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71" r:id="rId2"/>
  </p:sldMasterIdLst>
  <p:notesMasterIdLst>
    <p:notesMasterId r:id="rId21"/>
  </p:notesMasterIdLst>
  <p:sldIdLst>
    <p:sldId id="3094" r:id="rId3"/>
    <p:sldId id="3061" r:id="rId4"/>
    <p:sldId id="4143" r:id="rId5"/>
    <p:sldId id="4144" r:id="rId6"/>
    <p:sldId id="257" r:id="rId7"/>
    <p:sldId id="4140" r:id="rId8"/>
    <p:sldId id="4145" r:id="rId9"/>
    <p:sldId id="4151" r:id="rId10"/>
    <p:sldId id="4147" r:id="rId11"/>
    <p:sldId id="388" r:id="rId12"/>
    <p:sldId id="4148" r:id="rId13"/>
    <p:sldId id="4149" r:id="rId14"/>
    <p:sldId id="4150" r:id="rId15"/>
    <p:sldId id="4152" r:id="rId16"/>
    <p:sldId id="4153" r:id="rId17"/>
    <p:sldId id="3092" r:id="rId18"/>
    <p:sldId id="3095" r:id="rId19"/>
    <p:sldId id="30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n-IN" sz="1800">
                <a:latin typeface="Abadi" panose="020B0604020104020204" pitchFamily="34" charset="0"/>
              </a:rPr>
              <a:t>Network</a:t>
            </a:r>
            <a:r>
              <a:rPr lang="en-IN" sz="1800" baseline="0">
                <a:latin typeface="Abadi" panose="020B0604020104020204" pitchFamily="34" charset="0"/>
              </a:rPr>
              <a:t> of laboratories</a:t>
            </a:r>
            <a:endParaRPr lang="en-IN" sz="1800">
              <a:latin typeface="Abadi" panose="020B06040201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37707786526685"/>
          <c:y val="2.5703655589470058E-2"/>
          <c:w val="0.87735628410481048"/>
          <c:h val="0.5656629330850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651</c:v>
                </c:pt>
                <c:pt idx="2">
                  <c:v>651</c:v>
                </c:pt>
                <c:pt idx="3">
                  <c:v>0</c:v>
                </c:pt>
                <c:pt idx="4">
                  <c:v>56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5-4032-B4ED-3FDF9E88AD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16000</c:v>
                </c:pt>
                <c:pt idx="1">
                  <c:v>1180</c:v>
                </c:pt>
                <c:pt idx="2">
                  <c:v>1180</c:v>
                </c:pt>
                <c:pt idx="3">
                  <c:v>0</c:v>
                </c:pt>
                <c:pt idx="4">
                  <c:v>62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5-4032-B4ED-3FDF9E88AD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20356</c:v>
                </c:pt>
                <c:pt idx="1">
                  <c:v>1547</c:v>
                </c:pt>
                <c:pt idx="2">
                  <c:v>1180</c:v>
                </c:pt>
                <c:pt idx="3">
                  <c:v>367</c:v>
                </c:pt>
                <c:pt idx="4">
                  <c:v>64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B5-4032-B4ED-3FDF9E88AD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21717</c:v>
                </c:pt>
                <c:pt idx="1">
                  <c:v>3147</c:v>
                </c:pt>
                <c:pt idx="2">
                  <c:v>1268</c:v>
                </c:pt>
                <c:pt idx="3">
                  <c:v>1879</c:v>
                </c:pt>
                <c:pt idx="4">
                  <c:v>64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5-4032-B4ED-3FDF9E88AD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22284</c:v>
                </c:pt>
                <c:pt idx="1">
                  <c:v>3760</c:v>
                </c:pt>
                <c:pt idx="2">
                  <c:v>1303</c:v>
                </c:pt>
                <c:pt idx="3">
                  <c:v>2457</c:v>
                </c:pt>
                <c:pt idx="4">
                  <c:v>70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5-4032-B4ED-3FDF9E88A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341008"/>
        <c:axId val="685341840"/>
      </c:barChart>
      <c:catAx>
        <c:axId val="6853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341840"/>
        <c:crosses val="autoZero"/>
        <c:auto val="1"/>
        <c:lblAlgn val="ctr"/>
        <c:lblOffset val="100"/>
        <c:noMultiLvlLbl val="0"/>
      </c:catAx>
      <c:valAx>
        <c:axId val="68534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68534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9543963254594"/>
          <c:y val="0.14126822688830562"/>
          <c:w val="0.65612877296587935"/>
          <c:h val="4.9694096001566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n-IN" dirty="0"/>
              <a:t>Scale up of diagnostic tests (in lakhs) </a:t>
            </a:r>
          </a:p>
        </c:rich>
      </c:tx>
      <c:layout>
        <c:manualLayout>
          <c:xMode val="edge"/>
          <c:yMode val="edge"/>
          <c:x val="0.25163510462030236"/>
          <c:y val="1.1309017935568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103.94</c:v>
                </c:pt>
                <c:pt idx="1">
                  <c:v>10.77</c:v>
                </c:pt>
                <c:pt idx="2">
                  <c:v>0</c:v>
                </c:pt>
                <c:pt idx="3">
                  <c:v>0.93</c:v>
                </c:pt>
                <c:pt idx="4">
                  <c:v>0</c:v>
                </c:pt>
                <c:pt idx="5">
                  <c:v>1.5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2-4E5E-87C1-F0DC6F76666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121.61</c:v>
                </c:pt>
                <c:pt idx="1">
                  <c:v>24.07</c:v>
                </c:pt>
                <c:pt idx="2">
                  <c:v>0</c:v>
                </c:pt>
                <c:pt idx="3">
                  <c:v>2</c:v>
                </c:pt>
                <c:pt idx="4">
                  <c:v>0.59</c:v>
                </c:pt>
                <c:pt idx="5">
                  <c:v>2.4500000000000002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2-4E5E-87C1-F0DC6F76666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Sheet2!$D$2:$D$8</c:f>
              <c:numCache>
                <c:formatCode>General</c:formatCode>
                <c:ptCount val="7"/>
                <c:pt idx="0">
                  <c:v>111.78</c:v>
                </c:pt>
                <c:pt idx="1">
                  <c:v>35.299999999999997</c:v>
                </c:pt>
                <c:pt idx="2">
                  <c:v>2</c:v>
                </c:pt>
                <c:pt idx="3">
                  <c:v>3.5</c:v>
                </c:pt>
                <c:pt idx="4">
                  <c:v>0.72</c:v>
                </c:pt>
                <c:pt idx="5">
                  <c:v>3.53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2-4E5E-87C1-F0DC6F766662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Sheet2!$E$2:$E$8</c:f>
              <c:numCache>
                <c:formatCode>General</c:formatCode>
                <c:ptCount val="7"/>
                <c:pt idx="0">
                  <c:v>75.63</c:v>
                </c:pt>
                <c:pt idx="1">
                  <c:v>28.58</c:v>
                </c:pt>
                <c:pt idx="2">
                  <c:v>12.59</c:v>
                </c:pt>
                <c:pt idx="3">
                  <c:v>2.5</c:v>
                </c:pt>
                <c:pt idx="4">
                  <c:v>0.57999999999999996</c:v>
                </c:pt>
                <c:pt idx="5">
                  <c:v>2.85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2-4E5E-87C1-F0DC6F766662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Sheet2!$F$2:$F$8</c:f>
              <c:numCache>
                <c:formatCode>General</c:formatCode>
                <c:ptCount val="7"/>
                <c:pt idx="0">
                  <c:v>88.9</c:v>
                </c:pt>
                <c:pt idx="1">
                  <c:v>14.34</c:v>
                </c:pt>
                <c:pt idx="2">
                  <c:v>21.97</c:v>
                </c:pt>
                <c:pt idx="3">
                  <c:v>3.2</c:v>
                </c:pt>
                <c:pt idx="4">
                  <c:v>0.57999999999999996</c:v>
                </c:pt>
                <c:pt idx="5">
                  <c:v>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2-4E5E-87C1-F0DC6F766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178112"/>
        <c:axId val="897179360"/>
      </c:barChart>
      <c:catAx>
        <c:axId val="8971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897179360"/>
        <c:crosses val="autoZero"/>
        <c:auto val="1"/>
        <c:lblAlgn val="ctr"/>
        <c:lblOffset val="100"/>
        <c:noMultiLvlLbl val="0"/>
      </c:catAx>
      <c:valAx>
        <c:axId val="8971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89717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10949574040676"/>
          <c:y val="0.14288133830383967"/>
          <c:w val="0.7679001891523336"/>
          <c:h val="5.4178388270820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latin typeface="Abadi" panose="020B06040201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54796-CC12-4FF9-8F25-258CFF8433FF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740FE1E-67C8-4319-A719-C5302864939C}">
      <dgm:prSet phldrT="[Text]" custT="1"/>
      <dgm:spPr/>
      <dgm:t>
        <a:bodyPr anchor="t"/>
        <a:lstStyle/>
        <a:p>
          <a:r>
            <a:rPr lang="en-IN" sz="2200" b="1" dirty="0"/>
            <a:t>Onsite Supervision</a:t>
          </a:r>
        </a:p>
      </dgm:t>
    </dgm:pt>
    <dgm:pt modelId="{25D669D7-11FD-417D-ADC8-16BF42E8F52E}" type="parTrans" cxnId="{3803CA3D-413D-451F-8A0F-0368E67CE8B1}">
      <dgm:prSet/>
      <dgm:spPr/>
      <dgm:t>
        <a:bodyPr/>
        <a:lstStyle/>
        <a:p>
          <a:endParaRPr lang="en-IN"/>
        </a:p>
      </dgm:t>
    </dgm:pt>
    <dgm:pt modelId="{46665608-7C95-439D-9780-0D8242E85A8D}" type="sibTrans" cxnId="{3803CA3D-413D-451F-8A0F-0368E67CE8B1}">
      <dgm:prSet/>
      <dgm:spPr/>
      <dgm:t>
        <a:bodyPr/>
        <a:lstStyle/>
        <a:p>
          <a:endParaRPr lang="en-IN"/>
        </a:p>
      </dgm:t>
    </dgm:pt>
    <dgm:pt modelId="{CB506FAE-1457-4D1A-A632-EA3656E472C0}">
      <dgm:prSet phldrT="[Text]"/>
      <dgm:spPr/>
      <dgm:t>
        <a:bodyPr/>
        <a:lstStyle/>
        <a:p>
          <a:r>
            <a:rPr lang="en-IN" dirty="0"/>
            <a:t>Tuberculosis unit</a:t>
          </a:r>
        </a:p>
      </dgm:t>
    </dgm:pt>
    <dgm:pt modelId="{6FCAE1A2-01B4-4C4E-A64D-B65B195CEF52}" type="parTrans" cxnId="{C7BA93A5-F32C-48BB-AA96-61E7AB6D0779}">
      <dgm:prSet/>
      <dgm:spPr/>
      <dgm:t>
        <a:bodyPr/>
        <a:lstStyle/>
        <a:p>
          <a:endParaRPr lang="en-IN"/>
        </a:p>
      </dgm:t>
    </dgm:pt>
    <dgm:pt modelId="{273D60C6-9DE5-434A-B7AB-180FC1A6D781}" type="sibTrans" cxnId="{C7BA93A5-F32C-48BB-AA96-61E7AB6D0779}">
      <dgm:prSet/>
      <dgm:spPr/>
      <dgm:t>
        <a:bodyPr/>
        <a:lstStyle/>
        <a:p>
          <a:endParaRPr lang="en-IN"/>
        </a:p>
      </dgm:t>
    </dgm:pt>
    <dgm:pt modelId="{CF46914E-AF4C-4424-A718-5F149BEEFF3C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E95AA2AC-4F8F-4A2C-80C0-6A28FB71E783}" type="parTrans" cxnId="{DDA3C77F-03C1-47B1-8DA6-7692317E5A4A}">
      <dgm:prSet/>
      <dgm:spPr/>
      <dgm:t>
        <a:bodyPr/>
        <a:lstStyle/>
        <a:p>
          <a:endParaRPr lang="en-IN"/>
        </a:p>
      </dgm:t>
    </dgm:pt>
    <dgm:pt modelId="{7D35ABAE-E77C-47C6-A323-56EF66745916}" type="sibTrans" cxnId="{DDA3C77F-03C1-47B1-8DA6-7692317E5A4A}">
      <dgm:prSet/>
      <dgm:spPr/>
      <dgm:t>
        <a:bodyPr/>
        <a:lstStyle/>
        <a:p>
          <a:endParaRPr lang="en-IN"/>
        </a:p>
      </dgm:t>
    </dgm:pt>
    <dgm:pt modelId="{1ABA460E-CE87-4DEF-96F3-0EA2AF6FB224}">
      <dgm:prSet phldrT="[Text]" custT="1"/>
      <dgm:spPr/>
      <dgm:t>
        <a:bodyPr anchor="t"/>
        <a:lstStyle/>
        <a:p>
          <a:r>
            <a:rPr lang="en-IN" sz="2200" b="1" dirty="0"/>
            <a:t>Panel Testing</a:t>
          </a:r>
          <a:endParaRPr lang="en-IN" sz="2200" dirty="0"/>
        </a:p>
      </dgm:t>
    </dgm:pt>
    <dgm:pt modelId="{8752A40E-A0FD-428D-97D2-C56ED6B361D6}" type="parTrans" cxnId="{2B502076-F579-464A-ADD9-68303A10C0A7}">
      <dgm:prSet/>
      <dgm:spPr/>
      <dgm:t>
        <a:bodyPr/>
        <a:lstStyle/>
        <a:p>
          <a:endParaRPr lang="en-IN"/>
        </a:p>
      </dgm:t>
    </dgm:pt>
    <dgm:pt modelId="{4D66E772-2F33-4A61-AD39-91813047C851}" type="sibTrans" cxnId="{2B502076-F579-464A-ADD9-68303A10C0A7}">
      <dgm:prSet/>
      <dgm:spPr/>
      <dgm:t>
        <a:bodyPr/>
        <a:lstStyle/>
        <a:p>
          <a:endParaRPr lang="en-IN"/>
        </a:p>
      </dgm:t>
    </dgm:pt>
    <dgm:pt modelId="{B2800F32-8DD2-4134-85F1-D495461D75EE}">
      <dgm:prSet phldrT="[Text]"/>
      <dgm:spPr/>
      <dgm:t>
        <a:bodyPr/>
        <a:lstStyle/>
        <a:p>
          <a:r>
            <a:rPr lang="en-IN" dirty="0"/>
            <a:t>NRL</a:t>
          </a:r>
        </a:p>
      </dgm:t>
    </dgm:pt>
    <dgm:pt modelId="{AAD90BB9-4B12-4950-BBF0-5EF5A1E80A18}" type="parTrans" cxnId="{090EBB8F-4415-4C7B-AB79-9674BA5118FB}">
      <dgm:prSet/>
      <dgm:spPr/>
      <dgm:t>
        <a:bodyPr/>
        <a:lstStyle/>
        <a:p>
          <a:endParaRPr lang="en-IN"/>
        </a:p>
      </dgm:t>
    </dgm:pt>
    <dgm:pt modelId="{5C9C7C3B-D868-470D-8616-B1A70CD66287}" type="sibTrans" cxnId="{090EBB8F-4415-4C7B-AB79-9674BA5118FB}">
      <dgm:prSet/>
      <dgm:spPr/>
      <dgm:t>
        <a:bodyPr/>
        <a:lstStyle/>
        <a:p>
          <a:endParaRPr lang="en-IN"/>
        </a:p>
      </dgm:t>
    </dgm:pt>
    <dgm:pt modelId="{6DBB63C6-30EE-4205-8A52-7EAB9857667A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E79D8E3C-F6D6-4F3E-BD1C-6EAB2F06FA89}" type="parTrans" cxnId="{14B3C786-8EBD-4503-8734-6B274171EBDF}">
      <dgm:prSet/>
      <dgm:spPr/>
      <dgm:t>
        <a:bodyPr/>
        <a:lstStyle/>
        <a:p>
          <a:endParaRPr lang="en-IN"/>
        </a:p>
      </dgm:t>
    </dgm:pt>
    <dgm:pt modelId="{73B67DFA-82C0-43AA-9DF2-54619548536D}" type="sibTrans" cxnId="{14B3C786-8EBD-4503-8734-6B274171EBDF}">
      <dgm:prSet/>
      <dgm:spPr/>
      <dgm:t>
        <a:bodyPr/>
        <a:lstStyle/>
        <a:p>
          <a:endParaRPr lang="en-IN"/>
        </a:p>
      </dgm:t>
    </dgm:pt>
    <dgm:pt modelId="{63F4179D-57FF-4BCD-90B2-A64A5D06F588}">
      <dgm:prSet phldrT="[Text]" custT="1"/>
      <dgm:spPr/>
      <dgm:t>
        <a:bodyPr anchor="t"/>
        <a:lstStyle/>
        <a:p>
          <a:r>
            <a:rPr lang="en-IN" sz="2000" b="1" dirty="0"/>
            <a:t>Random Blinded Crosschecking </a:t>
          </a:r>
        </a:p>
      </dgm:t>
    </dgm:pt>
    <dgm:pt modelId="{FF8E1754-A92B-48AE-B5C2-CFCFD89A06E2}" type="parTrans" cxnId="{C7FB8F59-559B-43F0-AD3D-436F814923B7}">
      <dgm:prSet/>
      <dgm:spPr/>
      <dgm:t>
        <a:bodyPr/>
        <a:lstStyle/>
        <a:p>
          <a:endParaRPr lang="en-IN"/>
        </a:p>
      </dgm:t>
    </dgm:pt>
    <dgm:pt modelId="{367D6CD9-F52C-4C73-89E3-25A7E49742B4}" type="sibTrans" cxnId="{C7FB8F59-559B-43F0-AD3D-436F814923B7}">
      <dgm:prSet/>
      <dgm:spPr/>
      <dgm:t>
        <a:bodyPr/>
        <a:lstStyle/>
        <a:p>
          <a:endParaRPr lang="en-IN"/>
        </a:p>
      </dgm:t>
    </dgm:pt>
    <dgm:pt modelId="{49B561B6-B832-4883-B441-76FB69ABAB90}">
      <dgm:prSet phldrT="[Text]"/>
      <dgm:spPr/>
      <dgm:t>
        <a:bodyPr/>
        <a:lstStyle/>
        <a:p>
          <a:r>
            <a:rPr lang="en-IN" dirty="0"/>
            <a:t>NRL</a:t>
          </a:r>
        </a:p>
      </dgm:t>
    </dgm:pt>
    <dgm:pt modelId="{AF75C177-CE14-4AA1-B919-D1B0955E5386}" type="parTrans" cxnId="{A57C37BF-CD05-486F-A468-9606A6EEB630}">
      <dgm:prSet/>
      <dgm:spPr/>
      <dgm:t>
        <a:bodyPr/>
        <a:lstStyle/>
        <a:p>
          <a:endParaRPr lang="en-IN"/>
        </a:p>
      </dgm:t>
    </dgm:pt>
    <dgm:pt modelId="{4EB59971-D379-4068-AEF2-973C16545297}" type="sibTrans" cxnId="{A57C37BF-CD05-486F-A468-9606A6EEB630}">
      <dgm:prSet/>
      <dgm:spPr/>
      <dgm:t>
        <a:bodyPr/>
        <a:lstStyle/>
        <a:p>
          <a:endParaRPr lang="en-IN"/>
        </a:p>
      </dgm:t>
    </dgm:pt>
    <dgm:pt modelId="{C61C5596-743F-48DB-BE0E-2719109B54CB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22C8E180-D811-4B7C-9637-E471321F3992}" type="parTrans" cxnId="{1072E2B3-E342-44A4-9E1C-344C4477CCCB}">
      <dgm:prSet/>
      <dgm:spPr/>
      <dgm:t>
        <a:bodyPr/>
        <a:lstStyle/>
        <a:p>
          <a:endParaRPr lang="en-IN"/>
        </a:p>
      </dgm:t>
    </dgm:pt>
    <dgm:pt modelId="{BF22D110-F4F5-46DA-AEE9-C950D71CAD98}" type="sibTrans" cxnId="{1072E2B3-E342-44A4-9E1C-344C4477CCCB}">
      <dgm:prSet/>
      <dgm:spPr/>
      <dgm:t>
        <a:bodyPr/>
        <a:lstStyle/>
        <a:p>
          <a:endParaRPr lang="en-IN"/>
        </a:p>
      </dgm:t>
    </dgm:pt>
    <dgm:pt modelId="{96C30058-1A31-4040-A9B2-27870E08789B}">
      <dgm:prSet/>
      <dgm:spPr/>
      <dgm:t>
        <a:bodyPr/>
        <a:lstStyle/>
        <a:p>
          <a:r>
            <a:rPr lang="en-IN" dirty="0"/>
            <a:t>IRL</a:t>
          </a:r>
        </a:p>
      </dgm:t>
    </dgm:pt>
    <dgm:pt modelId="{36CA2062-B35A-488E-A2F7-CC5750EBA5F0}" type="parTrans" cxnId="{8DE3DE7E-B754-40C6-BF4C-B890C17B385E}">
      <dgm:prSet/>
      <dgm:spPr/>
      <dgm:t>
        <a:bodyPr/>
        <a:lstStyle/>
        <a:p>
          <a:endParaRPr lang="en-IN"/>
        </a:p>
      </dgm:t>
    </dgm:pt>
    <dgm:pt modelId="{0EEF0A67-D5E1-4567-AB51-853C9FC0AF10}" type="sibTrans" cxnId="{8DE3DE7E-B754-40C6-BF4C-B890C17B385E}">
      <dgm:prSet/>
      <dgm:spPr/>
      <dgm:t>
        <a:bodyPr/>
        <a:lstStyle/>
        <a:p>
          <a:endParaRPr lang="en-IN"/>
        </a:p>
      </dgm:t>
    </dgm:pt>
    <dgm:pt modelId="{4B6C51DA-8ED0-4FAB-B283-A02212C1282E}">
      <dgm:prSet/>
      <dgm:spPr/>
      <dgm:t>
        <a:bodyPr/>
        <a:lstStyle/>
        <a:p>
          <a:r>
            <a:rPr lang="en-IN" dirty="0"/>
            <a:t>District</a:t>
          </a:r>
        </a:p>
      </dgm:t>
    </dgm:pt>
    <dgm:pt modelId="{F15D5249-355E-449D-9B40-44ED1E6AA17B}" type="parTrans" cxnId="{E9D23CB8-E4AA-4D49-9A49-8D566E18F424}">
      <dgm:prSet/>
      <dgm:spPr/>
      <dgm:t>
        <a:bodyPr/>
        <a:lstStyle/>
        <a:p>
          <a:endParaRPr lang="en-IN"/>
        </a:p>
      </dgm:t>
    </dgm:pt>
    <dgm:pt modelId="{E966CC59-96EE-4212-B9DE-3FE208E3837D}" type="sibTrans" cxnId="{E9D23CB8-E4AA-4D49-9A49-8D566E18F424}">
      <dgm:prSet/>
      <dgm:spPr/>
      <dgm:t>
        <a:bodyPr/>
        <a:lstStyle/>
        <a:p>
          <a:endParaRPr lang="en-IN"/>
        </a:p>
      </dgm:t>
    </dgm:pt>
    <dgm:pt modelId="{2095C73A-C376-49B3-ADAD-C1E59344357A}">
      <dgm:prSet/>
      <dgm:spPr/>
      <dgm:t>
        <a:bodyPr/>
        <a:lstStyle/>
        <a:p>
          <a:r>
            <a:rPr lang="en-IN" dirty="0"/>
            <a:t>NRL</a:t>
          </a:r>
        </a:p>
      </dgm:t>
    </dgm:pt>
    <dgm:pt modelId="{9750E6DF-53EF-42B5-9A10-71804A9B364E}" type="parTrans" cxnId="{10210D10-F4F5-4A5B-B69C-300740D258D9}">
      <dgm:prSet/>
      <dgm:spPr/>
      <dgm:t>
        <a:bodyPr/>
        <a:lstStyle/>
        <a:p>
          <a:endParaRPr lang="en-IN"/>
        </a:p>
      </dgm:t>
    </dgm:pt>
    <dgm:pt modelId="{009C8AF2-2045-4464-BA78-995EE3DB19B2}" type="sibTrans" cxnId="{10210D10-F4F5-4A5B-B69C-300740D258D9}">
      <dgm:prSet/>
      <dgm:spPr/>
      <dgm:t>
        <a:bodyPr/>
        <a:lstStyle/>
        <a:p>
          <a:endParaRPr lang="en-IN"/>
        </a:p>
      </dgm:t>
    </dgm:pt>
    <dgm:pt modelId="{E3681476-2C89-4472-9092-F2656BBDDCA8}">
      <dgm:prSet/>
      <dgm:spPr/>
      <dgm:t>
        <a:bodyPr/>
        <a:lstStyle/>
        <a:p>
          <a:r>
            <a:rPr lang="en-IN" dirty="0"/>
            <a:t>IRL (Microbiologist &amp; LTs of IRL)</a:t>
          </a:r>
        </a:p>
      </dgm:t>
    </dgm:pt>
    <dgm:pt modelId="{2E174C4E-F27D-4DB4-98E1-982C3E3C110C}" type="parTrans" cxnId="{4BFDD394-4097-43E2-9A98-F73DA8C93A0D}">
      <dgm:prSet/>
      <dgm:spPr/>
      <dgm:t>
        <a:bodyPr/>
        <a:lstStyle/>
        <a:p>
          <a:endParaRPr lang="en-IN"/>
        </a:p>
      </dgm:t>
    </dgm:pt>
    <dgm:pt modelId="{318B9236-2B14-4D20-9B59-02CAB9014540}" type="sibTrans" cxnId="{4BFDD394-4097-43E2-9A98-F73DA8C93A0D}">
      <dgm:prSet/>
      <dgm:spPr/>
      <dgm:t>
        <a:bodyPr/>
        <a:lstStyle/>
        <a:p>
          <a:endParaRPr lang="en-IN"/>
        </a:p>
      </dgm:t>
    </dgm:pt>
    <dgm:pt modelId="{9D1E850F-E97C-4D2C-9C16-EA38996A294C}">
      <dgm:prSet/>
      <dgm:spPr/>
      <dgm:t>
        <a:bodyPr/>
        <a:lstStyle/>
        <a:p>
          <a:r>
            <a:rPr lang="en-IN" dirty="0"/>
            <a:t>District (All STLS)</a:t>
          </a:r>
        </a:p>
      </dgm:t>
    </dgm:pt>
    <dgm:pt modelId="{2810591B-F202-4E6D-81BC-E9DE48DE3919}" type="parTrans" cxnId="{B3D1B2B3-3B55-4E4A-B152-0B34964CA3F3}">
      <dgm:prSet/>
      <dgm:spPr/>
      <dgm:t>
        <a:bodyPr/>
        <a:lstStyle/>
        <a:p>
          <a:endParaRPr lang="en-IN"/>
        </a:p>
      </dgm:t>
    </dgm:pt>
    <dgm:pt modelId="{40907CF4-ABCD-4067-958D-45308EC0C0DB}" type="sibTrans" cxnId="{B3D1B2B3-3B55-4E4A-B152-0B34964CA3F3}">
      <dgm:prSet/>
      <dgm:spPr/>
      <dgm:t>
        <a:bodyPr/>
        <a:lstStyle/>
        <a:p>
          <a:endParaRPr lang="en-IN"/>
        </a:p>
      </dgm:t>
    </dgm:pt>
    <dgm:pt modelId="{881F5AFA-4860-4392-9411-4EA9F566BF26}">
      <dgm:prSet/>
      <dgm:spPr/>
      <dgm:t>
        <a:bodyPr/>
        <a:lstStyle/>
        <a:p>
          <a:r>
            <a:rPr lang="en-IN" dirty="0"/>
            <a:t>IRL</a:t>
          </a:r>
        </a:p>
      </dgm:t>
    </dgm:pt>
    <dgm:pt modelId="{0F24EFE6-0047-44E9-9860-B062FCF5441F}" type="parTrans" cxnId="{23E82AE8-9EE8-48C2-B243-3E1932B0D046}">
      <dgm:prSet/>
      <dgm:spPr/>
      <dgm:t>
        <a:bodyPr/>
        <a:lstStyle/>
        <a:p>
          <a:endParaRPr lang="en-IN"/>
        </a:p>
      </dgm:t>
    </dgm:pt>
    <dgm:pt modelId="{A6B2B609-FAA0-4799-BB39-E29AEE764A96}" type="sibTrans" cxnId="{23E82AE8-9EE8-48C2-B243-3E1932B0D046}">
      <dgm:prSet/>
      <dgm:spPr/>
      <dgm:t>
        <a:bodyPr/>
        <a:lstStyle/>
        <a:p>
          <a:endParaRPr lang="en-IN"/>
        </a:p>
      </dgm:t>
    </dgm:pt>
    <dgm:pt modelId="{A52FDAFC-0472-418E-BDCE-18C6E71ECD0D}">
      <dgm:prSet/>
      <dgm:spPr/>
      <dgm:t>
        <a:bodyPr/>
        <a:lstStyle/>
        <a:p>
          <a:r>
            <a:rPr lang="en-IN" dirty="0"/>
            <a:t>District</a:t>
          </a:r>
        </a:p>
      </dgm:t>
    </dgm:pt>
    <dgm:pt modelId="{336484EB-584A-4BA4-92FF-FD8BE9AF1811}" type="parTrans" cxnId="{9584E435-F637-4C49-BEE5-9B958B62CD0C}">
      <dgm:prSet/>
      <dgm:spPr/>
      <dgm:t>
        <a:bodyPr/>
        <a:lstStyle/>
        <a:p>
          <a:endParaRPr lang="en-IN"/>
        </a:p>
      </dgm:t>
    </dgm:pt>
    <dgm:pt modelId="{15A89741-332F-4C6A-8F6C-3ADF7B4A270A}" type="sibTrans" cxnId="{9584E435-F637-4C49-BEE5-9B958B62CD0C}">
      <dgm:prSet/>
      <dgm:spPr/>
      <dgm:t>
        <a:bodyPr/>
        <a:lstStyle/>
        <a:p>
          <a:endParaRPr lang="en-IN"/>
        </a:p>
      </dgm:t>
    </dgm:pt>
    <dgm:pt modelId="{D31D1493-B0BF-4284-8B54-B4DB97B10F5F}">
      <dgm:prSet/>
      <dgm:spPr/>
      <dgm:t>
        <a:bodyPr/>
        <a:lstStyle/>
        <a:p>
          <a:r>
            <a:rPr lang="en-IN" dirty="0"/>
            <a:t>Tuberculosis Unit</a:t>
          </a:r>
        </a:p>
      </dgm:t>
    </dgm:pt>
    <dgm:pt modelId="{3F159C91-33A9-43F8-81B9-AB6FCF60AC86}" type="parTrans" cxnId="{7D72920D-2545-4EB7-AF26-AEDF3E7672CA}">
      <dgm:prSet/>
      <dgm:spPr/>
      <dgm:t>
        <a:bodyPr/>
        <a:lstStyle/>
        <a:p>
          <a:endParaRPr lang="en-IN"/>
        </a:p>
      </dgm:t>
    </dgm:pt>
    <dgm:pt modelId="{98F527D2-17AE-4030-80EC-1B7DA31395C6}" type="sibTrans" cxnId="{7D72920D-2545-4EB7-AF26-AEDF3E7672CA}">
      <dgm:prSet/>
      <dgm:spPr/>
      <dgm:t>
        <a:bodyPr/>
        <a:lstStyle/>
        <a:p>
          <a:endParaRPr lang="en-IN"/>
        </a:p>
      </dgm:t>
    </dgm:pt>
    <dgm:pt modelId="{F5E6BBD8-DB7F-40D3-A038-50ED9881133B}" type="pres">
      <dgm:prSet presAssocID="{7CB54796-CC12-4FF9-8F25-258CFF8433FF}" presName="theList" presStyleCnt="0">
        <dgm:presLayoutVars>
          <dgm:dir/>
          <dgm:animLvl val="lvl"/>
          <dgm:resizeHandles val="exact"/>
        </dgm:presLayoutVars>
      </dgm:prSet>
      <dgm:spPr/>
    </dgm:pt>
    <dgm:pt modelId="{383B6AD3-0A8B-4B9A-9DC6-B30AFB24BB33}" type="pres">
      <dgm:prSet presAssocID="{2740FE1E-67C8-4319-A719-C5302864939C}" presName="compNode" presStyleCnt="0"/>
      <dgm:spPr/>
    </dgm:pt>
    <dgm:pt modelId="{81B6D629-9B25-4E43-BC29-A30A2F533460}" type="pres">
      <dgm:prSet presAssocID="{2740FE1E-67C8-4319-A719-C5302864939C}" presName="aNode" presStyleLbl="bgShp" presStyleIdx="0" presStyleCnt="3" custLinFactNeighborX="-1221" custLinFactNeighborY="-1218"/>
      <dgm:spPr/>
    </dgm:pt>
    <dgm:pt modelId="{031C273C-035C-40EE-84E0-B595CA210C14}" type="pres">
      <dgm:prSet presAssocID="{2740FE1E-67C8-4319-A719-C5302864939C}" presName="textNode" presStyleLbl="bgShp" presStyleIdx="0" presStyleCnt="3"/>
      <dgm:spPr/>
    </dgm:pt>
    <dgm:pt modelId="{285F18C0-5394-4156-9408-80FCC3F57AEE}" type="pres">
      <dgm:prSet presAssocID="{2740FE1E-67C8-4319-A719-C5302864939C}" presName="compChildNode" presStyleCnt="0"/>
      <dgm:spPr/>
    </dgm:pt>
    <dgm:pt modelId="{3EA517BE-3061-4C22-A3A1-33BA380948FA}" type="pres">
      <dgm:prSet presAssocID="{2740FE1E-67C8-4319-A719-C5302864939C}" presName="theInnerList" presStyleCnt="0"/>
      <dgm:spPr/>
    </dgm:pt>
    <dgm:pt modelId="{EB2F87A3-E7F6-40C7-9C46-86A0BC76A8AA}" type="pres">
      <dgm:prSet presAssocID="{2095C73A-C376-49B3-ADAD-C1E59344357A}" presName="childNode" presStyleLbl="node1" presStyleIdx="0" presStyleCnt="14" custLinFactY="-163060" custLinFactNeighborX="-1620" custLinFactNeighborY="-200000">
        <dgm:presLayoutVars>
          <dgm:bulletEnabled val="1"/>
        </dgm:presLayoutVars>
      </dgm:prSet>
      <dgm:spPr/>
    </dgm:pt>
    <dgm:pt modelId="{F39BC1DE-D224-4FCC-95C0-AB1C1B3F219B}" type="pres">
      <dgm:prSet presAssocID="{2095C73A-C376-49B3-ADAD-C1E59344357A}" presName="aSpace2" presStyleCnt="0"/>
      <dgm:spPr/>
    </dgm:pt>
    <dgm:pt modelId="{3614522C-C4D0-4F33-80B4-A38B2C49E593}" type="pres">
      <dgm:prSet presAssocID="{96C30058-1A31-4040-A9B2-27870E08789B}" presName="childNode" presStyleLbl="node1" presStyleIdx="1" presStyleCnt="14" custLinFactY="-132871" custLinFactNeighborX="-1526" custLinFactNeighborY="-200000">
        <dgm:presLayoutVars>
          <dgm:bulletEnabled val="1"/>
        </dgm:presLayoutVars>
      </dgm:prSet>
      <dgm:spPr/>
    </dgm:pt>
    <dgm:pt modelId="{DA3FB57D-1619-4BAB-A791-1E659BB500D9}" type="pres">
      <dgm:prSet presAssocID="{96C30058-1A31-4040-A9B2-27870E08789B}" presName="aSpace2" presStyleCnt="0"/>
      <dgm:spPr/>
    </dgm:pt>
    <dgm:pt modelId="{C1518A17-F320-446D-A99F-079A11DC3DA8}" type="pres">
      <dgm:prSet presAssocID="{4B6C51DA-8ED0-4FAB-B283-A02212C1282E}" presName="childNode" presStyleLbl="node1" presStyleIdx="2" presStyleCnt="14" custLinFactY="-100000" custLinFactNeighborX="-1526" custLinFactNeighborY="-189009">
        <dgm:presLayoutVars>
          <dgm:bulletEnabled val="1"/>
        </dgm:presLayoutVars>
      </dgm:prSet>
      <dgm:spPr/>
    </dgm:pt>
    <dgm:pt modelId="{6A6E7F8D-856D-4DB7-9744-895E680DB7FE}" type="pres">
      <dgm:prSet presAssocID="{4B6C51DA-8ED0-4FAB-B283-A02212C1282E}" presName="aSpace2" presStyleCnt="0"/>
      <dgm:spPr/>
    </dgm:pt>
    <dgm:pt modelId="{083D2909-52E0-4EEE-B96E-FFF6FB4DB985}" type="pres">
      <dgm:prSet presAssocID="{CB506FAE-1457-4D1A-A632-EA3656E472C0}" presName="childNode" presStyleLbl="node1" presStyleIdx="3" presStyleCnt="14" custLinFactY="-59253" custLinFactNeighborX="-1526" custLinFactNeighborY="-100000">
        <dgm:presLayoutVars>
          <dgm:bulletEnabled val="1"/>
        </dgm:presLayoutVars>
      </dgm:prSet>
      <dgm:spPr/>
    </dgm:pt>
    <dgm:pt modelId="{AD03773E-D7BC-4DA0-8EA3-A3B8683046D5}" type="pres">
      <dgm:prSet presAssocID="{CB506FAE-1457-4D1A-A632-EA3656E472C0}" presName="aSpace2" presStyleCnt="0"/>
      <dgm:spPr/>
    </dgm:pt>
    <dgm:pt modelId="{9D2B9505-2E38-4D77-8A2D-88A5383452F8}" type="pres">
      <dgm:prSet presAssocID="{CF46914E-AF4C-4424-A718-5F149BEEFF3C}" presName="childNode" presStyleLbl="node1" presStyleIdx="4" presStyleCnt="14" custLinFactY="20171" custLinFactNeighborX="-1526" custLinFactNeighborY="100000">
        <dgm:presLayoutVars>
          <dgm:bulletEnabled val="1"/>
        </dgm:presLayoutVars>
      </dgm:prSet>
      <dgm:spPr/>
    </dgm:pt>
    <dgm:pt modelId="{EB757EFB-030E-4C47-8AA4-A4D9D937A4F4}" type="pres">
      <dgm:prSet presAssocID="{2740FE1E-67C8-4319-A719-C5302864939C}" presName="aSpace" presStyleCnt="0"/>
      <dgm:spPr/>
    </dgm:pt>
    <dgm:pt modelId="{C8AB0F89-900A-4B8E-8FBC-75E09B36DAB5}" type="pres">
      <dgm:prSet presAssocID="{1ABA460E-CE87-4DEF-96F3-0EA2AF6FB224}" presName="compNode" presStyleCnt="0"/>
      <dgm:spPr/>
    </dgm:pt>
    <dgm:pt modelId="{7325A284-4937-4986-BCBD-9E99F3AAD008}" type="pres">
      <dgm:prSet presAssocID="{1ABA460E-CE87-4DEF-96F3-0EA2AF6FB224}" presName="aNode" presStyleLbl="bgShp" presStyleIdx="1" presStyleCnt="3"/>
      <dgm:spPr/>
    </dgm:pt>
    <dgm:pt modelId="{559C8D09-68F2-4F52-9477-8735737C24B2}" type="pres">
      <dgm:prSet presAssocID="{1ABA460E-CE87-4DEF-96F3-0EA2AF6FB224}" presName="textNode" presStyleLbl="bgShp" presStyleIdx="1" presStyleCnt="3"/>
      <dgm:spPr/>
    </dgm:pt>
    <dgm:pt modelId="{7E5F3263-871D-44FB-A47B-BCE6C3EBFE24}" type="pres">
      <dgm:prSet presAssocID="{1ABA460E-CE87-4DEF-96F3-0EA2AF6FB224}" presName="compChildNode" presStyleCnt="0"/>
      <dgm:spPr/>
    </dgm:pt>
    <dgm:pt modelId="{376DBD4F-4021-4CFE-A173-BF3730AB535D}" type="pres">
      <dgm:prSet presAssocID="{1ABA460E-CE87-4DEF-96F3-0EA2AF6FB224}" presName="theInnerList" presStyleCnt="0"/>
      <dgm:spPr/>
    </dgm:pt>
    <dgm:pt modelId="{996E1828-1C28-4279-8A8A-1F9E3BAB6576}" type="pres">
      <dgm:prSet presAssocID="{B2800F32-8DD2-4134-85F1-D495461D75EE}" presName="childNode" presStyleLbl="node1" presStyleIdx="5" presStyleCnt="14" custLinFactY="-124602" custLinFactNeighborX="-1381" custLinFactNeighborY="-200000">
        <dgm:presLayoutVars>
          <dgm:bulletEnabled val="1"/>
        </dgm:presLayoutVars>
      </dgm:prSet>
      <dgm:spPr/>
    </dgm:pt>
    <dgm:pt modelId="{305EA179-8A21-426B-95B4-BD76B12161BB}" type="pres">
      <dgm:prSet presAssocID="{B2800F32-8DD2-4134-85F1-D495461D75EE}" presName="aSpace2" presStyleCnt="0"/>
      <dgm:spPr/>
    </dgm:pt>
    <dgm:pt modelId="{4924C6F6-C3BD-4048-A6B6-2F380C319CCF}" type="pres">
      <dgm:prSet presAssocID="{E3681476-2C89-4472-9092-F2656BBDDCA8}" presName="childNode" presStyleLbl="node1" presStyleIdx="6" presStyleCnt="14" custLinFactY="-92770" custLinFactNeighborX="-564" custLinFactNeighborY="-100000">
        <dgm:presLayoutVars>
          <dgm:bulletEnabled val="1"/>
        </dgm:presLayoutVars>
      </dgm:prSet>
      <dgm:spPr/>
    </dgm:pt>
    <dgm:pt modelId="{2BE25C40-35B0-4530-92DA-BF6C28A461CA}" type="pres">
      <dgm:prSet presAssocID="{E3681476-2C89-4472-9092-F2656BBDDCA8}" presName="aSpace2" presStyleCnt="0"/>
      <dgm:spPr/>
    </dgm:pt>
    <dgm:pt modelId="{9194D5CF-586E-45D9-A1FB-5F5A10690F51}" type="pres">
      <dgm:prSet presAssocID="{9D1E850F-E97C-4D2C-9C16-EA38996A294C}" presName="childNode" presStyleLbl="node1" presStyleIdx="7" presStyleCnt="14" custLinFactY="-46045" custLinFactNeighborX="-1381" custLinFactNeighborY="-100000">
        <dgm:presLayoutVars>
          <dgm:bulletEnabled val="1"/>
        </dgm:presLayoutVars>
      </dgm:prSet>
      <dgm:spPr/>
    </dgm:pt>
    <dgm:pt modelId="{923E0FD5-78E7-4E8F-AE88-C20DCA32BEB6}" type="pres">
      <dgm:prSet presAssocID="{9D1E850F-E97C-4D2C-9C16-EA38996A294C}" presName="aSpace2" presStyleCnt="0"/>
      <dgm:spPr/>
    </dgm:pt>
    <dgm:pt modelId="{A62E680D-2BB4-4C1A-B488-A853741FE535}" type="pres">
      <dgm:prSet presAssocID="{6DBB63C6-30EE-4205-8A52-7EAB9857667A}" presName="childNode" presStyleLbl="node1" presStyleIdx="8" presStyleCnt="14">
        <dgm:presLayoutVars>
          <dgm:bulletEnabled val="1"/>
        </dgm:presLayoutVars>
      </dgm:prSet>
      <dgm:spPr/>
    </dgm:pt>
    <dgm:pt modelId="{787BB6E2-DBAB-4174-8067-DCAD00AE113D}" type="pres">
      <dgm:prSet presAssocID="{1ABA460E-CE87-4DEF-96F3-0EA2AF6FB224}" presName="aSpace" presStyleCnt="0"/>
      <dgm:spPr/>
    </dgm:pt>
    <dgm:pt modelId="{1A4C8DDF-ADAC-4A99-B474-70FA98B17932}" type="pres">
      <dgm:prSet presAssocID="{63F4179D-57FF-4BCD-90B2-A64A5D06F588}" presName="compNode" presStyleCnt="0"/>
      <dgm:spPr/>
    </dgm:pt>
    <dgm:pt modelId="{B3B50D63-AA5F-49F3-9566-13280A3202F5}" type="pres">
      <dgm:prSet presAssocID="{63F4179D-57FF-4BCD-90B2-A64A5D06F588}" presName="aNode" presStyleLbl="bgShp" presStyleIdx="2" presStyleCnt="3"/>
      <dgm:spPr/>
    </dgm:pt>
    <dgm:pt modelId="{FFDF5201-CB93-4E53-9CC5-ADBF7CA4B174}" type="pres">
      <dgm:prSet presAssocID="{63F4179D-57FF-4BCD-90B2-A64A5D06F588}" presName="textNode" presStyleLbl="bgShp" presStyleIdx="2" presStyleCnt="3"/>
      <dgm:spPr/>
    </dgm:pt>
    <dgm:pt modelId="{BD52CCB0-106A-4E81-AFFB-A6289961DBD7}" type="pres">
      <dgm:prSet presAssocID="{63F4179D-57FF-4BCD-90B2-A64A5D06F588}" presName="compChildNode" presStyleCnt="0"/>
      <dgm:spPr/>
    </dgm:pt>
    <dgm:pt modelId="{01E64DF2-DB32-4195-BF08-A70F19EFDF06}" type="pres">
      <dgm:prSet presAssocID="{63F4179D-57FF-4BCD-90B2-A64A5D06F588}" presName="theInnerList" presStyleCnt="0"/>
      <dgm:spPr/>
    </dgm:pt>
    <dgm:pt modelId="{8CEE4E00-37C5-483F-87DB-954770654E53}" type="pres">
      <dgm:prSet presAssocID="{49B561B6-B832-4883-B441-76FB69ABAB90}" presName="childNode" presStyleLbl="node1" presStyleIdx="9" presStyleCnt="14" custLinFactY="-163060" custLinFactNeighborY="-200000">
        <dgm:presLayoutVars>
          <dgm:bulletEnabled val="1"/>
        </dgm:presLayoutVars>
      </dgm:prSet>
      <dgm:spPr/>
    </dgm:pt>
    <dgm:pt modelId="{19FBF2DE-F08C-4067-BECA-5C46B3736CB2}" type="pres">
      <dgm:prSet presAssocID="{49B561B6-B832-4883-B441-76FB69ABAB90}" presName="aSpace2" presStyleCnt="0"/>
      <dgm:spPr/>
    </dgm:pt>
    <dgm:pt modelId="{6648B937-9B01-46C3-BEAC-502D8543093F}" type="pres">
      <dgm:prSet presAssocID="{881F5AFA-4860-4392-9411-4EA9F566BF26}" presName="childNode" presStyleLbl="node1" presStyleIdx="10" presStyleCnt="14" custLinFactY="-142766" custLinFactNeighborX="1030" custLinFactNeighborY="-200000">
        <dgm:presLayoutVars>
          <dgm:bulletEnabled val="1"/>
        </dgm:presLayoutVars>
      </dgm:prSet>
      <dgm:spPr/>
    </dgm:pt>
    <dgm:pt modelId="{B45DFC67-96CC-4FA5-BA81-9E6467F26167}" type="pres">
      <dgm:prSet presAssocID="{881F5AFA-4860-4392-9411-4EA9F566BF26}" presName="aSpace2" presStyleCnt="0"/>
      <dgm:spPr/>
    </dgm:pt>
    <dgm:pt modelId="{45E48F68-330E-4DBC-B2FF-E0E9B08659D5}" type="pres">
      <dgm:prSet presAssocID="{A52FDAFC-0472-418E-BDCE-18C6E71ECD0D}" presName="childNode" presStyleLbl="node1" presStyleIdx="11" presStyleCnt="14" custLinFactY="-100000" custLinFactNeighborX="686" custLinFactNeighborY="-175457">
        <dgm:presLayoutVars>
          <dgm:bulletEnabled val="1"/>
        </dgm:presLayoutVars>
      </dgm:prSet>
      <dgm:spPr/>
    </dgm:pt>
    <dgm:pt modelId="{D31E799B-DA50-4D4B-8337-09F8C0A9D3A5}" type="pres">
      <dgm:prSet presAssocID="{A52FDAFC-0472-418E-BDCE-18C6E71ECD0D}" presName="aSpace2" presStyleCnt="0"/>
      <dgm:spPr/>
    </dgm:pt>
    <dgm:pt modelId="{AA7E95DB-73FD-46DF-80F9-F06246B53228}" type="pres">
      <dgm:prSet presAssocID="{D31D1493-B0BF-4284-8B54-B4DB97B10F5F}" presName="childNode" presStyleLbl="node1" presStyleIdx="12" presStyleCnt="14" custLinFactY="-27368" custLinFactNeighborX="1226" custLinFactNeighborY="-100000">
        <dgm:presLayoutVars>
          <dgm:bulletEnabled val="1"/>
        </dgm:presLayoutVars>
      </dgm:prSet>
      <dgm:spPr/>
    </dgm:pt>
    <dgm:pt modelId="{E744476F-AB2A-4D41-8501-227CB1C205FE}" type="pres">
      <dgm:prSet presAssocID="{D31D1493-B0BF-4284-8B54-B4DB97B10F5F}" presName="aSpace2" presStyleCnt="0"/>
      <dgm:spPr/>
    </dgm:pt>
    <dgm:pt modelId="{360A91E4-E043-4318-BE2E-47408F761A97}" type="pres">
      <dgm:prSet presAssocID="{C61C5596-743F-48DB-BE0E-2719109B54CB}" presName="childNode" presStyleLbl="node1" presStyleIdx="13" presStyleCnt="14" custLinFactY="24164" custLinFactNeighborY="100000">
        <dgm:presLayoutVars>
          <dgm:bulletEnabled val="1"/>
        </dgm:presLayoutVars>
      </dgm:prSet>
      <dgm:spPr/>
    </dgm:pt>
  </dgm:ptLst>
  <dgm:cxnLst>
    <dgm:cxn modelId="{7D72920D-2545-4EB7-AF26-AEDF3E7672CA}" srcId="{63F4179D-57FF-4BCD-90B2-A64A5D06F588}" destId="{D31D1493-B0BF-4284-8B54-B4DB97B10F5F}" srcOrd="3" destOrd="0" parTransId="{3F159C91-33A9-43F8-81B9-AB6FCF60AC86}" sibTransId="{98F527D2-17AE-4030-80EC-1B7DA31395C6}"/>
    <dgm:cxn modelId="{10210D10-F4F5-4A5B-B69C-300740D258D9}" srcId="{2740FE1E-67C8-4319-A719-C5302864939C}" destId="{2095C73A-C376-49B3-ADAD-C1E59344357A}" srcOrd="0" destOrd="0" parTransId="{9750E6DF-53EF-42B5-9A10-71804A9B364E}" sibTransId="{009C8AF2-2045-4464-BA78-995EE3DB19B2}"/>
    <dgm:cxn modelId="{7344AA15-5BD3-4913-86C1-BFFF37E451C5}" type="presOf" srcId="{6DBB63C6-30EE-4205-8A52-7EAB9857667A}" destId="{A62E680D-2BB4-4C1A-B488-A853741FE535}" srcOrd="0" destOrd="0" presId="urn:microsoft.com/office/officeart/2005/8/layout/lProcess2"/>
    <dgm:cxn modelId="{A481A51B-36AD-4460-B5CB-A000C7CDE216}" type="presOf" srcId="{2095C73A-C376-49B3-ADAD-C1E59344357A}" destId="{EB2F87A3-E7F6-40C7-9C46-86A0BC76A8AA}" srcOrd="0" destOrd="0" presId="urn:microsoft.com/office/officeart/2005/8/layout/lProcess2"/>
    <dgm:cxn modelId="{399D701E-F834-4B14-8C47-F37CEEA83222}" type="presOf" srcId="{63F4179D-57FF-4BCD-90B2-A64A5D06F588}" destId="{B3B50D63-AA5F-49F3-9566-13280A3202F5}" srcOrd="0" destOrd="0" presId="urn:microsoft.com/office/officeart/2005/8/layout/lProcess2"/>
    <dgm:cxn modelId="{9A557226-854D-4496-BE7A-381C58C660C8}" type="presOf" srcId="{1ABA460E-CE87-4DEF-96F3-0EA2AF6FB224}" destId="{559C8D09-68F2-4F52-9477-8735737C24B2}" srcOrd="1" destOrd="0" presId="urn:microsoft.com/office/officeart/2005/8/layout/lProcess2"/>
    <dgm:cxn modelId="{CB387B26-5C1C-4D25-A390-4BAD4F7F6A4E}" type="presOf" srcId="{1ABA460E-CE87-4DEF-96F3-0EA2AF6FB224}" destId="{7325A284-4937-4986-BCBD-9E99F3AAD008}" srcOrd="0" destOrd="0" presId="urn:microsoft.com/office/officeart/2005/8/layout/lProcess2"/>
    <dgm:cxn modelId="{9584E435-F637-4C49-BEE5-9B958B62CD0C}" srcId="{63F4179D-57FF-4BCD-90B2-A64A5D06F588}" destId="{A52FDAFC-0472-418E-BDCE-18C6E71ECD0D}" srcOrd="2" destOrd="0" parTransId="{336484EB-584A-4BA4-92FF-FD8BE9AF1811}" sibTransId="{15A89741-332F-4C6A-8F6C-3ADF7B4A270A}"/>
    <dgm:cxn modelId="{DAC08D37-B0DB-4277-9C1F-5BA1DFCD9765}" type="presOf" srcId="{2740FE1E-67C8-4319-A719-C5302864939C}" destId="{031C273C-035C-40EE-84E0-B595CA210C14}" srcOrd="1" destOrd="0" presId="urn:microsoft.com/office/officeart/2005/8/layout/lProcess2"/>
    <dgm:cxn modelId="{3803CA3D-413D-451F-8A0F-0368E67CE8B1}" srcId="{7CB54796-CC12-4FF9-8F25-258CFF8433FF}" destId="{2740FE1E-67C8-4319-A719-C5302864939C}" srcOrd="0" destOrd="0" parTransId="{25D669D7-11FD-417D-ADC8-16BF42E8F52E}" sibTransId="{46665608-7C95-439D-9780-0D8242E85A8D}"/>
    <dgm:cxn modelId="{35A2166F-0CA6-448E-898A-5757DC256333}" type="presOf" srcId="{C61C5596-743F-48DB-BE0E-2719109B54CB}" destId="{360A91E4-E043-4318-BE2E-47408F761A97}" srcOrd="0" destOrd="0" presId="urn:microsoft.com/office/officeart/2005/8/layout/lProcess2"/>
    <dgm:cxn modelId="{77C8D36F-EFF8-4FC3-82E4-93D3695BFE02}" type="presOf" srcId="{49B561B6-B832-4883-B441-76FB69ABAB90}" destId="{8CEE4E00-37C5-483F-87DB-954770654E53}" srcOrd="0" destOrd="0" presId="urn:microsoft.com/office/officeart/2005/8/layout/lProcess2"/>
    <dgm:cxn modelId="{2B502076-F579-464A-ADD9-68303A10C0A7}" srcId="{7CB54796-CC12-4FF9-8F25-258CFF8433FF}" destId="{1ABA460E-CE87-4DEF-96F3-0EA2AF6FB224}" srcOrd="1" destOrd="0" parTransId="{8752A40E-A0FD-428D-97D2-C56ED6B361D6}" sibTransId="{4D66E772-2F33-4A61-AD39-91813047C851}"/>
    <dgm:cxn modelId="{C7FB8F59-559B-43F0-AD3D-436F814923B7}" srcId="{7CB54796-CC12-4FF9-8F25-258CFF8433FF}" destId="{63F4179D-57FF-4BCD-90B2-A64A5D06F588}" srcOrd="2" destOrd="0" parTransId="{FF8E1754-A92B-48AE-B5C2-CFCFD89A06E2}" sibTransId="{367D6CD9-F52C-4C73-89E3-25A7E49742B4}"/>
    <dgm:cxn modelId="{8DE3DE7E-B754-40C6-BF4C-B890C17B385E}" srcId="{2740FE1E-67C8-4319-A719-C5302864939C}" destId="{96C30058-1A31-4040-A9B2-27870E08789B}" srcOrd="1" destOrd="0" parTransId="{36CA2062-B35A-488E-A2F7-CC5750EBA5F0}" sibTransId="{0EEF0A67-D5E1-4567-AB51-853C9FC0AF10}"/>
    <dgm:cxn modelId="{DDA3C77F-03C1-47B1-8DA6-7692317E5A4A}" srcId="{2740FE1E-67C8-4319-A719-C5302864939C}" destId="{CF46914E-AF4C-4424-A718-5F149BEEFF3C}" srcOrd="4" destOrd="0" parTransId="{E95AA2AC-4F8F-4A2C-80C0-6A28FB71E783}" sibTransId="{7D35ABAE-E77C-47C6-A323-56EF66745916}"/>
    <dgm:cxn modelId="{2FF32582-8EF0-4412-B687-35801A79C7B5}" type="presOf" srcId="{9D1E850F-E97C-4D2C-9C16-EA38996A294C}" destId="{9194D5CF-586E-45D9-A1FB-5F5A10690F51}" srcOrd="0" destOrd="0" presId="urn:microsoft.com/office/officeart/2005/8/layout/lProcess2"/>
    <dgm:cxn modelId="{14B3C786-8EBD-4503-8734-6B274171EBDF}" srcId="{1ABA460E-CE87-4DEF-96F3-0EA2AF6FB224}" destId="{6DBB63C6-30EE-4205-8A52-7EAB9857667A}" srcOrd="3" destOrd="0" parTransId="{E79D8E3C-F6D6-4F3E-BD1C-6EAB2F06FA89}" sibTransId="{73B67DFA-82C0-43AA-9DF2-54619548536D}"/>
    <dgm:cxn modelId="{090EBB8F-4415-4C7B-AB79-9674BA5118FB}" srcId="{1ABA460E-CE87-4DEF-96F3-0EA2AF6FB224}" destId="{B2800F32-8DD2-4134-85F1-D495461D75EE}" srcOrd="0" destOrd="0" parTransId="{AAD90BB9-4B12-4950-BBF0-5EF5A1E80A18}" sibTransId="{5C9C7C3B-D868-470D-8616-B1A70CD66287}"/>
    <dgm:cxn modelId="{4BFDD394-4097-43E2-9A98-F73DA8C93A0D}" srcId="{1ABA460E-CE87-4DEF-96F3-0EA2AF6FB224}" destId="{E3681476-2C89-4472-9092-F2656BBDDCA8}" srcOrd="1" destOrd="0" parTransId="{2E174C4E-F27D-4DB4-98E1-982C3E3C110C}" sibTransId="{318B9236-2B14-4D20-9B59-02CAB9014540}"/>
    <dgm:cxn modelId="{C7BA93A5-F32C-48BB-AA96-61E7AB6D0779}" srcId="{2740FE1E-67C8-4319-A719-C5302864939C}" destId="{CB506FAE-1457-4D1A-A632-EA3656E472C0}" srcOrd="3" destOrd="0" parTransId="{6FCAE1A2-01B4-4C4E-A64D-B65B195CEF52}" sibTransId="{273D60C6-9DE5-434A-B7AB-180FC1A6D781}"/>
    <dgm:cxn modelId="{3C85E0AE-AE72-447D-AB86-1E237FE2AD1A}" type="presOf" srcId="{7CB54796-CC12-4FF9-8F25-258CFF8433FF}" destId="{F5E6BBD8-DB7F-40D3-A038-50ED9881133B}" srcOrd="0" destOrd="0" presId="urn:microsoft.com/office/officeart/2005/8/layout/lProcess2"/>
    <dgm:cxn modelId="{94849FAF-F2CD-49E7-A163-B203A7BB5E31}" type="presOf" srcId="{CF46914E-AF4C-4424-A718-5F149BEEFF3C}" destId="{9D2B9505-2E38-4D77-8A2D-88A5383452F8}" srcOrd="0" destOrd="0" presId="urn:microsoft.com/office/officeart/2005/8/layout/lProcess2"/>
    <dgm:cxn modelId="{B3D1B2B3-3B55-4E4A-B152-0B34964CA3F3}" srcId="{1ABA460E-CE87-4DEF-96F3-0EA2AF6FB224}" destId="{9D1E850F-E97C-4D2C-9C16-EA38996A294C}" srcOrd="2" destOrd="0" parTransId="{2810591B-F202-4E6D-81BC-E9DE48DE3919}" sibTransId="{40907CF4-ABCD-4067-958D-45308EC0C0DB}"/>
    <dgm:cxn modelId="{1072E2B3-E342-44A4-9E1C-344C4477CCCB}" srcId="{63F4179D-57FF-4BCD-90B2-A64A5D06F588}" destId="{C61C5596-743F-48DB-BE0E-2719109B54CB}" srcOrd="4" destOrd="0" parTransId="{22C8E180-D811-4B7C-9637-E471321F3992}" sibTransId="{BF22D110-F4F5-46DA-AEE9-C950D71CAD98}"/>
    <dgm:cxn modelId="{E9D23CB8-E4AA-4D49-9A49-8D566E18F424}" srcId="{2740FE1E-67C8-4319-A719-C5302864939C}" destId="{4B6C51DA-8ED0-4FAB-B283-A02212C1282E}" srcOrd="2" destOrd="0" parTransId="{F15D5249-355E-449D-9B40-44ED1E6AA17B}" sibTransId="{E966CC59-96EE-4212-B9DE-3FE208E3837D}"/>
    <dgm:cxn modelId="{A57C37BF-CD05-486F-A468-9606A6EEB630}" srcId="{63F4179D-57FF-4BCD-90B2-A64A5D06F588}" destId="{49B561B6-B832-4883-B441-76FB69ABAB90}" srcOrd="0" destOrd="0" parTransId="{AF75C177-CE14-4AA1-B919-D1B0955E5386}" sibTransId="{4EB59971-D379-4068-AEF2-973C16545297}"/>
    <dgm:cxn modelId="{3BFD84C3-09F0-475E-B83F-FBF92AA09080}" type="presOf" srcId="{2740FE1E-67C8-4319-A719-C5302864939C}" destId="{81B6D629-9B25-4E43-BC29-A30A2F533460}" srcOrd="0" destOrd="0" presId="urn:microsoft.com/office/officeart/2005/8/layout/lProcess2"/>
    <dgm:cxn modelId="{110FB1CD-7C2B-426D-B994-24547A9FD6EA}" type="presOf" srcId="{A52FDAFC-0472-418E-BDCE-18C6E71ECD0D}" destId="{45E48F68-330E-4DBC-B2FF-E0E9B08659D5}" srcOrd="0" destOrd="0" presId="urn:microsoft.com/office/officeart/2005/8/layout/lProcess2"/>
    <dgm:cxn modelId="{0A9CDCCE-4EED-4441-BE46-8B3CFB413C44}" type="presOf" srcId="{63F4179D-57FF-4BCD-90B2-A64A5D06F588}" destId="{FFDF5201-CB93-4E53-9CC5-ADBF7CA4B174}" srcOrd="1" destOrd="0" presId="urn:microsoft.com/office/officeart/2005/8/layout/lProcess2"/>
    <dgm:cxn modelId="{4FAD5FD5-34A4-43CA-93C9-F360B77135FD}" type="presOf" srcId="{B2800F32-8DD2-4134-85F1-D495461D75EE}" destId="{996E1828-1C28-4279-8A8A-1F9E3BAB6576}" srcOrd="0" destOrd="0" presId="urn:microsoft.com/office/officeart/2005/8/layout/lProcess2"/>
    <dgm:cxn modelId="{B22823DE-10B8-4BAB-9E3B-1D65D3AF6557}" type="presOf" srcId="{96C30058-1A31-4040-A9B2-27870E08789B}" destId="{3614522C-C4D0-4F33-80B4-A38B2C49E593}" srcOrd="0" destOrd="0" presId="urn:microsoft.com/office/officeart/2005/8/layout/lProcess2"/>
    <dgm:cxn modelId="{81ECA5E0-8967-4530-810E-0BF36A04C3A2}" type="presOf" srcId="{4B6C51DA-8ED0-4FAB-B283-A02212C1282E}" destId="{C1518A17-F320-446D-A99F-079A11DC3DA8}" srcOrd="0" destOrd="0" presId="urn:microsoft.com/office/officeart/2005/8/layout/lProcess2"/>
    <dgm:cxn modelId="{23E82AE8-9EE8-48C2-B243-3E1932B0D046}" srcId="{63F4179D-57FF-4BCD-90B2-A64A5D06F588}" destId="{881F5AFA-4860-4392-9411-4EA9F566BF26}" srcOrd="1" destOrd="0" parTransId="{0F24EFE6-0047-44E9-9860-B062FCF5441F}" sibTransId="{A6B2B609-FAA0-4799-BB39-E29AEE764A96}"/>
    <dgm:cxn modelId="{F1927BEC-B62F-4B0D-AE56-74BA1E97D7F0}" type="presOf" srcId="{E3681476-2C89-4472-9092-F2656BBDDCA8}" destId="{4924C6F6-C3BD-4048-A6B6-2F380C319CCF}" srcOrd="0" destOrd="0" presId="urn:microsoft.com/office/officeart/2005/8/layout/lProcess2"/>
    <dgm:cxn modelId="{D81FAEF0-21FC-4E6A-9DB9-AE5E588ABA97}" type="presOf" srcId="{881F5AFA-4860-4392-9411-4EA9F566BF26}" destId="{6648B937-9B01-46C3-BEAC-502D8543093F}" srcOrd="0" destOrd="0" presId="urn:microsoft.com/office/officeart/2005/8/layout/lProcess2"/>
    <dgm:cxn modelId="{9A64F0F5-4560-4461-8722-11B26A79A6E9}" type="presOf" srcId="{CB506FAE-1457-4D1A-A632-EA3656E472C0}" destId="{083D2909-52E0-4EEE-B96E-FFF6FB4DB985}" srcOrd="0" destOrd="0" presId="urn:microsoft.com/office/officeart/2005/8/layout/lProcess2"/>
    <dgm:cxn modelId="{827572F9-506C-4DC3-9145-50A6BE59C78D}" type="presOf" srcId="{D31D1493-B0BF-4284-8B54-B4DB97B10F5F}" destId="{AA7E95DB-73FD-46DF-80F9-F06246B53228}" srcOrd="0" destOrd="0" presId="urn:microsoft.com/office/officeart/2005/8/layout/lProcess2"/>
    <dgm:cxn modelId="{4876A697-49A2-4065-979A-FD03637162C4}" type="presParOf" srcId="{F5E6BBD8-DB7F-40D3-A038-50ED9881133B}" destId="{383B6AD3-0A8B-4B9A-9DC6-B30AFB24BB33}" srcOrd="0" destOrd="0" presId="urn:microsoft.com/office/officeart/2005/8/layout/lProcess2"/>
    <dgm:cxn modelId="{8F2EE468-227D-4A6F-98C1-6F4667CAEA2C}" type="presParOf" srcId="{383B6AD3-0A8B-4B9A-9DC6-B30AFB24BB33}" destId="{81B6D629-9B25-4E43-BC29-A30A2F533460}" srcOrd="0" destOrd="0" presId="urn:microsoft.com/office/officeart/2005/8/layout/lProcess2"/>
    <dgm:cxn modelId="{B820C2B6-A1D3-43E8-8396-E3AF587AB9CB}" type="presParOf" srcId="{383B6AD3-0A8B-4B9A-9DC6-B30AFB24BB33}" destId="{031C273C-035C-40EE-84E0-B595CA210C14}" srcOrd="1" destOrd="0" presId="urn:microsoft.com/office/officeart/2005/8/layout/lProcess2"/>
    <dgm:cxn modelId="{16BED2B1-AE82-4E2A-8ED5-1B6174C277AE}" type="presParOf" srcId="{383B6AD3-0A8B-4B9A-9DC6-B30AFB24BB33}" destId="{285F18C0-5394-4156-9408-80FCC3F57AEE}" srcOrd="2" destOrd="0" presId="urn:microsoft.com/office/officeart/2005/8/layout/lProcess2"/>
    <dgm:cxn modelId="{3A3356B9-A9A6-47CE-9F2C-B1BFFB213E7E}" type="presParOf" srcId="{285F18C0-5394-4156-9408-80FCC3F57AEE}" destId="{3EA517BE-3061-4C22-A3A1-33BA380948FA}" srcOrd="0" destOrd="0" presId="urn:microsoft.com/office/officeart/2005/8/layout/lProcess2"/>
    <dgm:cxn modelId="{FC858978-5CD1-4F9C-9EBA-60CABEA1029F}" type="presParOf" srcId="{3EA517BE-3061-4C22-A3A1-33BA380948FA}" destId="{EB2F87A3-E7F6-40C7-9C46-86A0BC76A8AA}" srcOrd="0" destOrd="0" presId="urn:microsoft.com/office/officeart/2005/8/layout/lProcess2"/>
    <dgm:cxn modelId="{273D8373-5EF0-46F6-BA80-55F3ADA90EEB}" type="presParOf" srcId="{3EA517BE-3061-4C22-A3A1-33BA380948FA}" destId="{F39BC1DE-D224-4FCC-95C0-AB1C1B3F219B}" srcOrd="1" destOrd="0" presId="urn:microsoft.com/office/officeart/2005/8/layout/lProcess2"/>
    <dgm:cxn modelId="{E7223507-D0B6-4A51-8D27-E85B8986427F}" type="presParOf" srcId="{3EA517BE-3061-4C22-A3A1-33BA380948FA}" destId="{3614522C-C4D0-4F33-80B4-A38B2C49E593}" srcOrd="2" destOrd="0" presId="urn:microsoft.com/office/officeart/2005/8/layout/lProcess2"/>
    <dgm:cxn modelId="{89322E9F-DD6A-4BB3-BF63-3CF74E035017}" type="presParOf" srcId="{3EA517BE-3061-4C22-A3A1-33BA380948FA}" destId="{DA3FB57D-1619-4BAB-A791-1E659BB500D9}" srcOrd="3" destOrd="0" presId="urn:microsoft.com/office/officeart/2005/8/layout/lProcess2"/>
    <dgm:cxn modelId="{6086E423-968E-49E1-B40A-51107B95B43B}" type="presParOf" srcId="{3EA517BE-3061-4C22-A3A1-33BA380948FA}" destId="{C1518A17-F320-446D-A99F-079A11DC3DA8}" srcOrd="4" destOrd="0" presId="urn:microsoft.com/office/officeart/2005/8/layout/lProcess2"/>
    <dgm:cxn modelId="{6B738FFC-0A1A-45C4-B90A-DD74706B7507}" type="presParOf" srcId="{3EA517BE-3061-4C22-A3A1-33BA380948FA}" destId="{6A6E7F8D-856D-4DB7-9744-895E680DB7FE}" srcOrd="5" destOrd="0" presId="urn:microsoft.com/office/officeart/2005/8/layout/lProcess2"/>
    <dgm:cxn modelId="{5BA02FC4-9316-4DDB-9E49-08B2F7652E86}" type="presParOf" srcId="{3EA517BE-3061-4C22-A3A1-33BA380948FA}" destId="{083D2909-52E0-4EEE-B96E-FFF6FB4DB985}" srcOrd="6" destOrd="0" presId="urn:microsoft.com/office/officeart/2005/8/layout/lProcess2"/>
    <dgm:cxn modelId="{0D50F4C6-C5A1-4C99-91D5-B9E4FA32CF2E}" type="presParOf" srcId="{3EA517BE-3061-4C22-A3A1-33BA380948FA}" destId="{AD03773E-D7BC-4DA0-8EA3-A3B8683046D5}" srcOrd="7" destOrd="0" presId="urn:microsoft.com/office/officeart/2005/8/layout/lProcess2"/>
    <dgm:cxn modelId="{511EEAF9-B52E-4636-834B-AD629907B38B}" type="presParOf" srcId="{3EA517BE-3061-4C22-A3A1-33BA380948FA}" destId="{9D2B9505-2E38-4D77-8A2D-88A5383452F8}" srcOrd="8" destOrd="0" presId="urn:microsoft.com/office/officeart/2005/8/layout/lProcess2"/>
    <dgm:cxn modelId="{0D8B76F5-C358-44B5-87F1-E60323618E31}" type="presParOf" srcId="{F5E6BBD8-DB7F-40D3-A038-50ED9881133B}" destId="{EB757EFB-030E-4C47-8AA4-A4D9D937A4F4}" srcOrd="1" destOrd="0" presId="urn:microsoft.com/office/officeart/2005/8/layout/lProcess2"/>
    <dgm:cxn modelId="{DA5DEA71-B3BD-415C-AEA3-9DD215F7D565}" type="presParOf" srcId="{F5E6BBD8-DB7F-40D3-A038-50ED9881133B}" destId="{C8AB0F89-900A-4B8E-8FBC-75E09B36DAB5}" srcOrd="2" destOrd="0" presId="urn:microsoft.com/office/officeart/2005/8/layout/lProcess2"/>
    <dgm:cxn modelId="{5A147B74-6305-4288-8F5C-7E656A70E957}" type="presParOf" srcId="{C8AB0F89-900A-4B8E-8FBC-75E09B36DAB5}" destId="{7325A284-4937-4986-BCBD-9E99F3AAD008}" srcOrd="0" destOrd="0" presId="urn:microsoft.com/office/officeart/2005/8/layout/lProcess2"/>
    <dgm:cxn modelId="{B1CB2FDA-BA9B-4334-ABBB-0E1B43F34721}" type="presParOf" srcId="{C8AB0F89-900A-4B8E-8FBC-75E09B36DAB5}" destId="{559C8D09-68F2-4F52-9477-8735737C24B2}" srcOrd="1" destOrd="0" presId="urn:microsoft.com/office/officeart/2005/8/layout/lProcess2"/>
    <dgm:cxn modelId="{CCD4BFF1-D48B-4BE6-BEA3-E6B0C56C7544}" type="presParOf" srcId="{C8AB0F89-900A-4B8E-8FBC-75E09B36DAB5}" destId="{7E5F3263-871D-44FB-A47B-BCE6C3EBFE24}" srcOrd="2" destOrd="0" presId="urn:microsoft.com/office/officeart/2005/8/layout/lProcess2"/>
    <dgm:cxn modelId="{1CA283E9-63A7-414A-BDED-6309AE0688B3}" type="presParOf" srcId="{7E5F3263-871D-44FB-A47B-BCE6C3EBFE24}" destId="{376DBD4F-4021-4CFE-A173-BF3730AB535D}" srcOrd="0" destOrd="0" presId="urn:microsoft.com/office/officeart/2005/8/layout/lProcess2"/>
    <dgm:cxn modelId="{412B19F6-27D1-4176-BE00-D7B9B122BE0D}" type="presParOf" srcId="{376DBD4F-4021-4CFE-A173-BF3730AB535D}" destId="{996E1828-1C28-4279-8A8A-1F9E3BAB6576}" srcOrd="0" destOrd="0" presId="urn:microsoft.com/office/officeart/2005/8/layout/lProcess2"/>
    <dgm:cxn modelId="{B1189083-C269-4E12-92C5-73E2DD4A870A}" type="presParOf" srcId="{376DBD4F-4021-4CFE-A173-BF3730AB535D}" destId="{305EA179-8A21-426B-95B4-BD76B12161BB}" srcOrd="1" destOrd="0" presId="urn:microsoft.com/office/officeart/2005/8/layout/lProcess2"/>
    <dgm:cxn modelId="{50915577-4A05-478C-8137-7217C47F987A}" type="presParOf" srcId="{376DBD4F-4021-4CFE-A173-BF3730AB535D}" destId="{4924C6F6-C3BD-4048-A6B6-2F380C319CCF}" srcOrd="2" destOrd="0" presId="urn:microsoft.com/office/officeart/2005/8/layout/lProcess2"/>
    <dgm:cxn modelId="{67A46CD4-A1E3-42D4-8A9D-B599B30042B5}" type="presParOf" srcId="{376DBD4F-4021-4CFE-A173-BF3730AB535D}" destId="{2BE25C40-35B0-4530-92DA-BF6C28A461CA}" srcOrd="3" destOrd="0" presId="urn:microsoft.com/office/officeart/2005/8/layout/lProcess2"/>
    <dgm:cxn modelId="{B3A23EE7-3364-492A-9882-BBD4E7D388C4}" type="presParOf" srcId="{376DBD4F-4021-4CFE-A173-BF3730AB535D}" destId="{9194D5CF-586E-45D9-A1FB-5F5A10690F51}" srcOrd="4" destOrd="0" presId="urn:microsoft.com/office/officeart/2005/8/layout/lProcess2"/>
    <dgm:cxn modelId="{3A7CAD80-0728-4735-81B7-C44A9F22BBB3}" type="presParOf" srcId="{376DBD4F-4021-4CFE-A173-BF3730AB535D}" destId="{923E0FD5-78E7-4E8F-AE88-C20DCA32BEB6}" srcOrd="5" destOrd="0" presId="urn:microsoft.com/office/officeart/2005/8/layout/lProcess2"/>
    <dgm:cxn modelId="{F78FC0DE-494A-430E-B10D-04A429027541}" type="presParOf" srcId="{376DBD4F-4021-4CFE-A173-BF3730AB535D}" destId="{A62E680D-2BB4-4C1A-B488-A853741FE535}" srcOrd="6" destOrd="0" presId="urn:microsoft.com/office/officeart/2005/8/layout/lProcess2"/>
    <dgm:cxn modelId="{C99E93E8-E0F7-4E5F-A9BE-68B84FB8B3B6}" type="presParOf" srcId="{F5E6BBD8-DB7F-40D3-A038-50ED9881133B}" destId="{787BB6E2-DBAB-4174-8067-DCAD00AE113D}" srcOrd="3" destOrd="0" presId="urn:microsoft.com/office/officeart/2005/8/layout/lProcess2"/>
    <dgm:cxn modelId="{2A0CB626-9519-4452-87ED-0C0D831E8603}" type="presParOf" srcId="{F5E6BBD8-DB7F-40D3-A038-50ED9881133B}" destId="{1A4C8DDF-ADAC-4A99-B474-70FA98B17932}" srcOrd="4" destOrd="0" presId="urn:microsoft.com/office/officeart/2005/8/layout/lProcess2"/>
    <dgm:cxn modelId="{24004F27-2BBF-48B8-85E9-3018EB5B477D}" type="presParOf" srcId="{1A4C8DDF-ADAC-4A99-B474-70FA98B17932}" destId="{B3B50D63-AA5F-49F3-9566-13280A3202F5}" srcOrd="0" destOrd="0" presId="urn:microsoft.com/office/officeart/2005/8/layout/lProcess2"/>
    <dgm:cxn modelId="{F19AFC3D-D721-4FB8-A1D9-F131EA9657F0}" type="presParOf" srcId="{1A4C8DDF-ADAC-4A99-B474-70FA98B17932}" destId="{FFDF5201-CB93-4E53-9CC5-ADBF7CA4B174}" srcOrd="1" destOrd="0" presId="urn:microsoft.com/office/officeart/2005/8/layout/lProcess2"/>
    <dgm:cxn modelId="{AE6C540F-965B-4B2F-A3A7-65840A15FA56}" type="presParOf" srcId="{1A4C8DDF-ADAC-4A99-B474-70FA98B17932}" destId="{BD52CCB0-106A-4E81-AFFB-A6289961DBD7}" srcOrd="2" destOrd="0" presId="urn:microsoft.com/office/officeart/2005/8/layout/lProcess2"/>
    <dgm:cxn modelId="{6ECC334F-A478-41C8-BBF9-C1D7146EE7A6}" type="presParOf" srcId="{BD52CCB0-106A-4E81-AFFB-A6289961DBD7}" destId="{01E64DF2-DB32-4195-BF08-A70F19EFDF06}" srcOrd="0" destOrd="0" presId="urn:microsoft.com/office/officeart/2005/8/layout/lProcess2"/>
    <dgm:cxn modelId="{8339A6FA-35FD-4A3E-8194-A9934AD8CE45}" type="presParOf" srcId="{01E64DF2-DB32-4195-BF08-A70F19EFDF06}" destId="{8CEE4E00-37C5-483F-87DB-954770654E53}" srcOrd="0" destOrd="0" presId="urn:microsoft.com/office/officeart/2005/8/layout/lProcess2"/>
    <dgm:cxn modelId="{DC6316D4-0E2A-4EC8-9AF5-54705538B2C5}" type="presParOf" srcId="{01E64DF2-DB32-4195-BF08-A70F19EFDF06}" destId="{19FBF2DE-F08C-4067-BECA-5C46B3736CB2}" srcOrd="1" destOrd="0" presId="urn:microsoft.com/office/officeart/2005/8/layout/lProcess2"/>
    <dgm:cxn modelId="{BE198A09-9A0D-4746-81DF-FFAB04960B92}" type="presParOf" srcId="{01E64DF2-DB32-4195-BF08-A70F19EFDF06}" destId="{6648B937-9B01-46C3-BEAC-502D8543093F}" srcOrd="2" destOrd="0" presId="urn:microsoft.com/office/officeart/2005/8/layout/lProcess2"/>
    <dgm:cxn modelId="{927E4B7E-E911-403E-8106-D9700289D153}" type="presParOf" srcId="{01E64DF2-DB32-4195-BF08-A70F19EFDF06}" destId="{B45DFC67-96CC-4FA5-BA81-9E6467F26167}" srcOrd="3" destOrd="0" presId="urn:microsoft.com/office/officeart/2005/8/layout/lProcess2"/>
    <dgm:cxn modelId="{8684080F-0111-400A-88EB-C33509924708}" type="presParOf" srcId="{01E64DF2-DB32-4195-BF08-A70F19EFDF06}" destId="{45E48F68-330E-4DBC-B2FF-E0E9B08659D5}" srcOrd="4" destOrd="0" presId="urn:microsoft.com/office/officeart/2005/8/layout/lProcess2"/>
    <dgm:cxn modelId="{E86598A3-77F6-47D2-8397-F4EFD1A80B17}" type="presParOf" srcId="{01E64DF2-DB32-4195-BF08-A70F19EFDF06}" destId="{D31E799B-DA50-4D4B-8337-09F8C0A9D3A5}" srcOrd="5" destOrd="0" presId="urn:microsoft.com/office/officeart/2005/8/layout/lProcess2"/>
    <dgm:cxn modelId="{77ABFB17-30AC-4E1C-B981-FFDCDE419410}" type="presParOf" srcId="{01E64DF2-DB32-4195-BF08-A70F19EFDF06}" destId="{AA7E95DB-73FD-46DF-80F9-F06246B53228}" srcOrd="6" destOrd="0" presId="urn:microsoft.com/office/officeart/2005/8/layout/lProcess2"/>
    <dgm:cxn modelId="{7AA8660F-7FDB-43FE-AB74-5DFA0F0C306E}" type="presParOf" srcId="{01E64DF2-DB32-4195-BF08-A70F19EFDF06}" destId="{E744476F-AB2A-4D41-8501-227CB1C205FE}" srcOrd="7" destOrd="0" presId="urn:microsoft.com/office/officeart/2005/8/layout/lProcess2"/>
    <dgm:cxn modelId="{A5271BCD-CC7E-45C6-A25D-167CC02978B4}" type="presParOf" srcId="{01E64DF2-DB32-4195-BF08-A70F19EFDF06}" destId="{360A91E4-E043-4318-BE2E-47408F761A9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14BC5-6176-4D1A-897E-C243D8DB499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882312-BF36-4DE3-83BC-BC938776A87D}">
      <dgm:prSet phldrT="[Text]" custT="1"/>
      <dgm:spPr>
        <a:xfrm>
          <a:off x="2429281" y="987393"/>
          <a:ext cx="2327107" cy="2700727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Services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53256BB7-FB06-427A-B10D-1DCF96F4012A}" type="parTrans" cxnId="{4C4B14AD-2C15-4CF6-A1D3-E3F13A359A27}">
      <dgm:prSet/>
      <dgm:spPr/>
      <dgm:t>
        <a:bodyPr/>
        <a:lstStyle/>
        <a:p>
          <a:endParaRPr lang="en-IN"/>
        </a:p>
      </dgm:t>
    </dgm:pt>
    <dgm:pt modelId="{B9857B79-6CC7-454B-9E10-6E95044BED59}" type="sibTrans" cxnId="{4C4B14AD-2C15-4CF6-A1D3-E3F13A359A27}">
      <dgm:prSet/>
      <dgm:spPr/>
      <dgm:t>
        <a:bodyPr/>
        <a:lstStyle/>
        <a:p>
          <a:endParaRPr lang="en-IN"/>
        </a:p>
      </dgm:t>
    </dgm:pt>
    <dgm:pt modelId="{9D098CB5-9D1A-47A9-8539-6FA9E7AFD73A}">
      <dgm:prSet phldrT="[Text]" custT="1"/>
      <dgm:spPr>
        <a:xfrm>
          <a:off x="2642813" y="-439567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Clinical Pathology </a:t>
          </a:r>
        </a:p>
      </dgm:t>
    </dgm:pt>
    <dgm:pt modelId="{7F63DB0A-2927-4832-A09A-104DB9F40818}" type="parTrans" cxnId="{5EE8F46B-C515-4C74-9065-37288766B25E}">
      <dgm:prSet/>
      <dgm:spPr/>
      <dgm:t>
        <a:bodyPr/>
        <a:lstStyle/>
        <a:p>
          <a:endParaRPr lang="en-IN"/>
        </a:p>
      </dgm:t>
    </dgm:pt>
    <dgm:pt modelId="{6DF6179F-2F84-4764-9CA2-B05EB962022D}" type="sibTrans" cxnId="{5EE8F46B-C515-4C74-9065-37288766B25E}">
      <dgm:prSet/>
      <dgm:spPr/>
      <dgm:t>
        <a:bodyPr/>
        <a:lstStyle/>
        <a:p>
          <a:endParaRPr lang="en-IN"/>
        </a:p>
      </dgm:t>
    </dgm:pt>
    <dgm:pt modelId="{54C7C7FC-D33B-41CC-B063-B348DA917A93}">
      <dgm:prSet phldrT="[Text]" custT="1"/>
      <dgm:spPr>
        <a:xfrm>
          <a:off x="4057300" y="38110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 err="1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Hematology</a:t>
          </a: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</dgm:t>
    </dgm:pt>
    <dgm:pt modelId="{993EA563-F81C-4134-B1E6-8312968C4BFD}" type="parTrans" cxnId="{9FC2352F-8759-4316-AE4B-42478404443D}">
      <dgm:prSet/>
      <dgm:spPr/>
      <dgm:t>
        <a:bodyPr/>
        <a:lstStyle/>
        <a:p>
          <a:endParaRPr lang="en-IN"/>
        </a:p>
      </dgm:t>
    </dgm:pt>
    <dgm:pt modelId="{07BDE8C5-2E94-4443-BACC-7DE1E12EDD82}" type="sibTrans" cxnId="{9FC2352F-8759-4316-AE4B-42478404443D}">
      <dgm:prSet/>
      <dgm:spPr/>
      <dgm:t>
        <a:bodyPr/>
        <a:lstStyle/>
        <a:p>
          <a:endParaRPr lang="en-IN"/>
        </a:p>
      </dgm:t>
    </dgm:pt>
    <dgm:pt modelId="{34234BBA-E419-4366-801C-890DAB2BB071}">
      <dgm:prSet phldrT="[Text]" custT="1"/>
      <dgm:spPr>
        <a:xfrm>
          <a:off x="4057300" y="1994463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Cytology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C9D38796-6ED6-43A2-8671-811D7DC5F6AF}" type="parTrans" cxnId="{B238AA6E-B50F-4E90-B9D5-2D85C3793871}">
      <dgm:prSet/>
      <dgm:spPr/>
      <dgm:t>
        <a:bodyPr/>
        <a:lstStyle/>
        <a:p>
          <a:endParaRPr lang="en-IN"/>
        </a:p>
      </dgm:t>
    </dgm:pt>
    <dgm:pt modelId="{4A19DA99-CE84-44FB-A634-506EDD78DC51}" type="sibTrans" cxnId="{B238AA6E-B50F-4E90-B9D5-2D85C3793871}">
      <dgm:prSet/>
      <dgm:spPr/>
      <dgm:t>
        <a:bodyPr/>
        <a:lstStyle/>
        <a:p>
          <a:endParaRPr lang="en-IN"/>
        </a:p>
      </dgm:t>
    </dgm:pt>
    <dgm:pt modelId="{30F6A784-068E-464C-8CF8-B7A0F8F2E6F8}">
      <dgm:prSet phldrT="[Text]" custT="1"/>
      <dgm:spPr>
        <a:xfrm>
          <a:off x="2632295" y="281605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  <a:p>
          <a:pPr>
            <a:buNone/>
          </a:pP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Sample</a:t>
          </a:r>
          <a:r>
            <a:rPr lang="en-US" sz="1600" b="1" baseline="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collection from OPD/IPD/spokes and Reporting area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 </a:t>
          </a:r>
        </a:p>
        <a:p>
          <a:pPr>
            <a:buNone/>
          </a:pPr>
          <a:endParaRPr lang="en-IN" sz="18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endParaRPr lang="en-IN" sz="18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A8521BD1-A15A-4E23-A137-5B98DE97E816}" type="parTrans" cxnId="{50D27A85-B56B-42D8-B8A0-461F8B0E039F}">
      <dgm:prSet/>
      <dgm:spPr/>
      <dgm:t>
        <a:bodyPr/>
        <a:lstStyle/>
        <a:p>
          <a:endParaRPr lang="en-IN"/>
        </a:p>
      </dgm:t>
    </dgm:pt>
    <dgm:pt modelId="{0DD22F85-2ED4-4FF1-8896-ECC77F51804D}" type="sibTrans" cxnId="{50D27A85-B56B-42D8-B8A0-461F8B0E039F}">
      <dgm:prSet/>
      <dgm:spPr/>
      <dgm:t>
        <a:bodyPr/>
        <a:lstStyle/>
        <a:p>
          <a:endParaRPr lang="en-IN"/>
        </a:p>
      </dgm:t>
    </dgm:pt>
    <dgm:pt modelId="{4D9B65F5-6A73-4080-93AF-B608071CB939}">
      <dgm:prSet phldrT="[Text]" custT="1"/>
      <dgm:spPr>
        <a:xfrm>
          <a:off x="1072586" y="1991132"/>
          <a:ext cx="2205394" cy="2221923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Biochemistry  </a:t>
          </a:r>
        </a:p>
      </dgm:t>
    </dgm:pt>
    <dgm:pt modelId="{2677113B-1592-4D41-8003-CC808D4DF566}" type="parTrans" cxnId="{2CE98E6A-8F8F-4BC7-A7A7-CBDF3F2353DD}">
      <dgm:prSet/>
      <dgm:spPr/>
      <dgm:t>
        <a:bodyPr/>
        <a:lstStyle/>
        <a:p>
          <a:endParaRPr lang="en-IN"/>
        </a:p>
      </dgm:t>
    </dgm:pt>
    <dgm:pt modelId="{1F529D11-1DB8-403D-A10B-CB43B93C90BF}" type="sibTrans" cxnId="{2CE98E6A-8F8F-4BC7-A7A7-CBDF3F2353DD}">
      <dgm:prSet/>
      <dgm:spPr/>
      <dgm:t>
        <a:bodyPr/>
        <a:lstStyle/>
        <a:p>
          <a:endParaRPr lang="en-IN"/>
        </a:p>
      </dgm:t>
    </dgm:pt>
    <dgm:pt modelId="{810DFCF9-5D09-495C-A202-BAD9EB8B3139}">
      <dgm:prSet phldrT="[Text]" custT="1"/>
      <dgm:spPr>
        <a:xfrm>
          <a:off x="1244594" y="405778"/>
          <a:ext cx="1861380" cy="2160412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Microbiology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F61BCB57-7EDA-4FED-BB23-9686D21CE8B2}" type="sibTrans" cxnId="{DD3EE4B0-FCD5-48DD-AFDF-4944DC6ED4E7}">
      <dgm:prSet/>
      <dgm:spPr/>
      <dgm:t>
        <a:bodyPr/>
        <a:lstStyle/>
        <a:p>
          <a:endParaRPr lang="en-IN"/>
        </a:p>
      </dgm:t>
    </dgm:pt>
    <dgm:pt modelId="{6D058D3A-297A-4AF9-BF0F-AC893BA810DB}" type="parTrans" cxnId="{DD3EE4B0-FCD5-48DD-AFDF-4944DC6ED4E7}">
      <dgm:prSet/>
      <dgm:spPr/>
      <dgm:t>
        <a:bodyPr/>
        <a:lstStyle/>
        <a:p>
          <a:endParaRPr lang="en-IN"/>
        </a:p>
      </dgm:t>
    </dgm:pt>
    <dgm:pt modelId="{CC7C3168-6CC7-4565-8985-431DE5C52480}" type="pres">
      <dgm:prSet presAssocID="{F3B14BC5-6176-4D1A-897E-C243D8DB49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D6D52E-7EED-4B9C-8230-33605B3821FD}" type="pres">
      <dgm:prSet presAssocID="{AB882312-BF36-4DE3-83BC-BC938776A87D}" presName="Parent" presStyleLbl="node0" presStyleIdx="0" presStyleCnt="1" custScaleX="123648" custScaleY="165888" custLinFactNeighborY="2643">
        <dgm:presLayoutVars>
          <dgm:chMax val="6"/>
          <dgm:chPref val="6"/>
        </dgm:presLayoutVars>
      </dgm:prSet>
      <dgm:spPr/>
    </dgm:pt>
    <dgm:pt modelId="{6E47A9BC-6904-434A-A1AF-1237F5D1603F}" type="pres">
      <dgm:prSet presAssocID="{9D098CB5-9D1A-47A9-8539-6FA9E7AFD73A}" presName="Accent1" presStyleCnt="0"/>
      <dgm:spPr/>
    </dgm:pt>
    <dgm:pt modelId="{9EE37D85-F14D-4E30-B906-B642D836B0C1}" type="pres">
      <dgm:prSet presAssocID="{9D098CB5-9D1A-47A9-8539-6FA9E7AFD73A}" presName="Accent" presStyleLbl="bgShp" presStyleIdx="0" presStyleCnt="6"/>
      <dgm:spPr/>
    </dgm:pt>
    <dgm:pt modelId="{F9557682-3C8A-440B-884F-1E2EC888FAD1}" type="pres">
      <dgm:prSet presAssocID="{9D098CB5-9D1A-47A9-8539-6FA9E7AFD73A}" presName="Child1" presStyleLbl="node1" presStyleIdx="0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0A1AD394-9A85-496A-929A-0EFA7DC05DDD}" type="pres">
      <dgm:prSet presAssocID="{54C7C7FC-D33B-41CC-B063-B348DA917A93}" presName="Accent2" presStyleCnt="0"/>
      <dgm:spPr/>
    </dgm:pt>
    <dgm:pt modelId="{9671D44E-FAA8-41FD-8137-A869E418DFE5}" type="pres">
      <dgm:prSet presAssocID="{54C7C7FC-D33B-41CC-B063-B348DA917A93}" presName="Accent" presStyleLbl="bgShp" presStyleIdx="1" presStyleCnt="6"/>
      <dgm:spPr>
        <a:xfrm>
          <a:off x="3830334" y="701798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75B0F09-6DCE-416D-9A8C-AD2E6C818229}" type="pres">
      <dgm:prSet presAssocID="{54C7C7FC-D33B-41CC-B063-B348DA917A93}" presName="Child2" presStyleLbl="node1" presStyleIdx="1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E29FD351-F55D-453E-AD78-6B84B7071EB8}" type="pres">
      <dgm:prSet presAssocID="{34234BBA-E419-4366-801C-890DAB2BB071}" presName="Accent3" presStyleCnt="0"/>
      <dgm:spPr/>
    </dgm:pt>
    <dgm:pt modelId="{31546A35-680B-4395-87F7-CEF9ED6A968B}" type="pres">
      <dgm:prSet presAssocID="{34234BBA-E419-4366-801C-890DAB2BB071}" presName="Accent" presStyleLbl="bgShp" presStyleIdx="2" presStyleCnt="6"/>
      <dgm:spPr>
        <a:xfrm>
          <a:off x="4659063" y="1845604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F1DC613-6F70-416D-80FC-89C84F2C895C}" type="pres">
      <dgm:prSet presAssocID="{34234BBA-E419-4366-801C-890DAB2BB071}" presName="Child3" presStyleLbl="node1" presStyleIdx="2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BB1AC618-9168-4B8C-BFBF-BF8383B7FACD}" type="pres">
      <dgm:prSet presAssocID="{30F6A784-068E-464C-8CF8-B7A0F8F2E6F8}" presName="Accent4" presStyleCnt="0"/>
      <dgm:spPr/>
    </dgm:pt>
    <dgm:pt modelId="{0C15A5F4-6D58-4FDF-A85F-D6A561F3B0B2}" type="pres">
      <dgm:prSet presAssocID="{30F6A784-068E-464C-8CF8-B7A0F8F2E6F8}" presName="Accent" presStyleLbl="bgShp" presStyleIdx="3" presStyleCnt="6"/>
      <dgm:spPr>
        <a:xfrm>
          <a:off x="4083375" y="3136747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D4C819C-102B-48D3-8F79-3294B586896F}" type="pres">
      <dgm:prSet presAssocID="{30F6A784-068E-464C-8CF8-B7A0F8F2E6F8}" presName="Child4" presStyleLbl="node1" presStyleIdx="3" presStyleCnt="6" custScaleX="123648" custScaleY="165888" custLinFactNeighborX="-682" custLinFactNeighborY="2722">
        <dgm:presLayoutVars>
          <dgm:chMax val="0"/>
          <dgm:chPref val="0"/>
          <dgm:bulletEnabled val="1"/>
        </dgm:presLayoutVars>
      </dgm:prSet>
      <dgm:spPr/>
    </dgm:pt>
    <dgm:pt modelId="{D826757D-6E8E-439B-873E-7C0CA71E696C}" type="pres">
      <dgm:prSet presAssocID="{4D9B65F5-6A73-4080-93AF-B608071CB939}" presName="Accent5" presStyleCnt="0"/>
      <dgm:spPr/>
    </dgm:pt>
    <dgm:pt modelId="{6ADCE760-54EF-4305-9CD5-A83074F18878}" type="pres">
      <dgm:prSet presAssocID="{4D9B65F5-6A73-4080-93AF-B608071CB939}" presName="Accent" presStyleLbl="bgShp" presStyleIdx="4" presStyleCnt="6"/>
      <dgm:spPr>
        <a:xfrm>
          <a:off x="2655316" y="3270773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5001468-F890-4D98-A870-3BF5C8AEFA18}" type="pres">
      <dgm:prSet presAssocID="{4D9B65F5-6A73-4080-93AF-B608071CB939}" presName="Child5" presStyleLbl="node1" presStyleIdx="4" presStyleCnt="6" custScaleX="142992" custScaleY="166525">
        <dgm:presLayoutVars>
          <dgm:chMax val="0"/>
          <dgm:chPref val="0"/>
          <dgm:bulletEnabled val="1"/>
        </dgm:presLayoutVars>
      </dgm:prSet>
      <dgm:spPr/>
    </dgm:pt>
    <dgm:pt modelId="{D22E8BA7-453A-4399-A62E-7C729A883F92}" type="pres">
      <dgm:prSet presAssocID="{810DFCF9-5D09-495C-A202-BAD9EB8B3139}" presName="Accent6" presStyleCnt="0"/>
      <dgm:spPr/>
    </dgm:pt>
    <dgm:pt modelId="{D3116D65-316D-4626-AEC2-3925AA0C1169}" type="pres">
      <dgm:prSet presAssocID="{810DFCF9-5D09-495C-A202-BAD9EB8B3139}" presName="Accent" presStyleLbl="bgShp" presStyleIdx="5" presStyleCnt="6"/>
      <dgm:spPr>
        <a:xfrm>
          <a:off x="1813016" y="2127425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D66E6AD-A1D2-4F4E-808A-98626F830CEA}" type="pres">
      <dgm:prSet presAssocID="{810DFCF9-5D09-495C-A202-BAD9EB8B3139}" presName="Child6" presStyleLbl="node1" presStyleIdx="5" presStyleCnt="6" custScaleX="120687" custScaleY="161915">
        <dgm:presLayoutVars>
          <dgm:chMax val="0"/>
          <dgm:chPref val="0"/>
          <dgm:bulletEnabled val="1"/>
        </dgm:presLayoutVars>
      </dgm:prSet>
      <dgm:spPr/>
    </dgm:pt>
  </dgm:ptLst>
  <dgm:cxnLst>
    <dgm:cxn modelId="{4D9A2113-722C-49BF-81A7-475B54191982}" type="presOf" srcId="{AB882312-BF36-4DE3-83BC-BC938776A87D}" destId="{E6D6D52E-7EED-4B9C-8230-33605B3821FD}" srcOrd="0" destOrd="0" presId="urn:microsoft.com/office/officeart/2011/layout/HexagonRadial"/>
    <dgm:cxn modelId="{F6EA6829-335C-4D57-9760-BEA292188073}" type="presOf" srcId="{4D9B65F5-6A73-4080-93AF-B608071CB939}" destId="{95001468-F890-4D98-A870-3BF5C8AEFA18}" srcOrd="0" destOrd="0" presId="urn:microsoft.com/office/officeart/2011/layout/HexagonRadial"/>
    <dgm:cxn modelId="{9FC2352F-8759-4316-AE4B-42478404443D}" srcId="{AB882312-BF36-4DE3-83BC-BC938776A87D}" destId="{54C7C7FC-D33B-41CC-B063-B348DA917A93}" srcOrd="1" destOrd="0" parTransId="{993EA563-F81C-4134-B1E6-8312968C4BFD}" sibTransId="{07BDE8C5-2E94-4443-BACC-7DE1E12EDD82}"/>
    <dgm:cxn modelId="{B8BC1E68-4C1F-4869-852C-B13900613CB6}" type="presOf" srcId="{F3B14BC5-6176-4D1A-897E-C243D8DB4990}" destId="{CC7C3168-6CC7-4565-8985-431DE5C52480}" srcOrd="0" destOrd="0" presId="urn:microsoft.com/office/officeart/2011/layout/HexagonRadial"/>
    <dgm:cxn modelId="{2CE98E6A-8F8F-4BC7-A7A7-CBDF3F2353DD}" srcId="{AB882312-BF36-4DE3-83BC-BC938776A87D}" destId="{4D9B65F5-6A73-4080-93AF-B608071CB939}" srcOrd="4" destOrd="0" parTransId="{2677113B-1592-4D41-8003-CC808D4DF566}" sibTransId="{1F529D11-1DB8-403D-A10B-CB43B93C90BF}"/>
    <dgm:cxn modelId="{4EF3936A-E9D6-4028-8EA7-11FB1893F5B2}" type="presOf" srcId="{34234BBA-E419-4366-801C-890DAB2BB071}" destId="{4F1DC613-6F70-416D-80FC-89C84F2C895C}" srcOrd="0" destOrd="0" presId="urn:microsoft.com/office/officeart/2011/layout/HexagonRadial"/>
    <dgm:cxn modelId="{5EE8F46B-C515-4C74-9065-37288766B25E}" srcId="{AB882312-BF36-4DE3-83BC-BC938776A87D}" destId="{9D098CB5-9D1A-47A9-8539-6FA9E7AFD73A}" srcOrd="0" destOrd="0" parTransId="{7F63DB0A-2927-4832-A09A-104DB9F40818}" sibTransId="{6DF6179F-2F84-4764-9CA2-B05EB962022D}"/>
    <dgm:cxn modelId="{B238AA6E-B50F-4E90-B9D5-2D85C3793871}" srcId="{AB882312-BF36-4DE3-83BC-BC938776A87D}" destId="{34234BBA-E419-4366-801C-890DAB2BB071}" srcOrd="2" destOrd="0" parTransId="{C9D38796-6ED6-43A2-8671-811D7DC5F6AF}" sibTransId="{4A19DA99-CE84-44FB-A634-506EDD78DC51}"/>
    <dgm:cxn modelId="{501E5882-D071-467E-8999-67C5874542AC}" type="presOf" srcId="{9D098CB5-9D1A-47A9-8539-6FA9E7AFD73A}" destId="{F9557682-3C8A-440B-884F-1E2EC888FAD1}" srcOrd="0" destOrd="0" presId="urn:microsoft.com/office/officeart/2011/layout/HexagonRadial"/>
    <dgm:cxn modelId="{50D27A85-B56B-42D8-B8A0-461F8B0E039F}" srcId="{AB882312-BF36-4DE3-83BC-BC938776A87D}" destId="{30F6A784-068E-464C-8CF8-B7A0F8F2E6F8}" srcOrd="3" destOrd="0" parTransId="{A8521BD1-A15A-4E23-A137-5B98DE97E816}" sibTransId="{0DD22F85-2ED4-4FF1-8896-ECC77F51804D}"/>
    <dgm:cxn modelId="{4C4B14AD-2C15-4CF6-A1D3-E3F13A359A27}" srcId="{F3B14BC5-6176-4D1A-897E-C243D8DB4990}" destId="{AB882312-BF36-4DE3-83BC-BC938776A87D}" srcOrd="0" destOrd="0" parTransId="{53256BB7-FB06-427A-B10D-1DCF96F4012A}" sibTransId="{B9857B79-6CC7-454B-9E10-6E95044BED59}"/>
    <dgm:cxn modelId="{DD3EE4B0-FCD5-48DD-AFDF-4944DC6ED4E7}" srcId="{AB882312-BF36-4DE3-83BC-BC938776A87D}" destId="{810DFCF9-5D09-495C-A202-BAD9EB8B3139}" srcOrd="5" destOrd="0" parTransId="{6D058D3A-297A-4AF9-BF0F-AC893BA810DB}" sibTransId="{F61BCB57-7EDA-4FED-BB23-9686D21CE8B2}"/>
    <dgm:cxn modelId="{79BEEED5-EB0C-422C-BC8B-ED8759D57FBD}" type="presOf" srcId="{30F6A784-068E-464C-8CF8-B7A0F8F2E6F8}" destId="{CD4C819C-102B-48D3-8F79-3294B586896F}" srcOrd="0" destOrd="0" presId="urn:microsoft.com/office/officeart/2011/layout/HexagonRadial"/>
    <dgm:cxn modelId="{199A51E3-41B0-4EC8-A28B-6DF757E0EB60}" type="presOf" srcId="{54C7C7FC-D33B-41CC-B063-B348DA917A93}" destId="{C75B0F09-6DCE-416D-9A8C-AD2E6C818229}" srcOrd="0" destOrd="0" presId="urn:microsoft.com/office/officeart/2011/layout/HexagonRadial"/>
    <dgm:cxn modelId="{3A518CEC-AD66-4BA2-8701-9DF81192BC45}" type="presOf" srcId="{810DFCF9-5D09-495C-A202-BAD9EB8B3139}" destId="{7D66E6AD-A1D2-4F4E-808A-98626F830CEA}" srcOrd="0" destOrd="0" presId="urn:microsoft.com/office/officeart/2011/layout/HexagonRadial"/>
    <dgm:cxn modelId="{C44C88F9-74AC-4F0E-A92E-47F198FD6FF7}" type="presParOf" srcId="{CC7C3168-6CC7-4565-8985-431DE5C52480}" destId="{E6D6D52E-7EED-4B9C-8230-33605B3821FD}" srcOrd="0" destOrd="0" presId="urn:microsoft.com/office/officeart/2011/layout/HexagonRadial"/>
    <dgm:cxn modelId="{F648CAE4-B383-4349-85E9-77FCEC853E18}" type="presParOf" srcId="{CC7C3168-6CC7-4565-8985-431DE5C52480}" destId="{6E47A9BC-6904-434A-A1AF-1237F5D1603F}" srcOrd="1" destOrd="0" presId="urn:microsoft.com/office/officeart/2011/layout/HexagonRadial"/>
    <dgm:cxn modelId="{8806CCBF-780F-4493-9087-DE30EC865683}" type="presParOf" srcId="{6E47A9BC-6904-434A-A1AF-1237F5D1603F}" destId="{9EE37D85-F14D-4E30-B906-B642D836B0C1}" srcOrd="0" destOrd="0" presId="urn:microsoft.com/office/officeart/2011/layout/HexagonRadial"/>
    <dgm:cxn modelId="{0573524D-CD37-4947-950E-B1CC2B7C4CCB}" type="presParOf" srcId="{CC7C3168-6CC7-4565-8985-431DE5C52480}" destId="{F9557682-3C8A-440B-884F-1E2EC888FAD1}" srcOrd="2" destOrd="0" presId="urn:microsoft.com/office/officeart/2011/layout/HexagonRadial"/>
    <dgm:cxn modelId="{1B669A7D-2D43-4B72-AC90-69080B7F173A}" type="presParOf" srcId="{CC7C3168-6CC7-4565-8985-431DE5C52480}" destId="{0A1AD394-9A85-496A-929A-0EFA7DC05DDD}" srcOrd="3" destOrd="0" presId="urn:microsoft.com/office/officeart/2011/layout/HexagonRadial"/>
    <dgm:cxn modelId="{4CD4E138-0829-402F-8535-F4A654A357BC}" type="presParOf" srcId="{0A1AD394-9A85-496A-929A-0EFA7DC05DDD}" destId="{9671D44E-FAA8-41FD-8137-A869E418DFE5}" srcOrd="0" destOrd="0" presId="urn:microsoft.com/office/officeart/2011/layout/HexagonRadial"/>
    <dgm:cxn modelId="{23BF6992-3A93-448F-AB3A-6B3D1C22ED94}" type="presParOf" srcId="{CC7C3168-6CC7-4565-8985-431DE5C52480}" destId="{C75B0F09-6DCE-416D-9A8C-AD2E6C818229}" srcOrd="4" destOrd="0" presId="urn:microsoft.com/office/officeart/2011/layout/HexagonRadial"/>
    <dgm:cxn modelId="{E29ADE81-836D-4735-85F3-75D423BEF82F}" type="presParOf" srcId="{CC7C3168-6CC7-4565-8985-431DE5C52480}" destId="{E29FD351-F55D-453E-AD78-6B84B7071EB8}" srcOrd="5" destOrd="0" presId="urn:microsoft.com/office/officeart/2011/layout/HexagonRadial"/>
    <dgm:cxn modelId="{B43E1CBC-418D-4B14-83E9-25163E8A9F2E}" type="presParOf" srcId="{E29FD351-F55D-453E-AD78-6B84B7071EB8}" destId="{31546A35-680B-4395-87F7-CEF9ED6A968B}" srcOrd="0" destOrd="0" presId="urn:microsoft.com/office/officeart/2011/layout/HexagonRadial"/>
    <dgm:cxn modelId="{2BDFE32D-9282-424A-8EF2-7BA816D2E91F}" type="presParOf" srcId="{CC7C3168-6CC7-4565-8985-431DE5C52480}" destId="{4F1DC613-6F70-416D-80FC-89C84F2C895C}" srcOrd="6" destOrd="0" presId="urn:microsoft.com/office/officeart/2011/layout/HexagonRadial"/>
    <dgm:cxn modelId="{4EDAABE8-AD79-4096-824A-F0B82E8FC644}" type="presParOf" srcId="{CC7C3168-6CC7-4565-8985-431DE5C52480}" destId="{BB1AC618-9168-4B8C-BFBF-BF8383B7FACD}" srcOrd="7" destOrd="0" presId="urn:microsoft.com/office/officeart/2011/layout/HexagonRadial"/>
    <dgm:cxn modelId="{9C76FA9B-4C47-469D-BCF2-4E5D26F5D9D7}" type="presParOf" srcId="{BB1AC618-9168-4B8C-BFBF-BF8383B7FACD}" destId="{0C15A5F4-6D58-4FDF-A85F-D6A561F3B0B2}" srcOrd="0" destOrd="0" presId="urn:microsoft.com/office/officeart/2011/layout/HexagonRadial"/>
    <dgm:cxn modelId="{9420F57D-FDD8-4E54-A81B-01C853D99A03}" type="presParOf" srcId="{CC7C3168-6CC7-4565-8985-431DE5C52480}" destId="{CD4C819C-102B-48D3-8F79-3294B586896F}" srcOrd="8" destOrd="0" presId="urn:microsoft.com/office/officeart/2011/layout/HexagonRadial"/>
    <dgm:cxn modelId="{FC787C8A-2F4D-4416-A3F4-11B4DD6AE8DF}" type="presParOf" srcId="{CC7C3168-6CC7-4565-8985-431DE5C52480}" destId="{D826757D-6E8E-439B-873E-7C0CA71E696C}" srcOrd="9" destOrd="0" presId="urn:microsoft.com/office/officeart/2011/layout/HexagonRadial"/>
    <dgm:cxn modelId="{37620DD5-EBDB-4340-A30A-7FCE090DA12E}" type="presParOf" srcId="{D826757D-6E8E-439B-873E-7C0CA71E696C}" destId="{6ADCE760-54EF-4305-9CD5-A83074F18878}" srcOrd="0" destOrd="0" presId="urn:microsoft.com/office/officeart/2011/layout/HexagonRadial"/>
    <dgm:cxn modelId="{8E7FC583-83E8-43E6-AA9B-0A0AF8355341}" type="presParOf" srcId="{CC7C3168-6CC7-4565-8985-431DE5C52480}" destId="{95001468-F890-4D98-A870-3BF5C8AEFA18}" srcOrd="10" destOrd="0" presId="urn:microsoft.com/office/officeart/2011/layout/HexagonRadial"/>
    <dgm:cxn modelId="{EA7E27EA-5AC7-4E54-A35C-7CC589262102}" type="presParOf" srcId="{CC7C3168-6CC7-4565-8985-431DE5C52480}" destId="{D22E8BA7-453A-4399-A62E-7C729A883F92}" srcOrd="11" destOrd="0" presId="urn:microsoft.com/office/officeart/2011/layout/HexagonRadial"/>
    <dgm:cxn modelId="{BD373788-9DAD-42F9-B4DD-19DF26B91B7B}" type="presParOf" srcId="{D22E8BA7-453A-4399-A62E-7C729A883F92}" destId="{D3116D65-316D-4626-AEC2-3925AA0C1169}" srcOrd="0" destOrd="0" presId="urn:microsoft.com/office/officeart/2011/layout/HexagonRadial"/>
    <dgm:cxn modelId="{766A830F-3BF8-4FD9-8D93-026F575FF825}" type="presParOf" srcId="{CC7C3168-6CC7-4565-8985-431DE5C52480}" destId="{7D66E6AD-A1D2-4F4E-808A-98626F830C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6D629-9B25-4E43-BC29-A30A2F533460}">
      <dsp:nvSpPr>
        <dsp:cNvPr id="0" name=""/>
        <dsp:cNvSpPr/>
      </dsp:nvSpPr>
      <dsp:spPr>
        <a:xfrm>
          <a:off x="0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Onsite Supervision</a:t>
          </a:r>
        </a:p>
      </dsp:txBody>
      <dsp:txXfrm>
        <a:off x="0" y="0"/>
        <a:ext cx="3700400" cy="1665536"/>
      </dsp:txXfrm>
    </dsp:sp>
    <dsp:sp modelId="{EB2F87A3-E7F6-40C7-9C46-86A0BC76A8AA}">
      <dsp:nvSpPr>
        <dsp:cNvPr id="0" name=""/>
        <dsp:cNvSpPr/>
      </dsp:nvSpPr>
      <dsp:spPr>
        <a:xfrm>
          <a:off x="323506" y="42169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342317" y="440501"/>
        <a:ext cx="2922698" cy="604642"/>
      </dsp:txXfrm>
    </dsp:sp>
    <dsp:sp modelId="{3614522C-C4D0-4F33-80B4-A38B2C49E593}">
      <dsp:nvSpPr>
        <dsp:cNvPr id="0" name=""/>
        <dsp:cNvSpPr/>
      </dsp:nvSpPr>
      <dsp:spPr>
        <a:xfrm>
          <a:off x="326288" y="1356657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865405"/>
            <a:satOff val="-1298"/>
            <a:lumOff val="-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</a:t>
          </a:r>
        </a:p>
      </dsp:txBody>
      <dsp:txXfrm>
        <a:off x="345099" y="1375468"/>
        <a:ext cx="2922698" cy="604642"/>
      </dsp:txXfrm>
    </dsp:sp>
    <dsp:sp modelId="{C1518A17-F320-446D-A99F-079A11DC3DA8}">
      <dsp:nvSpPr>
        <dsp:cNvPr id="0" name=""/>
        <dsp:cNvSpPr/>
      </dsp:nvSpPr>
      <dsp:spPr>
        <a:xfrm>
          <a:off x="326288" y="231971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730810"/>
            <a:satOff val="-2597"/>
            <a:lumOff val="-4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</a:t>
          </a:r>
        </a:p>
      </dsp:txBody>
      <dsp:txXfrm>
        <a:off x="345099" y="2338521"/>
        <a:ext cx="2922698" cy="604642"/>
      </dsp:txXfrm>
    </dsp:sp>
    <dsp:sp modelId="{083D2909-52E0-4EEE-B96E-FFF6FB4DB985}">
      <dsp:nvSpPr>
        <dsp:cNvPr id="0" name=""/>
        <dsp:cNvSpPr/>
      </dsp:nvSpPr>
      <dsp:spPr>
        <a:xfrm>
          <a:off x="326288" y="3410438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2596215"/>
            <a:satOff val="-3895"/>
            <a:lumOff val="-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Tuberculosis unit</a:t>
          </a:r>
        </a:p>
      </dsp:txBody>
      <dsp:txXfrm>
        <a:off x="345099" y="3429249"/>
        <a:ext cx="2922698" cy="604642"/>
      </dsp:txXfrm>
    </dsp:sp>
    <dsp:sp modelId="{9D2B9505-2E38-4D77-8A2D-88A5383452F8}">
      <dsp:nvSpPr>
        <dsp:cNvPr id="0" name=""/>
        <dsp:cNvSpPr/>
      </dsp:nvSpPr>
      <dsp:spPr>
        <a:xfrm>
          <a:off x="326288" y="4859243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3461620"/>
            <a:satOff val="-5194"/>
            <a:lumOff val="-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345099" y="4878054"/>
        <a:ext cx="2922698" cy="604642"/>
      </dsp:txXfrm>
    </dsp:sp>
    <dsp:sp modelId="{7325A284-4937-4986-BCBD-9E99F3AAD008}">
      <dsp:nvSpPr>
        <dsp:cNvPr id="0" name=""/>
        <dsp:cNvSpPr/>
      </dsp:nvSpPr>
      <dsp:spPr>
        <a:xfrm>
          <a:off x="3979353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Panel Testing</a:t>
          </a:r>
          <a:endParaRPr lang="en-IN" sz="2200" kern="1200" dirty="0"/>
        </a:p>
      </dsp:txBody>
      <dsp:txXfrm>
        <a:off x="3979353" y="0"/>
        <a:ext cx="3700400" cy="1665536"/>
      </dsp:txXfrm>
    </dsp:sp>
    <dsp:sp modelId="{996E1828-1C28-4279-8A8A-1F9E3BAB6576}">
      <dsp:nvSpPr>
        <dsp:cNvPr id="0" name=""/>
        <dsp:cNvSpPr/>
      </dsp:nvSpPr>
      <dsp:spPr>
        <a:xfrm>
          <a:off x="4308511" y="409064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4327024"/>
            <a:satOff val="-6492"/>
            <a:lumOff val="-1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4332199" y="432752"/>
        <a:ext cx="2912944" cy="761401"/>
      </dsp:txXfrm>
    </dsp:sp>
    <dsp:sp modelId="{4924C6F6-C3BD-4048-A6B6-2F380C319CCF}">
      <dsp:nvSpPr>
        <dsp:cNvPr id="0" name=""/>
        <dsp:cNvSpPr/>
      </dsp:nvSpPr>
      <dsp:spPr>
        <a:xfrm>
          <a:off x="4332697" y="1724146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5192429"/>
            <a:satOff val="-7791"/>
            <a:lumOff val="-1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 (Microbiologist &amp; LTs of IRL)</a:t>
          </a:r>
        </a:p>
      </dsp:txBody>
      <dsp:txXfrm>
        <a:off x="4356385" y="1747834"/>
        <a:ext cx="2912944" cy="761401"/>
      </dsp:txXfrm>
    </dsp:sp>
    <dsp:sp modelId="{9194D5CF-586E-45D9-A1FB-5F5A10690F51}">
      <dsp:nvSpPr>
        <dsp:cNvPr id="0" name=""/>
        <dsp:cNvSpPr/>
      </dsp:nvSpPr>
      <dsp:spPr>
        <a:xfrm>
          <a:off x="4308511" y="3035251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6057835"/>
            <a:satOff val="-9089"/>
            <a:lumOff val="-14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 (All STLS)</a:t>
          </a:r>
        </a:p>
      </dsp:txBody>
      <dsp:txXfrm>
        <a:off x="4332199" y="3058939"/>
        <a:ext cx="2912944" cy="761401"/>
      </dsp:txXfrm>
    </dsp:sp>
    <dsp:sp modelId="{A62E680D-2BB4-4C1A-B488-A853741FE535}">
      <dsp:nvSpPr>
        <dsp:cNvPr id="0" name=""/>
        <dsp:cNvSpPr/>
      </dsp:nvSpPr>
      <dsp:spPr>
        <a:xfrm>
          <a:off x="4349393" y="4465284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6923239"/>
            <a:satOff val="-10388"/>
            <a:lumOff val="-1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4373081" y="4488972"/>
        <a:ext cx="2912944" cy="761401"/>
      </dsp:txXfrm>
    </dsp:sp>
    <dsp:sp modelId="{B3B50D63-AA5F-49F3-9566-13280A3202F5}">
      <dsp:nvSpPr>
        <dsp:cNvPr id="0" name=""/>
        <dsp:cNvSpPr/>
      </dsp:nvSpPr>
      <dsp:spPr>
        <a:xfrm>
          <a:off x="7957284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Random Blinded Crosschecking </a:t>
          </a:r>
        </a:p>
      </dsp:txBody>
      <dsp:txXfrm>
        <a:off x="7957284" y="0"/>
        <a:ext cx="3700400" cy="1665536"/>
      </dsp:txXfrm>
    </dsp:sp>
    <dsp:sp modelId="{8CEE4E00-37C5-483F-87DB-954770654E53}">
      <dsp:nvSpPr>
        <dsp:cNvPr id="0" name=""/>
        <dsp:cNvSpPr/>
      </dsp:nvSpPr>
      <dsp:spPr>
        <a:xfrm>
          <a:off x="8327324" y="42169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7788645"/>
            <a:satOff val="-11686"/>
            <a:lumOff val="-19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8346135" y="440501"/>
        <a:ext cx="2922698" cy="604642"/>
      </dsp:txXfrm>
    </dsp:sp>
    <dsp:sp modelId="{6648B937-9B01-46C3-BEAC-502D8543093F}">
      <dsp:nvSpPr>
        <dsp:cNvPr id="0" name=""/>
        <dsp:cNvSpPr/>
      </dsp:nvSpPr>
      <dsp:spPr>
        <a:xfrm>
          <a:off x="8357815" y="1293105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8654049"/>
            <a:satOff val="-12985"/>
            <a:lumOff val="-2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</a:t>
          </a:r>
        </a:p>
      </dsp:txBody>
      <dsp:txXfrm>
        <a:off x="8376626" y="1311916"/>
        <a:ext cx="2922698" cy="604642"/>
      </dsp:txXfrm>
    </dsp:sp>
    <dsp:sp modelId="{45E48F68-330E-4DBC-B2FF-E0E9B08659D5}">
      <dsp:nvSpPr>
        <dsp:cNvPr id="0" name=""/>
        <dsp:cNvSpPr/>
      </dsp:nvSpPr>
      <dsp:spPr>
        <a:xfrm>
          <a:off x="8347632" y="2333101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9519454"/>
            <a:satOff val="-14283"/>
            <a:lumOff val="-2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</a:t>
          </a:r>
        </a:p>
      </dsp:txBody>
      <dsp:txXfrm>
        <a:off x="8366443" y="2351912"/>
        <a:ext cx="2922698" cy="604642"/>
      </dsp:txXfrm>
    </dsp:sp>
    <dsp:sp modelId="{AA7E95DB-73FD-46DF-80F9-F06246B53228}">
      <dsp:nvSpPr>
        <dsp:cNvPr id="0" name=""/>
        <dsp:cNvSpPr/>
      </dsp:nvSpPr>
      <dsp:spPr>
        <a:xfrm>
          <a:off x="8363617" y="3615224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0384859"/>
            <a:satOff val="-15582"/>
            <a:lumOff val="-2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Tuberculosis Unit</a:t>
          </a:r>
        </a:p>
      </dsp:txBody>
      <dsp:txXfrm>
        <a:off x="8382428" y="3634035"/>
        <a:ext cx="2922698" cy="604642"/>
      </dsp:txXfrm>
    </dsp:sp>
    <dsp:sp modelId="{360A91E4-E043-4318-BE2E-47408F761A97}">
      <dsp:nvSpPr>
        <dsp:cNvPr id="0" name=""/>
        <dsp:cNvSpPr/>
      </dsp:nvSpPr>
      <dsp:spPr>
        <a:xfrm>
          <a:off x="8327324" y="4884889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8346135" y="4903700"/>
        <a:ext cx="2922698" cy="604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D52E-7EED-4B9C-8230-33605B3821FD}">
      <dsp:nvSpPr>
        <dsp:cNvPr id="0" name=""/>
        <dsp:cNvSpPr/>
      </dsp:nvSpPr>
      <dsp:spPr>
        <a:xfrm>
          <a:off x="2429281" y="987393"/>
          <a:ext cx="2327107" cy="2700727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Services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2858671" y="1485722"/>
        <a:ext cx="1468327" cy="1704069"/>
      </dsp:txXfrm>
    </dsp:sp>
    <dsp:sp modelId="{9671D44E-FAA8-41FD-8137-A869E418DFE5}">
      <dsp:nvSpPr>
        <dsp:cNvPr id="0" name=""/>
        <dsp:cNvSpPr/>
      </dsp:nvSpPr>
      <dsp:spPr>
        <a:xfrm>
          <a:off x="3830334" y="701798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57682-3C8A-440B-884F-1E2EC888FAD1}">
      <dsp:nvSpPr>
        <dsp:cNvPr id="0" name=""/>
        <dsp:cNvSpPr/>
      </dsp:nvSpPr>
      <dsp:spPr>
        <a:xfrm>
          <a:off x="2642813" y="-439567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Clinical Pathology </a:t>
          </a:r>
        </a:p>
      </dsp:txBody>
      <dsp:txXfrm>
        <a:off x="2994695" y="-31153"/>
        <a:ext cx="1203284" cy="1396596"/>
      </dsp:txXfrm>
    </dsp:sp>
    <dsp:sp modelId="{31546A35-680B-4395-87F7-CEF9ED6A968B}">
      <dsp:nvSpPr>
        <dsp:cNvPr id="0" name=""/>
        <dsp:cNvSpPr/>
      </dsp:nvSpPr>
      <dsp:spPr>
        <a:xfrm>
          <a:off x="4659063" y="1845604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B0F09-6DCE-416D-9A8C-AD2E6C818229}">
      <dsp:nvSpPr>
        <dsp:cNvPr id="0" name=""/>
        <dsp:cNvSpPr/>
      </dsp:nvSpPr>
      <dsp:spPr>
        <a:xfrm>
          <a:off x="4057300" y="38110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 err="1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Hematology</a:t>
          </a: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</dsp:txBody>
      <dsp:txXfrm>
        <a:off x="4409182" y="789522"/>
        <a:ext cx="1203284" cy="1396596"/>
      </dsp:txXfrm>
    </dsp:sp>
    <dsp:sp modelId="{0C15A5F4-6D58-4FDF-A85F-D6A561F3B0B2}">
      <dsp:nvSpPr>
        <dsp:cNvPr id="0" name=""/>
        <dsp:cNvSpPr/>
      </dsp:nvSpPr>
      <dsp:spPr>
        <a:xfrm>
          <a:off x="4083375" y="3136747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C613-6F70-416D-80FC-89C84F2C895C}">
      <dsp:nvSpPr>
        <dsp:cNvPr id="0" name=""/>
        <dsp:cNvSpPr/>
      </dsp:nvSpPr>
      <dsp:spPr>
        <a:xfrm>
          <a:off x="4057300" y="1994463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Cytology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4409182" y="2402877"/>
        <a:ext cx="1203284" cy="1396596"/>
      </dsp:txXfrm>
    </dsp:sp>
    <dsp:sp modelId="{6ADCE760-54EF-4305-9CD5-A83074F18878}">
      <dsp:nvSpPr>
        <dsp:cNvPr id="0" name=""/>
        <dsp:cNvSpPr/>
      </dsp:nvSpPr>
      <dsp:spPr>
        <a:xfrm>
          <a:off x="2655316" y="3270773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C819C-102B-48D3-8F79-3294B586896F}">
      <dsp:nvSpPr>
        <dsp:cNvPr id="0" name=""/>
        <dsp:cNvSpPr/>
      </dsp:nvSpPr>
      <dsp:spPr>
        <a:xfrm>
          <a:off x="2632295" y="281605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Sample</a:t>
          </a:r>
          <a:r>
            <a:rPr lang="en-US" sz="1600" b="1" kern="1200" baseline="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collection from OPD/IPD/spokes and Reporting area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2984177" y="3224472"/>
        <a:ext cx="1203284" cy="1396596"/>
      </dsp:txXfrm>
    </dsp:sp>
    <dsp:sp modelId="{D3116D65-316D-4626-AEC2-3925AA0C1169}">
      <dsp:nvSpPr>
        <dsp:cNvPr id="0" name=""/>
        <dsp:cNvSpPr/>
      </dsp:nvSpPr>
      <dsp:spPr>
        <a:xfrm>
          <a:off x="1813016" y="2127425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01468-F890-4D98-A870-3BF5C8AEFA18}">
      <dsp:nvSpPr>
        <dsp:cNvPr id="0" name=""/>
        <dsp:cNvSpPr/>
      </dsp:nvSpPr>
      <dsp:spPr>
        <a:xfrm>
          <a:off x="1072586" y="1991132"/>
          <a:ext cx="2205394" cy="2221923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Biochemistry  </a:t>
          </a:r>
        </a:p>
      </dsp:txBody>
      <dsp:txXfrm>
        <a:off x="1479518" y="2401114"/>
        <a:ext cx="1391530" cy="1401959"/>
      </dsp:txXfrm>
    </dsp:sp>
    <dsp:sp modelId="{7D66E6AD-A1D2-4F4E-808A-98626F830CEA}">
      <dsp:nvSpPr>
        <dsp:cNvPr id="0" name=""/>
        <dsp:cNvSpPr/>
      </dsp:nvSpPr>
      <dsp:spPr>
        <a:xfrm>
          <a:off x="1244594" y="405778"/>
          <a:ext cx="1861380" cy="2160412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Microbiology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1588050" y="804410"/>
        <a:ext cx="1174468" cy="136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924C-4AF1-4357-AA0F-98F060E3818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5D56-DCBE-4EC9-9D07-1D8EB7580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2D5AC-B807-4ECC-B6AD-7376132A75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4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Dried tube specimens (DTS) PT panels are used for testing the efficiency of laboratories. Panel consists of inactivated non-infectious dried culture of </a:t>
            </a:r>
            <a:r>
              <a:rPr lang="en-US" dirty="0" err="1"/>
              <a:t>M.tb</a:t>
            </a:r>
            <a:r>
              <a:rPr lang="en-US" dirty="0"/>
              <a:t> with RIF sensitive and resistant and negative / NTM. Procedure are safe and compatible with testing protocol.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 panel of 5 DTS samples are provided for testing to the laboratories to check pre-analytical, analytical and post-analytical processes, and the results of all laboratories are analyzed, compared, and reported to the laboratories.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enable prompt initiation of corrective actions, feedback regarding PT results is provided in a timely manner to the testing sites and to supervisory staff.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6E2F-1F9A-4C55-9007-B464B9DB36A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1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58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0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2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5D56-DCBE-4EC9-9D07-1D8EB75808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5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4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73757AD-02AA-4121-BC31-2BBB3CCB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3F67DB8-43DE-4640-A075-949F89DDA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1F24CE1-7E17-404C-8A3C-90F1BFA24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72A51C-CA75-4D9C-9ECB-13675F1841A5}" type="slidenum">
              <a:rPr lang="en-IN" altLang="en-US" smtClean="0">
                <a:latin typeface="Calibri" panose="020F0502020204030204" pitchFamily="34" charset="0"/>
              </a:rPr>
              <a:pPr/>
              <a:t>5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0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5D56-DCBE-4EC9-9D07-1D8EB7580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8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5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97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16A6-D32A-3B17-8F5D-8ADEEE8D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69BA-A79F-6253-63E1-4023E9AD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48054-FC26-2038-CDB5-D28E8CF6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09E2-4FC5-24E5-66F2-6C976EF2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C41C-D405-3236-C034-6B6028A2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t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A5E"/>
              </a:buClr>
              <a:buSzPts val="2800"/>
              <a:buFont typeface="Corbel"/>
              <a:buNone/>
              <a:defRPr sz="3733" b="1" i="0" u="none" strike="noStrike" cap="none">
                <a:solidFill>
                  <a:srgbClr val="1B1A5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838200" y="1896534"/>
            <a:ext cx="10515600" cy="452755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609585" marR="0" lvl="0" indent="-474121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6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43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124968"/>
            <a:ext cx="794004" cy="7315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650" y="100763"/>
            <a:ext cx="802999" cy="797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10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124968"/>
            <a:ext cx="794004" cy="7315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650" y="100763"/>
            <a:ext cx="802999" cy="797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78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34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6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D9A56C-93C3-4316-9FAC-537B8B86AC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" y="33019"/>
            <a:ext cx="1201165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5807" y="1354581"/>
            <a:ext cx="8660384" cy="455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6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C91D0C7-FE91-9937-4297-F138E00C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81" y="201088"/>
            <a:ext cx="4927637" cy="2500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6864E8-C203-9C17-C26A-EA4A09C5FF8C}"/>
              </a:ext>
            </a:extLst>
          </p:cNvPr>
          <p:cNvSpPr/>
          <p:nvPr/>
        </p:nvSpPr>
        <p:spPr>
          <a:xfrm>
            <a:off x="1032377" y="3022600"/>
            <a:ext cx="10208525" cy="1956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INTEGRATION OF LAB SERVICES UNDER NTEP WITH IPHL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D9FEF-EF04-DD87-CD80-44E97158F2BF}"/>
              </a:ext>
            </a:extLst>
          </p:cNvPr>
          <p:cNvSpPr txBox="1"/>
          <p:nvPr/>
        </p:nvSpPr>
        <p:spPr>
          <a:xfrm>
            <a:off x="2397760" y="5187740"/>
            <a:ext cx="7802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mbria" panose="02040503050406030204" pitchFamily="18" charset="0"/>
                <a:cs typeface="+mn-cs"/>
              </a:rPr>
              <a:t>Dr Raghuram Rao,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mbria" panose="02040503050406030204" pitchFamily="18" charset="0"/>
                <a:cs typeface="+mn-cs"/>
              </a:rPr>
              <a:t>Asst Director General,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mbria" panose="02040503050406030204" pitchFamily="18" charset="0"/>
                <a:cs typeface="+mn-cs"/>
              </a:rPr>
              <a:t>Central TB Division, MoHFW</a:t>
            </a:r>
          </a:p>
        </p:txBody>
      </p:sp>
      <p:pic>
        <p:nvPicPr>
          <p:cNvPr id="2" name="Picture 2" descr="NHM workers to go on three-day strike in Delhi">
            <a:extLst>
              <a:ext uri="{FF2B5EF4-FFF2-40B4-BE49-F238E27FC236}">
                <a16:creationId xmlns:a16="http://schemas.microsoft.com/office/drawing/2014/main" id="{BE5F667F-7B70-A7FD-6937-9E888BBE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8" y="358171"/>
            <a:ext cx="3092749" cy="180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DG - TB | #TBMuktBharat on Twitter: &quot;I am happy to share the logo of  National Tuberculosis Elimination Programme (#NTEP). The human figure is  not gender specific and resonates with celebration, positivity">
            <a:extLst>
              <a:ext uri="{FF2B5EF4-FFF2-40B4-BE49-F238E27FC236}">
                <a16:creationId xmlns:a16="http://schemas.microsoft.com/office/drawing/2014/main" id="{DA16F8D3-C44B-D03F-4BA3-3769CB60C95D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08" y="51135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5" y="0"/>
            <a:ext cx="10026316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  <a:t>EQA for CBNAAT using </a:t>
            </a:r>
            <a:b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  <a:t>Dried Tube Specimen (DTS)</a:t>
            </a:r>
            <a:endParaRPr lang="en-US" sz="2800" b="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AF1F2-7E0B-4911-9FDB-370C6A26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/>
          <a:stretch/>
        </p:blipFill>
        <p:spPr>
          <a:xfrm>
            <a:off x="334076" y="1267326"/>
            <a:ext cx="6227145" cy="52297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4F7B5-66B1-42FD-BF49-ED0482278F8B}"/>
              </a:ext>
            </a:extLst>
          </p:cNvPr>
          <p:cNvSpPr txBox="1">
            <a:spLocks/>
          </p:cNvSpPr>
          <p:nvPr/>
        </p:nvSpPr>
        <p:spPr>
          <a:xfrm>
            <a:off x="6795426" y="1761107"/>
            <a:ext cx="5234343" cy="473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PT panel kits 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5 coded Dried Tube Specimen (DTS) samples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well-characterized </a:t>
            </a:r>
            <a:r>
              <a:rPr lang="en-US" sz="2800" dirty="0" err="1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M.tb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complex and NTM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5 transfer pipettes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Instructions for testing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Result report form</a:t>
            </a:r>
          </a:p>
          <a:p>
            <a:pPr marL="342900" lvl="1" indent="-228600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 REQUIREMENTS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4898D63-FC42-7600-B64D-B47832EEF419}"/>
              </a:ext>
            </a:extLst>
          </p:cNvPr>
          <p:cNvSpPr/>
          <p:nvPr/>
        </p:nvSpPr>
        <p:spPr>
          <a:xfrm>
            <a:off x="482510" y="1600463"/>
            <a:ext cx="6773772" cy="2717075"/>
          </a:xfrm>
          <a:custGeom>
            <a:avLst/>
            <a:gdLst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687285 w 6773772"/>
              <a:gd name="connsiteY12" fmla="*/ 2673337 h 2717074"/>
              <a:gd name="connsiteX13" fmla="*/ 1565429 w 6773772"/>
              <a:gd name="connsiteY13" fmla="*/ 2701421 h 2717074"/>
              <a:gd name="connsiteX14" fmla="*/ 1358537 w 6773772"/>
              <a:gd name="connsiteY14" fmla="*/ 2717074 h 2717074"/>
              <a:gd name="connsiteX15" fmla="*/ 598966 w 6773772"/>
              <a:gd name="connsiteY15" fmla="*/ 2485057 h 2717074"/>
              <a:gd name="connsiteX16" fmla="*/ 530568 w 6773772"/>
              <a:gd name="connsiteY16" fmla="*/ 2433910 h 2717074"/>
              <a:gd name="connsiteX17" fmla="*/ 494381 w 6773772"/>
              <a:gd name="connsiteY17" fmla="*/ 2406850 h 2717074"/>
              <a:gd name="connsiteX18" fmla="*/ 0 w 6773772"/>
              <a:gd name="connsiteY18" fmla="*/ 1358537 h 2717074"/>
              <a:gd name="connsiteX19" fmla="*/ 1358537 w 6773772"/>
              <a:gd name="connsiteY19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565429 w 6773772"/>
              <a:gd name="connsiteY12" fmla="*/ 2701421 h 2717074"/>
              <a:gd name="connsiteX13" fmla="*/ 1358537 w 6773772"/>
              <a:gd name="connsiteY13" fmla="*/ 2717074 h 2717074"/>
              <a:gd name="connsiteX14" fmla="*/ 598966 w 6773772"/>
              <a:gd name="connsiteY14" fmla="*/ 2485057 h 2717074"/>
              <a:gd name="connsiteX15" fmla="*/ 530568 w 6773772"/>
              <a:gd name="connsiteY15" fmla="*/ 2433910 h 2717074"/>
              <a:gd name="connsiteX16" fmla="*/ 494381 w 6773772"/>
              <a:gd name="connsiteY16" fmla="*/ 2406850 h 2717074"/>
              <a:gd name="connsiteX17" fmla="*/ 0 w 6773772"/>
              <a:gd name="connsiteY17" fmla="*/ 1358537 h 2717074"/>
              <a:gd name="connsiteX18" fmla="*/ 1358537 w 6773772"/>
              <a:gd name="connsiteY18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358537 w 6773772"/>
              <a:gd name="connsiteY12" fmla="*/ 2717074 h 2717074"/>
              <a:gd name="connsiteX13" fmla="*/ 598966 w 6773772"/>
              <a:gd name="connsiteY13" fmla="*/ 2485057 h 2717074"/>
              <a:gd name="connsiteX14" fmla="*/ 530568 w 6773772"/>
              <a:gd name="connsiteY14" fmla="*/ 2433910 h 2717074"/>
              <a:gd name="connsiteX15" fmla="*/ 494381 w 6773772"/>
              <a:gd name="connsiteY15" fmla="*/ 2406850 h 2717074"/>
              <a:gd name="connsiteX16" fmla="*/ 0 w 6773772"/>
              <a:gd name="connsiteY16" fmla="*/ 1358537 h 2717074"/>
              <a:gd name="connsiteX17" fmla="*/ 1358537 w 6773772"/>
              <a:gd name="connsiteY17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530568 w 6773772"/>
              <a:gd name="connsiteY13" fmla="*/ 2433910 h 2717074"/>
              <a:gd name="connsiteX14" fmla="*/ 494381 w 6773772"/>
              <a:gd name="connsiteY14" fmla="*/ 2406850 h 2717074"/>
              <a:gd name="connsiteX15" fmla="*/ 0 w 6773772"/>
              <a:gd name="connsiteY15" fmla="*/ 1358537 h 2717074"/>
              <a:gd name="connsiteX16" fmla="*/ 1358537 w 6773772"/>
              <a:gd name="connsiteY16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494381 w 6773772"/>
              <a:gd name="connsiteY13" fmla="*/ 2406850 h 2717074"/>
              <a:gd name="connsiteX14" fmla="*/ 0 w 6773772"/>
              <a:gd name="connsiteY14" fmla="*/ 1358537 h 2717074"/>
              <a:gd name="connsiteX15" fmla="*/ 1358537 w 6773772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73772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6773772" y="2433910"/>
                </a:lnTo>
                <a:lnTo>
                  <a:pt x="6773772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55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5607D01-91E1-8FA8-5F7C-E6B6536C0E10}"/>
              </a:ext>
            </a:extLst>
          </p:cNvPr>
          <p:cNvSpPr/>
          <p:nvPr/>
        </p:nvSpPr>
        <p:spPr>
          <a:xfrm>
            <a:off x="4730581" y="1600463"/>
            <a:ext cx="6773772" cy="2717075"/>
          </a:xfrm>
          <a:custGeom>
            <a:avLst/>
            <a:gdLst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687285 w 6773772"/>
              <a:gd name="connsiteY12" fmla="*/ 2673337 h 2717074"/>
              <a:gd name="connsiteX13" fmla="*/ 1565429 w 6773772"/>
              <a:gd name="connsiteY13" fmla="*/ 2701421 h 2717074"/>
              <a:gd name="connsiteX14" fmla="*/ 1358537 w 6773772"/>
              <a:gd name="connsiteY14" fmla="*/ 2717074 h 2717074"/>
              <a:gd name="connsiteX15" fmla="*/ 598966 w 6773772"/>
              <a:gd name="connsiteY15" fmla="*/ 2485057 h 2717074"/>
              <a:gd name="connsiteX16" fmla="*/ 530568 w 6773772"/>
              <a:gd name="connsiteY16" fmla="*/ 2433910 h 2717074"/>
              <a:gd name="connsiteX17" fmla="*/ 494381 w 6773772"/>
              <a:gd name="connsiteY17" fmla="*/ 2406850 h 2717074"/>
              <a:gd name="connsiteX18" fmla="*/ 0 w 6773772"/>
              <a:gd name="connsiteY18" fmla="*/ 1358537 h 2717074"/>
              <a:gd name="connsiteX19" fmla="*/ 1358537 w 6773772"/>
              <a:gd name="connsiteY19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565429 w 6773772"/>
              <a:gd name="connsiteY12" fmla="*/ 2701421 h 2717074"/>
              <a:gd name="connsiteX13" fmla="*/ 1358537 w 6773772"/>
              <a:gd name="connsiteY13" fmla="*/ 2717074 h 2717074"/>
              <a:gd name="connsiteX14" fmla="*/ 598966 w 6773772"/>
              <a:gd name="connsiteY14" fmla="*/ 2485057 h 2717074"/>
              <a:gd name="connsiteX15" fmla="*/ 530568 w 6773772"/>
              <a:gd name="connsiteY15" fmla="*/ 2433910 h 2717074"/>
              <a:gd name="connsiteX16" fmla="*/ 494381 w 6773772"/>
              <a:gd name="connsiteY16" fmla="*/ 2406850 h 2717074"/>
              <a:gd name="connsiteX17" fmla="*/ 0 w 6773772"/>
              <a:gd name="connsiteY17" fmla="*/ 1358537 h 2717074"/>
              <a:gd name="connsiteX18" fmla="*/ 1358537 w 6773772"/>
              <a:gd name="connsiteY18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358537 w 6773772"/>
              <a:gd name="connsiteY12" fmla="*/ 2717074 h 2717074"/>
              <a:gd name="connsiteX13" fmla="*/ 598966 w 6773772"/>
              <a:gd name="connsiteY13" fmla="*/ 2485057 h 2717074"/>
              <a:gd name="connsiteX14" fmla="*/ 530568 w 6773772"/>
              <a:gd name="connsiteY14" fmla="*/ 2433910 h 2717074"/>
              <a:gd name="connsiteX15" fmla="*/ 494381 w 6773772"/>
              <a:gd name="connsiteY15" fmla="*/ 2406850 h 2717074"/>
              <a:gd name="connsiteX16" fmla="*/ 0 w 6773772"/>
              <a:gd name="connsiteY16" fmla="*/ 1358537 h 2717074"/>
              <a:gd name="connsiteX17" fmla="*/ 1358537 w 6773772"/>
              <a:gd name="connsiteY17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530568 w 6773772"/>
              <a:gd name="connsiteY13" fmla="*/ 2433910 h 2717074"/>
              <a:gd name="connsiteX14" fmla="*/ 494381 w 6773772"/>
              <a:gd name="connsiteY14" fmla="*/ 2406850 h 2717074"/>
              <a:gd name="connsiteX15" fmla="*/ 0 w 6773772"/>
              <a:gd name="connsiteY15" fmla="*/ 1358537 h 2717074"/>
              <a:gd name="connsiteX16" fmla="*/ 1358537 w 6773772"/>
              <a:gd name="connsiteY16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494381 w 6773772"/>
              <a:gd name="connsiteY13" fmla="*/ 2406850 h 2717074"/>
              <a:gd name="connsiteX14" fmla="*/ 0 w 6773772"/>
              <a:gd name="connsiteY14" fmla="*/ 1358537 h 2717074"/>
              <a:gd name="connsiteX15" fmla="*/ 1358537 w 6773772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73772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6773772" y="2433910"/>
                </a:lnTo>
                <a:lnTo>
                  <a:pt x="6773772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A3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7688026-0938-082F-32EA-FF698193D561}"/>
              </a:ext>
            </a:extLst>
          </p:cNvPr>
          <p:cNvSpPr/>
          <p:nvPr/>
        </p:nvSpPr>
        <p:spPr>
          <a:xfrm>
            <a:off x="8978652" y="1600463"/>
            <a:ext cx="3213348" cy="2717075"/>
          </a:xfrm>
          <a:custGeom>
            <a:avLst/>
            <a:gdLst>
              <a:gd name="connsiteX0" fmla="*/ 1358537 w 3213348"/>
              <a:gd name="connsiteY0" fmla="*/ 283391 h 2717074"/>
              <a:gd name="connsiteX1" fmla="*/ 283391 w 3213348"/>
              <a:gd name="connsiteY1" fmla="*/ 1358537 h 2717074"/>
              <a:gd name="connsiteX2" fmla="*/ 1358537 w 3213348"/>
              <a:gd name="connsiteY2" fmla="*/ 2433683 h 2717074"/>
              <a:gd name="connsiteX3" fmla="*/ 2433683 w 3213348"/>
              <a:gd name="connsiteY3" fmla="*/ 1358537 h 2717074"/>
              <a:gd name="connsiteX4" fmla="*/ 1358537 w 3213348"/>
              <a:gd name="connsiteY4" fmla="*/ 283391 h 2717074"/>
              <a:gd name="connsiteX5" fmla="*/ 1358537 w 3213348"/>
              <a:gd name="connsiteY5" fmla="*/ 0 h 2717074"/>
              <a:gd name="connsiteX6" fmla="*/ 2717074 w 3213348"/>
              <a:gd name="connsiteY6" fmla="*/ 1358537 h 2717074"/>
              <a:gd name="connsiteX7" fmla="*/ 2222693 w 3213348"/>
              <a:gd name="connsiteY7" fmla="*/ 2406850 h 2717074"/>
              <a:gd name="connsiteX8" fmla="*/ 2186506 w 3213348"/>
              <a:gd name="connsiteY8" fmla="*/ 2433910 h 2717074"/>
              <a:gd name="connsiteX9" fmla="*/ 3213348 w 3213348"/>
              <a:gd name="connsiteY9" fmla="*/ 2433910 h 2717074"/>
              <a:gd name="connsiteX10" fmla="*/ 3213348 w 3213348"/>
              <a:gd name="connsiteY10" fmla="*/ 2717074 h 2717074"/>
              <a:gd name="connsiteX11" fmla="*/ 1358537 w 3213348"/>
              <a:gd name="connsiteY11" fmla="*/ 2717074 h 2717074"/>
              <a:gd name="connsiteX12" fmla="*/ 598966 w 3213348"/>
              <a:gd name="connsiteY12" fmla="*/ 2485057 h 2717074"/>
              <a:gd name="connsiteX13" fmla="*/ 494381 w 3213348"/>
              <a:gd name="connsiteY13" fmla="*/ 2406850 h 2717074"/>
              <a:gd name="connsiteX14" fmla="*/ 0 w 3213348"/>
              <a:gd name="connsiteY14" fmla="*/ 1358537 h 2717074"/>
              <a:gd name="connsiteX15" fmla="*/ 1358537 w 3213348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3348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3213348" y="2433910"/>
                </a:lnTo>
                <a:lnTo>
                  <a:pt x="3213348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BF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532800-AE5A-E93C-2073-99FE65F4D480}"/>
              </a:ext>
            </a:extLst>
          </p:cNvPr>
          <p:cNvSpPr txBox="1"/>
          <p:nvPr/>
        </p:nvSpPr>
        <p:spPr>
          <a:xfrm>
            <a:off x="536268" y="4522978"/>
            <a:ext cx="2613607" cy="5032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Technician</a:t>
            </a:r>
            <a:endParaRPr lang="en-US" sz="1400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987E75-3CE0-6037-9DD8-3E876EC1E8B3}"/>
              </a:ext>
            </a:extLst>
          </p:cNvPr>
          <p:cNvSpPr txBox="1"/>
          <p:nvPr/>
        </p:nvSpPr>
        <p:spPr>
          <a:xfrm>
            <a:off x="9242442" y="4522978"/>
            <a:ext cx="2613607" cy="12371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Microbiologists</a:t>
            </a:r>
          </a:p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Senior LTs</a:t>
            </a:r>
          </a:p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Attendant  &amp; 1 DEO – Provided under NHM PIP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826B88D-5C15-0BF4-7110-6EC5E22BD4FA}"/>
              </a:ext>
            </a:extLst>
          </p:cNvPr>
          <p:cNvSpPr/>
          <p:nvPr/>
        </p:nvSpPr>
        <p:spPr>
          <a:xfrm>
            <a:off x="-50362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75000">
                <a:srgbClr val="2B3A42">
                  <a:lumMod val="50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E2D3D3-5D9B-79EB-B202-E787EA78D5A2}"/>
              </a:ext>
            </a:extLst>
          </p:cNvPr>
          <p:cNvSpPr/>
          <p:nvPr/>
        </p:nvSpPr>
        <p:spPr>
          <a:xfrm>
            <a:off x="4202566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75000">
                <a:srgbClr val="2B3A42">
                  <a:lumMod val="50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A4CFB5F-461E-BB2B-46AF-C650EAF9D4F8}"/>
              </a:ext>
            </a:extLst>
          </p:cNvPr>
          <p:cNvSpPr/>
          <p:nvPr/>
        </p:nvSpPr>
        <p:spPr>
          <a:xfrm>
            <a:off x="8423647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A3E0"/>
              </a:gs>
              <a:gs pos="75000">
                <a:srgbClr val="2B3A42">
                  <a:lumMod val="75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CE080D5-EFE3-D9C6-731D-367319CC0456}"/>
              </a:ext>
            </a:extLst>
          </p:cNvPr>
          <p:cNvSpPr/>
          <p:nvPr/>
        </p:nvSpPr>
        <p:spPr>
          <a:xfrm>
            <a:off x="6086915" y="3326244"/>
            <a:ext cx="1313966" cy="708130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A3E0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6979432-E8FE-2C50-8510-FD70205AB314}"/>
              </a:ext>
            </a:extLst>
          </p:cNvPr>
          <p:cNvSpPr/>
          <p:nvPr/>
        </p:nvSpPr>
        <p:spPr>
          <a:xfrm>
            <a:off x="10329847" y="3326244"/>
            <a:ext cx="1313966" cy="708130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BFB3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67BA05-AEB2-9698-EB67-1BC2A5683E0C}"/>
              </a:ext>
            </a:extLst>
          </p:cNvPr>
          <p:cNvSpPr/>
          <p:nvPr/>
        </p:nvSpPr>
        <p:spPr>
          <a:xfrm>
            <a:off x="1827030" y="3325694"/>
            <a:ext cx="1309738" cy="719138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D90AC1-CF72-B918-2C5B-6155BFE67539}"/>
              </a:ext>
            </a:extLst>
          </p:cNvPr>
          <p:cNvSpPr/>
          <p:nvPr/>
        </p:nvSpPr>
        <p:spPr>
          <a:xfrm>
            <a:off x="856435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5587"/>
                </a:solidFill>
                <a:latin typeface="Arial" panose="020B0604020202020204"/>
              </a:rPr>
              <a:t>DMC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9B7133-96DF-BAD2-CCB4-1F634C58290E}"/>
              </a:ext>
            </a:extLst>
          </p:cNvPr>
          <p:cNvSpPr/>
          <p:nvPr/>
        </p:nvSpPr>
        <p:spPr>
          <a:xfrm>
            <a:off x="5116667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A3E0"/>
                </a:solidFill>
                <a:latin typeface="Arial" panose="020B0604020202020204"/>
              </a:rPr>
              <a:t>NAAT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A8B9A6-6B9D-6C9D-FB91-B731787BE523}"/>
              </a:ext>
            </a:extLst>
          </p:cNvPr>
          <p:cNvSpPr/>
          <p:nvPr/>
        </p:nvSpPr>
        <p:spPr>
          <a:xfrm>
            <a:off x="9364738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BFB3"/>
                </a:solidFill>
                <a:latin typeface="Arial" panose="020B0604020202020204"/>
              </a:rPr>
              <a:t>C&amp;DST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AD90F9-A956-3FEE-8FB7-60625607399E}"/>
              </a:ext>
            </a:extLst>
          </p:cNvPr>
          <p:cNvSpPr txBox="1"/>
          <p:nvPr/>
        </p:nvSpPr>
        <p:spPr>
          <a:xfrm>
            <a:off x="4889355" y="4522978"/>
            <a:ext cx="2613607" cy="5032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Technician</a:t>
            </a:r>
            <a:endParaRPr lang="en-US" sz="1400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1CCD00-21FA-1C0E-38DC-D4D0E1A86360}"/>
              </a:ext>
            </a:extLst>
          </p:cNvPr>
          <p:cNvSpPr txBox="1"/>
          <p:nvPr/>
        </p:nvSpPr>
        <p:spPr>
          <a:xfrm>
            <a:off x="1427612" y="6189764"/>
            <a:ext cx="1063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cap="none" dirty="0">
                <a:latin typeface="Abadi" panose="020B0604020104020204" pitchFamily="34" charset="0"/>
              </a:rPr>
              <a:t>HR cadre (for state/ district level), educational qualifications and experience – guided by NTEP</a:t>
            </a:r>
          </a:p>
        </p:txBody>
      </p:sp>
    </p:spTree>
    <p:extLst>
      <p:ext uri="{BB962C8B-B14F-4D97-AF65-F5344CB8AC3E}">
        <p14:creationId xmlns:p14="http://schemas.microsoft.com/office/powerpoint/2010/main" val="13342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SCHEDULE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25B716-60A9-2FD5-5075-BED360F7D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45736"/>
              </p:ext>
            </p:extLst>
          </p:nvPr>
        </p:nvGraphicFramePr>
        <p:xfrm>
          <a:off x="152400" y="1026160"/>
          <a:ext cx="11917681" cy="5620077"/>
        </p:xfrm>
        <a:graphic>
          <a:graphicData uri="http://schemas.openxmlformats.org/drawingml/2006/table">
            <a:tbl>
              <a:tblPr firstRow="1" bandRow="1"/>
              <a:tblGrid>
                <a:gridCol w="3789636">
                  <a:extLst>
                    <a:ext uri="{9D8B030D-6E8A-4147-A177-3AD203B41FA5}">
                      <a16:colId xmlns:a16="http://schemas.microsoft.com/office/drawing/2014/main" val="3804885581"/>
                    </a:ext>
                  </a:extLst>
                </a:gridCol>
                <a:gridCol w="938090">
                  <a:extLst>
                    <a:ext uri="{9D8B030D-6E8A-4147-A177-3AD203B41FA5}">
                      <a16:colId xmlns:a16="http://schemas.microsoft.com/office/drawing/2014/main" val="3831562703"/>
                    </a:ext>
                  </a:extLst>
                </a:gridCol>
                <a:gridCol w="2182665">
                  <a:extLst>
                    <a:ext uri="{9D8B030D-6E8A-4147-A177-3AD203B41FA5}">
                      <a16:colId xmlns:a16="http://schemas.microsoft.com/office/drawing/2014/main" val="158273140"/>
                    </a:ext>
                  </a:extLst>
                </a:gridCol>
                <a:gridCol w="3133180">
                  <a:extLst>
                    <a:ext uri="{9D8B030D-6E8A-4147-A177-3AD203B41FA5}">
                      <a16:colId xmlns:a16="http://schemas.microsoft.com/office/drawing/2014/main" val="198926749"/>
                    </a:ext>
                  </a:extLst>
                </a:gridCol>
                <a:gridCol w="1874110">
                  <a:extLst>
                    <a:ext uri="{9D8B030D-6E8A-4147-A177-3AD203B41FA5}">
                      <a16:colId xmlns:a16="http://schemas.microsoft.com/office/drawing/2014/main" val="847500954"/>
                    </a:ext>
                  </a:extLst>
                </a:gridCol>
              </a:tblGrid>
              <a:tr h="796441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the training Program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(days)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533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of personnel trained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45529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Coordinated with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29202"/>
                  </a:ext>
                </a:extLst>
              </a:tr>
              <a:tr h="784863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Training Course for lab personnel (LPA, LC DST, NAAT &amp; Ni-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kshay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005" algn="ctr">
                        <a:lnSpc>
                          <a:spcPct val="102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Microbiologist Technical Officer/Sr LTs/ LTs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reading, presentation, Demonstration, Hands 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55888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LPA First line &amp; second line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 Demonstration &amp; Hands-on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77851"/>
                  </a:ext>
                </a:extLst>
              </a:tr>
              <a:tr h="647071">
                <a:tc>
                  <a:txBody>
                    <a:bodyPr/>
                    <a:lstStyle/>
                    <a:p>
                      <a:pPr marL="40640" marR="8890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culture and DST (First line and Second line)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0005" algn="l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 Demonstration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Hands 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62048"/>
                  </a:ext>
                </a:extLst>
              </a:tr>
              <a:tr h="1205900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13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Modular and NIKSHAY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N" sz="16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of DMC/STLS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35560" indent="-6350" algn="ctr">
                        <a:lnSpc>
                          <a:spcPct val="113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reading, slide preparation, observation, grading, recording and reporting Hand on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 District 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94816"/>
                  </a:ext>
                </a:extLst>
              </a:tr>
              <a:tr h="545717">
                <a:tc>
                  <a:txBody>
                    <a:bodyPr/>
                    <a:lstStyle/>
                    <a:p>
                      <a:pPr marL="3429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NIKSHAY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N" sz="16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STLS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90412"/>
                  </a:ext>
                </a:extLst>
              </a:tr>
              <a:tr h="565921">
                <a:tc>
                  <a:txBody>
                    <a:bodyPr/>
                    <a:lstStyle/>
                    <a:p>
                      <a:pPr marL="3429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CBNAAT and NIKSHAY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CBNAAT LT,</a:t>
                      </a:r>
                    </a:p>
                    <a:p>
                      <a:pPr marL="40005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STLS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18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 of sample processing 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17114"/>
                  </a:ext>
                </a:extLst>
              </a:tr>
              <a:tr h="545717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the training Program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(days)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of personnel trained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45529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Coordinated with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0205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276D38-FC97-6025-B179-082669576877}"/>
              </a:ext>
            </a:extLst>
          </p:cNvPr>
          <p:cNvSpPr/>
          <p:nvPr/>
        </p:nvSpPr>
        <p:spPr>
          <a:xfrm>
            <a:off x="152400" y="3799840"/>
            <a:ext cx="11917681" cy="2357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71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NTEP SERVICES UNDER IPHL AT THE DISTRICT LEVEL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66A39BE-1C94-DE00-2FB5-78D9A3469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611525"/>
              </p:ext>
            </p:extLst>
          </p:nvPr>
        </p:nvGraphicFramePr>
        <p:xfrm>
          <a:off x="2819399" y="1198562"/>
          <a:ext cx="7036936" cy="458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CDCF9A-F413-B89B-C6A5-D3D0E0739474}"/>
              </a:ext>
            </a:extLst>
          </p:cNvPr>
          <p:cNvSpPr txBox="1"/>
          <p:nvPr/>
        </p:nvSpPr>
        <p:spPr>
          <a:xfrm>
            <a:off x="8301491" y="5516220"/>
            <a:ext cx="3023815" cy="54451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Collection and transportation of PTB and EPTB samples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8A87D-B691-0249-F9C0-3B4ED9F80F3D}"/>
              </a:ext>
            </a:extLst>
          </p:cNvPr>
          <p:cNvSpPr txBox="1"/>
          <p:nvPr/>
        </p:nvSpPr>
        <p:spPr>
          <a:xfrm>
            <a:off x="7358742" y="751352"/>
            <a:ext cx="3356113" cy="2236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600" dirty="0" err="1">
              <a:solidFill>
                <a:srgbClr val="454E60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4AC7D-AD1B-6698-27CE-C75547D57403}"/>
              </a:ext>
            </a:extLst>
          </p:cNvPr>
          <p:cNvSpPr txBox="1"/>
          <p:nvPr/>
        </p:nvSpPr>
        <p:spPr>
          <a:xfrm>
            <a:off x="8692884" y="2878086"/>
            <a:ext cx="3382218" cy="11018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PTE &amp; follow up test (Hematology, *cytology, biochemistry, and microbiological tests available at BPHL &amp; IPHL) for PTB, EPTB.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4F79A-89FD-85CE-1E76-5801D6E33E0F}"/>
              </a:ext>
            </a:extLst>
          </p:cNvPr>
          <p:cNvSpPr txBox="1"/>
          <p:nvPr/>
        </p:nvSpPr>
        <p:spPr>
          <a:xfrm>
            <a:off x="0" y="1858310"/>
            <a:ext cx="3962399" cy="458991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Molecular Diagnostics at IPHL at District level under PM ABHIM- NAAT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 of </a:t>
            </a:r>
            <a:r>
              <a:rPr kumimoji="0" lang="en-I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TrueNat</a:t>
            </a: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(Chip based Real time micro-PCR) 15th Finance Commission - Block level Public Health Units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Establishment of DMC, Procurement of Microscopes, Lab Consumables for DMCs under NHM/ 15th Finance Commission under Support for diagnostic infrastructure to the primary healthcare/UPHCs facilities grant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802861-17DA-F21B-FC1A-C2135CF864A0}"/>
              </a:ext>
            </a:extLst>
          </p:cNvPr>
          <p:cNvCxnSpPr/>
          <p:nvPr/>
        </p:nvCxnSpPr>
        <p:spPr>
          <a:xfrm>
            <a:off x="3890511" y="2296886"/>
            <a:ext cx="50074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7DBC3E-B494-2DBD-6B90-17CC9680E309}"/>
              </a:ext>
            </a:extLst>
          </p:cNvPr>
          <p:cNvCxnSpPr/>
          <p:nvPr/>
        </p:nvCxnSpPr>
        <p:spPr>
          <a:xfrm>
            <a:off x="7358742" y="5788476"/>
            <a:ext cx="50074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297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NTEP Services in Block Public Health 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8C2F9-48B2-6DC8-AFD8-96F460D4F82D}"/>
              </a:ext>
            </a:extLst>
          </p:cNvPr>
          <p:cNvSpPr txBox="1"/>
          <p:nvPr/>
        </p:nvSpPr>
        <p:spPr>
          <a:xfrm>
            <a:off x="680720" y="614127"/>
            <a:ext cx="108305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64" indent="0">
              <a:buNone/>
            </a:pPr>
            <a:endParaRPr lang="en-US" sz="3600" dirty="0">
              <a:latin typeface="Abadi" panose="020B0604020104020204" pitchFamily="34" charset="0"/>
            </a:endParaRPr>
          </a:p>
          <a:p>
            <a:pPr marL="135464" indent="0">
              <a:buNone/>
            </a:pPr>
            <a:endParaRPr lang="en-US" sz="3600" dirty="0">
              <a:latin typeface="Abadi" panose="020B0604020104020204" pitchFamily="34" charset="0"/>
            </a:endParaRPr>
          </a:p>
          <a:p>
            <a:pPr marL="135464" indent="0" algn="ctr">
              <a:buNone/>
            </a:pPr>
            <a:r>
              <a:rPr lang="en-US" sz="3600" dirty="0">
                <a:latin typeface="Abadi" panose="020B0604020104020204" pitchFamily="34" charset="0"/>
              </a:rPr>
              <a:t>A total of 87 tests encompassing hematology, serology, biochemistry, clinical pathology, microbiology, and any other test for improved public health surveillance/clinical condition will be done at BPHU</a:t>
            </a:r>
          </a:p>
          <a:p>
            <a:pPr marL="135464" indent="0" algn="ctr">
              <a:buNone/>
            </a:pPr>
            <a:r>
              <a:rPr lang="en-US" sz="3600" dirty="0">
                <a:latin typeface="Abadi" panose="020B0604020104020204" pitchFamily="34" charset="0"/>
              </a:rPr>
              <a:t>For diagnosis of TB, smear microscopy and NAAT will be offered</a:t>
            </a:r>
            <a:endParaRPr lang="en-IN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 TECHNOLOGY 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0196E529-DDDD-6F64-B664-0BE51B5C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22338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DD6C0E50-3394-7675-50A9-206A09E7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187450"/>
            <a:ext cx="21939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obas® 6800 System">
            <a:extLst>
              <a:ext uri="{FF2B5EF4-FFF2-40B4-BE49-F238E27FC236}">
                <a16:creationId xmlns:a16="http://schemas.microsoft.com/office/drawing/2014/main" id="{6948B1C3-578C-F641-C041-FE6AA5C1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42975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23568BD9-5B14-12C3-938C-15D5B41E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97497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Gene Xpert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7E1282A1-C9E7-B7C3-50B0-29E2B657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974975"/>
            <a:ext cx="167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Truenat</a:t>
            </a:r>
          </a:p>
        </p:txBody>
      </p:sp>
      <p:pic>
        <p:nvPicPr>
          <p:cNvPr id="25" name="Picture 4" descr="BD Diagnostics - Pharmaceutical Technology">
            <a:extLst>
              <a:ext uri="{FF2B5EF4-FFF2-40B4-BE49-F238E27FC236}">
                <a16:creationId xmlns:a16="http://schemas.microsoft.com/office/drawing/2014/main" id="{62B773B0-0FB0-72E5-A323-0BC62CDE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0810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D53BFBF2-AE4E-C68A-DB73-4E5D3B6E6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974975"/>
            <a:ext cx="202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Roche/Cobas 6800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4B1A8A5-3E00-81C6-CA88-9D1B4BCE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488" y="2974975"/>
            <a:ext cx="202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BD Max</a:t>
            </a:r>
          </a:p>
        </p:txBody>
      </p:sp>
      <p:pic>
        <p:nvPicPr>
          <p:cNvPr id="28" name="Picture 8" descr="Detect COVID-19 in as Little as 5 Minutes | Abbott Newsroom">
            <a:extLst>
              <a:ext uri="{FF2B5EF4-FFF2-40B4-BE49-F238E27FC236}">
                <a16:creationId xmlns:a16="http://schemas.microsoft.com/office/drawing/2014/main" id="{8A2095A7-6E96-36FB-DCA2-67D0C0AB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715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7F25972D-81CA-70C3-6A8F-162FD6DE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5364163"/>
            <a:ext cx="253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ID NOW, Abbott</a:t>
            </a:r>
          </a:p>
        </p:txBody>
      </p:sp>
      <p:pic>
        <p:nvPicPr>
          <p:cNvPr id="30" name="Picture 10" descr="Industry-leading Applied Biosystems Real-time PCR Systems | Lab Equipment |  Technology Networks">
            <a:extLst>
              <a:ext uri="{FF2B5EF4-FFF2-40B4-BE49-F238E27FC236}">
                <a16:creationId xmlns:a16="http://schemas.microsoft.com/office/drawing/2014/main" id="{E3EFB311-CB9C-FE1D-61BE-30F214DB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7433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EBA0295D-22D6-B2AA-B198-96512454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494338"/>
            <a:ext cx="2125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RT PCR system,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Applied biosystems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AD501DDC-16FA-8157-3539-86FED86F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7211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6">
            <a:extLst>
              <a:ext uri="{FF2B5EF4-FFF2-40B4-BE49-F238E27FC236}">
                <a16:creationId xmlns:a16="http://schemas.microsoft.com/office/drawing/2014/main" id="{55EA1BE4-BC67-8FA6-76EA-23071D2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5730875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Perkin Elmer</a:t>
            </a:r>
          </a:p>
        </p:txBody>
      </p:sp>
      <p:pic>
        <p:nvPicPr>
          <p:cNvPr id="34" name="Picture 14" descr="Whole genome sequencing of bacterial genomes - tools and applications |  Coursera">
            <a:extLst>
              <a:ext uri="{FF2B5EF4-FFF2-40B4-BE49-F238E27FC236}">
                <a16:creationId xmlns:a16="http://schemas.microsoft.com/office/drawing/2014/main" id="{62CD17A5-253D-874C-E916-EA829EDA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3638550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8">
            <a:extLst>
              <a:ext uri="{FF2B5EF4-FFF2-40B4-BE49-F238E27FC236}">
                <a16:creationId xmlns:a16="http://schemas.microsoft.com/office/drawing/2014/main" id="{316E7BF9-C7EE-EA16-CD93-3D6437CB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0" y="6092825"/>
            <a:ext cx="1771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Whole Genome Sequencing</a:t>
            </a:r>
          </a:p>
        </p:txBody>
      </p:sp>
    </p:spTree>
    <p:extLst>
      <p:ext uri="{BB962C8B-B14F-4D97-AF65-F5344CB8AC3E}">
        <p14:creationId xmlns:p14="http://schemas.microsoft.com/office/powerpoint/2010/main" val="201213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C87A-AAB9-5125-C548-FB5083AA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Additionally,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2327-4E9D-1763-1D5E-04645ABF6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of QA of IPHL will be in accordance with QA </a:t>
            </a:r>
            <a:r>
              <a:rPr lang="en-US" dirty="0" err="1"/>
              <a:t>programme</a:t>
            </a:r>
            <a:r>
              <a:rPr lang="en-US" dirty="0"/>
              <a:t> and with other specific requirements of the </a:t>
            </a:r>
            <a:r>
              <a:rPr lang="en-US" dirty="0" err="1"/>
              <a:t>GoI</a:t>
            </a:r>
            <a:r>
              <a:rPr lang="en-US" dirty="0"/>
              <a:t> (NQAS) in align with Diagnostic algorithm used for diagnosis of TB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B83A-9CF2-5D3E-C71B-53ABEAF2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1"/>
            <a:ext cx="10515600" cy="593935"/>
          </a:xfrm>
        </p:spPr>
        <p:txBody>
          <a:bodyPr/>
          <a:lstStyle/>
          <a:p>
            <a:r>
              <a:rPr lang="en-IN" dirty="0"/>
              <a:t>Key Actionable for the Programme Officers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F4E54-A3CB-297E-BB28-C1869C70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85" y="617419"/>
            <a:ext cx="5955030" cy="2758019"/>
          </a:xfrm>
          <a:ln>
            <a:solidFill>
              <a:schemeClr val="tx1"/>
            </a:solidFill>
          </a:ln>
        </p:spPr>
        <p:txBody>
          <a:bodyPr/>
          <a:lstStyle/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equipment</a:t>
            </a:r>
          </a:p>
          <a:p>
            <a:r>
              <a:rPr lang="en-IN" sz="1800" dirty="0">
                <a:latin typeface="Abadi" panose="020B0604020104020204" pitchFamily="34" charset="0"/>
              </a:rPr>
              <a:t>Establishment of microscopy lab at the district hospital and SDH/CHC (if not already existing). This could mean procurement of additional logistics for the lab</a:t>
            </a:r>
          </a:p>
          <a:p>
            <a:r>
              <a:rPr lang="en-IN" sz="1800" dirty="0">
                <a:latin typeface="Abadi" panose="020B0604020104020204" pitchFamily="34" charset="0"/>
              </a:rPr>
              <a:t>Establishment of CBNAAT/TRUNAAT lab at the DH and </a:t>
            </a:r>
            <a:r>
              <a:rPr lang="en-IN" sz="1800" dirty="0" err="1">
                <a:latin typeface="Abadi" panose="020B0604020104020204" pitchFamily="34" charset="0"/>
              </a:rPr>
              <a:t>TrueNAT</a:t>
            </a:r>
            <a:r>
              <a:rPr lang="en-IN" sz="1800" dirty="0">
                <a:latin typeface="Abadi" panose="020B0604020104020204" pitchFamily="34" charset="0"/>
              </a:rPr>
              <a:t> lab at the SDH/CHC. This could mean the procurement of additional NAAT machines.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72CD21-4079-BE28-8F9B-8C060C9233E7}"/>
              </a:ext>
            </a:extLst>
          </p:cNvPr>
          <p:cNvSpPr txBox="1">
            <a:spLocks/>
          </p:cNvSpPr>
          <p:nvPr/>
        </p:nvSpPr>
        <p:spPr>
          <a:xfrm>
            <a:off x="6452235" y="638698"/>
            <a:ext cx="5593080" cy="2758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91425" tIns="45700" rIns="91425" bIns="45700" rtlCol="0">
            <a:noAutofit/>
          </a:bodyPr>
          <a:lstStyle>
            <a:lvl1pPr marL="609585" marR="0" lvl="0" indent="-474121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infrastructure</a:t>
            </a:r>
          </a:p>
          <a:p>
            <a:r>
              <a:rPr lang="en-IN" sz="1800" dirty="0">
                <a:latin typeface="Abadi" panose="020B0604020104020204" pitchFamily="34" charset="0"/>
              </a:rPr>
              <a:t>Find a spot in the DH/SDH/CHC premises to set up or integrate the NTEP lab services </a:t>
            </a:r>
          </a:p>
          <a:p>
            <a:r>
              <a:rPr lang="en-IN" sz="1800" dirty="0">
                <a:latin typeface="Abadi" panose="020B0604020104020204" pitchFamily="34" charset="0"/>
              </a:rPr>
              <a:t>Provide linkages for timely collection of samples and transportation to the labs from OPD/IPD/spokes </a:t>
            </a:r>
          </a:p>
          <a:p>
            <a:endParaRPr lang="en-IN" dirty="0"/>
          </a:p>
          <a:p>
            <a:pPr marL="135464" indent="0">
              <a:buFont typeface="Arial"/>
              <a:buNone/>
            </a:pP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CD701D-F3F1-D5B6-BD2B-18DA3B48FECB}"/>
              </a:ext>
            </a:extLst>
          </p:cNvPr>
          <p:cNvSpPr txBox="1">
            <a:spLocks/>
          </p:cNvSpPr>
          <p:nvPr/>
        </p:nvSpPr>
        <p:spPr>
          <a:xfrm>
            <a:off x="140970" y="3482563"/>
            <a:ext cx="11910060" cy="2675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91425" tIns="45700" rIns="91425" bIns="45700" rtlCol="0">
            <a:noAutofit/>
          </a:bodyPr>
          <a:lstStyle>
            <a:lvl1pPr marL="609585" marR="0" lvl="0" indent="-474121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Human Resources </a:t>
            </a:r>
            <a:endParaRPr lang="en-IN" sz="1800" dirty="0">
              <a:latin typeface="Abadi" panose="020B0604020104020204" pitchFamily="34" charset="0"/>
            </a:endParaRPr>
          </a:p>
          <a:p>
            <a:r>
              <a:rPr lang="en-IN" sz="1800" dirty="0">
                <a:latin typeface="Abadi" panose="020B0604020104020204" pitchFamily="34" charset="0"/>
              </a:rPr>
              <a:t>Recruitment of new HR/utilization of already existing lab HR to ensure continued services under NTEP</a:t>
            </a:r>
          </a:p>
          <a:p>
            <a:r>
              <a:rPr lang="en-IN" sz="1800" dirty="0">
                <a:latin typeface="Abadi" panose="020B0604020104020204" pitchFamily="34" charset="0"/>
              </a:rPr>
              <a:t>Capacity building of the HR on diagnostic techniques, Ni-</a:t>
            </a:r>
            <a:r>
              <a:rPr lang="en-IN" sz="1800" dirty="0" err="1">
                <a:latin typeface="Abadi" panose="020B0604020104020204" pitchFamily="34" charset="0"/>
              </a:rPr>
              <a:t>Kshay</a:t>
            </a:r>
            <a:r>
              <a:rPr lang="en-IN" sz="1800" dirty="0">
                <a:latin typeface="Abadi" panose="020B0604020104020204" pitchFamily="34" charset="0"/>
              </a:rPr>
              <a:t>, sample packaging etc</a:t>
            </a:r>
          </a:p>
          <a:p>
            <a:r>
              <a:rPr lang="en-US" sz="1800" dirty="0">
                <a:latin typeface="Abadi" panose="020B0604020104020204" pitchFamily="34" charset="0"/>
              </a:rPr>
              <a:t>Involvement of HR especially Medical Officers in -monitoring and regular reviews.</a:t>
            </a:r>
          </a:p>
          <a:p>
            <a:r>
              <a:rPr lang="en-US" sz="1800" dirty="0">
                <a:latin typeface="Abadi" panose="020B0604020104020204" pitchFamily="34" charset="0"/>
              </a:rPr>
              <a:t>Storage and dispensation of Anti TB drugs and drugs for TB preventive therapy from DH/SDH/CHC pharmacist</a:t>
            </a:r>
          </a:p>
          <a:p>
            <a:endParaRPr lang="en-US" sz="1200" dirty="0"/>
          </a:p>
          <a:p>
            <a:endParaRPr lang="en-IN" sz="1800" dirty="0">
              <a:latin typeface="Abadi" panose="020B0604020104020204" pitchFamily="34" charset="0"/>
            </a:endParaRP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pPr marL="135464" indent="0">
              <a:buFont typeface="Arial"/>
              <a:buNone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B5F66-B746-4983-C374-3BB6CBA38591}"/>
              </a:ext>
            </a:extLst>
          </p:cNvPr>
          <p:cNvSpPr txBox="1"/>
          <p:nvPr/>
        </p:nvSpPr>
        <p:spPr>
          <a:xfrm>
            <a:off x="0" y="6240581"/>
            <a:ext cx="12045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Integration of laboratory services under IPHL will increase the preparedness for future epidemics, and also facilitate the achievement of our end TB strategy</a:t>
            </a:r>
          </a:p>
        </p:txBody>
      </p:sp>
    </p:spTree>
    <p:extLst>
      <p:ext uri="{BB962C8B-B14F-4D97-AF65-F5344CB8AC3E}">
        <p14:creationId xmlns:p14="http://schemas.microsoft.com/office/powerpoint/2010/main" val="292649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A4CB-FCD7-043B-CAEB-F3F1D41B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31334"/>
            <a:ext cx="10515600" cy="4527551"/>
          </a:xfrm>
        </p:spPr>
        <p:txBody>
          <a:bodyPr/>
          <a:lstStyle/>
          <a:p>
            <a:pPr marL="135464" indent="0">
              <a:buNone/>
            </a:pPr>
            <a:r>
              <a:rPr lang="en-US" sz="4000" dirty="0">
                <a:latin typeface="Abadi" panose="020B0604020104020204" pitchFamily="34" charset="0"/>
              </a:rPr>
              <a:t>                       </a:t>
            </a:r>
          </a:p>
          <a:p>
            <a:pPr marL="135464" indent="0">
              <a:buNone/>
            </a:pPr>
            <a:endParaRPr lang="en-US" sz="4000" dirty="0">
              <a:latin typeface="Abadi" panose="020B0604020104020204" pitchFamily="34" charset="0"/>
            </a:endParaRPr>
          </a:p>
          <a:p>
            <a:pPr marL="135464" indent="0" algn="ctr">
              <a:buNone/>
            </a:pPr>
            <a:r>
              <a:rPr lang="en-US" sz="4000" dirty="0">
                <a:latin typeface="Abadi" panose="020B0604020104020204" pitchFamily="34" charset="0"/>
              </a:rPr>
              <a:t>Thank You</a:t>
            </a:r>
            <a:endParaRPr lang="en-IN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5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TB ELIMINATION – THE VISION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BB47017-C39A-4C68-0021-802F50D31BC2}"/>
              </a:ext>
            </a:extLst>
          </p:cNvPr>
          <p:cNvSpPr txBox="1">
            <a:spLocks/>
          </p:cNvSpPr>
          <p:nvPr/>
        </p:nvSpPr>
        <p:spPr>
          <a:xfrm>
            <a:off x="1736894" y="1157400"/>
            <a:ext cx="3369727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80</a:t>
            </a:r>
            <a:r>
              <a:rPr lang="en-US" sz="2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US" sz="2400" b="1" dirty="0">
              <a:solidFill>
                <a:srgbClr val="00A3E0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TB INCIDENCE RATE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1800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Reduction in TB incidence rate [as compared to 2015 levels]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9EF2676-6E51-33E9-FF71-1B6EB4778EDB}"/>
              </a:ext>
            </a:extLst>
          </p:cNvPr>
          <p:cNvSpPr txBox="1">
            <a:spLocks/>
          </p:cNvSpPr>
          <p:nvPr/>
        </p:nvSpPr>
        <p:spPr>
          <a:xfrm>
            <a:off x="1736894" y="3082662"/>
            <a:ext cx="4263033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90</a:t>
            </a:r>
            <a:r>
              <a:rPr lang="en-US" sz="18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TB MORTALITY 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Reduction in TB Mortality rate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[as compared to 2015 levels]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endParaRPr lang="en-US" sz="1200" dirty="0">
              <a:solidFill>
                <a:srgbClr val="2B3A42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A32179-66C3-55B0-D4CC-739CF36333D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206" y="1461593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D202907E-33AB-E831-4052-CDF92D9C13E1}"/>
              </a:ext>
            </a:extLst>
          </p:cNvPr>
          <p:cNvSpPr txBox="1">
            <a:spLocks/>
          </p:cNvSpPr>
          <p:nvPr/>
        </p:nvSpPr>
        <p:spPr>
          <a:xfrm>
            <a:off x="1736894" y="5232342"/>
            <a:ext cx="3884523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INR 0</a:t>
            </a:r>
            <a:endParaRPr lang="en-US" sz="1800" b="1" dirty="0">
              <a:solidFill>
                <a:srgbClr val="00A3E0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CATASTROPHIC EXPENDITURE </a:t>
            </a: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</a:rPr>
              <a:t>Due to TB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endParaRPr lang="en-US" sz="1200" dirty="0">
              <a:solidFill>
                <a:srgbClr val="2B3A42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D1A2AAA-D799-AC6D-ED17-5CB5367D44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2" y="3884408"/>
            <a:ext cx="756000" cy="86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789F8D-1F26-4C43-1CE6-4BDB81AB34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" y="5613115"/>
            <a:ext cx="900000" cy="90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F30A87E-109B-5079-FFF7-D0DBD1D9D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417" y="2047534"/>
            <a:ext cx="6421288" cy="455123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8DCEBCA-D89A-C26F-52D1-C0E992366D3D}"/>
              </a:ext>
            </a:extLst>
          </p:cNvPr>
          <p:cNvSpPr/>
          <p:nvPr/>
        </p:nvSpPr>
        <p:spPr>
          <a:xfrm>
            <a:off x="5344309" y="885075"/>
            <a:ext cx="6698396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TB Elimination Mission 2025 has taken up key priorities along with reduction in incidence rate</a:t>
            </a:r>
          </a:p>
        </p:txBody>
      </p:sp>
      <p:pic>
        <p:nvPicPr>
          <p:cNvPr id="62" name="Graphic 61" descr="Bullseye">
            <a:extLst>
              <a:ext uri="{FF2B5EF4-FFF2-40B4-BE49-F238E27FC236}">
                <a16:creationId xmlns:a16="http://schemas.microsoft.com/office/drawing/2014/main" id="{663E0138-5E40-254D-3C0D-3953212272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1497" y="1055023"/>
            <a:ext cx="574503" cy="5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DIAGNOSTIC ALGORITHM UNDER NTEP</a:t>
            </a:r>
          </a:p>
        </p:txBody>
      </p:sp>
      <p:pic>
        <p:nvPicPr>
          <p:cNvPr id="3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C9C1A638-C005-3C8C-EC31-C33134FF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21" y="909184"/>
            <a:ext cx="9852660" cy="55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A7FA801-7147-BA27-4A9F-426CE532B191}"/>
              </a:ext>
            </a:extLst>
          </p:cNvPr>
          <p:cNvGrpSpPr/>
          <p:nvPr/>
        </p:nvGrpSpPr>
        <p:grpSpPr>
          <a:xfrm>
            <a:off x="0" y="1399603"/>
            <a:ext cx="2550984" cy="4676908"/>
            <a:chOff x="0" y="1403413"/>
            <a:chExt cx="2550984" cy="4676908"/>
          </a:xfrm>
          <a:solidFill>
            <a:srgbClr val="00A3E0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157F19-2933-A76D-C8E2-3613F12C6BFA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E81BB3A-0F70-0B61-BCB3-1E23BB48BB71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9153E29-2702-8D4A-6AF4-FD875C3D2CD9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AD5BFE5-DB5C-A4BB-A062-D88FA8EC4278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34FE081-A88C-2F2C-7171-06EEA53E8E48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99BF868-A864-517D-D8BF-0C3BC78C3E3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3F78FB8-533F-5F88-923A-B8E7D7904B0B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3DBF322-D199-0C8D-A331-28256664BF58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5F42986-895D-7EE9-0AC1-49CAB953F8C6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E1E24D-AA76-E9A5-D1F0-6505EB9EC4DE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B57D426-2221-4338-210B-2F829C99780C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724B5C4-F5A3-1DD2-9E85-4B68E3CFBED6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26223C-2294-A8F4-5B9D-82FC60E9EE82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C9CE8D-8B6B-31D1-4DB3-3D3A150F7F05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57EA254-E334-51C4-34B5-1AD0A59CB0B0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03DFDA1-EE33-9A51-210E-249AAB5E2A7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B084A6A-7529-0A99-8187-755BAE5F0293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BABF214-7720-1C17-5540-943AE617B1E1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D639337-FFA2-B9F5-1118-DA2BBE08FBA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6D10CE7-8205-9016-0C79-1E878526B6D6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15DC6D3-9B62-D440-05AD-A8485363440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302845-7747-B3D5-DB57-D754F30966A4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E1A3EA9-2436-6430-0032-6CAD2B4F899A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9E73BC6-7DAA-2E34-6EAF-A22D638ADF5E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EDF54BC-953F-8742-016F-11CC1B8830E5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09EA842-B019-5ED7-E117-8D8E5075CABB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1BCFE39-9234-EEEA-A023-F391EC834115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2DF86D9-E4BA-1E5D-D130-3CCEEF5DCC00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404491-EC4D-9004-DD19-2A3F4DEA25A7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4DCEB7A1-4E72-F562-097F-9C63CD1B1178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7B6AB511-C8ED-40CD-4BBC-C7247CF3148B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4FC8E2F0-C5FA-72B4-1C9A-8AC767595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881050" y="2432490"/>
            <a:ext cx="7988504" cy="221599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NETWORK OF LABORATORIES UNDER NTEP</a:t>
            </a:r>
          </a:p>
        </p:txBody>
      </p:sp>
    </p:spTree>
    <p:extLst>
      <p:ext uri="{BB962C8B-B14F-4D97-AF65-F5344CB8AC3E}">
        <p14:creationId xmlns:p14="http://schemas.microsoft.com/office/powerpoint/2010/main" val="206709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CA9DA4-C155-4525-B614-8DF825AD2057}"/>
              </a:ext>
            </a:extLst>
          </p:cNvPr>
          <p:cNvSpPr/>
          <p:nvPr/>
        </p:nvSpPr>
        <p:spPr>
          <a:xfrm>
            <a:off x="0" y="1158875"/>
            <a:ext cx="5199063" cy="688975"/>
          </a:xfrm>
          <a:custGeom>
            <a:avLst/>
            <a:gdLst>
              <a:gd name="connsiteX0" fmla="*/ 0 w 5199049"/>
              <a:gd name="connsiteY0" fmla="*/ 0 h 688537"/>
              <a:gd name="connsiteX1" fmla="*/ 5199049 w 5199049"/>
              <a:gd name="connsiteY1" fmla="*/ 0 h 688537"/>
              <a:gd name="connsiteX2" fmla="*/ 4664401 w 5199049"/>
              <a:gd name="connsiteY2" fmla="*/ 688537 h 688537"/>
              <a:gd name="connsiteX3" fmla="*/ 0 w 5199049"/>
              <a:gd name="connsiteY3" fmla="*/ 688537 h 688537"/>
              <a:gd name="connsiteX4" fmla="*/ 0 w 5199049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049" h="688537">
                <a:moveTo>
                  <a:pt x="0" y="0"/>
                </a:moveTo>
                <a:lnTo>
                  <a:pt x="5199049" y="0"/>
                </a:lnTo>
                <a:lnTo>
                  <a:pt x="466440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National reference laboratory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52A36A-716A-481B-9CFC-CF962FA5EE7A}"/>
              </a:ext>
            </a:extLst>
          </p:cNvPr>
          <p:cNvSpPr/>
          <p:nvPr/>
        </p:nvSpPr>
        <p:spPr>
          <a:xfrm>
            <a:off x="6986588" y="1009650"/>
            <a:ext cx="5205412" cy="1785938"/>
          </a:xfrm>
          <a:custGeom>
            <a:avLst/>
            <a:gdLst>
              <a:gd name="connsiteX0" fmla="*/ 0 w 5205372"/>
              <a:gd name="connsiteY0" fmla="*/ 0 h 688537"/>
              <a:gd name="connsiteX1" fmla="*/ 5205372 w 5205372"/>
              <a:gd name="connsiteY1" fmla="*/ 0 h 688537"/>
              <a:gd name="connsiteX2" fmla="*/ 5205372 w 5205372"/>
              <a:gd name="connsiteY2" fmla="*/ 688537 h 688537"/>
              <a:gd name="connsiteX3" fmla="*/ 534648 w 5205372"/>
              <a:gd name="connsiteY3" fmla="*/ 688537 h 688537"/>
              <a:gd name="connsiteX4" fmla="*/ 0 w 5205372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372" h="688537">
                <a:moveTo>
                  <a:pt x="0" y="0"/>
                </a:moveTo>
                <a:lnTo>
                  <a:pt x="5205372" y="0"/>
                </a:lnTo>
                <a:lnTo>
                  <a:pt x="5205372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NAAT, </a:t>
            </a:r>
            <a:r>
              <a:rPr lang="en-US" sz="2400" b="1" dirty="0">
                <a:solidFill>
                  <a:srgbClr val="FF0000"/>
                </a:solidFill>
              </a:rPr>
              <a:t>LPA, Liquid Culture, LCDST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Training, Quality Assurance of all testing modalities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D48BD5-45BE-45B6-96E7-252F4474E248}"/>
              </a:ext>
            </a:extLst>
          </p:cNvPr>
          <p:cNvSpPr/>
          <p:nvPr/>
        </p:nvSpPr>
        <p:spPr>
          <a:xfrm>
            <a:off x="0" y="2079625"/>
            <a:ext cx="4486275" cy="687388"/>
          </a:xfrm>
          <a:custGeom>
            <a:avLst/>
            <a:gdLst>
              <a:gd name="connsiteX0" fmla="*/ 0 w 4487003"/>
              <a:gd name="connsiteY0" fmla="*/ 0 h 688537"/>
              <a:gd name="connsiteX1" fmla="*/ 4487003 w 4487003"/>
              <a:gd name="connsiteY1" fmla="*/ 0 h 688537"/>
              <a:gd name="connsiteX2" fmla="*/ 3952354 w 4487003"/>
              <a:gd name="connsiteY2" fmla="*/ 688537 h 688537"/>
              <a:gd name="connsiteX3" fmla="*/ 0 w 4487003"/>
              <a:gd name="connsiteY3" fmla="*/ 688537 h 688537"/>
              <a:gd name="connsiteX4" fmla="*/ 0 w 448700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003" h="688537">
                <a:moveTo>
                  <a:pt x="0" y="0"/>
                </a:moveTo>
                <a:lnTo>
                  <a:pt x="4487003" y="0"/>
                </a:lnTo>
                <a:lnTo>
                  <a:pt x="3952354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Intermediate reference laboratory (State Level)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4A1E2B-8E82-4E40-9C90-C34607AAFB13}"/>
              </a:ext>
            </a:extLst>
          </p:cNvPr>
          <p:cNvSpPr/>
          <p:nvPr/>
        </p:nvSpPr>
        <p:spPr>
          <a:xfrm>
            <a:off x="-1" y="2998788"/>
            <a:ext cx="4298949" cy="688975"/>
          </a:xfrm>
          <a:custGeom>
            <a:avLst/>
            <a:gdLst>
              <a:gd name="connsiteX0" fmla="*/ 0 w 3773000"/>
              <a:gd name="connsiteY0" fmla="*/ 0 h 688537"/>
              <a:gd name="connsiteX1" fmla="*/ 3773000 w 3773000"/>
              <a:gd name="connsiteY1" fmla="*/ 0 h 688537"/>
              <a:gd name="connsiteX2" fmla="*/ 3238351 w 3773000"/>
              <a:gd name="connsiteY2" fmla="*/ 688537 h 688537"/>
              <a:gd name="connsiteX3" fmla="*/ 0 w 3773000"/>
              <a:gd name="connsiteY3" fmla="*/ 688537 h 688537"/>
              <a:gd name="connsiteX4" fmla="*/ 0 w 3773000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000" h="688537">
                <a:moveTo>
                  <a:pt x="0" y="0"/>
                </a:moveTo>
                <a:lnTo>
                  <a:pt x="3773000" y="0"/>
                </a:lnTo>
                <a:lnTo>
                  <a:pt x="323835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C&amp;DST laboratory </a:t>
            </a:r>
          </a:p>
          <a:p>
            <a:pPr algn="ctr">
              <a:defRPr/>
            </a:pPr>
            <a:r>
              <a:rPr lang="en-US" sz="1500" b="1" cap="all" dirty="0">
                <a:solidFill>
                  <a:srgbClr val="FF0000"/>
                </a:solidFill>
              </a:rPr>
              <a:t>(In Medical colleges &amp; Private sector)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C60177-F792-4E26-A956-168B149B4B66}"/>
              </a:ext>
            </a:extLst>
          </p:cNvPr>
          <p:cNvSpPr/>
          <p:nvPr/>
        </p:nvSpPr>
        <p:spPr>
          <a:xfrm>
            <a:off x="7585868" y="2901949"/>
            <a:ext cx="3779837" cy="688975"/>
          </a:xfrm>
          <a:custGeom>
            <a:avLst/>
            <a:gdLst>
              <a:gd name="connsiteX0" fmla="*/ 0 w 3779323"/>
              <a:gd name="connsiteY0" fmla="*/ 0 h 688537"/>
              <a:gd name="connsiteX1" fmla="*/ 3779323 w 3779323"/>
              <a:gd name="connsiteY1" fmla="*/ 0 h 688537"/>
              <a:gd name="connsiteX2" fmla="*/ 3779323 w 3779323"/>
              <a:gd name="connsiteY2" fmla="*/ 688537 h 688537"/>
              <a:gd name="connsiteX3" fmla="*/ 534648 w 3779323"/>
              <a:gd name="connsiteY3" fmla="*/ 688537 h 688537"/>
              <a:gd name="connsiteX4" fmla="*/ 0 w 377932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323" h="688537">
                <a:moveTo>
                  <a:pt x="0" y="0"/>
                </a:moveTo>
                <a:lnTo>
                  <a:pt x="3779323" y="0"/>
                </a:lnTo>
                <a:lnTo>
                  <a:pt x="3779323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NAAT, </a:t>
            </a:r>
            <a:r>
              <a:rPr lang="en-US" sz="2400" b="1" dirty="0">
                <a:solidFill>
                  <a:srgbClr val="FF0000"/>
                </a:solidFill>
              </a:rPr>
              <a:t>LPA, Liquid Culture, LCDST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2C0FFBF-FC6F-4815-9A88-0279C640AC71}"/>
              </a:ext>
            </a:extLst>
          </p:cNvPr>
          <p:cNvSpPr/>
          <p:nvPr/>
        </p:nvSpPr>
        <p:spPr>
          <a:xfrm>
            <a:off x="0" y="3917950"/>
            <a:ext cx="3059113" cy="688975"/>
          </a:xfrm>
          <a:custGeom>
            <a:avLst/>
            <a:gdLst>
              <a:gd name="connsiteX0" fmla="*/ 0 w 3058997"/>
              <a:gd name="connsiteY0" fmla="*/ 0 h 688537"/>
              <a:gd name="connsiteX1" fmla="*/ 3058997 w 3058997"/>
              <a:gd name="connsiteY1" fmla="*/ 0 h 688537"/>
              <a:gd name="connsiteX2" fmla="*/ 2524349 w 3058997"/>
              <a:gd name="connsiteY2" fmla="*/ 688537 h 688537"/>
              <a:gd name="connsiteX3" fmla="*/ 0 w 3058997"/>
              <a:gd name="connsiteY3" fmla="*/ 688537 h 688537"/>
              <a:gd name="connsiteX4" fmla="*/ 0 w 3058997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997" h="688537">
                <a:moveTo>
                  <a:pt x="0" y="0"/>
                </a:moveTo>
                <a:lnTo>
                  <a:pt x="3058997" y="0"/>
                </a:lnTo>
                <a:lnTo>
                  <a:pt x="2524349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 &amp; sub- district level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A0F04E-09B3-4FB3-8F5F-44F64C22C6A2}"/>
              </a:ext>
            </a:extLst>
          </p:cNvPr>
          <p:cNvSpPr/>
          <p:nvPr/>
        </p:nvSpPr>
        <p:spPr>
          <a:xfrm>
            <a:off x="8381998" y="3658396"/>
            <a:ext cx="3760789" cy="1178717"/>
          </a:xfrm>
          <a:custGeom>
            <a:avLst/>
            <a:gdLst>
              <a:gd name="connsiteX0" fmla="*/ 0 w 3065321"/>
              <a:gd name="connsiteY0" fmla="*/ 0 h 688537"/>
              <a:gd name="connsiteX1" fmla="*/ 3065321 w 3065321"/>
              <a:gd name="connsiteY1" fmla="*/ 0 h 688537"/>
              <a:gd name="connsiteX2" fmla="*/ 3065321 w 3065321"/>
              <a:gd name="connsiteY2" fmla="*/ 688537 h 688537"/>
              <a:gd name="connsiteX3" fmla="*/ 534648 w 3065321"/>
              <a:gd name="connsiteY3" fmla="*/ 688537 h 688537"/>
              <a:gd name="connsiteX4" fmla="*/ 0 w 3065321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21" h="688537">
                <a:moveTo>
                  <a:pt x="0" y="0"/>
                </a:moveTo>
                <a:lnTo>
                  <a:pt x="3065321" y="0"/>
                </a:lnTo>
                <a:lnTo>
                  <a:pt x="3065321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NAAT – CBNAAT &amp; Truenat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E9ABAC-EFF4-47BA-A839-A9EE5ADE8705}"/>
              </a:ext>
            </a:extLst>
          </p:cNvPr>
          <p:cNvSpPr/>
          <p:nvPr/>
        </p:nvSpPr>
        <p:spPr>
          <a:xfrm>
            <a:off x="0" y="4837113"/>
            <a:ext cx="2344738" cy="688975"/>
          </a:xfrm>
          <a:custGeom>
            <a:avLst/>
            <a:gdLst>
              <a:gd name="connsiteX0" fmla="*/ 0 w 2344994"/>
              <a:gd name="connsiteY0" fmla="*/ 0 h 688537"/>
              <a:gd name="connsiteX1" fmla="*/ 2344994 w 2344994"/>
              <a:gd name="connsiteY1" fmla="*/ 0 h 688537"/>
              <a:gd name="connsiteX2" fmla="*/ 1810346 w 2344994"/>
              <a:gd name="connsiteY2" fmla="*/ 688537 h 688537"/>
              <a:gd name="connsiteX3" fmla="*/ 0 w 2344994"/>
              <a:gd name="connsiteY3" fmla="*/ 688537 h 688537"/>
              <a:gd name="connsiteX4" fmla="*/ 0 w 2344994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94" h="688537">
                <a:moveTo>
                  <a:pt x="0" y="0"/>
                </a:moveTo>
                <a:lnTo>
                  <a:pt x="2344994" y="0"/>
                </a:lnTo>
                <a:lnTo>
                  <a:pt x="1810346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3CAB9E-AE59-458E-915C-5783E407E9B7}"/>
              </a:ext>
            </a:extLst>
          </p:cNvPr>
          <p:cNvSpPr/>
          <p:nvPr/>
        </p:nvSpPr>
        <p:spPr>
          <a:xfrm rot="10800000">
            <a:off x="3241675" y="4150255"/>
            <a:ext cx="5708650" cy="1993900"/>
          </a:xfrm>
          <a:custGeom>
            <a:avLst/>
            <a:gdLst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5975996 w 6741428"/>
              <a:gd name="connsiteY9" fmla="*/ 1446041 h 2214532"/>
              <a:gd name="connsiteX10" fmla="*/ 5967981 w 6741428"/>
              <a:gd name="connsiteY10" fmla="*/ 1450458 h 2214532"/>
              <a:gd name="connsiteX11" fmla="*/ 6204997 w 6741428"/>
              <a:gd name="connsiteY11" fmla="*/ 1507638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5975996 w 6741428"/>
              <a:gd name="connsiteY9" fmla="*/ 1446041 h 2214532"/>
              <a:gd name="connsiteX10" fmla="*/ 6204997 w 6741428"/>
              <a:gd name="connsiteY10" fmla="*/ 1507638 h 2214532"/>
              <a:gd name="connsiteX11" fmla="*/ 3370714 w 6741428"/>
              <a:gd name="connsiteY11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6204997 w 6741428"/>
              <a:gd name="connsiteY9" fmla="*/ 1507638 h 2214532"/>
              <a:gd name="connsiteX10" fmla="*/ 3370714 w 6741428"/>
              <a:gd name="connsiteY10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516660 w 6741428"/>
              <a:gd name="connsiteY3" fmla="*/ 1506057 h 2214532"/>
              <a:gd name="connsiteX4" fmla="*/ 0 w 6741428"/>
              <a:gd name="connsiteY4" fmla="*/ 840685 h 2214532"/>
              <a:gd name="connsiteX5" fmla="*/ 3370714 w 6741428"/>
              <a:gd name="connsiteY5" fmla="*/ 0 h 2214532"/>
              <a:gd name="connsiteX6" fmla="*/ 6741428 w 6741428"/>
              <a:gd name="connsiteY6" fmla="*/ 840685 h 2214532"/>
              <a:gd name="connsiteX7" fmla="*/ 6224768 w 6741428"/>
              <a:gd name="connsiteY7" fmla="*/ 1506057 h 2214532"/>
              <a:gd name="connsiteX8" fmla="*/ 6204997 w 6741428"/>
              <a:gd name="connsiteY8" fmla="*/ 1507638 h 2214532"/>
              <a:gd name="connsiteX9" fmla="*/ 3370714 w 6741428"/>
              <a:gd name="connsiteY9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516660 w 6741428"/>
              <a:gd name="connsiteY2" fmla="*/ 1506057 h 2214532"/>
              <a:gd name="connsiteX3" fmla="*/ 0 w 6741428"/>
              <a:gd name="connsiteY3" fmla="*/ 840685 h 2214532"/>
              <a:gd name="connsiteX4" fmla="*/ 3370714 w 6741428"/>
              <a:gd name="connsiteY4" fmla="*/ 0 h 2214532"/>
              <a:gd name="connsiteX5" fmla="*/ 6741428 w 6741428"/>
              <a:gd name="connsiteY5" fmla="*/ 840685 h 2214532"/>
              <a:gd name="connsiteX6" fmla="*/ 6224768 w 6741428"/>
              <a:gd name="connsiteY6" fmla="*/ 1506057 h 2214532"/>
              <a:gd name="connsiteX7" fmla="*/ 6204997 w 6741428"/>
              <a:gd name="connsiteY7" fmla="*/ 1507638 h 2214532"/>
              <a:gd name="connsiteX8" fmla="*/ 3370714 w 6741428"/>
              <a:gd name="connsiteY8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516660 w 6741428"/>
              <a:gd name="connsiteY2" fmla="*/ 1506057 h 2214532"/>
              <a:gd name="connsiteX3" fmla="*/ 0 w 6741428"/>
              <a:gd name="connsiteY3" fmla="*/ 840685 h 2214532"/>
              <a:gd name="connsiteX4" fmla="*/ 3370714 w 6741428"/>
              <a:gd name="connsiteY4" fmla="*/ 0 h 2214532"/>
              <a:gd name="connsiteX5" fmla="*/ 6741428 w 6741428"/>
              <a:gd name="connsiteY5" fmla="*/ 840685 h 2214532"/>
              <a:gd name="connsiteX6" fmla="*/ 6224768 w 6741428"/>
              <a:gd name="connsiteY6" fmla="*/ 1506057 h 2214532"/>
              <a:gd name="connsiteX7" fmla="*/ 3370714 w 6741428"/>
              <a:gd name="connsiteY7" fmla="*/ 2214532 h 2214532"/>
              <a:gd name="connsiteX0" fmla="*/ 3370714 w 6741428"/>
              <a:gd name="connsiteY0" fmla="*/ 2214532 h 2214532"/>
              <a:gd name="connsiteX1" fmla="*/ 516660 w 6741428"/>
              <a:gd name="connsiteY1" fmla="*/ 1506057 h 2214532"/>
              <a:gd name="connsiteX2" fmla="*/ 0 w 6741428"/>
              <a:gd name="connsiteY2" fmla="*/ 840685 h 2214532"/>
              <a:gd name="connsiteX3" fmla="*/ 3370714 w 6741428"/>
              <a:gd name="connsiteY3" fmla="*/ 0 h 2214532"/>
              <a:gd name="connsiteX4" fmla="*/ 6741428 w 6741428"/>
              <a:gd name="connsiteY4" fmla="*/ 840685 h 2214532"/>
              <a:gd name="connsiteX5" fmla="*/ 6224768 w 6741428"/>
              <a:gd name="connsiteY5" fmla="*/ 1506057 h 2214532"/>
              <a:gd name="connsiteX6" fmla="*/ 3370714 w 6741428"/>
              <a:gd name="connsiteY6" fmla="*/ 2214532 h 2214532"/>
              <a:gd name="connsiteX0" fmla="*/ 3370714 w 6224768"/>
              <a:gd name="connsiteY0" fmla="*/ 2214532 h 2214532"/>
              <a:gd name="connsiteX1" fmla="*/ 516660 w 6224768"/>
              <a:gd name="connsiteY1" fmla="*/ 1506057 h 2214532"/>
              <a:gd name="connsiteX2" fmla="*/ 0 w 6224768"/>
              <a:gd name="connsiteY2" fmla="*/ 840685 h 2214532"/>
              <a:gd name="connsiteX3" fmla="*/ 3370714 w 6224768"/>
              <a:gd name="connsiteY3" fmla="*/ 0 h 2214532"/>
              <a:gd name="connsiteX4" fmla="*/ 6224768 w 6224768"/>
              <a:gd name="connsiteY4" fmla="*/ 1506057 h 2214532"/>
              <a:gd name="connsiteX5" fmla="*/ 3370714 w 6224768"/>
              <a:gd name="connsiteY5" fmla="*/ 2214532 h 2214532"/>
              <a:gd name="connsiteX0" fmla="*/ 3370714 w 6224768"/>
              <a:gd name="connsiteY0" fmla="*/ 1993552 h 1993552"/>
              <a:gd name="connsiteX1" fmla="*/ 516660 w 6224768"/>
              <a:gd name="connsiteY1" fmla="*/ 1285077 h 1993552"/>
              <a:gd name="connsiteX2" fmla="*/ 0 w 6224768"/>
              <a:gd name="connsiteY2" fmla="*/ 619705 h 1993552"/>
              <a:gd name="connsiteX3" fmla="*/ 3385954 w 6224768"/>
              <a:gd name="connsiteY3" fmla="*/ 0 h 1993552"/>
              <a:gd name="connsiteX4" fmla="*/ 6224768 w 6224768"/>
              <a:gd name="connsiteY4" fmla="*/ 1285077 h 1993552"/>
              <a:gd name="connsiteX5" fmla="*/ 3370714 w 6224768"/>
              <a:gd name="connsiteY5" fmla="*/ 1993552 h 1993552"/>
              <a:gd name="connsiteX0" fmla="*/ 2854054 w 5708108"/>
              <a:gd name="connsiteY0" fmla="*/ 1993552 h 1993552"/>
              <a:gd name="connsiteX1" fmla="*/ 0 w 5708108"/>
              <a:gd name="connsiteY1" fmla="*/ 1285077 h 1993552"/>
              <a:gd name="connsiteX2" fmla="*/ 2869294 w 5708108"/>
              <a:gd name="connsiteY2" fmla="*/ 0 h 1993552"/>
              <a:gd name="connsiteX3" fmla="*/ 5708108 w 5708108"/>
              <a:gd name="connsiteY3" fmla="*/ 1285077 h 1993552"/>
              <a:gd name="connsiteX4" fmla="*/ 2854054 w 5708108"/>
              <a:gd name="connsiteY4" fmla="*/ 1993552 h 19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108" h="1993552">
                <a:moveTo>
                  <a:pt x="2854054" y="1993552"/>
                </a:moveTo>
                <a:lnTo>
                  <a:pt x="0" y="1285077"/>
                </a:lnTo>
                <a:lnTo>
                  <a:pt x="2869294" y="0"/>
                </a:lnTo>
                <a:lnTo>
                  <a:pt x="5708108" y="1285077"/>
                </a:lnTo>
                <a:lnTo>
                  <a:pt x="2854054" y="199355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2985C2-3435-40DA-BC4B-47A9405E543C}"/>
              </a:ext>
            </a:extLst>
          </p:cNvPr>
          <p:cNvSpPr/>
          <p:nvPr/>
        </p:nvSpPr>
        <p:spPr>
          <a:xfrm rot="10800000">
            <a:off x="3956050" y="3382963"/>
            <a:ext cx="4279900" cy="1654175"/>
          </a:xfrm>
          <a:custGeom>
            <a:avLst/>
            <a:gdLst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504339 w 5354392"/>
              <a:gd name="connsiteY9" fmla="*/ 1248293 h 1857735"/>
              <a:gd name="connsiteX10" fmla="*/ 4486713 w 5354392"/>
              <a:gd name="connsiteY10" fmla="*/ 1258108 h 1857735"/>
              <a:gd name="connsiteX11" fmla="*/ 4792416 w 5354392"/>
              <a:gd name="connsiteY11" fmla="*/ 1330181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504339 w 5354392"/>
              <a:gd name="connsiteY9" fmla="*/ 1248293 h 1857735"/>
              <a:gd name="connsiteX10" fmla="*/ 4792416 w 5354392"/>
              <a:gd name="connsiteY10" fmla="*/ 1330181 h 1857735"/>
              <a:gd name="connsiteX11" fmla="*/ 2677196 w 5354392"/>
              <a:gd name="connsiteY11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792416 w 5354392"/>
              <a:gd name="connsiteY9" fmla="*/ 1330181 h 1857735"/>
              <a:gd name="connsiteX10" fmla="*/ 2677196 w 5354392"/>
              <a:gd name="connsiteY10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2677196 w 5354392"/>
              <a:gd name="connsiteY9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536573 w 5354392"/>
              <a:gd name="connsiteY3" fmla="*/ 1322200 h 1857735"/>
              <a:gd name="connsiteX4" fmla="*/ 0 w 5354392"/>
              <a:gd name="connsiteY4" fmla="*/ 631185 h 1857735"/>
              <a:gd name="connsiteX5" fmla="*/ 2677196 w 5354392"/>
              <a:gd name="connsiteY5" fmla="*/ 0 h 1857735"/>
              <a:gd name="connsiteX6" fmla="*/ 5354392 w 5354392"/>
              <a:gd name="connsiteY6" fmla="*/ 631185 h 1857735"/>
              <a:gd name="connsiteX7" fmla="*/ 4817819 w 5354392"/>
              <a:gd name="connsiteY7" fmla="*/ 1322200 h 1857735"/>
              <a:gd name="connsiteX8" fmla="*/ 2677196 w 5354392"/>
              <a:gd name="connsiteY8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536573 w 5354392"/>
              <a:gd name="connsiteY2" fmla="*/ 1322200 h 1857735"/>
              <a:gd name="connsiteX3" fmla="*/ 0 w 5354392"/>
              <a:gd name="connsiteY3" fmla="*/ 631185 h 1857735"/>
              <a:gd name="connsiteX4" fmla="*/ 2677196 w 5354392"/>
              <a:gd name="connsiteY4" fmla="*/ 0 h 1857735"/>
              <a:gd name="connsiteX5" fmla="*/ 5354392 w 5354392"/>
              <a:gd name="connsiteY5" fmla="*/ 631185 h 1857735"/>
              <a:gd name="connsiteX6" fmla="*/ 4817819 w 5354392"/>
              <a:gd name="connsiteY6" fmla="*/ 1322200 h 1857735"/>
              <a:gd name="connsiteX7" fmla="*/ 2677196 w 5354392"/>
              <a:gd name="connsiteY7" fmla="*/ 1857735 h 1857735"/>
              <a:gd name="connsiteX0" fmla="*/ 2677196 w 5354392"/>
              <a:gd name="connsiteY0" fmla="*/ 1857735 h 1857735"/>
              <a:gd name="connsiteX1" fmla="*/ 536573 w 5354392"/>
              <a:gd name="connsiteY1" fmla="*/ 1322200 h 1857735"/>
              <a:gd name="connsiteX2" fmla="*/ 0 w 5354392"/>
              <a:gd name="connsiteY2" fmla="*/ 631185 h 1857735"/>
              <a:gd name="connsiteX3" fmla="*/ 2677196 w 5354392"/>
              <a:gd name="connsiteY3" fmla="*/ 0 h 1857735"/>
              <a:gd name="connsiteX4" fmla="*/ 5354392 w 5354392"/>
              <a:gd name="connsiteY4" fmla="*/ 631185 h 1857735"/>
              <a:gd name="connsiteX5" fmla="*/ 4817819 w 5354392"/>
              <a:gd name="connsiteY5" fmla="*/ 1322200 h 1857735"/>
              <a:gd name="connsiteX6" fmla="*/ 2677196 w 5354392"/>
              <a:gd name="connsiteY6" fmla="*/ 1857735 h 1857735"/>
              <a:gd name="connsiteX0" fmla="*/ 2677196 w 4817819"/>
              <a:gd name="connsiteY0" fmla="*/ 1857735 h 1857735"/>
              <a:gd name="connsiteX1" fmla="*/ 536573 w 4817819"/>
              <a:gd name="connsiteY1" fmla="*/ 1322200 h 1857735"/>
              <a:gd name="connsiteX2" fmla="*/ 0 w 4817819"/>
              <a:gd name="connsiteY2" fmla="*/ 631185 h 1857735"/>
              <a:gd name="connsiteX3" fmla="*/ 2677196 w 4817819"/>
              <a:gd name="connsiteY3" fmla="*/ 0 h 1857735"/>
              <a:gd name="connsiteX4" fmla="*/ 4817819 w 4817819"/>
              <a:gd name="connsiteY4" fmla="*/ 1322200 h 1857735"/>
              <a:gd name="connsiteX5" fmla="*/ 2677196 w 4817819"/>
              <a:gd name="connsiteY5" fmla="*/ 1857735 h 1857735"/>
              <a:gd name="connsiteX0" fmla="*/ 2140623 w 4281246"/>
              <a:gd name="connsiteY0" fmla="*/ 1857735 h 1857735"/>
              <a:gd name="connsiteX1" fmla="*/ 0 w 4281246"/>
              <a:gd name="connsiteY1" fmla="*/ 1322200 h 1857735"/>
              <a:gd name="connsiteX2" fmla="*/ 2140623 w 4281246"/>
              <a:gd name="connsiteY2" fmla="*/ 0 h 1857735"/>
              <a:gd name="connsiteX3" fmla="*/ 4281246 w 4281246"/>
              <a:gd name="connsiteY3" fmla="*/ 1322200 h 1857735"/>
              <a:gd name="connsiteX4" fmla="*/ 2140623 w 4281246"/>
              <a:gd name="connsiteY4" fmla="*/ 1857735 h 1857735"/>
              <a:gd name="connsiteX0" fmla="*/ 2140623 w 4281246"/>
              <a:gd name="connsiteY0" fmla="*/ 1654535 h 1654535"/>
              <a:gd name="connsiteX1" fmla="*/ 0 w 4281246"/>
              <a:gd name="connsiteY1" fmla="*/ 1119000 h 1654535"/>
              <a:gd name="connsiteX2" fmla="*/ 2108873 w 4281246"/>
              <a:gd name="connsiteY2" fmla="*/ 0 h 1654535"/>
              <a:gd name="connsiteX3" fmla="*/ 4281246 w 4281246"/>
              <a:gd name="connsiteY3" fmla="*/ 1119000 h 1654535"/>
              <a:gd name="connsiteX4" fmla="*/ 2140623 w 4281246"/>
              <a:gd name="connsiteY4" fmla="*/ 1654535 h 165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246" h="1654535">
                <a:moveTo>
                  <a:pt x="2140623" y="1654535"/>
                </a:moveTo>
                <a:lnTo>
                  <a:pt x="0" y="1119000"/>
                </a:lnTo>
                <a:lnTo>
                  <a:pt x="2108873" y="0"/>
                </a:lnTo>
                <a:lnTo>
                  <a:pt x="4281246" y="1119000"/>
                </a:lnTo>
                <a:lnTo>
                  <a:pt x="2140623" y="16545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9022FF-E49C-4FD0-8D5E-E1BFEA812DF9}"/>
              </a:ext>
            </a:extLst>
          </p:cNvPr>
          <p:cNvSpPr/>
          <p:nvPr/>
        </p:nvSpPr>
        <p:spPr>
          <a:xfrm rot="10800000">
            <a:off x="4664075" y="2643188"/>
            <a:ext cx="2857500" cy="1289050"/>
          </a:xfrm>
          <a:custGeom>
            <a:avLst/>
            <a:gdLst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184027 w 3902523"/>
              <a:gd name="connsiteY9" fmla="*/ 1109910 h 1516248"/>
              <a:gd name="connsiteX10" fmla="*/ 3175851 w 3902523"/>
              <a:gd name="connsiteY10" fmla="*/ 1114370 h 1516248"/>
              <a:gd name="connsiteX11" fmla="*/ 3376548 w 3902523"/>
              <a:gd name="connsiteY11" fmla="*/ 1160770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184027 w 3902523"/>
              <a:gd name="connsiteY9" fmla="*/ 1109910 h 1516248"/>
              <a:gd name="connsiteX10" fmla="*/ 3376548 w 3902523"/>
              <a:gd name="connsiteY10" fmla="*/ 1160770 h 1516248"/>
              <a:gd name="connsiteX11" fmla="*/ 1951263 w 3902523"/>
              <a:gd name="connsiteY11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376548 w 3902523"/>
              <a:gd name="connsiteY9" fmla="*/ 1160770 h 1516248"/>
              <a:gd name="connsiteX10" fmla="*/ 1951263 w 3902523"/>
              <a:gd name="connsiteY10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1951263 w 3902523"/>
              <a:gd name="connsiteY9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519650 w 3902523"/>
              <a:gd name="connsiteY3" fmla="*/ 1155882 h 1516248"/>
              <a:gd name="connsiteX4" fmla="*/ 0 w 3902523"/>
              <a:gd name="connsiteY4" fmla="*/ 486661 h 1516248"/>
              <a:gd name="connsiteX5" fmla="*/ 1951262 w 3902523"/>
              <a:gd name="connsiteY5" fmla="*/ 0 h 1516248"/>
              <a:gd name="connsiteX6" fmla="*/ 3902523 w 3902523"/>
              <a:gd name="connsiteY6" fmla="*/ 486661 h 1516248"/>
              <a:gd name="connsiteX7" fmla="*/ 3382874 w 3902523"/>
              <a:gd name="connsiteY7" fmla="*/ 1155882 h 1516248"/>
              <a:gd name="connsiteX8" fmla="*/ 1951263 w 3902523"/>
              <a:gd name="connsiteY8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519650 w 3902523"/>
              <a:gd name="connsiteY2" fmla="*/ 1155882 h 1516248"/>
              <a:gd name="connsiteX3" fmla="*/ 0 w 3902523"/>
              <a:gd name="connsiteY3" fmla="*/ 486661 h 1516248"/>
              <a:gd name="connsiteX4" fmla="*/ 1951262 w 3902523"/>
              <a:gd name="connsiteY4" fmla="*/ 0 h 1516248"/>
              <a:gd name="connsiteX5" fmla="*/ 3902523 w 3902523"/>
              <a:gd name="connsiteY5" fmla="*/ 486661 h 1516248"/>
              <a:gd name="connsiteX6" fmla="*/ 3382874 w 3902523"/>
              <a:gd name="connsiteY6" fmla="*/ 1155882 h 1516248"/>
              <a:gd name="connsiteX7" fmla="*/ 1951263 w 3902523"/>
              <a:gd name="connsiteY7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0 w 3902523"/>
              <a:gd name="connsiteY2" fmla="*/ 486661 h 1516248"/>
              <a:gd name="connsiteX3" fmla="*/ 1951262 w 3902523"/>
              <a:gd name="connsiteY3" fmla="*/ 0 h 1516248"/>
              <a:gd name="connsiteX4" fmla="*/ 3902523 w 3902523"/>
              <a:gd name="connsiteY4" fmla="*/ 486661 h 1516248"/>
              <a:gd name="connsiteX5" fmla="*/ 3382874 w 3902523"/>
              <a:gd name="connsiteY5" fmla="*/ 1155882 h 1516248"/>
              <a:gd name="connsiteX6" fmla="*/ 1951263 w 3902523"/>
              <a:gd name="connsiteY6" fmla="*/ 1516248 h 1516248"/>
              <a:gd name="connsiteX0" fmla="*/ 1951263 w 3382874"/>
              <a:gd name="connsiteY0" fmla="*/ 1516248 h 1516248"/>
              <a:gd name="connsiteX1" fmla="*/ 525976 w 3382874"/>
              <a:gd name="connsiteY1" fmla="*/ 1160769 h 1516248"/>
              <a:gd name="connsiteX2" fmla="*/ 0 w 3382874"/>
              <a:gd name="connsiteY2" fmla="*/ 486661 h 1516248"/>
              <a:gd name="connsiteX3" fmla="*/ 1951262 w 3382874"/>
              <a:gd name="connsiteY3" fmla="*/ 0 h 1516248"/>
              <a:gd name="connsiteX4" fmla="*/ 3382874 w 3382874"/>
              <a:gd name="connsiteY4" fmla="*/ 1155882 h 1516248"/>
              <a:gd name="connsiteX5" fmla="*/ 1951263 w 3382874"/>
              <a:gd name="connsiteY5" fmla="*/ 1516248 h 1516248"/>
              <a:gd name="connsiteX0" fmla="*/ 1425287 w 2856898"/>
              <a:gd name="connsiteY0" fmla="*/ 1516248 h 1516248"/>
              <a:gd name="connsiteX1" fmla="*/ 0 w 2856898"/>
              <a:gd name="connsiteY1" fmla="*/ 1160769 h 1516248"/>
              <a:gd name="connsiteX2" fmla="*/ 1425286 w 2856898"/>
              <a:gd name="connsiteY2" fmla="*/ 0 h 1516248"/>
              <a:gd name="connsiteX3" fmla="*/ 2856898 w 2856898"/>
              <a:gd name="connsiteY3" fmla="*/ 1155882 h 1516248"/>
              <a:gd name="connsiteX4" fmla="*/ 1425287 w 2856898"/>
              <a:gd name="connsiteY4" fmla="*/ 1516248 h 1516248"/>
              <a:gd name="connsiteX0" fmla="*/ 1425287 w 2856898"/>
              <a:gd name="connsiteY0" fmla="*/ 1287648 h 1287648"/>
              <a:gd name="connsiteX1" fmla="*/ 0 w 2856898"/>
              <a:gd name="connsiteY1" fmla="*/ 932169 h 1287648"/>
              <a:gd name="connsiteX2" fmla="*/ 1399886 w 2856898"/>
              <a:gd name="connsiteY2" fmla="*/ 0 h 1287648"/>
              <a:gd name="connsiteX3" fmla="*/ 2856898 w 2856898"/>
              <a:gd name="connsiteY3" fmla="*/ 927282 h 1287648"/>
              <a:gd name="connsiteX4" fmla="*/ 1425287 w 2856898"/>
              <a:gd name="connsiteY4" fmla="*/ 1287648 h 1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898" h="1287648">
                <a:moveTo>
                  <a:pt x="1425287" y="1287648"/>
                </a:moveTo>
                <a:lnTo>
                  <a:pt x="0" y="932169"/>
                </a:lnTo>
                <a:lnTo>
                  <a:pt x="1399886" y="0"/>
                </a:lnTo>
                <a:lnTo>
                  <a:pt x="2856898" y="927282"/>
                </a:lnTo>
                <a:lnTo>
                  <a:pt x="1425287" y="128764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DD4AF7-E6D1-4D62-B6AC-06CDB594ADAF}"/>
              </a:ext>
            </a:extLst>
          </p:cNvPr>
          <p:cNvSpPr/>
          <p:nvPr/>
        </p:nvSpPr>
        <p:spPr>
          <a:xfrm rot="10800000">
            <a:off x="5387975" y="1900238"/>
            <a:ext cx="1411288" cy="996950"/>
          </a:xfrm>
          <a:custGeom>
            <a:avLst/>
            <a:gdLst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531810 w 2480154"/>
              <a:gd name="connsiteY2" fmla="*/ 994168 h 1168078"/>
              <a:gd name="connsiteX3" fmla="*/ 0 w 2480154"/>
              <a:gd name="connsiteY3" fmla="*/ 309286 h 1168078"/>
              <a:gd name="connsiteX4" fmla="*/ 1240077 w 2480154"/>
              <a:gd name="connsiteY4" fmla="*/ 0 h 1168078"/>
              <a:gd name="connsiteX5" fmla="*/ 2480154 w 2480154"/>
              <a:gd name="connsiteY5" fmla="*/ 309286 h 1168078"/>
              <a:gd name="connsiteX6" fmla="*/ 1948344 w 2480154"/>
              <a:gd name="connsiteY6" fmla="*/ 994168 h 1168078"/>
              <a:gd name="connsiteX7" fmla="*/ 1942856 w 2480154"/>
              <a:gd name="connsiteY7" fmla="*/ 992799 h 1168078"/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531810 w 2480154"/>
              <a:gd name="connsiteY2" fmla="*/ 994168 h 1168078"/>
              <a:gd name="connsiteX3" fmla="*/ 0 w 2480154"/>
              <a:gd name="connsiteY3" fmla="*/ 309286 h 1168078"/>
              <a:gd name="connsiteX4" fmla="*/ 1240077 w 2480154"/>
              <a:gd name="connsiteY4" fmla="*/ 0 h 1168078"/>
              <a:gd name="connsiteX5" fmla="*/ 2480154 w 2480154"/>
              <a:gd name="connsiteY5" fmla="*/ 309286 h 1168078"/>
              <a:gd name="connsiteX6" fmla="*/ 1948344 w 2480154"/>
              <a:gd name="connsiteY6" fmla="*/ 994168 h 1168078"/>
              <a:gd name="connsiteX7" fmla="*/ 1240077 w 2480154"/>
              <a:gd name="connsiteY7" fmla="*/ 1168078 h 1168078"/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0 w 2480154"/>
              <a:gd name="connsiteY2" fmla="*/ 309286 h 1168078"/>
              <a:gd name="connsiteX3" fmla="*/ 1240077 w 2480154"/>
              <a:gd name="connsiteY3" fmla="*/ 0 h 1168078"/>
              <a:gd name="connsiteX4" fmla="*/ 2480154 w 2480154"/>
              <a:gd name="connsiteY4" fmla="*/ 309286 h 1168078"/>
              <a:gd name="connsiteX5" fmla="*/ 1948344 w 2480154"/>
              <a:gd name="connsiteY5" fmla="*/ 994168 h 1168078"/>
              <a:gd name="connsiteX6" fmla="*/ 1240077 w 2480154"/>
              <a:gd name="connsiteY6" fmla="*/ 1168078 h 1168078"/>
              <a:gd name="connsiteX0" fmla="*/ 1240077 w 1948344"/>
              <a:gd name="connsiteY0" fmla="*/ 1168078 h 1168078"/>
              <a:gd name="connsiteX1" fmla="*/ 537299 w 1948344"/>
              <a:gd name="connsiteY1" fmla="*/ 992799 h 1168078"/>
              <a:gd name="connsiteX2" fmla="*/ 0 w 1948344"/>
              <a:gd name="connsiteY2" fmla="*/ 309286 h 1168078"/>
              <a:gd name="connsiteX3" fmla="*/ 1240077 w 1948344"/>
              <a:gd name="connsiteY3" fmla="*/ 0 h 1168078"/>
              <a:gd name="connsiteX4" fmla="*/ 1948344 w 1948344"/>
              <a:gd name="connsiteY4" fmla="*/ 994168 h 1168078"/>
              <a:gd name="connsiteX5" fmla="*/ 1240077 w 1948344"/>
              <a:gd name="connsiteY5" fmla="*/ 1168078 h 1168078"/>
              <a:gd name="connsiteX0" fmla="*/ 702778 w 1411045"/>
              <a:gd name="connsiteY0" fmla="*/ 1168078 h 1168078"/>
              <a:gd name="connsiteX1" fmla="*/ 0 w 1411045"/>
              <a:gd name="connsiteY1" fmla="*/ 992799 h 1168078"/>
              <a:gd name="connsiteX2" fmla="*/ 702778 w 1411045"/>
              <a:gd name="connsiteY2" fmla="*/ 0 h 1168078"/>
              <a:gd name="connsiteX3" fmla="*/ 1411045 w 1411045"/>
              <a:gd name="connsiteY3" fmla="*/ 994168 h 1168078"/>
              <a:gd name="connsiteX4" fmla="*/ 702778 w 1411045"/>
              <a:gd name="connsiteY4" fmla="*/ 1168078 h 1168078"/>
              <a:gd name="connsiteX0" fmla="*/ 702778 w 1411045"/>
              <a:gd name="connsiteY0" fmla="*/ 996628 h 996628"/>
              <a:gd name="connsiteX1" fmla="*/ 0 w 1411045"/>
              <a:gd name="connsiteY1" fmla="*/ 821349 h 996628"/>
              <a:gd name="connsiteX2" fmla="*/ 696428 w 1411045"/>
              <a:gd name="connsiteY2" fmla="*/ 0 h 996628"/>
              <a:gd name="connsiteX3" fmla="*/ 1411045 w 1411045"/>
              <a:gd name="connsiteY3" fmla="*/ 822718 h 996628"/>
              <a:gd name="connsiteX4" fmla="*/ 702778 w 1411045"/>
              <a:gd name="connsiteY4" fmla="*/ 996628 h 99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5" h="996628">
                <a:moveTo>
                  <a:pt x="702778" y="996628"/>
                </a:moveTo>
                <a:lnTo>
                  <a:pt x="0" y="821349"/>
                </a:lnTo>
                <a:lnTo>
                  <a:pt x="696428" y="0"/>
                </a:lnTo>
                <a:lnTo>
                  <a:pt x="1411045" y="822718"/>
                </a:lnTo>
                <a:lnTo>
                  <a:pt x="702778" y="99662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BAE79B-3D06-46B7-B420-E2608F5D8F71}"/>
              </a:ext>
            </a:extLst>
          </p:cNvPr>
          <p:cNvSpPr/>
          <p:nvPr/>
        </p:nvSpPr>
        <p:spPr>
          <a:xfrm>
            <a:off x="2735898" y="4847273"/>
            <a:ext cx="6740525" cy="1506537"/>
          </a:xfrm>
          <a:custGeom>
            <a:avLst/>
            <a:gdLst>
              <a:gd name="connsiteX0" fmla="*/ 516660 w 6741428"/>
              <a:gd name="connsiteY0" fmla="*/ 0 h 1506057"/>
              <a:gd name="connsiteX1" fmla="*/ 610039 w 6741428"/>
              <a:gd name="connsiteY1" fmla="*/ 0 h 1506057"/>
              <a:gd name="connsiteX2" fmla="*/ 3370714 w 6741428"/>
              <a:gd name="connsiteY2" fmla="*/ 688536 h 1506057"/>
              <a:gd name="connsiteX3" fmla="*/ 6131389 w 6741428"/>
              <a:gd name="connsiteY3" fmla="*/ 0 h 1506057"/>
              <a:gd name="connsiteX4" fmla="*/ 6224768 w 6741428"/>
              <a:gd name="connsiteY4" fmla="*/ 0 h 1506057"/>
              <a:gd name="connsiteX5" fmla="*/ 6482955 w 6741428"/>
              <a:gd name="connsiteY5" fmla="*/ 332502 h 1506057"/>
              <a:gd name="connsiteX6" fmla="*/ 6741428 w 6741428"/>
              <a:gd name="connsiteY6" fmla="*/ 665372 h 1506057"/>
              <a:gd name="connsiteX7" fmla="*/ 3370714 w 6741428"/>
              <a:gd name="connsiteY7" fmla="*/ 1506057 h 1506057"/>
              <a:gd name="connsiteX8" fmla="*/ 0 w 6741428"/>
              <a:gd name="connsiteY8" fmla="*/ 665372 h 1506057"/>
              <a:gd name="connsiteX9" fmla="*/ 258473 w 6741428"/>
              <a:gd name="connsiteY9" fmla="*/ 332502 h 1506057"/>
              <a:gd name="connsiteX0" fmla="*/ 516660 w 6741428"/>
              <a:gd name="connsiteY0" fmla="*/ 0 h 1506057"/>
              <a:gd name="connsiteX1" fmla="*/ 610039 w 6741428"/>
              <a:gd name="connsiteY1" fmla="*/ 0 h 1506057"/>
              <a:gd name="connsiteX2" fmla="*/ 3370714 w 6741428"/>
              <a:gd name="connsiteY2" fmla="*/ 688536 h 1506057"/>
              <a:gd name="connsiteX3" fmla="*/ 6224768 w 6741428"/>
              <a:gd name="connsiteY3" fmla="*/ 0 h 1506057"/>
              <a:gd name="connsiteX4" fmla="*/ 6482955 w 6741428"/>
              <a:gd name="connsiteY4" fmla="*/ 332502 h 1506057"/>
              <a:gd name="connsiteX5" fmla="*/ 6741428 w 6741428"/>
              <a:gd name="connsiteY5" fmla="*/ 665372 h 1506057"/>
              <a:gd name="connsiteX6" fmla="*/ 3370714 w 6741428"/>
              <a:gd name="connsiteY6" fmla="*/ 1506057 h 1506057"/>
              <a:gd name="connsiteX7" fmla="*/ 0 w 6741428"/>
              <a:gd name="connsiteY7" fmla="*/ 665372 h 1506057"/>
              <a:gd name="connsiteX8" fmla="*/ 258473 w 6741428"/>
              <a:gd name="connsiteY8" fmla="*/ 332502 h 1506057"/>
              <a:gd name="connsiteX9" fmla="*/ 516660 w 6741428"/>
              <a:gd name="connsiteY9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482955 w 6741428"/>
              <a:gd name="connsiteY3" fmla="*/ 332502 h 1506057"/>
              <a:gd name="connsiteX4" fmla="*/ 6741428 w 6741428"/>
              <a:gd name="connsiteY4" fmla="*/ 665372 h 1506057"/>
              <a:gd name="connsiteX5" fmla="*/ 3370714 w 6741428"/>
              <a:gd name="connsiteY5" fmla="*/ 1506057 h 1506057"/>
              <a:gd name="connsiteX6" fmla="*/ 0 w 6741428"/>
              <a:gd name="connsiteY6" fmla="*/ 665372 h 1506057"/>
              <a:gd name="connsiteX7" fmla="*/ 258473 w 6741428"/>
              <a:gd name="connsiteY7" fmla="*/ 332502 h 1506057"/>
              <a:gd name="connsiteX8" fmla="*/ 516660 w 6741428"/>
              <a:gd name="connsiteY8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482955 w 6741428"/>
              <a:gd name="connsiteY3" fmla="*/ 332502 h 1506057"/>
              <a:gd name="connsiteX4" fmla="*/ 6741428 w 6741428"/>
              <a:gd name="connsiteY4" fmla="*/ 665372 h 1506057"/>
              <a:gd name="connsiteX5" fmla="*/ 3370714 w 6741428"/>
              <a:gd name="connsiteY5" fmla="*/ 1506057 h 1506057"/>
              <a:gd name="connsiteX6" fmla="*/ 0 w 6741428"/>
              <a:gd name="connsiteY6" fmla="*/ 665372 h 1506057"/>
              <a:gd name="connsiteX7" fmla="*/ 516660 w 6741428"/>
              <a:gd name="connsiteY7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741428 w 6741428"/>
              <a:gd name="connsiteY3" fmla="*/ 665372 h 1506057"/>
              <a:gd name="connsiteX4" fmla="*/ 3370714 w 6741428"/>
              <a:gd name="connsiteY4" fmla="*/ 1506057 h 1506057"/>
              <a:gd name="connsiteX5" fmla="*/ 0 w 6741428"/>
              <a:gd name="connsiteY5" fmla="*/ 665372 h 1506057"/>
              <a:gd name="connsiteX6" fmla="*/ 516660 w 6741428"/>
              <a:gd name="connsiteY6" fmla="*/ 0 h 15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1428" h="1506057">
                <a:moveTo>
                  <a:pt x="516660" y="0"/>
                </a:moveTo>
                <a:lnTo>
                  <a:pt x="3370714" y="688536"/>
                </a:lnTo>
                <a:lnTo>
                  <a:pt x="6224768" y="0"/>
                </a:lnTo>
                <a:lnTo>
                  <a:pt x="6741428" y="665372"/>
                </a:lnTo>
                <a:lnTo>
                  <a:pt x="3370714" y="1506057"/>
                </a:lnTo>
                <a:lnTo>
                  <a:pt x="0" y="665372"/>
                </a:lnTo>
                <a:lnTo>
                  <a:pt x="516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797D969-B62D-4465-B4DF-EF7AA5966A85}"/>
              </a:ext>
            </a:extLst>
          </p:cNvPr>
          <p:cNvSpPr/>
          <p:nvPr/>
        </p:nvSpPr>
        <p:spPr>
          <a:xfrm>
            <a:off x="3419475" y="3919538"/>
            <a:ext cx="5353050" cy="1320800"/>
          </a:xfrm>
          <a:custGeom>
            <a:avLst/>
            <a:gdLst>
              <a:gd name="connsiteX0" fmla="*/ 4817819 w 5354392"/>
              <a:gd name="connsiteY0" fmla="*/ 0 h 1322200"/>
              <a:gd name="connsiteX1" fmla="*/ 5354392 w 5354392"/>
              <a:gd name="connsiteY1" fmla="*/ 691015 h 1322200"/>
              <a:gd name="connsiteX2" fmla="*/ 2677196 w 5354392"/>
              <a:gd name="connsiteY2" fmla="*/ 1322200 h 1322200"/>
              <a:gd name="connsiteX3" fmla="*/ 0 w 5354392"/>
              <a:gd name="connsiteY3" fmla="*/ 691015 h 1322200"/>
              <a:gd name="connsiteX4" fmla="*/ 536573 w 5354392"/>
              <a:gd name="connsiteY4" fmla="*/ 0 h 1322200"/>
              <a:gd name="connsiteX5" fmla="*/ 2677196 w 5354392"/>
              <a:gd name="connsiteY5" fmla="*/ 504680 h 13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392" h="1322200">
                <a:moveTo>
                  <a:pt x="4817819" y="0"/>
                </a:moveTo>
                <a:lnTo>
                  <a:pt x="5354392" y="691015"/>
                </a:lnTo>
                <a:lnTo>
                  <a:pt x="2677196" y="1322200"/>
                </a:lnTo>
                <a:lnTo>
                  <a:pt x="0" y="691015"/>
                </a:lnTo>
                <a:lnTo>
                  <a:pt x="536573" y="0"/>
                </a:lnTo>
                <a:lnTo>
                  <a:pt x="2677196" y="5046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90DF06-B76F-4934-B6F4-1171EA356707}"/>
              </a:ext>
            </a:extLst>
          </p:cNvPr>
          <p:cNvSpPr/>
          <p:nvPr/>
        </p:nvSpPr>
        <p:spPr>
          <a:xfrm>
            <a:off x="4144963" y="3003550"/>
            <a:ext cx="3902075" cy="1157288"/>
          </a:xfrm>
          <a:custGeom>
            <a:avLst/>
            <a:gdLst>
              <a:gd name="connsiteX0" fmla="*/ 3382873 w 3902523"/>
              <a:gd name="connsiteY0" fmla="*/ 0 h 1155882"/>
              <a:gd name="connsiteX1" fmla="*/ 3902523 w 3902523"/>
              <a:gd name="connsiteY1" fmla="*/ 669221 h 1155882"/>
              <a:gd name="connsiteX2" fmla="*/ 1951261 w 3902523"/>
              <a:gd name="connsiteY2" fmla="*/ 1155882 h 1155882"/>
              <a:gd name="connsiteX3" fmla="*/ 0 w 3902523"/>
              <a:gd name="connsiteY3" fmla="*/ 669221 h 1155882"/>
              <a:gd name="connsiteX4" fmla="*/ 519649 w 3902523"/>
              <a:gd name="connsiteY4" fmla="*/ 0 h 1155882"/>
              <a:gd name="connsiteX5" fmla="*/ 1951261 w 3902523"/>
              <a:gd name="connsiteY5" fmla="*/ 330981 h 11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23" h="1155882">
                <a:moveTo>
                  <a:pt x="3382873" y="0"/>
                </a:moveTo>
                <a:lnTo>
                  <a:pt x="3902523" y="669221"/>
                </a:lnTo>
                <a:lnTo>
                  <a:pt x="1951261" y="1155882"/>
                </a:lnTo>
                <a:lnTo>
                  <a:pt x="0" y="669221"/>
                </a:lnTo>
                <a:lnTo>
                  <a:pt x="519649" y="0"/>
                </a:lnTo>
                <a:lnTo>
                  <a:pt x="1951261" y="3309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B3824B-AFDF-4E89-80BC-11A3A88E7BB3}"/>
              </a:ext>
            </a:extLst>
          </p:cNvPr>
          <p:cNvSpPr/>
          <p:nvPr/>
        </p:nvSpPr>
        <p:spPr>
          <a:xfrm>
            <a:off x="5562600" y="1158875"/>
            <a:ext cx="1066800" cy="820738"/>
          </a:xfrm>
          <a:custGeom>
            <a:avLst/>
            <a:gdLst>
              <a:gd name="connsiteX0" fmla="*/ 533870 w 1067740"/>
              <a:gd name="connsiteY0" fmla="*/ 0 h 820687"/>
              <a:gd name="connsiteX1" fmla="*/ 1067740 w 1067740"/>
              <a:gd name="connsiteY1" fmla="*/ 687535 h 820687"/>
              <a:gd name="connsiteX2" fmla="*/ 533870 w 1067740"/>
              <a:gd name="connsiteY2" fmla="*/ 820687 h 820687"/>
              <a:gd name="connsiteX3" fmla="*/ 0 w 1067740"/>
              <a:gd name="connsiteY3" fmla="*/ 687535 h 8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740" h="820687">
                <a:moveTo>
                  <a:pt x="533870" y="0"/>
                </a:moveTo>
                <a:lnTo>
                  <a:pt x="1067740" y="687535"/>
                </a:lnTo>
                <a:lnTo>
                  <a:pt x="533870" y="820687"/>
                </a:lnTo>
                <a:lnTo>
                  <a:pt x="0" y="6875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06F2EF-47BD-4B95-ADAC-5AAA74991856}"/>
              </a:ext>
            </a:extLst>
          </p:cNvPr>
          <p:cNvSpPr/>
          <p:nvPr/>
        </p:nvSpPr>
        <p:spPr>
          <a:xfrm>
            <a:off x="4856163" y="2074863"/>
            <a:ext cx="2479675" cy="993775"/>
          </a:xfrm>
          <a:custGeom>
            <a:avLst/>
            <a:gdLst>
              <a:gd name="connsiteX0" fmla="*/ 1948344 w 2480154"/>
              <a:gd name="connsiteY0" fmla="*/ 0 h 994168"/>
              <a:gd name="connsiteX1" fmla="*/ 2480154 w 2480154"/>
              <a:gd name="connsiteY1" fmla="*/ 684882 h 994168"/>
              <a:gd name="connsiteX2" fmla="*/ 1240077 w 2480154"/>
              <a:gd name="connsiteY2" fmla="*/ 994168 h 994168"/>
              <a:gd name="connsiteX3" fmla="*/ 0 w 2480154"/>
              <a:gd name="connsiteY3" fmla="*/ 684882 h 994168"/>
              <a:gd name="connsiteX4" fmla="*/ 531810 w 2480154"/>
              <a:gd name="connsiteY4" fmla="*/ 0 h 994168"/>
              <a:gd name="connsiteX5" fmla="*/ 1240077 w 2480154"/>
              <a:gd name="connsiteY5" fmla="*/ 176648 h 99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154" h="994168">
                <a:moveTo>
                  <a:pt x="1948344" y="0"/>
                </a:moveTo>
                <a:lnTo>
                  <a:pt x="2480154" y="684882"/>
                </a:lnTo>
                <a:lnTo>
                  <a:pt x="1240077" y="994168"/>
                </a:lnTo>
                <a:lnTo>
                  <a:pt x="0" y="684882"/>
                </a:lnTo>
                <a:lnTo>
                  <a:pt x="531810" y="0"/>
                </a:lnTo>
                <a:lnTo>
                  <a:pt x="1240077" y="176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0EA01A-487C-4E4D-8106-0BBB61299D28}"/>
              </a:ext>
            </a:extLst>
          </p:cNvPr>
          <p:cNvSpPr/>
          <p:nvPr/>
        </p:nvSpPr>
        <p:spPr>
          <a:xfrm>
            <a:off x="6096000" y="1158875"/>
            <a:ext cx="533400" cy="820738"/>
          </a:xfrm>
          <a:custGeom>
            <a:avLst/>
            <a:gdLst>
              <a:gd name="connsiteX0" fmla="*/ 0 w 533870"/>
              <a:gd name="connsiteY0" fmla="*/ 0 h 820687"/>
              <a:gd name="connsiteX1" fmla="*/ 533870 w 533870"/>
              <a:gd name="connsiteY1" fmla="*/ 687535 h 820687"/>
              <a:gd name="connsiteX2" fmla="*/ 0 w 533870"/>
              <a:gd name="connsiteY2" fmla="*/ 820687 h 820687"/>
              <a:gd name="connsiteX3" fmla="*/ 0 w 533870"/>
              <a:gd name="connsiteY3" fmla="*/ 0 h 8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70" h="820687">
                <a:moveTo>
                  <a:pt x="0" y="0"/>
                </a:moveTo>
                <a:lnTo>
                  <a:pt x="533870" y="687535"/>
                </a:lnTo>
                <a:lnTo>
                  <a:pt x="0" y="820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91A26D-B56F-441C-9C22-C39B8AB0399F}"/>
              </a:ext>
            </a:extLst>
          </p:cNvPr>
          <p:cNvSpPr/>
          <p:nvPr/>
        </p:nvSpPr>
        <p:spPr>
          <a:xfrm>
            <a:off x="6096000" y="2074863"/>
            <a:ext cx="1239838" cy="993775"/>
          </a:xfrm>
          <a:custGeom>
            <a:avLst/>
            <a:gdLst>
              <a:gd name="connsiteX0" fmla="*/ 708267 w 1240077"/>
              <a:gd name="connsiteY0" fmla="*/ 0 h 994168"/>
              <a:gd name="connsiteX1" fmla="*/ 1240077 w 1240077"/>
              <a:gd name="connsiteY1" fmla="*/ 684882 h 994168"/>
              <a:gd name="connsiteX2" fmla="*/ 0 w 1240077"/>
              <a:gd name="connsiteY2" fmla="*/ 994168 h 994168"/>
              <a:gd name="connsiteX3" fmla="*/ 0 w 1240077"/>
              <a:gd name="connsiteY3" fmla="*/ 176648 h 994168"/>
              <a:gd name="connsiteX4" fmla="*/ 708267 w 1240077"/>
              <a:gd name="connsiteY4" fmla="*/ 0 h 99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77" h="994168">
                <a:moveTo>
                  <a:pt x="708267" y="0"/>
                </a:moveTo>
                <a:lnTo>
                  <a:pt x="1240077" y="684882"/>
                </a:lnTo>
                <a:lnTo>
                  <a:pt x="0" y="994168"/>
                </a:lnTo>
                <a:lnTo>
                  <a:pt x="0" y="176648"/>
                </a:lnTo>
                <a:lnTo>
                  <a:pt x="708267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F9A30B-E949-49C5-90B2-36CC0A8C2860}"/>
              </a:ext>
            </a:extLst>
          </p:cNvPr>
          <p:cNvSpPr/>
          <p:nvPr/>
        </p:nvSpPr>
        <p:spPr>
          <a:xfrm>
            <a:off x="6096000" y="3003550"/>
            <a:ext cx="1951038" cy="1157288"/>
          </a:xfrm>
          <a:custGeom>
            <a:avLst/>
            <a:gdLst>
              <a:gd name="connsiteX0" fmla="*/ 1431613 w 1951263"/>
              <a:gd name="connsiteY0" fmla="*/ 0 h 1155882"/>
              <a:gd name="connsiteX1" fmla="*/ 1951263 w 1951263"/>
              <a:gd name="connsiteY1" fmla="*/ 669221 h 1155882"/>
              <a:gd name="connsiteX2" fmla="*/ 1 w 1951263"/>
              <a:gd name="connsiteY2" fmla="*/ 1155882 h 1155882"/>
              <a:gd name="connsiteX3" fmla="*/ 0 w 1951263"/>
              <a:gd name="connsiteY3" fmla="*/ 1155882 h 1155882"/>
              <a:gd name="connsiteX4" fmla="*/ 0 w 1951263"/>
              <a:gd name="connsiteY4" fmla="*/ 330981 h 1155882"/>
              <a:gd name="connsiteX5" fmla="*/ 1 w 1951263"/>
              <a:gd name="connsiteY5" fmla="*/ 330981 h 1155882"/>
              <a:gd name="connsiteX6" fmla="*/ 1431613 w 1951263"/>
              <a:gd name="connsiteY6" fmla="*/ 0 h 11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263" h="1155882">
                <a:moveTo>
                  <a:pt x="1431613" y="0"/>
                </a:moveTo>
                <a:lnTo>
                  <a:pt x="1951263" y="669221"/>
                </a:lnTo>
                <a:lnTo>
                  <a:pt x="1" y="1155882"/>
                </a:lnTo>
                <a:lnTo>
                  <a:pt x="0" y="1155882"/>
                </a:lnTo>
                <a:lnTo>
                  <a:pt x="0" y="330981"/>
                </a:lnTo>
                <a:lnTo>
                  <a:pt x="1" y="330981"/>
                </a:lnTo>
                <a:lnTo>
                  <a:pt x="143161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D4184C-32BD-4712-A61D-3A10C408A45C}"/>
              </a:ext>
            </a:extLst>
          </p:cNvPr>
          <p:cNvSpPr/>
          <p:nvPr/>
        </p:nvSpPr>
        <p:spPr>
          <a:xfrm>
            <a:off x="6096000" y="3919538"/>
            <a:ext cx="2676525" cy="1320800"/>
          </a:xfrm>
          <a:custGeom>
            <a:avLst/>
            <a:gdLst>
              <a:gd name="connsiteX0" fmla="*/ 2140623 w 2677196"/>
              <a:gd name="connsiteY0" fmla="*/ 0 h 1322200"/>
              <a:gd name="connsiteX1" fmla="*/ 2677196 w 2677196"/>
              <a:gd name="connsiteY1" fmla="*/ 691015 h 1322200"/>
              <a:gd name="connsiteX2" fmla="*/ 0 w 2677196"/>
              <a:gd name="connsiteY2" fmla="*/ 1322200 h 1322200"/>
              <a:gd name="connsiteX3" fmla="*/ 0 w 2677196"/>
              <a:gd name="connsiteY3" fmla="*/ 504680 h 1322200"/>
              <a:gd name="connsiteX4" fmla="*/ 2140623 w 2677196"/>
              <a:gd name="connsiteY4" fmla="*/ 0 h 13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196" h="1322200">
                <a:moveTo>
                  <a:pt x="2140623" y="0"/>
                </a:moveTo>
                <a:lnTo>
                  <a:pt x="2677196" y="691015"/>
                </a:lnTo>
                <a:lnTo>
                  <a:pt x="0" y="1322200"/>
                </a:lnTo>
                <a:lnTo>
                  <a:pt x="0" y="504680"/>
                </a:lnTo>
                <a:lnTo>
                  <a:pt x="21406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316389-31B4-42E8-B0E4-5FBC96300AE7}"/>
              </a:ext>
            </a:extLst>
          </p:cNvPr>
          <p:cNvSpPr/>
          <p:nvPr/>
        </p:nvSpPr>
        <p:spPr>
          <a:xfrm>
            <a:off x="6096000" y="4837113"/>
            <a:ext cx="3370263" cy="1506537"/>
          </a:xfrm>
          <a:custGeom>
            <a:avLst/>
            <a:gdLst>
              <a:gd name="connsiteX0" fmla="*/ 2854054 w 3370714"/>
              <a:gd name="connsiteY0" fmla="*/ 0 h 1506057"/>
              <a:gd name="connsiteX1" fmla="*/ 3370714 w 3370714"/>
              <a:gd name="connsiteY1" fmla="*/ 665372 h 1506057"/>
              <a:gd name="connsiteX2" fmla="*/ 0 w 3370714"/>
              <a:gd name="connsiteY2" fmla="*/ 1506057 h 1506057"/>
              <a:gd name="connsiteX3" fmla="*/ 0 w 3370714"/>
              <a:gd name="connsiteY3" fmla="*/ 688536 h 1506057"/>
              <a:gd name="connsiteX4" fmla="*/ 2854054 w 3370714"/>
              <a:gd name="connsiteY4" fmla="*/ 0 h 15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714" h="1506057">
                <a:moveTo>
                  <a:pt x="2854054" y="0"/>
                </a:moveTo>
                <a:lnTo>
                  <a:pt x="3370714" y="665372"/>
                </a:lnTo>
                <a:lnTo>
                  <a:pt x="0" y="1506057"/>
                </a:lnTo>
                <a:lnTo>
                  <a:pt x="0" y="688536"/>
                </a:lnTo>
                <a:lnTo>
                  <a:pt x="285405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2D214B-AF49-467C-B61C-D6051AA2E32E}"/>
              </a:ext>
            </a:extLst>
          </p:cNvPr>
          <p:cNvSpPr txBox="1"/>
          <p:nvPr/>
        </p:nvSpPr>
        <p:spPr>
          <a:xfrm>
            <a:off x="5824189" y="1423602"/>
            <a:ext cx="271812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9242" name="TextBox 26">
            <a:extLst>
              <a:ext uri="{FF2B5EF4-FFF2-40B4-BE49-F238E27FC236}">
                <a16:creationId xmlns:a16="http://schemas.microsoft.com/office/drawing/2014/main" id="{B2688902-2857-4EE9-B60C-77798A76917F}"/>
              </a:ext>
            </a:extLst>
          </p:cNvPr>
          <p:cNvSpPr txBox="1">
            <a:spLocks noChangeArrowheads="1"/>
          </p:cNvSpPr>
          <p:nvPr/>
        </p:nvSpPr>
        <p:spPr bwMode="auto">
          <a:xfrm rot="20538800">
            <a:off x="6287295" y="2419748"/>
            <a:ext cx="4397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9243" name="TextBox 27">
            <a:extLst>
              <a:ext uri="{FF2B5EF4-FFF2-40B4-BE49-F238E27FC236}">
                <a16:creationId xmlns:a16="http://schemas.microsoft.com/office/drawing/2014/main" id="{116C98C0-865C-43AE-B9E8-B61B5099534C}"/>
              </a:ext>
            </a:extLst>
          </p:cNvPr>
          <p:cNvSpPr txBox="1">
            <a:spLocks noChangeArrowheads="1"/>
          </p:cNvSpPr>
          <p:nvPr/>
        </p:nvSpPr>
        <p:spPr bwMode="auto">
          <a:xfrm rot="944565">
            <a:off x="4927596" y="3326634"/>
            <a:ext cx="5365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9244" name="TextBox 28">
            <a:extLst>
              <a:ext uri="{FF2B5EF4-FFF2-40B4-BE49-F238E27FC236}">
                <a16:creationId xmlns:a16="http://schemas.microsoft.com/office/drawing/2014/main" id="{2E909ED9-A214-4E23-B6D1-A63D0CDB0DC9}"/>
              </a:ext>
            </a:extLst>
          </p:cNvPr>
          <p:cNvSpPr txBox="1">
            <a:spLocks noChangeArrowheads="1"/>
          </p:cNvSpPr>
          <p:nvPr/>
        </p:nvSpPr>
        <p:spPr bwMode="auto">
          <a:xfrm rot="967521">
            <a:off x="4161858" y="4335826"/>
            <a:ext cx="1388609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3760 NAAT</a:t>
            </a:r>
          </a:p>
        </p:txBody>
      </p:sp>
      <p:sp>
        <p:nvSpPr>
          <p:cNvPr id="9245" name="TextBox 29">
            <a:extLst>
              <a:ext uri="{FF2B5EF4-FFF2-40B4-BE49-F238E27FC236}">
                <a16:creationId xmlns:a16="http://schemas.microsoft.com/office/drawing/2014/main" id="{F5DF0F81-EB2C-4288-9607-7EB644E668D5}"/>
              </a:ext>
            </a:extLst>
          </p:cNvPr>
          <p:cNvSpPr txBox="1">
            <a:spLocks noChangeArrowheads="1"/>
          </p:cNvSpPr>
          <p:nvPr/>
        </p:nvSpPr>
        <p:spPr bwMode="auto">
          <a:xfrm rot="673726">
            <a:off x="3865052" y="5398745"/>
            <a:ext cx="159804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22284- DMCs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2AFCB2-64FA-4EDB-84BB-883647D7FD05}"/>
              </a:ext>
            </a:extLst>
          </p:cNvPr>
          <p:cNvSpPr/>
          <p:nvPr/>
        </p:nvSpPr>
        <p:spPr>
          <a:xfrm>
            <a:off x="0" y="120651"/>
            <a:ext cx="5562600" cy="996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LEVEL OF FACILITY IN THE HEALTH SYSTEM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288C94A-F947-433E-84A0-84A519286920}"/>
              </a:ext>
            </a:extLst>
          </p:cNvPr>
          <p:cNvSpPr/>
          <p:nvPr/>
        </p:nvSpPr>
        <p:spPr>
          <a:xfrm>
            <a:off x="6986588" y="88107"/>
            <a:ext cx="5236642" cy="9969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TESTING MODALITIES AVAILABLE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88E17D84-8699-42B5-853F-F1AC6E12A745}"/>
              </a:ext>
            </a:extLst>
          </p:cNvPr>
          <p:cNvSpPr txBox="1">
            <a:spLocks noChangeArrowheads="1"/>
          </p:cNvSpPr>
          <p:nvPr/>
        </p:nvSpPr>
        <p:spPr bwMode="auto">
          <a:xfrm rot="20767135">
            <a:off x="6938963" y="5387181"/>
            <a:ext cx="8921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DMCs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A9740C19-28BC-4DBF-988B-5A44CC8BA8AE}"/>
              </a:ext>
            </a:extLst>
          </p:cNvPr>
          <p:cNvSpPr txBox="1">
            <a:spLocks noChangeArrowheads="1"/>
          </p:cNvSpPr>
          <p:nvPr/>
        </p:nvSpPr>
        <p:spPr bwMode="auto">
          <a:xfrm rot="20624708">
            <a:off x="6713190" y="4341574"/>
            <a:ext cx="8921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NAAT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A39D4D-5904-0F4E-F446-F301AC516335}"/>
              </a:ext>
            </a:extLst>
          </p:cNvPr>
          <p:cNvSpPr/>
          <p:nvPr/>
        </p:nvSpPr>
        <p:spPr>
          <a:xfrm>
            <a:off x="9161690" y="4941321"/>
            <a:ext cx="2739572" cy="572067"/>
          </a:xfrm>
          <a:custGeom>
            <a:avLst/>
            <a:gdLst>
              <a:gd name="connsiteX0" fmla="*/ 0 w 3065321"/>
              <a:gd name="connsiteY0" fmla="*/ 0 h 688537"/>
              <a:gd name="connsiteX1" fmla="*/ 3065321 w 3065321"/>
              <a:gd name="connsiteY1" fmla="*/ 0 h 688537"/>
              <a:gd name="connsiteX2" fmla="*/ 3065321 w 3065321"/>
              <a:gd name="connsiteY2" fmla="*/ 688537 h 688537"/>
              <a:gd name="connsiteX3" fmla="*/ 534648 w 3065321"/>
              <a:gd name="connsiteY3" fmla="*/ 688537 h 688537"/>
              <a:gd name="connsiteX4" fmla="*/ 0 w 3065321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21" h="688537">
                <a:moveTo>
                  <a:pt x="0" y="0"/>
                </a:moveTo>
                <a:lnTo>
                  <a:pt x="3065321" y="0"/>
                </a:lnTo>
                <a:lnTo>
                  <a:pt x="3065321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E19A6D-2374-AD8C-F281-35E94C94775D}"/>
              </a:ext>
            </a:extLst>
          </p:cNvPr>
          <p:cNvSpPr/>
          <p:nvPr/>
        </p:nvSpPr>
        <p:spPr>
          <a:xfrm>
            <a:off x="2133600" y="6051867"/>
            <a:ext cx="7924800" cy="688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6F8C314-5772-F9B7-47D5-5D7C5CEF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497" y="6254723"/>
            <a:ext cx="704818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AB HWC – For Sample Collection and Transportation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9753CE-530F-0109-C55F-EFA908AE023E}"/>
              </a:ext>
            </a:extLst>
          </p:cNvPr>
          <p:cNvSpPr/>
          <p:nvPr/>
        </p:nvSpPr>
        <p:spPr>
          <a:xfrm>
            <a:off x="-985520" y="3452814"/>
            <a:ext cx="14254480" cy="149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24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8D8C-C712-0DA0-225F-A85EE74A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0"/>
            <a:ext cx="10515600" cy="640715"/>
          </a:xfrm>
        </p:spPr>
        <p:txBody>
          <a:bodyPr>
            <a:normAutofit/>
          </a:bodyPr>
          <a:lstStyle/>
          <a:p>
            <a:r>
              <a:rPr lang="en-IN" dirty="0"/>
              <a:t>Expansion of diagnostics under NTEP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2893B6-F8F8-66BC-E85E-1F495B8D2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46131"/>
              </p:ext>
            </p:extLst>
          </p:nvPr>
        </p:nvGraphicFramePr>
        <p:xfrm>
          <a:off x="0" y="765810"/>
          <a:ext cx="6096000" cy="60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046BE6-8F7E-B938-97A7-95FF3A67B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358351"/>
              </p:ext>
            </p:extLst>
          </p:nvPr>
        </p:nvGraphicFramePr>
        <p:xfrm>
          <a:off x="6204585" y="765810"/>
          <a:ext cx="5871210" cy="561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A82DD-482D-5D2D-8656-1178411697F7}"/>
              </a:ext>
            </a:extLst>
          </p:cNvPr>
          <p:cNvSpPr txBox="1"/>
          <p:nvPr/>
        </p:nvSpPr>
        <p:spPr>
          <a:xfrm>
            <a:off x="6092190" y="63963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Abadi" panose="020B0604020104020204" pitchFamily="34" charset="0"/>
              </a:rPr>
              <a:t>SM- Smear microscopy; CB- CBNAAT; </a:t>
            </a:r>
            <a:r>
              <a:rPr lang="en-IN" sz="1200" dirty="0" err="1">
                <a:latin typeface="Abadi" panose="020B0604020104020204" pitchFamily="34" charset="0"/>
              </a:rPr>
              <a:t>Tru</a:t>
            </a:r>
            <a:r>
              <a:rPr lang="en-IN" sz="1200" dirty="0">
                <a:latin typeface="Abadi" panose="020B0604020104020204" pitchFamily="34" charset="0"/>
              </a:rPr>
              <a:t>- </a:t>
            </a:r>
            <a:r>
              <a:rPr lang="en-IN" sz="1200" dirty="0" err="1">
                <a:latin typeface="Abadi" panose="020B0604020104020204" pitchFamily="34" charset="0"/>
              </a:rPr>
              <a:t>Truenat</a:t>
            </a:r>
            <a:r>
              <a:rPr lang="en-IN" sz="1200" dirty="0">
                <a:latin typeface="Abadi" panose="020B0604020104020204" pitchFamily="34" charset="0"/>
              </a:rPr>
              <a:t>; FL- FL LPA; SL-SL LPA; LC- Liquid culture; LCDST- Liquid culture DST</a:t>
            </a:r>
          </a:p>
        </p:txBody>
      </p:sp>
    </p:spTree>
    <p:extLst>
      <p:ext uri="{BB962C8B-B14F-4D97-AF65-F5344CB8AC3E}">
        <p14:creationId xmlns:p14="http://schemas.microsoft.com/office/powerpoint/2010/main" val="16451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 QUALITY ASSURANCE (EQA)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3FCC096-A004-725B-9A32-54D2B29E21C7}"/>
              </a:ext>
            </a:extLst>
          </p:cNvPr>
          <p:cNvSpPr txBox="1">
            <a:spLocks noChangeAspect="1"/>
          </p:cNvSpPr>
          <p:nvPr/>
        </p:nvSpPr>
        <p:spPr>
          <a:xfrm>
            <a:off x="4595275" y="1371773"/>
            <a:ext cx="3001450" cy="3001450"/>
          </a:xfrm>
          <a:prstGeom prst="ellipse">
            <a:avLst/>
          </a:prstGeom>
          <a:solidFill>
            <a:srgbClr val="005587"/>
          </a:solidFill>
          <a:ln w="152400">
            <a:noFill/>
          </a:ln>
        </p:spPr>
        <p:txBody>
          <a:bodyPr vert="horz" wrap="square" lIns="0" tIns="0" rIns="0" bIns="0" rtlCol="0" anchor="ctr" anchorCtr="0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7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6F1F2A-FAF3-E1ED-73E8-51C02AE09CDD}"/>
              </a:ext>
            </a:extLst>
          </p:cNvPr>
          <p:cNvSpPr/>
          <p:nvPr/>
        </p:nvSpPr>
        <p:spPr>
          <a:xfrm>
            <a:off x="5172363" y="2131673"/>
            <a:ext cx="1874982" cy="141198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10291">
              <a:buClr>
                <a:srgbClr val="005587"/>
              </a:buClr>
              <a:buSzPct val="100000"/>
            </a:pPr>
            <a:r>
              <a:rPr lang="en-US" sz="2400" b="1" dirty="0">
                <a:solidFill>
                  <a:srgbClr val="FFFFFF"/>
                </a:solidFill>
                <a:latin typeface="Arial" panose="020B0604020202020204"/>
              </a:rPr>
              <a:t>EQA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DBBB4-5EC4-E9FE-ED9B-49767BAF9D2B}"/>
              </a:ext>
            </a:extLst>
          </p:cNvPr>
          <p:cNvSpPr txBox="1"/>
          <p:nvPr/>
        </p:nvSpPr>
        <p:spPr>
          <a:xfrm>
            <a:off x="589302" y="3038728"/>
            <a:ext cx="3864081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914400" fontAlgn="base">
              <a:spcAft>
                <a:spcPts val="600"/>
              </a:spcAft>
              <a:defRPr/>
            </a:pPr>
            <a:r>
              <a:rPr lang="en-US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 is a specialized form of assessment focused on assuring the accuracy and reliability of examination methods</a:t>
            </a:r>
            <a:endParaRPr lang="en-US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43B80A-3FB9-6F4E-51D6-207BCB5F06DB}"/>
              </a:ext>
            </a:extLst>
          </p:cNvPr>
          <p:cNvSpPr txBox="1"/>
          <p:nvPr/>
        </p:nvSpPr>
        <p:spPr>
          <a:xfrm>
            <a:off x="7862864" y="3038728"/>
            <a:ext cx="4112820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914400" fontAlgn="base">
              <a:spcAft>
                <a:spcPts val="600"/>
              </a:spcAft>
              <a:defRPr/>
            </a:pPr>
            <a:r>
              <a:rPr lang="en-US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 /Proficiency Testing is an effective tool to promote continual improvement which can identify occurrences/nonconforming events and offers an assessment of process output.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AA365-6AEE-EDCE-0A1E-F3822C34558A}"/>
              </a:ext>
            </a:extLst>
          </p:cNvPr>
          <p:cNvGrpSpPr/>
          <p:nvPr/>
        </p:nvGrpSpPr>
        <p:grpSpPr>
          <a:xfrm rot="10800000">
            <a:off x="4894707" y="2887895"/>
            <a:ext cx="6712675" cy="1244723"/>
            <a:chOff x="580067" y="2194520"/>
            <a:chExt cx="6712675" cy="1244723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0257E9F-2C21-5D7B-B496-544F67D34B4B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440ACC-4DDB-6B54-DDF1-7DB5DB78CEF2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CB97BB7-3296-3282-5CB6-061EF7683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</a:ln>
              <a:effectLst/>
            </p:spPr>
          </p:cxnSp>
          <p:sp>
            <p:nvSpPr>
              <p:cNvPr id="34" name="Arc 23">
                <a:extLst>
                  <a:ext uri="{FF2B5EF4-FFF2-40B4-BE49-F238E27FC236}">
                    <a16:creationId xmlns:a16="http://schemas.microsoft.com/office/drawing/2014/main" id="{97E38985-D97E-0DCF-0F55-DFA93522FB75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EA80EA1-412D-5256-EC38-0F56AB7EE713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B4368AD-AC7D-90E6-A69F-45DE955A8760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0E161F-090D-2C85-27EF-D4AAFCC82048}"/>
              </a:ext>
            </a:extLst>
          </p:cNvPr>
          <p:cNvGrpSpPr/>
          <p:nvPr/>
        </p:nvGrpSpPr>
        <p:grpSpPr>
          <a:xfrm>
            <a:off x="584618" y="1602852"/>
            <a:ext cx="6712675" cy="1244723"/>
            <a:chOff x="580067" y="2194520"/>
            <a:chExt cx="6712675" cy="1244723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6A14843-8845-CB13-A481-81010B6CE182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37E18CF-E32D-24B2-9D39-6C57ADE005FC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64787A-E5CF-196F-943E-CD7A740E7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</a:ln>
              <a:effectLst/>
            </p:spPr>
          </p:cxnSp>
          <p:sp>
            <p:nvSpPr>
              <p:cNvPr id="41" name="Arc 23">
                <a:extLst>
                  <a:ext uri="{FF2B5EF4-FFF2-40B4-BE49-F238E27FC236}">
                    <a16:creationId xmlns:a16="http://schemas.microsoft.com/office/drawing/2014/main" id="{2E93E6BA-0A57-2D2B-A837-72B67FE47386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38C5B29-8071-4407-A78B-B40B18132383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9B25124-D69A-8ECD-F0BF-943F19DE0D34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686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EQA- SMEAR MICROSCOPY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7F40D2-79B6-136D-6473-6E7E88311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94542"/>
              </p:ext>
            </p:extLst>
          </p:nvPr>
        </p:nvGraphicFramePr>
        <p:xfrm>
          <a:off x="307340" y="1154430"/>
          <a:ext cx="11659108" cy="555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E27E1C-54E8-A617-5CF5-438986F210F7}"/>
              </a:ext>
            </a:extLst>
          </p:cNvPr>
          <p:cNvSpPr txBox="1"/>
          <p:nvPr/>
        </p:nvSpPr>
        <p:spPr>
          <a:xfrm>
            <a:off x="1046480" y="2218386"/>
            <a:ext cx="30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By NRL team once in a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AA804-C9C7-74F8-049C-236D2AF6E236}"/>
              </a:ext>
            </a:extLst>
          </p:cNvPr>
          <p:cNvSpPr txBox="1"/>
          <p:nvPr/>
        </p:nvSpPr>
        <p:spPr>
          <a:xfrm>
            <a:off x="812800" y="3129080"/>
            <a:ext cx="30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By IRL team once in a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E18BC-F40B-5294-F08B-23C99F6B36EB}"/>
              </a:ext>
            </a:extLst>
          </p:cNvPr>
          <p:cNvSpPr txBox="1"/>
          <p:nvPr/>
        </p:nvSpPr>
        <p:spPr>
          <a:xfrm>
            <a:off x="457200" y="4070849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DTO once at least once in every month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IRL team during annual visit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2A517-73D2-5380-51CF-A8D35C6CB3A0}"/>
              </a:ext>
            </a:extLst>
          </p:cNvPr>
          <p:cNvSpPr txBox="1"/>
          <p:nvPr/>
        </p:nvSpPr>
        <p:spPr>
          <a:xfrm>
            <a:off x="307340" y="5260887"/>
            <a:ext cx="3959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STLS once at least once in every month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DTO &amp; MO TC team at least once a </a:t>
            </a:r>
            <a:r>
              <a:rPr lang="en-IN" sz="1400" dirty="0" err="1"/>
              <a:t>Qtr</a:t>
            </a:r>
            <a:endParaRPr lang="en-IN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IRL team during annual visit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0420876-2A05-BB0C-72FC-CE7775AB4B0A}"/>
              </a:ext>
            </a:extLst>
          </p:cNvPr>
          <p:cNvSpPr/>
          <p:nvPr/>
        </p:nvSpPr>
        <p:spPr>
          <a:xfrm>
            <a:off x="147320" y="1960880"/>
            <a:ext cx="360000" cy="432816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B0B8B-1CAA-4720-858F-8919F5801EBE}"/>
              </a:ext>
            </a:extLst>
          </p:cNvPr>
          <p:cNvSpPr txBox="1"/>
          <p:nvPr/>
        </p:nvSpPr>
        <p:spPr>
          <a:xfrm>
            <a:off x="4593000" y="2372274"/>
            <a:ext cx="300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Under supervision of NRL team during annual visit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AD937-2935-F5BC-3CB2-039AADC421F4}"/>
              </a:ext>
            </a:extLst>
          </p:cNvPr>
          <p:cNvSpPr txBox="1"/>
          <p:nvPr/>
        </p:nvSpPr>
        <p:spPr>
          <a:xfrm>
            <a:off x="4456430" y="3700897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Under supervision of IRL team during annual visit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EF9BB-B1CF-72BA-7090-46F65613F0D4}"/>
              </a:ext>
            </a:extLst>
          </p:cNvPr>
          <p:cNvSpPr txBox="1"/>
          <p:nvPr/>
        </p:nvSpPr>
        <p:spPr>
          <a:xfrm>
            <a:off x="4427220" y="5157389"/>
            <a:ext cx="327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No Panel Testing as routine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ADD7077-333A-BA88-06A5-56C457C9BADE}"/>
              </a:ext>
            </a:extLst>
          </p:cNvPr>
          <p:cNvSpPr/>
          <p:nvPr/>
        </p:nvSpPr>
        <p:spPr>
          <a:xfrm>
            <a:off x="4143420" y="1960880"/>
            <a:ext cx="360000" cy="432816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0E80D4-208D-4B41-66DC-D5075FF3485B}"/>
              </a:ext>
            </a:extLst>
          </p:cNvPr>
          <p:cNvSpPr txBox="1"/>
          <p:nvPr/>
        </p:nvSpPr>
        <p:spPr>
          <a:xfrm>
            <a:off x="8511540" y="2167585"/>
            <a:ext cx="327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No Blind checking at IRL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2B4D01-4933-C887-D82F-18CDC852110A}"/>
              </a:ext>
            </a:extLst>
          </p:cNvPr>
          <p:cNvSpPr txBox="1"/>
          <p:nvPr/>
        </p:nvSpPr>
        <p:spPr>
          <a:xfrm>
            <a:off x="8511540" y="3017320"/>
            <a:ext cx="34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Review of Random blind checking records and results by IRL team during annual visit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EA168-196D-94A8-78C6-340EA2761769}"/>
              </a:ext>
            </a:extLst>
          </p:cNvPr>
          <p:cNvSpPr txBox="1"/>
          <p:nvPr/>
        </p:nvSpPr>
        <p:spPr>
          <a:xfrm>
            <a:off x="8524240" y="4047979"/>
            <a:ext cx="3460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Blinded cross checking at the district level by STLS of the randomly sampled slides monthly collected  from DMCs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DEC84E-312F-224F-EE6E-F34CD08E7BCB}"/>
              </a:ext>
            </a:extLst>
          </p:cNvPr>
          <p:cNvSpPr txBox="1"/>
          <p:nvPr/>
        </p:nvSpPr>
        <p:spPr>
          <a:xfrm>
            <a:off x="8376916" y="5393041"/>
            <a:ext cx="346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Monthly random collection of routine slides from DMCs. Slides transported to District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1B1604F9-FCD1-55A9-CDF9-4B063CC25688}"/>
              </a:ext>
            </a:extLst>
          </p:cNvPr>
          <p:cNvSpPr/>
          <p:nvPr/>
        </p:nvSpPr>
        <p:spPr>
          <a:xfrm>
            <a:off x="8105820" y="1991360"/>
            <a:ext cx="360000" cy="432816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98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EQA FOR NAAT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AAD006-B84D-BC3B-38A4-686869CFCA2B}"/>
              </a:ext>
            </a:extLst>
          </p:cNvPr>
          <p:cNvSpPr txBox="1"/>
          <p:nvPr/>
        </p:nvSpPr>
        <p:spPr>
          <a:xfrm>
            <a:off x="4856479" y="1714143"/>
            <a:ext cx="6867247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5587"/>
                </a:solidFill>
                <a:latin typeface="Arial" panose="020B0604020202020204"/>
              </a:rPr>
              <a:t>Quality assured CBNAAT test results are essential to ensure patients are correctly diagnosed early and initiated on an appropriate treatment regimen.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AC569-1536-8DE8-C995-D8BB1539D1B0}"/>
              </a:ext>
            </a:extLst>
          </p:cNvPr>
          <p:cNvSpPr txBox="1"/>
          <p:nvPr/>
        </p:nvSpPr>
        <p:spPr>
          <a:xfrm>
            <a:off x="4856479" y="2910116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A3E0"/>
                </a:solidFill>
                <a:latin typeface="Arial" panose="020B0604020202020204"/>
              </a:rPr>
              <a:t>CBNAAT EQA is conducted additionally (apart from internal quality checks present inside the test kit) to assess the proficiency of the LT and also the performance of the machine.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72728E-F50E-D6B4-FC81-15F7FA4F9701}"/>
              </a:ext>
            </a:extLst>
          </p:cNvPr>
          <p:cNvSpPr txBox="1"/>
          <p:nvPr/>
        </p:nvSpPr>
        <p:spPr>
          <a:xfrm>
            <a:off x="4889521" y="4168023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BFB3"/>
                </a:solidFill>
                <a:latin typeface="Arial" panose="020B0604020202020204"/>
              </a:rPr>
              <a:t>CBNAAT EQA has been extended to cover 750 </a:t>
            </a:r>
            <a:r>
              <a:rPr lang="en-US" sz="1600" dirty="0" err="1">
                <a:solidFill>
                  <a:srgbClr val="00BFB3"/>
                </a:solidFill>
                <a:latin typeface="Arial" panose="020B0604020202020204"/>
              </a:rPr>
              <a:t>Truenat</a:t>
            </a:r>
            <a:r>
              <a:rPr lang="en-US" sz="1600" dirty="0">
                <a:solidFill>
                  <a:srgbClr val="00BFB3"/>
                </a:solidFill>
                <a:latin typeface="Arial" panose="020B0604020202020204"/>
              </a:rPr>
              <a:t> sites in the first phase.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575B96-855D-867A-6460-2A262A114EF4}"/>
              </a:ext>
            </a:extLst>
          </p:cNvPr>
          <p:cNvSpPr/>
          <p:nvPr/>
        </p:nvSpPr>
        <p:spPr>
          <a:xfrm>
            <a:off x="384694" y="4099020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BF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51568-4ADD-B662-BD3A-BB5A51BF7BCB}"/>
              </a:ext>
            </a:extLst>
          </p:cNvPr>
          <p:cNvSpPr/>
          <p:nvPr/>
        </p:nvSpPr>
        <p:spPr>
          <a:xfrm>
            <a:off x="435704" y="4144740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FA91DA-184C-904B-B9D5-B8912FADAA8D}"/>
              </a:ext>
            </a:extLst>
          </p:cNvPr>
          <p:cNvSpPr/>
          <p:nvPr/>
        </p:nvSpPr>
        <p:spPr>
          <a:xfrm>
            <a:off x="384694" y="1645140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55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/>
              </a:rPr>
              <a:t>Why?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C31629-925A-4365-C9C7-E973D0320F4A}"/>
              </a:ext>
            </a:extLst>
          </p:cNvPr>
          <p:cNvSpPr/>
          <p:nvPr/>
        </p:nvSpPr>
        <p:spPr>
          <a:xfrm>
            <a:off x="435705" y="1686184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E9A56D-6111-694F-1BB8-6CF17C715635}"/>
              </a:ext>
            </a:extLst>
          </p:cNvPr>
          <p:cNvSpPr/>
          <p:nvPr/>
        </p:nvSpPr>
        <p:spPr>
          <a:xfrm>
            <a:off x="384694" y="2910116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A3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1DE3F7-B00F-2842-E9D2-DB497234EA79}"/>
              </a:ext>
            </a:extLst>
          </p:cNvPr>
          <p:cNvSpPr/>
          <p:nvPr/>
        </p:nvSpPr>
        <p:spPr>
          <a:xfrm>
            <a:off x="435705" y="2957813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4" name="Flowchart: Merge 33">
            <a:extLst>
              <a:ext uri="{FF2B5EF4-FFF2-40B4-BE49-F238E27FC236}">
                <a16:creationId xmlns:a16="http://schemas.microsoft.com/office/drawing/2014/main" id="{9C77EBE3-1045-A186-8B31-1FBCC9B76628}"/>
              </a:ext>
            </a:extLst>
          </p:cNvPr>
          <p:cNvSpPr/>
          <p:nvPr/>
        </p:nvSpPr>
        <p:spPr>
          <a:xfrm rot="5400000" flipV="1">
            <a:off x="3649750" y="1969939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id="{4EA72C79-DDCD-9877-80B5-0EDBB7CF9FEA}"/>
              </a:ext>
            </a:extLst>
          </p:cNvPr>
          <p:cNvSpPr/>
          <p:nvPr/>
        </p:nvSpPr>
        <p:spPr>
          <a:xfrm rot="5400000" flipV="1">
            <a:off x="3670071" y="3267185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D2A55222-029C-B5E1-A1A2-3374E9F01375}"/>
              </a:ext>
            </a:extLst>
          </p:cNvPr>
          <p:cNvSpPr/>
          <p:nvPr/>
        </p:nvSpPr>
        <p:spPr>
          <a:xfrm rot="5400000" flipV="1">
            <a:off x="3710711" y="4455006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2E5DD6-98A9-0C5F-D667-EFC10E1740EC}"/>
              </a:ext>
            </a:extLst>
          </p:cNvPr>
          <p:cNvSpPr txBox="1"/>
          <p:nvPr/>
        </p:nvSpPr>
        <p:spPr>
          <a:xfrm>
            <a:off x="4940531" y="5299889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en-US" sz="1600" dirty="0">
                <a:solidFill>
                  <a:srgbClr val="027123"/>
                </a:solidFill>
                <a:latin typeface="Arial" panose="020B0604020202020204"/>
              </a:rPr>
              <a:t>Both NAAT EQAs are coordinated by NTI, Bengaluru.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0224F93-7012-B125-3684-86771320664A}"/>
              </a:ext>
            </a:extLst>
          </p:cNvPr>
          <p:cNvSpPr/>
          <p:nvPr/>
        </p:nvSpPr>
        <p:spPr>
          <a:xfrm>
            <a:off x="384694" y="5299889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271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A49FED-5B2A-C25D-AEE3-BF254BDA7D5C}"/>
              </a:ext>
            </a:extLst>
          </p:cNvPr>
          <p:cNvSpPr/>
          <p:nvPr/>
        </p:nvSpPr>
        <p:spPr>
          <a:xfrm>
            <a:off x="435704" y="5345609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13543BA8-D835-0248-393E-13E3F96BBDF0}"/>
              </a:ext>
            </a:extLst>
          </p:cNvPr>
          <p:cNvSpPr/>
          <p:nvPr/>
        </p:nvSpPr>
        <p:spPr>
          <a:xfrm rot="5400000" flipV="1">
            <a:off x="3700551" y="5655873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021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1116</TotalTime>
  <Words>1388</Words>
  <Application>Microsoft Office PowerPoint</Application>
  <PresentationFormat>Widescreen</PresentationFormat>
  <Paragraphs>227</Paragraphs>
  <Slides>18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Abadi</vt:lpstr>
      <vt:lpstr>Arial</vt:lpstr>
      <vt:lpstr>Arial Black</vt:lpstr>
      <vt:lpstr>Bookman Old Style</vt:lpstr>
      <vt:lpstr>Calibri</vt:lpstr>
      <vt:lpstr>Corbel</vt:lpstr>
      <vt:lpstr>Helvetica</vt:lpstr>
      <vt:lpstr>Tw Cen MT</vt:lpstr>
      <vt:lpstr>Wingdings</vt:lpstr>
      <vt:lpstr>Droplet</vt:lpstr>
      <vt:lpstr>1_Office Theme</vt:lpstr>
      <vt:lpstr>PowerPoint Presentation</vt:lpstr>
      <vt:lpstr>TB ELIMINATION – THE VISION</vt:lpstr>
      <vt:lpstr>DIAGNOSTIC ALGORITHM UNDER NTEP</vt:lpstr>
      <vt:lpstr>EXISTING NETWORK OF LABORATORIES UNDER NTEP</vt:lpstr>
      <vt:lpstr>PowerPoint Presentation</vt:lpstr>
      <vt:lpstr>Expansion of diagnostics under NTEP</vt:lpstr>
      <vt:lpstr>EXTERNAL QUALITY ASSURANCE (EQA)</vt:lpstr>
      <vt:lpstr>EQA- SMEAR MICROSCOPY</vt:lpstr>
      <vt:lpstr>EQA FOR NAAT</vt:lpstr>
      <vt:lpstr>EQA for CBNAAT using  Dried Tube Specimen (DTS)</vt:lpstr>
      <vt:lpstr>HR REQUIREMENTS</vt:lpstr>
      <vt:lpstr>TRAINING SCHEDULE </vt:lpstr>
      <vt:lpstr>NTEP SERVICES UNDER IPHL AT THE DISTRICT LEVEL</vt:lpstr>
      <vt:lpstr>NTEP Services in Block Public Health Unit</vt:lpstr>
      <vt:lpstr>PLATFORM TECHNOLOGY </vt:lpstr>
      <vt:lpstr>Additionally, </vt:lpstr>
      <vt:lpstr>Key Actionable for the Programme Officers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</dc:creator>
  <cp:lastModifiedBy>Owais</cp:lastModifiedBy>
  <cp:revision>43</cp:revision>
  <dcterms:created xsi:type="dcterms:W3CDTF">2022-08-08T08:50:05Z</dcterms:created>
  <dcterms:modified xsi:type="dcterms:W3CDTF">2022-08-30T13:07:40Z</dcterms:modified>
</cp:coreProperties>
</file>