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0" r:id="rId2"/>
    <p:sldMasterId id="2147483822" r:id="rId3"/>
    <p:sldMasterId id="2147483686" r:id="rId4"/>
    <p:sldMasterId id="2147483798" r:id="rId5"/>
  </p:sldMasterIdLst>
  <p:notesMasterIdLst>
    <p:notesMasterId r:id="rId35"/>
  </p:notesMasterIdLst>
  <p:handoutMasterIdLst>
    <p:handoutMasterId r:id="rId36"/>
  </p:handoutMasterIdLst>
  <p:sldIdLst>
    <p:sldId id="371" r:id="rId6"/>
    <p:sldId id="489" r:id="rId7"/>
    <p:sldId id="501" r:id="rId8"/>
    <p:sldId id="498" r:id="rId9"/>
    <p:sldId id="523" r:id="rId10"/>
    <p:sldId id="530" r:id="rId11"/>
    <p:sldId id="499" r:id="rId12"/>
    <p:sldId id="524" r:id="rId13"/>
    <p:sldId id="525" r:id="rId14"/>
    <p:sldId id="500" r:id="rId15"/>
    <p:sldId id="507" r:id="rId16"/>
    <p:sldId id="526" r:id="rId17"/>
    <p:sldId id="508" r:id="rId18"/>
    <p:sldId id="509" r:id="rId19"/>
    <p:sldId id="527" r:id="rId20"/>
    <p:sldId id="528" r:id="rId21"/>
    <p:sldId id="518" r:id="rId22"/>
    <p:sldId id="511" r:id="rId23"/>
    <p:sldId id="520" r:id="rId24"/>
    <p:sldId id="512" r:id="rId25"/>
    <p:sldId id="513" r:id="rId26"/>
    <p:sldId id="522" r:id="rId27"/>
    <p:sldId id="514" r:id="rId28"/>
    <p:sldId id="521" r:id="rId29"/>
    <p:sldId id="515" r:id="rId30"/>
    <p:sldId id="516" r:id="rId31"/>
    <p:sldId id="517" r:id="rId32"/>
    <p:sldId id="529" r:id="rId33"/>
    <p:sldId id="532" r:id="rId34"/>
  </p:sldIdLst>
  <p:sldSz cx="10693400" cy="7561263"/>
  <p:notesSz cx="6805613" cy="9939338"/>
  <p:defaultTextStyle>
    <a:defPPr>
      <a:defRPr lang="en-GB"/>
    </a:defPPr>
    <a:lvl1pPr algn="r" rtl="1" fontAlgn="base">
      <a:spcBef>
        <a:spcPct val="0"/>
      </a:spcBef>
      <a:spcAft>
        <a:spcPct val="0"/>
      </a:spcAft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GEN, Nicole" initials="bergenn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99"/>
    <a:srgbClr val="3399FF"/>
    <a:srgbClr val="0099FF"/>
    <a:srgbClr val="6666FF"/>
    <a:srgbClr val="33CCFF"/>
    <a:srgbClr val="3366CC"/>
    <a:srgbClr val="333333"/>
    <a:srgbClr val="6666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1683" autoAdjust="0"/>
  </p:normalViewPr>
  <p:slideViewPr>
    <p:cSldViewPr snapToGrid="0">
      <p:cViewPr>
        <p:scale>
          <a:sx n="50" d="100"/>
          <a:sy n="50" d="100"/>
        </p:scale>
        <p:origin x="-946" y="19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24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427"/>
    </p:cViewPr>
  </p:sorterViewPr>
  <p:notesViewPr>
    <p:cSldViewPr snapToGrid="0">
      <p:cViewPr varScale="1">
        <p:scale>
          <a:sx n="59" d="100"/>
          <a:sy n="59" d="100"/>
        </p:scale>
        <p:origin x="-3216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err="1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Analyse</a:t>
          </a:r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F797BA2-DCE3-49AD-AC5C-2E6AB849630B}" type="presOf" srcId="{C90BE2AE-9BF4-4D2F-88CE-A49C36C6F5FA}" destId="{33AB989A-5DFE-4E12-9692-6520B75EDD93}" srcOrd="1" destOrd="0" presId="urn:microsoft.com/office/officeart/2005/8/layout/cycle2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B857F79C-1F82-4EF6-B6BD-165AEDBE9719}" type="presOf" srcId="{4E95E080-9F1B-4EF5-83B1-7AF5DA0E305A}" destId="{26DEFDB1-F012-4CE2-9203-551D356B04B6}" srcOrd="0" destOrd="0" presId="urn:microsoft.com/office/officeart/2005/8/layout/cycle2"/>
    <dgm:cxn modelId="{704A5746-DA76-41C6-A4CA-115AAAA72656}" type="presOf" srcId="{A1C85F77-C2C8-4C9C-B1C2-865AB947B33E}" destId="{0566C134-D336-49A1-AAAA-00F08F662778}" srcOrd="0" destOrd="0" presId="urn:microsoft.com/office/officeart/2005/8/layout/cycle2"/>
    <dgm:cxn modelId="{B1E792EE-B6E6-4096-B66B-620ECC5E1E10}" type="presOf" srcId="{DAD48D06-0408-4C17-9F4C-D46E51FD714D}" destId="{DBEC4B9F-08A9-4088-B1ED-9A63056B0C95}" srcOrd="0" destOrd="0" presId="urn:microsoft.com/office/officeart/2005/8/layout/cycle2"/>
    <dgm:cxn modelId="{8A6950F2-F1E7-4965-A398-4C065D25BF51}" type="presOf" srcId="{F67D56B9-9399-48C8-ADFB-0CD1713D530F}" destId="{F9580B7E-F166-44B9-8346-32CC6112DF2B}" srcOrd="1" destOrd="0" presId="urn:microsoft.com/office/officeart/2005/8/layout/cycle2"/>
    <dgm:cxn modelId="{24C81FD9-95E4-4C76-9DD6-997D56E18A9F}" type="presOf" srcId="{2B9D12CC-3131-476B-AEBF-4D42ED310149}" destId="{16728E89-C1F4-4D6C-9DA9-70CD4F9B05DF}" srcOrd="1" destOrd="0" presId="urn:microsoft.com/office/officeart/2005/8/layout/cycle2"/>
    <dgm:cxn modelId="{5B48D5DD-E6CB-4596-ACDF-3E294CCF6392}" type="presOf" srcId="{97E9BF28-B656-4E1D-8047-7ADE026F2301}" destId="{F2E33AD5-FC23-4706-B315-D2BD71D08966}" srcOrd="1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F97AA7E1-92B2-400F-8D03-9745D04DC761}" type="presOf" srcId="{BD66F88B-60AA-4C6A-B98D-125A667E3550}" destId="{E812375B-E703-4F5A-9980-C70E6B85ED3B}" srcOrd="0" destOrd="0" presId="urn:microsoft.com/office/officeart/2005/8/layout/cycle2"/>
    <dgm:cxn modelId="{D194B703-5334-4AEE-B4C2-03CFDF122DBD}" type="presOf" srcId="{1CE1821A-BD2B-4578-8771-D6A9DB7EA318}" destId="{224C48F9-96D7-449D-92B2-F393C9866E15}" srcOrd="0" destOrd="0" presId="urn:microsoft.com/office/officeart/2005/8/layout/cycle2"/>
    <dgm:cxn modelId="{8010B39F-9A00-43D1-8EAA-5092EC43493C}" type="presOf" srcId="{983464A3-A828-4D44-BD5D-46DC192C4D80}" destId="{E7C99910-D052-45B5-A21D-D14E524698B6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43A18A81-AD52-490A-A40B-0F9D2D363995}" type="presOf" srcId="{F67D56B9-9399-48C8-ADFB-0CD1713D530F}" destId="{5F63E2E8-CE07-4BC4-A100-0F9456E84F02}" srcOrd="0" destOrd="0" presId="urn:microsoft.com/office/officeart/2005/8/layout/cycle2"/>
    <dgm:cxn modelId="{193DA2FE-218F-4A48-9FC1-CDE75F34F710}" type="presOf" srcId="{2B9D12CC-3131-476B-AEBF-4D42ED310149}" destId="{C5A6F346-390F-458E-A2A9-4370D7FC15ED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E8CABDDE-3675-422F-AC53-1FCCEBE3AD16}" type="presOf" srcId="{441D24B4-5BA2-4F45-A062-800508D9E294}" destId="{92764762-9750-4FEE-BA66-012AEEA27319}" srcOrd="0" destOrd="0" presId="urn:microsoft.com/office/officeart/2005/8/layout/cycle2"/>
    <dgm:cxn modelId="{6CCC39A6-B186-474F-AC69-BCF19D41A552}" type="presOf" srcId="{C90BE2AE-9BF4-4D2F-88CE-A49C36C6F5FA}" destId="{D5B86E36-9768-4597-8B16-F9A700D72FEF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38824A00-FE3D-42D6-A34A-72079BF75461}" type="presOf" srcId="{983464A3-A828-4D44-BD5D-46DC192C4D80}" destId="{8056E167-F680-4CE8-A0D4-84594BD76067}" srcOrd="1" destOrd="0" presId="urn:microsoft.com/office/officeart/2005/8/layout/cycle2"/>
    <dgm:cxn modelId="{38F3097C-481B-48D7-85B1-6C0A2E50D0DC}" type="presOf" srcId="{97E9BF28-B656-4E1D-8047-7ADE026F2301}" destId="{1A6C6072-925A-4614-9137-DECD2AD53A00}" srcOrd="0" destOrd="0" presId="urn:microsoft.com/office/officeart/2005/8/layout/cycle2"/>
    <dgm:cxn modelId="{156DBCBA-A3AB-442D-A248-4EFD68E7F8EB}" type="presParOf" srcId="{DBEC4B9F-08A9-4088-B1ED-9A63056B0C95}" destId="{E812375B-E703-4F5A-9980-C70E6B85ED3B}" srcOrd="0" destOrd="0" presId="urn:microsoft.com/office/officeart/2005/8/layout/cycle2"/>
    <dgm:cxn modelId="{625AD1F7-CDC4-4657-A936-989E918D2D57}" type="presParOf" srcId="{DBEC4B9F-08A9-4088-B1ED-9A63056B0C95}" destId="{E7C99910-D052-45B5-A21D-D14E524698B6}" srcOrd="1" destOrd="0" presId="urn:microsoft.com/office/officeart/2005/8/layout/cycle2"/>
    <dgm:cxn modelId="{90B69939-702E-4629-B9B2-A83C435E6C84}" type="presParOf" srcId="{E7C99910-D052-45B5-A21D-D14E524698B6}" destId="{8056E167-F680-4CE8-A0D4-84594BD76067}" srcOrd="0" destOrd="0" presId="urn:microsoft.com/office/officeart/2005/8/layout/cycle2"/>
    <dgm:cxn modelId="{7BB2423B-54E9-470B-97E9-0524EA5C4991}" type="presParOf" srcId="{DBEC4B9F-08A9-4088-B1ED-9A63056B0C95}" destId="{92764762-9750-4FEE-BA66-012AEEA27319}" srcOrd="2" destOrd="0" presId="urn:microsoft.com/office/officeart/2005/8/layout/cycle2"/>
    <dgm:cxn modelId="{8738EEF3-1F5A-40AD-9116-6C53C0F5E799}" type="presParOf" srcId="{DBEC4B9F-08A9-4088-B1ED-9A63056B0C95}" destId="{D5B86E36-9768-4597-8B16-F9A700D72FEF}" srcOrd="3" destOrd="0" presId="urn:microsoft.com/office/officeart/2005/8/layout/cycle2"/>
    <dgm:cxn modelId="{B485070F-D8B2-4811-9418-D19C3489AAFA}" type="presParOf" srcId="{D5B86E36-9768-4597-8B16-F9A700D72FEF}" destId="{33AB989A-5DFE-4E12-9692-6520B75EDD93}" srcOrd="0" destOrd="0" presId="urn:microsoft.com/office/officeart/2005/8/layout/cycle2"/>
    <dgm:cxn modelId="{034B5721-46CD-4746-A8CE-5C2F329A1407}" type="presParOf" srcId="{DBEC4B9F-08A9-4088-B1ED-9A63056B0C95}" destId="{0566C134-D336-49A1-AAAA-00F08F662778}" srcOrd="4" destOrd="0" presId="urn:microsoft.com/office/officeart/2005/8/layout/cycle2"/>
    <dgm:cxn modelId="{843C9D49-E123-4FDD-BBC6-64AD7687C049}" type="presParOf" srcId="{DBEC4B9F-08A9-4088-B1ED-9A63056B0C95}" destId="{5F63E2E8-CE07-4BC4-A100-0F9456E84F02}" srcOrd="5" destOrd="0" presId="urn:microsoft.com/office/officeart/2005/8/layout/cycle2"/>
    <dgm:cxn modelId="{71B9F16E-5E84-449C-BB86-D612A8BEFFD0}" type="presParOf" srcId="{5F63E2E8-CE07-4BC4-A100-0F9456E84F02}" destId="{F9580B7E-F166-44B9-8346-32CC6112DF2B}" srcOrd="0" destOrd="0" presId="urn:microsoft.com/office/officeart/2005/8/layout/cycle2"/>
    <dgm:cxn modelId="{071C7D02-23BF-4060-A5D1-B74C59D8EA37}" type="presParOf" srcId="{DBEC4B9F-08A9-4088-B1ED-9A63056B0C95}" destId="{26DEFDB1-F012-4CE2-9203-551D356B04B6}" srcOrd="6" destOrd="0" presId="urn:microsoft.com/office/officeart/2005/8/layout/cycle2"/>
    <dgm:cxn modelId="{20978C88-3350-4A89-9DFC-5BA0BA38523B}" type="presParOf" srcId="{DBEC4B9F-08A9-4088-B1ED-9A63056B0C95}" destId="{C5A6F346-390F-458E-A2A9-4370D7FC15ED}" srcOrd="7" destOrd="0" presId="urn:microsoft.com/office/officeart/2005/8/layout/cycle2"/>
    <dgm:cxn modelId="{1DCFDB22-CF15-4700-8EDA-AC4136992383}" type="presParOf" srcId="{C5A6F346-390F-458E-A2A9-4370D7FC15ED}" destId="{16728E89-C1F4-4D6C-9DA9-70CD4F9B05DF}" srcOrd="0" destOrd="0" presId="urn:microsoft.com/office/officeart/2005/8/layout/cycle2"/>
    <dgm:cxn modelId="{9F4B34F3-E7E7-41C6-A90A-3C61F8B1D573}" type="presParOf" srcId="{DBEC4B9F-08A9-4088-B1ED-9A63056B0C95}" destId="{224C48F9-96D7-449D-92B2-F393C9866E15}" srcOrd="8" destOrd="0" presId="urn:microsoft.com/office/officeart/2005/8/layout/cycle2"/>
    <dgm:cxn modelId="{6EE47C93-553E-42AE-ABD5-C96F1B066EE7}" type="presParOf" srcId="{DBEC4B9F-08A9-4088-B1ED-9A63056B0C95}" destId="{1A6C6072-925A-4614-9137-DECD2AD53A00}" srcOrd="9" destOrd="0" presId="urn:microsoft.com/office/officeart/2005/8/layout/cycle2"/>
    <dgm:cxn modelId="{5798AD69-296B-4AC2-84C3-5AF51B32D923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xfrm>
          <a:off x="3433369" y="853142"/>
          <a:ext cx="967085" cy="9670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A1B0C54-F2CE-4899-A640-213BBA76B2B4}" type="presOf" srcId="{2B9D12CC-3131-476B-AEBF-4D42ED310149}" destId="{C5A6F346-390F-458E-A2A9-4370D7FC15ED}" srcOrd="0" destOrd="0" presId="urn:microsoft.com/office/officeart/2005/8/layout/cycle2"/>
    <dgm:cxn modelId="{0836A68E-5A73-48C0-BEDA-F376D5BAC6F8}" type="presOf" srcId="{C90BE2AE-9BF4-4D2F-88CE-A49C36C6F5FA}" destId="{D5B86E36-9768-4597-8B16-F9A700D72FEF}" srcOrd="0" destOrd="0" presId="urn:microsoft.com/office/officeart/2005/8/layout/cycle2"/>
    <dgm:cxn modelId="{1F6D5D32-B8BE-4300-BD2F-7E352BE6F7B4}" type="presOf" srcId="{F67D56B9-9399-48C8-ADFB-0CD1713D530F}" destId="{F9580B7E-F166-44B9-8346-32CC6112DF2B}" srcOrd="1" destOrd="0" presId="urn:microsoft.com/office/officeart/2005/8/layout/cycle2"/>
    <dgm:cxn modelId="{A21C80F5-5CC2-4125-B6EC-7F75E617A74D}" type="presOf" srcId="{4E95E080-9F1B-4EF5-83B1-7AF5DA0E305A}" destId="{26DEFDB1-F012-4CE2-9203-551D356B04B6}" srcOrd="0" destOrd="0" presId="urn:microsoft.com/office/officeart/2005/8/layout/cycle2"/>
    <dgm:cxn modelId="{3268BD72-ADDE-4D02-A272-4AD02CDD2857}" type="presOf" srcId="{983464A3-A828-4D44-BD5D-46DC192C4D80}" destId="{E7C99910-D052-45B5-A21D-D14E524698B6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271B9327-85ED-4816-A437-6D70690C6BAD}" type="presOf" srcId="{BD66F88B-60AA-4C6A-B98D-125A667E3550}" destId="{E812375B-E703-4F5A-9980-C70E6B85ED3B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BEBA831B-E77F-464D-AD91-AB1607ACD32A}" type="presOf" srcId="{F67D56B9-9399-48C8-ADFB-0CD1713D530F}" destId="{5F63E2E8-CE07-4BC4-A100-0F9456E84F02}" srcOrd="0" destOrd="0" presId="urn:microsoft.com/office/officeart/2005/8/layout/cycle2"/>
    <dgm:cxn modelId="{3FE13DB2-FC0D-4854-8B75-3525B3DB9AED}" type="presOf" srcId="{DAD48D06-0408-4C17-9F4C-D46E51FD714D}" destId="{DBEC4B9F-08A9-4088-B1ED-9A63056B0C95}" srcOrd="0" destOrd="0" presId="urn:microsoft.com/office/officeart/2005/8/layout/cycle2"/>
    <dgm:cxn modelId="{C3C15043-75CE-4A7C-82BB-87E3C880CB67}" type="presOf" srcId="{1CE1821A-BD2B-4578-8771-D6A9DB7EA318}" destId="{224C48F9-96D7-449D-92B2-F393C9866E15}" srcOrd="0" destOrd="0" presId="urn:microsoft.com/office/officeart/2005/8/layout/cycle2"/>
    <dgm:cxn modelId="{5205E98B-7642-4AB6-8D44-86C768B7B9AA}" type="presOf" srcId="{97E9BF28-B656-4E1D-8047-7ADE026F2301}" destId="{1A6C6072-925A-4614-9137-DECD2AD53A00}" srcOrd="0" destOrd="0" presId="urn:microsoft.com/office/officeart/2005/8/layout/cycle2"/>
    <dgm:cxn modelId="{92035EFF-9766-42AC-8967-724F983E4428}" type="presOf" srcId="{A1C85F77-C2C8-4C9C-B1C2-865AB947B33E}" destId="{0566C134-D336-49A1-AAAA-00F08F662778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1AAE227E-1731-4A89-80ED-84776B183F15}" type="presOf" srcId="{983464A3-A828-4D44-BD5D-46DC192C4D80}" destId="{8056E167-F680-4CE8-A0D4-84594BD76067}" srcOrd="1" destOrd="0" presId="urn:microsoft.com/office/officeart/2005/8/layout/cycle2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3701328D-3763-45EB-8A41-67F90AD98AD6}" type="presOf" srcId="{C90BE2AE-9BF4-4D2F-88CE-A49C36C6F5FA}" destId="{33AB989A-5DFE-4E12-9692-6520B75EDD93}" srcOrd="1" destOrd="0" presId="urn:microsoft.com/office/officeart/2005/8/layout/cycle2"/>
    <dgm:cxn modelId="{B37185CF-51D3-4862-A246-B2372F52658A}" type="presOf" srcId="{2B9D12CC-3131-476B-AEBF-4D42ED310149}" destId="{16728E89-C1F4-4D6C-9DA9-70CD4F9B05DF}" srcOrd="1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10E6B700-6AB9-460D-8A39-DC06C24147E6}" type="presOf" srcId="{441D24B4-5BA2-4F45-A062-800508D9E294}" destId="{92764762-9750-4FEE-BA66-012AEEA27319}" srcOrd="0" destOrd="0" presId="urn:microsoft.com/office/officeart/2005/8/layout/cycle2"/>
    <dgm:cxn modelId="{FEF05B5A-8881-4E45-AFE0-F18ECFDC01C1}" type="presOf" srcId="{97E9BF28-B656-4E1D-8047-7ADE026F2301}" destId="{F2E33AD5-FC23-4706-B315-D2BD71D08966}" srcOrd="1" destOrd="0" presId="urn:microsoft.com/office/officeart/2005/8/layout/cycle2"/>
    <dgm:cxn modelId="{A6FFCAF0-D727-4B7F-A90A-A6E0731BAF54}" type="presParOf" srcId="{DBEC4B9F-08A9-4088-B1ED-9A63056B0C95}" destId="{E812375B-E703-4F5A-9980-C70E6B85ED3B}" srcOrd="0" destOrd="0" presId="urn:microsoft.com/office/officeart/2005/8/layout/cycle2"/>
    <dgm:cxn modelId="{B0600AD6-A0C2-4828-AFA7-8CD433A11A5D}" type="presParOf" srcId="{DBEC4B9F-08A9-4088-B1ED-9A63056B0C95}" destId="{E7C99910-D052-45B5-A21D-D14E524698B6}" srcOrd="1" destOrd="0" presId="urn:microsoft.com/office/officeart/2005/8/layout/cycle2"/>
    <dgm:cxn modelId="{2506F7A1-DB6D-4DC6-A532-2762A8518B46}" type="presParOf" srcId="{E7C99910-D052-45B5-A21D-D14E524698B6}" destId="{8056E167-F680-4CE8-A0D4-84594BD76067}" srcOrd="0" destOrd="0" presId="urn:microsoft.com/office/officeart/2005/8/layout/cycle2"/>
    <dgm:cxn modelId="{319E0D71-4570-49FE-83E9-332D43361E43}" type="presParOf" srcId="{DBEC4B9F-08A9-4088-B1ED-9A63056B0C95}" destId="{92764762-9750-4FEE-BA66-012AEEA27319}" srcOrd="2" destOrd="0" presId="urn:microsoft.com/office/officeart/2005/8/layout/cycle2"/>
    <dgm:cxn modelId="{972EFA35-B3BF-407B-B71B-54F60147B726}" type="presParOf" srcId="{DBEC4B9F-08A9-4088-B1ED-9A63056B0C95}" destId="{D5B86E36-9768-4597-8B16-F9A700D72FEF}" srcOrd="3" destOrd="0" presId="urn:microsoft.com/office/officeart/2005/8/layout/cycle2"/>
    <dgm:cxn modelId="{D2E7F23A-1868-4E72-BF3D-C0113F407A4E}" type="presParOf" srcId="{D5B86E36-9768-4597-8B16-F9A700D72FEF}" destId="{33AB989A-5DFE-4E12-9692-6520B75EDD93}" srcOrd="0" destOrd="0" presId="urn:microsoft.com/office/officeart/2005/8/layout/cycle2"/>
    <dgm:cxn modelId="{FEE7AEA5-DB13-41AA-878B-492ED637DCB8}" type="presParOf" srcId="{DBEC4B9F-08A9-4088-B1ED-9A63056B0C95}" destId="{0566C134-D336-49A1-AAAA-00F08F662778}" srcOrd="4" destOrd="0" presId="urn:microsoft.com/office/officeart/2005/8/layout/cycle2"/>
    <dgm:cxn modelId="{3D2B6782-A749-4288-800B-298DE3D0AB77}" type="presParOf" srcId="{DBEC4B9F-08A9-4088-B1ED-9A63056B0C95}" destId="{5F63E2E8-CE07-4BC4-A100-0F9456E84F02}" srcOrd="5" destOrd="0" presId="urn:microsoft.com/office/officeart/2005/8/layout/cycle2"/>
    <dgm:cxn modelId="{92CF2215-CFCA-4B76-9B63-5BB02391404F}" type="presParOf" srcId="{5F63E2E8-CE07-4BC4-A100-0F9456E84F02}" destId="{F9580B7E-F166-44B9-8346-32CC6112DF2B}" srcOrd="0" destOrd="0" presId="urn:microsoft.com/office/officeart/2005/8/layout/cycle2"/>
    <dgm:cxn modelId="{EF61F1E4-B120-47DF-8586-91DA7D95BA85}" type="presParOf" srcId="{DBEC4B9F-08A9-4088-B1ED-9A63056B0C95}" destId="{26DEFDB1-F012-4CE2-9203-551D356B04B6}" srcOrd="6" destOrd="0" presId="urn:microsoft.com/office/officeart/2005/8/layout/cycle2"/>
    <dgm:cxn modelId="{EC7BBAB2-833C-4D91-AF82-9A6D829DB0C0}" type="presParOf" srcId="{DBEC4B9F-08A9-4088-B1ED-9A63056B0C95}" destId="{C5A6F346-390F-458E-A2A9-4370D7FC15ED}" srcOrd="7" destOrd="0" presId="urn:microsoft.com/office/officeart/2005/8/layout/cycle2"/>
    <dgm:cxn modelId="{C3A0A7A2-BBCD-4CB1-A112-E04A1128ABCA}" type="presParOf" srcId="{C5A6F346-390F-458E-A2A9-4370D7FC15ED}" destId="{16728E89-C1F4-4D6C-9DA9-70CD4F9B05DF}" srcOrd="0" destOrd="0" presId="urn:microsoft.com/office/officeart/2005/8/layout/cycle2"/>
    <dgm:cxn modelId="{6FD82A1D-DC05-471B-8DE3-759D21AD77AE}" type="presParOf" srcId="{DBEC4B9F-08A9-4088-B1ED-9A63056B0C95}" destId="{224C48F9-96D7-449D-92B2-F393C9866E15}" srcOrd="8" destOrd="0" presId="urn:microsoft.com/office/officeart/2005/8/layout/cycle2"/>
    <dgm:cxn modelId="{4A4B764F-50E8-4E51-BD81-AC705218A29A}" type="presParOf" srcId="{DBEC4B9F-08A9-4088-B1ED-9A63056B0C95}" destId="{1A6C6072-925A-4614-9137-DECD2AD53A00}" srcOrd="9" destOrd="0" presId="urn:microsoft.com/office/officeart/2005/8/layout/cycle2"/>
    <dgm:cxn modelId="{3C34BE4F-7648-4D85-8D81-DC2006D99A5A}" type="presParOf" srcId="{1A6C6072-925A-4614-9137-DECD2AD53A00}" destId="{F2E33AD5-FC23-4706-B315-D2BD71D08966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25B58CE-D400-4258-8ADC-836267F7A2E2}" type="presOf" srcId="{1CE1821A-BD2B-4578-8771-D6A9DB7EA318}" destId="{224C48F9-96D7-449D-92B2-F393C9866E15}" srcOrd="0" destOrd="0" presId="urn:microsoft.com/office/officeart/2005/8/layout/cycle2"/>
    <dgm:cxn modelId="{5B5F4F21-BA23-4D05-AB64-F898A662339E}" type="presOf" srcId="{A1C85F77-C2C8-4C9C-B1C2-865AB947B33E}" destId="{0566C134-D336-49A1-AAAA-00F08F662778}" srcOrd="0" destOrd="0" presId="urn:microsoft.com/office/officeart/2005/8/layout/cycle2"/>
    <dgm:cxn modelId="{EE31F383-B840-403E-A090-3649363A79E2}" type="presOf" srcId="{2B9D12CC-3131-476B-AEBF-4D42ED310149}" destId="{C5A6F346-390F-458E-A2A9-4370D7FC15ED}" srcOrd="0" destOrd="0" presId="urn:microsoft.com/office/officeart/2005/8/layout/cycle2"/>
    <dgm:cxn modelId="{B1345C69-5594-4B82-889E-87D20A459DD9}" type="presOf" srcId="{97E9BF28-B656-4E1D-8047-7ADE026F2301}" destId="{1A6C6072-925A-4614-9137-DECD2AD53A00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4D1EC125-3ABE-4A2C-87C1-DA728C34C6A7}" type="presOf" srcId="{F67D56B9-9399-48C8-ADFB-0CD1713D530F}" destId="{F9580B7E-F166-44B9-8346-32CC6112DF2B}" srcOrd="1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68C856DD-3D7E-4857-ACA2-315E0615D6AD}" type="presOf" srcId="{983464A3-A828-4D44-BD5D-46DC192C4D80}" destId="{E7C99910-D052-45B5-A21D-D14E524698B6}" srcOrd="0" destOrd="0" presId="urn:microsoft.com/office/officeart/2005/8/layout/cycle2"/>
    <dgm:cxn modelId="{2F57B81C-A46B-4762-A1AA-F6FCBBC64EA4}" type="presOf" srcId="{C90BE2AE-9BF4-4D2F-88CE-A49C36C6F5FA}" destId="{D5B86E36-9768-4597-8B16-F9A700D72FEF}" srcOrd="0" destOrd="0" presId="urn:microsoft.com/office/officeart/2005/8/layout/cycle2"/>
    <dgm:cxn modelId="{5E76E2C1-378A-4979-9E71-0F0A0300891B}" type="presOf" srcId="{BD66F88B-60AA-4C6A-B98D-125A667E3550}" destId="{E812375B-E703-4F5A-9980-C70E6B85ED3B}" srcOrd="0" destOrd="0" presId="urn:microsoft.com/office/officeart/2005/8/layout/cycle2"/>
    <dgm:cxn modelId="{71C489A3-4034-4767-8C7B-D9F99EDBB530}" type="presOf" srcId="{C90BE2AE-9BF4-4D2F-88CE-A49C36C6F5FA}" destId="{33AB989A-5DFE-4E12-9692-6520B75EDD93}" srcOrd="1" destOrd="0" presId="urn:microsoft.com/office/officeart/2005/8/layout/cycle2"/>
    <dgm:cxn modelId="{2D01C0D0-D550-414E-8982-6074CA143E3C}" type="presOf" srcId="{983464A3-A828-4D44-BD5D-46DC192C4D80}" destId="{8056E167-F680-4CE8-A0D4-84594BD76067}" srcOrd="1" destOrd="0" presId="urn:microsoft.com/office/officeart/2005/8/layout/cycle2"/>
    <dgm:cxn modelId="{D9178152-80CF-4E89-BC7C-EA2C6E63A73A}" type="presOf" srcId="{F67D56B9-9399-48C8-ADFB-0CD1713D530F}" destId="{5F63E2E8-CE07-4BC4-A100-0F9456E84F02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45F14B1B-CE3C-4EE2-A46D-7CE8B103D9FA}" type="presOf" srcId="{2B9D12CC-3131-476B-AEBF-4D42ED310149}" destId="{16728E89-C1F4-4D6C-9DA9-70CD4F9B05DF}" srcOrd="1" destOrd="0" presId="urn:microsoft.com/office/officeart/2005/8/layout/cycle2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230D17DC-4233-4691-9011-54A13653CFDC}" type="presOf" srcId="{4E95E080-9F1B-4EF5-83B1-7AF5DA0E305A}" destId="{26DEFDB1-F012-4CE2-9203-551D356B04B6}" srcOrd="0" destOrd="0" presId="urn:microsoft.com/office/officeart/2005/8/layout/cycle2"/>
    <dgm:cxn modelId="{8F3B81D5-ABB5-4C0E-B4E3-5F8E158AA61F}" type="presOf" srcId="{441D24B4-5BA2-4F45-A062-800508D9E294}" destId="{92764762-9750-4FEE-BA66-012AEEA27319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0D038DC6-4539-4E9B-BA20-4D798507A84C}" type="presOf" srcId="{97E9BF28-B656-4E1D-8047-7ADE026F2301}" destId="{F2E33AD5-FC23-4706-B315-D2BD71D08966}" srcOrd="1" destOrd="0" presId="urn:microsoft.com/office/officeart/2005/8/layout/cycle2"/>
    <dgm:cxn modelId="{951B2FE4-D68A-4C1D-BE46-F9363689A235}" type="presOf" srcId="{DAD48D06-0408-4C17-9F4C-D46E51FD714D}" destId="{DBEC4B9F-08A9-4088-B1ED-9A63056B0C95}" srcOrd="0" destOrd="0" presId="urn:microsoft.com/office/officeart/2005/8/layout/cycle2"/>
    <dgm:cxn modelId="{37C20AC2-77C5-4E99-9D74-6FDC6621B174}" type="presParOf" srcId="{DBEC4B9F-08A9-4088-B1ED-9A63056B0C95}" destId="{E812375B-E703-4F5A-9980-C70E6B85ED3B}" srcOrd="0" destOrd="0" presId="urn:microsoft.com/office/officeart/2005/8/layout/cycle2"/>
    <dgm:cxn modelId="{F66AF28E-B103-4B00-AAB1-C9467B70E91A}" type="presParOf" srcId="{DBEC4B9F-08A9-4088-B1ED-9A63056B0C95}" destId="{E7C99910-D052-45B5-A21D-D14E524698B6}" srcOrd="1" destOrd="0" presId="urn:microsoft.com/office/officeart/2005/8/layout/cycle2"/>
    <dgm:cxn modelId="{FC580A2B-A03C-4DF3-869D-4AEAA436C2A3}" type="presParOf" srcId="{E7C99910-D052-45B5-A21D-D14E524698B6}" destId="{8056E167-F680-4CE8-A0D4-84594BD76067}" srcOrd="0" destOrd="0" presId="urn:microsoft.com/office/officeart/2005/8/layout/cycle2"/>
    <dgm:cxn modelId="{7C4B4929-8445-4EA4-AB21-FCAF0ADF309E}" type="presParOf" srcId="{DBEC4B9F-08A9-4088-B1ED-9A63056B0C95}" destId="{92764762-9750-4FEE-BA66-012AEEA27319}" srcOrd="2" destOrd="0" presId="urn:microsoft.com/office/officeart/2005/8/layout/cycle2"/>
    <dgm:cxn modelId="{063B29EF-BA1C-4F0B-B4EA-371366E261DE}" type="presParOf" srcId="{DBEC4B9F-08A9-4088-B1ED-9A63056B0C95}" destId="{D5B86E36-9768-4597-8B16-F9A700D72FEF}" srcOrd="3" destOrd="0" presId="urn:microsoft.com/office/officeart/2005/8/layout/cycle2"/>
    <dgm:cxn modelId="{4DE4F66B-FDC7-47B8-A36B-87352D0C55DB}" type="presParOf" srcId="{D5B86E36-9768-4597-8B16-F9A700D72FEF}" destId="{33AB989A-5DFE-4E12-9692-6520B75EDD93}" srcOrd="0" destOrd="0" presId="urn:microsoft.com/office/officeart/2005/8/layout/cycle2"/>
    <dgm:cxn modelId="{74F7ADAC-CD18-4939-83A4-CBB06EC1A95C}" type="presParOf" srcId="{DBEC4B9F-08A9-4088-B1ED-9A63056B0C95}" destId="{0566C134-D336-49A1-AAAA-00F08F662778}" srcOrd="4" destOrd="0" presId="urn:microsoft.com/office/officeart/2005/8/layout/cycle2"/>
    <dgm:cxn modelId="{9B0C4794-9411-4F38-AEB4-F6D6B15F557F}" type="presParOf" srcId="{DBEC4B9F-08A9-4088-B1ED-9A63056B0C95}" destId="{5F63E2E8-CE07-4BC4-A100-0F9456E84F02}" srcOrd="5" destOrd="0" presId="urn:microsoft.com/office/officeart/2005/8/layout/cycle2"/>
    <dgm:cxn modelId="{F2B9EDC3-6AC1-49AA-A1E4-72B8A6795FDA}" type="presParOf" srcId="{5F63E2E8-CE07-4BC4-A100-0F9456E84F02}" destId="{F9580B7E-F166-44B9-8346-32CC6112DF2B}" srcOrd="0" destOrd="0" presId="urn:microsoft.com/office/officeart/2005/8/layout/cycle2"/>
    <dgm:cxn modelId="{730FD34C-598A-4846-99C5-DFE768B5DDFF}" type="presParOf" srcId="{DBEC4B9F-08A9-4088-B1ED-9A63056B0C95}" destId="{26DEFDB1-F012-4CE2-9203-551D356B04B6}" srcOrd="6" destOrd="0" presId="urn:microsoft.com/office/officeart/2005/8/layout/cycle2"/>
    <dgm:cxn modelId="{92081887-DF1F-41B6-BF9D-E321AE37594A}" type="presParOf" srcId="{DBEC4B9F-08A9-4088-B1ED-9A63056B0C95}" destId="{C5A6F346-390F-458E-A2A9-4370D7FC15ED}" srcOrd="7" destOrd="0" presId="urn:microsoft.com/office/officeart/2005/8/layout/cycle2"/>
    <dgm:cxn modelId="{C802EF27-D0AA-4743-9077-4BBA707772D5}" type="presParOf" srcId="{C5A6F346-390F-458E-A2A9-4370D7FC15ED}" destId="{16728E89-C1F4-4D6C-9DA9-70CD4F9B05DF}" srcOrd="0" destOrd="0" presId="urn:microsoft.com/office/officeart/2005/8/layout/cycle2"/>
    <dgm:cxn modelId="{F288DE25-86C4-43D5-AB6D-B74C3886ADDE}" type="presParOf" srcId="{DBEC4B9F-08A9-4088-B1ED-9A63056B0C95}" destId="{224C48F9-96D7-449D-92B2-F393C9866E15}" srcOrd="8" destOrd="0" presId="urn:microsoft.com/office/officeart/2005/8/layout/cycle2"/>
    <dgm:cxn modelId="{11BECF42-6772-4981-A721-6941E24CC8B7}" type="presParOf" srcId="{DBEC4B9F-08A9-4088-B1ED-9A63056B0C95}" destId="{1A6C6072-925A-4614-9137-DECD2AD53A00}" srcOrd="9" destOrd="0" presId="urn:microsoft.com/office/officeart/2005/8/layout/cycle2"/>
    <dgm:cxn modelId="{E8E54FF4-7523-4D2C-B7D9-CC8C01A6CE43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9536CA1-2A05-4A41-9DEA-3B11C470D8F5}" type="presOf" srcId="{97E9BF28-B656-4E1D-8047-7ADE026F2301}" destId="{1A6C6072-925A-4614-9137-DECD2AD53A00}" srcOrd="0" destOrd="0" presId="urn:microsoft.com/office/officeart/2005/8/layout/cycle2"/>
    <dgm:cxn modelId="{BAD2F2E8-F220-49DE-BC1D-AC34B411692C}" type="presOf" srcId="{983464A3-A828-4D44-BD5D-46DC192C4D80}" destId="{E7C99910-D052-45B5-A21D-D14E524698B6}" srcOrd="0" destOrd="0" presId="urn:microsoft.com/office/officeart/2005/8/layout/cycle2"/>
    <dgm:cxn modelId="{8B1992BD-EF33-4123-A35B-2E068D60E25E}" type="presOf" srcId="{C90BE2AE-9BF4-4D2F-88CE-A49C36C6F5FA}" destId="{D5B86E36-9768-4597-8B16-F9A700D72FEF}" srcOrd="0" destOrd="0" presId="urn:microsoft.com/office/officeart/2005/8/layout/cycle2"/>
    <dgm:cxn modelId="{3C13795C-5B54-4FCA-ABA0-2EF137B65C19}" type="presOf" srcId="{C90BE2AE-9BF4-4D2F-88CE-A49C36C6F5FA}" destId="{33AB989A-5DFE-4E12-9692-6520B75EDD93}" srcOrd="1" destOrd="0" presId="urn:microsoft.com/office/officeart/2005/8/layout/cycle2"/>
    <dgm:cxn modelId="{3D1EB78D-8832-43D5-9C63-0FAB11B092A2}" type="presOf" srcId="{2B9D12CC-3131-476B-AEBF-4D42ED310149}" destId="{C5A6F346-390F-458E-A2A9-4370D7FC15ED}" srcOrd="0" destOrd="0" presId="urn:microsoft.com/office/officeart/2005/8/layout/cycle2"/>
    <dgm:cxn modelId="{22DC0942-BDCB-4A06-B343-4A36E45E5FBE}" type="presOf" srcId="{F67D56B9-9399-48C8-ADFB-0CD1713D530F}" destId="{5F63E2E8-CE07-4BC4-A100-0F9456E84F02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F7A7C67F-1D16-4B93-9C7D-1350F6044BD1}" type="presOf" srcId="{983464A3-A828-4D44-BD5D-46DC192C4D80}" destId="{8056E167-F680-4CE8-A0D4-84594BD76067}" srcOrd="1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F9EFD008-F99A-40F2-974D-6E2A7FC8DAF9}" type="presOf" srcId="{1CE1821A-BD2B-4578-8771-D6A9DB7EA318}" destId="{224C48F9-96D7-449D-92B2-F393C9866E15}" srcOrd="0" destOrd="0" presId="urn:microsoft.com/office/officeart/2005/8/layout/cycle2"/>
    <dgm:cxn modelId="{5C12B6E6-34B4-4668-A9AE-AE3F0F2F536B}" type="presOf" srcId="{97E9BF28-B656-4E1D-8047-7ADE026F2301}" destId="{F2E33AD5-FC23-4706-B315-D2BD71D08966}" srcOrd="1" destOrd="0" presId="urn:microsoft.com/office/officeart/2005/8/layout/cycle2"/>
    <dgm:cxn modelId="{1A557905-EE6A-4BE9-8664-16015D532DB7}" type="presOf" srcId="{441D24B4-5BA2-4F45-A062-800508D9E294}" destId="{92764762-9750-4FEE-BA66-012AEEA27319}" srcOrd="0" destOrd="0" presId="urn:microsoft.com/office/officeart/2005/8/layout/cycle2"/>
    <dgm:cxn modelId="{7F80B84F-4ED1-47F3-939A-68940A5D12E5}" type="presOf" srcId="{A1C85F77-C2C8-4C9C-B1C2-865AB947B33E}" destId="{0566C134-D336-49A1-AAAA-00F08F662778}" srcOrd="0" destOrd="0" presId="urn:microsoft.com/office/officeart/2005/8/layout/cycle2"/>
    <dgm:cxn modelId="{E8F02D41-B90D-4555-93FC-BC21D01DFAC6}" type="presOf" srcId="{BD66F88B-60AA-4C6A-B98D-125A667E3550}" destId="{E812375B-E703-4F5A-9980-C70E6B85ED3B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8CF255E5-5E81-4DFA-9E09-90FE8DA48DA0}" type="presOf" srcId="{4E95E080-9F1B-4EF5-83B1-7AF5DA0E305A}" destId="{26DEFDB1-F012-4CE2-9203-551D356B04B6}" srcOrd="0" destOrd="0" presId="urn:microsoft.com/office/officeart/2005/8/layout/cycle2"/>
    <dgm:cxn modelId="{D1DF64C8-3846-468E-99E4-16DD1F2BACEE}" type="presOf" srcId="{F67D56B9-9399-48C8-ADFB-0CD1713D530F}" destId="{F9580B7E-F166-44B9-8346-32CC6112DF2B}" srcOrd="1" destOrd="0" presId="urn:microsoft.com/office/officeart/2005/8/layout/cycle2"/>
    <dgm:cxn modelId="{C73E8563-75E7-467F-8250-A4052CAB0CF4}" type="presOf" srcId="{2B9D12CC-3131-476B-AEBF-4D42ED310149}" destId="{16728E89-C1F4-4D6C-9DA9-70CD4F9B05DF}" srcOrd="1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38D8F71E-4498-4A13-9319-07BC87F5E420}" type="presOf" srcId="{DAD48D06-0408-4C17-9F4C-D46E51FD714D}" destId="{DBEC4B9F-08A9-4088-B1ED-9A63056B0C95}" srcOrd="0" destOrd="0" presId="urn:microsoft.com/office/officeart/2005/8/layout/cycle2"/>
    <dgm:cxn modelId="{E206C4E6-C7CC-4E4F-9FBA-109664747853}" type="presParOf" srcId="{DBEC4B9F-08A9-4088-B1ED-9A63056B0C95}" destId="{E812375B-E703-4F5A-9980-C70E6B85ED3B}" srcOrd="0" destOrd="0" presId="urn:microsoft.com/office/officeart/2005/8/layout/cycle2"/>
    <dgm:cxn modelId="{4C1FA3D9-DD0E-4243-9951-5E42A0CBD8DE}" type="presParOf" srcId="{DBEC4B9F-08A9-4088-B1ED-9A63056B0C95}" destId="{E7C99910-D052-45B5-A21D-D14E524698B6}" srcOrd="1" destOrd="0" presId="urn:microsoft.com/office/officeart/2005/8/layout/cycle2"/>
    <dgm:cxn modelId="{1A4A925D-B5F9-4DC0-86C9-44757AD6FEC2}" type="presParOf" srcId="{E7C99910-D052-45B5-A21D-D14E524698B6}" destId="{8056E167-F680-4CE8-A0D4-84594BD76067}" srcOrd="0" destOrd="0" presId="urn:microsoft.com/office/officeart/2005/8/layout/cycle2"/>
    <dgm:cxn modelId="{44422B30-AE78-4418-9770-AFF85C479B92}" type="presParOf" srcId="{DBEC4B9F-08A9-4088-B1ED-9A63056B0C95}" destId="{92764762-9750-4FEE-BA66-012AEEA27319}" srcOrd="2" destOrd="0" presId="urn:microsoft.com/office/officeart/2005/8/layout/cycle2"/>
    <dgm:cxn modelId="{A6DA1FC3-8350-40D3-AC02-53403591215F}" type="presParOf" srcId="{DBEC4B9F-08A9-4088-B1ED-9A63056B0C95}" destId="{D5B86E36-9768-4597-8B16-F9A700D72FEF}" srcOrd="3" destOrd="0" presId="urn:microsoft.com/office/officeart/2005/8/layout/cycle2"/>
    <dgm:cxn modelId="{55A6EE97-85EF-4B34-B57A-F3EBAD820419}" type="presParOf" srcId="{D5B86E36-9768-4597-8B16-F9A700D72FEF}" destId="{33AB989A-5DFE-4E12-9692-6520B75EDD93}" srcOrd="0" destOrd="0" presId="urn:microsoft.com/office/officeart/2005/8/layout/cycle2"/>
    <dgm:cxn modelId="{2F291A01-0F9C-4C22-8860-10C58C893F12}" type="presParOf" srcId="{DBEC4B9F-08A9-4088-B1ED-9A63056B0C95}" destId="{0566C134-D336-49A1-AAAA-00F08F662778}" srcOrd="4" destOrd="0" presId="urn:microsoft.com/office/officeart/2005/8/layout/cycle2"/>
    <dgm:cxn modelId="{ABB10024-1178-4AFA-A715-129F77E56B7E}" type="presParOf" srcId="{DBEC4B9F-08A9-4088-B1ED-9A63056B0C95}" destId="{5F63E2E8-CE07-4BC4-A100-0F9456E84F02}" srcOrd="5" destOrd="0" presId="urn:microsoft.com/office/officeart/2005/8/layout/cycle2"/>
    <dgm:cxn modelId="{BA6727C3-83AF-41C7-85F0-1F86729627F6}" type="presParOf" srcId="{5F63E2E8-CE07-4BC4-A100-0F9456E84F02}" destId="{F9580B7E-F166-44B9-8346-32CC6112DF2B}" srcOrd="0" destOrd="0" presId="urn:microsoft.com/office/officeart/2005/8/layout/cycle2"/>
    <dgm:cxn modelId="{8F05FD4C-B364-403A-AE11-3409F73AFF1B}" type="presParOf" srcId="{DBEC4B9F-08A9-4088-B1ED-9A63056B0C95}" destId="{26DEFDB1-F012-4CE2-9203-551D356B04B6}" srcOrd="6" destOrd="0" presId="urn:microsoft.com/office/officeart/2005/8/layout/cycle2"/>
    <dgm:cxn modelId="{897CDC69-BFE9-4A72-B8F9-59A8E567B625}" type="presParOf" srcId="{DBEC4B9F-08A9-4088-B1ED-9A63056B0C95}" destId="{C5A6F346-390F-458E-A2A9-4370D7FC15ED}" srcOrd="7" destOrd="0" presId="urn:microsoft.com/office/officeart/2005/8/layout/cycle2"/>
    <dgm:cxn modelId="{A8000DF8-D4CC-40D0-9890-4103AE6C9869}" type="presParOf" srcId="{C5A6F346-390F-458E-A2A9-4370D7FC15ED}" destId="{16728E89-C1F4-4D6C-9DA9-70CD4F9B05DF}" srcOrd="0" destOrd="0" presId="urn:microsoft.com/office/officeart/2005/8/layout/cycle2"/>
    <dgm:cxn modelId="{9E4FDDFD-BCFD-464B-A069-8882E64F1B9E}" type="presParOf" srcId="{DBEC4B9F-08A9-4088-B1ED-9A63056B0C95}" destId="{224C48F9-96D7-449D-92B2-F393C9866E15}" srcOrd="8" destOrd="0" presId="urn:microsoft.com/office/officeart/2005/8/layout/cycle2"/>
    <dgm:cxn modelId="{C2C2F89C-55FE-4A99-AFC1-C0F5612EE033}" type="presParOf" srcId="{DBEC4B9F-08A9-4088-B1ED-9A63056B0C95}" destId="{1A6C6072-925A-4614-9137-DECD2AD53A00}" srcOrd="9" destOrd="0" presId="urn:microsoft.com/office/officeart/2005/8/layout/cycle2"/>
    <dgm:cxn modelId="{74C95CCF-7BC5-4CC5-887F-F7C17F4B135D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89F4885-6AA4-4A46-AC93-B8946733178C}" type="presOf" srcId="{2B9D12CC-3131-476B-AEBF-4D42ED310149}" destId="{16728E89-C1F4-4D6C-9DA9-70CD4F9B05DF}" srcOrd="1" destOrd="0" presId="urn:microsoft.com/office/officeart/2005/8/layout/cycle2"/>
    <dgm:cxn modelId="{655E6528-5CA2-479E-B5FB-62F22922432A}" type="presOf" srcId="{983464A3-A828-4D44-BD5D-46DC192C4D80}" destId="{E7C99910-D052-45B5-A21D-D14E524698B6}" srcOrd="0" destOrd="0" presId="urn:microsoft.com/office/officeart/2005/8/layout/cycle2"/>
    <dgm:cxn modelId="{D6347C53-A3A1-443E-A02D-7F702DCFF3C1}" type="presOf" srcId="{A1C85F77-C2C8-4C9C-B1C2-865AB947B33E}" destId="{0566C134-D336-49A1-AAAA-00F08F662778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8FB60764-D365-4772-A79C-9528A493903F}" type="presOf" srcId="{2B9D12CC-3131-476B-AEBF-4D42ED310149}" destId="{C5A6F346-390F-458E-A2A9-4370D7FC15ED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9FD48515-9A68-4F86-9522-15FDE87E9C3D}" type="presOf" srcId="{C90BE2AE-9BF4-4D2F-88CE-A49C36C6F5FA}" destId="{D5B86E36-9768-4597-8B16-F9A700D72FEF}" srcOrd="0" destOrd="0" presId="urn:microsoft.com/office/officeart/2005/8/layout/cycle2"/>
    <dgm:cxn modelId="{51D92558-C5C7-480B-A1DE-0617BF97C896}" type="presOf" srcId="{F67D56B9-9399-48C8-ADFB-0CD1713D530F}" destId="{5F63E2E8-CE07-4BC4-A100-0F9456E84F02}" srcOrd="0" destOrd="0" presId="urn:microsoft.com/office/officeart/2005/8/layout/cycle2"/>
    <dgm:cxn modelId="{23AD57D4-A0FB-4DC7-B735-E6B9706E8959}" type="presOf" srcId="{C90BE2AE-9BF4-4D2F-88CE-A49C36C6F5FA}" destId="{33AB989A-5DFE-4E12-9692-6520B75EDD93}" srcOrd="1" destOrd="0" presId="urn:microsoft.com/office/officeart/2005/8/layout/cycle2"/>
    <dgm:cxn modelId="{BD1483D3-55EB-48DB-8C60-DE568C961DB6}" type="presOf" srcId="{97E9BF28-B656-4E1D-8047-7ADE026F2301}" destId="{F2E33AD5-FC23-4706-B315-D2BD71D08966}" srcOrd="1" destOrd="0" presId="urn:microsoft.com/office/officeart/2005/8/layout/cycle2"/>
    <dgm:cxn modelId="{D9A432AF-6C27-4E2A-AB79-6457EF4E17DE}" type="presOf" srcId="{983464A3-A828-4D44-BD5D-46DC192C4D80}" destId="{8056E167-F680-4CE8-A0D4-84594BD76067}" srcOrd="1" destOrd="0" presId="urn:microsoft.com/office/officeart/2005/8/layout/cycle2"/>
    <dgm:cxn modelId="{610362D5-14E4-4EE2-BAD3-F1F1B592C9B1}" type="presOf" srcId="{DAD48D06-0408-4C17-9F4C-D46E51FD714D}" destId="{DBEC4B9F-08A9-4088-B1ED-9A63056B0C95}" srcOrd="0" destOrd="0" presId="urn:microsoft.com/office/officeart/2005/8/layout/cycle2"/>
    <dgm:cxn modelId="{576507A2-669E-405B-B4CC-5B6C1AD2F86B}" type="presOf" srcId="{97E9BF28-B656-4E1D-8047-7ADE026F2301}" destId="{1A6C6072-925A-4614-9137-DECD2AD53A00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E545B9C9-56D4-4B82-B6A2-A0B29096DD25}" type="presOf" srcId="{BD66F88B-60AA-4C6A-B98D-125A667E3550}" destId="{E812375B-E703-4F5A-9980-C70E6B85ED3B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CF88B283-1491-43F7-B69C-750C3E967FEE}" type="presOf" srcId="{F67D56B9-9399-48C8-ADFB-0CD1713D530F}" destId="{F9580B7E-F166-44B9-8346-32CC6112DF2B}" srcOrd="1" destOrd="0" presId="urn:microsoft.com/office/officeart/2005/8/layout/cycle2"/>
    <dgm:cxn modelId="{52A5CAB5-F881-4FED-B548-9B4FD441C031}" type="presOf" srcId="{1CE1821A-BD2B-4578-8771-D6A9DB7EA318}" destId="{224C48F9-96D7-449D-92B2-F393C9866E15}" srcOrd="0" destOrd="0" presId="urn:microsoft.com/office/officeart/2005/8/layout/cycle2"/>
    <dgm:cxn modelId="{C7D155C1-085A-45F0-8EEC-F191F3316FF2}" type="presOf" srcId="{4E95E080-9F1B-4EF5-83B1-7AF5DA0E305A}" destId="{26DEFDB1-F012-4CE2-9203-551D356B04B6}" srcOrd="0" destOrd="0" presId="urn:microsoft.com/office/officeart/2005/8/layout/cycle2"/>
    <dgm:cxn modelId="{BE49CB54-A484-4A16-AAEF-01E94E61BE27}" type="presOf" srcId="{441D24B4-5BA2-4F45-A062-800508D9E294}" destId="{92764762-9750-4FEE-BA66-012AEEA27319}" srcOrd="0" destOrd="0" presId="urn:microsoft.com/office/officeart/2005/8/layout/cycle2"/>
    <dgm:cxn modelId="{B7BB4DFD-D1F4-4EC0-9AB3-E75ED9A14232}" type="presParOf" srcId="{DBEC4B9F-08A9-4088-B1ED-9A63056B0C95}" destId="{E812375B-E703-4F5A-9980-C70E6B85ED3B}" srcOrd="0" destOrd="0" presId="urn:microsoft.com/office/officeart/2005/8/layout/cycle2"/>
    <dgm:cxn modelId="{F6B24807-5C40-42CB-B66D-146598E1E0A3}" type="presParOf" srcId="{DBEC4B9F-08A9-4088-B1ED-9A63056B0C95}" destId="{E7C99910-D052-45B5-A21D-D14E524698B6}" srcOrd="1" destOrd="0" presId="urn:microsoft.com/office/officeart/2005/8/layout/cycle2"/>
    <dgm:cxn modelId="{A61622D2-BC3F-41CE-892F-4EA734773C4E}" type="presParOf" srcId="{E7C99910-D052-45B5-A21D-D14E524698B6}" destId="{8056E167-F680-4CE8-A0D4-84594BD76067}" srcOrd="0" destOrd="0" presId="urn:microsoft.com/office/officeart/2005/8/layout/cycle2"/>
    <dgm:cxn modelId="{1B814737-10FF-49C0-87F4-F4A3486AC2C3}" type="presParOf" srcId="{DBEC4B9F-08A9-4088-B1ED-9A63056B0C95}" destId="{92764762-9750-4FEE-BA66-012AEEA27319}" srcOrd="2" destOrd="0" presId="urn:microsoft.com/office/officeart/2005/8/layout/cycle2"/>
    <dgm:cxn modelId="{D8B58AB2-E2C1-4E08-84AE-86B16E34F3EA}" type="presParOf" srcId="{DBEC4B9F-08A9-4088-B1ED-9A63056B0C95}" destId="{D5B86E36-9768-4597-8B16-F9A700D72FEF}" srcOrd="3" destOrd="0" presId="urn:microsoft.com/office/officeart/2005/8/layout/cycle2"/>
    <dgm:cxn modelId="{DDB06B72-3659-4E3A-B7DA-BCDA143D07F3}" type="presParOf" srcId="{D5B86E36-9768-4597-8B16-F9A700D72FEF}" destId="{33AB989A-5DFE-4E12-9692-6520B75EDD93}" srcOrd="0" destOrd="0" presId="urn:microsoft.com/office/officeart/2005/8/layout/cycle2"/>
    <dgm:cxn modelId="{25F3B602-D8EF-4158-B3A2-28CBD6186305}" type="presParOf" srcId="{DBEC4B9F-08A9-4088-B1ED-9A63056B0C95}" destId="{0566C134-D336-49A1-AAAA-00F08F662778}" srcOrd="4" destOrd="0" presId="urn:microsoft.com/office/officeart/2005/8/layout/cycle2"/>
    <dgm:cxn modelId="{358E6E46-3C9B-49F4-9E6F-8C4DE0568B1C}" type="presParOf" srcId="{DBEC4B9F-08A9-4088-B1ED-9A63056B0C95}" destId="{5F63E2E8-CE07-4BC4-A100-0F9456E84F02}" srcOrd="5" destOrd="0" presId="urn:microsoft.com/office/officeart/2005/8/layout/cycle2"/>
    <dgm:cxn modelId="{A532A120-7F07-4AC6-872A-691A0583BCB8}" type="presParOf" srcId="{5F63E2E8-CE07-4BC4-A100-0F9456E84F02}" destId="{F9580B7E-F166-44B9-8346-32CC6112DF2B}" srcOrd="0" destOrd="0" presId="urn:microsoft.com/office/officeart/2005/8/layout/cycle2"/>
    <dgm:cxn modelId="{7C209407-055F-4158-B509-1543A7C3DE7F}" type="presParOf" srcId="{DBEC4B9F-08A9-4088-B1ED-9A63056B0C95}" destId="{26DEFDB1-F012-4CE2-9203-551D356B04B6}" srcOrd="6" destOrd="0" presId="urn:microsoft.com/office/officeart/2005/8/layout/cycle2"/>
    <dgm:cxn modelId="{6BC8D11D-BAF1-4C19-9BF4-48EB1831584F}" type="presParOf" srcId="{DBEC4B9F-08A9-4088-B1ED-9A63056B0C95}" destId="{C5A6F346-390F-458E-A2A9-4370D7FC15ED}" srcOrd="7" destOrd="0" presId="urn:microsoft.com/office/officeart/2005/8/layout/cycle2"/>
    <dgm:cxn modelId="{7FCA76AF-A8B1-48BC-9290-6431085769A9}" type="presParOf" srcId="{C5A6F346-390F-458E-A2A9-4370D7FC15ED}" destId="{16728E89-C1F4-4D6C-9DA9-70CD4F9B05DF}" srcOrd="0" destOrd="0" presId="urn:microsoft.com/office/officeart/2005/8/layout/cycle2"/>
    <dgm:cxn modelId="{7C60547B-1126-41F1-A8D6-0862E6987523}" type="presParOf" srcId="{DBEC4B9F-08A9-4088-B1ED-9A63056B0C95}" destId="{224C48F9-96D7-449D-92B2-F393C9866E15}" srcOrd="8" destOrd="0" presId="urn:microsoft.com/office/officeart/2005/8/layout/cycle2"/>
    <dgm:cxn modelId="{BE4F4F26-6A70-493E-B506-025A348EF1CE}" type="presParOf" srcId="{DBEC4B9F-08A9-4088-B1ED-9A63056B0C95}" destId="{1A6C6072-925A-4614-9137-DECD2AD53A00}" srcOrd="9" destOrd="0" presId="urn:microsoft.com/office/officeart/2005/8/layout/cycle2"/>
    <dgm:cxn modelId="{579DEB1F-66DC-4FED-81B2-E03B5AFD4149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6DC1EA0-887D-40AF-91D1-C3937D685D13}" type="presOf" srcId="{1CE1821A-BD2B-4578-8771-D6A9DB7EA318}" destId="{224C48F9-96D7-449D-92B2-F393C9866E15}" srcOrd="0" destOrd="0" presId="urn:microsoft.com/office/officeart/2005/8/layout/cycle2"/>
    <dgm:cxn modelId="{0C2F2876-154D-40E5-A0D9-20D6374EA8FD}" type="presOf" srcId="{2B9D12CC-3131-476B-AEBF-4D42ED310149}" destId="{16728E89-C1F4-4D6C-9DA9-70CD4F9B05DF}" srcOrd="1" destOrd="0" presId="urn:microsoft.com/office/officeart/2005/8/layout/cycle2"/>
    <dgm:cxn modelId="{9F140F17-AB8C-444B-A984-E1F96EC2BE38}" type="presOf" srcId="{DAD48D06-0408-4C17-9F4C-D46E51FD714D}" destId="{DBEC4B9F-08A9-4088-B1ED-9A63056B0C95}" srcOrd="0" destOrd="0" presId="urn:microsoft.com/office/officeart/2005/8/layout/cycle2"/>
    <dgm:cxn modelId="{4D6CAA39-F911-4DA8-97D1-EF35FD42E123}" type="presOf" srcId="{F67D56B9-9399-48C8-ADFB-0CD1713D530F}" destId="{F9580B7E-F166-44B9-8346-32CC6112DF2B}" srcOrd="1" destOrd="0" presId="urn:microsoft.com/office/officeart/2005/8/layout/cycle2"/>
    <dgm:cxn modelId="{EA514D24-1379-40ED-8F8C-825644355405}" type="presOf" srcId="{441D24B4-5BA2-4F45-A062-800508D9E294}" destId="{92764762-9750-4FEE-BA66-012AEEA27319}" srcOrd="0" destOrd="0" presId="urn:microsoft.com/office/officeart/2005/8/layout/cycle2"/>
    <dgm:cxn modelId="{9936139B-1F56-4AB2-8747-AA7DB68A2F7D}" type="presOf" srcId="{F67D56B9-9399-48C8-ADFB-0CD1713D530F}" destId="{5F63E2E8-CE07-4BC4-A100-0F9456E84F02}" srcOrd="0" destOrd="0" presId="urn:microsoft.com/office/officeart/2005/8/layout/cycle2"/>
    <dgm:cxn modelId="{D9DF17D6-16C0-4CCF-964C-AF4CF1D2A00E}" type="presOf" srcId="{97E9BF28-B656-4E1D-8047-7ADE026F2301}" destId="{1A6C6072-925A-4614-9137-DECD2AD53A00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CD918FCA-3268-4B9B-9220-344DDEA0504B}" type="presOf" srcId="{983464A3-A828-4D44-BD5D-46DC192C4D80}" destId="{8056E167-F680-4CE8-A0D4-84594BD76067}" srcOrd="1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6C6C816F-A8DB-4306-A9DC-ED18458C0EEF}" type="presOf" srcId="{97E9BF28-B656-4E1D-8047-7ADE026F2301}" destId="{F2E33AD5-FC23-4706-B315-D2BD71D08966}" srcOrd="1" destOrd="0" presId="urn:microsoft.com/office/officeart/2005/8/layout/cycle2"/>
    <dgm:cxn modelId="{53780604-7D44-49F9-BCCD-C30E6664C667}" type="presOf" srcId="{C90BE2AE-9BF4-4D2F-88CE-A49C36C6F5FA}" destId="{33AB989A-5DFE-4E12-9692-6520B75EDD93}" srcOrd="1" destOrd="0" presId="urn:microsoft.com/office/officeart/2005/8/layout/cycle2"/>
    <dgm:cxn modelId="{A7EDD81C-EB41-4E28-8E27-286F12B932A4}" type="presOf" srcId="{BD66F88B-60AA-4C6A-B98D-125A667E3550}" destId="{E812375B-E703-4F5A-9980-C70E6B85ED3B}" srcOrd="0" destOrd="0" presId="urn:microsoft.com/office/officeart/2005/8/layout/cycle2"/>
    <dgm:cxn modelId="{89EBE781-14B5-4310-85CE-C13424315122}" type="presOf" srcId="{4E95E080-9F1B-4EF5-83B1-7AF5DA0E305A}" destId="{26DEFDB1-F012-4CE2-9203-551D356B04B6}" srcOrd="0" destOrd="0" presId="urn:microsoft.com/office/officeart/2005/8/layout/cycle2"/>
    <dgm:cxn modelId="{1D984403-C65F-41C8-9716-2A7CFA1FE055}" type="presOf" srcId="{2B9D12CC-3131-476B-AEBF-4D42ED310149}" destId="{C5A6F346-390F-458E-A2A9-4370D7FC15ED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563165D1-1436-435A-8CB8-80868CBEE1EE}" type="presOf" srcId="{A1C85F77-C2C8-4C9C-B1C2-865AB947B33E}" destId="{0566C134-D336-49A1-AAAA-00F08F662778}" srcOrd="0" destOrd="0" presId="urn:microsoft.com/office/officeart/2005/8/layout/cycle2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99345085-F406-471A-850D-BAE0F2052C55}" type="presOf" srcId="{983464A3-A828-4D44-BD5D-46DC192C4D80}" destId="{E7C99910-D052-45B5-A21D-D14E524698B6}" srcOrd="0" destOrd="0" presId="urn:microsoft.com/office/officeart/2005/8/layout/cycle2"/>
    <dgm:cxn modelId="{BBCA6BCC-2FD0-4AA2-8EAC-DFD171585124}" type="presOf" srcId="{C90BE2AE-9BF4-4D2F-88CE-A49C36C6F5FA}" destId="{D5B86E36-9768-4597-8B16-F9A700D72FEF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17D0A8E1-4EBB-48CF-9260-BE2A90E235BC}" type="presParOf" srcId="{DBEC4B9F-08A9-4088-B1ED-9A63056B0C95}" destId="{E812375B-E703-4F5A-9980-C70E6B85ED3B}" srcOrd="0" destOrd="0" presId="urn:microsoft.com/office/officeart/2005/8/layout/cycle2"/>
    <dgm:cxn modelId="{0855E1B1-7009-4BD2-B686-36B4C6B73747}" type="presParOf" srcId="{DBEC4B9F-08A9-4088-B1ED-9A63056B0C95}" destId="{E7C99910-D052-45B5-A21D-D14E524698B6}" srcOrd="1" destOrd="0" presId="urn:microsoft.com/office/officeart/2005/8/layout/cycle2"/>
    <dgm:cxn modelId="{D8B1147A-F17F-4002-8F88-8A81D31E0B6A}" type="presParOf" srcId="{E7C99910-D052-45B5-A21D-D14E524698B6}" destId="{8056E167-F680-4CE8-A0D4-84594BD76067}" srcOrd="0" destOrd="0" presId="urn:microsoft.com/office/officeart/2005/8/layout/cycle2"/>
    <dgm:cxn modelId="{A732B350-8BBE-4665-AC25-CDF69688E17D}" type="presParOf" srcId="{DBEC4B9F-08A9-4088-B1ED-9A63056B0C95}" destId="{92764762-9750-4FEE-BA66-012AEEA27319}" srcOrd="2" destOrd="0" presId="urn:microsoft.com/office/officeart/2005/8/layout/cycle2"/>
    <dgm:cxn modelId="{E95DF7B3-9A5A-44FF-8CFB-25713FBF59DA}" type="presParOf" srcId="{DBEC4B9F-08A9-4088-B1ED-9A63056B0C95}" destId="{D5B86E36-9768-4597-8B16-F9A700D72FEF}" srcOrd="3" destOrd="0" presId="urn:microsoft.com/office/officeart/2005/8/layout/cycle2"/>
    <dgm:cxn modelId="{16E0C85F-41D8-431D-B3CF-990E3275867C}" type="presParOf" srcId="{D5B86E36-9768-4597-8B16-F9A700D72FEF}" destId="{33AB989A-5DFE-4E12-9692-6520B75EDD93}" srcOrd="0" destOrd="0" presId="urn:microsoft.com/office/officeart/2005/8/layout/cycle2"/>
    <dgm:cxn modelId="{10909B9A-5819-4147-B9F1-477C1A1E6147}" type="presParOf" srcId="{DBEC4B9F-08A9-4088-B1ED-9A63056B0C95}" destId="{0566C134-D336-49A1-AAAA-00F08F662778}" srcOrd="4" destOrd="0" presId="urn:microsoft.com/office/officeart/2005/8/layout/cycle2"/>
    <dgm:cxn modelId="{0366D4B4-0141-4878-8043-99E7DD94F178}" type="presParOf" srcId="{DBEC4B9F-08A9-4088-B1ED-9A63056B0C95}" destId="{5F63E2E8-CE07-4BC4-A100-0F9456E84F02}" srcOrd="5" destOrd="0" presId="urn:microsoft.com/office/officeart/2005/8/layout/cycle2"/>
    <dgm:cxn modelId="{F466B596-FE9C-44C0-A77E-EB505CF37B49}" type="presParOf" srcId="{5F63E2E8-CE07-4BC4-A100-0F9456E84F02}" destId="{F9580B7E-F166-44B9-8346-32CC6112DF2B}" srcOrd="0" destOrd="0" presId="urn:microsoft.com/office/officeart/2005/8/layout/cycle2"/>
    <dgm:cxn modelId="{583F66BA-FBAC-4D6D-A213-8BA34CE6970D}" type="presParOf" srcId="{DBEC4B9F-08A9-4088-B1ED-9A63056B0C95}" destId="{26DEFDB1-F012-4CE2-9203-551D356B04B6}" srcOrd="6" destOrd="0" presId="urn:microsoft.com/office/officeart/2005/8/layout/cycle2"/>
    <dgm:cxn modelId="{D25BD97B-265F-4BD5-BC2D-8B22A6A65069}" type="presParOf" srcId="{DBEC4B9F-08A9-4088-B1ED-9A63056B0C95}" destId="{C5A6F346-390F-458E-A2A9-4370D7FC15ED}" srcOrd="7" destOrd="0" presId="urn:microsoft.com/office/officeart/2005/8/layout/cycle2"/>
    <dgm:cxn modelId="{F95A6D8F-5008-4720-93BD-05C9A08DBE53}" type="presParOf" srcId="{C5A6F346-390F-458E-A2A9-4370D7FC15ED}" destId="{16728E89-C1F4-4D6C-9DA9-70CD4F9B05DF}" srcOrd="0" destOrd="0" presId="urn:microsoft.com/office/officeart/2005/8/layout/cycle2"/>
    <dgm:cxn modelId="{BFBC38A9-EF0D-4EF6-BCF2-993002EB3327}" type="presParOf" srcId="{DBEC4B9F-08A9-4088-B1ED-9A63056B0C95}" destId="{224C48F9-96D7-449D-92B2-F393C9866E15}" srcOrd="8" destOrd="0" presId="urn:microsoft.com/office/officeart/2005/8/layout/cycle2"/>
    <dgm:cxn modelId="{CC09E963-2CCA-42E8-9D87-59815B4C2FFD}" type="presParOf" srcId="{DBEC4B9F-08A9-4088-B1ED-9A63056B0C95}" destId="{1A6C6072-925A-4614-9137-DECD2AD53A00}" srcOrd="9" destOrd="0" presId="urn:microsoft.com/office/officeart/2005/8/layout/cycle2"/>
    <dgm:cxn modelId="{39409525-37A0-4CDD-92FF-377DC8411DD5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D2B8737-A20A-488F-A8DA-AEB6BED6DDAD}" type="presOf" srcId="{983464A3-A828-4D44-BD5D-46DC192C4D80}" destId="{8056E167-F680-4CE8-A0D4-84594BD76067}" srcOrd="1" destOrd="0" presId="urn:microsoft.com/office/officeart/2005/8/layout/cycle2"/>
    <dgm:cxn modelId="{C4040E18-9E94-4B7C-A268-82B839F8FC83}" type="presOf" srcId="{C90BE2AE-9BF4-4D2F-88CE-A49C36C6F5FA}" destId="{33AB989A-5DFE-4E12-9692-6520B75EDD93}" srcOrd="1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23886628-8015-4AE4-82F2-2E28C442CC58}" type="presOf" srcId="{BD66F88B-60AA-4C6A-B98D-125A667E3550}" destId="{E812375B-E703-4F5A-9980-C70E6B85ED3B}" srcOrd="0" destOrd="0" presId="urn:microsoft.com/office/officeart/2005/8/layout/cycle2"/>
    <dgm:cxn modelId="{B66F0A4A-FB64-4CA5-9022-BF420E9B5D5E}" type="presOf" srcId="{F67D56B9-9399-48C8-ADFB-0CD1713D530F}" destId="{F9580B7E-F166-44B9-8346-32CC6112DF2B}" srcOrd="1" destOrd="0" presId="urn:microsoft.com/office/officeart/2005/8/layout/cycle2"/>
    <dgm:cxn modelId="{CCAAA68E-C6DE-4055-9A62-95912826B9F9}" type="presOf" srcId="{2B9D12CC-3131-476B-AEBF-4D42ED310149}" destId="{16728E89-C1F4-4D6C-9DA9-70CD4F9B05DF}" srcOrd="1" destOrd="0" presId="urn:microsoft.com/office/officeart/2005/8/layout/cycle2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ED07A277-0DB2-44C8-BA1C-0F42C15A19E1}" type="presOf" srcId="{2B9D12CC-3131-476B-AEBF-4D42ED310149}" destId="{C5A6F346-390F-458E-A2A9-4370D7FC15ED}" srcOrd="0" destOrd="0" presId="urn:microsoft.com/office/officeart/2005/8/layout/cycle2"/>
    <dgm:cxn modelId="{9DF77B03-31C3-46FE-8317-79483474F779}" type="presOf" srcId="{97E9BF28-B656-4E1D-8047-7ADE026F2301}" destId="{1A6C6072-925A-4614-9137-DECD2AD53A00}" srcOrd="0" destOrd="0" presId="urn:microsoft.com/office/officeart/2005/8/layout/cycle2"/>
    <dgm:cxn modelId="{66C21691-F8FA-4DD3-956A-3F8E997EEAFE}" type="presOf" srcId="{1CE1821A-BD2B-4578-8771-D6A9DB7EA318}" destId="{224C48F9-96D7-449D-92B2-F393C9866E15}" srcOrd="0" destOrd="0" presId="urn:microsoft.com/office/officeart/2005/8/layout/cycle2"/>
    <dgm:cxn modelId="{E0B255C1-2774-4EA1-A19F-2DCF2E2973AA}" type="presOf" srcId="{A1C85F77-C2C8-4C9C-B1C2-865AB947B33E}" destId="{0566C134-D336-49A1-AAAA-00F08F662778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C5AE3625-ADCD-4CCE-9193-D28B6FF7558E}" type="presOf" srcId="{97E9BF28-B656-4E1D-8047-7ADE026F2301}" destId="{F2E33AD5-FC23-4706-B315-D2BD71D08966}" srcOrd="1" destOrd="0" presId="urn:microsoft.com/office/officeart/2005/8/layout/cycle2"/>
    <dgm:cxn modelId="{CDF91962-5332-424D-8AED-D98494425B2B}" type="presOf" srcId="{F67D56B9-9399-48C8-ADFB-0CD1713D530F}" destId="{5F63E2E8-CE07-4BC4-A100-0F9456E84F02}" srcOrd="0" destOrd="0" presId="urn:microsoft.com/office/officeart/2005/8/layout/cycle2"/>
    <dgm:cxn modelId="{D8666AC3-64CB-492E-81E9-EE4ECB363C32}" type="presOf" srcId="{441D24B4-5BA2-4F45-A062-800508D9E294}" destId="{92764762-9750-4FEE-BA66-012AEEA27319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841A1AFF-544F-4769-A31D-35A293016CDF}" type="presOf" srcId="{DAD48D06-0408-4C17-9F4C-D46E51FD714D}" destId="{DBEC4B9F-08A9-4088-B1ED-9A63056B0C95}" srcOrd="0" destOrd="0" presId="urn:microsoft.com/office/officeart/2005/8/layout/cycle2"/>
    <dgm:cxn modelId="{1101B405-8609-4031-9DFF-3F84B6643EF8}" type="presOf" srcId="{983464A3-A828-4D44-BD5D-46DC192C4D80}" destId="{E7C99910-D052-45B5-A21D-D14E524698B6}" srcOrd="0" destOrd="0" presId="urn:microsoft.com/office/officeart/2005/8/layout/cycle2"/>
    <dgm:cxn modelId="{7B1F1500-EAFF-43EF-B4A2-FF7B2968CC9D}" type="presOf" srcId="{C90BE2AE-9BF4-4D2F-88CE-A49C36C6F5FA}" destId="{D5B86E36-9768-4597-8B16-F9A700D72FEF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75E8DFE8-0EE6-4A99-BC2E-BD8F8EDA11A8}" type="presOf" srcId="{4E95E080-9F1B-4EF5-83B1-7AF5DA0E305A}" destId="{26DEFDB1-F012-4CE2-9203-551D356B04B6}" srcOrd="0" destOrd="0" presId="urn:microsoft.com/office/officeart/2005/8/layout/cycle2"/>
    <dgm:cxn modelId="{F58F5BF0-F6CE-4756-B53C-FBFAFA14B133}" type="presParOf" srcId="{DBEC4B9F-08A9-4088-B1ED-9A63056B0C95}" destId="{E812375B-E703-4F5A-9980-C70E6B85ED3B}" srcOrd="0" destOrd="0" presId="urn:microsoft.com/office/officeart/2005/8/layout/cycle2"/>
    <dgm:cxn modelId="{07B8CA67-0D89-4773-B33A-EB679B56EFC7}" type="presParOf" srcId="{DBEC4B9F-08A9-4088-B1ED-9A63056B0C95}" destId="{E7C99910-D052-45B5-A21D-D14E524698B6}" srcOrd="1" destOrd="0" presId="urn:microsoft.com/office/officeart/2005/8/layout/cycle2"/>
    <dgm:cxn modelId="{33C21B41-13DD-4913-AB43-744779F2B2C7}" type="presParOf" srcId="{E7C99910-D052-45B5-A21D-D14E524698B6}" destId="{8056E167-F680-4CE8-A0D4-84594BD76067}" srcOrd="0" destOrd="0" presId="urn:microsoft.com/office/officeart/2005/8/layout/cycle2"/>
    <dgm:cxn modelId="{F40E7792-FDD8-4D9D-AD3A-EF1EE5CA6842}" type="presParOf" srcId="{DBEC4B9F-08A9-4088-B1ED-9A63056B0C95}" destId="{92764762-9750-4FEE-BA66-012AEEA27319}" srcOrd="2" destOrd="0" presId="urn:microsoft.com/office/officeart/2005/8/layout/cycle2"/>
    <dgm:cxn modelId="{DC80169C-9854-471F-95D9-4CA42A318C55}" type="presParOf" srcId="{DBEC4B9F-08A9-4088-B1ED-9A63056B0C95}" destId="{D5B86E36-9768-4597-8B16-F9A700D72FEF}" srcOrd="3" destOrd="0" presId="urn:microsoft.com/office/officeart/2005/8/layout/cycle2"/>
    <dgm:cxn modelId="{E1B143D3-EAB7-4AF1-B261-7ECB583BD156}" type="presParOf" srcId="{D5B86E36-9768-4597-8B16-F9A700D72FEF}" destId="{33AB989A-5DFE-4E12-9692-6520B75EDD93}" srcOrd="0" destOrd="0" presId="urn:microsoft.com/office/officeart/2005/8/layout/cycle2"/>
    <dgm:cxn modelId="{E995E525-77DB-483A-A369-B4855A713D5B}" type="presParOf" srcId="{DBEC4B9F-08A9-4088-B1ED-9A63056B0C95}" destId="{0566C134-D336-49A1-AAAA-00F08F662778}" srcOrd="4" destOrd="0" presId="urn:microsoft.com/office/officeart/2005/8/layout/cycle2"/>
    <dgm:cxn modelId="{E5CFCC23-95ED-4BEC-9B66-856DC9406FC5}" type="presParOf" srcId="{DBEC4B9F-08A9-4088-B1ED-9A63056B0C95}" destId="{5F63E2E8-CE07-4BC4-A100-0F9456E84F02}" srcOrd="5" destOrd="0" presId="urn:microsoft.com/office/officeart/2005/8/layout/cycle2"/>
    <dgm:cxn modelId="{52C8C9BB-D82B-4824-9B84-002B0D94E2EE}" type="presParOf" srcId="{5F63E2E8-CE07-4BC4-A100-0F9456E84F02}" destId="{F9580B7E-F166-44B9-8346-32CC6112DF2B}" srcOrd="0" destOrd="0" presId="urn:microsoft.com/office/officeart/2005/8/layout/cycle2"/>
    <dgm:cxn modelId="{99489571-D858-41CE-851C-55648B8B10DD}" type="presParOf" srcId="{DBEC4B9F-08A9-4088-B1ED-9A63056B0C95}" destId="{26DEFDB1-F012-4CE2-9203-551D356B04B6}" srcOrd="6" destOrd="0" presId="urn:microsoft.com/office/officeart/2005/8/layout/cycle2"/>
    <dgm:cxn modelId="{235A635B-A28C-4DB2-8D8B-183A4E1BCB4D}" type="presParOf" srcId="{DBEC4B9F-08A9-4088-B1ED-9A63056B0C95}" destId="{C5A6F346-390F-458E-A2A9-4370D7FC15ED}" srcOrd="7" destOrd="0" presId="urn:microsoft.com/office/officeart/2005/8/layout/cycle2"/>
    <dgm:cxn modelId="{B66B6763-3099-4262-8025-AF3CE66169B2}" type="presParOf" srcId="{C5A6F346-390F-458E-A2A9-4370D7FC15ED}" destId="{16728E89-C1F4-4D6C-9DA9-70CD4F9B05DF}" srcOrd="0" destOrd="0" presId="urn:microsoft.com/office/officeart/2005/8/layout/cycle2"/>
    <dgm:cxn modelId="{DDE24CD1-4C76-4F55-82F5-0690253CB949}" type="presParOf" srcId="{DBEC4B9F-08A9-4088-B1ED-9A63056B0C95}" destId="{224C48F9-96D7-449D-92B2-F393C9866E15}" srcOrd="8" destOrd="0" presId="urn:microsoft.com/office/officeart/2005/8/layout/cycle2"/>
    <dgm:cxn modelId="{247161A6-7B69-477F-B13A-A2C4E29FC70C}" type="presParOf" srcId="{DBEC4B9F-08A9-4088-B1ED-9A63056B0C95}" destId="{1A6C6072-925A-4614-9137-DECD2AD53A00}" srcOrd="9" destOrd="0" presId="urn:microsoft.com/office/officeart/2005/8/layout/cycle2"/>
    <dgm:cxn modelId="{E6C7E5A3-E3DB-49DF-9203-1EFE0D31C997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37CD62D-855D-46DE-BB64-091BE8866E24}" type="presOf" srcId="{1CE1821A-BD2B-4578-8771-D6A9DB7EA318}" destId="{224C48F9-96D7-449D-92B2-F393C9866E15}" srcOrd="0" destOrd="0" presId="urn:microsoft.com/office/officeart/2005/8/layout/cycle2"/>
    <dgm:cxn modelId="{C7C48ABD-EC9E-481F-A22C-72482DEBD84C}" type="presOf" srcId="{97E9BF28-B656-4E1D-8047-7ADE026F2301}" destId="{1A6C6072-925A-4614-9137-DECD2AD53A00}" srcOrd="0" destOrd="0" presId="urn:microsoft.com/office/officeart/2005/8/layout/cycle2"/>
    <dgm:cxn modelId="{A43AC66D-F806-422F-80A2-5751E5E1E210}" type="presOf" srcId="{441D24B4-5BA2-4F45-A062-800508D9E294}" destId="{92764762-9750-4FEE-BA66-012AEEA27319}" srcOrd="0" destOrd="0" presId="urn:microsoft.com/office/officeart/2005/8/layout/cycle2"/>
    <dgm:cxn modelId="{7A56BEA2-A025-43FB-9DA5-CEFA83291EFE}" type="presOf" srcId="{BD66F88B-60AA-4C6A-B98D-125A667E3550}" destId="{E812375B-E703-4F5A-9980-C70E6B85ED3B}" srcOrd="0" destOrd="0" presId="urn:microsoft.com/office/officeart/2005/8/layout/cycle2"/>
    <dgm:cxn modelId="{8CED418C-43A3-457C-937D-21003D52189E}" type="presOf" srcId="{2B9D12CC-3131-476B-AEBF-4D42ED310149}" destId="{C5A6F346-390F-458E-A2A9-4370D7FC15ED}" srcOrd="0" destOrd="0" presId="urn:microsoft.com/office/officeart/2005/8/layout/cycle2"/>
    <dgm:cxn modelId="{3426DA18-A0E6-4925-BE84-1B7A2E91F648}" type="presOf" srcId="{A1C85F77-C2C8-4C9C-B1C2-865AB947B33E}" destId="{0566C134-D336-49A1-AAAA-00F08F662778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A52B2D30-55F1-4A2D-8387-A2902C4A32EB}" type="presOf" srcId="{F67D56B9-9399-48C8-ADFB-0CD1713D530F}" destId="{5F63E2E8-CE07-4BC4-A100-0F9456E84F02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DD6C0D04-91A3-448C-B63E-BE148B56B853}" type="presOf" srcId="{C90BE2AE-9BF4-4D2F-88CE-A49C36C6F5FA}" destId="{D5B86E36-9768-4597-8B16-F9A700D72FEF}" srcOrd="0" destOrd="0" presId="urn:microsoft.com/office/officeart/2005/8/layout/cycle2"/>
    <dgm:cxn modelId="{A8430014-2225-42D9-8AA5-0674CCFE6129}" type="presOf" srcId="{97E9BF28-B656-4E1D-8047-7ADE026F2301}" destId="{F2E33AD5-FC23-4706-B315-D2BD71D08966}" srcOrd="1" destOrd="0" presId="urn:microsoft.com/office/officeart/2005/8/layout/cycle2"/>
    <dgm:cxn modelId="{F149016D-A11E-43E5-BE76-E2A861D8B5FA}" type="presOf" srcId="{DAD48D06-0408-4C17-9F4C-D46E51FD714D}" destId="{DBEC4B9F-08A9-4088-B1ED-9A63056B0C95}" srcOrd="0" destOrd="0" presId="urn:microsoft.com/office/officeart/2005/8/layout/cycle2"/>
    <dgm:cxn modelId="{0D29C55F-6656-4E25-8447-8F54CD7A7F78}" type="presOf" srcId="{983464A3-A828-4D44-BD5D-46DC192C4D80}" destId="{8056E167-F680-4CE8-A0D4-84594BD76067}" srcOrd="1" destOrd="0" presId="urn:microsoft.com/office/officeart/2005/8/layout/cycle2"/>
    <dgm:cxn modelId="{51221E28-0BF0-49D0-933F-BCCC0624210F}" type="presOf" srcId="{F67D56B9-9399-48C8-ADFB-0CD1713D530F}" destId="{F9580B7E-F166-44B9-8346-32CC6112DF2B}" srcOrd="1" destOrd="0" presId="urn:microsoft.com/office/officeart/2005/8/layout/cycle2"/>
    <dgm:cxn modelId="{583266DD-2B31-423B-98F8-26FC237A3889}" type="presOf" srcId="{C90BE2AE-9BF4-4D2F-88CE-A49C36C6F5FA}" destId="{33AB989A-5DFE-4E12-9692-6520B75EDD93}" srcOrd="1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5EBE34AE-89F0-419A-981C-859BFF957FBE}" type="presOf" srcId="{4E95E080-9F1B-4EF5-83B1-7AF5DA0E305A}" destId="{26DEFDB1-F012-4CE2-9203-551D356B04B6}" srcOrd="0" destOrd="0" presId="urn:microsoft.com/office/officeart/2005/8/layout/cycle2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A1741CBC-9103-4611-A3FA-BB160E4E0AF2}" type="presOf" srcId="{983464A3-A828-4D44-BD5D-46DC192C4D80}" destId="{E7C99910-D052-45B5-A21D-D14E524698B6}" srcOrd="0" destOrd="0" presId="urn:microsoft.com/office/officeart/2005/8/layout/cycle2"/>
    <dgm:cxn modelId="{EF75C6A0-257E-44A4-BFB5-92B0DA5DCA8B}" type="presOf" srcId="{2B9D12CC-3131-476B-AEBF-4D42ED310149}" destId="{16728E89-C1F4-4D6C-9DA9-70CD4F9B05DF}" srcOrd="1" destOrd="0" presId="urn:microsoft.com/office/officeart/2005/8/layout/cycle2"/>
    <dgm:cxn modelId="{E6CCC03E-E61D-4CB8-967A-BE8FE38CD6FD}" type="presParOf" srcId="{DBEC4B9F-08A9-4088-B1ED-9A63056B0C95}" destId="{E812375B-E703-4F5A-9980-C70E6B85ED3B}" srcOrd="0" destOrd="0" presId="urn:microsoft.com/office/officeart/2005/8/layout/cycle2"/>
    <dgm:cxn modelId="{0942F4F1-BE39-4926-B6E2-F070A30F6A51}" type="presParOf" srcId="{DBEC4B9F-08A9-4088-B1ED-9A63056B0C95}" destId="{E7C99910-D052-45B5-A21D-D14E524698B6}" srcOrd="1" destOrd="0" presId="urn:microsoft.com/office/officeart/2005/8/layout/cycle2"/>
    <dgm:cxn modelId="{8AECE74E-0ABF-4371-AC83-035231885BA3}" type="presParOf" srcId="{E7C99910-D052-45B5-A21D-D14E524698B6}" destId="{8056E167-F680-4CE8-A0D4-84594BD76067}" srcOrd="0" destOrd="0" presId="urn:microsoft.com/office/officeart/2005/8/layout/cycle2"/>
    <dgm:cxn modelId="{4D559B28-B673-4726-B69F-79D7B83EEBC6}" type="presParOf" srcId="{DBEC4B9F-08A9-4088-B1ED-9A63056B0C95}" destId="{92764762-9750-4FEE-BA66-012AEEA27319}" srcOrd="2" destOrd="0" presId="urn:microsoft.com/office/officeart/2005/8/layout/cycle2"/>
    <dgm:cxn modelId="{17D08E4E-4B09-4C14-B021-EFC42A306BEE}" type="presParOf" srcId="{DBEC4B9F-08A9-4088-B1ED-9A63056B0C95}" destId="{D5B86E36-9768-4597-8B16-F9A700D72FEF}" srcOrd="3" destOrd="0" presId="urn:microsoft.com/office/officeart/2005/8/layout/cycle2"/>
    <dgm:cxn modelId="{7B29B7C0-F5E2-43C7-BB3A-152BB4A72558}" type="presParOf" srcId="{D5B86E36-9768-4597-8B16-F9A700D72FEF}" destId="{33AB989A-5DFE-4E12-9692-6520B75EDD93}" srcOrd="0" destOrd="0" presId="urn:microsoft.com/office/officeart/2005/8/layout/cycle2"/>
    <dgm:cxn modelId="{1647A0A9-9FC3-4546-B2B1-EC05706CF162}" type="presParOf" srcId="{DBEC4B9F-08A9-4088-B1ED-9A63056B0C95}" destId="{0566C134-D336-49A1-AAAA-00F08F662778}" srcOrd="4" destOrd="0" presId="urn:microsoft.com/office/officeart/2005/8/layout/cycle2"/>
    <dgm:cxn modelId="{3B349719-2FA0-4CF4-BBEF-A3051AB032B9}" type="presParOf" srcId="{DBEC4B9F-08A9-4088-B1ED-9A63056B0C95}" destId="{5F63E2E8-CE07-4BC4-A100-0F9456E84F02}" srcOrd="5" destOrd="0" presId="urn:microsoft.com/office/officeart/2005/8/layout/cycle2"/>
    <dgm:cxn modelId="{1FE3E7D6-CA41-4E8B-8FB9-620C37F06737}" type="presParOf" srcId="{5F63E2E8-CE07-4BC4-A100-0F9456E84F02}" destId="{F9580B7E-F166-44B9-8346-32CC6112DF2B}" srcOrd="0" destOrd="0" presId="urn:microsoft.com/office/officeart/2005/8/layout/cycle2"/>
    <dgm:cxn modelId="{38CC6431-D831-475F-9C0A-934697726A6C}" type="presParOf" srcId="{DBEC4B9F-08A9-4088-B1ED-9A63056B0C95}" destId="{26DEFDB1-F012-4CE2-9203-551D356B04B6}" srcOrd="6" destOrd="0" presId="urn:microsoft.com/office/officeart/2005/8/layout/cycle2"/>
    <dgm:cxn modelId="{0B7D990F-81E2-412C-8B43-91D56FF97EAE}" type="presParOf" srcId="{DBEC4B9F-08A9-4088-B1ED-9A63056B0C95}" destId="{C5A6F346-390F-458E-A2A9-4370D7FC15ED}" srcOrd="7" destOrd="0" presId="urn:microsoft.com/office/officeart/2005/8/layout/cycle2"/>
    <dgm:cxn modelId="{A027B031-74DF-4BED-B581-A472BB9F9F6E}" type="presParOf" srcId="{C5A6F346-390F-458E-A2A9-4370D7FC15ED}" destId="{16728E89-C1F4-4D6C-9DA9-70CD4F9B05DF}" srcOrd="0" destOrd="0" presId="urn:microsoft.com/office/officeart/2005/8/layout/cycle2"/>
    <dgm:cxn modelId="{C0C157A6-C265-4D11-B197-4CE6E8A27007}" type="presParOf" srcId="{DBEC4B9F-08A9-4088-B1ED-9A63056B0C95}" destId="{224C48F9-96D7-449D-92B2-F393C9866E15}" srcOrd="8" destOrd="0" presId="urn:microsoft.com/office/officeart/2005/8/layout/cycle2"/>
    <dgm:cxn modelId="{CCF0CCCA-B19C-4761-A427-5EFC9FA0D984}" type="presParOf" srcId="{DBEC4B9F-08A9-4088-B1ED-9A63056B0C95}" destId="{1A6C6072-925A-4614-9137-DECD2AD53A00}" srcOrd="9" destOrd="0" presId="urn:microsoft.com/office/officeart/2005/8/layout/cycle2"/>
    <dgm:cxn modelId="{3D5BA9F3-D676-4B63-B1CC-F8D639CE41A2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5643630-437B-494A-ACF8-7FC7833E6AAE}" type="presOf" srcId="{F67D56B9-9399-48C8-ADFB-0CD1713D530F}" destId="{F9580B7E-F166-44B9-8346-32CC6112DF2B}" srcOrd="1" destOrd="0" presId="urn:microsoft.com/office/officeart/2005/8/layout/cycle2"/>
    <dgm:cxn modelId="{109C8B03-A710-4757-ADE9-6362B4E655B3}" type="presOf" srcId="{4E95E080-9F1B-4EF5-83B1-7AF5DA0E305A}" destId="{26DEFDB1-F012-4CE2-9203-551D356B04B6}" srcOrd="0" destOrd="0" presId="urn:microsoft.com/office/officeart/2005/8/layout/cycle2"/>
    <dgm:cxn modelId="{1DFBB61D-A984-42A6-990B-96262B1FC89F}" type="presOf" srcId="{2B9D12CC-3131-476B-AEBF-4D42ED310149}" destId="{C5A6F346-390F-458E-A2A9-4370D7FC15ED}" srcOrd="0" destOrd="0" presId="urn:microsoft.com/office/officeart/2005/8/layout/cycle2"/>
    <dgm:cxn modelId="{91534821-9132-4957-AAC0-EA6DC2D0E3E6}" type="presOf" srcId="{A1C85F77-C2C8-4C9C-B1C2-865AB947B33E}" destId="{0566C134-D336-49A1-AAAA-00F08F662778}" srcOrd="0" destOrd="0" presId="urn:microsoft.com/office/officeart/2005/8/layout/cycle2"/>
    <dgm:cxn modelId="{B9347E72-281E-4AF4-BEE2-05D781D13B63}" type="presOf" srcId="{97E9BF28-B656-4E1D-8047-7ADE026F2301}" destId="{F2E33AD5-FC23-4706-B315-D2BD71D08966}" srcOrd="1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B655B74D-25DE-48FB-BCE6-14885B17F903}" type="presOf" srcId="{983464A3-A828-4D44-BD5D-46DC192C4D80}" destId="{8056E167-F680-4CE8-A0D4-84594BD76067}" srcOrd="1" destOrd="0" presId="urn:microsoft.com/office/officeart/2005/8/layout/cycle2"/>
    <dgm:cxn modelId="{6E13D3A6-2B18-42AE-ACD5-643C0E31339C}" type="presOf" srcId="{F67D56B9-9399-48C8-ADFB-0CD1713D530F}" destId="{5F63E2E8-CE07-4BC4-A100-0F9456E84F02}" srcOrd="0" destOrd="0" presId="urn:microsoft.com/office/officeart/2005/8/layout/cycle2"/>
    <dgm:cxn modelId="{98AB253F-7FD4-4CC2-81CF-A65F5A315491}" type="presOf" srcId="{2B9D12CC-3131-476B-AEBF-4D42ED310149}" destId="{16728E89-C1F4-4D6C-9DA9-70CD4F9B05DF}" srcOrd="1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35B85B92-E164-4F2D-A33F-2792858FF5CD}" type="presOf" srcId="{983464A3-A828-4D44-BD5D-46DC192C4D80}" destId="{E7C99910-D052-45B5-A21D-D14E524698B6}" srcOrd="0" destOrd="0" presId="urn:microsoft.com/office/officeart/2005/8/layout/cycle2"/>
    <dgm:cxn modelId="{4B6B7D10-8117-4C3C-9F21-B511BF43F782}" type="presOf" srcId="{BD66F88B-60AA-4C6A-B98D-125A667E3550}" destId="{E812375B-E703-4F5A-9980-C70E6B85ED3B}" srcOrd="0" destOrd="0" presId="urn:microsoft.com/office/officeart/2005/8/layout/cycle2"/>
    <dgm:cxn modelId="{94B244A0-11D9-4F93-BD9B-2281B1BF68DE}" type="presOf" srcId="{DAD48D06-0408-4C17-9F4C-D46E51FD714D}" destId="{DBEC4B9F-08A9-4088-B1ED-9A63056B0C95}" srcOrd="0" destOrd="0" presId="urn:microsoft.com/office/officeart/2005/8/layout/cycle2"/>
    <dgm:cxn modelId="{00F9C1E9-6A8F-4544-AA26-E4D41B4ADBAD}" type="presOf" srcId="{1CE1821A-BD2B-4578-8771-D6A9DB7EA318}" destId="{224C48F9-96D7-449D-92B2-F393C9866E15}" srcOrd="0" destOrd="0" presId="urn:microsoft.com/office/officeart/2005/8/layout/cycle2"/>
    <dgm:cxn modelId="{755CFF1F-7892-4D82-9CF6-17BDF46CBEB2}" type="presOf" srcId="{C90BE2AE-9BF4-4D2F-88CE-A49C36C6F5FA}" destId="{33AB989A-5DFE-4E12-9692-6520B75EDD93}" srcOrd="1" destOrd="0" presId="urn:microsoft.com/office/officeart/2005/8/layout/cycle2"/>
    <dgm:cxn modelId="{1FE27D61-10BA-4AD7-AC03-5BF3D8C5F9AD}" type="presOf" srcId="{C90BE2AE-9BF4-4D2F-88CE-A49C36C6F5FA}" destId="{D5B86E36-9768-4597-8B16-F9A700D72FEF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01269B78-723D-4E7A-AE63-6435BAD22F25}" type="presOf" srcId="{97E9BF28-B656-4E1D-8047-7ADE026F2301}" destId="{1A6C6072-925A-4614-9137-DECD2AD53A00}" srcOrd="0" destOrd="0" presId="urn:microsoft.com/office/officeart/2005/8/layout/cycle2"/>
    <dgm:cxn modelId="{4DE50BEC-DBEC-4BD7-A50C-BB1D2A278DC9}" type="presOf" srcId="{441D24B4-5BA2-4F45-A062-800508D9E294}" destId="{92764762-9750-4FEE-BA66-012AEEA27319}" srcOrd="0" destOrd="0" presId="urn:microsoft.com/office/officeart/2005/8/layout/cycle2"/>
    <dgm:cxn modelId="{DED0EFCE-5F42-4756-BAF1-DE224CB91DCD}" type="presParOf" srcId="{DBEC4B9F-08A9-4088-B1ED-9A63056B0C95}" destId="{E812375B-E703-4F5A-9980-C70E6B85ED3B}" srcOrd="0" destOrd="0" presId="urn:microsoft.com/office/officeart/2005/8/layout/cycle2"/>
    <dgm:cxn modelId="{32B99919-56A6-4385-8C8D-A02FCC70C404}" type="presParOf" srcId="{DBEC4B9F-08A9-4088-B1ED-9A63056B0C95}" destId="{E7C99910-D052-45B5-A21D-D14E524698B6}" srcOrd="1" destOrd="0" presId="urn:microsoft.com/office/officeart/2005/8/layout/cycle2"/>
    <dgm:cxn modelId="{E0A5E30A-B3F3-4DAC-804F-BE06F279B085}" type="presParOf" srcId="{E7C99910-D052-45B5-A21D-D14E524698B6}" destId="{8056E167-F680-4CE8-A0D4-84594BD76067}" srcOrd="0" destOrd="0" presId="urn:microsoft.com/office/officeart/2005/8/layout/cycle2"/>
    <dgm:cxn modelId="{24298090-545C-45D8-8D61-AFEF29BC501D}" type="presParOf" srcId="{DBEC4B9F-08A9-4088-B1ED-9A63056B0C95}" destId="{92764762-9750-4FEE-BA66-012AEEA27319}" srcOrd="2" destOrd="0" presId="urn:microsoft.com/office/officeart/2005/8/layout/cycle2"/>
    <dgm:cxn modelId="{C186A8A5-DA15-49A9-893D-E94BBF8F50FE}" type="presParOf" srcId="{DBEC4B9F-08A9-4088-B1ED-9A63056B0C95}" destId="{D5B86E36-9768-4597-8B16-F9A700D72FEF}" srcOrd="3" destOrd="0" presId="urn:microsoft.com/office/officeart/2005/8/layout/cycle2"/>
    <dgm:cxn modelId="{4EE136C0-A43A-4DB4-A866-7CBEBC00870D}" type="presParOf" srcId="{D5B86E36-9768-4597-8B16-F9A700D72FEF}" destId="{33AB989A-5DFE-4E12-9692-6520B75EDD93}" srcOrd="0" destOrd="0" presId="urn:microsoft.com/office/officeart/2005/8/layout/cycle2"/>
    <dgm:cxn modelId="{A3B5DDDD-BB31-40E4-8790-7DCE19EF3181}" type="presParOf" srcId="{DBEC4B9F-08A9-4088-B1ED-9A63056B0C95}" destId="{0566C134-D336-49A1-AAAA-00F08F662778}" srcOrd="4" destOrd="0" presId="urn:microsoft.com/office/officeart/2005/8/layout/cycle2"/>
    <dgm:cxn modelId="{78BF50EC-5ED0-47D6-9D2D-5029BD54BD5B}" type="presParOf" srcId="{DBEC4B9F-08A9-4088-B1ED-9A63056B0C95}" destId="{5F63E2E8-CE07-4BC4-A100-0F9456E84F02}" srcOrd="5" destOrd="0" presId="urn:microsoft.com/office/officeart/2005/8/layout/cycle2"/>
    <dgm:cxn modelId="{0FDA04EF-C62C-4D30-B95B-9B188E882789}" type="presParOf" srcId="{5F63E2E8-CE07-4BC4-A100-0F9456E84F02}" destId="{F9580B7E-F166-44B9-8346-32CC6112DF2B}" srcOrd="0" destOrd="0" presId="urn:microsoft.com/office/officeart/2005/8/layout/cycle2"/>
    <dgm:cxn modelId="{AB5B2107-F9D9-490B-ACB5-DC6A6375C935}" type="presParOf" srcId="{DBEC4B9F-08A9-4088-B1ED-9A63056B0C95}" destId="{26DEFDB1-F012-4CE2-9203-551D356B04B6}" srcOrd="6" destOrd="0" presId="urn:microsoft.com/office/officeart/2005/8/layout/cycle2"/>
    <dgm:cxn modelId="{36B1B5EC-690A-4E8A-99CF-06671DA43E7E}" type="presParOf" srcId="{DBEC4B9F-08A9-4088-B1ED-9A63056B0C95}" destId="{C5A6F346-390F-458E-A2A9-4370D7FC15ED}" srcOrd="7" destOrd="0" presId="urn:microsoft.com/office/officeart/2005/8/layout/cycle2"/>
    <dgm:cxn modelId="{F740715C-6EE0-4BFE-AD87-A6D7B3BD6133}" type="presParOf" srcId="{C5A6F346-390F-458E-A2A9-4370D7FC15ED}" destId="{16728E89-C1F4-4D6C-9DA9-70CD4F9B05DF}" srcOrd="0" destOrd="0" presId="urn:microsoft.com/office/officeart/2005/8/layout/cycle2"/>
    <dgm:cxn modelId="{07733C79-3D0F-40EC-9E12-75B8063FEBA6}" type="presParOf" srcId="{DBEC4B9F-08A9-4088-B1ED-9A63056B0C95}" destId="{224C48F9-96D7-449D-92B2-F393C9866E15}" srcOrd="8" destOrd="0" presId="urn:microsoft.com/office/officeart/2005/8/layout/cycle2"/>
    <dgm:cxn modelId="{3779A7C2-44DF-4C6A-B8C4-24C9E19DAA33}" type="presParOf" srcId="{DBEC4B9F-08A9-4088-B1ED-9A63056B0C95}" destId="{1A6C6072-925A-4614-9137-DECD2AD53A00}" srcOrd="9" destOrd="0" presId="urn:microsoft.com/office/officeart/2005/8/layout/cycle2"/>
    <dgm:cxn modelId="{5356C94E-F4ED-4CB2-A6D1-5297C35058CF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D48D06-0408-4C17-9F4C-D46E51FD7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6F88B-60AA-4C6A-B98D-125A667E3550}">
      <dgm:prSet phldrT="[Text]" custT="1"/>
      <dgm:spPr>
        <a:xfrm>
          <a:off x="2259657" y="390"/>
          <a:ext cx="967085" cy="967085"/>
        </a:xfr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gm:t>
    </dgm:pt>
    <dgm:pt modelId="{BB44BBC7-1592-484B-AB5D-648071753348}" type="parTrans" cxnId="{DE463B12-DF16-4388-A64D-C41B953C0018}">
      <dgm:prSet/>
      <dgm:spPr/>
      <dgm:t>
        <a:bodyPr/>
        <a:lstStyle/>
        <a:p>
          <a:endParaRPr lang="en-US"/>
        </a:p>
      </dgm:t>
    </dgm:pt>
    <dgm:pt modelId="{983464A3-A828-4D44-BD5D-46DC192C4D80}" type="sibTrans" cxnId="{DE463B12-DF16-4388-A64D-C41B953C0018}">
      <dgm:prSet/>
      <dgm:spPr>
        <a:xfrm rot="2160000">
          <a:off x="3196004" y="74284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1D24B4-5BA2-4F45-A062-800508D9E294}">
      <dgm:prSet phldrT="[Text]" custT="1"/>
      <dgm:spPr>
        <a:xfrm>
          <a:off x="3433369" y="853142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gm:t>
    </dgm:pt>
    <dgm:pt modelId="{1FD2E950-B985-4FA4-841A-D2C644566A77}" type="parTrans" cxnId="{9A361F4C-441B-41FE-A36D-1F333448ECF2}">
      <dgm:prSet/>
      <dgm:spPr/>
      <dgm:t>
        <a:bodyPr/>
        <a:lstStyle/>
        <a:p>
          <a:endParaRPr lang="en-US"/>
        </a:p>
      </dgm:t>
    </dgm:pt>
    <dgm:pt modelId="{C90BE2AE-9BF4-4D2F-88CE-A49C36C6F5FA}" type="sibTrans" cxnId="{9A361F4C-441B-41FE-A36D-1F333448ECF2}">
      <dgm:prSet/>
      <dgm:spPr>
        <a:xfrm rot="6480000">
          <a:off x="3566814" y="1856479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85F77-C2C8-4C9C-B1C2-865AB947B33E}">
      <dgm:prSet phldrT="[Text]" custT="1"/>
      <dgm:spPr>
        <a:xfrm>
          <a:off x="2985051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gm:t>
    </dgm:pt>
    <dgm:pt modelId="{69417DE4-B9DF-4674-B3EC-600C1C305656}" type="parTrans" cxnId="{A2EFBE59-CFC2-4154-92DC-DC36DE2DCE84}">
      <dgm:prSet/>
      <dgm:spPr/>
      <dgm:t>
        <a:bodyPr/>
        <a:lstStyle/>
        <a:p>
          <a:endParaRPr lang="en-US"/>
        </a:p>
      </dgm:t>
    </dgm:pt>
    <dgm:pt modelId="{F67D56B9-9399-48C8-ADFB-0CD1713D530F}" type="sibTrans" cxnId="{A2EFBE59-CFC2-4154-92DC-DC36DE2DCE84}">
      <dgm:prSet/>
      <dgm:spPr>
        <a:xfrm rot="10800000">
          <a:off x="2622274" y="2553271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5E080-9F1B-4EF5-83B1-7AF5DA0E305A}">
      <dgm:prSet phldrT="[Text]" custT="1"/>
      <dgm:spPr>
        <a:xfrm>
          <a:off x="1534263" y="2232924"/>
          <a:ext cx="967085" cy="9670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gm:t>
    </dgm:pt>
    <dgm:pt modelId="{AEE96D4D-F02F-41F0-B113-A6BD175310C7}" type="parTrans" cxnId="{602FEF0F-1C9C-4D3C-88B8-71277CBF2BFE}">
      <dgm:prSet/>
      <dgm:spPr/>
      <dgm:t>
        <a:bodyPr/>
        <a:lstStyle/>
        <a:p>
          <a:endParaRPr lang="en-US"/>
        </a:p>
      </dgm:t>
    </dgm:pt>
    <dgm:pt modelId="{2B9D12CC-3131-476B-AEBF-4D42ED310149}" type="sibTrans" cxnId="{602FEF0F-1C9C-4D3C-88B8-71277CBF2BFE}">
      <dgm:prSet/>
      <dgm:spPr>
        <a:xfrm rot="15120000">
          <a:off x="1667707" y="1870280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E1821A-BD2B-4578-8771-D6A9DB7EA318}">
      <dgm:prSet phldrT="[Text]" custT="1"/>
      <dgm:spPr>
        <a:xfrm>
          <a:off x="1085945" y="853142"/>
          <a:ext cx="967085" cy="967085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gm:t>
    </dgm:pt>
    <dgm:pt modelId="{C2AFBB24-D7DE-4D5A-AE25-05BA3B670E91}" type="parTrans" cxnId="{F1A3DB8C-A5C9-4FEE-BABB-C309BDDF71CF}">
      <dgm:prSet/>
      <dgm:spPr/>
      <dgm:t>
        <a:bodyPr/>
        <a:lstStyle/>
        <a:p>
          <a:endParaRPr lang="en-US"/>
        </a:p>
      </dgm:t>
    </dgm:pt>
    <dgm:pt modelId="{97E9BF28-B656-4E1D-8047-7ADE026F2301}" type="sibTrans" cxnId="{F1A3DB8C-A5C9-4FEE-BABB-C309BDDF71CF}">
      <dgm:prSet/>
      <dgm:spPr>
        <a:xfrm rot="19440000">
          <a:off x="2022292" y="751378"/>
          <a:ext cx="256362" cy="32639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EC4B9F-08A9-4088-B1ED-9A63056B0C95}" type="pres">
      <dgm:prSet presAssocID="{DAD48D06-0408-4C17-9F4C-D46E51FD7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2375B-E703-4F5A-9980-C70E6B85ED3B}" type="pres">
      <dgm:prSet presAssocID="{BD66F88B-60AA-4C6A-B98D-125A667E35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7C99910-D052-45B5-A21D-D14E524698B6}" type="pres">
      <dgm:prSet presAssocID="{983464A3-A828-4D44-BD5D-46DC192C4D80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56E167-F680-4CE8-A0D4-84594BD76067}" type="pres">
      <dgm:prSet presAssocID="{983464A3-A828-4D44-BD5D-46DC192C4D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2764762-9750-4FEE-BA66-012AEEA27319}" type="pres">
      <dgm:prSet presAssocID="{441D24B4-5BA2-4F45-A062-800508D9E294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5B86E36-9768-4597-8B16-F9A700D72FEF}" type="pres">
      <dgm:prSet presAssocID="{C90BE2AE-9BF4-4D2F-88CE-A49C36C6F5FA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3AB989A-5DFE-4E12-9692-6520B75EDD93}" type="pres">
      <dgm:prSet presAssocID="{C90BE2AE-9BF4-4D2F-88CE-A49C36C6F5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66C134-D336-49A1-AAAA-00F08F662778}" type="pres">
      <dgm:prSet presAssocID="{A1C85F77-C2C8-4C9C-B1C2-865AB947B33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F63E2E8-CE07-4BC4-A100-0F9456E84F02}" type="pres">
      <dgm:prSet presAssocID="{F67D56B9-9399-48C8-ADFB-0CD1713D530F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9580B7E-F166-44B9-8346-32CC6112DF2B}" type="pres">
      <dgm:prSet presAssocID="{F67D56B9-9399-48C8-ADFB-0CD1713D53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DEFDB1-F012-4CE2-9203-551D356B04B6}" type="pres">
      <dgm:prSet presAssocID="{4E95E080-9F1B-4EF5-83B1-7AF5DA0E305A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5A6F346-390F-458E-A2A9-4370D7FC15ED}" type="pres">
      <dgm:prSet presAssocID="{2B9D12CC-3131-476B-AEBF-4D42ED31014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6728E89-C1F4-4D6C-9DA9-70CD4F9B05DF}" type="pres">
      <dgm:prSet presAssocID="{2B9D12CC-3131-476B-AEBF-4D42ED3101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4C48F9-96D7-449D-92B2-F393C9866E15}" type="pres">
      <dgm:prSet presAssocID="{1CE1821A-BD2B-4578-8771-D6A9DB7EA318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6C6072-925A-4614-9137-DECD2AD53A00}" type="pres">
      <dgm:prSet presAssocID="{97E9BF28-B656-4E1D-8047-7ADE026F230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2E33AD5-FC23-4706-B315-D2BD71D08966}" type="pres">
      <dgm:prSet presAssocID="{97E9BF28-B656-4E1D-8047-7ADE026F230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FD3FFFF-2DAD-4632-950E-2A43760A963A}" type="presOf" srcId="{983464A3-A828-4D44-BD5D-46DC192C4D80}" destId="{E7C99910-D052-45B5-A21D-D14E524698B6}" srcOrd="0" destOrd="0" presId="urn:microsoft.com/office/officeart/2005/8/layout/cycle2"/>
    <dgm:cxn modelId="{65294E4E-3E98-4E07-BC9A-718B6C322DDB}" type="presOf" srcId="{BD66F88B-60AA-4C6A-B98D-125A667E3550}" destId="{E812375B-E703-4F5A-9980-C70E6B85ED3B}" srcOrd="0" destOrd="0" presId="urn:microsoft.com/office/officeart/2005/8/layout/cycle2"/>
    <dgm:cxn modelId="{3C966E18-B835-4114-A272-1EAC70F7C186}" type="presOf" srcId="{F67D56B9-9399-48C8-ADFB-0CD1713D530F}" destId="{F9580B7E-F166-44B9-8346-32CC6112DF2B}" srcOrd="1" destOrd="0" presId="urn:microsoft.com/office/officeart/2005/8/layout/cycle2"/>
    <dgm:cxn modelId="{C6F981A8-D16A-4F5B-AC1C-F3865BFEE362}" type="presOf" srcId="{F67D56B9-9399-48C8-ADFB-0CD1713D530F}" destId="{5F63E2E8-CE07-4BC4-A100-0F9456E84F02}" srcOrd="0" destOrd="0" presId="urn:microsoft.com/office/officeart/2005/8/layout/cycle2"/>
    <dgm:cxn modelId="{A2EFBE59-CFC2-4154-92DC-DC36DE2DCE84}" srcId="{DAD48D06-0408-4C17-9F4C-D46E51FD714D}" destId="{A1C85F77-C2C8-4C9C-B1C2-865AB947B33E}" srcOrd="2" destOrd="0" parTransId="{69417DE4-B9DF-4674-B3EC-600C1C305656}" sibTransId="{F67D56B9-9399-48C8-ADFB-0CD1713D530F}"/>
    <dgm:cxn modelId="{E4D545DD-566D-4E67-BC1A-08B04D1D2ACF}" type="presOf" srcId="{97E9BF28-B656-4E1D-8047-7ADE026F2301}" destId="{F2E33AD5-FC23-4706-B315-D2BD71D08966}" srcOrd="1" destOrd="0" presId="urn:microsoft.com/office/officeart/2005/8/layout/cycle2"/>
    <dgm:cxn modelId="{AFAA72E7-1771-4B80-B3F6-5A1565641518}" type="presOf" srcId="{2B9D12CC-3131-476B-AEBF-4D42ED310149}" destId="{C5A6F346-390F-458E-A2A9-4370D7FC15ED}" srcOrd="0" destOrd="0" presId="urn:microsoft.com/office/officeart/2005/8/layout/cycle2"/>
    <dgm:cxn modelId="{BC08E93E-10A4-4C1F-A084-7945A2810571}" type="presOf" srcId="{441D24B4-5BA2-4F45-A062-800508D9E294}" destId="{92764762-9750-4FEE-BA66-012AEEA27319}" srcOrd="0" destOrd="0" presId="urn:microsoft.com/office/officeart/2005/8/layout/cycle2"/>
    <dgm:cxn modelId="{EC0C507D-FF34-4FEA-A00D-474F20A15CCB}" type="presOf" srcId="{A1C85F77-C2C8-4C9C-B1C2-865AB947B33E}" destId="{0566C134-D336-49A1-AAAA-00F08F662778}" srcOrd="0" destOrd="0" presId="urn:microsoft.com/office/officeart/2005/8/layout/cycle2"/>
    <dgm:cxn modelId="{F1A3DB8C-A5C9-4FEE-BABB-C309BDDF71CF}" srcId="{DAD48D06-0408-4C17-9F4C-D46E51FD714D}" destId="{1CE1821A-BD2B-4578-8771-D6A9DB7EA318}" srcOrd="4" destOrd="0" parTransId="{C2AFBB24-D7DE-4D5A-AE25-05BA3B670E91}" sibTransId="{97E9BF28-B656-4E1D-8047-7ADE026F2301}"/>
    <dgm:cxn modelId="{02AF1F81-F777-4BC7-B5DE-A2D41E8AC4F2}" type="presOf" srcId="{1CE1821A-BD2B-4578-8771-D6A9DB7EA318}" destId="{224C48F9-96D7-449D-92B2-F393C9866E15}" srcOrd="0" destOrd="0" presId="urn:microsoft.com/office/officeart/2005/8/layout/cycle2"/>
    <dgm:cxn modelId="{79F0B0A7-2566-4823-9441-348FA3911F25}" type="presOf" srcId="{C90BE2AE-9BF4-4D2F-88CE-A49C36C6F5FA}" destId="{33AB989A-5DFE-4E12-9692-6520B75EDD93}" srcOrd="1" destOrd="0" presId="urn:microsoft.com/office/officeart/2005/8/layout/cycle2"/>
    <dgm:cxn modelId="{1C1D94FF-3CFB-4C49-8CC2-3E8EF7DA464C}" type="presOf" srcId="{983464A3-A828-4D44-BD5D-46DC192C4D80}" destId="{8056E167-F680-4CE8-A0D4-84594BD76067}" srcOrd="1" destOrd="0" presId="urn:microsoft.com/office/officeart/2005/8/layout/cycle2"/>
    <dgm:cxn modelId="{C804A504-730C-480F-9936-5B1BC9854245}" type="presOf" srcId="{DAD48D06-0408-4C17-9F4C-D46E51FD714D}" destId="{DBEC4B9F-08A9-4088-B1ED-9A63056B0C95}" srcOrd="0" destOrd="0" presId="urn:microsoft.com/office/officeart/2005/8/layout/cycle2"/>
    <dgm:cxn modelId="{1973D23B-A105-4023-BA39-2D25DE7C31A7}" type="presOf" srcId="{97E9BF28-B656-4E1D-8047-7ADE026F2301}" destId="{1A6C6072-925A-4614-9137-DECD2AD53A00}" srcOrd="0" destOrd="0" presId="urn:microsoft.com/office/officeart/2005/8/layout/cycle2"/>
    <dgm:cxn modelId="{6CC78AC9-0E04-41A2-9244-EA9E24443CF8}" type="presOf" srcId="{4E95E080-9F1B-4EF5-83B1-7AF5DA0E305A}" destId="{26DEFDB1-F012-4CE2-9203-551D356B04B6}" srcOrd="0" destOrd="0" presId="urn:microsoft.com/office/officeart/2005/8/layout/cycle2"/>
    <dgm:cxn modelId="{9A361F4C-441B-41FE-A36D-1F333448ECF2}" srcId="{DAD48D06-0408-4C17-9F4C-D46E51FD714D}" destId="{441D24B4-5BA2-4F45-A062-800508D9E294}" srcOrd="1" destOrd="0" parTransId="{1FD2E950-B985-4FA4-841A-D2C644566A77}" sibTransId="{C90BE2AE-9BF4-4D2F-88CE-A49C36C6F5FA}"/>
    <dgm:cxn modelId="{602FEF0F-1C9C-4D3C-88B8-71277CBF2BFE}" srcId="{DAD48D06-0408-4C17-9F4C-D46E51FD714D}" destId="{4E95E080-9F1B-4EF5-83B1-7AF5DA0E305A}" srcOrd="3" destOrd="0" parTransId="{AEE96D4D-F02F-41F0-B113-A6BD175310C7}" sibTransId="{2B9D12CC-3131-476B-AEBF-4D42ED310149}"/>
    <dgm:cxn modelId="{DE463B12-DF16-4388-A64D-C41B953C0018}" srcId="{DAD48D06-0408-4C17-9F4C-D46E51FD714D}" destId="{BD66F88B-60AA-4C6A-B98D-125A667E3550}" srcOrd="0" destOrd="0" parTransId="{BB44BBC7-1592-484B-AB5D-648071753348}" sibTransId="{983464A3-A828-4D44-BD5D-46DC192C4D80}"/>
    <dgm:cxn modelId="{1CD566D9-8958-4E3F-A2AE-2941E6227732}" type="presOf" srcId="{C90BE2AE-9BF4-4D2F-88CE-A49C36C6F5FA}" destId="{D5B86E36-9768-4597-8B16-F9A700D72FEF}" srcOrd="0" destOrd="0" presId="urn:microsoft.com/office/officeart/2005/8/layout/cycle2"/>
    <dgm:cxn modelId="{E358D0F4-2376-49B5-8BEA-4E91B0A6407E}" type="presOf" srcId="{2B9D12CC-3131-476B-AEBF-4D42ED310149}" destId="{16728E89-C1F4-4D6C-9DA9-70CD4F9B05DF}" srcOrd="1" destOrd="0" presId="urn:microsoft.com/office/officeart/2005/8/layout/cycle2"/>
    <dgm:cxn modelId="{1E7BA641-DA1F-4238-9291-31BD5B5B07E5}" type="presParOf" srcId="{DBEC4B9F-08A9-4088-B1ED-9A63056B0C95}" destId="{E812375B-E703-4F5A-9980-C70E6B85ED3B}" srcOrd="0" destOrd="0" presId="urn:microsoft.com/office/officeart/2005/8/layout/cycle2"/>
    <dgm:cxn modelId="{BA82DE8C-36E9-45F2-A756-D81935718F52}" type="presParOf" srcId="{DBEC4B9F-08A9-4088-B1ED-9A63056B0C95}" destId="{E7C99910-D052-45B5-A21D-D14E524698B6}" srcOrd="1" destOrd="0" presId="urn:microsoft.com/office/officeart/2005/8/layout/cycle2"/>
    <dgm:cxn modelId="{72BFCE0D-ECEB-4D61-9202-5BA7D1AE8C18}" type="presParOf" srcId="{E7C99910-D052-45B5-A21D-D14E524698B6}" destId="{8056E167-F680-4CE8-A0D4-84594BD76067}" srcOrd="0" destOrd="0" presId="urn:microsoft.com/office/officeart/2005/8/layout/cycle2"/>
    <dgm:cxn modelId="{DB74C015-1B8A-4636-A563-B37B6D1FC07A}" type="presParOf" srcId="{DBEC4B9F-08A9-4088-B1ED-9A63056B0C95}" destId="{92764762-9750-4FEE-BA66-012AEEA27319}" srcOrd="2" destOrd="0" presId="urn:microsoft.com/office/officeart/2005/8/layout/cycle2"/>
    <dgm:cxn modelId="{4250BEA3-5061-4E63-A4D0-7CBA3E0DD14F}" type="presParOf" srcId="{DBEC4B9F-08A9-4088-B1ED-9A63056B0C95}" destId="{D5B86E36-9768-4597-8B16-F9A700D72FEF}" srcOrd="3" destOrd="0" presId="urn:microsoft.com/office/officeart/2005/8/layout/cycle2"/>
    <dgm:cxn modelId="{8E0095DC-386B-414E-831C-EB9FF07F3BDD}" type="presParOf" srcId="{D5B86E36-9768-4597-8B16-F9A700D72FEF}" destId="{33AB989A-5DFE-4E12-9692-6520B75EDD93}" srcOrd="0" destOrd="0" presId="urn:microsoft.com/office/officeart/2005/8/layout/cycle2"/>
    <dgm:cxn modelId="{7924970C-3987-4BFB-96B0-2233BB53E9EA}" type="presParOf" srcId="{DBEC4B9F-08A9-4088-B1ED-9A63056B0C95}" destId="{0566C134-D336-49A1-AAAA-00F08F662778}" srcOrd="4" destOrd="0" presId="urn:microsoft.com/office/officeart/2005/8/layout/cycle2"/>
    <dgm:cxn modelId="{9018BF14-863C-480F-A568-AAECC560AEE5}" type="presParOf" srcId="{DBEC4B9F-08A9-4088-B1ED-9A63056B0C95}" destId="{5F63E2E8-CE07-4BC4-A100-0F9456E84F02}" srcOrd="5" destOrd="0" presId="urn:microsoft.com/office/officeart/2005/8/layout/cycle2"/>
    <dgm:cxn modelId="{3634F146-86D6-4F6C-BFD1-C1A4F34E94FD}" type="presParOf" srcId="{5F63E2E8-CE07-4BC4-A100-0F9456E84F02}" destId="{F9580B7E-F166-44B9-8346-32CC6112DF2B}" srcOrd="0" destOrd="0" presId="urn:microsoft.com/office/officeart/2005/8/layout/cycle2"/>
    <dgm:cxn modelId="{48CE6F61-000E-41F0-BD0C-408D4E6799C3}" type="presParOf" srcId="{DBEC4B9F-08A9-4088-B1ED-9A63056B0C95}" destId="{26DEFDB1-F012-4CE2-9203-551D356B04B6}" srcOrd="6" destOrd="0" presId="urn:microsoft.com/office/officeart/2005/8/layout/cycle2"/>
    <dgm:cxn modelId="{97990122-712E-416A-8C1C-D647073108D8}" type="presParOf" srcId="{DBEC4B9F-08A9-4088-B1ED-9A63056B0C95}" destId="{C5A6F346-390F-458E-A2A9-4370D7FC15ED}" srcOrd="7" destOrd="0" presId="urn:microsoft.com/office/officeart/2005/8/layout/cycle2"/>
    <dgm:cxn modelId="{00DD921A-DFEB-4CFE-9BF5-51915239F1BE}" type="presParOf" srcId="{C5A6F346-390F-458E-A2A9-4370D7FC15ED}" destId="{16728E89-C1F4-4D6C-9DA9-70CD4F9B05DF}" srcOrd="0" destOrd="0" presId="urn:microsoft.com/office/officeart/2005/8/layout/cycle2"/>
    <dgm:cxn modelId="{54C73CCE-1B60-4373-9403-5FCD167E47A0}" type="presParOf" srcId="{DBEC4B9F-08A9-4088-B1ED-9A63056B0C95}" destId="{224C48F9-96D7-449D-92B2-F393C9866E15}" srcOrd="8" destOrd="0" presId="urn:microsoft.com/office/officeart/2005/8/layout/cycle2"/>
    <dgm:cxn modelId="{8E64A992-8277-4125-93F3-C12291597665}" type="presParOf" srcId="{DBEC4B9F-08A9-4088-B1ED-9A63056B0C95}" destId="{1A6C6072-925A-4614-9137-DECD2AD53A00}" srcOrd="9" destOrd="0" presId="urn:microsoft.com/office/officeart/2005/8/layout/cycle2"/>
    <dgm:cxn modelId="{FA6E8530-37DB-4688-BC54-F87025C8F7F4}" type="presParOf" srcId="{1A6C6072-925A-4614-9137-DECD2AD53A00}" destId="{F2E33AD5-FC23-4706-B315-D2BD71D08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3285973" y="49"/>
          <a:ext cx="1560589" cy="1560589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20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3514516" y="228592"/>
        <a:ext cx="1103503" cy="1103503"/>
      </dsp:txXfrm>
    </dsp:sp>
    <dsp:sp modelId="{E7C99910-D052-45B5-A21D-D14E524698B6}">
      <dsp:nvSpPr>
        <dsp:cNvPr id="0" name=""/>
        <dsp:cNvSpPr/>
      </dsp:nvSpPr>
      <dsp:spPr>
        <a:xfrm rot="2160000">
          <a:off x="4797385" y="1199108"/>
          <a:ext cx="415460" cy="52669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09287" y="1267818"/>
        <a:ext cx="290822" cy="316018"/>
      </dsp:txXfrm>
    </dsp:sp>
    <dsp:sp modelId="{92764762-9750-4FEE-BA66-012AEEA27319}">
      <dsp:nvSpPr>
        <dsp:cNvPr id="0" name=""/>
        <dsp:cNvSpPr/>
      </dsp:nvSpPr>
      <dsp:spPr>
        <a:xfrm>
          <a:off x="5182694" y="1378098"/>
          <a:ext cx="1560589" cy="15605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Obtain data</a:t>
          </a:r>
        </a:p>
      </dsp:txBody>
      <dsp:txXfrm>
        <a:off x="5411237" y="1606641"/>
        <a:ext cx="1103503" cy="1103503"/>
      </dsp:txXfrm>
    </dsp:sp>
    <dsp:sp modelId="{D5B86E36-9768-4597-8B16-F9A700D72FEF}">
      <dsp:nvSpPr>
        <dsp:cNvPr id="0" name=""/>
        <dsp:cNvSpPr/>
      </dsp:nvSpPr>
      <dsp:spPr>
        <a:xfrm rot="6480000">
          <a:off x="5396651" y="2998726"/>
          <a:ext cx="415460" cy="52669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478228" y="3044797"/>
        <a:ext cx="290822" cy="316018"/>
      </dsp:txXfrm>
    </dsp:sp>
    <dsp:sp modelId="{0566C134-D336-49A1-AAAA-00F08F662778}">
      <dsp:nvSpPr>
        <dsp:cNvPr id="0" name=""/>
        <dsp:cNvSpPr/>
      </dsp:nvSpPr>
      <dsp:spPr>
        <a:xfrm>
          <a:off x="4458211" y="3607828"/>
          <a:ext cx="1560589" cy="15605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Analyse</a:t>
          </a: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 data</a:t>
          </a:r>
        </a:p>
      </dsp:txBody>
      <dsp:txXfrm>
        <a:off x="4686754" y="3836371"/>
        <a:ext cx="1103503" cy="1103503"/>
      </dsp:txXfrm>
    </dsp:sp>
    <dsp:sp modelId="{5F63E2E8-CE07-4BC4-A100-0F9456E84F02}">
      <dsp:nvSpPr>
        <dsp:cNvPr id="0" name=""/>
        <dsp:cNvSpPr/>
      </dsp:nvSpPr>
      <dsp:spPr>
        <a:xfrm rot="10800000">
          <a:off x="3870296" y="4124773"/>
          <a:ext cx="415460" cy="52669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994934" y="4230113"/>
        <a:ext cx="290822" cy="316018"/>
      </dsp:txXfrm>
    </dsp:sp>
    <dsp:sp modelId="{26DEFDB1-F012-4CE2-9203-551D356B04B6}">
      <dsp:nvSpPr>
        <dsp:cNvPr id="0" name=""/>
        <dsp:cNvSpPr/>
      </dsp:nvSpPr>
      <dsp:spPr>
        <a:xfrm>
          <a:off x="2113735" y="3607828"/>
          <a:ext cx="1560589" cy="15605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sp:txBody>
      <dsp:txXfrm>
        <a:off x="2342278" y="3836371"/>
        <a:ext cx="1103503" cy="1103503"/>
      </dsp:txXfrm>
    </dsp:sp>
    <dsp:sp modelId="{C5A6F346-390F-458E-A2A9-4370D7FC15ED}">
      <dsp:nvSpPr>
        <dsp:cNvPr id="0" name=""/>
        <dsp:cNvSpPr/>
      </dsp:nvSpPr>
      <dsp:spPr>
        <a:xfrm rot="15120000">
          <a:off x="2327691" y="3021091"/>
          <a:ext cx="415460" cy="52669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09268" y="3185700"/>
        <a:ext cx="290822" cy="316018"/>
      </dsp:txXfrm>
    </dsp:sp>
    <dsp:sp modelId="{224C48F9-96D7-449D-92B2-F393C9866E15}">
      <dsp:nvSpPr>
        <dsp:cNvPr id="0" name=""/>
        <dsp:cNvSpPr/>
      </dsp:nvSpPr>
      <dsp:spPr>
        <a:xfrm>
          <a:off x="1389251" y="1378098"/>
          <a:ext cx="1560589" cy="1560589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617794" y="1606641"/>
        <a:ext cx="1103503" cy="1103503"/>
      </dsp:txXfrm>
    </dsp:sp>
    <dsp:sp modelId="{1A6C6072-925A-4614-9137-DECD2AD53A00}">
      <dsp:nvSpPr>
        <dsp:cNvPr id="0" name=""/>
        <dsp:cNvSpPr/>
      </dsp:nvSpPr>
      <dsp:spPr>
        <a:xfrm rot="19440000">
          <a:off x="2900664" y="1212930"/>
          <a:ext cx="415460" cy="52669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12566" y="1354900"/>
        <a:ext cx="290822" cy="316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375B-E703-4F5A-9980-C70E6B85ED3B}">
      <dsp:nvSpPr>
        <dsp:cNvPr id="0" name=""/>
        <dsp:cNvSpPr/>
      </dsp:nvSpPr>
      <dsp:spPr>
        <a:xfrm>
          <a:off x="1527071" y="466013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Select </a:t>
          </a:r>
          <a:r>
            <a:rPr lang="en-US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health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indicators</a:t>
          </a:r>
        </a:p>
      </dsp:txBody>
      <dsp:txXfrm>
        <a:off x="1711096" y="650038"/>
        <a:ext cx="888548" cy="888548"/>
      </dsp:txXfrm>
    </dsp:sp>
    <dsp:sp modelId="{E7C99910-D052-45B5-A21D-D14E524698B6}">
      <dsp:nvSpPr>
        <dsp:cNvPr id="0" name=""/>
        <dsp:cNvSpPr/>
      </dsp:nvSpPr>
      <dsp:spPr>
        <a:xfrm rot="2160000">
          <a:off x="2743959" y="1431250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3529" y="1486617"/>
        <a:ext cx="233843" cy="254461"/>
      </dsp:txXfrm>
    </dsp:sp>
    <dsp:sp modelId="{92764762-9750-4FEE-BA66-012AEEA27319}">
      <dsp:nvSpPr>
        <dsp:cNvPr id="0" name=""/>
        <dsp:cNvSpPr/>
      </dsp:nvSpPr>
      <dsp:spPr>
        <a:xfrm>
          <a:off x="3053608" y="1575106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Obtain data</a:t>
          </a:r>
        </a:p>
      </dsp:txBody>
      <dsp:txXfrm>
        <a:off x="3237633" y="1759131"/>
        <a:ext cx="888548" cy="888548"/>
      </dsp:txXfrm>
    </dsp:sp>
    <dsp:sp modelId="{D5B86E36-9768-4597-8B16-F9A700D72FEF}">
      <dsp:nvSpPr>
        <dsp:cNvPr id="0" name=""/>
        <dsp:cNvSpPr/>
      </dsp:nvSpPr>
      <dsp:spPr>
        <a:xfrm rot="6480000">
          <a:off x="3226255" y="2879638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1849" y="2916802"/>
        <a:ext cx="233843" cy="254461"/>
      </dsp:txXfrm>
    </dsp:sp>
    <dsp:sp modelId="{0566C134-D336-49A1-AAAA-00F08F662778}">
      <dsp:nvSpPr>
        <dsp:cNvPr id="0" name=""/>
        <dsp:cNvSpPr/>
      </dsp:nvSpPr>
      <dsp:spPr>
        <a:xfrm>
          <a:off x="2470523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Analyse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/>
              <a:ea typeface="+mn-ea"/>
              <a:cs typeface="+mn-cs"/>
            </a:rPr>
            <a:t> data</a:t>
          </a:r>
        </a:p>
      </dsp:txBody>
      <dsp:txXfrm>
        <a:off x="2654548" y="3553682"/>
        <a:ext cx="888548" cy="888548"/>
      </dsp:txXfrm>
    </dsp:sp>
    <dsp:sp modelId="{5F63E2E8-CE07-4BC4-A100-0F9456E84F02}">
      <dsp:nvSpPr>
        <dsp:cNvPr id="0" name=""/>
        <dsp:cNvSpPr/>
      </dsp:nvSpPr>
      <dsp:spPr>
        <a:xfrm rot="10800000">
          <a:off x="1997794" y="378590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98012" y="3870725"/>
        <a:ext cx="233843" cy="254461"/>
      </dsp:txXfrm>
    </dsp:sp>
    <dsp:sp modelId="{26DEFDB1-F012-4CE2-9203-551D356B04B6}">
      <dsp:nvSpPr>
        <dsp:cNvPr id="0" name=""/>
        <dsp:cNvSpPr/>
      </dsp:nvSpPr>
      <dsp:spPr>
        <a:xfrm>
          <a:off x="583620" y="3369657"/>
          <a:ext cx="1256598" cy="125659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Report results</a:t>
          </a:r>
        </a:p>
      </dsp:txBody>
      <dsp:txXfrm>
        <a:off x="767645" y="3553682"/>
        <a:ext cx="888548" cy="888548"/>
      </dsp:txXfrm>
    </dsp:sp>
    <dsp:sp modelId="{C5A6F346-390F-458E-A2A9-4370D7FC15ED}">
      <dsp:nvSpPr>
        <dsp:cNvPr id="0" name=""/>
        <dsp:cNvSpPr/>
      </dsp:nvSpPr>
      <dsp:spPr>
        <a:xfrm rot="15120000">
          <a:off x="756268" y="2897622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21862" y="3030098"/>
        <a:ext cx="233843" cy="254461"/>
      </dsp:txXfrm>
    </dsp:sp>
    <dsp:sp modelId="{224C48F9-96D7-449D-92B2-F393C9866E15}">
      <dsp:nvSpPr>
        <dsp:cNvPr id="0" name=""/>
        <dsp:cNvSpPr/>
      </dsp:nvSpPr>
      <dsp:spPr>
        <a:xfrm>
          <a:off x="535" y="1575106"/>
          <a:ext cx="1256598" cy="1256598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Implement </a:t>
          </a:r>
          <a:r>
            <a:rPr lang="en-US" sz="16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ea"/>
              <a:cs typeface="+mn-cs"/>
            </a:rPr>
            <a:t>changes</a:t>
          </a:r>
        </a:p>
      </dsp:txBody>
      <dsp:txXfrm>
        <a:off x="184560" y="1759131"/>
        <a:ext cx="888548" cy="888548"/>
      </dsp:txXfrm>
    </dsp:sp>
    <dsp:sp modelId="{1A6C6072-925A-4614-9137-DECD2AD53A00}">
      <dsp:nvSpPr>
        <dsp:cNvPr id="0" name=""/>
        <dsp:cNvSpPr/>
      </dsp:nvSpPr>
      <dsp:spPr>
        <a:xfrm rot="19440000">
          <a:off x="1217423" y="1442365"/>
          <a:ext cx="334061" cy="42410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26993" y="1556638"/>
        <a:ext cx="233843" cy="25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t" anchorCtr="0" compatLnSpc="1">
            <a:prstTxWarp prst="textNoShape">
              <a:avLst/>
            </a:prstTxWarp>
          </a:bodyPr>
          <a:lstStyle>
            <a:lvl1pPr algn="l" defTabSz="92829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GB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t" anchorCtr="0" compatLnSpc="1">
            <a:prstTxWarp prst="textNoShape">
              <a:avLst/>
            </a:prstTxWarp>
          </a:bodyPr>
          <a:lstStyle>
            <a:lvl1pPr defTabSz="927898">
              <a:defRPr sz="1200" b="0">
                <a:solidFill>
                  <a:schemeClr val="tx1"/>
                </a:solidFill>
              </a:defRPr>
            </a:lvl1pPr>
          </a:lstStyle>
          <a:p>
            <a:fld id="{75DD36A5-5F36-40B7-8A69-5B75FCC6EF0A}" type="datetime3">
              <a:rPr lang="en-GB"/>
              <a:pPr/>
              <a:t>17 September, 2013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176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b" anchorCtr="0" compatLnSpc="1">
            <a:prstTxWarp prst="textNoShape">
              <a:avLst/>
            </a:prstTxWarp>
          </a:bodyPr>
          <a:lstStyle>
            <a:lvl1pPr algn="l" defTabSz="92829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Health equity monitoring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39176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b" anchorCtr="0" compatLnSpc="1">
            <a:prstTxWarp prst="textNoShape">
              <a:avLst/>
            </a:prstTxWarp>
          </a:bodyPr>
          <a:lstStyle>
            <a:lvl1pPr defTabSz="927898">
              <a:defRPr sz="1200" b="0">
                <a:solidFill>
                  <a:schemeClr val="tx1"/>
                </a:solidFill>
              </a:defRPr>
            </a:lvl1pPr>
          </a:lstStyle>
          <a:p>
            <a:fld id="{73D0AE29-75EE-484A-9470-3092E38B92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90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t" anchorCtr="0" compatLnSpc="1">
            <a:prstTxWarp prst="textNoShape">
              <a:avLst/>
            </a:prstTxWarp>
          </a:bodyPr>
          <a:lstStyle>
            <a:lvl1pPr algn="l" defTabSz="92829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GB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t" anchorCtr="0" compatLnSpc="1">
            <a:prstTxWarp prst="textNoShape">
              <a:avLst/>
            </a:prstTxWarp>
          </a:bodyPr>
          <a:lstStyle>
            <a:lvl1pPr defTabSz="927898">
              <a:defRPr sz="1200" b="0">
                <a:solidFill>
                  <a:schemeClr val="tx1"/>
                </a:solidFill>
              </a:defRPr>
            </a:lvl1pPr>
          </a:lstStyle>
          <a:p>
            <a:fld id="{FCC490B1-B999-446D-99DE-C5E16BD55938}" type="datetime3">
              <a:rPr lang="en-GB"/>
              <a:pPr/>
              <a:t>17 September, 2013</a:t>
            </a:fld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57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34" y="4720387"/>
            <a:ext cx="5443536" cy="44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176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b" anchorCtr="0" compatLnSpc="1">
            <a:prstTxWarp prst="textNoShape">
              <a:avLst/>
            </a:prstTxWarp>
          </a:bodyPr>
          <a:lstStyle>
            <a:lvl1pPr algn="l" defTabSz="92789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39176"/>
            <a:ext cx="2949841" cy="4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0" tIns="46401" rIns="92800" bIns="46401" numCol="1" anchor="b" anchorCtr="0" compatLnSpc="1">
            <a:prstTxWarp prst="textNoShape">
              <a:avLst/>
            </a:prstTxWarp>
          </a:bodyPr>
          <a:lstStyle>
            <a:lvl1pPr defTabSz="927898">
              <a:defRPr sz="1200" b="0">
                <a:solidFill>
                  <a:schemeClr val="tx1"/>
                </a:solidFill>
              </a:defRPr>
            </a:lvl1pPr>
          </a:lstStyle>
          <a:p>
            <a:fld id="{F00B85CE-5791-4D78-9D48-F74B24C3E8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0246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6145" indent="-286979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7915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7081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66247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25413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84579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43745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902911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6145" indent="-286979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7915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7081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66247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25413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84579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43745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902911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D0F410-59B6-4A9D-B11F-5B4DF9BFF550}" type="datetime3">
              <a:rPr lang="en-GB" sz="1200" b="0">
                <a:solidFill>
                  <a:schemeClr val="tx1"/>
                </a:solidFill>
              </a:rPr>
              <a:pPr eaLnBrk="1" hangingPunct="1"/>
              <a:t>17 September, 2013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6145" indent="-286979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7915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7081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66247" indent="-229583" defTabSz="927898" eaLnBrk="0" hangingPunct="0"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25413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84579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43745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902911" indent="-229583" algn="r" defTabSz="92789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685892-B303-4FAF-91FB-AC7393E6DE57}" type="slidenum">
              <a:rPr lang="en-GB" sz="1200" b="0">
                <a:solidFill>
                  <a:schemeClr val="tx1"/>
                </a:solidFill>
              </a:rPr>
              <a:pPr eaLnBrk="1" hangingPunct="1"/>
              <a:t>1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6125"/>
            <a:ext cx="5264150" cy="3724275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C490B1-B999-446D-99DE-C5E16BD55938}" type="datetime3">
              <a:rPr lang="en-GB" smtClean="0"/>
              <a:pPr/>
              <a:t>17 September, 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5CE-5791-4D78-9D48-F74B24C3E8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6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C490B1-B999-446D-99DE-C5E16BD55938}" type="datetime3">
              <a:rPr lang="en-GB" smtClean="0"/>
              <a:pPr/>
              <a:t>17 September, 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5CE-5791-4D78-9D48-F74B24C3E8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8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C490B1-B999-446D-99DE-C5E16BD55938}" type="datetime3">
              <a:rPr lang="en-GB" smtClean="0"/>
              <a:pPr/>
              <a:t>17 September, 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5CE-5791-4D78-9D48-F74B24C3E8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3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C490B1-B999-446D-99DE-C5E16BD55938}" type="datetime3">
              <a:rPr lang="en-GB" smtClean="0"/>
              <a:pPr/>
              <a:t>17 September, 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5CE-5791-4D78-9D48-F74B24C3E8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3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2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03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4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6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03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4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2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1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BC22C-0382-4991-94F3-63E653C7B0D8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0846B-13D9-4309-A9E0-87E12E45D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3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B53B2-350F-47EA-8F3B-301AC7115FDF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CBD26-9FE7-4561-97F8-96470AC635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0E5A9-06AF-4BDD-A328-FC46C97C24E1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41FB-EB74-4C48-8478-20E47B6CC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9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5EF03-6596-455F-8EBD-F2E24D765D31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BF61-2B2A-446E-832D-083B07D9E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80C58-83B2-4906-9A7C-066B06073C9B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658ED-035D-4B50-B51D-CD5C12ECD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5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B759F-9D21-4CF3-91E8-51CB2F9C9024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C62E-B0DD-4DC6-B49E-AA9ACA824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5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6AE8A-3DDB-4A6B-96B6-71E640CAFF05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8DEBD-D947-4D60-B49A-0B31B1E12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55807-83CA-4C89-B614-C3F0A8F1AF48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7F58-7BEC-4681-BD46-FAC06FF83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2DD77-6D65-4554-9388-EE32F430E5DB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528A9-AEB8-4667-9702-08FD2B2F5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6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67E07-3BE7-4EC0-8B85-95BBADE9D2D2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613BF-09AE-4141-BC0B-66AF38A54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7C5D4-CD8E-4CEF-928A-0FB9E0DD0BE8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245EA-DE2C-46A0-A9E5-E8E0A5CE1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90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7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8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88" y="1654175"/>
            <a:ext cx="468788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7975" y="1654175"/>
            <a:ext cx="4689475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7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7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5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3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2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3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1B2-1906-4B24-82E1-AC6B642C415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18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0461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654175"/>
            <a:ext cx="9529762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009650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7027863"/>
            <a:ext cx="10693400" cy="533400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39800" y="7170738"/>
            <a:ext cx="384556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1042988" rtl="0"/>
            <a:r>
              <a:rPr lang="en-GB" sz="1400" dirty="0" smtClean="0">
                <a:solidFill>
                  <a:srgbClr val="96CCEE"/>
                </a:solidFill>
                <a:latin typeface="Arial Narrow" pitchFamily="34" charset="0"/>
              </a:rPr>
              <a:t>Health Inequality Monitoring </a:t>
            </a:r>
            <a:r>
              <a:rPr lang="en-US" sz="2100" baseline="12000" dirty="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GB" sz="1400" dirty="0">
                <a:solidFill>
                  <a:srgbClr val="96CCEE"/>
                </a:solidFill>
                <a:latin typeface="Arial Narrow" pitchFamily="34" charset="0"/>
              </a:rPr>
              <a:t>  </a:t>
            </a:r>
            <a:fld id="{E0E7A643-8D88-4057-AA8C-F2DC443B0D7C}" type="datetime4">
              <a:rPr lang="en-GB" sz="1400" b="0">
                <a:solidFill>
                  <a:srgbClr val="96CCEE"/>
                </a:solidFill>
                <a:latin typeface="Arial Narrow" pitchFamily="34" charset="0"/>
              </a:rPr>
              <a:pPr algn="l" defTabSz="1042988" rtl="0"/>
              <a:t>17 September 2013</a:t>
            </a:fld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420688" y="715010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fld id="{25AA20E7-CE6C-4F10-AF78-908D7CF0C354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defTabSz="1042988" rtl="0"/>
              <a:t>‹#›</a:t>
            </a:fld>
            <a:r>
              <a:rPr lang="en-GB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9" name="Picture 17" descr="WHO-EN-white-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90" y="7092953"/>
            <a:ext cx="1415034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7575" indent="-3206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925" indent="-3079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7063" indent="-2587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6688" algn="r" defTabSz="1042988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7C17-209C-4470-B88E-AB3ACD7FDBC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DA43-EE14-4E73-88A9-6EFFCC61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D265-84F2-4D75-B60A-B4D3BEB44B3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AF4D-022D-4505-942D-02AA62B2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AECC1871-6249-4AA5-8BE9-0DF51EF00B0E}" type="datetimeFigureOut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10E7075-9A21-43A9-9875-7E213EC3D0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01B2-1906-4B24-82E1-AC6B642C415E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Health Inequality Monitoring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5488-4F97-480C-AA51-A38A1598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pps.who.int/iris/bitstream/10665/85345/1/9789241548632_eng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who.int/gho/health_equity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055463"/>
            <a:ext cx="9832975" cy="24344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>
              <a:lnSpc>
                <a:spcPct val="150000"/>
              </a:lnSpc>
            </a:pPr>
            <a:r>
              <a:rPr lang="en-US" sz="4000" dirty="0"/>
              <a:t>Monitoring Inequalities in Health Services Coverage: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approaches </a:t>
            </a:r>
            <a:r>
              <a:rPr lang="en-US" sz="4000" dirty="0"/>
              <a:t>and challenges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229065"/>
            <a:ext cx="28067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" y="4972591"/>
            <a:ext cx="920495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Ahmad Reza Hosseinpoor</a:t>
            </a:r>
          </a:p>
          <a:p>
            <a:pPr algn="ctr"/>
            <a:endParaRPr lang="en-US" sz="2000" dirty="0" smtClean="0">
              <a:solidFill>
                <a:srgbClr val="3399FF"/>
              </a:solidFill>
            </a:endParaRPr>
          </a:p>
          <a:p>
            <a:pPr algn="ctr"/>
            <a:r>
              <a:rPr lang="en-US" sz="2000" dirty="0" smtClean="0">
                <a:solidFill>
                  <a:srgbClr val="3399FF"/>
                </a:solidFill>
              </a:rPr>
              <a:t>Department of Health Statistics and Information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85023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5" y="1458676"/>
            <a:ext cx="61177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solidFill>
                  <a:srgbClr val="336699"/>
                </a:solidFill>
              </a:rPr>
              <a:t>Essential </a:t>
            </a:r>
            <a:r>
              <a:rPr lang="en-US" sz="2400" dirty="0" smtClean="0">
                <a:solidFill>
                  <a:srgbClr val="336699"/>
                </a:solidFill>
              </a:rPr>
              <a:t>considerations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Audience-conscious reporting</a:t>
            </a:r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Designing effective data </a:t>
            </a:r>
            <a:r>
              <a:rPr lang="en-US" sz="2400" b="0" dirty="0" smtClean="0">
                <a:solidFill>
                  <a:srgbClr val="336699"/>
                </a:solidFill>
              </a:rPr>
              <a:t>visualizations</a:t>
            </a:r>
          </a:p>
          <a:p>
            <a:pPr lvl="1" algn="l" rtl="0"/>
            <a:r>
              <a:rPr lang="en-US" sz="2200" dirty="0" smtClean="0">
                <a:solidFill>
                  <a:srgbClr val="336699"/>
                </a:solidFill>
              </a:rPr>
              <a:t>tables, graphs, maps</a:t>
            </a:r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 Key aspects of </a:t>
            </a:r>
            <a:r>
              <a:rPr lang="en-US" sz="2400" b="0" dirty="0" smtClean="0">
                <a:solidFill>
                  <a:srgbClr val="336699"/>
                </a:solidFill>
              </a:rPr>
              <a:t>reporting</a:t>
            </a:r>
            <a:r>
              <a:rPr lang="en-US" sz="2400" b="0" dirty="0">
                <a:solidFill>
                  <a:srgbClr val="336699"/>
                </a:solidFill>
              </a:rPr>
              <a:t>: 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lvl="2" algn="l" rtl="0">
              <a:lnSpc>
                <a:spcPct val="200000"/>
              </a:lnSpc>
            </a:pPr>
            <a:r>
              <a:rPr lang="en-US" sz="2200" dirty="0" smtClean="0">
                <a:solidFill>
                  <a:srgbClr val="336699"/>
                </a:solidFill>
              </a:rPr>
              <a:t>(</a:t>
            </a:r>
            <a:r>
              <a:rPr lang="en-US" sz="2200" dirty="0">
                <a:solidFill>
                  <a:srgbClr val="336699"/>
                </a:solidFill>
              </a:rPr>
              <a:t>a) latest </a:t>
            </a:r>
            <a:r>
              <a:rPr lang="en-US" sz="2200" dirty="0" smtClean="0">
                <a:solidFill>
                  <a:srgbClr val="336699"/>
                </a:solidFill>
              </a:rPr>
              <a:t>status </a:t>
            </a:r>
          </a:p>
          <a:p>
            <a:pPr lvl="2" algn="l" rtl="0">
              <a:lnSpc>
                <a:spcPct val="200000"/>
              </a:lnSpc>
            </a:pPr>
            <a:r>
              <a:rPr lang="en-US" sz="2200" dirty="0" smtClean="0">
                <a:solidFill>
                  <a:srgbClr val="336699"/>
                </a:solidFill>
              </a:rPr>
              <a:t>(</a:t>
            </a:r>
            <a:r>
              <a:rPr lang="en-US" sz="2200" dirty="0">
                <a:solidFill>
                  <a:srgbClr val="336699"/>
                </a:solidFill>
              </a:rPr>
              <a:t>b) trend over </a:t>
            </a:r>
            <a:r>
              <a:rPr lang="en-US" sz="2200" dirty="0" smtClean="0">
                <a:solidFill>
                  <a:srgbClr val="336699"/>
                </a:solidFill>
              </a:rPr>
              <a:t>time</a:t>
            </a:r>
          </a:p>
          <a:p>
            <a:pPr lvl="2" algn="l" rtl="0">
              <a:lnSpc>
                <a:spcPct val="200000"/>
              </a:lnSpc>
            </a:pPr>
            <a:r>
              <a:rPr lang="en-US" sz="2200" dirty="0" smtClean="0">
                <a:solidFill>
                  <a:srgbClr val="336699"/>
                </a:solidFill>
              </a:rPr>
              <a:t>(</a:t>
            </a:r>
            <a:r>
              <a:rPr lang="en-US" sz="2200" dirty="0">
                <a:solidFill>
                  <a:srgbClr val="336699"/>
                </a:solidFill>
              </a:rPr>
              <a:t>c) benchmarking</a:t>
            </a:r>
          </a:p>
        </p:txBody>
      </p:sp>
    </p:spTree>
    <p:extLst>
      <p:ext uri="{BB962C8B-B14F-4D97-AF65-F5344CB8AC3E}">
        <p14:creationId xmlns:p14="http://schemas.microsoft.com/office/powerpoint/2010/main" val="3866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– time trend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153886"/>
            <a:ext cx="873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Time trend in measles immunization in Colombia, by place of residence, DHS 1993, 1998, 2003 and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1" y="1905061"/>
            <a:ext cx="9032811" cy="49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– time trend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153886"/>
            <a:ext cx="873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Contraceptive prevalence (modern methods) in Egypt, by wealth quintile, DHS 1995, 2000 and 2005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811760"/>
            <a:ext cx="8267401" cy="51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- benchmarking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314" y="1068161"/>
            <a:ext cx="954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 smtClean="0">
                <a:solidFill>
                  <a:srgbClr val="336699"/>
                </a:solidFill>
              </a:rPr>
              <a:t>Benchmarking the </a:t>
            </a:r>
            <a:r>
              <a:rPr lang="en-US" sz="2000" b="0" dirty="0">
                <a:solidFill>
                  <a:srgbClr val="336699"/>
                </a:solidFill>
              </a:rPr>
              <a:t>latest status of births attended by skilled health personnel by wealth quintile in Malawi against low-income African countries, DHS 2005–2010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07" y="1842722"/>
            <a:ext cx="7250239" cy="51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- benchmarking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Benchmarking the latest status of wealth-based absolute inequality in births attended by skilled health personnel in Vanuatu </a:t>
            </a:r>
            <a:r>
              <a:rPr lang="en-US" sz="2000" b="0" dirty="0" smtClean="0">
                <a:solidFill>
                  <a:srgbClr val="336699"/>
                </a:solidFill>
              </a:rPr>
              <a:t>against 11 other </a:t>
            </a:r>
            <a:r>
              <a:rPr lang="en-US" sz="2000" b="0" dirty="0">
                <a:solidFill>
                  <a:srgbClr val="336699"/>
                </a:solidFill>
              </a:rPr>
              <a:t>low- and middle-income </a:t>
            </a:r>
            <a:endParaRPr lang="en-US" sz="2000" b="0" dirty="0" smtClean="0">
              <a:solidFill>
                <a:srgbClr val="336699"/>
              </a:solidFill>
            </a:endParaRPr>
          </a:p>
          <a:p>
            <a:pPr algn="ctr" rtl="0"/>
            <a:r>
              <a:rPr lang="en-US" sz="2000" b="0" dirty="0" smtClean="0">
                <a:solidFill>
                  <a:srgbClr val="336699"/>
                </a:solidFill>
              </a:rPr>
              <a:t>Asia-Pacific </a:t>
            </a:r>
            <a:r>
              <a:rPr lang="en-US" sz="2000" b="0" dirty="0">
                <a:solidFill>
                  <a:srgbClr val="336699"/>
                </a:solidFill>
              </a:rPr>
              <a:t>countries, DHS and MICS 2005–2010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94" y="2271146"/>
            <a:ext cx="7425685" cy="46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- benchmarking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Benchmarking time trend in under-five mortality rate in Zambia against 12 other middle-income countries, by place of residence, DHS 1996–2000 and 2006–2010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22" y="1854872"/>
            <a:ext cx="5759203" cy="51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 - trend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Four-quadrant view of benchmarking time trends in infant mortality rate in 20 African countries over a five-year period, wealth-based inequality versus national average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2" y="1861772"/>
            <a:ext cx="8567381" cy="51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004988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5" y="1458676"/>
            <a:ext cx="6117771" cy="39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6699"/>
                </a:solidFill>
              </a:rPr>
              <a:t>What to be reported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Disaggregated data along with summary measures of inequality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National average along with inequality 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Multiple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dimensions of inequality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simultaneously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Both absolute and relative inequality</a:t>
            </a:r>
            <a:endParaRPr lang="en-US" sz="2400" b="0" dirty="0">
              <a:solidFill>
                <a:schemeClr val="bg1">
                  <a:lumMod val="65000"/>
                </a:schemeClr>
              </a:solidFill>
            </a:endParaRPr>
          </a:p>
          <a:p>
            <a:pPr algn="l" rtl="0">
              <a:lnSpc>
                <a:spcPct val="200000"/>
              </a:lnSpc>
            </a:pPr>
            <a:endParaRPr 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patterns of health inequality using disaggregated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Coverage of births attended by skilled health personnel in Bangladesh, Gambia, Jordan and Viet Nam, by wealth quintile, DHS and MICS 2005–2007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20" y="1861772"/>
            <a:ext cx="8748757" cy="515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030686" y="4844143"/>
            <a:ext cx="1545771" cy="544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latin typeface="Arial" charset="0"/>
                <a:cs typeface="Arial" charset="0"/>
              </a:rPr>
              <a:t>Mass deprivation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862944" y="1872658"/>
            <a:ext cx="1545771" cy="544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latin typeface="Arial" charset="0"/>
                <a:cs typeface="Arial" charset="0"/>
              </a:rPr>
              <a:t>Complete coverage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558143" y="3067271"/>
            <a:ext cx="1545771" cy="5448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latin typeface="Arial" charset="0"/>
                <a:cs typeface="Arial" charset="0"/>
              </a:rPr>
              <a:t>Marginal exclusion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191000" y="3526972"/>
            <a:ext cx="1545771" cy="272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latin typeface="Arial" charset="0"/>
                <a:cs typeface="Arial" charset="0"/>
              </a:rPr>
              <a:t>Queuing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500318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5" y="1458676"/>
            <a:ext cx="6117771" cy="39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6699"/>
                </a:solidFill>
              </a:rPr>
              <a:t>What to be reported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Disaggregated data along with summary measures of inequality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National average along with inequality 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Multiple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dimensions of inequality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simultaneously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Both absolute and relative inequality</a:t>
            </a:r>
            <a:endParaRPr lang="en-US" sz="2400" b="0" dirty="0">
              <a:solidFill>
                <a:schemeClr val="bg1">
                  <a:lumMod val="65000"/>
                </a:schemeClr>
              </a:solidFill>
            </a:endParaRPr>
          </a:p>
          <a:p>
            <a:pPr algn="l" rtl="0">
              <a:lnSpc>
                <a:spcPct val="200000"/>
              </a:lnSpc>
            </a:pPr>
            <a:endParaRPr 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health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97170"/>
              </p:ext>
            </p:extLst>
          </p:nvPr>
        </p:nvGraphicFramePr>
        <p:xfrm>
          <a:off x="1152978" y="1338943"/>
          <a:ext cx="8132536" cy="516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9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national average along with inequality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Wealth-based inequality in stunting among children under five in 70 countries, </a:t>
            </a:r>
            <a:endParaRPr lang="en-US" sz="2000" b="0" dirty="0" smtClean="0">
              <a:solidFill>
                <a:srgbClr val="336699"/>
              </a:solidFill>
            </a:endParaRPr>
          </a:p>
          <a:p>
            <a:pPr algn="ctr" rtl="0"/>
            <a:r>
              <a:rPr lang="en-US" sz="2000" b="0" dirty="0" smtClean="0">
                <a:solidFill>
                  <a:srgbClr val="336699"/>
                </a:solidFill>
              </a:rPr>
              <a:t>DHS </a:t>
            </a:r>
            <a:r>
              <a:rPr lang="en-US" sz="2000" b="0" dirty="0">
                <a:solidFill>
                  <a:srgbClr val="336699"/>
                </a:solidFill>
              </a:rPr>
              <a:t>and MICS 2005–2011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7" y="1842005"/>
            <a:ext cx="6393150" cy="511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national average along with inequality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Wealth-based inequality and national average in stunting among children under five in 70 countries, DHS and MICS 2005–2011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1846532"/>
            <a:ext cx="6454094" cy="517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443147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5" y="1458676"/>
            <a:ext cx="6117771" cy="39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6699"/>
                </a:solidFill>
              </a:rPr>
              <a:t>What to be reported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Disaggregated data along with summary measures of inequality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National average along with inequality</a:t>
            </a:r>
            <a:r>
              <a:rPr lang="en-US" sz="2400" b="0" dirty="0" smtClean="0">
                <a:solidFill>
                  <a:srgbClr val="336699"/>
                </a:solidFill>
              </a:rPr>
              <a:t> 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Multiple </a:t>
            </a:r>
            <a:r>
              <a:rPr lang="en-US" sz="2400" b="0" dirty="0">
                <a:solidFill>
                  <a:srgbClr val="336699"/>
                </a:solidFill>
              </a:rPr>
              <a:t>dimensions of inequality </a:t>
            </a:r>
            <a:r>
              <a:rPr lang="en-US" sz="2400" b="0" dirty="0" smtClean="0">
                <a:solidFill>
                  <a:srgbClr val="336699"/>
                </a:solidFill>
              </a:rPr>
              <a:t>simultaneously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Both absolute and relative inequality</a:t>
            </a:r>
            <a:endParaRPr lang="en-US" sz="2400" b="0" dirty="0">
              <a:solidFill>
                <a:schemeClr val="bg1">
                  <a:lumMod val="65000"/>
                </a:schemeClr>
              </a:solidFill>
            </a:endParaRPr>
          </a:p>
          <a:p>
            <a:pPr algn="l" rtl="0">
              <a:lnSpc>
                <a:spcPct val="200000"/>
              </a:lnSpc>
            </a:pPr>
            <a:endParaRPr 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dimensions of inequality simultaneously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43" y="1153886"/>
            <a:ext cx="974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Under-five </a:t>
            </a:r>
            <a:r>
              <a:rPr lang="en-US" sz="2000" b="0" dirty="0" smtClean="0">
                <a:solidFill>
                  <a:srgbClr val="336699"/>
                </a:solidFill>
              </a:rPr>
              <a:t>mortality rate </a:t>
            </a:r>
            <a:r>
              <a:rPr lang="en-US" sz="2000" b="0" dirty="0">
                <a:solidFill>
                  <a:srgbClr val="336699"/>
                </a:solidFill>
              </a:rPr>
              <a:t>in Nigeria, by place of residence and wealth, DHS 2008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" y="1730829"/>
            <a:ext cx="8777047" cy="52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752805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685" y="1458676"/>
            <a:ext cx="6117771" cy="39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6699"/>
                </a:solidFill>
              </a:rPr>
              <a:t>What to be reported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Disaggregated data along with summary measures of inequality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National average along with inequality 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Multiple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dimensions of inequality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simultaneously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Both absolute and relative inequality</a:t>
            </a:r>
            <a:endParaRPr lang="en-US" sz="2400" b="0" dirty="0">
              <a:solidFill>
                <a:srgbClr val="336699"/>
              </a:solidFill>
            </a:endParaRPr>
          </a:p>
          <a:p>
            <a:pPr algn="l" rtl="0">
              <a:lnSpc>
                <a:spcPct val="200000"/>
              </a:lnSpc>
            </a:pPr>
            <a:endParaRPr 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</a:t>
            </a:r>
            <a:r>
              <a:rPr lang="en-US" dirty="0" smtClean="0"/>
              <a:t>situation and defining the priorities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056" y="1153886"/>
            <a:ext cx="1025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Assessing the latest status of inequality and national average in various reproductive, maternal and child health services in the Philippines with a simple numerical scale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861772"/>
            <a:ext cx="6945085" cy="50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05800" y="3037114"/>
            <a:ext cx="213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1 indicates no action is 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needed</a:t>
            </a:r>
          </a:p>
          <a:p>
            <a:pPr algn="l" rtl="0"/>
            <a:endParaRPr lang="en-US" sz="16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indicates action is 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needed </a:t>
            </a:r>
          </a:p>
          <a:p>
            <a:pPr algn="l" rtl="0"/>
            <a:endParaRPr lang="en-US" sz="16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indicates urgent action is needed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9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</a:t>
            </a:r>
            <a:r>
              <a:rPr lang="en-US" dirty="0" smtClean="0"/>
              <a:t>situation and defining the priorities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056" y="1153886"/>
            <a:ext cx="10330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0" dirty="0">
                <a:solidFill>
                  <a:srgbClr val="336699"/>
                </a:solidFill>
              </a:rPr>
              <a:t>Prioritizing the latest status of inequality and national average in </a:t>
            </a:r>
            <a:r>
              <a:rPr lang="en-US" sz="2000" b="0" dirty="0" smtClean="0">
                <a:solidFill>
                  <a:srgbClr val="336699"/>
                </a:solidFill>
              </a:rPr>
              <a:t>RMCH </a:t>
            </a:r>
            <a:r>
              <a:rPr lang="en-US" sz="2000" b="0" dirty="0">
                <a:solidFill>
                  <a:srgbClr val="336699"/>
                </a:solidFill>
              </a:rPr>
              <a:t>services in the Philippines, using average scores for health indicators and equity stratifiers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44" y="1892321"/>
            <a:ext cx="7133181" cy="510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5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conduct health inequality monitoring?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699505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0" y="1349828"/>
            <a:ext cx="55626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42988" rtl="0"/>
            <a:r>
              <a:rPr lang="en-US" sz="2400" b="0" dirty="0">
                <a:solidFill>
                  <a:srgbClr val="336699"/>
                </a:solidFill>
              </a:rPr>
              <a:t>Agenda setting and implementing </a:t>
            </a:r>
            <a:r>
              <a:rPr lang="en-US" sz="2400" b="0" dirty="0" smtClean="0">
                <a:solidFill>
                  <a:srgbClr val="336699"/>
                </a:solidFill>
              </a:rPr>
              <a:t>changes</a:t>
            </a:r>
          </a:p>
          <a:p>
            <a:pPr marL="342900" indent="-342900" algn="l" defTabSz="1042988" rt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defTabSz="1042988" rtl="0">
              <a:spcBef>
                <a:spcPts val="600"/>
              </a:spcBef>
              <a:buFont typeface="Arial" pitchFamily="34" charset="0"/>
              <a:buChar char="•"/>
            </a:pPr>
            <a:endParaRPr lang="en-US" sz="2400" b="0" dirty="0">
              <a:solidFill>
                <a:srgbClr val="336699"/>
              </a:solidFill>
            </a:endParaRPr>
          </a:p>
          <a:p>
            <a:pPr algn="l" defTabSz="1042988" rtl="0">
              <a:spcBef>
                <a:spcPts val="600"/>
              </a:spcBef>
            </a:pPr>
            <a:r>
              <a:rPr lang="en-US" sz="2400" b="0" dirty="0" err="1" smtClean="0">
                <a:solidFill>
                  <a:srgbClr val="336699"/>
                </a:solidFill>
              </a:rPr>
              <a:t>Multisectoral</a:t>
            </a:r>
            <a:r>
              <a:rPr lang="en-US" sz="2400" b="0" dirty="0" smtClean="0">
                <a:solidFill>
                  <a:srgbClr val="336699"/>
                </a:solidFill>
              </a:rPr>
              <a:t> effort - Social determinants of health framework</a:t>
            </a:r>
            <a:endParaRPr lang="en-US" sz="24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0" y="1349828"/>
            <a:ext cx="99669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42988" rtl="0"/>
            <a:r>
              <a:rPr lang="en-US" sz="2400" dirty="0" smtClean="0">
                <a:solidFill>
                  <a:srgbClr val="336699"/>
                </a:solidFill>
              </a:rPr>
              <a:t>Global monitoring</a:t>
            </a: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Reporting </a:t>
            </a:r>
            <a:r>
              <a:rPr lang="en-US" sz="2400" b="0" dirty="0" smtClean="0">
                <a:solidFill>
                  <a:srgbClr val="336699"/>
                </a:solidFill>
              </a:rPr>
              <a:t>a common set of health services coverage indicators by common equity stratifiers </a:t>
            </a:r>
            <a:r>
              <a:rPr lang="en-US" sz="2400" b="0" dirty="0" smtClean="0">
                <a:solidFill>
                  <a:srgbClr val="336699"/>
                </a:solidFill>
              </a:rPr>
              <a:t>e.g. economic </a:t>
            </a:r>
            <a:r>
              <a:rPr lang="en-US" sz="2400" b="0" dirty="0" smtClean="0">
                <a:solidFill>
                  <a:srgbClr val="336699"/>
                </a:solidFill>
              </a:rPr>
              <a:t>status, education, sex, urban/rural </a:t>
            </a:r>
            <a:r>
              <a:rPr lang="en-US" sz="2400" b="0" dirty="0" smtClean="0">
                <a:solidFill>
                  <a:srgbClr val="336699"/>
                </a:solidFill>
              </a:rPr>
              <a:t>area, if relevant, (and </a:t>
            </a:r>
            <a:r>
              <a:rPr lang="en-US" sz="2400" b="0" dirty="0" smtClean="0">
                <a:solidFill>
                  <a:srgbClr val="336699"/>
                </a:solidFill>
              </a:rPr>
              <a:t>appropriate summary </a:t>
            </a:r>
            <a:r>
              <a:rPr lang="en-US" sz="2400" b="0" dirty="0" smtClean="0">
                <a:solidFill>
                  <a:srgbClr val="336699"/>
                </a:solidFill>
              </a:rPr>
              <a:t>measures) </a:t>
            </a:r>
            <a:r>
              <a:rPr lang="en-US" sz="2400" b="0" dirty="0" smtClean="0">
                <a:solidFill>
                  <a:srgbClr val="336699"/>
                </a:solidFill>
              </a:rPr>
              <a:t>using comparable data sources and similar </a:t>
            </a:r>
            <a:r>
              <a:rPr lang="en-US" sz="2400" b="0" dirty="0" smtClean="0">
                <a:solidFill>
                  <a:srgbClr val="336699"/>
                </a:solidFill>
              </a:rPr>
              <a:t>calculation and reporting methods.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algn="l" defTabSz="1042988" rtl="0"/>
            <a:endParaRPr lang="en-US" sz="2400" b="0" dirty="0">
              <a:solidFill>
                <a:srgbClr val="336699"/>
              </a:solidFill>
            </a:endParaRPr>
          </a:p>
          <a:p>
            <a:pPr algn="l" defTabSz="1042988" rtl="0"/>
            <a:r>
              <a:rPr lang="en-US" sz="2400" dirty="0" smtClean="0">
                <a:solidFill>
                  <a:srgbClr val="336699"/>
                </a:solidFill>
              </a:rPr>
              <a:t>Country monitoring</a:t>
            </a: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Reporting context-specific health </a:t>
            </a:r>
            <a:r>
              <a:rPr lang="en-US" sz="2400" b="0" dirty="0">
                <a:solidFill>
                  <a:srgbClr val="336699"/>
                </a:solidFill>
              </a:rPr>
              <a:t>indicators and equity </a:t>
            </a:r>
            <a:r>
              <a:rPr lang="en-US" sz="2400" b="0" dirty="0" smtClean="0">
                <a:solidFill>
                  <a:srgbClr val="336699"/>
                </a:solidFill>
              </a:rPr>
              <a:t>stratifiers, besides the common set.</a:t>
            </a:r>
          </a:p>
          <a:p>
            <a:pPr algn="l" defTabSz="1042988" rtl="0"/>
            <a:endParaRPr lang="en-US" sz="2400" b="0" dirty="0" smtClean="0">
              <a:solidFill>
                <a:srgbClr val="336699"/>
              </a:solidFill>
            </a:endParaRPr>
          </a:p>
          <a:p>
            <a:pPr algn="l" defTabSz="1042988" rtl="0"/>
            <a:r>
              <a:rPr lang="en-US" sz="2400" b="0" dirty="0" smtClean="0">
                <a:solidFill>
                  <a:srgbClr val="336699"/>
                </a:solidFill>
              </a:rPr>
              <a:t> </a:t>
            </a:r>
          </a:p>
          <a:p>
            <a:pPr algn="l" defTabSz="1042988" rtl="0"/>
            <a:r>
              <a:rPr lang="en-US" sz="2400" b="0" dirty="0" smtClean="0">
                <a:solidFill>
                  <a:srgbClr val="336699"/>
                </a:solidFill>
              </a:rPr>
              <a:t> </a:t>
            </a:r>
          </a:p>
          <a:p>
            <a:pPr algn="l" defTabSz="1042988" rtl="0"/>
            <a:endParaRPr lang="en-US" sz="24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1026" name="Picture 2" descr="http://apps.who.int/bookorders/MDIbookJPG/Book/115008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9" y="1219833"/>
            <a:ext cx="4122651" cy="56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74320" y="1758987"/>
            <a:ext cx="528827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rgbClr val="003300"/>
                </a:solidFill>
                <a:hlinkClick r:id="rId2"/>
              </a:rPr>
              <a:t>Handbook </a:t>
            </a:r>
            <a:r>
              <a:rPr lang="en-US" sz="2400" dirty="0" smtClean="0">
                <a:solidFill>
                  <a:srgbClr val="003300"/>
                </a:solidFill>
                <a:hlinkClick r:id="rId2"/>
              </a:rPr>
              <a:t>on</a:t>
            </a:r>
          </a:p>
          <a:p>
            <a:pPr algn="l" rtl="0"/>
            <a:r>
              <a:rPr lang="en-US" sz="2800" dirty="0" smtClean="0">
                <a:solidFill>
                  <a:srgbClr val="003300"/>
                </a:solidFill>
                <a:hlinkClick r:id="rId2"/>
              </a:rPr>
              <a:t>Health </a:t>
            </a:r>
            <a:r>
              <a:rPr lang="en-US" sz="2800" dirty="0">
                <a:solidFill>
                  <a:srgbClr val="003300"/>
                </a:solidFill>
                <a:hlinkClick r:id="rId2"/>
              </a:rPr>
              <a:t>Inequality Monitoring</a:t>
            </a:r>
            <a:r>
              <a:rPr lang="en-US" sz="2800" dirty="0" smtClean="0">
                <a:solidFill>
                  <a:srgbClr val="003300"/>
                </a:solidFill>
                <a:hlinkClick r:id="rId2"/>
              </a:rPr>
              <a:t>: </a:t>
            </a:r>
            <a:r>
              <a:rPr lang="en-US" sz="2400" i="1" dirty="0" smtClean="0">
                <a:solidFill>
                  <a:srgbClr val="003300"/>
                </a:solidFill>
                <a:hlinkClick r:id="rId2"/>
              </a:rPr>
              <a:t>with </a:t>
            </a:r>
            <a:r>
              <a:rPr lang="en-US" sz="2400" i="1" dirty="0">
                <a:solidFill>
                  <a:srgbClr val="003300"/>
                </a:solidFill>
                <a:hlinkClick r:id="rId2"/>
              </a:rPr>
              <a:t>a special focus on low- and middle-income countries</a:t>
            </a:r>
            <a:endParaRPr lang="en-US" sz="2800" i="1" dirty="0">
              <a:solidFill>
                <a:srgbClr val="003300"/>
              </a:solidFill>
            </a:endParaRPr>
          </a:p>
          <a:p>
            <a:pPr algn="l" rtl="0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4320" y="4526280"/>
            <a:ext cx="565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>
                <a:hlinkClick r:id="rId4"/>
              </a:rPr>
              <a:t>WHO Global Health Observatory </a:t>
            </a:r>
            <a:r>
              <a:rPr lang="en-US" sz="3200" dirty="0" smtClean="0">
                <a:hlinkClick r:id="rId4"/>
              </a:rPr>
              <a:t>Health Equity Monitor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9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health indicators &amp; equity Stratifiers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068525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142" y="1382485"/>
            <a:ext cx="70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Selecting health </a:t>
            </a:r>
            <a:r>
              <a:rPr lang="en-US" sz="2400" b="0" dirty="0" smtClean="0">
                <a:solidFill>
                  <a:srgbClr val="336699"/>
                </a:solidFill>
              </a:rPr>
              <a:t>indicators</a:t>
            </a:r>
            <a:endParaRPr lang="en-US" sz="2400" b="0" u="sng" dirty="0" smtClean="0">
              <a:solidFill>
                <a:srgbClr val="33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4" y="2427512"/>
            <a:ext cx="60698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Equity stratifiers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Economic status (e.g. income, wealth)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Education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Sex 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i="1" u="sng" dirty="0" smtClean="0">
                <a:solidFill>
                  <a:srgbClr val="336699"/>
                </a:solidFill>
              </a:rPr>
              <a:t>Age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Place </a:t>
            </a:r>
            <a:r>
              <a:rPr lang="en-US" sz="2400" b="0" dirty="0">
                <a:solidFill>
                  <a:srgbClr val="336699"/>
                </a:solidFill>
              </a:rPr>
              <a:t>of residence (rural or urban</a:t>
            </a:r>
            <a:r>
              <a:rPr lang="en-US" sz="2400" b="0" dirty="0" smtClean="0">
                <a:solidFill>
                  <a:srgbClr val="336699"/>
                </a:solidFill>
              </a:rPr>
              <a:t>) 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Subnational area (e.g. province, district)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Race </a:t>
            </a:r>
            <a:r>
              <a:rPr lang="en-US" sz="2400" b="0" dirty="0">
                <a:solidFill>
                  <a:srgbClr val="336699"/>
                </a:solidFill>
              </a:rPr>
              <a:t>or ethnic </a:t>
            </a:r>
            <a:r>
              <a:rPr lang="en-US" sz="2400" b="0" dirty="0" smtClean="0">
                <a:solidFill>
                  <a:srgbClr val="336699"/>
                </a:solidFill>
              </a:rPr>
              <a:t>background 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Any </a:t>
            </a:r>
            <a:r>
              <a:rPr lang="en-US" sz="2400" b="0" dirty="0">
                <a:solidFill>
                  <a:srgbClr val="336699"/>
                </a:solidFill>
              </a:rPr>
              <a:t>other stratifier that can distinguish population minority subgroups </a:t>
            </a:r>
          </a:p>
        </p:txBody>
      </p:sp>
    </p:spTree>
    <p:extLst>
      <p:ext uri="{BB962C8B-B14F-4D97-AF65-F5344CB8AC3E}">
        <p14:creationId xmlns:p14="http://schemas.microsoft.com/office/powerpoint/2010/main" val="1990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stratifiers – methodological issues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0" y="1349828"/>
            <a:ext cx="10027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Global monitoring vs. country monitoring </a:t>
            </a:r>
          </a:p>
          <a:p>
            <a:pPr marL="800100" lvl="1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Common set of stratifiers vs. context-specific ones</a:t>
            </a:r>
          </a:p>
          <a:p>
            <a:pPr algn="l" defTabSz="1042988" rtl="0"/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Number of subgroups / Type of grouping</a:t>
            </a:r>
          </a:p>
          <a:p>
            <a:pPr marL="342900" indent="-342900" algn="l" defTabSz="1042988" rtl="0">
              <a:buFont typeface="Arial" pitchFamily="34" charset="0"/>
              <a:buChar char="•"/>
            </a:pPr>
            <a:endParaRPr lang="en-US" sz="2400" b="0" dirty="0" smtClean="0">
              <a:solidFill>
                <a:srgbClr val="336699"/>
              </a:solidFill>
            </a:endParaRP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Level </a:t>
            </a:r>
            <a:r>
              <a:rPr lang="en-US" sz="2400" b="0" dirty="0" smtClean="0">
                <a:solidFill>
                  <a:srgbClr val="336699"/>
                </a:solidFill>
              </a:rPr>
              <a:t>of </a:t>
            </a:r>
            <a:r>
              <a:rPr lang="en-US" sz="2400" b="0" dirty="0" smtClean="0">
                <a:solidFill>
                  <a:srgbClr val="336699"/>
                </a:solidFill>
              </a:rPr>
              <a:t>data used for grouping (unit of analysis)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800100" lvl="1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individual/household level vs. area level</a:t>
            </a:r>
          </a:p>
          <a:p>
            <a:pPr marL="342900" indent="-342900" algn="l" defTabSz="1042988" rtl="0">
              <a:buFont typeface="Arial" pitchFamily="34" charset="0"/>
              <a:buChar char="•"/>
            </a:pPr>
            <a:endParaRPr lang="en-US" sz="2400" b="0" dirty="0">
              <a:solidFill>
                <a:srgbClr val="336699"/>
              </a:solidFill>
            </a:endParaRP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Most commonly used equity stratifiers in the literature:</a:t>
            </a:r>
          </a:p>
          <a:p>
            <a:pPr marL="800100" lvl="1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All settings: </a:t>
            </a:r>
            <a:r>
              <a:rPr lang="en-US" sz="2400" b="0" dirty="0">
                <a:solidFill>
                  <a:srgbClr val="336699"/>
                </a:solidFill>
              </a:rPr>
              <a:t>race and economic status 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marL="800100" lvl="1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LMICs: </a:t>
            </a:r>
            <a:r>
              <a:rPr lang="en-US" sz="2400" b="0" dirty="0">
                <a:solidFill>
                  <a:srgbClr val="336699"/>
                </a:solidFill>
              </a:rPr>
              <a:t>economic </a:t>
            </a:r>
            <a:r>
              <a:rPr lang="en-US" sz="2400" b="0" dirty="0" smtClean="0">
                <a:solidFill>
                  <a:srgbClr val="336699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324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requirements for equity analysis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612787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0" y="1349828"/>
            <a:ext cx="5562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Data sources must </a:t>
            </a:r>
            <a:r>
              <a:rPr lang="en-US" sz="2400" b="0" dirty="0" smtClean="0">
                <a:solidFill>
                  <a:srgbClr val="336699"/>
                </a:solidFill>
              </a:rPr>
              <a:t>contain </a:t>
            </a:r>
            <a:r>
              <a:rPr lang="en-US" sz="2400" b="0" dirty="0">
                <a:solidFill>
                  <a:srgbClr val="336699"/>
                </a:solidFill>
              </a:rPr>
              <a:t>both health indicators </a:t>
            </a:r>
            <a:r>
              <a:rPr lang="en-US" sz="2400" b="0" dirty="0" smtClean="0">
                <a:solidFill>
                  <a:srgbClr val="336699"/>
                </a:solidFill>
              </a:rPr>
              <a:t>&amp; </a:t>
            </a:r>
            <a:r>
              <a:rPr lang="en-US" sz="2400" b="0" dirty="0">
                <a:solidFill>
                  <a:srgbClr val="336699"/>
                </a:solidFill>
              </a:rPr>
              <a:t>equity </a:t>
            </a:r>
            <a:r>
              <a:rPr lang="en-US" sz="2400" b="0" dirty="0" smtClean="0">
                <a:solidFill>
                  <a:srgbClr val="336699"/>
                </a:solidFill>
              </a:rPr>
              <a:t>stratifiers</a:t>
            </a:r>
          </a:p>
          <a:p>
            <a:pPr algn="l" defTabSz="1042988" rtl="0">
              <a:lnSpc>
                <a:spcPct val="200000"/>
              </a:lnSpc>
            </a:pPr>
            <a:r>
              <a:rPr lang="en-US" sz="2400" b="0" dirty="0" smtClean="0">
                <a:solidFill>
                  <a:srgbClr val="336699"/>
                </a:solidFill>
              </a:rPr>
              <a:t>or</a:t>
            </a:r>
            <a:endParaRPr lang="en-US" sz="2400" b="0" dirty="0">
              <a:solidFill>
                <a:srgbClr val="336699"/>
              </a:solidFill>
            </a:endParaRPr>
          </a:p>
          <a:p>
            <a:pPr marL="342900" indent="-342900" algn="l" defTabSz="1042988" rtl="0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Possibility to </a:t>
            </a:r>
            <a:r>
              <a:rPr lang="en-US" sz="2400" b="0" dirty="0">
                <a:solidFill>
                  <a:srgbClr val="336699"/>
                </a:solidFill>
              </a:rPr>
              <a:t>link data </a:t>
            </a:r>
            <a:r>
              <a:rPr lang="en-US" sz="2400" b="0" dirty="0" smtClean="0">
                <a:solidFill>
                  <a:srgbClr val="336699"/>
                </a:solidFill>
              </a:rPr>
              <a:t>sources must exist</a:t>
            </a:r>
            <a:endParaRPr lang="en-US" sz="24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 mapping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0" y="1289739"/>
            <a:ext cx="8270869" cy="56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281057" y="3233057"/>
            <a:ext cx="2884714" cy="772886"/>
          </a:xfrm>
          <a:prstGeom prst="roundRect">
            <a:avLst/>
          </a:prstGeom>
          <a:solidFill>
            <a:schemeClr val="accent5">
              <a:lumMod val="5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685" y="1306272"/>
            <a:ext cx="9803675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Most commonly used data sources: </a:t>
            </a:r>
          </a:p>
          <a:p>
            <a:pPr marL="800100" lvl="1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HICs: Institution-based data sources and household surveys </a:t>
            </a:r>
            <a:endParaRPr lang="en-US" sz="2400" b="0" dirty="0">
              <a:solidFill>
                <a:srgbClr val="336699"/>
              </a:solidFill>
            </a:endParaRPr>
          </a:p>
          <a:p>
            <a:pPr lvl="1" algn="l" rtl="0">
              <a:lnSpc>
                <a:spcPct val="200000"/>
              </a:lnSpc>
            </a:pPr>
            <a:r>
              <a:rPr lang="en-US" sz="2400" b="0" dirty="0" smtClean="0">
                <a:solidFill>
                  <a:srgbClr val="336699"/>
                </a:solidFill>
              </a:rPr>
              <a:t>one third of studies linking multiple sources 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pPr lvl="1" algn="l" rtl="0">
              <a:lnSpc>
                <a:spcPct val="200000"/>
              </a:lnSpc>
            </a:pPr>
            <a:endParaRPr lang="en-US" sz="2400" b="0" dirty="0" smtClean="0">
              <a:solidFill>
                <a:srgbClr val="336699"/>
              </a:solidFill>
            </a:endParaRPr>
          </a:p>
          <a:p>
            <a:pPr marL="800100" lvl="1" indent="-34290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LMICs: Household surveys</a:t>
            </a:r>
            <a:endParaRPr lang="en-US" sz="24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inequalities in health services coverage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897230"/>
              </p:ext>
            </p:extLst>
          </p:nvPr>
        </p:nvGraphicFramePr>
        <p:xfrm>
          <a:off x="6183116" y="1393372"/>
          <a:ext cx="4310742" cy="509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1" y="1306272"/>
            <a:ext cx="62658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6699"/>
                </a:solidFill>
              </a:rPr>
              <a:t>Coverage mean </a:t>
            </a:r>
            <a:r>
              <a:rPr lang="en-US" sz="2400" dirty="0" smtClean="0">
                <a:solidFill>
                  <a:srgbClr val="336699"/>
                </a:solidFill>
              </a:rPr>
              <a:t>values, by </a:t>
            </a:r>
            <a:r>
              <a:rPr lang="en-US" sz="2400" dirty="0" smtClean="0">
                <a:solidFill>
                  <a:srgbClr val="336699"/>
                </a:solidFill>
              </a:rPr>
              <a:t>equity stratifiers of interest</a:t>
            </a:r>
            <a:endParaRPr lang="en-US" sz="2400" dirty="0" smtClean="0">
              <a:solidFill>
                <a:srgbClr val="336699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 smtClean="0">
              <a:solidFill>
                <a:srgbClr val="336699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6699"/>
                </a:solidFill>
              </a:rPr>
              <a:t>Summary measures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Simple measures vs. complex measures</a:t>
            </a: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6699"/>
                </a:solidFill>
              </a:rPr>
              <a:t>Absolute </a:t>
            </a:r>
            <a:r>
              <a:rPr lang="en-US" sz="2400" b="0" dirty="0">
                <a:solidFill>
                  <a:srgbClr val="336699"/>
                </a:solidFill>
              </a:rPr>
              <a:t>inequality vs. relative inequality</a:t>
            </a:r>
          </a:p>
          <a:p>
            <a:pPr marL="342900" indent="-342900" algn="l" rtl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Equity stratifiers with a natural order vs. the ones that are non-ordered </a:t>
            </a: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weighted data vs. </a:t>
            </a:r>
            <a:r>
              <a:rPr lang="en-US" sz="2400" b="0" dirty="0" err="1">
                <a:solidFill>
                  <a:srgbClr val="336699"/>
                </a:solidFill>
              </a:rPr>
              <a:t>unweighted</a:t>
            </a:r>
            <a:r>
              <a:rPr lang="en-US" sz="2400" b="0" dirty="0">
                <a:solidFill>
                  <a:srgbClr val="336699"/>
                </a:solidFill>
              </a:rPr>
              <a:t> data</a:t>
            </a:r>
          </a:p>
          <a:p>
            <a:pPr marL="342900" indent="-342900" algn="l" rt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rgbClr val="336699"/>
                </a:solidFill>
              </a:rPr>
              <a:t>selection of the reference group </a:t>
            </a:r>
          </a:p>
        </p:txBody>
      </p:sp>
    </p:spTree>
    <p:extLst>
      <p:ext uri="{BB962C8B-B14F-4D97-AF65-F5344CB8AC3E}">
        <p14:creationId xmlns:p14="http://schemas.microsoft.com/office/powerpoint/2010/main" val="3801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measures of inequality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03541"/>
              </p:ext>
            </p:extLst>
          </p:nvPr>
        </p:nvGraphicFramePr>
        <p:xfrm>
          <a:off x="289560" y="1569718"/>
          <a:ext cx="10226039" cy="5142628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280326"/>
                <a:gridCol w="1142834"/>
                <a:gridCol w="2697480"/>
                <a:gridCol w="2971799"/>
              </a:tblGrid>
              <a:tr h="540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Equity stratifier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Simple </a:t>
                      </a:r>
                      <a:r>
                        <a:rPr lang="en-GB" sz="2000" b="1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measures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Complex </a:t>
                      </a:r>
                      <a:r>
                        <a:rPr lang="en-GB" sz="2000" b="1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measures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Absolute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Relative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Absolute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Relative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8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Socioeconomic status (e.g. wealth, education, )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Difference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Ratio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Slope index of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inequality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Population attributable risk 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Relative index of inequality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Concentration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index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Population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attributable risk percentage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Urban/rural area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Difference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Ratio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Population attributable risk</a:t>
                      </a: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Population attributable risk percentage</a:t>
                      </a: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>
                          <a:effectLst/>
                          <a:latin typeface="Times New Roman"/>
                          <a:ea typeface="SimSun"/>
                          <a:cs typeface="Geneva"/>
                        </a:rPr>
                        <a:t>Sex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Difference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Ratio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b="1">
                          <a:effectLst/>
                          <a:latin typeface="Times New Roman"/>
                          <a:ea typeface="SimSun"/>
                          <a:cs typeface="Geneva"/>
                        </a:rPr>
                        <a:t>Region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Difference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SimSun"/>
                          <a:cs typeface="Geneva"/>
                        </a:rPr>
                        <a:t>Ratio</a:t>
                      </a:r>
                      <a:endParaRPr lang="en-US" sz="200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Variance </a:t>
                      </a:r>
                      <a:endParaRPr lang="en-GB" sz="2000" dirty="0" smtClean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Mean </a:t>
                      </a: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difference from overall mean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err="1">
                          <a:effectLst/>
                          <a:latin typeface="Times New Roman"/>
                          <a:ea typeface="SimSun"/>
                          <a:cs typeface="Geneva"/>
                        </a:rPr>
                        <a:t>Theil</a:t>
                      </a:r>
                      <a:r>
                        <a:rPr lang="en-GB" sz="2000" dirty="0">
                          <a:effectLst/>
                          <a:latin typeface="Times New Roman"/>
                          <a:ea typeface="SimSun"/>
                          <a:cs typeface="Geneva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index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SimSun"/>
                          <a:cs typeface="Geneva"/>
                        </a:rPr>
                        <a:t>Index of disparity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Geneva"/>
                      </a:endParaRPr>
                    </a:p>
                  </a:txBody>
                  <a:tcPr marL="53975" marR="5397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3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ID">
  <a:themeElements>
    <a:clrScheme name="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25063</TotalTime>
  <Words>1073</Words>
  <Application>Microsoft Office PowerPoint</Application>
  <PresentationFormat>Custom</PresentationFormat>
  <Paragraphs>233</Paragraphs>
  <Slides>29</Slides>
  <Notes>5</Notes>
  <HiddenSlides>7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VisID</vt:lpstr>
      <vt:lpstr>2_Custom Design</vt:lpstr>
      <vt:lpstr>3_Custom Design</vt:lpstr>
      <vt:lpstr>Custom Design</vt:lpstr>
      <vt:lpstr>1_Custom Design</vt:lpstr>
      <vt:lpstr>Monitoring Inequalities in Health Services Coverage:  approaches and challenges</vt:lpstr>
      <vt:lpstr>Monitoring health</vt:lpstr>
      <vt:lpstr>Selecting health indicators &amp; equity Stratifiers</vt:lpstr>
      <vt:lpstr>Equity stratifiers – methodological issues</vt:lpstr>
      <vt:lpstr>Data requirements for equity analysis</vt:lpstr>
      <vt:lpstr>Data source mapping </vt:lpstr>
      <vt:lpstr>Data sources</vt:lpstr>
      <vt:lpstr>Measuring inequalities in health services coverage</vt:lpstr>
      <vt:lpstr>Summary measures of inequality </vt:lpstr>
      <vt:lpstr>Communicating results</vt:lpstr>
      <vt:lpstr>Communicating results – time trend </vt:lpstr>
      <vt:lpstr>Communicating results – time trend </vt:lpstr>
      <vt:lpstr>Communicating results - benchmarking</vt:lpstr>
      <vt:lpstr>Communicating results - benchmarking</vt:lpstr>
      <vt:lpstr>Communicating results - benchmarking</vt:lpstr>
      <vt:lpstr>Communicating results - trend</vt:lpstr>
      <vt:lpstr>Communicating results</vt:lpstr>
      <vt:lpstr>Describing patterns of health inequality using disaggregated data</vt:lpstr>
      <vt:lpstr>Communicating results</vt:lpstr>
      <vt:lpstr>Reporting national average along with inequality (1)</vt:lpstr>
      <vt:lpstr>Reporting national average along with inequality (2)</vt:lpstr>
      <vt:lpstr>Communicating results</vt:lpstr>
      <vt:lpstr>Multiple dimensions of inequality simultaneously</vt:lpstr>
      <vt:lpstr>Communicating results</vt:lpstr>
      <vt:lpstr>Assessing the situation and defining the priorities (1)</vt:lpstr>
      <vt:lpstr>Assessing the situation and defining the priorities (2)</vt:lpstr>
      <vt:lpstr>Why conduct health inequality monitoring?</vt:lpstr>
      <vt:lpstr>Conclusions</vt:lpstr>
      <vt:lpstr>Reference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HOSSEINPOOR, Ahmadreza</cp:lastModifiedBy>
  <cp:revision>369</cp:revision>
  <cp:lastPrinted>2013-02-06T22:07:19Z</cp:lastPrinted>
  <dcterms:created xsi:type="dcterms:W3CDTF">2005-03-01T08:26:43Z</dcterms:created>
  <dcterms:modified xsi:type="dcterms:W3CDTF">2013-09-18T00:32:01Z</dcterms:modified>
  <cp:category>Guidelines</cp:category>
</cp:coreProperties>
</file>