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93" r:id="rId2"/>
    <p:sldId id="393" r:id="rId3"/>
    <p:sldId id="394" r:id="rId4"/>
    <p:sldId id="402" r:id="rId5"/>
    <p:sldId id="396" r:id="rId6"/>
    <p:sldId id="404" r:id="rId7"/>
    <p:sldId id="397" r:id="rId8"/>
    <p:sldId id="398" r:id="rId9"/>
    <p:sldId id="405" r:id="rId10"/>
    <p:sldId id="406" r:id="rId11"/>
    <p:sldId id="408" r:id="rId12"/>
    <p:sldId id="400" r:id="rId13"/>
    <p:sldId id="401" r:id="rId14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Som\Desktop\New%20Microsoft%20Excel%20Worksheet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28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5400" dirty="0"/>
              <a:t>Coverage by </a:t>
            </a:r>
            <a:r>
              <a:rPr lang="en-US" sz="5400" dirty="0" smtClean="0"/>
              <a:t>Skills lab</a:t>
            </a:r>
            <a:endParaRPr lang="en-US" sz="5400" dirty="0"/>
          </a:p>
          <a:p>
            <a:pPr algn="ctr">
              <a:defRPr/>
            </a:pPr>
            <a:r>
              <a:rPr lang="en-US" sz="1800" dirty="0" smtClean="0"/>
              <a:t>For </a:t>
            </a:r>
            <a:r>
              <a:rPr lang="en-US" sz="1800" dirty="0" err="1" smtClean="0"/>
              <a:t>Sagar</a:t>
            </a:r>
            <a:r>
              <a:rPr lang="en-US" sz="1800" dirty="0" smtClean="0"/>
              <a:t> &amp; </a:t>
            </a:r>
            <a:r>
              <a:rPr lang="en-US" sz="1800" dirty="0" err="1" smtClean="0"/>
              <a:t>Rewa</a:t>
            </a:r>
            <a:r>
              <a:rPr lang="en-US" sz="1800" dirty="0" smtClean="0"/>
              <a:t> divisions – </a:t>
            </a:r>
          </a:p>
          <a:p>
            <a:pPr algn="ctr">
              <a:defRPr/>
            </a:pPr>
            <a:r>
              <a:rPr lang="en-US" sz="1800" dirty="0" smtClean="0"/>
              <a:t>Total Facilities</a:t>
            </a:r>
            <a:r>
              <a:rPr lang="en-US" sz="1800" dirty="0"/>
              <a:t>: 233; </a:t>
            </a:r>
            <a:r>
              <a:rPr lang="en-US" sz="1800" dirty="0" smtClean="0"/>
              <a:t>168 ; Training load: </a:t>
            </a:r>
            <a:r>
              <a:rPr lang="en-US" sz="1800" dirty="0"/>
              <a:t>732; </a:t>
            </a:r>
            <a:r>
              <a:rPr lang="en-US" sz="1800" dirty="0" smtClean="0"/>
              <a:t>545</a:t>
            </a:r>
            <a:endParaRPr lang="en-US" sz="1800" dirty="0"/>
          </a:p>
          <a:p>
            <a:pPr algn="ctr">
              <a:defRPr/>
            </a:pPr>
            <a:r>
              <a:rPr lang="en-US" dirty="0"/>
              <a:t> </a:t>
            </a:r>
          </a:p>
        </c:rich>
      </c:tx>
      <c:layout>
        <c:manualLayout>
          <c:xMode val="edge"/>
          <c:yMode val="edge"/>
          <c:x val="0.15759259259259259"/>
          <c:y val="9.9083872079132277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28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Sheet4!$K$4</c:f>
              <c:strCache>
                <c:ptCount val="1"/>
                <c:pt idx="0">
                  <c:v>% of facilities covered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Sheet4!$L$3:$M$3</c:f>
              <c:strCache>
                <c:ptCount val="2"/>
                <c:pt idx="0">
                  <c:v>Gwalior</c:v>
                </c:pt>
                <c:pt idx="1">
                  <c:v>Bhopal</c:v>
                </c:pt>
              </c:strCache>
            </c:strRef>
          </c:cat>
          <c:val>
            <c:numRef>
              <c:f>Sheet4!$L$4:$M$4</c:f>
              <c:numCache>
                <c:formatCode>0.0</c:formatCode>
                <c:ptCount val="2"/>
                <c:pt idx="0">
                  <c:v>15.879828326180256</c:v>
                </c:pt>
                <c:pt idx="1">
                  <c:v>46.428571428571431</c:v>
                </c:pt>
              </c:numCache>
            </c:numRef>
          </c:val>
        </c:ser>
        <c:ser>
          <c:idx val="1"/>
          <c:order val="1"/>
          <c:tx>
            <c:strRef>
              <c:f>Sheet4!$K$5</c:f>
              <c:strCache>
                <c:ptCount val="1"/>
                <c:pt idx="0">
                  <c:v>% of staf trained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Sheet4!$L$3:$M$3</c:f>
              <c:strCache>
                <c:ptCount val="2"/>
                <c:pt idx="0">
                  <c:v>Gwalior</c:v>
                </c:pt>
                <c:pt idx="1">
                  <c:v>Bhopal</c:v>
                </c:pt>
              </c:strCache>
            </c:strRef>
          </c:cat>
          <c:val>
            <c:numRef>
              <c:f>Sheet4!$L$5:$M$5</c:f>
              <c:numCache>
                <c:formatCode>0.0</c:formatCode>
                <c:ptCount val="2"/>
                <c:pt idx="0">
                  <c:v>32.786885245901637</c:v>
                </c:pt>
                <c:pt idx="1">
                  <c:v>57.064220183486235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3531272"/>
        <c:axId val="114982760"/>
      </c:barChart>
      <c:catAx>
        <c:axId val="93531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4982760"/>
        <c:crosses val="autoZero"/>
        <c:auto val="1"/>
        <c:lblAlgn val="ctr"/>
        <c:lblOffset val="100"/>
        <c:noMultiLvlLbl val="0"/>
      </c:catAx>
      <c:valAx>
        <c:axId val="1149827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35312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3200" dirty="0"/>
              <a:t>Improvement</a:t>
            </a:r>
            <a:r>
              <a:rPr lang="en-US" sz="3200" baseline="0" dirty="0"/>
              <a:t> in quality of services </a:t>
            </a:r>
            <a:r>
              <a:rPr lang="en-US" sz="3200" baseline="0" dirty="0" smtClean="0"/>
              <a:t>in %</a:t>
            </a:r>
            <a:endParaRPr lang="en-US" sz="3200" baseline="0" dirty="0"/>
          </a:p>
          <a:p>
            <a:pPr>
              <a:defRPr sz="3200"/>
            </a:pPr>
            <a:r>
              <a:rPr lang="en-US" sz="3200" baseline="0" dirty="0"/>
              <a:t>(From Feb 2014 to May 2015; n=115)</a:t>
            </a:r>
            <a:endParaRPr lang="en-US" sz="3200" dirty="0"/>
          </a:p>
        </c:rich>
      </c:tx>
      <c:layout>
        <c:manualLayout>
          <c:xMode val="edge"/>
          <c:yMode val="edge"/>
          <c:x val="0.14942123554000195"/>
          <c:y val="3.415367824852195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Sheet6!$C$1</c:f>
              <c:strCache>
                <c:ptCount val="1"/>
                <c:pt idx="0">
                  <c:v>Pre in %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Sheet6!$B$2:$B$9</c:f>
              <c:strCache>
                <c:ptCount val="8"/>
                <c:pt idx="0">
                  <c:v>Standard MW case sheet used</c:v>
                </c:pt>
                <c:pt idx="1">
                  <c:v>BMW practices </c:v>
                </c:pt>
                <c:pt idx="2">
                  <c:v>Partograph maintained</c:v>
                </c:pt>
                <c:pt idx="3">
                  <c:v>AMTSL followed</c:v>
                </c:pt>
                <c:pt idx="4">
                  <c:v>ENBC practised</c:v>
                </c:pt>
                <c:pt idx="5">
                  <c:v>Skills of Neonatal Resuscitation</c:v>
                </c:pt>
                <c:pt idx="6">
                  <c:v>0 dose immunisation</c:v>
                </c:pt>
                <c:pt idx="7">
                  <c:v>Adherance to Infection Prevention practices</c:v>
                </c:pt>
              </c:strCache>
            </c:strRef>
          </c:cat>
          <c:val>
            <c:numRef>
              <c:f>Sheet6!$C$2:$C$9</c:f>
              <c:numCache>
                <c:formatCode>General</c:formatCode>
                <c:ptCount val="8"/>
                <c:pt idx="0">
                  <c:v>49</c:v>
                </c:pt>
                <c:pt idx="1">
                  <c:v>20</c:v>
                </c:pt>
                <c:pt idx="2">
                  <c:v>14</c:v>
                </c:pt>
                <c:pt idx="3">
                  <c:v>58</c:v>
                </c:pt>
                <c:pt idx="4">
                  <c:v>54</c:v>
                </c:pt>
                <c:pt idx="5">
                  <c:v>36</c:v>
                </c:pt>
                <c:pt idx="6">
                  <c:v>84.2</c:v>
                </c:pt>
                <c:pt idx="7">
                  <c:v>10</c:v>
                </c:pt>
              </c:numCache>
            </c:numRef>
          </c:val>
        </c:ser>
        <c:ser>
          <c:idx val="1"/>
          <c:order val="1"/>
          <c:tx>
            <c:strRef>
              <c:f>Sheet6!$D$1</c:f>
              <c:strCache>
                <c:ptCount val="1"/>
                <c:pt idx="0">
                  <c:v>Post in %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Sheet6!$B$2:$B$9</c:f>
              <c:strCache>
                <c:ptCount val="8"/>
                <c:pt idx="0">
                  <c:v>Standard MW case sheet used</c:v>
                </c:pt>
                <c:pt idx="1">
                  <c:v>BMW practices </c:v>
                </c:pt>
                <c:pt idx="2">
                  <c:v>Partograph maintained</c:v>
                </c:pt>
                <c:pt idx="3">
                  <c:v>AMTSL followed</c:v>
                </c:pt>
                <c:pt idx="4">
                  <c:v>ENBC practised</c:v>
                </c:pt>
                <c:pt idx="5">
                  <c:v>Skills of Neonatal Resuscitation</c:v>
                </c:pt>
                <c:pt idx="6">
                  <c:v>0 dose immunisation</c:v>
                </c:pt>
                <c:pt idx="7">
                  <c:v>Adherance to Infection Prevention practices</c:v>
                </c:pt>
              </c:strCache>
            </c:strRef>
          </c:cat>
          <c:val>
            <c:numRef>
              <c:f>Sheet6!$D$2:$D$9</c:f>
              <c:numCache>
                <c:formatCode>General</c:formatCode>
                <c:ptCount val="8"/>
                <c:pt idx="0">
                  <c:v>89.5</c:v>
                </c:pt>
                <c:pt idx="1">
                  <c:v>62</c:v>
                </c:pt>
                <c:pt idx="2">
                  <c:v>56</c:v>
                </c:pt>
                <c:pt idx="3">
                  <c:v>89</c:v>
                </c:pt>
                <c:pt idx="4">
                  <c:v>85</c:v>
                </c:pt>
                <c:pt idx="5">
                  <c:v>77</c:v>
                </c:pt>
                <c:pt idx="6">
                  <c:v>97.5</c:v>
                </c:pt>
                <c:pt idx="7">
                  <c:v>24.7</c:v>
                </c:pt>
              </c:numCache>
            </c:numRef>
          </c:val>
        </c:ser>
        <c:ser>
          <c:idx val="2"/>
          <c:order val="2"/>
          <c:tx>
            <c:strRef>
              <c:f>Sheet6!#REF!</c:f>
              <c:strCache>
                <c:ptCount val="1"/>
                <c:pt idx="0">
                  <c:v>#REF!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Sheet6!$B$2:$B$9</c:f>
              <c:strCache>
                <c:ptCount val="8"/>
                <c:pt idx="0">
                  <c:v>Standard MW case sheet used</c:v>
                </c:pt>
                <c:pt idx="1">
                  <c:v>BMW practices </c:v>
                </c:pt>
                <c:pt idx="2">
                  <c:v>Partograph maintained</c:v>
                </c:pt>
                <c:pt idx="3">
                  <c:v>AMTSL followed</c:v>
                </c:pt>
                <c:pt idx="4">
                  <c:v>ENBC practised</c:v>
                </c:pt>
                <c:pt idx="5">
                  <c:v>Skills of Neonatal Resuscitation</c:v>
                </c:pt>
                <c:pt idx="6">
                  <c:v>0 dose immunisation</c:v>
                </c:pt>
                <c:pt idx="7">
                  <c:v>Adherance to Infection Prevention practices</c:v>
                </c:pt>
              </c:strCache>
            </c:strRef>
          </c:cat>
          <c:val>
            <c:numRef>
              <c:f>Sheet6!#REF!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0729128"/>
        <c:axId val="205733320"/>
      </c:barChart>
      <c:catAx>
        <c:axId val="180729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5733320"/>
        <c:crosses val="autoZero"/>
        <c:auto val="1"/>
        <c:lblAlgn val="ctr"/>
        <c:lblOffset val="100"/>
        <c:noMultiLvlLbl val="0"/>
      </c:catAx>
      <c:valAx>
        <c:axId val="205733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07291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564827-BCB7-466C-9D0E-9230CC15A940}" type="doc">
      <dgm:prSet loTypeId="urn:microsoft.com/office/officeart/2005/8/layout/vList5" loCatId="list" qsTypeId="urn:microsoft.com/office/officeart/2005/8/quickstyle/3d3" qsCatId="3D" csTypeId="urn:microsoft.com/office/officeart/2005/8/colors/colorful1#1" csCatId="colorful" phldr="1"/>
      <dgm:spPr/>
      <dgm:t>
        <a:bodyPr/>
        <a:lstStyle/>
        <a:p>
          <a:endParaRPr lang="en-IN"/>
        </a:p>
      </dgm:t>
    </dgm:pt>
    <dgm:pt modelId="{318A43BE-1AED-4024-8DCB-5915E9B612B9}">
      <dgm:prSet phldrT="[Text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IN" sz="3200" b="1" dirty="0" smtClean="0"/>
            <a:t>76 (2004-06) </a:t>
          </a:r>
        </a:p>
        <a:p>
          <a:r>
            <a:rPr lang="en-IN" sz="3200" b="1" dirty="0" smtClean="0"/>
            <a:t>54 (2013-14)</a:t>
          </a:r>
          <a:endParaRPr lang="en-IN" sz="3200" b="1" dirty="0"/>
        </a:p>
      </dgm:t>
    </dgm:pt>
    <dgm:pt modelId="{CE03CB73-A2A1-48D5-BA74-530B83D7FEDF}" type="parTrans" cxnId="{4AE34764-F47D-4280-9D9A-16496222FFBC}">
      <dgm:prSet/>
      <dgm:spPr/>
      <dgm:t>
        <a:bodyPr/>
        <a:lstStyle/>
        <a:p>
          <a:endParaRPr lang="en-IN"/>
        </a:p>
      </dgm:t>
    </dgm:pt>
    <dgm:pt modelId="{AF7F96DB-BDF9-4D98-A207-E177703E1F0D}" type="sibTrans" cxnId="{4AE34764-F47D-4280-9D9A-16496222FFBC}">
      <dgm:prSet/>
      <dgm:spPr/>
      <dgm:t>
        <a:bodyPr/>
        <a:lstStyle/>
        <a:p>
          <a:endParaRPr lang="en-IN"/>
        </a:p>
      </dgm:t>
    </dgm:pt>
    <dgm:pt modelId="{D234661D-0FF8-4A84-BB53-634C4D8EEC21}">
      <dgm:prSet phldrT="[Text]" custT="1"/>
      <dgm:spPr>
        <a:solidFill>
          <a:schemeClr val="bg1">
            <a:alpha val="90000"/>
          </a:schemeClr>
        </a:solidFill>
      </dgm:spPr>
      <dgm:t>
        <a:bodyPr/>
        <a:lstStyle/>
        <a:p>
          <a:r>
            <a:rPr lang="en-US" sz="4000" b="1" dirty="0" smtClean="0">
              <a:solidFill>
                <a:schemeClr val="accent2">
                  <a:lumMod val="50000"/>
                </a:schemeClr>
              </a:solidFill>
            </a:rPr>
            <a:t>IMR </a:t>
          </a:r>
          <a:endParaRPr lang="en-IN" sz="4000" b="1" dirty="0">
            <a:solidFill>
              <a:schemeClr val="accent2">
                <a:lumMod val="50000"/>
              </a:schemeClr>
            </a:solidFill>
          </a:endParaRPr>
        </a:p>
      </dgm:t>
    </dgm:pt>
    <dgm:pt modelId="{AF3C217B-E020-4145-91EC-283D75220D60}" type="parTrans" cxnId="{B5A99696-FBE2-4649-A292-33ECA2A91503}">
      <dgm:prSet/>
      <dgm:spPr/>
      <dgm:t>
        <a:bodyPr/>
        <a:lstStyle/>
        <a:p>
          <a:endParaRPr lang="en-IN"/>
        </a:p>
      </dgm:t>
    </dgm:pt>
    <dgm:pt modelId="{C2045142-96DF-4B1B-BE5C-CCF78E918A11}" type="sibTrans" cxnId="{B5A99696-FBE2-4649-A292-33ECA2A91503}">
      <dgm:prSet/>
      <dgm:spPr/>
      <dgm:t>
        <a:bodyPr/>
        <a:lstStyle/>
        <a:p>
          <a:endParaRPr lang="en-IN"/>
        </a:p>
      </dgm:t>
    </dgm:pt>
    <dgm:pt modelId="{EAA0A714-D7C1-44DC-9D18-87D5F3553A38}">
      <dgm:prSet phldrT="[Text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IN" sz="2800" b="1" dirty="0" smtClean="0"/>
            <a:t>3.5 (2005-06)</a:t>
          </a:r>
        </a:p>
        <a:p>
          <a:r>
            <a:rPr lang="en-IN" sz="2800" b="1" dirty="0" smtClean="0"/>
            <a:t>2.9 (2013-14</a:t>
          </a:r>
          <a:r>
            <a:rPr lang="en-IN" sz="3200" b="1" dirty="0" smtClean="0"/>
            <a:t>)</a:t>
          </a:r>
          <a:endParaRPr lang="en-IN" sz="3200" b="1" dirty="0"/>
        </a:p>
      </dgm:t>
    </dgm:pt>
    <dgm:pt modelId="{A1ABE833-50BE-4467-88AF-A9093B277272}" type="parTrans" cxnId="{60CA4C49-A0F0-4D4E-9934-50A09D58489F}">
      <dgm:prSet/>
      <dgm:spPr/>
      <dgm:t>
        <a:bodyPr/>
        <a:lstStyle/>
        <a:p>
          <a:endParaRPr lang="en-IN"/>
        </a:p>
      </dgm:t>
    </dgm:pt>
    <dgm:pt modelId="{CF18F309-A936-46D4-AB8E-49C55300F6EF}" type="sibTrans" cxnId="{60CA4C49-A0F0-4D4E-9934-50A09D58489F}">
      <dgm:prSet/>
      <dgm:spPr/>
      <dgm:t>
        <a:bodyPr/>
        <a:lstStyle/>
        <a:p>
          <a:endParaRPr lang="en-IN"/>
        </a:p>
      </dgm:t>
    </dgm:pt>
    <dgm:pt modelId="{E298C47F-A321-48CD-853B-F706FA02511E}">
      <dgm:prSet phldrT="[Text]" custT="1"/>
      <dgm:spPr>
        <a:solidFill>
          <a:schemeClr val="bg1">
            <a:alpha val="90000"/>
          </a:schemeClr>
        </a:solidFill>
      </dgm:spPr>
      <dgm:t>
        <a:bodyPr/>
        <a:lstStyle/>
        <a:p>
          <a:r>
            <a:rPr lang="en-US" sz="4000" b="1" dirty="0" smtClean="0">
              <a:solidFill>
                <a:schemeClr val="accent2">
                  <a:lumMod val="50000"/>
                </a:schemeClr>
              </a:solidFill>
            </a:rPr>
            <a:t>TFR </a:t>
          </a:r>
          <a:endParaRPr lang="en-IN" sz="4000" b="1" dirty="0">
            <a:solidFill>
              <a:schemeClr val="accent2">
                <a:lumMod val="50000"/>
              </a:schemeClr>
            </a:solidFill>
          </a:endParaRPr>
        </a:p>
      </dgm:t>
    </dgm:pt>
    <dgm:pt modelId="{42F99ACE-E205-4699-83D2-D93D7AB653B7}" type="parTrans" cxnId="{65922E92-2762-4D7B-A860-BF7B1DCEF422}">
      <dgm:prSet/>
      <dgm:spPr/>
      <dgm:t>
        <a:bodyPr/>
        <a:lstStyle/>
        <a:p>
          <a:endParaRPr lang="en-IN"/>
        </a:p>
      </dgm:t>
    </dgm:pt>
    <dgm:pt modelId="{4A412DAB-9899-4EE4-9A4E-A6CF1FC82267}" type="sibTrans" cxnId="{65922E92-2762-4D7B-A860-BF7B1DCEF422}">
      <dgm:prSet/>
      <dgm:spPr/>
      <dgm:t>
        <a:bodyPr/>
        <a:lstStyle/>
        <a:p>
          <a:endParaRPr lang="en-IN"/>
        </a:p>
      </dgm:t>
    </dgm:pt>
    <dgm:pt modelId="{13E74B06-3216-44F3-8A71-7EA1914610CB}">
      <dgm:prSet phldrT="[Text]" custT="1"/>
      <dgm:spPr/>
      <dgm:t>
        <a:bodyPr/>
        <a:lstStyle/>
        <a:p>
          <a:r>
            <a:rPr lang="en-IN" sz="3200" b="1" dirty="0" smtClean="0"/>
            <a:t>335 (2004-06)  </a:t>
          </a:r>
        </a:p>
        <a:p>
          <a:r>
            <a:rPr lang="en-IN" sz="3200" b="1" smtClean="0"/>
            <a:t>221(2011-13</a:t>
          </a:r>
          <a:r>
            <a:rPr lang="en-IN" sz="3600" b="1" smtClean="0"/>
            <a:t>)</a:t>
          </a:r>
          <a:endParaRPr lang="en-IN" sz="3600" b="1" dirty="0"/>
        </a:p>
      </dgm:t>
    </dgm:pt>
    <dgm:pt modelId="{3C874564-3B4C-462A-8BD0-B713C911C427}" type="sibTrans" cxnId="{3C4FFFD9-12B0-4CD9-9AB5-26375A8B108F}">
      <dgm:prSet/>
      <dgm:spPr/>
      <dgm:t>
        <a:bodyPr/>
        <a:lstStyle/>
        <a:p>
          <a:endParaRPr lang="en-IN"/>
        </a:p>
      </dgm:t>
    </dgm:pt>
    <dgm:pt modelId="{EB340CC9-F268-409C-AFC8-D99BC9424B75}" type="parTrans" cxnId="{3C4FFFD9-12B0-4CD9-9AB5-26375A8B108F}">
      <dgm:prSet/>
      <dgm:spPr/>
      <dgm:t>
        <a:bodyPr/>
        <a:lstStyle/>
        <a:p>
          <a:endParaRPr lang="en-IN"/>
        </a:p>
      </dgm:t>
    </dgm:pt>
    <dgm:pt modelId="{41A72721-CB2D-4B00-9232-D3E132B0711F}">
      <dgm:prSet phldrT="[Text]" custT="1"/>
      <dgm:spPr>
        <a:solidFill>
          <a:schemeClr val="bg1">
            <a:alpha val="90000"/>
          </a:schemeClr>
        </a:solidFill>
      </dgm:spPr>
      <dgm:t>
        <a:bodyPr/>
        <a:lstStyle/>
        <a:p>
          <a:r>
            <a:rPr lang="en-US" sz="4000" b="1" dirty="0" smtClean="0">
              <a:solidFill>
                <a:schemeClr val="accent2">
                  <a:lumMod val="50000"/>
                </a:schemeClr>
              </a:solidFill>
            </a:rPr>
            <a:t>MMR </a:t>
          </a:r>
          <a:endParaRPr lang="en-IN" sz="4000" b="1" dirty="0">
            <a:solidFill>
              <a:schemeClr val="accent2">
                <a:lumMod val="50000"/>
              </a:schemeClr>
            </a:solidFill>
          </a:endParaRPr>
        </a:p>
      </dgm:t>
    </dgm:pt>
    <dgm:pt modelId="{31FFC7E5-F7C5-42AE-BA7F-92AC66B938FE}" type="sibTrans" cxnId="{68C19A1C-568B-43B1-9AAD-225E9D4B56C3}">
      <dgm:prSet/>
      <dgm:spPr/>
      <dgm:t>
        <a:bodyPr/>
        <a:lstStyle/>
        <a:p>
          <a:endParaRPr lang="en-IN"/>
        </a:p>
      </dgm:t>
    </dgm:pt>
    <dgm:pt modelId="{E46FD123-B66C-4B23-BF0E-C2E50458456A}" type="parTrans" cxnId="{68C19A1C-568B-43B1-9AAD-225E9D4B56C3}">
      <dgm:prSet/>
      <dgm:spPr/>
      <dgm:t>
        <a:bodyPr/>
        <a:lstStyle/>
        <a:p>
          <a:endParaRPr lang="en-IN"/>
        </a:p>
      </dgm:t>
    </dgm:pt>
    <dgm:pt modelId="{E094A696-8E57-438B-8005-D466FF4D763F}" type="pres">
      <dgm:prSet presAssocID="{B8564827-BCB7-466C-9D0E-9230CC15A94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8CA13A95-DADD-4522-AA77-870C859B803F}" type="pres">
      <dgm:prSet presAssocID="{13E74B06-3216-44F3-8A71-7EA1914610CB}" presName="linNode" presStyleCnt="0"/>
      <dgm:spPr/>
    </dgm:pt>
    <dgm:pt modelId="{85B7CE4F-98CF-498A-939A-ECB587A4A0B2}" type="pres">
      <dgm:prSet presAssocID="{13E74B06-3216-44F3-8A71-7EA1914610CB}" presName="parentText" presStyleLbl="node1" presStyleIdx="0" presStyleCnt="3" custScaleX="168987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5E570D87-B999-4543-BF44-4841D07A1F88}" type="pres">
      <dgm:prSet presAssocID="{13E74B06-3216-44F3-8A71-7EA1914610CB}" presName="descendantText" presStyleLbl="alignAccFollowNode1" presStyleIdx="0" presStyleCnt="3" custScaleX="5984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7CBB79D2-C462-4AFC-8AA7-5874964667EA}" type="pres">
      <dgm:prSet presAssocID="{3C874564-3B4C-462A-8BD0-B713C911C427}" presName="sp" presStyleCnt="0"/>
      <dgm:spPr/>
    </dgm:pt>
    <dgm:pt modelId="{65FF7BE0-71F5-419E-B2F4-25B93C61336F}" type="pres">
      <dgm:prSet presAssocID="{318A43BE-1AED-4024-8DCB-5915E9B612B9}" presName="linNode" presStyleCnt="0"/>
      <dgm:spPr/>
    </dgm:pt>
    <dgm:pt modelId="{F11A015E-9445-445B-8575-2B78E3171574}" type="pres">
      <dgm:prSet presAssocID="{318A43BE-1AED-4024-8DCB-5915E9B612B9}" presName="parentText" presStyleLbl="node1" presStyleIdx="1" presStyleCnt="3" custScaleX="262951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179B7A3D-1CBC-445C-81CA-61EE2CE06395}" type="pres">
      <dgm:prSet presAssocID="{318A43BE-1AED-4024-8DCB-5915E9B612B9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B90D162E-BCBF-4973-B157-DD4C478CD4E8}" type="pres">
      <dgm:prSet presAssocID="{AF7F96DB-BDF9-4D98-A207-E177703E1F0D}" presName="sp" presStyleCnt="0"/>
      <dgm:spPr/>
    </dgm:pt>
    <dgm:pt modelId="{4C94E2EF-B340-41F2-9593-C59DC342F7CF}" type="pres">
      <dgm:prSet presAssocID="{EAA0A714-D7C1-44DC-9D18-87D5F3553A38}" presName="linNode" presStyleCnt="0"/>
      <dgm:spPr/>
    </dgm:pt>
    <dgm:pt modelId="{9741BE00-5830-4DB8-9296-B8FFACA1A475}" type="pres">
      <dgm:prSet presAssocID="{EAA0A714-D7C1-44DC-9D18-87D5F3553A38}" presName="parentText" presStyleLbl="node1" presStyleIdx="2" presStyleCnt="3" custScaleX="262537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0DF7B751-039F-4E64-9083-77B8E07307BB}" type="pres">
      <dgm:prSet presAssocID="{EAA0A714-D7C1-44DC-9D18-87D5F3553A38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65922E92-2762-4D7B-A860-BF7B1DCEF422}" srcId="{EAA0A714-D7C1-44DC-9D18-87D5F3553A38}" destId="{E298C47F-A321-48CD-853B-F706FA02511E}" srcOrd="0" destOrd="0" parTransId="{42F99ACE-E205-4699-83D2-D93D7AB653B7}" sibTransId="{4A412DAB-9899-4EE4-9A4E-A6CF1FC82267}"/>
    <dgm:cxn modelId="{60CA4C49-A0F0-4D4E-9934-50A09D58489F}" srcId="{B8564827-BCB7-466C-9D0E-9230CC15A940}" destId="{EAA0A714-D7C1-44DC-9D18-87D5F3553A38}" srcOrd="2" destOrd="0" parTransId="{A1ABE833-50BE-4467-88AF-A9093B277272}" sibTransId="{CF18F309-A936-46D4-AB8E-49C55300F6EF}"/>
    <dgm:cxn modelId="{68C19A1C-568B-43B1-9AAD-225E9D4B56C3}" srcId="{13E74B06-3216-44F3-8A71-7EA1914610CB}" destId="{41A72721-CB2D-4B00-9232-D3E132B0711F}" srcOrd="0" destOrd="0" parTransId="{E46FD123-B66C-4B23-BF0E-C2E50458456A}" sibTransId="{31FFC7E5-F7C5-42AE-BA7F-92AC66B938FE}"/>
    <dgm:cxn modelId="{485FCCE6-D673-495B-9987-53BB8DB9C34C}" type="presOf" srcId="{E298C47F-A321-48CD-853B-F706FA02511E}" destId="{0DF7B751-039F-4E64-9083-77B8E07307BB}" srcOrd="0" destOrd="0" presId="urn:microsoft.com/office/officeart/2005/8/layout/vList5"/>
    <dgm:cxn modelId="{B4E70417-440A-4ACA-887F-34A87E17079A}" type="presOf" srcId="{13E74B06-3216-44F3-8A71-7EA1914610CB}" destId="{85B7CE4F-98CF-498A-939A-ECB587A4A0B2}" srcOrd="0" destOrd="0" presId="urn:microsoft.com/office/officeart/2005/8/layout/vList5"/>
    <dgm:cxn modelId="{3C4FFFD9-12B0-4CD9-9AB5-26375A8B108F}" srcId="{B8564827-BCB7-466C-9D0E-9230CC15A940}" destId="{13E74B06-3216-44F3-8A71-7EA1914610CB}" srcOrd="0" destOrd="0" parTransId="{EB340CC9-F268-409C-AFC8-D99BC9424B75}" sibTransId="{3C874564-3B4C-462A-8BD0-B713C911C427}"/>
    <dgm:cxn modelId="{4AE34764-F47D-4280-9D9A-16496222FFBC}" srcId="{B8564827-BCB7-466C-9D0E-9230CC15A940}" destId="{318A43BE-1AED-4024-8DCB-5915E9B612B9}" srcOrd="1" destOrd="0" parTransId="{CE03CB73-A2A1-48D5-BA74-530B83D7FEDF}" sibTransId="{AF7F96DB-BDF9-4D98-A207-E177703E1F0D}"/>
    <dgm:cxn modelId="{AEA7968B-EAA1-4F49-BA5F-43C4F1585A7E}" type="presOf" srcId="{B8564827-BCB7-466C-9D0E-9230CC15A940}" destId="{E094A696-8E57-438B-8005-D466FF4D763F}" srcOrd="0" destOrd="0" presId="urn:microsoft.com/office/officeart/2005/8/layout/vList5"/>
    <dgm:cxn modelId="{96EB68BB-54E7-4A0B-9ACD-30536C4FB61A}" type="presOf" srcId="{EAA0A714-D7C1-44DC-9D18-87D5F3553A38}" destId="{9741BE00-5830-4DB8-9296-B8FFACA1A475}" srcOrd="0" destOrd="0" presId="urn:microsoft.com/office/officeart/2005/8/layout/vList5"/>
    <dgm:cxn modelId="{B5A99696-FBE2-4649-A292-33ECA2A91503}" srcId="{318A43BE-1AED-4024-8DCB-5915E9B612B9}" destId="{D234661D-0FF8-4A84-BB53-634C4D8EEC21}" srcOrd="0" destOrd="0" parTransId="{AF3C217B-E020-4145-91EC-283D75220D60}" sibTransId="{C2045142-96DF-4B1B-BE5C-CCF78E918A11}"/>
    <dgm:cxn modelId="{030F24BE-77A7-4CC8-B0C8-D155F2E18EF7}" type="presOf" srcId="{D234661D-0FF8-4A84-BB53-634C4D8EEC21}" destId="{179B7A3D-1CBC-445C-81CA-61EE2CE06395}" srcOrd="0" destOrd="0" presId="urn:microsoft.com/office/officeart/2005/8/layout/vList5"/>
    <dgm:cxn modelId="{9C5D2BB4-88B9-4B46-9379-593676C90213}" type="presOf" srcId="{318A43BE-1AED-4024-8DCB-5915E9B612B9}" destId="{F11A015E-9445-445B-8575-2B78E3171574}" srcOrd="0" destOrd="0" presId="urn:microsoft.com/office/officeart/2005/8/layout/vList5"/>
    <dgm:cxn modelId="{E0189EC8-12AB-4166-A971-8F6D858E1830}" type="presOf" srcId="{41A72721-CB2D-4B00-9232-D3E132B0711F}" destId="{5E570D87-B999-4543-BF44-4841D07A1F88}" srcOrd="0" destOrd="0" presId="urn:microsoft.com/office/officeart/2005/8/layout/vList5"/>
    <dgm:cxn modelId="{2DB3889F-06B6-4815-B8AB-85DA4A30B854}" type="presParOf" srcId="{E094A696-8E57-438B-8005-D466FF4D763F}" destId="{8CA13A95-DADD-4522-AA77-870C859B803F}" srcOrd="0" destOrd="0" presId="urn:microsoft.com/office/officeart/2005/8/layout/vList5"/>
    <dgm:cxn modelId="{BB61F733-A828-48B4-BB71-0F338DA422E1}" type="presParOf" srcId="{8CA13A95-DADD-4522-AA77-870C859B803F}" destId="{85B7CE4F-98CF-498A-939A-ECB587A4A0B2}" srcOrd="0" destOrd="0" presId="urn:microsoft.com/office/officeart/2005/8/layout/vList5"/>
    <dgm:cxn modelId="{4F2E97F4-0CA0-492B-908A-1B201686E4A9}" type="presParOf" srcId="{8CA13A95-DADD-4522-AA77-870C859B803F}" destId="{5E570D87-B999-4543-BF44-4841D07A1F88}" srcOrd="1" destOrd="0" presId="urn:microsoft.com/office/officeart/2005/8/layout/vList5"/>
    <dgm:cxn modelId="{B1965AA8-C279-45E6-83F1-3C9A081ECD7F}" type="presParOf" srcId="{E094A696-8E57-438B-8005-D466FF4D763F}" destId="{7CBB79D2-C462-4AFC-8AA7-5874964667EA}" srcOrd="1" destOrd="0" presId="urn:microsoft.com/office/officeart/2005/8/layout/vList5"/>
    <dgm:cxn modelId="{418E57B9-A66D-47CB-990F-43B83BAC6306}" type="presParOf" srcId="{E094A696-8E57-438B-8005-D466FF4D763F}" destId="{65FF7BE0-71F5-419E-B2F4-25B93C61336F}" srcOrd="2" destOrd="0" presId="urn:microsoft.com/office/officeart/2005/8/layout/vList5"/>
    <dgm:cxn modelId="{94154DAA-10F8-4D2E-A9EF-19664E304429}" type="presParOf" srcId="{65FF7BE0-71F5-419E-B2F4-25B93C61336F}" destId="{F11A015E-9445-445B-8575-2B78E3171574}" srcOrd="0" destOrd="0" presId="urn:microsoft.com/office/officeart/2005/8/layout/vList5"/>
    <dgm:cxn modelId="{0A260740-C992-4D6B-A767-84E5AB366F5A}" type="presParOf" srcId="{65FF7BE0-71F5-419E-B2F4-25B93C61336F}" destId="{179B7A3D-1CBC-445C-81CA-61EE2CE06395}" srcOrd="1" destOrd="0" presId="urn:microsoft.com/office/officeart/2005/8/layout/vList5"/>
    <dgm:cxn modelId="{C06C0331-DD41-4834-9122-6FF5D68C6A29}" type="presParOf" srcId="{E094A696-8E57-438B-8005-D466FF4D763F}" destId="{B90D162E-BCBF-4973-B157-DD4C478CD4E8}" srcOrd="3" destOrd="0" presId="urn:microsoft.com/office/officeart/2005/8/layout/vList5"/>
    <dgm:cxn modelId="{65FD2DB4-A48E-4170-9F15-DD07B39EC951}" type="presParOf" srcId="{E094A696-8E57-438B-8005-D466FF4D763F}" destId="{4C94E2EF-B340-41F2-9593-C59DC342F7CF}" srcOrd="4" destOrd="0" presId="urn:microsoft.com/office/officeart/2005/8/layout/vList5"/>
    <dgm:cxn modelId="{E4C6F51F-B24F-4E81-BCA7-EF2A93E2AC8B}" type="presParOf" srcId="{4C94E2EF-B340-41F2-9593-C59DC342F7CF}" destId="{9741BE00-5830-4DB8-9296-B8FFACA1A475}" srcOrd="0" destOrd="0" presId="urn:microsoft.com/office/officeart/2005/8/layout/vList5"/>
    <dgm:cxn modelId="{77004E36-1B5E-4C1F-8B97-03519A3AB46D}" type="presParOf" srcId="{4C94E2EF-B340-41F2-9593-C59DC342F7CF}" destId="{0DF7B751-039F-4E64-9083-77B8E07307B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254DC50-0F2C-4418-9487-D83244C6715E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99BB0CC-8FB0-4503-9D83-7E49D1E2D4CF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Maternal Deaths: 4080  </a:t>
          </a:r>
          <a:endParaRPr lang="en-US" b="1" dirty="0">
            <a:solidFill>
              <a:schemeClr val="tx1"/>
            </a:solidFill>
          </a:endParaRPr>
        </a:p>
      </dgm:t>
    </dgm:pt>
    <dgm:pt modelId="{D97B9F21-4DAC-4329-AD1D-12106D366156}" type="parTrans" cxnId="{E3276327-D6B6-4602-9C44-BDEBB1795539}">
      <dgm:prSet/>
      <dgm:spPr/>
      <dgm:t>
        <a:bodyPr/>
        <a:lstStyle/>
        <a:p>
          <a:endParaRPr lang="en-US" b="1"/>
        </a:p>
      </dgm:t>
    </dgm:pt>
    <dgm:pt modelId="{FB20CCCC-EE7C-4BC6-B37C-F5EE914E373E}" type="sibTrans" cxnId="{E3276327-D6B6-4602-9C44-BDEBB1795539}">
      <dgm:prSet/>
      <dgm:spPr/>
      <dgm:t>
        <a:bodyPr/>
        <a:lstStyle/>
        <a:p>
          <a:endParaRPr lang="en-US" b="1"/>
        </a:p>
      </dgm:t>
    </dgm:pt>
    <dgm:pt modelId="{6604D69E-4847-4D21-B308-81DB37B20CBD}">
      <dgm:prSet phldrT="[Text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US" b="1" dirty="0" err="1" smtClean="0">
              <a:solidFill>
                <a:schemeClr val="tx1"/>
              </a:solidFill>
            </a:rPr>
            <a:t>Neo.N</a:t>
          </a:r>
          <a:r>
            <a:rPr lang="en-US" b="1" dirty="0" smtClean="0">
              <a:solidFill>
                <a:schemeClr val="tx1"/>
              </a:solidFill>
            </a:rPr>
            <a:t> Deaths: 68,845</a:t>
          </a:r>
        </a:p>
      </dgm:t>
    </dgm:pt>
    <dgm:pt modelId="{403C413F-946C-47F3-9ACA-5231C00E0AA5}" type="parTrans" cxnId="{E13DF36F-D5D2-47D8-9722-307FA179FCC5}">
      <dgm:prSet/>
      <dgm:spPr/>
      <dgm:t>
        <a:bodyPr/>
        <a:lstStyle/>
        <a:p>
          <a:endParaRPr lang="en-US" b="1"/>
        </a:p>
      </dgm:t>
    </dgm:pt>
    <dgm:pt modelId="{377035B9-6463-4559-95D7-B1727A5E2B61}" type="sibTrans" cxnId="{E13DF36F-D5D2-47D8-9722-307FA179FCC5}">
      <dgm:prSet/>
      <dgm:spPr/>
      <dgm:t>
        <a:bodyPr/>
        <a:lstStyle/>
        <a:p>
          <a:endParaRPr lang="en-US" b="1"/>
        </a:p>
      </dgm:t>
    </dgm:pt>
    <dgm:pt modelId="{76608F12-7F82-4BE5-8D14-B626AE733CD4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Still birth:  9250</a:t>
          </a:r>
          <a:endParaRPr lang="en-US" b="1" dirty="0">
            <a:solidFill>
              <a:schemeClr val="tx1"/>
            </a:solidFill>
          </a:endParaRPr>
        </a:p>
      </dgm:t>
    </dgm:pt>
    <dgm:pt modelId="{8A140EB5-74C6-4B4E-9575-E717F76B27AB}" type="parTrans" cxnId="{EB02F684-A180-4664-9D10-BF8BB34C4F44}">
      <dgm:prSet/>
      <dgm:spPr/>
      <dgm:t>
        <a:bodyPr/>
        <a:lstStyle/>
        <a:p>
          <a:endParaRPr lang="en-US" b="1"/>
        </a:p>
      </dgm:t>
    </dgm:pt>
    <dgm:pt modelId="{9BD8D41A-7331-4AEB-BE5A-A5DF7B7FCDD5}" type="sibTrans" cxnId="{EB02F684-A180-4664-9D10-BF8BB34C4F44}">
      <dgm:prSet/>
      <dgm:spPr/>
      <dgm:t>
        <a:bodyPr/>
        <a:lstStyle/>
        <a:p>
          <a:endParaRPr lang="en-US" b="1"/>
        </a:p>
      </dgm:t>
    </dgm:pt>
    <dgm:pt modelId="{89F36072-617F-4359-8D96-E60DB1504A40}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US" sz="1400" b="1" dirty="0" smtClean="0">
              <a:solidFill>
                <a:schemeClr val="tx1"/>
              </a:solidFill>
            </a:rPr>
            <a:t>Disparity in MMR with high burden  districts being </a:t>
          </a:r>
          <a:r>
            <a:rPr lang="en-US" sz="1400" b="1" dirty="0" err="1" smtClean="0">
              <a:solidFill>
                <a:schemeClr val="tx1"/>
              </a:solidFill>
            </a:rPr>
            <a:t>Sagar</a:t>
          </a:r>
          <a:r>
            <a:rPr lang="en-US" sz="1400" b="1" dirty="0" smtClean="0">
              <a:solidFill>
                <a:schemeClr val="tx1"/>
              </a:solidFill>
            </a:rPr>
            <a:t> (322), </a:t>
          </a:r>
          <a:r>
            <a:rPr lang="en-US" sz="1400" b="1" dirty="0" err="1" smtClean="0">
              <a:solidFill>
                <a:schemeClr val="tx1"/>
              </a:solidFill>
            </a:rPr>
            <a:t>Shadol</a:t>
          </a:r>
          <a:r>
            <a:rPr lang="en-US" sz="1400" b="1" dirty="0" smtClean="0">
              <a:solidFill>
                <a:schemeClr val="tx1"/>
              </a:solidFill>
            </a:rPr>
            <a:t> (361) &amp; </a:t>
          </a:r>
          <a:r>
            <a:rPr lang="en-US" sz="1400" b="1" dirty="0" err="1" smtClean="0">
              <a:solidFill>
                <a:schemeClr val="tx1"/>
              </a:solidFill>
            </a:rPr>
            <a:t>Rewa</a:t>
          </a:r>
          <a:r>
            <a:rPr lang="en-US" sz="1400" b="1" dirty="0" smtClean="0">
              <a:solidFill>
                <a:schemeClr val="tx1"/>
              </a:solidFill>
            </a:rPr>
            <a:t> (228) </a:t>
          </a:r>
          <a:endParaRPr lang="en-US" sz="1400" b="1" dirty="0">
            <a:solidFill>
              <a:schemeClr val="tx1"/>
            </a:solidFill>
          </a:endParaRPr>
        </a:p>
      </dgm:t>
    </dgm:pt>
    <dgm:pt modelId="{6CF6D4A2-7790-4A02-9D14-BEE158F4B50B}" type="parTrans" cxnId="{C142AE2B-78A5-472E-A75E-24CFB2BD0D5C}">
      <dgm:prSet/>
      <dgm:spPr/>
      <dgm:t>
        <a:bodyPr/>
        <a:lstStyle/>
        <a:p>
          <a:endParaRPr lang="en-US" b="1"/>
        </a:p>
      </dgm:t>
    </dgm:pt>
    <dgm:pt modelId="{73F0B6EF-8D1D-43B7-B537-C08A41B09E36}" type="sibTrans" cxnId="{C142AE2B-78A5-472E-A75E-24CFB2BD0D5C}">
      <dgm:prSet/>
      <dgm:spPr/>
      <dgm:t>
        <a:bodyPr/>
        <a:lstStyle/>
        <a:p>
          <a:endParaRPr lang="en-US" b="1"/>
        </a:p>
      </dgm:t>
    </dgm:pt>
    <dgm:pt modelId="{6006EB95-EF88-44E4-AEE8-3471734802EE}">
      <dgm:prSet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US" b="1" dirty="0" smtClean="0"/>
            <a:t>Live Births: 18.5 </a:t>
          </a:r>
          <a:r>
            <a:rPr lang="en-US" b="1" dirty="0" err="1" smtClean="0"/>
            <a:t>lakhs</a:t>
          </a:r>
          <a:endParaRPr lang="en-US" b="1" dirty="0"/>
        </a:p>
      </dgm:t>
    </dgm:pt>
    <dgm:pt modelId="{AB820577-DD0C-4DF3-8920-AF32D38EE435}" type="parTrans" cxnId="{F73FA5DF-5B89-4495-8686-05EDAF420156}">
      <dgm:prSet/>
      <dgm:spPr/>
      <dgm:t>
        <a:bodyPr/>
        <a:lstStyle/>
        <a:p>
          <a:endParaRPr lang="en-US" b="1"/>
        </a:p>
      </dgm:t>
    </dgm:pt>
    <dgm:pt modelId="{4B29C9DC-348F-4457-A6CE-7290B658E3AE}" type="sibTrans" cxnId="{F73FA5DF-5B89-4495-8686-05EDAF420156}">
      <dgm:prSet/>
      <dgm:spPr/>
      <dgm:t>
        <a:bodyPr/>
        <a:lstStyle/>
        <a:p>
          <a:endParaRPr lang="en-US" b="1"/>
        </a:p>
      </dgm:t>
    </dgm:pt>
    <dgm:pt modelId="{B6576FF2-CA0D-42ED-AD02-62CDF04A0C56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Population: 725.9 </a:t>
          </a:r>
          <a:r>
            <a:rPr lang="en-US" b="1" dirty="0" err="1" smtClean="0">
              <a:solidFill>
                <a:schemeClr val="tx1"/>
              </a:solidFill>
            </a:rPr>
            <a:t>lakhs</a:t>
          </a:r>
          <a:endParaRPr lang="en-US" b="1" dirty="0">
            <a:solidFill>
              <a:schemeClr val="tx1"/>
            </a:solidFill>
          </a:endParaRPr>
        </a:p>
      </dgm:t>
    </dgm:pt>
    <dgm:pt modelId="{37135F27-32CD-42BC-B4C7-4A941D2E6B35}" type="parTrans" cxnId="{FFC8E64A-2F6C-455F-AF87-CFB9822932F8}">
      <dgm:prSet/>
      <dgm:spPr/>
      <dgm:t>
        <a:bodyPr/>
        <a:lstStyle/>
        <a:p>
          <a:endParaRPr lang="en-US" b="1"/>
        </a:p>
      </dgm:t>
    </dgm:pt>
    <dgm:pt modelId="{5CDD4F50-46BE-4E51-8C06-9F2827141C1A}" type="sibTrans" cxnId="{FFC8E64A-2F6C-455F-AF87-CFB9822932F8}">
      <dgm:prSet/>
      <dgm:spPr/>
      <dgm:t>
        <a:bodyPr/>
        <a:lstStyle/>
        <a:p>
          <a:endParaRPr lang="en-US" b="1"/>
        </a:p>
      </dgm:t>
    </dgm:pt>
    <dgm:pt modelId="{DE9B35E9-34C3-4801-B7BE-7A3988607579}" type="pres">
      <dgm:prSet presAssocID="{D254DC50-0F2C-4418-9487-D83244C6715E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DB130B14-34DC-456E-B88E-F9E0FB3A762B}" type="pres">
      <dgm:prSet presAssocID="{B6576FF2-CA0D-42ED-AD02-62CDF04A0C56}" presName="horFlow" presStyleCnt="0"/>
      <dgm:spPr/>
    </dgm:pt>
    <dgm:pt modelId="{67CED506-2C64-4165-939D-BB7AD371A810}" type="pres">
      <dgm:prSet presAssocID="{B6576FF2-CA0D-42ED-AD02-62CDF04A0C56}" presName="bigChev" presStyleLbl="node1" presStyleIdx="0" presStyleCnt="6" custScaleX="210051"/>
      <dgm:spPr/>
      <dgm:t>
        <a:bodyPr/>
        <a:lstStyle/>
        <a:p>
          <a:endParaRPr lang="en-US"/>
        </a:p>
      </dgm:t>
    </dgm:pt>
    <dgm:pt modelId="{D783ABEF-F235-4826-9F1C-44E75A39D3E7}" type="pres">
      <dgm:prSet presAssocID="{B6576FF2-CA0D-42ED-AD02-62CDF04A0C56}" presName="vSp" presStyleCnt="0"/>
      <dgm:spPr/>
    </dgm:pt>
    <dgm:pt modelId="{6FCFB7FA-6403-490F-9468-C486F643D98C}" type="pres">
      <dgm:prSet presAssocID="{6006EB95-EF88-44E4-AEE8-3471734802EE}" presName="horFlow" presStyleCnt="0"/>
      <dgm:spPr/>
    </dgm:pt>
    <dgm:pt modelId="{BD9DDF11-7401-4B33-9A82-49AC2C89FF54}" type="pres">
      <dgm:prSet presAssocID="{6006EB95-EF88-44E4-AEE8-3471734802EE}" presName="bigChev" presStyleLbl="node1" presStyleIdx="1" presStyleCnt="6" custScaleX="210051"/>
      <dgm:spPr/>
      <dgm:t>
        <a:bodyPr/>
        <a:lstStyle/>
        <a:p>
          <a:endParaRPr lang="en-US"/>
        </a:p>
      </dgm:t>
    </dgm:pt>
    <dgm:pt modelId="{A0E889CF-270E-4511-A7AD-BF1DA9FDAFE3}" type="pres">
      <dgm:prSet presAssocID="{6006EB95-EF88-44E4-AEE8-3471734802EE}" presName="vSp" presStyleCnt="0"/>
      <dgm:spPr/>
    </dgm:pt>
    <dgm:pt modelId="{1C98BBA8-348D-4327-98E3-A4C2BC17044E}" type="pres">
      <dgm:prSet presAssocID="{499BB0CC-8FB0-4503-9D83-7E49D1E2D4CF}" presName="horFlow" presStyleCnt="0"/>
      <dgm:spPr/>
    </dgm:pt>
    <dgm:pt modelId="{0D9B0C76-9C7A-4F3F-BF34-335070229DF4}" type="pres">
      <dgm:prSet presAssocID="{499BB0CC-8FB0-4503-9D83-7E49D1E2D4CF}" presName="bigChev" presStyleLbl="node1" presStyleIdx="2" presStyleCnt="6" custScaleX="210051"/>
      <dgm:spPr/>
      <dgm:t>
        <a:bodyPr/>
        <a:lstStyle/>
        <a:p>
          <a:endParaRPr lang="en-US"/>
        </a:p>
      </dgm:t>
    </dgm:pt>
    <dgm:pt modelId="{C43D8F96-D8F8-489E-BF1E-176C35029AA7}" type="pres">
      <dgm:prSet presAssocID="{499BB0CC-8FB0-4503-9D83-7E49D1E2D4CF}" presName="vSp" presStyleCnt="0"/>
      <dgm:spPr/>
    </dgm:pt>
    <dgm:pt modelId="{B4FA7FCB-7F93-4BAE-970C-BAF4DFCA5C43}" type="pres">
      <dgm:prSet presAssocID="{6604D69E-4847-4D21-B308-81DB37B20CBD}" presName="horFlow" presStyleCnt="0"/>
      <dgm:spPr/>
    </dgm:pt>
    <dgm:pt modelId="{36885645-F44F-4973-A152-C2BB42929AEC}" type="pres">
      <dgm:prSet presAssocID="{6604D69E-4847-4D21-B308-81DB37B20CBD}" presName="bigChev" presStyleLbl="node1" presStyleIdx="3" presStyleCnt="6" custScaleX="210051"/>
      <dgm:spPr/>
      <dgm:t>
        <a:bodyPr/>
        <a:lstStyle/>
        <a:p>
          <a:endParaRPr lang="en-US"/>
        </a:p>
      </dgm:t>
    </dgm:pt>
    <dgm:pt modelId="{46D202A8-8A65-480E-9A12-15E770AB7EF3}" type="pres">
      <dgm:prSet presAssocID="{6604D69E-4847-4D21-B308-81DB37B20CBD}" presName="vSp" presStyleCnt="0"/>
      <dgm:spPr/>
    </dgm:pt>
    <dgm:pt modelId="{5632D4FD-C438-4C84-9D9F-3D6363DA2F65}" type="pres">
      <dgm:prSet presAssocID="{76608F12-7F82-4BE5-8D14-B626AE733CD4}" presName="horFlow" presStyleCnt="0"/>
      <dgm:spPr/>
    </dgm:pt>
    <dgm:pt modelId="{1A6992F8-5E46-4C25-8647-AB8B0663D876}" type="pres">
      <dgm:prSet presAssocID="{76608F12-7F82-4BE5-8D14-B626AE733CD4}" presName="bigChev" presStyleLbl="node1" presStyleIdx="4" presStyleCnt="6" custScaleX="210051"/>
      <dgm:spPr/>
      <dgm:t>
        <a:bodyPr/>
        <a:lstStyle/>
        <a:p>
          <a:endParaRPr lang="en-US"/>
        </a:p>
      </dgm:t>
    </dgm:pt>
    <dgm:pt modelId="{4808A570-65AB-4C7A-BDF6-052492BEA5CD}" type="pres">
      <dgm:prSet presAssocID="{76608F12-7F82-4BE5-8D14-B626AE733CD4}" presName="vSp" presStyleCnt="0"/>
      <dgm:spPr/>
    </dgm:pt>
    <dgm:pt modelId="{CF7348C4-F0D1-4895-A0B9-BCF2977F726E}" type="pres">
      <dgm:prSet presAssocID="{89F36072-617F-4359-8D96-E60DB1504A40}" presName="horFlow" presStyleCnt="0"/>
      <dgm:spPr/>
    </dgm:pt>
    <dgm:pt modelId="{E9AED9A3-EC56-4BFE-B4D2-4A8B990B0EE7}" type="pres">
      <dgm:prSet presAssocID="{89F36072-617F-4359-8D96-E60DB1504A40}" presName="bigChev" presStyleLbl="node1" presStyleIdx="5" presStyleCnt="6" custScaleX="210051" custScaleY="137085"/>
      <dgm:spPr/>
      <dgm:t>
        <a:bodyPr/>
        <a:lstStyle/>
        <a:p>
          <a:endParaRPr lang="en-US"/>
        </a:p>
      </dgm:t>
    </dgm:pt>
  </dgm:ptLst>
  <dgm:cxnLst>
    <dgm:cxn modelId="{F8814E25-E8B1-43F1-85AD-0E164E9901A7}" type="presOf" srcId="{D254DC50-0F2C-4418-9487-D83244C6715E}" destId="{DE9B35E9-34C3-4801-B7BE-7A3988607579}" srcOrd="0" destOrd="0" presId="urn:microsoft.com/office/officeart/2005/8/layout/lProcess3"/>
    <dgm:cxn modelId="{EB02F684-A180-4664-9D10-BF8BB34C4F44}" srcId="{D254DC50-0F2C-4418-9487-D83244C6715E}" destId="{76608F12-7F82-4BE5-8D14-B626AE733CD4}" srcOrd="4" destOrd="0" parTransId="{8A140EB5-74C6-4B4E-9575-E717F76B27AB}" sibTransId="{9BD8D41A-7331-4AEB-BE5A-A5DF7B7FCDD5}"/>
    <dgm:cxn modelId="{E13DF36F-D5D2-47D8-9722-307FA179FCC5}" srcId="{D254DC50-0F2C-4418-9487-D83244C6715E}" destId="{6604D69E-4847-4D21-B308-81DB37B20CBD}" srcOrd="3" destOrd="0" parTransId="{403C413F-946C-47F3-9ACA-5231C00E0AA5}" sibTransId="{377035B9-6463-4559-95D7-B1727A5E2B61}"/>
    <dgm:cxn modelId="{C142AE2B-78A5-472E-A75E-24CFB2BD0D5C}" srcId="{D254DC50-0F2C-4418-9487-D83244C6715E}" destId="{89F36072-617F-4359-8D96-E60DB1504A40}" srcOrd="5" destOrd="0" parTransId="{6CF6D4A2-7790-4A02-9D14-BEE158F4B50B}" sibTransId="{73F0B6EF-8D1D-43B7-B537-C08A41B09E36}"/>
    <dgm:cxn modelId="{CD84C4DD-2503-42C2-AA51-B8D5D95054EE}" type="presOf" srcId="{6006EB95-EF88-44E4-AEE8-3471734802EE}" destId="{BD9DDF11-7401-4B33-9A82-49AC2C89FF54}" srcOrd="0" destOrd="0" presId="urn:microsoft.com/office/officeart/2005/8/layout/lProcess3"/>
    <dgm:cxn modelId="{217FA90F-B759-478C-AAED-AA20DDEC74DF}" type="presOf" srcId="{89F36072-617F-4359-8D96-E60DB1504A40}" destId="{E9AED9A3-EC56-4BFE-B4D2-4A8B990B0EE7}" srcOrd="0" destOrd="0" presId="urn:microsoft.com/office/officeart/2005/8/layout/lProcess3"/>
    <dgm:cxn modelId="{FFC8E64A-2F6C-455F-AF87-CFB9822932F8}" srcId="{D254DC50-0F2C-4418-9487-D83244C6715E}" destId="{B6576FF2-CA0D-42ED-AD02-62CDF04A0C56}" srcOrd="0" destOrd="0" parTransId="{37135F27-32CD-42BC-B4C7-4A941D2E6B35}" sibTransId="{5CDD4F50-46BE-4E51-8C06-9F2827141C1A}"/>
    <dgm:cxn modelId="{F73FA5DF-5B89-4495-8686-05EDAF420156}" srcId="{D254DC50-0F2C-4418-9487-D83244C6715E}" destId="{6006EB95-EF88-44E4-AEE8-3471734802EE}" srcOrd="1" destOrd="0" parTransId="{AB820577-DD0C-4DF3-8920-AF32D38EE435}" sibTransId="{4B29C9DC-348F-4457-A6CE-7290B658E3AE}"/>
    <dgm:cxn modelId="{E3276327-D6B6-4602-9C44-BDEBB1795539}" srcId="{D254DC50-0F2C-4418-9487-D83244C6715E}" destId="{499BB0CC-8FB0-4503-9D83-7E49D1E2D4CF}" srcOrd="2" destOrd="0" parTransId="{D97B9F21-4DAC-4329-AD1D-12106D366156}" sibTransId="{FB20CCCC-EE7C-4BC6-B37C-F5EE914E373E}"/>
    <dgm:cxn modelId="{71B29384-E37D-4103-A404-2DDEF58C9453}" type="presOf" srcId="{6604D69E-4847-4D21-B308-81DB37B20CBD}" destId="{36885645-F44F-4973-A152-C2BB42929AEC}" srcOrd="0" destOrd="0" presId="urn:microsoft.com/office/officeart/2005/8/layout/lProcess3"/>
    <dgm:cxn modelId="{5055F991-949E-4D8B-A457-A9746BF63478}" type="presOf" srcId="{B6576FF2-CA0D-42ED-AD02-62CDF04A0C56}" destId="{67CED506-2C64-4165-939D-BB7AD371A810}" srcOrd="0" destOrd="0" presId="urn:microsoft.com/office/officeart/2005/8/layout/lProcess3"/>
    <dgm:cxn modelId="{1D21B395-F639-4511-88AC-3397E0F56A47}" type="presOf" srcId="{76608F12-7F82-4BE5-8D14-B626AE733CD4}" destId="{1A6992F8-5E46-4C25-8647-AB8B0663D876}" srcOrd="0" destOrd="0" presId="urn:microsoft.com/office/officeart/2005/8/layout/lProcess3"/>
    <dgm:cxn modelId="{4F79459C-86C3-4371-ABBE-1A439FD69CB2}" type="presOf" srcId="{499BB0CC-8FB0-4503-9D83-7E49D1E2D4CF}" destId="{0D9B0C76-9C7A-4F3F-BF34-335070229DF4}" srcOrd="0" destOrd="0" presId="urn:microsoft.com/office/officeart/2005/8/layout/lProcess3"/>
    <dgm:cxn modelId="{AF15E989-66C4-434D-834E-951706D961B5}" type="presParOf" srcId="{DE9B35E9-34C3-4801-B7BE-7A3988607579}" destId="{DB130B14-34DC-456E-B88E-F9E0FB3A762B}" srcOrd="0" destOrd="0" presId="urn:microsoft.com/office/officeart/2005/8/layout/lProcess3"/>
    <dgm:cxn modelId="{2AAB032E-273B-47FE-9566-6C9B126244E1}" type="presParOf" srcId="{DB130B14-34DC-456E-B88E-F9E0FB3A762B}" destId="{67CED506-2C64-4165-939D-BB7AD371A810}" srcOrd="0" destOrd="0" presId="urn:microsoft.com/office/officeart/2005/8/layout/lProcess3"/>
    <dgm:cxn modelId="{6C5785E8-FF9E-4E2D-98D7-5A96B8145767}" type="presParOf" srcId="{DE9B35E9-34C3-4801-B7BE-7A3988607579}" destId="{D783ABEF-F235-4826-9F1C-44E75A39D3E7}" srcOrd="1" destOrd="0" presId="urn:microsoft.com/office/officeart/2005/8/layout/lProcess3"/>
    <dgm:cxn modelId="{4819544F-A01C-4AD1-8ABE-24EF2B0089C9}" type="presParOf" srcId="{DE9B35E9-34C3-4801-B7BE-7A3988607579}" destId="{6FCFB7FA-6403-490F-9468-C486F643D98C}" srcOrd="2" destOrd="0" presId="urn:microsoft.com/office/officeart/2005/8/layout/lProcess3"/>
    <dgm:cxn modelId="{1507C845-5A8C-44E5-BF7B-7B3B8A75422B}" type="presParOf" srcId="{6FCFB7FA-6403-490F-9468-C486F643D98C}" destId="{BD9DDF11-7401-4B33-9A82-49AC2C89FF54}" srcOrd="0" destOrd="0" presId="urn:microsoft.com/office/officeart/2005/8/layout/lProcess3"/>
    <dgm:cxn modelId="{15B413A7-8A23-4A0E-8D9D-68478830A91D}" type="presParOf" srcId="{DE9B35E9-34C3-4801-B7BE-7A3988607579}" destId="{A0E889CF-270E-4511-A7AD-BF1DA9FDAFE3}" srcOrd="3" destOrd="0" presId="urn:microsoft.com/office/officeart/2005/8/layout/lProcess3"/>
    <dgm:cxn modelId="{1F66B7AC-561C-41A0-99CB-B2E539C4D18A}" type="presParOf" srcId="{DE9B35E9-34C3-4801-B7BE-7A3988607579}" destId="{1C98BBA8-348D-4327-98E3-A4C2BC17044E}" srcOrd="4" destOrd="0" presId="urn:microsoft.com/office/officeart/2005/8/layout/lProcess3"/>
    <dgm:cxn modelId="{8DFA3527-5C07-4A06-B7EA-7E523D774E70}" type="presParOf" srcId="{1C98BBA8-348D-4327-98E3-A4C2BC17044E}" destId="{0D9B0C76-9C7A-4F3F-BF34-335070229DF4}" srcOrd="0" destOrd="0" presId="urn:microsoft.com/office/officeart/2005/8/layout/lProcess3"/>
    <dgm:cxn modelId="{6B85FB90-C848-4102-84F1-E1D672157F83}" type="presParOf" srcId="{DE9B35E9-34C3-4801-B7BE-7A3988607579}" destId="{C43D8F96-D8F8-489E-BF1E-176C35029AA7}" srcOrd="5" destOrd="0" presId="urn:microsoft.com/office/officeart/2005/8/layout/lProcess3"/>
    <dgm:cxn modelId="{2EC4A3F1-F81D-4C63-98AD-9B70751C37AE}" type="presParOf" srcId="{DE9B35E9-34C3-4801-B7BE-7A3988607579}" destId="{B4FA7FCB-7F93-4BAE-970C-BAF4DFCA5C43}" srcOrd="6" destOrd="0" presId="urn:microsoft.com/office/officeart/2005/8/layout/lProcess3"/>
    <dgm:cxn modelId="{D80A5553-67ED-4824-A0FB-AD7566F1E9E8}" type="presParOf" srcId="{B4FA7FCB-7F93-4BAE-970C-BAF4DFCA5C43}" destId="{36885645-F44F-4973-A152-C2BB42929AEC}" srcOrd="0" destOrd="0" presId="urn:microsoft.com/office/officeart/2005/8/layout/lProcess3"/>
    <dgm:cxn modelId="{61D62290-901A-4472-8FA1-DA5F1CACD0D1}" type="presParOf" srcId="{DE9B35E9-34C3-4801-B7BE-7A3988607579}" destId="{46D202A8-8A65-480E-9A12-15E770AB7EF3}" srcOrd="7" destOrd="0" presId="urn:microsoft.com/office/officeart/2005/8/layout/lProcess3"/>
    <dgm:cxn modelId="{CEFECF8C-6753-4F22-839C-FC4E30785EAB}" type="presParOf" srcId="{DE9B35E9-34C3-4801-B7BE-7A3988607579}" destId="{5632D4FD-C438-4C84-9D9F-3D6363DA2F65}" srcOrd="8" destOrd="0" presId="urn:microsoft.com/office/officeart/2005/8/layout/lProcess3"/>
    <dgm:cxn modelId="{3E01FB2F-8F9E-46CF-AE7B-BFA52D3BDAE5}" type="presParOf" srcId="{5632D4FD-C438-4C84-9D9F-3D6363DA2F65}" destId="{1A6992F8-5E46-4C25-8647-AB8B0663D876}" srcOrd="0" destOrd="0" presId="urn:microsoft.com/office/officeart/2005/8/layout/lProcess3"/>
    <dgm:cxn modelId="{D92DED10-C1DA-44D5-A4FF-A141A16E7928}" type="presParOf" srcId="{DE9B35E9-34C3-4801-B7BE-7A3988607579}" destId="{4808A570-65AB-4C7A-BDF6-052492BEA5CD}" srcOrd="9" destOrd="0" presId="urn:microsoft.com/office/officeart/2005/8/layout/lProcess3"/>
    <dgm:cxn modelId="{37C48F70-8766-4EE7-9E64-473CDB857E0A}" type="presParOf" srcId="{DE9B35E9-34C3-4801-B7BE-7A3988607579}" destId="{CF7348C4-F0D1-4895-A0B9-BCF2977F726E}" srcOrd="10" destOrd="0" presId="urn:microsoft.com/office/officeart/2005/8/layout/lProcess3"/>
    <dgm:cxn modelId="{7AD07260-06E8-4CE4-97ED-BB9E9E893C32}" type="presParOf" srcId="{CF7348C4-F0D1-4895-A0B9-BCF2977F726E}" destId="{E9AED9A3-EC56-4BFE-B4D2-4A8B990B0EE7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FE35280-9244-4F41-B4A4-FAF86EF0712E}" type="doc">
      <dgm:prSet loTypeId="urn:microsoft.com/office/officeart/2005/8/layout/vList6" loCatId="list" qsTypeId="urn:microsoft.com/office/officeart/2005/8/quickstyle/3d1" qsCatId="3D" csTypeId="urn:microsoft.com/office/officeart/2005/8/colors/accent2_3" csCatId="accent2" phldr="1"/>
      <dgm:spPr/>
      <dgm:t>
        <a:bodyPr/>
        <a:lstStyle/>
        <a:p>
          <a:endParaRPr lang="en-IN"/>
        </a:p>
      </dgm:t>
    </dgm:pt>
    <dgm:pt modelId="{D0C16BF4-6466-4462-9132-59CF8633BFE6}">
      <dgm:prSet custT="1"/>
      <dgm:spPr>
        <a:solidFill>
          <a:schemeClr val="accent3">
            <a:lumMod val="40000"/>
            <a:lumOff val="60000"/>
          </a:schemeClr>
        </a:solidFill>
        <a:ln>
          <a:solidFill>
            <a:schemeClr val="accent3">
              <a:lumMod val="50000"/>
            </a:schemeClr>
          </a:solidFill>
        </a:ln>
      </dgm:spPr>
      <dgm:t>
        <a:bodyPr anchor="ctr"/>
        <a:lstStyle/>
        <a:p>
          <a:pPr algn="just"/>
          <a:r>
            <a:rPr lang="en-US" sz="2000" dirty="0" smtClean="0"/>
            <a:t>Divisional Joint Director (Supported by Divisional Programme Management Unit)  </a:t>
          </a:r>
        </a:p>
      </dgm:t>
    </dgm:pt>
    <dgm:pt modelId="{70C97F2E-FB2A-4E91-9AFA-72C08177A6DB}" type="parTrans" cxnId="{5F53BC30-606B-4CC0-9E6C-7D0D0D1C768A}">
      <dgm:prSet/>
      <dgm:spPr/>
      <dgm:t>
        <a:bodyPr/>
        <a:lstStyle/>
        <a:p>
          <a:endParaRPr lang="en-IN" sz="2000"/>
        </a:p>
      </dgm:t>
    </dgm:pt>
    <dgm:pt modelId="{A1CFBCDC-EF94-4757-94F4-8CFB960E4E24}" type="sibTrans" cxnId="{5F53BC30-606B-4CC0-9E6C-7D0D0D1C768A}">
      <dgm:prSet/>
      <dgm:spPr/>
      <dgm:t>
        <a:bodyPr/>
        <a:lstStyle/>
        <a:p>
          <a:endParaRPr lang="en-IN" sz="2000"/>
        </a:p>
      </dgm:t>
    </dgm:pt>
    <dgm:pt modelId="{60322A33-B735-4DB4-B5E9-907C0F71AFC6}">
      <dgm:prSet custT="1"/>
      <dgm:spPr>
        <a:solidFill>
          <a:schemeClr val="accent3">
            <a:lumMod val="50000"/>
          </a:schemeClr>
        </a:solidFill>
      </dgm:spPr>
      <dgm:t>
        <a:bodyPr/>
        <a:lstStyle/>
        <a:p>
          <a:r>
            <a:rPr lang="en-US" sz="2400" b="1" dirty="0" smtClean="0">
              <a:solidFill>
                <a:schemeClr val="bg1"/>
              </a:solidFill>
            </a:rPr>
            <a:t>Orientation:</a:t>
          </a:r>
        </a:p>
      </dgm:t>
    </dgm:pt>
    <dgm:pt modelId="{686E92D5-5FB5-414D-9EB2-AAE5EFCB2D38}" type="parTrans" cxnId="{02673AB0-45D9-4617-BA03-B103CE0E676E}">
      <dgm:prSet/>
      <dgm:spPr/>
      <dgm:t>
        <a:bodyPr/>
        <a:lstStyle/>
        <a:p>
          <a:endParaRPr lang="en-IN" sz="2000"/>
        </a:p>
      </dgm:t>
    </dgm:pt>
    <dgm:pt modelId="{2AFE2A04-4012-4325-B8B2-3E7BD9DA7F7B}" type="sibTrans" cxnId="{02673AB0-45D9-4617-BA03-B103CE0E676E}">
      <dgm:prSet/>
      <dgm:spPr/>
      <dgm:t>
        <a:bodyPr/>
        <a:lstStyle/>
        <a:p>
          <a:endParaRPr lang="en-IN" sz="2000"/>
        </a:p>
      </dgm:t>
    </dgm:pt>
    <dgm:pt modelId="{CC889014-7EBB-4196-991C-0F4E00F73288}">
      <dgm:prSet custT="1"/>
      <dgm:spPr>
        <a:solidFill>
          <a:schemeClr val="accent3">
            <a:lumMod val="50000"/>
          </a:schemeClr>
        </a:solidFill>
      </dgm:spPr>
      <dgm:t>
        <a:bodyPr/>
        <a:lstStyle/>
        <a:p>
          <a:r>
            <a:rPr lang="en-US" sz="2400" b="1" dirty="0" smtClean="0">
              <a:solidFill>
                <a:schemeClr val="bg1"/>
              </a:solidFill>
            </a:rPr>
            <a:t>Select a location:</a:t>
          </a:r>
        </a:p>
      </dgm:t>
    </dgm:pt>
    <dgm:pt modelId="{4103C932-0F27-4141-A122-E262AB67547A}" type="parTrans" cxnId="{AFCBB6B6-DC04-4AA9-B982-C7640420E532}">
      <dgm:prSet/>
      <dgm:spPr/>
      <dgm:t>
        <a:bodyPr/>
        <a:lstStyle/>
        <a:p>
          <a:endParaRPr lang="en-IN" sz="2000"/>
        </a:p>
      </dgm:t>
    </dgm:pt>
    <dgm:pt modelId="{D5610B88-8CDE-4F80-9CAB-8314FA2F3F17}" type="sibTrans" cxnId="{AFCBB6B6-DC04-4AA9-B982-C7640420E532}">
      <dgm:prSet/>
      <dgm:spPr/>
      <dgm:t>
        <a:bodyPr/>
        <a:lstStyle/>
        <a:p>
          <a:endParaRPr lang="en-IN" sz="2000"/>
        </a:p>
      </dgm:t>
    </dgm:pt>
    <dgm:pt modelId="{996CBA0D-6122-4E72-9647-723395860BE6}">
      <dgm:prSet custT="1"/>
      <dgm:spPr>
        <a:solidFill>
          <a:schemeClr val="accent3">
            <a:lumMod val="40000"/>
            <a:lumOff val="60000"/>
          </a:schemeClr>
        </a:solidFill>
        <a:ln>
          <a:solidFill>
            <a:schemeClr val="accent3">
              <a:lumMod val="50000"/>
            </a:schemeClr>
          </a:solidFill>
        </a:ln>
      </dgm:spPr>
      <dgm:t>
        <a:bodyPr anchor="ctr"/>
        <a:lstStyle/>
        <a:p>
          <a:pPr marL="57150" indent="0" algn="just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IN" sz="2000" dirty="0" smtClean="0"/>
            <a:t>Divisional Level Training Institute (SIHMC/RHWTC/DH) </a:t>
          </a:r>
          <a:endParaRPr lang="en-IN" sz="2000" dirty="0"/>
        </a:p>
      </dgm:t>
    </dgm:pt>
    <dgm:pt modelId="{ED71F60C-B1F0-4787-A4CA-14F7867D8F0D}" type="parTrans" cxnId="{36A8C648-F875-4011-BE58-42B35027C7B0}">
      <dgm:prSet/>
      <dgm:spPr/>
      <dgm:t>
        <a:bodyPr/>
        <a:lstStyle/>
        <a:p>
          <a:endParaRPr lang="en-IN" sz="2000"/>
        </a:p>
      </dgm:t>
    </dgm:pt>
    <dgm:pt modelId="{EBDFB017-61C8-46A2-9FAE-10A6F1E1314A}" type="sibTrans" cxnId="{36A8C648-F875-4011-BE58-42B35027C7B0}">
      <dgm:prSet/>
      <dgm:spPr/>
      <dgm:t>
        <a:bodyPr/>
        <a:lstStyle/>
        <a:p>
          <a:endParaRPr lang="en-IN" sz="2000"/>
        </a:p>
      </dgm:t>
    </dgm:pt>
    <dgm:pt modelId="{76890B31-CBAC-4F22-A6C8-E43F4E6CB231}">
      <dgm:prSet custT="1"/>
      <dgm:spPr>
        <a:solidFill>
          <a:schemeClr val="accent3">
            <a:lumMod val="50000"/>
          </a:schemeClr>
        </a:solidFill>
      </dgm:spPr>
      <dgm:t>
        <a:bodyPr/>
        <a:lstStyle/>
        <a:p>
          <a:r>
            <a:rPr lang="en-US" sz="2400" b="1" dirty="0" smtClean="0">
              <a:solidFill>
                <a:schemeClr val="bg1"/>
              </a:solidFill>
            </a:rPr>
            <a:t>Divisional  level-DNO:</a:t>
          </a:r>
        </a:p>
      </dgm:t>
    </dgm:pt>
    <dgm:pt modelId="{B56EFBA9-0E13-40EF-9E9B-8595EB3A5126}" type="sibTrans" cxnId="{E3992B13-FCD4-4DEC-9BD6-60CD612AACC0}">
      <dgm:prSet/>
      <dgm:spPr/>
      <dgm:t>
        <a:bodyPr/>
        <a:lstStyle/>
        <a:p>
          <a:endParaRPr lang="en-IN" sz="2000"/>
        </a:p>
      </dgm:t>
    </dgm:pt>
    <dgm:pt modelId="{FE678AC7-E066-428F-A013-31208683CFA4}" type="parTrans" cxnId="{E3992B13-FCD4-4DEC-9BD6-60CD612AACC0}">
      <dgm:prSet/>
      <dgm:spPr/>
      <dgm:t>
        <a:bodyPr/>
        <a:lstStyle/>
        <a:p>
          <a:endParaRPr lang="en-IN" sz="2000"/>
        </a:p>
      </dgm:t>
    </dgm:pt>
    <dgm:pt modelId="{A7BAEEBA-249E-42CA-924C-30F6924CF772}">
      <dgm:prSet custT="1"/>
      <dgm:spPr>
        <a:solidFill>
          <a:schemeClr val="accent3">
            <a:lumMod val="40000"/>
            <a:lumOff val="60000"/>
          </a:schemeClr>
        </a:solidFill>
        <a:ln>
          <a:solidFill>
            <a:schemeClr val="accent3">
              <a:lumMod val="50000"/>
            </a:schemeClr>
          </a:solidFill>
        </a:ln>
      </dgm:spPr>
      <dgm:t>
        <a:bodyPr anchor="ctr"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IN" sz="2000" dirty="0"/>
        </a:p>
      </dgm:t>
    </dgm:pt>
    <dgm:pt modelId="{7793E818-28E5-4506-9803-A2648D4FF75E}" type="parTrans" cxnId="{0AB83A82-5E0D-49DF-B7DA-191DAB074926}">
      <dgm:prSet/>
      <dgm:spPr/>
      <dgm:t>
        <a:bodyPr/>
        <a:lstStyle/>
        <a:p>
          <a:endParaRPr lang="en-IN" sz="2000"/>
        </a:p>
      </dgm:t>
    </dgm:pt>
    <dgm:pt modelId="{2993ED55-F627-4654-A2D4-64903321041E}" type="sibTrans" cxnId="{0AB83A82-5E0D-49DF-B7DA-191DAB074926}">
      <dgm:prSet/>
      <dgm:spPr/>
      <dgm:t>
        <a:bodyPr/>
        <a:lstStyle/>
        <a:p>
          <a:endParaRPr lang="en-IN" sz="2000"/>
        </a:p>
      </dgm:t>
    </dgm:pt>
    <dgm:pt modelId="{351C06C6-1D6A-4232-BA74-A9F05831F598}">
      <dgm:prSet custT="1"/>
      <dgm:spPr>
        <a:solidFill>
          <a:schemeClr val="accent3">
            <a:lumMod val="40000"/>
            <a:lumOff val="60000"/>
          </a:schemeClr>
        </a:solidFill>
        <a:ln>
          <a:solidFill>
            <a:schemeClr val="accent3">
              <a:lumMod val="50000"/>
            </a:schemeClr>
          </a:solidFill>
        </a:ln>
      </dgm:spPr>
      <dgm:t>
        <a:bodyPr anchor="ctr"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000" dirty="0" smtClean="0"/>
            <a:t>Nodal Officers in competency based training models and operational guidelines on Skill lab.</a:t>
          </a:r>
        </a:p>
        <a:p>
          <a:pPr marL="57150" indent="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IN" sz="2000" dirty="0"/>
        </a:p>
      </dgm:t>
    </dgm:pt>
    <dgm:pt modelId="{8FC2C038-DD28-423F-8476-68ABB55A8F1F}" type="parTrans" cxnId="{8DADF5C7-3C8D-46A0-BD96-8FAC646B1C16}">
      <dgm:prSet/>
      <dgm:spPr/>
      <dgm:t>
        <a:bodyPr/>
        <a:lstStyle/>
        <a:p>
          <a:endParaRPr lang="en-IN"/>
        </a:p>
      </dgm:t>
    </dgm:pt>
    <dgm:pt modelId="{3B180D8F-87F1-4648-8C73-18284CBA3888}" type="sibTrans" cxnId="{8DADF5C7-3C8D-46A0-BD96-8FAC646B1C16}">
      <dgm:prSet/>
      <dgm:spPr/>
      <dgm:t>
        <a:bodyPr/>
        <a:lstStyle/>
        <a:p>
          <a:endParaRPr lang="en-IN"/>
        </a:p>
      </dgm:t>
    </dgm:pt>
    <dgm:pt modelId="{2C84E26C-26FA-45E0-9DE7-8B437CFEEAD5}">
      <dgm:prSet custT="1"/>
      <dgm:spPr>
        <a:solidFill>
          <a:schemeClr val="accent3">
            <a:lumMod val="40000"/>
            <a:lumOff val="60000"/>
          </a:schemeClr>
        </a:solidFill>
        <a:ln>
          <a:solidFill>
            <a:schemeClr val="accent3">
              <a:lumMod val="50000"/>
            </a:schemeClr>
          </a:solidFill>
        </a:ln>
      </dgm:spPr>
      <dgm:t>
        <a:bodyPr anchor="ctr"/>
        <a:lstStyle/>
        <a:p>
          <a:pPr algn="just"/>
          <a:r>
            <a:rPr lang="en-US" sz="2000" dirty="0" smtClean="0"/>
            <a:t>Dy. Director Maternal Health  (supported by Skill Lab. Consultant)</a:t>
          </a:r>
          <a:endParaRPr lang="en-IN" sz="2000" dirty="0"/>
        </a:p>
      </dgm:t>
    </dgm:pt>
    <dgm:pt modelId="{F7409A4A-0C98-414C-9820-A0592F1C40CC}" type="sibTrans" cxnId="{B576BADB-5249-4B4E-9797-DF185A101C4C}">
      <dgm:prSet/>
      <dgm:spPr/>
      <dgm:t>
        <a:bodyPr/>
        <a:lstStyle/>
        <a:p>
          <a:endParaRPr lang="en-IN" sz="2000"/>
        </a:p>
      </dgm:t>
    </dgm:pt>
    <dgm:pt modelId="{92E61B89-60BC-4B62-9703-0774A5573804}" type="parTrans" cxnId="{B576BADB-5249-4B4E-9797-DF185A101C4C}">
      <dgm:prSet/>
      <dgm:spPr/>
      <dgm:t>
        <a:bodyPr/>
        <a:lstStyle/>
        <a:p>
          <a:endParaRPr lang="en-IN" sz="2000"/>
        </a:p>
      </dgm:t>
    </dgm:pt>
    <dgm:pt modelId="{2905F6F4-52C9-489D-AE92-31FE030E6653}">
      <dgm:prSet phldrT="[Text]" custT="1"/>
      <dgm:spPr>
        <a:solidFill>
          <a:schemeClr val="accent3">
            <a:lumMod val="50000"/>
          </a:schemeClr>
        </a:solidFill>
        <a:ln>
          <a:solidFill>
            <a:srgbClr val="003300"/>
          </a:solidFill>
        </a:ln>
      </dgm:spPr>
      <dgm:t>
        <a:bodyPr/>
        <a:lstStyle/>
        <a:p>
          <a:r>
            <a:rPr lang="en-US" sz="2400" b="1" dirty="0" smtClean="0">
              <a:solidFill>
                <a:schemeClr val="bg1"/>
              </a:solidFill>
            </a:rPr>
            <a:t>State level- SNO:</a:t>
          </a:r>
          <a:endParaRPr lang="en-IN" sz="2400" b="1" dirty="0">
            <a:solidFill>
              <a:schemeClr val="bg1"/>
            </a:solidFill>
          </a:endParaRPr>
        </a:p>
      </dgm:t>
    </dgm:pt>
    <dgm:pt modelId="{7E10DB1A-7692-45EB-B108-8E22E7A06798}" type="sibTrans" cxnId="{99CF759A-A053-4834-95E6-53ED361F0F46}">
      <dgm:prSet/>
      <dgm:spPr/>
      <dgm:t>
        <a:bodyPr/>
        <a:lstStyle/>
        <a:p>
          <a:endParaRPr lang="en-IN" sz="2000"/>
        </a:p>
      </dgm:t>
    </dgm:pt>
    <dgm:pt modelId="{798CB451-2C8D-4A39-8B3B-4D11255B2ECC}" type="parTrans" cxnId="{99CF759A-A053-4834-95E6-53ED361F0F46}">
      <dgm:prSet/>
      <dgm:spPr/>
      <dgm:t>
        <a:bodyPr/>
        <a:lstStyle/>
        <a:p>
          <a:endParaRPr lang="en-IN" sz="2000"/>
        </a:p>
      </dgm:t>
    </dgm:pt>
    <dgm:pt modelId="{D9345782-C606-470F-8726-7202F79A9945}" type="pres">
      <dgm:prSet presAssocID="{0FE35280-9244-4F41-B4A4-FAF86EF0712E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IN"/>
        </a:p>
      </dgm:t>
    </dgm:pt>
    <dgm:pt modelId="{24945589-5563-4B4B-B2B6-113E412D7F12}" type="pres">
      <dgm:prSet presAssocID="{2905F6F4-52C9-489D-AE92-31FE030E6653}" presName="linNode" presStyleCnt="0"/>
      <dgm:spPr/>
    </dgm:pt>
    <dgm:pt modelId="{CAB38781-7C37-49C5-97F9-4FEA5E7B26FF}" type="pres">
      <dgm:prSet presAssocID="{2905F6F4-52C9-489D-AE92-31FE030E6653}" presName="parentShp" presStyleLbl="node1" presStyleIdx="0" presStyleCnt="4" custScaleY="8625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F69311A5-88A8-4E13-8824-20BBCA8DECB5}" type="pres">
      <dgm:prSet presAssocID="{2905F6F4-52C9-489D-AE92-31FE030E6653}" presName="childShp" presStyleLbl="bgAccFollowNode1" presStyleIdx="0" presStyleCnt="4" custScaleY="114020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084255F4-D03A-4CF3-841B-E4857B4BFB57}" type="pres">
      <dgm:prSet presAssocID="{7E10DB1A-7692-45EB-B108-8E22E7A06798}" presName="spacing" presStyleCnt="0"/>
      <dgm:spPr/>
    </dgm:pt>
    <dgm:pt modelId="{09CC8724-A6D3-4FB6-A589-969924F96837}" type="pres">
      <dgm:prSet presAssocID="{76890B31-CBAC-4F22-A6C8-E43F4E6CB231}" presName="linNode" presStyleCnt="0"/>
      <dgm:spPr/>
    </dgm:pt>
    <dgm:pt modelId="{258AA596-6E83-4992-A978-A98964077217}" type="pres">
      <dgm:prSet presAssocID="{76890B31-CBAC-4F22-A6C8-E43F4E6CB231}" presName="parentShp" presStyleLbl="node1" presStyleIdx="1" presStyleCnt="4" custScaleY="77103" custLinFactNeighborX="-725" custLinFactNeighborY="-2385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47A8090C-9486-4561-8F52-9684351F12FC}" type="pres">
      <dgm:prSet presAssocID="{76890B31-CBAC-4F22-A6C8-E43F4E6CB231}" presName="childShp" presStyleLbl="bgAccFollowNode1" presStyleIdx="1" presStyleCnt="4" custScaleY="93270" custLinFactNeighborX="122" custLinFactNeighborY="-2065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E05687EF-44A2-47EB-90E0-2014EBA7CD49}" type="pres">
      <dgm:prSet presAssocID="{B56EFBA9-0E13-40EF-9E9B-8595EB3A5126}" presName="spacing" presStyleCnt="0"/>
      <dgm:spPr/>
    </dgm:pt>
    <dgm:pt modelId="{68A24E25-5455-48B1-988B-8DA4C861AA8E}" type="pres">
      <dgm:prSet presAssocID="{60322A33-B735-4DB4-B5E9-907C0F71AFC6}" presName="linNode" presStyleCnt="0"/>
      <dgm:spPr/>
    </dgm:pt>
    <dgm:pt modelId="{FF57AC0B-7E83-4722-9DE7-F2727061C5EF}" type="pres">
      <dgm:prSet presAssocID="{60322A33-B735-4DB4-B5E9-907C0F71AFC6}" presName="parentShp" presStyleLbl="node1" presStyleIdx="2" presStyleCnt="4" custScaleY="75187" custLinFactNeighborX="-643" custLinFactNeighborY="-39959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EC406EBC-1418-4A46-BC74-3B14E4DEE082}" type="pres">
      <dgm:prSet presAssocID="{60322A33-B735-4DB4-B5E9-907C0F71AFC6}" presName="childShp" presStyleLbl="bgAccFollowNode1" presStyleIdx="2" presStyleCnt="4" custScaleY="99417" custLinFactNeighborX="0" custLinFactNeighborY="-3924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7E9E8EB7-66CE-4F32-AFF1-2958D08F3976}" type="pres">
      <dgm:prSet presAssocID="{2AFE2A04-4012-4325-B8B2-3E7BD9DA7F7B}" presName="spacing" presStyleCnt="0"/>
      <dgm:spPr/>
    </dgm:pt>
    <dgm:pt modelId="{93D6C3F4-111A-417F-90CA-D540B9A2E6A7}" type="pres">
      <dgm:prSet presAssocID="{CC889014-7EBB-4196-991C-0F4E00F73288}" presName="linNode" presStyleCnt="0"/>
      <dgm:spPr/>
    </dgm:pt>
    <dgm:pt modelId="{6218ED15-C795-4E86-A1D0-5D1A9FC8E261}" type="pres">
      <dgm:prSet presAssocID="{CC889014-7EBB-4196-991C-0F4E00F73288}" presName="parentShp" presStyleLbl="node1" presStyleIdx="3" presStyleCnt="4" custScaleY="74426" custLinFactNeighborX="-643" custLinFactNeighborY="-6081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56C67ED4-734F-497F-BF49-79F595E999CF}" type="pres">
      <dgm:prSet presAssocID="{CC889014-7EBB-4196-991C-0F4E00F73288}" presName="childShp" presStyleLbl="bgAccFollowNode1" presStyleIdx="3" presStyleCnt="4" custScaleY="74858" custLinFactNeighborX="0" custLinFactNeighborY="-5594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36A8C648-F875-4011-BE58-42B35027C7B0}" srcId="{CC889014-7EBB-4196-991C-0F4E00F73288}" destId="{996CBA0D-6122-4E72-9647-723395860BE6}" srcOrd="0" destOrd="0" parTransId="{ED71F60C-B1F0-4787-A4CA-14F7867D8F0D}" sibTransId="{EBDFB017-61C8-46A2-9FAE-10A6F1E1314A}"/>
    <dgm:cxn modelId="{8DADF5C7-3C8D-46A0-BD96-8FAC646B1C16}" srcId="{60322A33-B735-4DB4-B5E9-907C0F71AFC6}" destId="{351C06C6-1D6A-4232-BA74-A9F05831F598}" srcOrd="1" destOrd="0" parTransId="{8FC2C038-DD28-423F-8476-68ABB55A8F1F}" sibTransId="{3B180D8F-87F1-4648-8C73-18284CBA3888}"/>
    <dgm:cxn modelId="{AFCBB6B6-DC04-4AA9-B982-C7640420E532}" srcId="{0FE35280-9244-4F41-B4A4-FAF86EF0712E}" destId="{CC889014-7EBB-4196-991C-0F4E00F73288}" srcOrd="3" destOrd="0" parTransId="{4103C932-0F27-4141-A122-E262AB67547A}" sibTransId="{D5610B88-8CDE-4F80-9CAB-8314FA2F3F17}"/>
    <dgm:cxn modelId="{252583D4-5978-4459-B447-4359907EF401}" type="presOf" srcId="{351C06C6-1D6A-4232-BA74-A9F05831F598}" destId="{EC406EBC-1418-4A46-BC74-3B14E4DEE082}" srcOrd="0" destOrd="1" presId="urn:microsoft.com/office/officeart/2005/8/layout/vList6"/>
    <dgm:cxn modelId="{5F53BC30-606B-4CC0-9E6C-7D0D0D1C768A}" srcId="{76890B31-CBAC-4F22-A6C8-E43F4E6CB231}" destId="{D0C16BF4-6466-4462-9132-59CF8633BFE6}" srcOrd="0" destOrd="0" parTransId="{70C97F2E-FB2A-4E91-9AFA-72C08177A6DB}" sibTransId="{A1CFBCDC-EF94-4757-94F4-8CFB960E4E24}"/>
    <dgm:cxn modelId="{E3992B13-FCD4-4DEC-9BD6-60CD612AACC0}" srcId="{0FE35280-9244-4F41-B4A4-FAF86EF0712E}" destId="{76890B31-CBAC-4F22-A6C8-E43F4E6CB231}" srcOrd="1" destOrd="0" parTransId="{FE678AC7-E066-428F-A013-31208683CFA4}" sibTransId="{B56EFBA9-0E13-40EF-9E9B-8595EB3A5126}"/>
    <dgm:cxn modelId="{2394F646-AE88-4418-A989-D8BDE549806B}" type="presOf" srcId="{996CBA0D-6122-4E72-9647-723395860BE6}" destId="{56C67ED4-734F-497F-BF49-79F595E999CF}" srcOrd="0" destOrd="0" presId="urn:microsoft.com/office/officeart/2005/8/layout/vList6"/>
    <dgm:cxn modelId="{7D90CA20-1B34-4566-A257-64EF21F9B98F}" type="presOf" srcId="{2C84E26C-26FA-45E0-9DE7-8B437CFEEAD5}" destId="{F69311A5-88A8-4E13-8824-20BBCA8DECB5}" srcOrd="0" destOrd="0" presId="urn:microsoft.com/office/officeart/2005/8/layout/vList6"/>
    <dgm:cxn modelId="{0AB83A82-5E0D-49DF-B7DA-191DAB074926}" srcId="{60322A33-B735-4DB4-B5E9-907C0F71AFC6}" destId="{A7BAEEBA-249E-42CA-924C-30F6924CF772}" srcOrd="0" destOrd="0" parTransId="{7793E818-28E5-4506-9803-A2648D4FF75E}" sibTransId="{2993ED55-F627-4654-A2D4-64903321041E}"/>
    <dgm:cxn modelId="{02673AB0-45D9-4617-BA03-B103CE0E676E}" srcId="{0FE35280-9244-4F41-B4A4-FAF86EF0712E}" destId="{60322A33-B735-4DB4-B5E9-907C0F71AFC6}" srcOrd="2" destOrd="0" parTransId="{686E92D5-5FB5-414D-9EB2-AAE5EFCB2D38}" sibTransId="{2AFE2A04-4012-4325-B8B2-3E7BD9DA7F7B}"/>
    <dgm:cxn modelId="{1E7AD44A-DFD2-423C-9E97-0FDDBBE2525E}" type="presOf" srcId="{A7BAEEBA-249E-42CA-924C-30F6924CF772}" destId="{EC406EBC-1418-4A46-BC74-3B14E4DEE082}" srcOrd="0" destOrd="0" presId="urn:microsoft.com/office/officeart/2005/8/layout/vList6"/>
    <dgm:cxn modelId="{3E00CCF5-7004-48E0-BC7F-4006A699E049}" type="presOf" srcId="{0FE35280-9244-4F41-B4A4-FAF86EF0712E}" destId="{D9345782-C606-470F-8726-7202F79A9945}" srcOrd="0" destOrd="0" presId="urn:microsoft.com/office/officeart/2005/8/layout/vList6"/>
    <dgm:cxn modelId="{F0E3BD2C-173F-40A3-9AF3-A9D4D8D45AEB}" type="presOf" srcId="{76890B31-CBAC-4F22-A6C8-E43F4E6CB231}" destId="{258AA596-6E83-4992-A978-A98964077217}" srcOrd="0" destOrd="0" presId="urn:microsoft.com/office/officeart/2005/8/layout/vList6"/>
    <dgm:cxn modelId="{BA3ED616-51CF-47F3-9B61-DD87002F67E2}" type="presOf" srcId="{D0C16BF4-6466-4462-9132-59CF8633BFE6}" destId="{47A8090C-9486-4561-8F52-9684351F12FC}" srcOrd="0" destOrd="0" presId="urn:microsoft.com/office/officeart/2005/8/layout/vList6"/>
    <dgm:cxn modelId="{B576BADB-5249-4B4E-9797-DF185A101C4C}" srcId="{2905F6F4-52C9-489D-AE92-31FE030E6653}" destId="{2C84E26C-26FA-45E0-9DE7-8B437CFEEAD5}" srcOrd="0" destOrd="0" parTransId="{92E61B89-60BC-4B62-9703-0774A5573804}" sibTransId="{F7409A4A-0C98-414C-9820-A0592F1C40CC}"/>
    <dgm:cxn modelId="{A734D905-D029-44EF-A580-95A8149327D5}" type="presOf" srcId="{2905F6F4-52C9-489D-AE92-31FE030E6653}" destId="{CAB38781-7C37-49C5-97F9-4FEA5E7B26FF}" srcOrd="0" destOrd="0" presId="urn:microsoft.com/office/officeart/2005/8/layout/vList6"/>
    <dgm:cxn modelId="{2213C091-B113-4700-8981-2DCC953683C7}" type="presOf" srcId="{60322A33-B735-4DB4-B5E9-907C0F71AFC6}" destId="{FF57AC0B-7E83-4722-9DE7-F2727061C5EF}" srcOrd="0" destOrd="0" presId="urn:microsoft.com/office/officeart/2005/8/layout/vList6"/>
    <dgm:cxn modelId="{99CF759A-A053-4834-95E6-53ED361F0F46}" srcId="{0FE35280-9244-4F41-B4A4-FAF86EF0712E}" destId="{2905F6F4-52C9-489D-AE92-31FE030E6653}" srcOrd="0" destOrd="0" parTransId="{798CB451-2C8D-4A39-8B3B-4D11255B2ECC}" sibTransId="{7E10DB1A-7692-45EB-B108-8E22E7A06798}"/>
    <dgm:cxn modelId="{F438E6A5-96CC-400C-A9A2-B3F37FD5F356}" type="presOf" srcId="{CC889014-7EBB-4196-991C-0F4E00F73288}" destId="{6218ED15-C795-4E86-A1D0-5D1A9FC8E261}" srcOrd="0" destOrd="0" presId="urn:microsoft.com/office/officeart/2005/8/layout/vList6"/>
    <dgm:cxn modelId="{BF297B53-A795-4AAA-BB12-65570C8BE4F1}" type="presParOf" srcId="{D9345782-C606-470F-8726-7202F79A9945}" destId="{24945589-5563-4B4B-B2B6-113E412D7F12}" srcOrd="0" destOrd="0" presId="urn:microsoft.com/office/officeart/2005/8/layout/vList6"/>
    <dgm:cxn modelId="{D18FA17D-FEA0-4CF7-9048-98E8A83011D3}" type="presParOf" srcId="{24945589-5563-4B4B-B2B6-113E412D7F12}" destId="{CAB38781-7C37-49C5-97F9-4FEA5E7B26FF}" srcOrd="0" destOrd="0" presId="urn:microsoft.com/office/officeart/2005/8/layout/vList6"/>
    <dgm:cxn modelId="{473D0A32-8888-474D-B00A-3199C3EC171E}" type="presParOf" srcId="{24945589-5563-4B4B-B2B6-113E412D7F12}" destId="{F69311A5-88A8-4E13-8824-20BBCA8DECB5}" srcOrd="1" destOrd="0" presId="urn:microsoft.com/office/officeart/2005/8/layout/vList6"/>
    <dgm:cxn modelId="{79170BF7-6B70-4386-A783-415FAC588DE4}" type="presParOf" srcId="{D9345782-C606-470F-8726-7202F79A9945}" destId="{084255F4-D03A-4CF3-841B-E4857B4BFB57}" srcOrd="1" destOrd="0" presId="urn:microsoft.com/office/officeart/2005/8/layout/vList6"/>
    <dgm:cxn modelId="{83B11755-6397-4AFE-BAE1-3955028A97AD}" type="presParOf" srcId="{D9345782-C606-470F-8726-7202F79A9945}" destId="{09CC8724-A6D3-4FB6-A589-969924F96837}" srcOrd="2" destOrd="0" presId="urn:microsoft.com/office/officeart/2005/8/layout/vList6"/>
    <dgm:cxn modelId="{103AA6A1-AA3C-4330-B7F6-5352E27132EE}" type="presParOf" srcId="{09CC8724-A6D3-4FB6-A589-969924F96837}" destId="{258AA596-6E83-4992-A978-A98964077217}" srcOrd="0" destOrd="0" presId="urn:microsoft.com/office/officeart/2005/8/layout/vList6"/>
    <dgm:cxn modelId="{C91B1EEF-80B4-4D12-8687-B8AB8092206A}" type="presParOf" srcId="{09CC8724-A6D3-4FB6-A589-969924F96837}" destId="{47A8090C-9486-4561-8F52-9684351F12FC}" srcOrd="1" destOrd="0" presId="urn:microsoft.com/office/officeart/2005/8/layout/vList6"/>
    <dgm:cxn modelId="{6A08882B-0427-445B-A6B3-EB3B680E7873}" type="presParOf" srcId="{D9345782-C606-470F-8726-7202F79A9945}" destId="{E05687EF-44A2-47EB-90E0-2014EBA7CD49}" srcOrd="3" destOrd="0" presId="urn:microsoft.com/office/officeart/2005/8/layout/vList6"/>
    <dgm:cxn modelId="{EA269D86-B15B-4356-AF0A-2BDAAB9121B0}" type="presParOf" srcId="{D9345782-C606-470F-8726-7202F79A9945}" destId="{68A24E25-5455-48B1-988B-8DA4C861AA8E}" srcOrd="4" destOrd="0" presId="urn:microsoft.com/office/officeart/2005/8/layout/vList6"/>
    <dgm:cxn modelId="{883D78CA-F008-426F-AE55-19731464DB74}" type="presParOf" srcId="{68A24E25-5455-48B1-988B-8DA4C861AA8E}" destId="{FF57AC0B-7E83-4722-9DE7-F2727061C5EF}" srcOrd="0" destOrd="0" presId="urn:microsoft.com/office/officeart/2005/8/layout/vList6"/>
    <dgm:cxn modelId="{399E312B-04E7-4CC5-93A5-95B8D88B1CEF}" type="presParOf" srcId="{68A24E25-5455-48B1-988B-8DA4C861AA8E}" destId="{EC406EBC-1418-4A46-BC74-3B14E4DEE082}" srcOrd="1" destOrd="0" presId="urn:microsoft.com/office/officeart/2005/8/layout/vList6"/>
    <dgm:cxn modelId="{BECE5852-1D0E-4555-A6B0-F45E01A5BA96}" type="presParOf" srcId="{D9345782-C606-470F-8726-7202F79A9945}" destId="{7E9E8EB7-66CE-4F32-AFF1-2958D08F3976}" srcOrd="5" destOrd="0" presId="urn:microsoft.com/office/officeart/2005/8/layout/vList6"/>
    <dgm:cxn modelId="{DD15BE5C-2F9D-43A7-9CBF-E656B9235AFA}" type="presParOf" srcId="{D9345782-C606-470F-8726-7202F79A9945}" destId="{93D6C3F4-111A-417F-90CA-D540B9A2E6A7}" srcOrd="6" destOrd="0" presId="urn:microsoft.com/office/officeart/2005/8/layout/vList6"/>
    <dgm:cxn modelId="{412E7E78-F4CD-4B84-A2F7-40D222679C4D}" type="presParOf" srcId="{93D6C3F4-111A-417F-90CA-D540B9A2E6A7}" destId="{6218ED15-C795-4E86-A1D0-5D1A9FC8E261}" srcOrd="0" destOrd="0" presId="urn:microsoft.com/office/officeart/2005/8/layout/vList6"/>
    <dgm:cxn modelId="{6DD5F964-D109-4EE7-8475-D01A5C27B4CA}" type="presParOf" srcId="{93D6C3F4-111A-417F-90CA-D540B9A2E6A7}" destId="{56C67ED4-734F-497F-BF49-79F595E999CF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570D87-B999-4543-BF44-4841D07A1F88}">
      <dsp:nvSpPr>
        <dsp:cNvPr id="0" name=""/>
        <dsp:cNvSpPr/>
      </dsp:nvSpPr>
      <dsp:spPr>
        <a:xfrm rot="5400000">
          <a:off x="3747893" y="-247663"/>
          <a:ext cx="1280954" cy="2101373"/>
        </a:xfrm>
        <a:prstGeom prst="round2SameRect">
          <a:avLst/>
        </a:prstGeom>
        <a:solidFill>
          <a:schemeClr val="bg1">
            <a:alpha val="9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000" b="1" kern="1200" dirty="0" smtClean="0">
              <a:solidFill>
                <a:schemeClr val="accent2">
                  <a:lumMod val="50000"/>
                </a:schemeClr>
              </a:solidFill>
            </a:rPr>
            <a:t>MMR </a:t>
          </a:r>
          <a:endParaRPr lang="en-IN" sz="4000" b="1" kern="1200" dirty="0">
            <a:solidFill>
              <a:schemeClr val="accent2">
                <a:lumMod val="50000"/>
              </a:schemeClr>
            </a:solidFill>
          </a:endParaRPr>
        </a:p>
      </dsp:txBody>
      <dsp:txXfrm rot="-5400000">
        <a:off x="3337684" y="225077"/>
        <a:ext cx="2038842" cy="1155892"/>
      </dsp:txXfrm>
    </dsp:sp>
    <dsp:sp modelId="{85B7CE4F-98CF-498A-939A-ECB587A4A0B2}">
      <dsp:nvSpPr>
        <dsp:cNvPr id="0" name=""/>
        <dsp:cNvSpPr/>
      </dsp:nvSpPr>
      <dsp:spPr>
        <a:xfrm>
          <a:off x="10" y="2426"/>
          <a:ext cx="3337673" cy="160119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3200" b="1" kern="1200" dirty="0" smtClean="0"/>
            <a:t>335 (2004-06)  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3200" b="1" kern="1200" smtClean="0"/>
            <a:t>221(2011-13</a:t>
          </a:r>
          <a:r>
            <a:rPr lang="en-IN" sz="3600" b="1" kern="1200" smtClean="0"/>
            <a:t>)</a:t>
          </a:r>
          <a:endParaRPr lang="en-IN" sz="3600" b="1" kern="1200" dirty="0"/>
        </a:p>
      </dsp:txBody>
      <dsp:txXfrm>
        <a:off x="78174" y="80590"/>
        <a:ext cx="3181345" cy="1444865"/>
      </dsp:txXfrm>
    </dsp:sp>
    <dsp:sp modelId="{179B7A3D-1CBC-445C-81CA-61EE2CE06395}">
      <dsp:nvSpPr>
        <dsp:cNvPr id="0" name=""/>
        <dsp:cNvSpPr/>
      </dsp:nvSpPr>
      <dsp:spPr>
        <a:xfrm rot="5400000">
          <a:off x="3736723" y="1378421"/>
          <a:ext cx="1280954" cy="2211708"/>
        </a:xfrm>
        <a:prstGeom prst="round2SameRect">
          <a:avLst/>
        </a:prstGeom>
        <a:solidFill>
          <a:schemeClr val="bg1">
            <a:alpha val="9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000" b="1" kern="1200" dirty="0" smtClean="0">
              <a:solidFill>
                <a:schemeClr val="accent2">
                  <a:lumMod val="50000"/>
                </a:schemeClr>
              </a:solidFill>
            </a:rPr>
            <a:t>IMR </a:t>
          </a:r>
          <a:endParaRPr lang="en-IN" sz="4000" b="1" kern="1200" dirty="0">
            <a:solidFill>
              <a:schemeClr val="accent2">
                <a:lumMod val="50000"/>
              </a:schemeClr>
            </a:solidFill>
          </a:endParaRPr>
        </a:p>
      </dsp:txBody>
      <dsp:txXfrm rot="-5400000">
        <a:off x="3271347" y="1906329"/>
        <a:ext cx="2149177" cy="1155892"/>
      </dsp:txXfrm>
    </dsp:sp>
    <dsp:sp modelId="{F11A015E-9445-445B-8575-2B78E3171574}">
      <dsp:nvSpPr>
        <dsp:cNvPr id="0" name=""/>
        <dsp:cNvSpPr/>
      </dsp:nvSpPr>
      <dsp:spPr>
        <a:xfrm>
          <a:off x="10" y="1683679"/>
          <a:ext cx="3271336" cy="1601193"/>
        </a:xfrm>
        <a:prstGeom prst="roundRect">
          <a:avLst/>
        </a:prstGeom>
        <a:solidFill>
          <a:schemeClr val="accent3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3200" b="1" kern="1200" dirty="0" smtClean="0"/>
            <a:t>76 (2004-06) 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3200" b="1" kern="1200" dirty="0" smtClean="0"/>
            <a:t>54 (2013-14)</a:t>
          </a:r>
          <a:endParaRPr lang="en-IN" sz="3200" b="1" kern="1200" dirty="0"/>
        </a:p>
      </dsp:txBody>
      <dsp:txXfrm>
        <a:off x="78174" y="1761843"/>
        <a:ext cx="3115008" cy="1444865"/>
      </dsp:txXfrm>
    </dsp:sp>
    <dsp:sp modelId="{0DF7B751-039F-4E64-9083-77B8E07307BB}">
      <dsp:nvSpPr>
        <dsp:cNvPr id="0" name=""/>
        <dsp:cNvSpPr/>
      </dsp:nvSpPr>
      <dsp:spPr>
        <a:xfrm rot="5400000">
          <a:off x="3738351" y="3057960"/>
          <a:ext cx="1280954" cy="2215137"/>
        </a:xfrm>
        <a:prstGeom prst="round2SameRect">
          <a:avLst/>
        </a:prstGeom>
        <a:solidFill>
          <a:schemeClr val="bg1">
            <a:alpha val="9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000" b="1" kern="1200" dirty="0" smtClean="0">
              <a:solidFill>
                <a:schemeClr val="accent2">
                  <a:lumMod val="50000"/>
                </a:schemeClr>
              </a:solidFill>
            </a:rPr>
            <a:t>TFR </a:t>
          </a:r>
          <a:endParaRPr lang="en-IN" sz="4000" b="1" kern="1200" dirty="0">
            <a:solidFill>
              <a:schemeClr val="accent2">
                <a:lumMod val="50000"/>
              </a:schemeClr>
            </a:solidFill>
          </a:endParaRPr>
        </a:p>
      </dsp:txBody>
      <dsp:txXfrm rot="-5400000">
        <a:off x="3271260" y="3587583"/>
        <a:ext cx="2152606" cy="1155892"/>
      </dsp:txXfrm>
    </dsp:sp>
    <dsp:sp modelId="{9741BE00-5830-4DB8-9296-B8FFACA1A475}">
      <dsp:nvSpPr>
        <dsp:cNvPr id="0" name=""/>
        <dsp:cNvSpPr/>
      </dsp:nvSpPr>
      <dsp:spPr>
        <a:xfrm>
          <a:off x="10" y="3364932"/>
          <a:ext cx="3271249" cy="1601193"/>
        </a:xfrm>
        <a:prstGeom prst="roundRect">
          <a:avLst/>
        </a:prstGeom>
        <a:solidFill>
          <a:schemeClr val="accent5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800" b="1" kern="1200" dirty="0" smtClean="0"/>
            <a:t>3.5 (2005-06)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800" b="1" kern="1200" dirty="0" smtClean="0"/>
            <a:t>2.9 (2013-14</a:t>
          </a:r>
          <a:r>
            <a:rPr lang="en-IN" sz="3200" b="1" kern="1200" dirty="0" smtClean="0"/>
            <a:t>)</a:t>
          </a:r>
          <a:endParaRPr lang="en-IN" sz="3200" b="1" kern="1200" dirty="0"/>
        </a:p>
      </dsp:txBody>
      <dsp:txXfrm>
        <a:off x="78174" y="3443096"/>
        <a:ext cx="3114921" cy="144486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CED506-2C64-4165-939D-BB7AD371A810}">
      <dsp:nvSpPr>
        <dsp:cNvPr id="0" name=""/>
        <dsp:cNvSpPr/>
      </dsp:nvSpPr>
      <dsp:spPr>
        <a:xfrm>
          <a:off x="2" y="405"/>
          <a:ext cx="3635891" cy="692382"/>
        </a:xfrm>
        <a:prstGeom prst="chevron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14605" rIns="0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 dirty="0" smtClean="0">
              <a:solidFill>
                <a:schemeClr val="tx1"/>
              </a:solidFill>
            </a:rPr>
            <a:t>Population: 725.9 </a:t>
          </a:r>
          <a:r>
            <a:rPr lang="en-US" sz="2300" b="1" kern="1200" dirty="0" err="1" smtClean="0">
              <a:solidFill>
                <a:schemeClr val="tx1"/>
              </a:solidFill>
            </a:rPr>
            <a:t>lakhs</a:t>
          </a:r>
          <a:endParaRPr lang="en-US" sz="2300" b="1" kern="1200" dirty="0">
            <a:solidFill>
              <a:schemeClr val="tx1"/>
            </a:solidFill>
          </a:endParaRPr>
        </a:p>
      </dsp:txBody>
      <dsp:txXfrm>
        <a:off x="346193" y="405"/>
        <a:ext cx="2943509" cy="692382"/>
      </dsp:txXfrm>
    </dsp:sp>
    <dsp:sp modelId="{BD9DDF11-7401-4B33-9A82-49AC2C89FF54}">
      <dsp:nvSpPr>
        <dsp:cNvPr id="0" name=""/>
        <dsp:cNvSpPr/>
      </dsp:nvSpPr>
      <dsp:spPr>
        <a:xfrm>
          <a:off x="2" y="789721"/>
          <a:ext cx="3635891" cy="692382"/>
        </a:xfrm>
        <a:prstGeom prst="chevron">
          <a:avLst/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14605" rIns="0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 dirty="0" smtClean="0"/>
            <a:t>Live Births: 18.5 </a:t>
          </a:r>
          <a:r>
            <a:rPr lang="en-US" sz="2300" b="1" kern="1200" dirty="0" err="1" smtClean="0"/>
            <a:t>lakhs</a:t>
          </a:r>
          <a:endParaRPr lang="en-US" sz="2300" b="1" kern="1200" dirty="0"/>
        </a:p>
      </dsp:txBody>
      <dsp:txXfrm>
        <a:off x="346193" y="789721"/>
        <a:ext cx="2943509" cy="692382"/>
      </dsp:txXfrm>
    </dsp:sp>
    <dsp:sp modelId="{0D9B0C76-9C7A-4F3F-BF34-335070229DF4}">
      <dsp:nvSpPr>
        <dsp:cNvPr id="0" name=""/>
        <dsp:cNvSpPr/>
      </dsp:nvSpPr>
      <dsp:spPr>
        <a:xfrm>
          <a:off x="2" y="1579037"/>
          <a:ext cx="3635891" cy="692382"/>
        </a:xfrm>
        <a:prstGeom prst="chevron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14605" rIns="0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 dirty="0" smtClean="0">
              <a:solidFill>
                <a:schemeClr val="tx1"/>
              </a:solidFill>
            </a:rPr>
            <a:t>Maternal Deaths: 4080  </a:t>
          </a:r>
          <a:endParaRPr lang="en-US" sz="2300" b="1" kern="1200" dirty="0">
            <a:solidFill>
              <a:schemeClr val="tx1"/>
            </a:solidFill>
          </a:endParaRPr>
        </a:p>
      </dsp:txBody>
      <dsp:txXfrm>
        <a:off x="346193" y="1579037"/>
        <a:ext cx="2943509" cy="692382"/>
      </dsp:txXfrm>
    </dsp:sp>
    <dsp:sp modelId="{36885645-F44F-4973-A152-C2BB42929AEC}">
      <dsp:nvSpPr>
        <dsp:cNvPr id="0" name=""/>
        <dsp:cNvSpPr/>
      </dsp:nvSpPr>
      <dsp:spPr>
        <a:xfrm>
          <a:off x="2" y="2368353"/>
          <a:ext cx="3635891" cy="692382"/>
        </a:xfrm>
        <a:prstGeom prst="chevron">
          <a:avLst/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14605" rIns="0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 dirty="0" err="1" smtClean="0">
              <a:solidFill>
                <a:schemeClr val="tx1"/>
              </a:solidFill>
            </a:rPr>
            <a:t>Neo.N</a:t>
          </a:r>
          <a:r>
            <a:rPr lang="en-US" sz="2300" b="1" kern="1200" dirty="0" smtClean="0">
              <a:solidFill>
                <a:schemeClr val="tx1"/>
              </a:solidFill>
            </a:rPr>
            <a:t> Deaths: 68,845</a:t>
          </a:r>
        </a:p>
      </dsp:txBody>
      <dsp:txXfrm>
        <a:off x="346193" y="2368353"/>
        <a:ext cx="2943509" cy="692382"/>
      </dsp:txXfrm>
    </dsp:sp>
    <dsp:sp modelId="{1A6992F8-5E46-4C25-8647-AB8B0663D876}">
      <dsp:nvSpPr>
        <dsp:cNvPr id="0" name=""/>
        <dsp:cNvSpPr/>
      </dsp:nvSpPr>
      <dsp:spPr>
        <a:xfrm>
          <a:off x="2" y="3157669"/>
          <a:ext cx="3635891" cy="692382"/>
        </a:xfrm>
        <a:prstGeom prst="chevron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14605" rIns="0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 dirty="0" smtClean="0">
              <a:solidFill>
                <a:schemeClr val="tx1"/>
              </a:solidFill>
            </a:rPr>
            <a:t>Still birth:  9250</a:t>
          </a:r>
          <a:endParaRPr lang="en-US" sz="2300" b="1" kern="1200" dirty="0">
            <a:solidFill>
              <a:schemeClr val="tx1"/>
            </a:solidFill>
          </a:endParaRPr>
        </a:p>
      </dsp:txBody>
      <dsp:txXfrm>
        <a:off x="346193" y="3157669"/>
        <a:ext cx="2943509" cy="692382"/>
      </dsp:txXfrm>
    </dsp:sp>
    <dsp:sp modelId="{E9AED9A3-EC56-4BFE-B4D2-4A8B990B0EE7}">
      <dsp:nvSpPr>
        <dsp:cNvPr id="0" name=""/>
        <dsp:cNvSpPr/>
      </dsp:nvSpPr>
      <dsp:spPr>
        <a:xfrm>
          <a:off x="2" y="3946985"/>
          <a:ext cx="3635891" cy="949152"/>
        </a:xfrm>
        <a:prstGeom prst="chevron">
          <a:avLst/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tx1"/>
              </a:solidFill>
            </a:rPr>
            <a:t>Disparity in MMR with high burden  districts being </a:t>
          </a:r>
          <a:r>
            <a:rPr lang="en-US" sz="1400" b="1" kern="1200" dirty="0" err="1" smtClean="0">
              <a:solidFill>
                <a:schemeClr val="tx1"/>
              </a:solidFill>
            </a:rPr>
            <a:t>Sagar</a:t>
          </a:r>
          <a:r>
            <a:rPr lang="en-US" sz="1400" b="1" kern="1200" dirty="0" smtClean="0">
              <a:solidFill>
                <a:schemeClr val="tx1"/>
              </a:solidFill>
            </a:rPr>
            <a:t> (322), </a:t>
          </a:r>
          <a:r>
            <a:rPr lang="en-US" sz="1400" b="1" kern="1200" dirty="0" err="1" smtClean="0">
              <a:solidFill>
                <a:schemeClr val="tx1"/>
              </a:solidFill>
            </a:rPr>
            <a:t>Shadol</a:t>
          </a:r>
          <a:r>
            <a:rPr lang="en-US" sz="1400" b="1" kern="1200" dirty="0" smtClean="0">
              <a:solidFill>
                <a:schemeClr val="tx1"/>
              </a:solidFill>
            </a:rPr>
            <a:t> (361) &amp; </a:t>
          </a:r>
          <a:r>
            <a:rPr lang="en-US" sz="1400" b="1" kern="1200" dirty="0" err="1" smtClean="0">
              <a:solidFill>
                <a:schemeClr val="tx1"/>
              </a:solidFill>
            </a:rPr>
            <a:t>Rewa</a:t>
          </a:r>
          <a:r>
            <a:rPr lang="en-US" sz="1400" b="1" kern="1200" dirty="0" smtClean="0">
              <a:solidFill>
                <a:schemeClr val="tx1"/>
              </a:solidFill>
            </a:rPr>
            <a:t> (228) </a:t>
          </a:r>
          <a:endParaRPr lang="en-US" sz="1400" b="1" kern="1200" dirty="0">
            <a:solidFill>
              <a:schemeClr val="tx1"/>
            </a:solidFill>
          </a:endParaRPr>
        </a:p>
      </dsp:txBody>
      <dsp:txXfrm>
        <a:off x="474578" y="3946985"/>
        <a:ext cx="2686739" cy="94915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9311A5-88A8-4E13-8824-20BBCA8DECB5}">
      <dsp:nvSpPr>
        <dsp:cNvPr id="0" name=""/>
        <dsp:cNvSpPr/>
      </dsp:nvSpPr>
      <dsp:spPr>
        <a:xfrm>
          <a:off x="3544189" y="589"/>
          <a:ext cx="5309796" cy="1440465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lumMod val="40000"/>
            <a:lumOff val="60000"/>
          </a:schemeClr>
        </a:solidFill>
        <a:ln w="9525" cap="flat" cmpd="sng" algn="ctr">
          <a:solidFill>
            <a:schemeClr val="accent3">
              <a:lumMod val="50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Dy. Director Maternal Health  (supported by Skill Lab. Consultant)</a:t>
          </a:r>
          <a:endParaRPr lang="en-IN" sz="2000" kern="1200" dirty="0"/>
        </a:p>
      </dsp:txBody>
      <dsp:txXfrm>
        <a:off x="3544189" y="180647"/>
        <a:ext cx="4769622" cy="1080349"/>
      </dsp:txXfrm>
    </dsp:sp>
    <dsp:sp modelId="{CAB38781-7C37-49C5-97F9-4FEA5E7B26FF}">
      <dsp:nvSpPr>
        <dsp:cNvPr id="0" name=""/>
        <dsp:cNvSpPr/>
      </dsp:nvSpPr>
      <dsp:spPr>
        <a:xfrm>
          <a:off x="4325" y="175979"/>
          <a:ext cx="3539864" cy="1089685"/>
        </a:xfrm>
        <a:prstGeom prst="roundRect">
          <a:avLst/>
        </a:prstGeom>
        <a:solidFill>
          <a:schemeClr val="accent3">
            <a:lumMod val="50000"/>
          </a:schemeClr>
        </a:solidFill>
        <a:ln>
          <a:solidFill>
            <a:srgbClr val="003300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chemeClr val="bg1"/>
              </a:solidFill>
            </a:rPr>
            <a:t>State level- SNO:</a:t>
          </a:r>
          <a:endParaRPr lang="en-IN" sz="2400" b="1" kern="1200" dirty="0">
            <a:solidFill>
              <a:schemeClr val="bg1"/>
            </a:solidFill>
          </a:endParaRPr>
        </a:p>
      </dsp:txBody>
      <dsp:txXfrm>
        <a:off x="57519" y="229173"/>
        <a:ext cx="3433476" cy="983297"/>
      </dsp:txXfrm>
    </dsp:sp>
    <dsp:sp modelId="{47A8090C-9486-4561-8F52-9684351F12FC}">
      <dsp:nvSpPr>
        <dsp:cNvPr id="0" name=""/>
        <dsp:cNvSpPr/>
      </dsp:nvSpPr>
      <dsp:spPr>
        <a:xfrm>
          <a:off x="3543324" y="1306445"/>
          <a:ext cx="5314987" cy="1178321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lumMod val="40000"/>
            <a:lumOff val="60000"/>
          </a:schemeClr>
        </a:solidFill>
        <a:ln w="9525" cap="flat" cmpd="sng" algn="ctr">
          <a:solidFill>
            <a:schemeClr val="accent3">
              <a:lumMod val="50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Divisional Joint Director (Supported by Divisional Programme Management Unit)  </a:t>
          </a:r>
        </a:p>
      </dsp:txBody>
      <dsp:txXfrm>
        <a:off x="3543324" y="1453735"/>
        <a:ext cx="4873117" cy="883741"/>
      </dsp:txXfrm>
    </dsp:sp>
    <dsp:sp modelId="{258AA596-6E83-4992-A978-A98964077217}">
      <dsp:nvSpPr>
        <dsp:cNvPr id="0" name=""/>
        <dsp:cNvSpPr/>
      </dsp:nvSpPr>
      <dsp:spPr>
        <a:xfrm>
          <a:off x="0" y="1368153"/>
          <a:ext cx="3543324" cy="974076"/>
        </a:xfrm>
        <a:prstGeom prst="roundRect">
          <a:avLst/>
        </a:prstGeom>
        <a:solidFill>
          <a:schemeClr val="accent3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chemeClr val="bg1"/>
              </a:solidFill>
            </a:rPr>
            <a:t>Divisional  level-DNO:</a:t>
          </a:r>
        </a:p>
      </dsp:txBody>
      <dsp:txXfrm>
        <a:off x="47550" y="1415703"/>
        <a:ext cx="3448224" cy="878976"/>
      </dsp:txXfrm>
    </dsp:sp>
    <dsp:sp modelId="{EC406EBC-1418-4A46-BC74-3B14E4DEE082}">
      <dsp:nvSpPr>
        <dsp:cNvPr id="0" name=""/>
        <dsp:cNvSpPr/>
      </dsp:nvSpPr>
      <dsp:spPr>
        <a:xfrm>
          <a:off x="3543324" y="2376258"/>
          <a:ext cx="5314987" cy="1255979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lumMod val="40000"/>
            <a:lumOff val="60000"/>
          </a:schemeClr>
        </a:solidFill>
        <a:ln w="9525" cap="flat" cmpd="sng" algn="ctr">
          <a:solidFill>
            <a:schemeClr val="accent3">
              <a:lumMod val="50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1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endParaRPr lang="en-IN" sz="2000" kern="1200" dirty="0"/>
        </a:p>
        <a:p>
          <a:pPr marL="0" marR="0" lvl="1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en-US" sz="2000" kern="1200" dirty="0" smtClean="0"/>
            <a:t>Nodal Officers in competency based training models and operational guidelines on Skill lab.</a:t>
          </a:r>
        </a:p>
        <a:p>
          <a:pPr marL="57150" lvl="1" indent="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IN" sz="2000" kern="1200" dirty="0"/>
        </a:p>
      </dsp:txBody>
      <dsp:txXfrm>
        <a:off x="3543324" y="2533255"/>
        <a:ext cx="4843995" cy="941985"/>
      </dsp:txXfrm>
    </dsp:sp>
    <dsp:sp modelId="{FF57AC0B-7E83-4722-9DE7-F2727061C5EF}">
      <dsp:nvSpPr>
        <dsp:cNvPr id="0" name=""/>
        <dsp:cNvSpPr/>
      </dsp:nvSpPr>
      <dsp:spPr>
        <a:xfrm>
          <a:off x="0" y="2520280"/>
          <a:ext cx="3543324" cy="949871"/>
        </a:xfrm>
        <a:prstGeom prst="roundRect">
          <a:avLst/>
        </a:prstGeom>
        <a:solidFill>
          <a:schemeClr val="accent3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chemeClr val="bg1"/>
              </a:solidFill>
            </a:rPr>
            <a:t>Orientation:</a:t>
          </a:r>
        </a:p>
      </dsp:txBody>
      <dsp:txXfrm>
        <a:off x="46369" y="2566649"/>
        <a:ext cx="3450586" cy="857133"/>
      </dsp:txXfrm>
    </dsp:sp>
    <dsp:sp modelId="{56C67ED4-734F-497F-BF49-79F595E999CF}">
      <dsp:nvSpPr>
        <dsp:cNvPr id="0" name=""/>
        <dsp:cNvSpPr/>
      </dsp:nvSpPr>
      <dsp:spPr>
        <a:xfrm>
          <a:off x="3543324" y="3547606"/>
          <a:ext cx="5314987" cy="945714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lumMod val="40000"/>
            <a:lumOff val="60000"/>
          </a:schemeClr>
        </a:solidFill>
        <a:ln w="9525" cap="flat" cmpd="sng" algn="ctr">
          <a:solidFill>
            <a:schemeClr val="accent3">
              <a:lumMod val="50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57150" lvl="1" indent="0" algn="just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000" kern="1200" dirty="0" smtClean="0"/>
            <a:t>Divisional Level Training Institute (SIHMC/RHWTC/DH) </a:t>
          </a:r>
          <a:endParaRPr lang="en-IN" sz="2000" kern="1200" dirty="0"/>
        </a:p>
      </dsp:txBody>
      <dsp:txXfrm>
        <a:off x="3543324" y="3665820"/>
        <a:ext cx="4960344" cy="709286"/>
      </dsp:txXfrm>
    </dsp:sp>
    <dsp:sp modelId="{6218ED15-C795-4E86-A1D0-5D1A9FC8E261}">
      <dsp:nvSpPr>
        <dsp:cNvPr id="0" name=""/>
        <dsp:cNvSpPr/>
      </dsp:nvSpPr>
      <dsp:spPr>
        <a:xfrm>
          <a:off x="0" y="3488810"/>
          <a:ext cx="3543324" cy="940257"/>
        </a:xfrm>
        <a:prstGeom prst="roundRect">
          <a:avLst/>
        </a:prstGeom>
        <a:solidFill>
          <a:schemeClr val="accent3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chemeClr val="bg1"/>
              </a:solidFill>
            </a:rPr>
            <a:t>Select a location:</a:t>
          </a:r>
        </a:p>
      </dsp:txBody>
      <dsp:txXfrm>
        <a:off x="45900" y="3534710"/>
        <a:ext cx="3451524" cy="8484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E35FA9-2B77-41FE-9600-C9326AB88F38}" type="datetimeFigureOut">
              <a:rPr lang="en-US" smtClean="0"/>
              <a:pPr/>
              <a:t>7/2/2015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3A7DEB-05D3-4F82-A1FE-9528E7AB62C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020855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8FC8E2-65B0-4A2C-B20F-FE61EF0B90EE}" type="datetimeFigureOut">
              <a:rPr lang="en-US" smtClean="0"/>
              <a:pPr/>
              <a:t>7/2/2015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6DAC4A-B151-478D-9A85-7E1A7F7AD7A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804873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Combine 3 and 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6DAC4A-B151-478D-9A85-7E1A7F7AD7A4}" type="slidenum">
              <a:rPr lang="en-IN" smtClean="0"/>
              <a:pPr/>
              <a:t>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865054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EF6D0-7A8D-4A64-9524-F05BBB9F2FB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6126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Put it in table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6DAC4A-B151-478D-9A85-7E1A7F7AD7A4}" type="slidenum">
              <a:rPr lang="en-IN" smtClean="0"/>
              <a:pPr/>
              <a:t>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480017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improve pace and refresher trainings using the skill lab as a base for</a:t>
            </a:r>
            <a:r>
              <a:rPr lang="en-US" baseline="0" dirty="0" smtClean="0"/>
              <a:t> training giver, IT </a:t>
            </a:r>
            <a:r>
              <a:rPr lang="en-US" baseline="0" dirty="0" err="1" smtClean="0"/>
              <a:t>ifra</a:t>
            </a:r>
            <a:r>
              <a:rPr lang="en-US" baseline="0" dirty="0" smtClean="0"/>
              <a:t> and app of NIC and districts as </a:t>
            </a:r>
            <a:r>
              <a:rPr lang="en-US" baseline="0" dirty="0" err="1" smtClean="0"/>
              <a:t>recepients</a:t>
            </a:r>
            <a:r>
              <a:rPr lang="en-US" baseline="0" dirty="0" smtClean="0"/>
              <a:t>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EF6D0-7A8D-4A64-9524-F05BBB9F2FB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6898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F8170-E432-4533-ACA9-AF17D82EE542}" type="datetimeFigureOut">
              <a:rPr lang="en-US" smtClean="0"/>
              <a:pPr/>
              <a:t>7/2/2015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E78C-483E-4562-BC47-8CB27AF3A9F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F8170-E432-4533-ACA9-AF17D82EE542}" type="datetimeFigureOut">
              <a:rPr lang="en-US" smtClean="0"/>
              <a:pPr/>
              <a:t>7/2/2015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E78C-483E-4562-BC47-8CB27AF3A9F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F8170-E432-4533-ACA9-AF17D82EE542}" type="datetimeFigureOut">
              <a:rPr lang="en-US" smtClean="0"/>
              <a:pPr/>
              <a:t>7/2/2015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E78C-483E-4562-BC47-8CB27AF3A9F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F8170-E432-4533-ACA9-AF17D82EE542}" type="datetimeFigureOut">
              <a:rPr lang="en-US" smtClean="0"/>
              <a:pPr/>
              <a:t>7/2/2015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E78C-483E-4562-BC47-8CB27AF3A9F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F8170-E432-4533-ACA9-AF17D82EE542}" type="datetimeFigureOut">
              <a:rPr lang="en-US" smtClean="0"/>
              <a:pPr/>
              <a:t>7/2/2015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E78C-483E-4562-BC47-8CB27AF3A9F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F8170-E432-4533-ACA9-AF17D82EE542}" type="datetimeFigureOut">
              <a:rPr lang="en-US" smtClean="0"/>
              <a:pPr/>
              <a:t>7/2/2015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E78C-483E-4562-BC47-8CB27AF3A9F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F8170-E432-4533-ACA9-AF17D82EE542}" type="datetimeFigureOut">
              <a:rPr lang="en-US" smtClean="0"/>
              <a:pPr/>
              <a:t>7/2/2015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E78C-483E-4562-BC47-8CB27AF3A9F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F8170-E432-4533-ACA9-AF17D82EE542}" type="datetimeFigureOut">
              <a:rPr lang="en-US" smtClean="0"/>
              <a:pPr/>
              <a:t>7/2/2015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E78C-483E-4562-BC47-8CB27AF3A9F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F8170-E432-4533-ACA9-AF17D82EE542}" type="datetimeFigureOut">
              <a:rPr lang="en-US" smtClean="0"/>
              <a:pPr/>
              <a:t>7/2/2015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E78C-483E-4562-BC47-8CB27AF3A9F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F8170-E432-4533-ACA9-AF17D82EE542}" type="datetimeFigureOut">
              <a:rPr lang="en-US" smtClean="0"/>
              <a:pPr/>
              <a:t>7/2/2015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E78C-483E-4562-BC47-8CB27AF3A9F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F8170-E432-4533-ACA9-AF17D82EE542}" type="datetimeFigureOut">
              <a:rPr lang="en-US" smtClean="0"/>
              <a:pPr/>
              <a:t>7/2/2015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E78C-483E-4562-BC47-8CB27AF3A9F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CF8170-E432-4533-ACA9-AF17D82EE542}" type="datetimeFigureOut">
              <a:rPr lang="en-US" smtClean="0"/>
              <a:pPr/>
              <a:t>7/2/2015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2EE78C-483E-4562-BC47-8CB27AF3A9FE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image" Target="../media/image1.png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image" Target="../media/image5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5.jpeg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5.jpeg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Layout" Target="../diagrams/layout3.xml"/><Relationship Id="rId7" Type="http://schemas.openxmlformats.org/officeDocument/2006/relationships/image" Target="../media/image5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5.jpeg"/><Relationship Id="rId4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6165304"/>
            <a:ext cx="9144000" cy="692696"/>
          </a:xfrm>
          <a:solidFill>
            <a:srgbClr val="003300"/>
          </a:solidFill>
        </p:spPr>
        <p:txBody>
          <a:bodyPr>
            <a:noAutofit/>
          </a:bodyPr>
          <a:lstStyle/>
          <a:p>
            <a:r>
              <a:rPr lang="en-GB" sz="2000" b="1" dirty="0" smtClean="0">
                <a:solidFill>
                  <a:schemeClr val="bg1"/>
                </a:solidFill>
              </a:rPr>
              <a:t>National Health Mission                           </a:t>
            </a:r>
            <a:r>
              <a:rPr lang="en-GB" sz="2000" b="1" dirty="0" smtClean="0">
                <a:solidFill>
                  <a:schemeClr val="bg1"/>
                </a:solidFill>
                <a:cs typeface="AngsanaUPC" pitchFamily="18" charset="-34"/>
              </a:rPr>
              <a:t>Dept. of  Public  Health &amp; Family Welfare, MP</a:t>
            </a:r>
            <a:endParaRPr lang="en-GB" sz="2000" b="1" dirty="0">
              <a:solidFill>
                <a:schemeClr val="bg1"/>
              </a:solidFill>
              <a:cs typeface="AngsanaUPC" pitchFamily="18" charset="-34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3204175"/>
            <a:ext cx="9144000" cy="2295387"/>
          </a:xfrm>
          <a:prstGeom prst="rect">
            <a:avLst/>
          </a:prstGeom>
          <a:solidFill>
            <a:srgbClr val="003300"/>
          </a:solidFill>
          <a:ln>
            <a:solidFill>
              <a:srgbClr val="003300"/>
            </a:solidFill>
          </a:ln>
          <a:effectLst/>
        </p:spPr>
        <p:txBody>
          <a:bodyPr>
            <a:noAutofit/>
          </a:bodyPr>
          <a:lstStyle/>
          <a:p>
            <a:pPr marL="0" indent="0" algn="ctr">
              <a:spcBef>
                <a:spcPts val="600"/>
              </a:spcBef>
              <a:buNone/>
            </a:pPr>
            <a:r>
              <a:rPr lang="en-US" sz="8800" b="1" dirty="0" smtClean="0">
                <a:solidFill>
                  <a:schemeClr val="bg1"/>
                </a:solidFill>
                <a:latin typeface="+mj-lt"/>
              </a:rPr>
              <a:t>DAKSH</a:t>
            </a:r>
            <a:r>
              <a:rPr lang="en-US" sz="4800" b="1" dirty="0" smtClean="0">
                <a:solidFill>
                  <a:schemeClr val="bg1"/>
                </a:solidFill>
                <a:latin typeface="+mj-lt"/>
              </a:rPr>
              <a:t/>
            </a:r>
            <a:br>
              <a:rPr lang="en-US" sz="4800" b="1" dirty="0" smtClean="0">
                <a:solidFill>
                  <a:schemeClr val="bg1"/>
                </a:solidFill>
                <a:latin typeface="+mj-lt"/>
              </a:rPr>
            </a:br>
            <a:r>
              <a:rPr lang="en-US" sz="4800" b="1" dirty="0" smtClean="0">
                <a:solidFill>
                  <a:schemeClr val="bg1"/>
                </a:solidFill>
                <a:latin typeface="+mj-lt"/>
              </a:rPr>
              <a:t>Skills Lab</a:t>
            </a:r>
            <a:endParaRPr lang="en-US" sz="4800" b="1" dirty="0" smtClean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2" y="26155"/>
            <a:ext cx="1440161" cy="1238539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285852" y="4214818"/>
            <a:ext cx="6400800" cy="2111808"/>
          </a:xfrm>
          <a:prstGeom prst="rect">
            <a:avLst/>
          </a:prstGeo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rgbClr val="A6A6A6"/>
              </a:buClr>
              <a:buSzTx/>
              <a:buFont typeface="Wingdings" charset="0"/>
              <a:buNone/>
              <a:tabLst/>
              <a:defRPr/>
            </a:pPr>
            <a:endParaRPr kumimoji="0" lang="en-GB" sz="1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rbe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539552" y="5517232"/>
            <a:ext cx="8196540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rbel" charset="0"/>
                <a:ea typeface="+mn-ea"/>
                <a:cs typeface="+mn-cs"/>
              </a:rPr>
              <a:t>MADHYA PRADESH</a:t>
            </a:r>
            <a:endParaRPr kumimoji="0" lang="en-GB" sz="7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Rectangle 4" descr="DFID"/>
          <p:cNvSpPr>
            <a:spLocks noChangeArrowheads="1"/>
          </p:cNvSpPr>
          <p:nvPr/>
        </p:nvSpPr>
        <p:spPr bwMode="auto">
          <a:xfrm>
            <a:off x="346593" y="2347827"/>
            <a:ext cx="864097" cy="579438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Rectangle 2" descr="GoMP Logo"/>
          <p:cNvSpPr>
            <a:spLocks noChangeArrowheads="1"/>
          </p:cNvSpPr>
          <p:nvPr/>
        </p:nvSpPr>
        <p:spPr bwMode="auto">
          <a:xfrm>
            <a:off x="271432" y="1295359"/>
            <a:ext cx="1014420" cy="775558"/>
          </a:xfrm>
          <a:prstGeom prst="rect">
            <a:avLst/>
          </a:prstGeom>
          <a:blipFill dpi="0" rotWithShape="1">
            <a:blip r:embed="rId4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2" name="Picture 11" descr="C:\Users\Consultant MH\Desktop\Rev 03_13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23728" y="279715"/>
            <a:ext cx="4950244" cy="2901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196672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0049814"/>
              </p:ext>
            </p:extLst>
          </p:nvPr>
        </p:nvGraphicFramePr>
        <p:xfrm>
          <a:off x="323528" y="188640"/>
          <a:ext cx="8229600" cy="6408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43463445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9734494"/>
              </p:ext>
            </p:extLst>
          </p:nvPr>
        </p:nvGraphicFramePr>
        <p:xfrm>
          <a:off x="611560" y="260648"/>
          <a:ext cx="8229600" cy="6126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11165797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2881" y="1700808"/>
            <a:ext cx="86868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5425" indent="-225425" algn="just">
              <a:buFont typeface="Wingdings" pitchFamily="2" charset="2"/>
              <a:buChar char="§"/>
            </a:pPr>
            <a:r>
              <a:rPr lang="en-US" sz="2000" dirty="0" smtClean="0">
                <a:latin typeface="Calibri" pitchFamily="34" charset="0"/>
                <a:cs typeface="Calibri" pitchFamily="34" charset="0"/>
              </a:rPr>
              <a:t>The skill lab to be utilized for pre recruitment assessment and training to Nursing College faculties and DPHNOs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and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Mos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of delivery points</a:t>
            </a:r>
          </a:p>
          <a:p>
            <a:pPr marL="225425" indent="-225425" algn="just">
              <a:buFont typeface="Wingdings" pitchFamily="2" charset="2"/>
              <a:buChar char="§"/>
            </a:pPr>
            <a:r>
              <a:rPr lang="en-US" sz="2000" dirty="0" smtClean="0">
                <a:latin typeface="Calibri" pitchFamily="34" charset="0"/>
                <a:cs typeface="Calibri" pitchFamily="34" charset="0"/>
              </a:rPr>
              <a:t>1596 identified MCH Centers and a total of 4264 Nursing Staff posted to be trained through 4 skill lab in 2 years. </a:t>
            </a:r>
          </a:p>
          <a:p>
            <a:pPr lvl="2" indent="-231775" algn="just">
              <a:buFont typeface="Wingdings" pitchFamily="2" charset="2"/>
              <a:buChar char="§"/>
            </a:pPr>
            <a:r>
              <a:rPr lang="en-US" sz="2000" dirty="0" smtClean="0">
                <a:latin typeface="Calibri" pitchFamily="34" charset="0"/>
                <a:cs typeface="Calibri" pitchFamily="34" charset="0"/>
              </a:rPr>
              <a:t>Bhopal skill lab –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Sagar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and Bhopal Division (374 Facilities and 1393 Nursing Staff)</a:t>
            </a:r>
          </a:p>
          <a:p>
            <a:pPr lvl="2" indent="-231775" algn="just">
              <a:buFont typeface="Wingdings" pitchFamily="2" charset="2"/>
              <a:buChar char="§"/>
            </a:pPr>
            <a:r>
              <a:rPr lang="en-US" sz="2000" dirty="0" smtClean="0">
                <a:latin typeface="Calibri" pitchFamily="34" charset="0"/>
                <a:cs typeface="Calibri" pitchFamily="34" charset="0"/>
              </a:rPr>
              <a:t>Gwalior Skill lab – Gwalior and Jabalpur Division (538 facilities and 1559 Nursing Staff)</a:t>
            </a:r>
          </a:p>
          <a:p>
            <a:pPr lvl="2" indent="-231775" algn="just">
              <a:buFont typeface="Wingdings" pitchFamily="2" charset="2"/>
              <a:buChar char="§"/>
            </a:pPr>
            <a:r>
              <a:rPr lang="en-US" sz="2000" dirty="0" smtClean="0">
                <a:latin typeface="Calibri" pitchFamily="34" charset="0"/>
                <a:cs typeface="Calibri" pitchFamily="34" charset="0"/>
              </a:rPr>
              <a:t>Indore Skill lab – Indore and Ujjain Division (451 Facilities and 1428 Nursing staff) </a:t>
            </a:r>
          </a:p>
          <a:p>
            <a:pPr lvl="2" indent="-231775" algn="just">
              <a:buFont typeface="Wingdings" pitchFamily="2" charset="2"/>
              <a:buChar char="§"/>
            </a:pP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Rewa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Skill lab – Rewa Division (233 facilities and 732 Nursing staff)</a:t>
            </a:r>
          </a:p>
          <a:p>
            <a:pPr marL="225425" indent="-225425" algn="just">
              <a:buFont typeface="Wingdings" pitchFamily="2" charset="2"/>
              <a:buChar char="§"/>
            </a:pPr>
            <a:r>
              <a:rPr lang="en-US" sz="2000" dirty="0" smtClean="0">
                <a:latin typeface="Calibri" pitchFamily="34" charset="0"/>
                <a:cs typeface="Calibri" pitchFamily="34" charset="0"/>
              </a:rPr>
              <a:t>Due to large catchment area with large number of delivery points and trained staff  mentoring visit would be a challenge.</a:t>
            </a:r>
          </a:p>
          <a:p>
            <a:pPr marL="225425" indent="-225425" algn="just"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Online Capturing of improvement of quality of LR practices (MWMIS)</a:t>
            </a:r>
          </a:p>
          <a:p>
            <a:pPr marL="225425" indent="-225425" algn="just"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Scaling up and improvement of training quality through Virtual Classes</a:t>
            </a:r>
            <a:endParaRPr lang="en-US" sz="2000" dirty="0">
              <a:solidFill>
                <a:schemeClr val="accent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89319"/>
            <a:ext cx="1214414" cy="85410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81" y="80946"/>
            <a:ext cx="1142976" cy="982960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625042" y="80946"/>
            <a:ext cx="5877296" cy="926905"/>
          </a:xfrm>
          <a:solidFill>
            <a:srgbClr val="003300"/>
          </a:solidFill>
        </p:spPr>
        <p:txBody>
          <a:bodyPr/>
          <a:lstStyle/>
          <a:p>
            <a:pPr algn="ctr"/>
            <a:r>
              <a:rPr lang="en-IN" b="1" dirty="0" smtClean="0">
                <a:solidFill>
                  <a:schemeClr val="bg1"/>
                </a:solidFill>
              </a:rPr>
              <a:t>Way Forward </a:t>
            </a:r>
            <a:endParaRPr lang="en-IN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67744" y="404664"/>
            <a:ext cx="43308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i="1" dirty="0" smtClean="0">
                <a:solidFill>
                  <a:srgbClr val="003300"/>
                </a:solidFill>
              </a:rPr>
              <a:t>Lets join hands….</a:t>
            </a:r>
            <a:endParaRPr lang="en-US" sz="3600" dirty="0">
              <a:solidFill>
                <a:srgbClr val="0033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3400" y="5643578"/>
            <a:ext cx="8610600" cy="67710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r"/>
            <a:r>
              <a:rPr lang="en-US" sz="3800" b="1" i="1" dirty="0" smtClean="0">
                <a:solidFill>
                  <a:srgbClr val="C00000"/>
                </a:solidFill>
              </a:rPr>
              <a:t>…</a:t>
            </a:r>
            <a:r>
              <a:rPr lang="en-US" sz="3200" b="1" i="1" dirty="0" smtClean="0">
                <a:solidFill>
                  <a:srgbClr val="C00000"/>
                </a:solidFill>
              </a:rPr>
              <a:t>to save the mothers &amp; newborns</a:t>
            </a:r>
            <a:endParaRPr lang="en-US" sz="3200" dirty="0"/>
          </a:p>
        </p:txBody>
      </p:sp>
      <p:pic>
        <p:nvPicPr>
          <p:cNvPr id="11" name="Picture 10" descr="C:\Users\Consultant MH\Desktop\Rev 03_13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412776"/>
            <a:ext cx="6048672" cy="3952749"/>
          </a:xfrm>
          <a:prstGeom prst="rect">
            <a:avLst/>
          </a:prstGeom>
          <a:noFill/>
          <a:ln w="9525">
            <a:solidFill>
              <a:srgbClr val="0033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979712" y="24890"/>
            <a:ext cx="5446388" cy="1200329"/>
          </a:xfrm>
          <a:prstGeom prst="rect">
            <a:avLst/>
          </a:prstGeom>
          <a:solidFill>
            <a:srgbClr val="003300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</a:rPr>
              <a:t>Situation Analysis </a:t>
            </a:r>
          </a:p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Madhya Pradesh  </a:t>
            </a:r>
            <a:endParaRPr lang="en-US" sz="3200" b="1" dirty="0">
              <a:solidFill>
                <a:schemeClr val="bg1"/>
              </a:solidFill>
            </a:endParaRPr>
          </a:p>
        </p:txBody>
      </p:sp>
      <p:graphicFrame>
        <p:nvGraphicFramePr>
          <p:cNvPr id="9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433513"/>
              </p:ext>
            </p:extLst>
          </p:nvPr>
        </p:nvGraphicFramePr>
        <p:xfrm>
          <a:off x="228600" y="1340768"/>
          <a:ext cx="5486408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3207973783"/>
              </p:ext>
            </p:extLst>
          </p:nvPr>
        </p:nvGraphicFramePr>
        <p:xfrm>
          <a:off x="5508104" y="1295400"/>
          <a:ext cx="3635896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64008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Source SRS 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9586" y="24890"/>
            <a:ext cx="1214414" cy="85410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4891"/>
            <a:ext cx="1142976" cy="9829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804248" y="5143512"/>
            <a:ext cx="1981200" cy="1447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85720" y="5143512"/>
            <a:ext cx="1981200" cy="1524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47924" y="50416"/>
            <a:ext cx="5805288" cy="1200329"/>
          </a:xfrm>
          <a:prstGeom prst="rect">
            <a:avLst/>
          </a:prstGeom>
          <a:solidFill>
            <a:srgbClr val="0033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</a:rPr>
              <a:t>Objectives of Skill Lab </a:t>
            </a:r>
            <a:endParaRPr lang="en-US" b="1" dirty="0" smtClean="0">
              <a:solidFill>
                <a:schemeClr val="bg1"/>
              </a:solidFill>
            </a:endParaRPr>
          </a:p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      </a:t>
            </a:r>
            <a:r>
              <a:rPr lang="en-US" sz="2400" b="1" dirty="0" smtClean="0">
                <a:solidFill>
                  <a:schemeClr val="bg1"/>
                </a:solidFill>
              </a:rPr>
              <a:t>Focus on RMNCH+A Services</a:t>
            </a:r>
            <a:endParaRPr lang="en-US" sz="3200" b="1" dirty="0" smtClean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85720" y="1809119"/>
            <a:ext cx="8686800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5138" lvl="1" indent="-344488" algn="just">
              <a:buFont typeface="Wingdings" pitchFamily="2" charset="2"/>
              <a:buChar char="§"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Facilitates acquisition / reinforcement of key standardized technical skills and knowledge by service providers for RMNCH + A  services</a:t>
            </a:r>
          </a:p>
          <a:p>
            <a:pPr marL="465138" lvl="1" indent="-344488" algn="just">
              <a:buFont typeface="Wingdings" pitchFamily="2" charset="2"/>
              <a:buChar char="§"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 Ensures the availability of skilled personnel at health facilities</a:t>
            </a:r>
          </a:p>
          <a:p>
            <a:pPr marL="465138" lvl="1" indent="-344488" algn="just">
              <a:buFont typeface="Wingdings" pitchFamily="2" charset="2"/>
              <a:buChar char="§"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Improves the quality of in service training</a:t>
            </a:r>
          </a:p>
          <a:p>
            <a:pPr marL="465138" lvl="1" indent="-344488" algn="just">
              <a:buFont typeface="Wingdings" pitchFamily="2" charset="2"/>
              <a:buChar char="§"/>
            </a:pPr>
            <a:endParaRPr lang="en-IN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571039" y="5136698"/>
            <a:ext cx="3929090" cy="151923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9586" y="24890"/>
            <a:ext cx="1214414" cy="854104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4891"/>
            <a:ext cx="1142976" cy="9829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331640" y="116632"/>
            <a:ext cx="6383062" cy="1200329"/>
          </a:xfrm>
          <a:prstGeom prst="rect">
            <a:avLst/>
          </a:prstGeom>
          <a:solidFill>
            <a:srgbClr val="0033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</a:rPr>
              <a:t>Objectives of Skill Lab </a:t>
            </a:r>
            <a:endParaRPr lang="en-US" b="1" dirty="0" smtClean="0">
              <a:solidFill>
                <a:schemeClr val="bg1"/>
              </a:solidFill>
            </a:endParaRPr>
          </a:p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      </a:t>
            </a:r>
            <a:r>
              <a:rPr lang="en-US" sz="2400" b="1" dirty="0" smtClean="0">
                <a:solidFill>
                  <a:schemeClr val="bg1"/>
                </a:solidFill>
              </a:rPr>
              <a:t>Focus on RMNCH+A Services</a:t>
            </a:r>
            <a:endParaRPr lang="en-US" sz="3200" b="1" dirty="0" smtClean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6420" y="1835674"/>
            <a:ext cx="86868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5138" lvl="1" indent="-344488" algn="just">
              <a:buFont typeface="Wingdings" pitchFamily="2" charset="2"/>
              <a:buChar char="§"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Provides Continuing Nursing Education / Continuing Medical  Education.</a:t>
            </a:r>
          </a:p>
          <a:p>
            <a:pPr marL="465138" lvl="1" indent="-344488" algn="just">
              <a:buFont typeface="Wingdings" pitchFamily="2" charset="2"/>
              <a:buChar char="§"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Skill lab Training is a complementary to SBA Training. Skill lab provides training on 39 skills in 6 days duration  </a:t>
            </a:r>
            <a:endParaRPr lang="en-IN" sz="28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96420" y="4286256"/>
            <a:ext cx="3089696" cy="242889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652120" y="4357694"/>
            <a:ext cx="3258534" cy="235745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9586" y="24890"/>
            <a:ext cx="1214414" cy="854104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4891"/>
            <a:ext cx="1142976" cy="982960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3458419" y="4941168"/>
            <a:ext cx="2071702" cy="914400"/>
          </a:xfrm>
          <a:prstGeom prst="ellipse">
            <a:avLst/>
          </a:prstGeom>
          <a:solidFill>
            <a:srgbClr val="00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600" dirty="0" smtClean="0"/>
              <a:t>DAKSH</a:t>
            </a:r>
            <a:endParaRPr lang="en-IN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3312" y="71439"/>
            <a:ext cx="6525938" cy="1126255"/>
          </a:xfrm>
          <a:solidFill>
            <a:srgbClr val="003300"/>
          </a:solidFill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Steps for </a:t>
            </a:r>
            <a:r>
              <a:rPr lang="en-US" sz="28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Operationalization</a:t>
            </a:r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b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GoI</a:t>
            </a:r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guidelines</a:t>
            </a:r>
            <a:endParaRPr lang="en-IN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950" y="1341438"/>
            <a:ext cx="8372475" cy="532765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endParaRPr lang="en-IN" sz="1800" dirty="0"/>
          </a:p>
          <a:p>
            <a:pPr>
              <a:defRPr/>
            </a:pPr>
            <a:endParaRPr lang="en-IN" sz="1800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285688" y="1412776"/>
          <a:ext cx="8858312" cy="5200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9586" y="24890"/>
            <a:ext cx="1214414" cy="85410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4891"/>
            <a:ext cx="1142976" cy="982960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>
            <a:off x="323528" y="5921896"/>
            <a:ext cx="8820472" cy="603448"/>
          </a:xfrm>
          <a:prstGeom prst="round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b="1" dirty="0" smtClean="0">
                <a:solidFill>
                  <a:schemeClr val="bg1"/>
                </a:solidFill>
              </a:rPr>
              <a:t>With FA and TA of UKAID/MPTAST</a:t>
            </a:r>
            <a:endParaRPr lang="en-IN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6"/>
          <p:cNvGrpSpPr/>
          <p:nvPr/>
        </p:nvGrpSpPr>
        <p:grpSpPr>
          <a:xfrm>
            <a:off x="395536" y="720524"/>
            <a:ext cx="8572500" cy="6137476"/>
            <a:chOff x="419100" y="590550"/>
            <a:chExt cx="8382000" cy="5553075"/>
          </a:xfrm>
        </p:grpSpPr>
        <p:grpSp>
          <p:nvGrpSpPr>
            <p:cNvPr id="3" name="Group 214"/>
            <p:cNvGrpSpPr/>
            <p:nvPr/>
          </p:nvGrpSpPr>
          <p:grpSpPr>
            <a:xfrm>
              <a:off x="419100" y="590550"/>
              <a:ext cx="8382000" cy="5553075"/>
              <a:chOff x="419100" y="590550"/>
              <a:chExt cx="8382000" cy="5553075"/>
            </a:xfrm>
          </p:grpSpPr>
          <p:sp>
            <p:nvSpPr>
              <p:cNvPr id="65" name="Freeform 213"/>
              <p:cNvSpPr>
                <a:spLocks/>
              </p:cNvSpPr>
              <p:nvPr/>
            </p:nvSpPr>
            <p:spPr bwMode="auto">
              <a:xfrm>
                <a:off x="4419600" y="657225"/>
                <a:ext cx="895350" cy="885825"/>
              </a:xfrm>
              <a:custGeom>
                <a:avLst/>
                <a:gdLst>
                  <a:gd name="T0" fmla="*/ 2147483647 w 564"/>
                  <a:gd name="T1" fmla="*/ 2147483647 h 558"/>
                  <a:gd name="T2" fmla="*/ 2147483647 w 564"/>
                  <a:gd name="T3" fmla="*/ 2147483647 h 558"/>
                  <a:gd name="T4" fmla="*/ 2147483647 w 564"/>
                  <a:gd name="T5" fmla="*/ 2147483647 h 558"/>
                  <a:gd name="T6" fmla="*/ 2147483647 w 564"/>
                  <a:gd name="T7" fmla="*/ 2147483647 h 558"/>
                  <a:gd name="T8" fmla="*/ 2147483647 w 564"/>
                  <a:gd name="T9" fmla="*/ 2147483647 h 558"/>
                  <a:gd name="T10" fmla="*/ 2147483647 w 564"/>
                  <a:gd name="T11" fmla="*/ 2147483647 h 558"/>
                  <a:gd name="T12" fmla="*/ 2147483647 w 564"/>
                  <a:gd name="T13" fmla="*/ 2147483647 h 558"/>
                  <a:gd name="T14" fmla="*/ 2147483647 w 564"/>
                  <a:gd name="T15" fmla="*/ 2147483647 h 558"/>
                  <a:gd name="T16" fmla="*/ 2147483647 w 564"/>
                  <a:gd name="T17" fmla="*/ 2147483647 h 558"/>
                  <a:gd name="T18" fmla="*/ 2147483647 w 564"/>
                  <a:gd name="T19" fmla="*/ 2147483647 h 558"/>
                  <a:gd name="T20" fmla="*/ 2147483647 w 564"/>
                  <a:gd name="T21" fmla="*/ 2147483647 h 558"/>
                  <a:gd name="T22" fmla="*/ 2147483647 w 564"/>
                  <a:gd name="T23" fmla="*/ 2147483647 h 558"/>
                  <a:gd name="T24" fmla="*/ 2147483647 w 564"/>
                  <a:gd name="T25" fmla="*/ 2147483647 h 558"/>
                  <a:gd name="T26" fmla="*/ 2147483647 w 564"/>
                  <a:gd name="T27" fmla="*/ 2147483647 h 558"/>
                  <a:gd name="T28" fmla="*/ 2147483647 w 564"/>
                  <a:gd name="T29" fmla="*/ 2147483647 h 558"/>
                  <a:gd name="T30" fmla="*/ 2147483647 w 564"/>
                  <a:gd name="T31" fmla="*/ 2147483647 h 558"/>
                  <a:gd name="T32" fmla="*/ 2147483647 w 564"/>
                  <a:gd name="T33" fmla="*/ 2147483647 h 558"/>
                  <a:gd name="T34" fmla="*/ 2147483647 w 564"/>
                  <a:gd name="T35" fmla="*/ 2147483647 h 558"/>
                  <a:gd name="T36" fmla="*/ 2147483647 w 564"/>
                  <a:gd name="T37" fmla="*/ 2147483647 h 558"/>
                  <a:gd name="T38" fmla="*/ 2147483647 w 564"/>
                  <a:gd name="T39" fmla="*/ 2147483647 h 558"/>
                  <a:gd name="T40" fmla="*/ 2147483647 w 564"/>
                  <a:gd name="T41" fmla="*/ 2147483647 h 558"/>
                  <a:gd name="T42" fmla="*/ 2147483647 w 564"/>
                  <a:gd name="T43" fmla="*/ 2147483647 h 558"/>
                  <a:gd name="T44" fmla="*/ 2147483647 w 564"/>
                  <a:gd name="T45" fmla="*/ 2147483647 h 558"/>
                  <a:gd name="T46" fmla="*/ 2147483647 w 564"/>
                  <a:gd name="T47" fmla="*/ 2147483647 h 558"/>
                  <a:gd name="T48" fmla="*/ 2147483647 w 564"/>
                  <a:gd name="T49" fmla="*/ 2147483647 h 558"/>
                  <a:gd name="T50" fmla="*/ 2147483647 w 564"/>
                  <a:gd name="T51" fmla="*/ 2147483647 h 558"/>
                  <a:gd name="T52" fmla="*/ 2147483647 w 564"/>
                  <a:gd name="T53" fmla="*/ 2147483647 h 558"/>
                  <a:gd name="T54" fmla="*/ 2147483647 w 564"/>
                  <a:gd name="T55" fmla="*/ 2147483647 h 558"/>
                  <a:gd name="T56" fmla="*/ 2147483647 w 564"/>
                  <a:gd name="T57" fmla="*/ 2147483647 h 558"/>
                  <a:gd name="T58" fmla="*/ 2147483647 w 564"/>
                  <a:gd name="T59" fmla="*/ 2147483647 h 558"/>
                  <a:gd name="T60" fmla="*/ 2147483647 w 564"/>
                  <a:gd name="T61" fmla="*/ 2147483647 h 558"/>
                  <a:gd name="T62" fmla="*/ 2147483647 w 564"/>
                  <a:gd name="T63" fmla="*/ 2147483647 h 558"/>
                  <a:gd name="T64" fmla="*/ 2147483647 w 564"/>
                  <a:gd name="T65" fmla="*/ 2147483647 h 558"/>
                  <a:gd name="T66" fmla="*/ 2147483647 w 564"/>
                  <a:gd name="T67" fmla="*/ 2147483647 h 558"/>
                  <a:gd name="T68" fmla="*/ 2147483647 w 564"/>
                  <a:gd name="T69" fmla="*/ 2147483647 h 558"/>
                  <a:gd name="T70" fmla="*/ 2147483647 w 564"/>
                  <a:gd name="T71" fmla="*/ 2147483647 h 558"/>
                  <a:gd name="T72" fmla="*/ 2147483647 w 564"/>
                  <a:gd name="T73" fmla="*/ 2147483647 h 558"/>
                  <a:gd name="T74" fmla="*/ 2147483647 w 564"/>
                  <a:gd name="T75" fmla="*/ 2147483647 h 558"/>
                  <a:gd name="T76" fmla="*/ 2147483647 w 564"/>
                  <a:gd name="T77" fmla="*/ 2147483647 h 558"/>
                  <a:gd name="T78" fmla="*/ 2147483647 w 564"/>
                  <a:gd name="T79" fmla="*/ 2147483647 h 558"/>
                  <a:gd name="T80" fmla="*/ 2147483647 w 564"/>
                  <a:gd name="T81" fmla="*/ 2147483647 h 558"/>
                  <a:gd name="T82" fmla="*/ 2147483647 w 564"/>
                  <a:gd name="T83" fmla="*/ 2147483647 h 558"/>
                  <a:gd name="T84" fmla="*/ 2147483647 w 564"/>
                  <a:gd name="T85" fmla="*/ 2147483647 h 558"/>
                  <a:gd name="T86" fmla="*/ 2147483647 w 564"/>
                  <a:gd name="T87" fmla="*/ 2147483647 h 558"/>
                  <a:gd name="T88" fmla="*/ 2147483647 w 564"/>
                  <a:gd name="T89" fmla="*/ 2147483647 h 558"/>
                  <a:gd name="T90" fmla="*/ 2147483647 w 564"/>
                  <a:gd name="T91" fmla="*/ 2147483647 h 558"/>
                  <a:gd name="T92" fmla="*/ 2147483647 w 564"/>
                  <a:gd name="T93" fmla="*/ 2147483647 h 558"/>
                  <a:gd name="T94" fmla="*/ 2147483647 w 564"/>
                  <a:gd name="T95" fmla="*/ 2147483647 h 558"/>
                  <a:gd name="T96" fmla="*/ 2147483647 w 564"/>
                  <a:gd name="T97" fmla="*/ 2147483647 h 558"/>
                  <a:gd name="T98" fmla="*/ 2147483647 w 564"/>
                  <a:gd name="T99" fmla="*/ 2147483647 h 558"/>
                  <a:gd name="T100" fmla="*/ 2147483647 w 564"/>
                  <a:gd name="T101" fmla="*/ 2147483647 h 558"/>
                  <a:gd name="T102" fmla="*/ 2147483647 w 564"/>
                  <a:gd name="T103" fmla="*/ 2147483647 h 558"/>
                  <a:gd name="T104" fmla="*/ 2147483647 w 564"/>
                  <a:gd name="T105" fmla="*/ 2147483647 h 558"/>
                  <a:gd name="T106" fmla="*/ 0 w 564"/>
                  <a:gd name="T107" fmla="*/ 2147483647 h 558"/>
                  <a:gd name="T108" fmla="*/ 0 w 564"/>
                  <a:gd name="T109" fmla="*/ 2147483647 h 558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564"/>
                  <a:gd name="T166" fmla="*/ 0 h 558"/>
                  <a:gd name="T167" fmla="*/ 564 w 564"/>
                  <a:gd name="T168" fmla="*/ 558 h 558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564" h="558">
                    <a:moveTo>
                      <a:pt x="0" y="162"/>
                    </a:moveTo>
                    <a:lnTo>
                      <a:pt x="0" y="156"/>
                    </a:lnTo>
                    <a:lnTo>
                      <a:pt x="0" y="150"/>
                    </a:lnTo>
                    <a:lnTo>
                      <a:pt x="6" y="150"/>
                    </a:lnTo>
                    <a:lnTo>
                      <a:pt x="12" y="150"/>
                    </a:lnTo>
                    <a:lnTo>
                      <a:pt x="18" y="150"/>
                    </a:lnTo>
                    <a:lnTo>
                      <a:pt x="18" y="15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30" y="150"/>
                    </a:lnTo>
                    <a:lnTo>
                      <a:pt x="30" y="144"/>
                    </a:lnTo>
                    <a:lnTo>
                      <a:pt x="30" y="138"/>
                    </a:lnTo>
                    <a:lnTo>
                      <a:pt x="36" y="138"/>
                    </a:lnTo>
                    <a:lnTo>
                      <a:pt x="42" y="138"/>
                    </a:lnTo>
                    <a:lnTo>
                      <a:pt x="48" y="138"/>
                    </a:lnTo>
                    <a:lnTo>
                      <a:pt x="54" y="138"/>
                    </a:lnTo>
                    <a:lnTo>
                      <a:pt x="54" y="144"/>
                    </a:lnTo>
                    <a:lnTo>
                      <a:pt x="60" y="144"/>
                    </a:lnTo>
                    <a:lnTo>
                      <a:pt x="66" y="150"/>
                    </a:lnTo>
                    <a:lnTo>
                      <a:pt x="66" y="144"/>
                    </a:lnTo>
                    <a:lnTo>
                      <a:pt x="72" y="144"/>
                    </a:lnTo>
                    <a:lnTo>
                      <a:pt x="78" y="144"/>
                    </a:lnTo>
                    <a:lnTo>
                      <a:pt x="78" y="138"/>
                    </a:lnTo>
                    <a:lnTo>
                      <a:pt x="78" y="132"/>
                    </a:lnTo>
                    <a:lnTo>
                      <a:pt x="84" y="132"/>
                    </a:lnTo>
                    <a:lnTo>
                      <a:pt x="90" y="132"/>
                    </a:lnTo>
                    <a:lnTo>
                      <a:pt x="90" y="126"/>
                    </a:lnTo>
                    <a:lnTo>
                      <a:pt x="90" y="120"/>
                    </a:lnTo>
                    <a:lnTo>
                      <a:pt x="96" y="114"/>
                    </a:lnTo>
                    <a:lnTo>
                      <a:pt x="96" y="120"/>
                    </a:lnTo>
                    <a:lnTo>
                      <a:pt x="102" y="120"/>
                    </a:lnTo>
                    <a:lnTo>
                      <a:pt x="108" y="120"/>
                    </a:lnTo>
                    <a:lnTo>
                      <a:pt x="114" y="120"/>
                    </a:lnTo>
                    <a:lnTo>
                      <a:pt x="114" y="114"/>
                    </a:lnTo>
                    <a:lnTo>
                      <a:pt x="120" y="114"/>
                    </a:lnTo>
                    <a:lnTo>
                      <a:pt x="126" y="114"/>
                    </a:lnTo>
                    <a:lnTo>
                      <a:pt x="120" y="108"/>
                    </a:lnTo>
                    <a:lnTo>
                      <a:pt x="120" y="102"/>
                    </a:lnTo>
                    <a:lnTo>
                      <a:pt x="126" y="96"/>
                    </a:lnTo>
                    <a:lnTo>
                      <a:pt x="120" y="96"/>
                    </a:lnTo>
                    <a:lnTo>
                      <a:pt x="120" y="90"/>
                    </a:lnTo>
                    <a:lnTo>
                      <a:pt x="126" y="90"/>
                    </a:lnTo>
                    <a:lnTo>
                      <a:pt x="132" y="90"/>
                    </a:lnTo>
                    <a:lnTo>
                      <a:pt x="138" y="90"/>
                    </a:lnTo>
                    <a:lnTo>
                      <a:pt x="138" y="84"/>
                    </a:lnTo>
                    <a:lnTo>
                      <a:pt x="138" y="78"/>
                    </a:lnTo>
                    <a:lnTo>
                      <a:pt x="138" y="72"/>
                    </a:lnTo>
                    <a:lnTo>
                      <a:pt x="144" y="72"/>
                    </a:lnTo>
                    <a:lnTo>
                      <a:pt x="150" y="72"/>
                    </a:lnTo>
                    <a:lnTo>
                      <a:pt x="156" y="72"/>
                    </a:lnTo>
                    <a:lnTo>
                      <a:pt x="162" y="72"/>
                    </a:lnTo>
                    <a:lnTo>
                      <a:pt x="168" y="78"/>
                    </a:lnTo>
                    <a:lnTo>
                      <a:pt x="168" y="72"/>
                    </a:lnTo>
                    <a:lnTo>
                      <a:pt x="168" y="66"/>
                    </a:lnTo>
                    <a:lnTo>
                      <a:pt x="168" y="60"/>
                    </a:lnTo>
                    <a:lnTo>
                      <a:pt x="168" y="54"/>
                    </a:lnTo>
                    <a:lnTo>
                      <a:pt x="168" y="48"/>
                    </a:lnTo>
                    <a:lnTo>
                      <a:pt x="168" y="42"/>
                    </a:lnTo>
                    <a:lnTo>
                      <a:pt x="168" y="36"/>
                    </a:lnTo>
                    <a:lnTo>
                      <a:pt x="174" y="36"/>
                    </a:lnTo>
                    <a:lnTo>
                      <a:pt x="174" y="30"/>
                    </a:lnTo>
                    <a:lnTo>
                      <a:pt x="180" y="30"/>
                    </a:lnTo>
                    <a:lnTo>
                      <a:pt x="180" y="24"/>
                    </a:lnTo>
                    <a:lnTo>
                      <a:pt x="186" y="24"/>
                    </a:lnTo>
                    <a:lnTo>
                      <a:pt x="186" y="18"/>
                    </a:lnTo>
                    <a:lnTo>
                      <a:pt x="186" y="12"/>
                    </a:lnTo>
                    <a:lnTo>
                      <a:pt x="192" y="12"/>
                    </a:lnTo>
                    <a:lnTo>
                      <a:pt x="204" y="18"/>
                    </a:lnTo>
                    <a:lnTo>
                      <a:pt x="216" y="24"/>
                    </a:lnTo>
                    <a:lnTo>
                      <a:pt x="222" y="30"/>
                    </a:lnTo>
                    <a:lnTo>
                      <a:pt x="234" y="30"/>
                    </a:lnTo>
                    <a:lnTo>
                      <a:pt x="240" y="30"/>
                    </a:lnTo>
                    <a:lnTo>
                      <a:pt x="246" y="24"/>
                    </a:lnTo>
                    <a:lnTo>
                      <a:pt x="252" y="18"/>
                    </a:lnTo>
                    <a:lnTo>
                      <a:pt x="258" y="18"/>
                    </a:lnTo>
                    <a:lnTo>
                      <a:pt x="276" y="18"/>
                    </a:lnTo>
                    <a:lnTo>
                      <a:pt x="282" y="18"/>
                    </a:lnTo>
                    <a:lnTo>
                      <a:pt x="282" y="12"/>
                    </a:lnTo>
                    <a:lnTo>
                      <a:pt x="288" y="6"/>
                    </a:lnTo>
                    <a:lnTo>
                      <a:pt x="294" y="6"/>
                    </a:lnTo>
                    <a:lnTo>
                      <a:pt x="306" y="0"/>
                    </a:lnTo>
                    <a:lnTo>
                      <a:pt x="312" y="6"/>
                    </a:lnTo>
                    <a:lnTo>
                      <a:pt x="312" y="12"/>
                    </a:lnTo>
                    <a:lnTo>
                      <a:pt x="318" y="12"/>
                    </a:lnTo>
                    <a:lnTo>
                      <a:pt x="324" y="6"/>
                    </a:lnTo>
                    <a:lnTo>
                      <a:pt x="330" y="6"/>
                    </a:lnTo>
                    <a:lnTo>
                      <a:pt x="336" y="18"/>
                    </a:lnTo>
                    <a:lnTo>
                      <a:pt x="342" y="24"/>
                    </a:lnTo>
                    <a:lnTo>
                      <a:pt x="360" y="24"/>
                    </a:lnTo>
                    <a:lnTo>
                      <a:pt x="366" y="24"/>
                    </a:lnTo>
                    <a:lnTo>
                      <a:pt x="396" y="54"/>
                    </a:lnTo>
                    <a:lnTo>
                      <a:pt x="402" y="60"/>
                    </a:lnTo>
                    <a:lnTo>
                      <a:pt x="414" y="60"/>
                    </a:lnTo>
                    <a:lnTo>
                      <a:pt x="426" y="54"/>
                    </a:lnTo>
                    <a:lnTo>
                      <a:pt x="450" y="66"/>
                    </a:lnTo>
                    <a:lnTo>
                      <a:pt x="450" y="72"/>
                    </a:lnTo>
                    <a:lnTo>
                      <a:pt x="444" y="78"/>
                    </a:lnTo>
                    <a:lnTo>
                      <a:pt x="444" y="84"/>
                    </a:lnTo>
                    <a:lnTo>
                      <a:pt x="450" y="84"/>
                    </a:lnTo>
                    <a:lnTo>
                      <a:pt x="462" y="72"/>
                    </a:lnTo>
                    <a:lnTo>
                      <a:pt x="468" y="72"/>
                    </a:lnTo>
                    <a:lnTo>
                      <a:pt x="474" y="72"/>
                    </a:lnTo>
                    <a:lnTo>
                      <a:pt x="480" y="78"/>
                    </a:lnTo>
                    <a:lnTo>
                      <a:pt x="480" y="84"/>
                    </a:lnTo>
                    <a:lnTo>
                      <a:pt x="474" y="96"/>
                    </a:lnTo>
                    <a:lnTo>
                      <a:pt x="480" y="102"/>
                    </a:lnTo>
                    <a:lnTo>
                      <a:pt x="486" y="120"/>
                    </a:lnTo>
                    <a:lnTo>
                      <a:pt x="474" y="120"/>
                    </a:lnTo>
                    <a:lnTo>
                      <a:pt x="468" y="132"/>
                    </a:lnTo>
                    <a:lnTo>
                      <a:pt x="480" y="132"/>
                    </a:lnTo>
                    <a:lnTo>
                      <a:pt x="480" y="138"/>
                    </a:lnTo>
                    <a:lnTo>
                      <a:pt x="480" y="144"/>
                    </a:lnTo>
                    <a:lnTo>
                      <a:pt x="486" y="150"/>
                    </a:lnTo>
                    <a:lnTo>
                      <a:pt x="480" y="150"/>
                    </a:lnTo>
                    <a:lnTo>
                      <a:pt x="480" y="156"/>
                    </a:lnTo>
                    <a:lnTo>
                      <a:pt x="486" y="150"/>
                    </a:lnTo>
                    <a:lnTo>
                      <a:pt x="486" y="156"/>
                    </a:lnTo>
                    <a:lnTo>
                      <a:pt x="492" y="150"/>
                    </a:lnTo>
                    <a:lnTo>
                      <a:pt x="492" y="162"/>
                    </a:lnTo>
                    <a:lnTo>
                      <a:pt x="504" y="162"/>
                    </a:lnTo>
                    <a:lnTo>
                      <a:pt x="498" y="168"/>
                    </a:lnTo>
                    <a:lnTo>
                      <a:pt x="504" y="168"/>
                    </a:lnTo>
                    <a:lnTo>
                      <a:pt x="504" y="174"/>
                    </a:lnTo>
                    <a:lnTo>
                      <a:pt x="510" y="186"/>
                    </a:lnTo>
                    <a:lnTo>
                      <a:pt x="522" y="186"/>
                    </a:lnTo>
                    <a:lnTo>
                      <a:pt x="522" y="192"/>
                    </a:lnTo>
                    <a:lnTo>
                      <a:pt x="510" y="210"/>
                    </a:lnTo>
                    <a:lnTo>
                      <a:pt x="516" y="210"/>
                    </a:lnTo>
                    <a:lnTo>
                      <a:pt x="522" y="216"/>
                    </a:lnTo>
                    <a:lnTo>
                      <a:pt x="528" y="216"/>
                    </a:lnTo>
                    <a:lnTo>
                      <a:pt x="528" y="210"/>
                    </a:lnTo>
                    <a:lnTo>
                      <a:pt x="534" y="216"/>
                    </a:lnTo>
                    <a:lnTo>
                      <a:pt x="540" y="210"/>
                    </a:lnTo>
                    <a:lnTo>
                      <a:pt x="558" y="216"/>
                    </a:lnTo>
                    <a:lnTo>
                      <a:pt x="552" y="216"/>
                    </a:lnTo>
                    <a:lnTo>
                      <a:pt x="546" y="222"/>
                    </a:lnTo>
                    <a:lnTo>
                      <a:pt x="534" y="240"/>
                    </a:lnTo>
                    <a:lnTo>
                      <a:pt x="534" y="258"/>
                    </a:lnTo>
                    <a:lnTo>
                      <a:pt x="546" y="264"/>
                    </a:lnTo>
                    <a:lnTo>
                      <a:pt x="558" y="264"/>
                    </a:lnTo>
                    <a:lnTo>
                      <a:pt x="564" y="276"/>
                    </a:lnTo>
                    <a:lnTo>
                      <a:pt x="552" y="282"/>
                    </a:lnTo>
                    <a:lnTo>
                      <a:pt x="540" y="282"/>
                    </a:lnTo>
                    <a:lnTo>
                      <a:pt x="540" y="300"/>
                    </a:lnTo>
                    <a:lnTo>
                      <a:pt x="540" y="312"/>
                    </a:lnTo>
                    <a:lnTo>
                      <a:pt x="516" y="318"/>
                    </a:lnTo>
                    <a:lnTo>
                      <a:pt x="510" y="324"/>
                    </a:lnTo>
                    <a:lnTo>
                      <a:pt x="540" y="330"/>
                    </a:lnTo>
                    <a:lnTo>
                      <a:pt x="528" y="336"/>
                    </a:lnTo>
                    <a:lnTo>
                      <a:pt x="510" y="336"/>
                    </a:lnTo>
                    <a:lnTo>
                      <a:pt x="498" y="336"/>
                    </a:lnTo>
                    <a:lnTo>
                      <a:pt x="480" y="342"/>
                    </a:lnTo>
                    <a:lnTo>
                      <a:pt x="492" y="348"/>
                    </a:lnTo>
                    <a:lnTo>
                      <a:pt x="498" y="348"/>
                    </a:lnTo>
                    <a:lnTo>
                      <a:pt x="498" y="360"/>
                    </a:lnTo>
                    <a:lnTo>
                      <a:pt x="486" y="366"/>
                    </a:lnTo>
                    <a:lnTo>
                      <a:pt x="474" y="372"/>
                    </a:lnTo>
                    <a:lnTo>
                      <a:pt x="486" y="378"/>
                    </a:lnTo>
                    <a:lnTo>
                      <a:pt x="480" y="384"/>
                    </a:lnTo>
                    <a:lnTo>
                      <a:pt x="468" y="390"/>
                    </a:lnTo>
                    <a:lnTo>
                      <a:pt x="462" y="390"/>
                    </a:lnTo>
                    <a:lnTo>
                      <a:pt x="456" y="402"/>
                    </a:lnTo>
                    <a:lnTo>
                      <a:pt x="474" y="426"/>
                    </a:lnTo>
                    <a:lnTo>
                      <a:pt x="480" y="432"/>
                    </a:lnTo>
                    <a:lnTo>
                      <a:pt x="486" y="432"/>
                    </a:lnTo>
                    <a:lnTo>
                      <a:pt x="480" y="444"/>
                    </a:lnTo>
                    <a:lnTo>
                      <a:pt x="468" y="450"/>
                    </a:lnTo>
                    <a:lnTo>
                      <a:pt x="456" y="462"/>
                    </a:lnTo>
                    <a:lnTo>
                      <a:pt x="450" y="474"/>
                    </a:lnTo>
                    <a:lnTo>
                      <a:pt x="444" y="486"/>
                    </a:lnTo>
                    <a:lnTo>
                      <a:pt x="444" y="498"/>
                    </a:lnTo>
                    <a:lnTo>
                      <a:pt x="438" y="510"/>
                    </a:lnTo>
                    <a:lnTo>
                      <a:pt x="438" y="516"/>
                    </a:lnTo>
                    <a:lnTo>
                      <a:pt x="432" y="516"/>
                    </a:lnTo>
                    <a:lnTo>
                      <a:pt x="426" y="516"/>
                    </a:lnTo>
                    <a:lnTo>
                      <a:pt x="426" y="522"/>
                    </a:lnTo>
                    <a:lnTo>
                      <a:pt x="420" y="522"/>
                    </a:lnTo>
                    <a:lnTo>
                      <a:pt x="420" y="528"/>
                    </a:lnTo>
                    <a:lnTo>
                      <a:pt x="414" y="528"/>
                    </a:lnTo>
                    <a:lnTo>
                      <a:pt x="414" y="534"/>
                    </a:lnTo>
                    <a:lnTo>
                      <a:pt x="408" y="534"/>
                    </a:lnTo>
                    <a:lnTo>
                      <a:pt x="414" y="546"/>
                    </a:lnTo>
                    <a:lnTo>
                      <a:pt x="408" y="552"/>
                    </a:lnTo>
                    <a:lnTo>
                      <a:pt x="414" y="552"/>
                    </a:lnTo>
                    <a:lnTo>
                      <a:pt x="408" y="558"/>
                    </a:lnTo>
                    <a:lnTo>
                      <a:pt x="402" y="558"/>
                    </a:lnTo>
                    <a:lnTo>
                      <a:pt x="396" y="546"/>
                    </a:lnTo>
                    <a:lnTo>
                      <a:pt x="396" y="540"/>
                    </a:lnTo>
                    <a:lnTo>
                      <a:pt x="390" y="534"/>
                    </a:lnTo>
                    <a:lnTo>
                      <a:pt x="384" y="528"/>
                    </a:lnTo>
                    <a:lnTo>
                      <a:pt x="378" y="528"/>
                    </a:lnTo>
                    <a:lnTo>
                      <a:pt x="372" y="522"/>
                    </a:lnTo>
                    <a:lnTo>
                      <a:pt x="372" y="516"/>
                    </a:lnTo>
                    <a:lnTo>
                      <a:pt x="372" y="510"/>
                    </a:lnTo>
                    <a:lnTo>
                      <a:pt x="366" y="510"/>
                    </a:lnTo>
                    <a:lnTo>
                      <a:pt x="360" y="510"/>
                    </a:lnTo>
                    <a:lnTo>
                      <a:pt x="354" y="510"/>
                    </a:lnTo>
                    <a:lnTo>
                      <a:pt x="348" y="504"/>
                    </a:lnTo>
                    <a:lnTo>
                      <a:pt x="342" y="504"/>
                    </a:lnTo>
                    <a:lnTo>
                      <a:pt x="336" y="504"/>
                    </a:lnTo>
                    <a:lnTo>
                      <a:pt x="330" y="504"/>
                    </a:lnTo>
                    <a:lnTo>
                      <a:pt x="324" y="498"/>
                    </a:lnTo>
                    <a:lnTo>
                      <a:pt x="324" y="492"/>
                    </a:lnTo>
                    <a:lnTo>
                      <a:pt x="330" y="492"/>
                    </a:lnTo>
                    <a:lnTo>
                      <a:pt x="330" y="486"/>
                    </a:lnTo>
                    <a:lnTo>
                      <a:pt x="330" y="480"/>
                    </a:lnTo>
                    <a:lnTo>
                      <a:pt x="330" y="474"/>
                    </a:lnTo>
                    <a:lnTo>
                      <a:pt x="330" y="468"/>
                    </a:lnTo>
                    <a:lnTo>
                      <a:pt x="330" y="462"/>
                    </a:lnTo>
                    <a:lnTo>
                      <a:pt x="330" y="456"/>
                    </a:lnTo>
                    <a:lnTo>
                      <a:pt x="336" y="456"/>
                    </a:lnTo>
                    <a:lnTo>
                      <a:pt x="342" y="456"/>
                    </a:lnTo>
                    <a:lnTo>
                      <a:pt x="342" y="450"/>
                    </a:lnTo>
                    <a:lnTo>
                      <a:pt x="348" y="450"/>
                    </a:lnTo>
                    <a:lnTo>
                      <a:pt x="354" y="450"/>
                    </a:lnTo>
                    <a:lnTo>
                      <a:pt x="360" y="450"/>
                    </a:lnTo>
                    <a:lnTo>
                      <a:pt x="354" y="450"/>
                    </a:lnTo>
                    <a:lnTo>
                      <a:pt x="354" y="444"/>
                    </a:lnTo>
                    <a:lnTo>
                      <a:pt x="348" y="444"/>
                    </a:lnTo>
                    <a:lnTo>
                      <a:pt x="342" y="444"/>
                    </a:lnTo>
                    <a:lnTo>
                      <a:pt x="348" y="444"/>
                    </a:lnTo>
                    <a:lnTo>
                      <a:pt x="354" y="444"/>
                    </a:lnTo>
                    <a:lnTo>
                      <a:pt x="360" y="444"/>
                    </a:lnTo>
                    <a:lnTo>
                      <a:pt x="360" y="438"/>
                    </a:lnTo>
                    <a:lnTo>
                      <a:pt x="360" y="432"/>
                    </a:lnTo>
                    <a:lnTo>
                      <a:pt x="354" y="432"/>
                    </a:lnTo>
                    <a:lnTo>
                      <a:pt x="348" y="432"/>
                    </a:lnTo>
                    <a:lnTo>
                      <a:pt x="342" y="432"/>
                    </a:lnTo>
                    <a:lnTo>
                      <a:pt x="342" y="426"/>
                    </a:lnTo>
                    <a:lnTo>
                      <a:pt x="342" y="420"/>
                    </a:lnTo>
                    <a:lnTo>
                      <a:pt x="348" y="420"/>
                    </a:lnTo>
                    <a:lnTo>
                      <a:pt x="354" y="420"/>
                    </a:lnTo>
                    <a:lnTo>
                      <a:pt x="360" y="420"/>
                    </a:lnTo>
                    <a:lnTo>
                      <a:pt x="366" y="420"/>
                    </a:lnTo>
                    <a:lnTo>
                      <a:pt x="372" y="420"/>
                    </a:lnTo>
                    <a:lnTo>
                      <a:pt x="378" y="414"/>
                    </a:lnTo>
                    <a:lnTo>
                      <a:pt x="372" y="414"/>
                    </a:lnTo>
                    <a:lnTo>
                      <a:pt x="372" y="408"/>
                    </a:lnTo>
                    <a:lnTo>
                      <a:pt x="366" y="408"/>
                    </a:lnTo>
                    <a:lnTo>
                      <a:pt x="360" y="402"/>
                    </a:lnTo>
                    <a:lnTo>
                      <a:pt x="360" y="396"/>
                    </a:lnTo>
                    <a:lnTo>
                      <a:pt x="360" y="390"/>
                    </a:lnTo>
                    <a:lnTo>
                      <a:pt x="360" y="384"/>
                    </a:lnTo>
                    <a:lnTo>
                      <a:pt x="354" y="384"/>
                    </a:lnTo>
                    <a:lnTo>
                      <a:pt x="354" y="378"/>
                    </a:lnTo>
                    <a:lnTo>
                      <a:pt x="348" y="378"/>
                    </a:lnTo>
                    <a:lnTo>
                      <a:pt x="348" y="372"/>
                    </a:lnTo>
                    <a:lnTo>
                      <a:pt x="342" y="372"/>
                    </a:lnTo>
                    <a:lnTo>
                      <a:pt x="348" y="372"/>
                    </a:lnTo>
                    <a:lnTo>
                      <a:pt x="354" y="366"/>
                    </a:lnTo>
                    <a:lnTo>
                      <a:pt x="360" y="366"/>
                    </a:lnTo>
                    <a:lnTo>
                      <a:pt x="360" y="360"/>
                    </a:lnTo>
                    <a:lnTo>
                      <a:pt x="360" y="354"/>
                    </a:lnTo>
                    <a:lnTo>
                      <a:pt x="354" y="354"/>
                    </a:lnTo>
                    <a:lnTo>
                      <a:pt x="354" y="348"/>
                    </a:lnTo>
                    <a:lnTo>
                      <a:pt x="348" y="348"/>
                    </a:lnTo>
                    <a:lnTo>
                      <a:pt x="342" y="348"/>
                    </a:lnTo>
                    <a:lnTo>
                      <a:pt x="336" y="348"/>
                    </a:lnTo>
                    <a:lnTo>
                      <a:pt x="330" y="348"/>
                    </a:lnTo>
                    <a:lnTo>
                      <a:pt x="330" y="342"/>
                    </a:lnTo>
                    <a:lnTo>
                      <a:pt x="336" y="336"/>
                    </a:lnTo>
                    <a:lnTo>
                      <a:pt x="342" y="330"/>
                    </a:lnTo>
                    <a:lnTo>
                      <a:pt x="342" y="324"/>
                    </a:lnTo>
                    <a:lnTo>
                      <a:pt x="348" y="324"/>
                    </a:lnTo>
                    <a:lnTo>
                      <a:pt x="354" y="318"/>
                    </a:lnTo>
                    <a:lnTo>
                      <a:pt x="360" y="312"/>
                    </a:lnTo>
                    <a:lnTo>
                      <a:pt x="360" y="306"/>
                    </a:lnTo>
                    <a:lnTo>
                      <a:pt x="354" y="306"/>
                    </a:lnTo>
                    <a:lnTo>
                      <a:pt x="348" y="306"/>
                    </a:lnTo>
                    <a:lnTo>
                      <a:pt x="342" y="306"/>
                    </a:lnTo>
                    <a:lnTo>
                      <a:pt x="336" y="306"/>
                    </a:lnTo>
                    <a:lnTo>
                      <a:pt x="330" y="306"/>
                    </a:lnTo>
                    <a:lnTo>
                      <a:pt x="330" y="312"/>
                    </a:lnTo>
                    <a:lnTo>
                      <a:pt x="330" y="318"/>
                    </a:lnTo>
                    <a:lnTo>
                      <a:pt x="324" y="318"/>
                    </a:lnTo>
                    <a:lnTo>
                      <a:pt x="318" y="318"/>
                    </a:lnTo>
                    <a:lnTo>
                      <a:pt x="312" y="318"/>
                    </a:lnTo>
                    <a:lnTo>
                      <a:pt x="318" y="324"/>
                    </a:lnTo>
                    <a:lnTo>
                      <a:pt x="318" y="330"/>
                    </a:lnTo>
                    <a:lnTo>
                      <a:pt x="312" y="330"/>
                    </a:lnTo>
                    <a:lnTo>
                      <a:pt x="312" y="336"/>
                    </a:lnTo>
                    <a:lnTo>
                      <a:pt x="306" y="336"/>
                    </a:lnTo>
                    <a:lnTo>
                      <a:pt x="306" y="342"/>
                    </a:lnTo>
                    <a:lnTo>
                      <a:pt x="300" y="348"/>
                    </a:lnTo>
                    <a:lnTo>
                      <a:pt x="294" y="348"/>
                    </a:lnTo>
                    <a:lnTo>
                      <a:pt x="288" y="348"/>
                    </a:lnTo>
                    <a:lnTo>
                      <a:pt x="282" y="348"/>
                    </a:lnTo>
                    <a:lnTo>
                      <a:pt x="282" y="354"/>
                    </a:lnTo>
                    <a:lnTo>
                      <a:pt x="282" y="360"/>
                    </a:lnTo>
                    <a:lnTo>
                      <a:pt x="282" y="366"/>
                    </a:lnTo>
                    <a:lnTo>
                      <a:pt x="282" y="372"/>
                    </a:lnTo>
                    <a:lnTo>
                      <a:pt x="282" y="378"/>
                    </a:lnTo>
                    <a:lnTo>
                      <a:pt x="282" y="384"/>
                    </a:lnTo>
                    <a:lnTo>
                      <a:pt x="276" y="378"/>
                    </a:lnTo>
                    <a:lnTo>
                      <a:pt x="270" y="378"/>
                    </a:lnTo>
                    <a:lnTo>
                      <a:pt x="264" y="378"/>
                    </a:lnTo>
                    <a:lnTo>
                      <a:pt x="258" y="378"/>
                    </a:lnTo>
                    <a:lnTo>
                      <a:pt x="252" y="378"/>
                    </a:lnTo>
                    <a:lnTo>
                      <a:pt x="252" y="372"/>
                    </a:lnTo>
                    <a:lnTo>
                      <a:pt x="246" y="372"/>
                    </a:lnTo>
                    <a:lnTo>
                      <a:pt x="246" y="378"/>
                    </a:lnTo>
                    <a:lnTo>
                      <a:pt x="240" y="378"/>
                    </a:lnTo>
                    <a:lnTo>
                      <a:pt x="240" y="372"/>
                    </a:lnTo>
                    <a:lnTo>
                      <a:pt x="240" y="366"/>
                    </a:lnTo>
                    <a:lnTo>
                      <a:pt x="240" y="360"/>
                    </a:lnTo>
                    <a:lnTo>
                      <a:pt x="240" y="354"/>
                    </a:lnTo>
                    <a:lnTo>
                      <a:pt x="240" y="348"/>
                    </a:lnTo>
                    <a:lnTo>
                      <a:pt x="234" y="348"/>
                    </a:lnTo>
                    <a:lnTo>
                      <a:pt x="228" y="348"/>
                    </a:lnTo>
                    <a:lnTo>
                      <a:pt x="222" y="348"/>
                    </a:lnTo>
                    <a:lnTo>
                      <a:pt x="222" y="354"/>
                    </a:lnTo>
                    <a:lnTo>
                      <a:pt x="216" y="354"/>
                    </a:lnTo>
                    <a:lnTo>
                      <a:pt x="210" y="354"/>
                    </a:lnTo>
                    <a:lnTo>
                      <a:pt x="210" y="360"/>
                    </a:lnTo>
                    <a:lnTo>
                      <a:pt x="204" y="360"/>
                    </a:lnTo>
                    <a:lnTo>
                      <a:pt x="204" y="366"/>
                    </a:lnTo>
                    <a:lnTo>
                      <a:pt x="198" y="366"/>
                    </a:lnTo>
                    <a:lnTo>
                      <a:pt x="192" y="360"/>
                    </a:lnTo>
                    <a:lnTo>
                      <a:pt x="192" y="354"/>
                    </a:lnTo>
                    <a:lnTo>
                      <a:pt x="192" y="348"/>
                    </a:lnTo>
                    <a:lnTo>
                      <a:pt x="192" y="342"/>
                    </a:lnTo>
                    <a:lnTo>
                      <a:pt x="186" y="336"/>
                    </a:lnTo>
                    <a:lnTo>
                      <a:pt x="180" y="336"/>
                    </a:lnTo>
                    <a:lnTo>
                      <a:pt x="180" y="330"/>
                    </a:lnTo>
                    <a:lnTo>
                      <a:pt x="174" y="330"/>
                    </a:lnTo>
                    <a:lnTo>
                      <a:pt x="174" y="324"/>
                    </a:lnTo>
                    <a:lnTo>
                      <a:pt x="168" y="324"/>
                    </a:lnTo>
                    <a:lnTo>
                      <a:pt x="168" y="318"/>
                    </a:lnTo>
                    <a:lnTo>
                      <a:pt x="162" y="318"/>
                    </a:lnTo>
                    <a:lnTo>
                      <a:pt x="162" y="324"/>
                    </a:lnTo>
                    <a:lnTo>
                      <a:pt x="156" y="324"/>
                    </a:lnTo>
                    <a:lnTo>
                      <a:pt x="156" y="330"/>
                    </a:lnTo>
                    <a:lnTo>
                      <a:pt x="150" y="330"/>
                    </a:lnTo>
                    <a:lnTo>
                      <a:pt x="144" y="330"/>
                    </a:lnTo>
                    <a:lnTo>
                      <a:pt x="138" y="324"/>
                    </a:lnTo>
                    <a:lnTo>
                      <a:pt x="132" y="324"/>
                    </a:lnTo>
                    <a:lnTo>
                      <a:pt x="132" y="318"/>
                    </a:lnTo>
                    <a:lnTo>
                      <a:pt x="132" y="312"/>
                    </a:lnTo>
                    <a:lnTo>
                      <a:pt x="132" y="306"/>
                    </a:lnTo>
                    <a:lnTo>
                      <a:pt x="126" y="306"/>
                    </a:lnTo>
                    <a:lnTo>
                      <a:pt x="120" y="306"/>
                    </a:lnTo>
                    <a:lnTo>
                      <a:pt x="120" y="300"/>
                    </a:lnTo>
                    <a:lnTo>
                      <a:pt x="120" y="294"/>
                    </a:lnTo>
                    <a:lnTo>
                      <a:pt x="120" y="288"/>
                    </a:lnTo>
                    <a:lnTo>
                      <a:pt x="114" y="288"/>
                    </a:lnTo>
                    <a:lnTo>
                      <a:pt x="114" y="282"/>
                    </a:lnTo>
                    <a:lnTo>
                      <a:pt x="108" y="282"/>
                    </a:lnTo>
                    <a:lnTo>
                      <a:pt x="102" y="276"/>
                    </a:lnTo>
                    <a:lnTo>
                      <a:pt x="96" y="276"/>
                    </a:lnTo>
                    <a:lnTo>
                      <a:pt x="90" y="276"/>
                    </a:lnTo>
                    <a:lnTo>
                      <a:pt x="90" y="282"/>
                    </a:lnTo>
                    <a:lnTo>
                      <a:pt x="84" y="282"/>
                    </a:lnTo>
                    <a:lnTo>
                      <a:pt x="78" y="282"/>
                    </a:lnTo>
                    <a:lnTo>
                      <a:pt x="72" y="276"/>
                    </a:lnTo>
                    <a:lnTo>
                      <a:pt x="66" y="276"/>
                    </a:lnTo>
                    <a:lnTo>
                      <a:pt x="60" y="276"/>
                    </a:lnTo>
                    <a:lnTo>
                      <a:pt x="54" y="276"/>
                    </a:lnTo>
                    <a:lnTo>
                      <a:pt x="48" y="276"/>
                    </a:lnTo>
                    <a:lnTo>
                      <a:pt x="42" y="276"/>
                    </a:lnTo>
                    <a:lnTo>
                      <a:pt x="36" y="276"/>
                    </a:lnTo>
                    <a:lnTo>
                      <a:pt x="30" y="276"/>
                    </a:lnTo>
                    <a:lnTo>
                      <a:pt x="30" y="270"/>
                    </a:lnTo>
                    <a:lnTo>
                      <a:pt x="30" y="264"/>
                    </a:lnTo>
                    <a:lnTo>
                      <a:pt x="30" y="258"/>
                    </a:lnTo>
                    <a:lnTo>
                      <a:pt x="30" y="252"/>
                    </a:lnTo>
                    <a:lnTo>
                      <a:pt x="30" y="246"/>
                    </a:lnTo>
                    <a:lnTo>
                      <a:pt x="30" y="240"/>
                    </a:lnTo>
                    <a:lnTo>
                      <a:pt x="30" y="234"/>
                    </a:lnTo>
                    <a:lnTo>
                      <a:pt x="30" y="228"/>
                    </a:lnTo>
                    <a:lnTo>
                      <a:pt x="30" y="222"/>
                    </a:lnTo>
                    <a:lnTo>
                      <a:pt x="30" y="216"/>
                    </a:lnTo>
                    <a:lnTo>
                      <a:pt x="30" y="210"/>
                    </a:lnTo>
                    <a:lnTo>
                      <a:pt x="24" y="210"/>
                    </a:lnTo>
                    <a:lnTo>
                      <a:pt x="18" y="210"/>
                    </a:lnTo>
                    <a:lnTo>
                      <a:pt x="12" y="210"/>
                    </a:lnTo>
                    <a:lnTo>
                      <a:pt x="6" y="210"/>
                    </a:lnTo>
                    <a:lnTo>
                      <a:pt x="6" y="204"/>
                    </a:lnTo>
                    <a:lnTo>
                      <a:pt x="0" y="204"/>
                    </a:lnTo>
                    <a:lnTo>
                      <a:pt x="0" y="198"/>
                    </a:lnTo>
                    <a:lnTo>
                      <a:pt x="0" y="192"/>
                    </a:lnTo>
                    <a:lnTo>
                      <a:pt x="0" y="186"/>
                    </a:lnTo>
                    <a:lnTo>
                      <a:pt x="0" y="180"/>
                    </a:lnTo>
                    <a:lnTo>
                      <a:pt x="0" y="174"/>
                    </a:lnTo>
                    <a:lnTo>
                      <a:pt x="0" y="168"/>
                    </a:lnTo>
                    <a:lnTo>
                      <a:pt x="0" y="162"/>
                    </a:lnTo>
                    <a:close/>
                  </a:path>
                </a:pathLst>
              </a:custGeom>
              <a:noFill/>
              <a:ln w="6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66" name="Freeform 214"/>
              <p:cNvSpPr>
                <a:spLocks/>
              </p:cNvSpPr>
              <p:nvPr/>
            </p:nvSpPr>
            <p:spPr bwMode="auto">
              <a:xfrm>
                <a:off x="3371850" y="590550"/>
                <a:ext cx="1352550" cy="923925"/>
              </a:xfrm>
              <a:custGeom>
                <a:avLst/>
                <a:gdLst>
                  <a:gd name="T0" fmla="*/ 2147483647 w 852"/>
                  <a:gd name="T1" fmla="*/ 2147483647 h 582"/>
                  <a:gd name="T2" fmla="*/ 2147483647 w 852"/>
                  <a:gd name="T3" fmla="*/ 2147483647 h 582"/>
                  <a:gd name="T4" fmla="*/ 2147483647 w 852"/>
                  <a:gd name="T5" fmla="*/ 2147483647 h 582"/>
                  <a:gd name="T6" fmla="*/ 2147483647 w 852"/>
                  <a:gd name="T7" fmla="*/ 2147483647 h 582"/>
                  <a:gd name="T8" fmla="*/ 2147483647 w 852"/>
                  <a:gd name="T9" fmla="*/ 2147483647 h 582"/>
                  <a:gd name="T10" fmla="*/ 2147483647 w 852"/>
                  <a:gd name="T11" fmla="*/ 2147483647 h 582"/>
                  <a:gd name="T12" fmla="*/ 2147483647 w 852"/>
                  <a:gd name="T13" fmla="*/ 2147483647 h 582"/>
                  <a:gd name="T14" fmla="*/ 2147483647 w 852"/>
                  <a:gd name="T15" fmla="*/ 2147483647 h 582"/>
                  <a:gd name="T16" fmla="*/ 2147483647 w 852"/>
                  <a:gd name="T17" fmla="*/ 2147483647 h 582"/>
                  <a:gd name="T18" fmla="*/ 2147483647 w 852"/>
                  <a:gd name="T19" fmla="*/ 2147483647 h 582"/>
                  <a:gd name="T20" fmla="*/ 2147483647 w 852"/>
                  <a:gd name="T21" fmla="*/ 2147483647 h 582"/>
                  <a:gd name="T22" fmla="*/ 2147483647 w 852"/>
                  <a:gd name="T23" fmla="*/ 2147483647 h 582"/>
                  <a:gd name="T24" fmla="*/ 2147483647 w 852"/>
                  <a:gd name="T25" fmla="*/ 2147483647 h 582"/>
                  <a:gd name="T26" fmla="*/ 2147483647 w 852"/>
                  <a:gd name="T27" fmla="*/ 2147483647 h 582"/>
                  <a:gd name="T28" fmla="*/ 2147483647 w 852"/>
                  <a:gd name="T29" fmla="*/ 2147483647 h 582"/>
                  <a:gd name="T30" fmla="*/ 2147483647 w 852"/>
                  <a:gd name="T31" fmla="*/ 2147483647 h 582"/>
                  <a:gd name="T32" fmla="*/ 2147483647 w 852"/>
                  <a:gd name="T33" fmla="*/ 2147483647 h 582"/>
                  <a:gd name="T34" fmla="*/ 2147483647 w 852"/>
                  <a:gd name="T35" fmla="*/ 2147483647 h 582"/>
                  <a:gd name="T36" fmla="*/ 2147483647 w 852"/>
                  <a:gd name="T37" fmla="*/ 2147483647 h 582"/>
                  <a:gd name="T38" fmla="*/ 2147483647 w 852"/>
                  <a:gd name="T39" fmla="*/ 2147483647 h 582"/>
                  <a:gd name="T40" fmla="*/ 2147483647 w 852"/>
                  <a:gd name="T41" fmla="*/ 2147483647 h 582"/>
                  <a:gd name="T42" fmla="*/ 2147483647 w 852"/>
                  <a:gd name="T43" fmla="*/ 2147483647 h 582"/>
                  <a:gd name="T44" fmla="*/ 2147483647 w 852"/>
                  <a:gd name="T45" fmla="*/ 2147483647 h 582"/>
                  <a:gd name="T46" fmla="*/ 2147483647 w 852"/>
                  <a:gd name="T47" fmla="*/ 2147483647 h 582"/>
                  <a:gd name="T48" fmla="*/ 2147483647 w 852"/>
                  <a:gd name="T49" fmla="*/ 2147483647 h 582"/>
                  <a:gd name="T50" fmla="*/ 2147483647 w 852"/>
                  <a:gd name="T51" fmla="*/ 2147483647 h 582"/>
                  <a:gd name="T52" fmla="*/ 2147483647 w 852"/>
                  <a:gd name="T53" fmla="*/ 2147483647 h 582"/>
                  <a:gd name="T54" fmla="*/ 2147483647 w 852"/>
                  <a:gd name="T55" fmla="*/ 2147483647 h 582"/>
                  <a:gd name="T56" fmla="*/ 2147483647 w 852"/>
                  <a:gd name="T57" fmla="*/ 2147483647 h 582"/>
                  <a:gd name="T58" fmla="*/ 2147483647 w 852"/>
                  <a:gd name="T59" fmla="*/ 2147483647 h 582"/>
                  <a:gd name="T60" fmla="*/ 2147483647 w 852"/>
                  <a:gd name="T61" fmla="*/ 2147483647 h 582"/>
                  <a:gd name="T62" fmla="*/ 2147483647 w 852"/>
                  <a:gd name="T63" fmla="*/ 2147483647 h 582"/>
                  <a:gd name="T64" fmla="*/ 2147483647 w 852"/>
                  <a:gd name="T65" fmla="*/ 2147483647 h 582"/>
                  <a:gd name="T66" fmla="*/ 2147483647 w 852"/>
                  <a:gd name="T67" fmla="*/ 2147483647 h 582"/>
                  <a:gd name="T68" fmla="*/ 2147483647 w 852"/>
                  <a:gd name="T69" fmla="*/ 2147483647 h 582"/>
                  <a:gd name="T70" fmla="*/ 2147483647 w 852"/>
                  <a:gd name="T71" fmla="*/ 2147483647 h 582"/>
                  <a:gd name="T72" fmla="*/ 2147483647 w 852"/>
                  <a:gd name="T73" fmla="*/ 2147483647 h 582"/>
                  <a:gd name="T74" fmla="*/ 2147483647 w 852"/>
                  <a:gd name="T75" fmla="*/ 2147483647 h 582"/>
                  <a:gd name="T76" fmla="*/ 2147483647 w 852"/>
                  <a:gd name="T77" fmla="*/ 2147483647 h 582"/>
                  <a:gd name="T78" fmla="*/ 2147483647 w 852"/>
                  <a:gd name="T79" fmla="*/ 2147483647 h 582"/>
                  <a:gd name="T80" fmla="*/ 2147483647 w 852"/>
                  <a:gd name="T81" fmla="*/ 2147483647 h 582"/>
                  <a:gd name="T82" fmla="*/ 2147483647 w 852"/>
                  <a:gd name="T83" fmla="*/ 2147483647 h 582"/>
                  <a:gd name="T84" fmla="*/ 2147483647 w 852"/>
                  <a:gd name="T85" fmla="*/ 2147483647 h 582"/>
                  <a:gd name="T86" fmla="*/ 2147483647 w 852"/>
                  <a:gd name="T87" fmla="*/ 2147483647 h 582"/>
                  <a:gd name="T88" fmla="*/ 2147483647 w 852"/>
                  <a:gd name="T89" fmla="*/ 2147483647 h 582"/>
                  <a:gd name="T90" fmla="*/ 2147483647 w 852"/>
                  <a:gd name="T91" fmla="*/ 2147483647 h 582"/>
                  <a:gd name="T92" fmla="*/ 2147483647 w 852"/>
                  <a:gd name="T93" fmla="*/ 2147483647 h 582"/>
                  <a:gd name="T94" fmla="*/ 2147483647 w 852"/>
                  <a:gd name="T95" fmla="*/ 2147483647 h 582"/>
                  <a:gd name="T96" fmla="*/ 2147483647 w 852"/>
                  <a:gd name="T97" fmla="*/ 2147483647 h 582"/>
                  <a:gd name="T98" fmla="*/ 2147483647 w 852"/>
                  <a:gd name="T99" fmla="*/ 2147483647 h 582"/>
                  <a:gd name="T100" fmla="*/ 2147483647 w 852"/>
                  <a:gd name="T101" fmla="*/ 2147483647 h 582"/>
                  <a:gd name="T102" fmla="*/ 2147483647 w 852"/>
                  <a:gd name="T103" fmla="*/ 2147483647 h 582"/>
                  <a:gd name="T104" fmla="*/ 2147483647 w 852"/>
                  <a:gd name="T105" fmla="*/ 2147483647 h 582"/>
                  <a:gd name="T106" fmla="*/ 2147483647 w 852"/>
                  <a:gd name="T107" fmla="*/ 2147483647 h 582"/>
                  <a:gd name="T108" fmla="*/ 2147483647 w 852"/>
                  <a:gd name="T109" fmla="*/ 2147483647 h 582"/>
                  <a:gd name="T110" fmla="*/ 2147483647 w 852"/>
                  <a:gd name="T111" fmla="*/ 2147483647 h 582"/>
                  <a:gd name="T112" fmla="*/ 2147483647 w 852"/>
                  <a:gd name="T113" fmla="*/ 2147483647 h 582"/>
                  <a:gd name="T114" fmla="*/ 2147483647 w 852"/>
                  <a:gd name="T115" fmla="*/ 2147483647 h 582"/>
                  <a:gd name="T116" fmla="*/ 2147483647 w 852"/>
                  <a:gd name="T117" fmla="*/ 2147483647 h 582"/>
                  <a:gd name="T118" fmla="*/ 2147483647 w 852"/>
                  <a:gd name="T119" fmla="*/ 2147483647 h 582"/>
                  <a:gd name="T120" fmla="*/ 2147483647 w 852"/>
                  <a:gd name="T121" fmla="*/ 2147483647 h 582"/>
                  <a:gd name="T122" fmla="*/ 2147483647 w 852"/>
                  <a:gd name="T123" fmla="*/ 2147483647 h 582"/>
                  <a:gd name="T124" fmla="*/ 2147483647 w 852"/>
                  <a:gd name="T125" fmla="*/ 2147483647 h 582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852"/>
                  <a:gd name="T190" fmla="*/ 0 h 582"/>
                  <a:gd name="T191" fmla="*/ 852 w 852"/>
                  <a:gd name="T192" fmla="*/ 582 h 582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852" h="582">
                    <a:moveTo>
                      <a:pt x="228" y="480"/>
                    </a:moveTo>
                    <a:lnTo>
                      <a:pt x="222" y="474"/>
                    </a:lnTo>
                    <a:lnTo>
                      <a:pt x="216" y="468"/>
                    </a:lnTo>
                    <a:lnTo>
                      <a:pt x="198" y="456"/>
                    </a:lnTo>
                    <a:lnTo>
                      <a:pt x="186" y="444"/>
                    </a:lnTo>
                    <a:lnTo>
                      <a:pt x="180" y="438"/>
                    </a:lnTo>
                    <a:lnTo>
                      <a:pt x="168" y="432"/>
                    </a:lnTo>
                    <a:lnTo>
                      <a:pt x="162" y="432"/>
                    </a:lnTo>
                    <a:lnTo>
                      <a:pt x="156" y="432"/>
                    </a:lnTo>
                    <a:lnTo>
                      <a:pt x="138" y="438"/>
                    </a:lnTo>
                    <a:lnTo>
                      <a:pt x="126" y="438"/>
                    </a:lnTo>
                    <a:lnTo>
                      <a:pt x="120" y="444"/>
                    </a:lnTo>
                    <a:lnTo>
                      <a:pt x="108" y="450"/>
                    </a:lnTo>
                    <a:lnTo>
                      <a:pt x="102" y="456"/>
                    </a:lnTo>
                    <a:lnTo>
                      <a:pt x="96" y="462"/>
                    </a:lnTo>
                    <a:lnTo>
                      <a:pt x="90" y="468"/>
                    </a:lnTo>
                    <a:lnTo>
                      <a:pt x="84" y="468"/>
                    </a:lnTo>
                    <a:lnTo>
                      <a:pt x="78" y="468"/>
                    </a:lnTo>
                    <a:lnTo>
                      <a:pt x="72" y="462"/>
                    </a:lnTo>
                    <a:lnTo>
                      <a:pt x="66" y="456"/>
                    </a:lnTo>
                    <a:lnTo>
                      <a:pt x="60" y="444"/>
                    </a:lnTo>
                    <a:lnTo>
                      <a:pt x="54" y="432"/>
                    </a:lnTo>
                    <a:lnTo>
                      <a:pt x="48" y="426"/>
                    </a:lnTo>
                    <a:lnTo>
                      <a:pt x="42" y="426"/>
                    </a:lnTo>
                    <a:lnTo>
                      <a:pt x="24" y="420"/>
                    </a:lnTo>
                    <a:lnTo>
                      <a:pt x="18" y="420"/>
                    </a:lnTo>
                    <a:lnTo>
                      <a:pt x="12" y="414"/>
                    </a:lnTo>
                    <a:lnTo>
                      <a:pt x="6" y="414"/>
                    </a:lnTo>
                    <a:lnTo>
                      <a:pt x="0" y="402"/>
                    </a:lnTo>
                    <a:lnTo>
                      <a:pt x="6" y="396"/>
                    </a:lnTo>
                    <a:lnTo>
                      <a:pt x="12" y="384"/>
                    </a:lnTo>
                    <a:lnTo>
                      <a:pt x="36" y="384"/>
                    </a:lnTo>
                    <a:lnTo>
                      <a:pt x="54" y="384"/>
                    </a:lnTo>
                    <a:lnTo>
                      <a:pt x="60" y="384"/>
                    </a:lnTo>
                    <a:lnTo>
                      <a:pt x="66" y="378"/>
                    </a:lnTo>
                    <a:lnTo>
                      <a:pt x="114" y="348"/>
                    </a:lnTo>
                    <a:lnTo>
                      <a:pt x="120" y="336"/>
                    </a:lnTo>
                    <a:lnTo>
                      <a:pt x="132" y="318"/>
                    </a:lnTo>
                    <a:lnTo>
                      <a:pt x="138" y="312"/>
                    </a:lnTo>
                    <a:lnTo>
                      <a:pt x="156" y="300"/>
                    </a:lnTo>
                    <a:lnTo>
                      <a:pt x="168" y="306"/>
                    </a:lnTo>
                    <a:lnTo>
                      <a:pt x="198" y="306"/>
                    </a:lnTo>
                    <a:lnTo>
                      <a:pt x="204" y="306"/>
                    </a:lnTo>
                    <a:lnTo>
                      <a:pt x="204" y="300"/>
                    </a:lnTo>
                    <a:lnTo>
                      <a:pt x="198" y="288"/>
                    </a:lnTo>
                    <a:lnTo>
                      <a:pt x="198" y="282"/>
                    </a:lnTo>
                    <a:lnTo>
                      <a:pt x="216" y="282"/>
                    </a:lnTo>
                    <a:lnTo>
                      <a:pt x="228" y="276"/>
                    </a:lnTo>
                    <a:lnTo>
                      <a:pt x="234" y="276"/>
                    </a:lnTo>
                    <a:lnTo>
                      <a:pt x="240" y="276"/>
                    </a:lnTo>
                    <a:lnTo>
                      <a:pt x="258" y="276"/>
                    </a:lnTo>
                    <a:lnTo>
                      <a:pt x="270" y="264"/>
                    </a:lnTo>
                    <a:lnTo>
                      <a:pt x="300" y="252"/>
                    </a:lnTo>
                    <a:lnTo>
                      <a:pt x="306" y="246"/>
                    </a:lnTo>
                    <a:lnTo>
                      <a:pt x="312" y="240"/>
                    </a:lnTo>
                    <a:lnTo>
                      <a:pt x="336" y="222"/>
                    </a:lnTo>
                    <a:lnTo>
                      <a:pt x="342" y="222"/>
                    </a:lnTo>
                    <a:lnTo>
                      <a:pt x="354" y="222"/>
                    </a:lnTo>
                    <a:lnTo>
                      <a:pt x="366" y="222"/>
                    </a:lnTo>
                    <a:lnTo>
                      <a:pt x="378" y="216"/>
                    </a:lnTo>
                    <a:lnTo>
                      <a:pt x="378" y="204"/>
                    </a:lnTo>
                    <a:lnTo>
                      <a:pt x="384" y="198"/>
                    </a:lnTo>
                    <a:lnTo>
                      <a:pt x="402" y="192"/>
                    </a:lnTo>
                    <a:lnTo>
                      <a:pt x="420" y="192"/>
                    </a:lnTo>
                    <a:lnTo>
                      <a:pt x="426" y="192"/>
                    </a:lnTo>
                    <a:lnTo>
                      <a:pt x="432" y="186"/>
                    </a:lnTo>
                    <a:lnTo>
                      <a:pt x="438" y="180"/>
                    </a:lnTo>
                    <a:lnTo>
                      <a:pt x="438" y="174"/>
                    </a:lnTo>
                    <a:lnTo>
                      <a:pt x="432" y="168"/>
                    </a:lnTo>
                    <a:lnTo>
                      <a:pt x="432" y="162"/>
                    </a:lnTo>
                    <a:lnTo>
                      <a:pt x="444" y="156"/>
                    </a:lnTo>
                    <a:lnTo>
                      <a:pt x="450" y="156"/>
                    </a:lnTo>
                    <a:lnTo>
                      <a:pt x="468" y="150"/>
                    </a:lnTo>
                    <a:lnTo>
                      <a:pt x="474" y="144"/>
                    </a:lnTo>
                    <a:lnTo>
                      <a:pt x="474" y="132"/>
                    </a:lnTo>
                    <a:lnTo>
                      <a:pt x="480" y="126"/>
                    </a:lnTo>
                    <a:lnTo>
                      <a:pt x="498" y="126"/>
                    </a:lnTo>
                    <a:lnTo>
                      <a:pt x="510" y="126"/>
                    </a:lnTo>
                    <a:lnTo>
                      <a:pt x="522" y="120"/>
                    </a:lnTo>
                    <a:lnTo>
                      <a:pt x="534" y="108"/>
                    </a:lnTo>
                    <a:lnTo>
                      <a:pt x="534" y="102"/>
                    </a:lnTo>
                    <a:lnTo>
                      <a:pt x="570" y="114"/>
                    </a:lnTo>
                    <a:lnTo>
                      <a:pt x="582" y="120"/>
                    </a:lnTo>
                    <a:lnTo>
                      <a:pt x="588" y="120"/>
                    </a:lnTo>
                    <a:lnTo>
                      <a:pt x="594" y="114"/>
                    </a:lnTo>
                    <a:lnTo>
                      <a:pt x="588" y="90"/>
                    </a:lnTo>
                    <a:lnTo>
                      <a:pt x="588" y="84"/>
                    </a:lnTo>
                    <a:lnTo>
                      <a:pt x="594" y="84"/>
                    </a:lnTo>
                    <a:lnTo>
                      <a:pt x="594" y="78"/>
                    </a:lnTo>
                    <a:lnTo>
                      <a:pt x="606" y="78"/>
                    </a:lnTo>
                    <a:lnTo>
                      <a:pt x="606" y="72"/>
                    </a:lnTo>
                    <a:lnTo>
                      <a:pt x="594" y="60"/>
                    </a:lnTo>
                    <a:lnTo>
                      <a:pt x="600" y="48"/>
                    </a:lnTo>
                    <a:lnTo>
                      <a:pt x="612" y="42"/>
                    </a:lnTo>
                    <a:lnTo>
                      <a:pt x="624" y="54"/>
                    </a:lnTo>
                    <a:lnTo>
                      <a:pt x="642" y="54"/>
                    </a:lnTo>
                    <a:lnTo>
                      <a:pt x="648" y="48"/>
                    </a:lnTo>
                    <a:lnTo>
                      <a:pt x="648" y="42"/>
                    </a:lnTo>
                    <a:lnTo>
                      <a:pt x="636" y="30"/>
                    </a:lnTo>
                    <a:lnTo>
                      <a:pt x="642" y="24"/>
                    </a:lnTo>
                    <a:lnTo>
                      <a:pt x="660" y="24"/>
                    </a:lnTo>
                    <a:lnTo>
                      <a:pt x="666" y="24"/>
                    </a:lnTo>
                    <a:lnTo>
                      <a:pt x="678" y="24"/>
                    </a:lnTo>
                    <a:lnTo>
                      <a:pt x="690" y="30"/>
                    </a:lnTo>
                    <a:lnTo>
                      <a:pt x="696" y="30"/>
                    </a:lnTo>
                    <a:lnTo>
                      <a:pt x="702" y="18"/>
                    </a:lnTo>
                    <a:lnTo>
                      <a:pt x="702" y="12"/>
                    </a:lnTo>
                    <a:lnTo>
                      <a:pt x="708" y="6"/>
                    </a:lnTo>
                    <a:lnTo>
                      <a:pt x="714" y="6"/>
                    </a:lnTo>
                    <a:lnTo>
                      <a:pt x="756" y="0"/>
                    </a:lnTo>
                    <a:lnTo>
                      <a:pt x="762" y="6"/>
                    </a:lnTo>
                    <a:lnTo>
                      <a:pt x="768" y="18"/>
                    </a:lnTo>
                    <a:lnTo>
                      <a:pt x="774" y="30"/>
                    </a:lnTo>
                    <a:lnTo>
                      <a:pt x="798" y="24"/>
                    </a:lnTo>
                    <a:lnTo>
                      <a:pt x="804" y="30"/>
                    </a:lnTo>
                    <a:lnTo>
                      <a:pt x="804" y="36"/>
                    </a:lnTo>
                    <a:lnTo>
                      <a:pt x="810" y="48"/>
                    </a:lnTo>
                    <a:lnTo>
                      <a:pt x="816" y="48"/>
                    </a:lnTo>
                    <a:lnTo>
                      <a:pt x="834" y="54"/>
                    </a:lnTo>
                    <a:lnTo>
                      <a:pt x="852" y="54"/>
                    </a:lnTo>
                    <a:lnTo>
                      <a:pt x="846" y="54"/>
                    </a:lnTo>
                    <a:lnTo>
                      <a:pt x="846" y="60"/>
                    </a:lnTo>
                    <a:lnTo>
                      <a:pt x="846" y="66"/>
                    </a:lnTo>
                    <a:lnTo>
                      <a:pt x="840" y="66"/>
                    </a:lnTo>
                    <a:lnTo>
                      <a:pt x="840" y="72"/>
                    </a:lnTo>
                    <a:lnTo>
                      <a:pt x="834" y="72"/>
                    </a:lnTo>
                    <a:lnTo>
                      <a:pt x="834" y="78"/>
                    </a:lnTo>
                    <a:lnTo>
                      <a:pt x="828" y="78"/>
                    </a:lnTo>
                    <a:lnTo>
                      <a:pt x="828" y="84"/>
                    </a:lnTo>
                    <a:lnTo>
                      <a:pt x="828" y="90"/>
                    </a:lnTo>
                    <a:lnTo>
                      <a:pt x="828" y="96"/>
                    </a:lnTo>
                    <a:lnTo>
                      <a:pt x="828" y="102"/>
                    </a:lnTo>
                    <a:lnTo>
                      <a:pt x="828" y="108"/>
                    </a:lnTo>
                    <a:lnTo>
                      <a:pt x="828" y="114"/>
                    </a:lnTo>
                    <a:lnTo>
                      <a:pt x="828" y="120"/>
                    </a:lnTo>
                    <a:lnTo>
                      <a:pt x="822" y="114"/>
                    </a:lnTo>
                    <a:lnTo>
                      <a:pt x="816" y="114"/>
                    </a:lnTo>
                    <a:lnTo>
                      <a:pt x="810" y="114"/>
                    </a:lnTo>
                    <a:lnTo>
                      <a:pt x="804" y="114"/>
                    </a:lnTo>
                    <a:lnTo>
                      <a:pt x="798" y="114"/>
                    </a:lnTo>
                    <a:lnTo>
                      <a:pt x="798" y="120"/>
                    </a:lnTo>
                    <a:lnTo>
                      <a:pt x="798" y="126"/>
                    </a:lnTo>
                    <a:lnTo>
                      <a:pt x="798" y="132"/>
                    </a:lnTo>
                    <a:lnTo>
                      <a:pt x="792" y="132"/>
                    </a:lnTo>
                    <a:lnTo>
                      <a:pt x="786" y="132"/>
                    </a:lnTo>
                    <a:lnTo>
                      <a:pt x="780" y="132"/>
                    </a:lnTo>
                    <a:lnTo>
                      <a:pt x="780" y="138"/>
                    </a:lnTo>
                    <a:lnTo>
                      <a:pt x="786" y="138"/>
                    </a:lnTo>
                    <a:lnTo>
                      <a:pt x="780" y="144"/>
                    </a:lnTo>
                    <a:lnTo>
                      <a:pt x="780" y="150"/>
                    </a:lnTo>
                    <a:lnTo>
                      <a:pt x="786" y="156"/>
                    </a:lnTo>
                    <a:lnTo>
                      <a:pt x="780" y="156"/>
                    </a:lnTo>
                    <a:lnTo>
                      <a:pt x="774" y="156"/>
                    </a:lnTo>
                    <a:lnTo>
                      <a:pt x="774" y="162"/>
                    </a:lnTo>
                    <a:lnTo>
                      <a:pt x="768" y="162"/>
                    </a:lnTo>
                    <a:lnTo>
                      <a:pt x="762" y="162"/>
                    </a:lnTo>
                    <a:lnTo>
                      <a:pt x="756" y="162"/>
                    </a:lnTo>
                    <a:lnTo>
                      <a:pt x="756" y="156"/>
                    </a:lnTo>
                    <a:lnTo>
                      <a:pt x="750" y="162"/>
                    </a:lnTo>
                    <a:lnTo>
                      <a:pt x="750" y="168"/>
                    </a:lnTo>
                    <a:lnTo>
                      <a:pt x="750" y="174"/>
                    </a:lnTo>
                    <a:lnTo>
                      <a:pt x="744" y="174"/>
                    </a:lnTo>
                    <a:lnTo>
                      <a:pt x="738" y="174"/>
                    </a:lnTo>
                    <a:lnTo>
                      <a:pt x="738" y="180"/>
                    </a:lnTo>
                    <a:lnTo>
                      <a:pt x="738" y="186"/>
                    </a:lnTo>
                    <a:lnTo>
                      <a:pt x="732" y="186"/>
                    </a:lnTo>
                    <a:lnTo>
                      <a:pt x="726" y="186"/>
                    </a:lnTo>
                    <a:lnTo>
                      <a:pt x="726" y="192"/>
                    </a:lnTo>
                    <a:lnTo>
                      <a:pt x="720" y="186"/>
                    </a:lnTo>
                    <a:lnTo>
                      <a:pt x="714" y="186"/>
                    </a:lnTo>
                    <a:lnTo>
                      <a:pt x="714" y="180"/>
                    </a:lnTo>
                    <a:lnTo>
                      <a:pt x="708" y="180"/>
                    </a:lnTo>
                    <a:lnTo>
                      <a:pt x="702" y="180"/>
                    </a:lnTo>
                    <a:lnTo>
                      <a:pt x="696" y="180"/>
                    </a:lnTo>
                    <a:lnTo>
                      <a:pt x="690" y="180"/>
                    </a:lnTo>
                    <a:lnTo>
                      <a:pt x="690" y="186"/>
                    </a:lnTo>
                    <a:lnTo>
                      <a:pt x="690" y="192"/>
                    </a:lnTo>
                    <a:lnTo>
                      <a:pt x="690" y="198"/>
                    </a:lnTo>
                    <a:lnTo>
                      <a:pt x="684" y="198"/>
                    </a:lnTo>
                    <a:lnTo>
                      <a:pt x="678" y="198"/>
                    </a:lnTo>
                    <a:lnTo>
                      <a:pt x="678" y="192"/>
                    </a:lnTo>
                    <a:lnTo>
                      <a:pt x="672" y="192"/>
                    </a:lnTo>
                    <a:lnTo>
                      <a:pt x="666" y="192"/>
                    </a:lnTo>
                    <a:lnTo>
                      <a:pt x="660" y="192"/>
                    </a:lnTo>
                    <a:lnTo>
                      <a:pt x="660" y="198"/>
                    </a:lnTo>
                    <a:lnTo>
                      <a:pt x="660" y="204"/>
                    </a:lnTo>
                    <a:lnTo>
                      <a:pt x="660" y="210"/>
                    </a:lnTo>
                    <a:lnTo>
                      <a:pt x="660" y="216"/>
                    </a:lnTo>
                    <a:lnTo>
                      <a:pt x="660" y="222"/>
                    </a:lnTo>
                    <a:lnTo>
                      <a:pt x="660" y="228"/>
                    </a:lnTo>
                    <a:lnTo>
                      <a:pt x="660" y="234"/>
                    </a:lnTo>
                    <a:lnTo>
                      <a:pt x="660" y="240"/>
                    </a:lnTo>
                    <a:lnTo>
                      <a:pt x="660" y="246"/>
                    </a:lnTo>
                    <a:lnTo>
                      <a:pt x="666" y="246"/>
                    </a:lnTo>
                    <a:lnTo>
                      <a:pt x="666" y="252"/>
                    </a:lnTo>
                    <a:lnTo>
                      <a:pt x="672" y="252"/>
                    </a:lnTo>
                    <a:lnTo>
                      <a:pt x="678" y="252"/>
                    </a:lnTo>
                    <a:lnTo>
                      <a:pt x="684" y="252"/>
                    </a:lnTo>
                    <a:lnTo>
                      <a:pt x="690" y="252"/>
                    </a:lnTo>
                    <a:lnTo>
                      <a:pt x="690" y="258"/>
                    </a:lnTo>
                    <a:lnTo>
                      <a:pt x="690" y="264"/>
                    </a:lnTo>
                    <a:lnTo>
                      <a:pt x="690" y="270"/>
                    </a:lnTo>
                    <a:lnTo>
                      <a:pt x="690" y="276"/>
                    </a:lnTo>
                    <a:lnTo>
                      <a:pt x="690" y="282"/>
                    </a:lnTo>
                    <a:lnTo>
                      <a:pt x="690" y="288"/>
                    </a:lnTo>
                    <a:lnTo>
                      <a:pt x="690" y="294"/>
                    </a:lnTo>
                    <a:lnTo>
                      <a:pt x="690" y="300"/>
                    </a:lnTo>
                    <a:lnTo>
                      <a:pt x="690" y="306"/>
                    </a:lnTo>
                    <a:lnTo>
                      <a:pt x="690" y="312"/>
                    </a:lnTo>
                    <a:lnTo>
                      <a:pt x="690" y="318"/>
                    </a:lnTo>
                    <a:lnTo>
                      <a:pt x="690" y="324"/>
                    </a:lnTo>
                    <a:lnTo>
                      <a:pt x="690" y="330"/>
                    </a:lnTo>
                    <a:lnTo>
                      <a:pt x="690" y="336"/>
                    </a:lnTo>
                    <a:lnTo>
                      <a:pt x="684" y="336"/>
                    </a:lnTo>
                    <a:lnTo>
                      <a:pt x="678" y="336"/>
                    </a:lnTo>
                    <a:lnTo>
                      <a:pt x="678" y="342"/>
                    </a:lnTo>
                    <a:lnTo>
                      <a:pt x="672" y="342"/>
                    </a:lnTo>
                    <a:lnTo>
                      <a:pt x="666" y="342"/>
                    </a:lnTo>
                    <a:lnTo>
                      <a:pt x="660" y="342"/>
                    </a:lnTo>
                    <a:lnTo>
                      <a:pt x="654" y="342"/>
                    </a:lnTo>
                    <a:lnTo>
                      <a:pt x="654" y="336"/>
                    </a:lnTo>
                    <a:lnTo>
                      <a:pt x="648" y="336"/>
                    </a:lnTo>
                    <a:lnTo>
                      <a:pt x="642" y="330"/>
                    </a:lnTo>
                    <a:lnTo>
                      <a:pt x="636" y="330"/>
                    </a:lnTo>
                    <a:lnTo>
                      <a:pt x="630" y="330"/>
                    </a:lnTo>
                    <a:lnTo>
                      <a:pt x="624" y="330"/>
                    </a:lnTo>
                    <a:lnTo>
                      <a:pt x="618" y="330"/>
                    </a:lnTo>
                    <a:lnTo>
                      <a:pt x="612" y="330"/>
                    </a:lnTo>
                    <a:lnTo>
                      <a:pt x="612" y="324"/>
                    </a:lnTo>
                    <a:lnTo>
                      <a:pt x="606" y="324"/>
                    </a:lnTo>
                    <a:lnTo>
                      <a:pt x="600" y="324"/>
                    </a:lnTo>
                    <a:lnTo>
                      <a:pt x="600" y="330"/>
                    </a:lnTo>
                    <a:lnTo>
                      <a:pt x="594" y="330"/>
                    </a:lnTo>
                    <a:lnTo>
                      <a:pt x="588" y="330"/>
                    </a:lnTo>
                    <a:lnTo>
                      <a:pt x="582" y="330"/>
                    </a:lnTo>
                    <a:lnTo>
                      <a:pt x="576" y="330"/>
                    </a:lnTo>
                    <a:lnTo>
                      <a:pt x="570" y="330"/>
                    </a:lnTo>
                    <a:lnTo>
                      <a:pt x="564" y="336"/>
                    </a:lnTo>
                    <a:lnTo>
                      <a:pt x="558" y="342"/>
                    </a:lnTo>
                    <a:lnTo>
                      <a:pt x="552" y="342"/>
                    </a:lnTo>
                    <a:lnTo>
                      <a:pt x="546" y="342"/>
                    </a:lnTo>
                    <a:lnTo>
                      <a:pt x="540" y="342"/>
                    </a:lnTo>
                    <a:lnTo>
                      <a:pt x="534" y="342"/>
                    </a:lnTo>
                    <a:lnTo>
                      <a:pt x="534" y="336"/>
                    </a:lnTo>
                    <a:lnTo>
                      <a:pt x="528" y="336"/>
                    </a:lnTo>
                    <a:lnTo>
                      <a:pt x="522" y="336"/>
                    </a:lnTo>
                    <a:lnTo>
                      <a:pt x="522" y="342"/>
                    </a:lnTo>
                    <a:lnTo>
                      <a:pt x="522" y="348"/>
                    </a:lnTo>
                    <a:lnTo>
                      <a:pt x="528" y="348"/>
                    </a:lnTo>
                    <a:lnTo>
                      <a:pt x="528" y="354"/>
                    </a:lnTo>
                    <a:lnTo>
                      <a:pt x="534" y="354"/>
                    </a:lnTo>
                    <a:lnTo>
                      <a:pt x="534" y="360"/>
                    </a:lnTo>
                    <a:lnTo>
                      <a:pt x="540" y="360"/>
                    </a:lnTo>
                    <a:lnTo>
                      <a:pt x="540" y="366"/>
                    </a:lnTo>
                    <a:lnTo>
                      <a:pt x="534" y="366"/>
                    </a:lnTo>
                    <a:lnTo>
                      <a:pt x="528" y="372"/>
                    </a:lnTo>
                    <a:lnTo>
                      <a:pt x="522" y="372"/>
                    </a:lnTo>
                    <a:lnTo>
                      <a:pt x="522" y="378"/>
                    </a:lnTo>
                    <a:lnTo>
                      <a:pt x="522" y="384"/>
                    </a:lnTo>
                    <a:lnTo>
                      <a:pt x="516" y="384"/>
                    </a:lnTo>
                    <a:lnTo>
                      <a:pt x="516" y="378"/>
                    </a:lnTo>
                    <a:lnTo>
                      <a:pt x="510" y="378"/>
                    </a:lnTo>
                    <a:lnTo>
                      <a:pt x="504" y="378"/>
                    </a:lnTo>
                    <a:lnTo>
                      <a:pt x="498" y="378"/>
                    </a:lnTo>
                    <a:lnTo>
                      <a:pt x="492" y="384"/>
                    </a:lnTo>
                    <a:lnTo>
                      <a:pt x="486" y="378"/>
                    </a:lnTo>
                    <a:lnTo>
                      <a:pt x="480" y="378"/>
                    </a:lnTo>
                    <a:lnTo>
                      <a:pt x="474" y="372"/>
                    </a:lnTo>
                    <a:lnTo>
                      <a:pt x="468" y="372"/>
                    </a:lnTo>
                    <a:lnTo>
                      <a:pt x="462" y="372"/>
                    </a:lnTo>
                    <a:lnTo>
                      <a:pt x="462" y="378"/>
                    </a:lnTo>
                    <a:lnTo>
                      <a:pt x="462" y="384"/>
                    </a:lnTo>
                    <a:lnTo>
                      <a:pt x="456" y="384"/>
                    </a:lnTo>
                    <a:lnTo>
                      <a:pt x="450" y="384"/>
                    </a:lnTo>
                    <a:lnTo>
                      <a:pt x="450" y="378"/>
                    </a:lnTo>
                    <a:lnTo>
                      <a:pt x="444" y="384"/>
                    </a:lnTo>
                    <a:lnTo>
                      <a:pt x="444" y="390"/>
                    </a:lnTo>
                    <a:lnTo>
                      <a:pt x="438" y="390"/>
                    </a:lnTo>
                    <a:lnTo>
                      <a:pt x="432" y="390"/>
                    </a:lnTo>
                    <a:lnTo>
                      <a:pt x="432" y="384"/>
                    </a:lnTo>
                    <a:lnTo>
                      <a:pt x="432" y="378"/>
                    </a:lnTo>
                    <a:lnTo>
                      <a:pt x="426" y="378"/>
                    </a:lnTo>
                    <a:lnTo>
                      <a:pt x="420" y="378"/>
                    </a:lnTo>
                    <a:lnTo>
                      <a:pt x="414" y="378"/>
                    </a:lnTo>
                    <a:lnTo>
                      <a:pt x="408" y="378"/>
                    </a:lnTo>
                    <a:lnTo>
                      <a:pt x="408" y="384"/>
                    </a:lnTo>
                    <a:lnTo>
                      <a:pt x="402" y="384"/>
                    </a:lnTo>
                    <a:lnTo>
                      <a:pt x="402" y="390"/>
                    </a:lnTo>
                    <a:lnTo>
                      <a:pt x="402" y="396"/>
                    </a:lnTo>
                    <a:lnTo>
                      <a:pt x="402" y="402"/>
                    </a:lnTo>
                    <a:lnTo>
                      <a:pt x="396" y="402"/>
                    </a:lnTo>
                    <a:lnTo>
                      <a:pt x="396" y="408"/>
                    </a:lnTo>
                    <a:lnTo>
                      <a:pt x="390" y="408"/>
                    </a:lnTo>
                    <a:lnTo>
                      <a:pt x="384" y="414"/>
                    </a:lnTo>
                    <a:lnTo>
                      <a:pt x="384" y="420"/>
                    </a:lnTo>
                    <a:lnTo>
                      <a:pt x="384" y="426"/>
                    </a:lnTo>
                    <a:lnTo>
                      <a:pt x="384" y="432"/>
                    </a:lnTo>
                    <a:lnTo>
                      <a:pt x="384" y="438"/>
                    </a:lnTo>
                    <a:lnTo>
                      <a:pt x="384" y="444"/>
                    </a:lnTo>
                    <a:lnTo>
                      <a:pt x="390" y="444"/>
                    </a:lnTo>
                    <a:lnTo>
                      <a:pt x="390" y="450"/>
                    </a:lnTo>
                    <a:lnTo>
                      <a:pt x="396" y="450"/>
                    </a:lnTo>
                    <a:lnTo>
                      <a:pt x="396" y="456"/>
                    </a:lnTo>
                    <a:lnTo>
                      <a:pt x="390" y="462"/>
                    </a:lnTo>
                    <a:lnTo>
                      <a:pt x="384" y="462"/>
                    </a:lnTo>
                    <a:lnTo>
                      <a:pt x="384" y="468"/>
                    </a:lnTo>
                    <a:lnTo>
                      <a:pt x="384" y="474"/>
                    </a:lnTo>
                    <a:lnTo>
                      <a:pt x="390" y="480"/>
                    </a:lnTo>
                    <a:lnTo>
                      <a:pt x="396" y="480"/>
                    </a:lnTo>
                    <a:lnTo>
                      <a:pt x="396" y="486"/>
                    </a:lnTo>
                    <a:lnTo>
                      <a:pt x="396" y="492"/>
                    </a:lnTo>
                    <a:lnTo>
                      <a:pt x="396" y="498"/>
                    </a:lnTo>
                    <a:lnTo>
                      <a:pt x="390" y="504"/>
                    </a:lnTo>
                    <a:lnTo>
                      <a:pt x="384" y="504"/>
                    </a:lnTo>
                    <a:lnTo>
                      <a:pt x="378" y="504"/>
                    </a:lnTo>
                    <a:lnTo>
                      <a:pt x="372" y="504"/>
                    </a:lnTo>
                    <a:lnTo>
                      <a:pt x="366" y="504"/>
                    </a:lnTo>
                    <a:lnTo>
                      <a:pt x="366" y="498"/>
                    </a:lnTo>
                    <a:lnTo>
                      <a:pt x="366" y="504"/>
                    </a:lnTo>
                    <a:lnTo>
                      <a:pt x="366" y="510"/>
                    </a:lnTo>
                    <a:lnTo>
                      <a:pt x="366" y="516"/>
                    </a:lnTo>
                    <a:lnTo>
                      <a:pt x="360" y="516"/>
                    </a:lnTo>
                    <a:lnTo>
                      <a:pt x="360" y="522"/>
                    </a:lnTo>
                    <a:lnTo>
                      <a:pt x="354" y="522"/>
                    </a:lnTo>
                    <a:lnTo>
                      <a:pt x="354" y="528"/>
                    </a:lnTo>
                    <a:lnTo>
                      <a:pt x="354" y="534"/>
                    </a:lnTo>
                    <a:lnTo>
                      <a:pt x="348" y="534"/>
                    </a:lnTo>
                    <a:lnTo>
                      <a:pt x="342" y="540"/>
                    </a:lnTo>
                    <a:lnTo>
                      <a:pt x="336" y="540"/>
                    </a:lnTo>
                    <a:lnTo>
                      <a:pt x="336" y="546"/>
                    </a:lnTo>
                    <a:lnTo>
                      <a:pt x="336" y="552"/>
                    </a:lnTo>
                    <a:lnTo>
                      <a:pt x="336" y="558"/>
                    </a:lnTo>
                    <a:lnTo>
                      <a:pt x="336" y="564"/>
                    </a:lnTo>
                    <a:lnTo>
                      <a:pt x="336" y="570"/>
                    </a:lnTo>
                    <a:lnTo>
                      <a:pt x="336" y="576"/>
                    </a:lnTo>
                    <a:lnTo>
                      <a:pt x="336" y="582"/>
                    </a:lnTo>
                    <a:lnTo>
                      <a:pt x="330" y="582"/>
                    </a:lnTo>
                    <a:lnTo>
                      <a:pt x="324" y="582"/>
                    </a:lnTo>
                    <a:lnTo>
                      <a:pt x="318" y="582"/>
                    </a:lnTo>
                    <a:lnTo>
                      <a:pt x="318" y="576"/>
                    </a:lnTo>
                    <a:lnTo>
                      <a:pt x="318" y="570"/>
                    </a:lnTo>
                    <a:lnTo>
                      <a:pt x="312" y="570"/>
                    </a:lnTo>
                    <a:lnTo>
                      <a:pt x="300" y="570"/>
                    </a:lnTo>
                    <a:lnTo>
                      <a:pt x="294" y="576"/>
                    </a:lnTo>
                    <a:lnTo>
                      <a:pt x="288" y="576"/>
                    </a:lnTo>
                    <a:lnTo>
                      <a:pt x="282" y="576"/>
                    </a:lnTo>
                    <a:lnTo>
                      <a:pt x="264" y="582"/>
                    </a:lnTo>
                    <a:lnTo>
                      <a:pt x="264" y="576"/>
                    </a:lnTo>
                    <a:lnTo>
                      <a:pt x="264" y="570"/>
                    </a:lnTo>
                    <a:lnTo>
                      <a:pt x="258" y="564"/>
                    </a:lnTo>
                    <a:lnTo>
                      <a:pt x="252" y="558"/>
                    </a:lnTo>
                    <a:lnTo>
                      <a:pt x="258" y="552"/>
                    </a:lnTo>
                    <a:lnTo>
                      <a:pt x="270" y="558"/>
                    </a:lnTo>
                    <a:lnTo>
                      <a:pt x="288" y="564"/>
                    </a:lnTo>
                    <a:lnTo>
                      <a:pt x="294" y="552"/>
                    </a:lnTo>
                    <a:lnTo>
                      <a:pt x="300" y="546"/>
                    </a:lnTo>
                    <a:lnTo>
                      <a:pt x="312" y="546"/>
                    </a:lnTo>
                    <a:lnTo>
                      <a:pt x="318" y="546"/>
                    </a:lnTo>
                    <a:lnTo>
                      <a:pt x="324" y="546"/>
                    </a:lnTo>
                    <a:lnTo>
                      <a:pt x="324" y="540"/>
                    </a:lnTo>
                    <a:lnTo>
                      <a:pt x="318" y="534"/>
                    </a:lnTo>
                    <a:lnTo>
                      <a:pt x="318" y="528"/>
                    </a:lnTo>
                    <a:lnTo>
                      <a:pt x="324" y="522"/>
                    </a:lnTo>
                    <a:lnTo>
                      <a:pt x="324" y="516"/>
                    </a:lnTo>
                    <a:lnTo>
                      <a:pt x="318" y="510"/>
                    </a:lnTo>
                    <a:lnTo>
                      <a:pt x="318" y="504"/>
                    </a:lnTo>
                    <a:lnTo>
                      <a:pt x="318" y="498"/>
                    </a:lnTo>
                    <a:lnTo>
                      <a:pt x="324" y="486"/>
                    </a:lnTo>
                    <a:lnTo>
                      <a:pt x="330" y="480"/>
                    </a:lnTo>
                    <a:lnTo>
                      <a:pt x="330" y="474"/>
                    </a:lnTo>
                    <a:lnTo>
                      <a:pt x="324" y="468"/>
                    </a:lnTo>
                    <a:lnTo>
                      <a:pt x="312" y="474"/>
                    </a:lnTo>
                    <a:lnTo>
                      <a:pt x="306" y="480"/>
                    </a:lnTo>
                    <a:lnTo>
                      <a:pt x="300" y="492"/>
                    </a:lnTo>
                    <a:lnTo>
                      <a:pt x="300" y="498"/>
                    </a:lnTo>
                    <a:lnTo>
                      <a:pt x="294" y="498"/>
                    </a:lnTo>
                    <a:lnTo>
                      <a:pt x="288" y="504"/>
                    </a:lnTo>
                    <a:lnTo>
                      <a:pt x="282" y="504"/>
                    </a:lnTo>
                    <a:lnTo>
                      <a:pt x="270" y="504"/>
                    </a:lnTo>
                    <a:lnTo>
                      <a:pt x="264" y="498"/>
                    </a:lnTo>
                    <a:lnTo>
                      <a:pt x="240" y="492"/>
                    </a:lnTo>
                    <a:lnTo>
                      <a:pt x="240" y="486"/>
                    </a:lnTo>
                    <a:lnTo>
                      <a:pt x="228" y="480"/>
                    </a:lnTo>
                    <a:close/>
                  </a:path>
                </a:pathLst>
              </a:custGeom>
              <a:noFill/>
              <a:ln w="6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67" name="Freeform 215"/>
              <p:cNvSpPr>
                <a:spLocks/>
              </p:cNvSpPr>
              <p:nvPr/>
            </p:nvSpPr>
            <p:spPr bwMode="auto">
              <a:xfrm>
                <a:off x="2762250" y="1228725"/>
                <a:ext cx="1133475" cy="876300"/>
              </a:xfrm>
              <a:custGeom>
                <a:avLst/>
                <a:gdLst>
                  <a:gd name="T0" fmla="*/ 2147483647 w 714"/>
                  <a:gd name="T1" fmla="*/ 2147483647 h 552"/>
                  <a:gd name="T2" fmla="*/ 2147483647 w 714"/>
                  <a:gd name="T3" fmla="*/ 2147483647 h 552"/>
                  <a:gd name="T4" fmla="*/ 2147483647 w 714"/>
                  <a:gd name="T5" fmla="*/ 2147483647 h 552"/>
                  <a:gd name="T6" fmla="*/ 2147483647 w 714"/>
                  <a:gd name="T7" fmla="*/ 2147483647 h 552"/>
                  <a:gd name="T8" fmla="*/ 2147483647 w 714"/>
                  <a:gd name="T9" fmla="*/ 2147483647 h 552"/>
                  <a:gd name="T10" fmla="*/ 2147483647 w 714"/>
                  <a:gd name="T11" fmla="*/ 2147483647 h 552"/>
                  <a:gd name="T12" fmla="*/ 2147483647 w 714"/>
                  <a:gd name="T13" fmla="*/ 2147483647 h 552"/>
                  <a:gd name="T14" fmla="*/ 2147483647 w 714"/>
                  <a:gd name="T15" fmla="*/ 2147483647 h 552"/>
                  <a:gd name="T16" fmla="*/ 2147483647 w 714"/>
                  <a:gd name="T17" fmla="*/ 2147483647 h 552"/>
                  <a:gd name="T18" fmla="*/ 2147483647 w 714"/>
                  <a:gd name="T19" fmla="*/ 2147483647 h 552"/>
                  <a:gd name="T20" fmla="*/ 2147483647 w 714"/>
                  <a:gd name="T21" fmla="*/ 2147483647 h 552"/>
                  <a:gd name="T22" fmla="*/ 2147483647 w 714"/>
                  <a:gd name="T23" fmla="*/ 2147483647 h 552"/>
                  <a:gd name="T24" fmla="*/ 2147483647 w 714"/>
                  <a:gd name="T25" fmla="*/ 2147483647 h 552"/>
                  <a:gd name="T26" fmla="*/ 2147483647 w 714"/>
                  <a:gd name="T27" fmla="*/ 2147483647 h 552"/>
                  <a:gd name="T28" fmla="*/ 2147483647 w 714"/>
                  <a:gd name="T29" fmla="*/ 2147483647 h 552"/>
                  <a:gd name="T30" fmla="*/ 2147483647 w 714"/>
                  <a:gd name="T31" fmla="*/ 2147483647 h 552"/>
                  <a:gd name="T32" fmla="*/ 2147483647 w 714"/>
                  <a:gd name="T33" fmla="*/ 2147483647 h 552"/>
                  <a:gd name="T34" fmla="*/ 2147483647 w 714"/>
                  <a:gd name="T35" fmla="*/ 2147483647 h 552"/>
                  <a:gd name="T36" fmla="*/ 2147483647 w 714"/>
                  <a:gd name="T37" fmla="*/ 2147483647 h 552"/>
                  <a:gd name="T38" fmla="*/ 2147483647 w 714"/>
                  <a:gd name="T39" fmla="*/ 2147483647 h 552"/>
                  <a:gd name="T40" fmla="*/ 0 w 714"/>
                  <a:gd name="T41" fmla="*/ 2147483647 h 552"/>
                  <a:gd name="T42" fmla="*/ 2147483647 w 714"/>
                  <a:gd name="T43" fmla="*/ 2147483647 h 552"/>
                  <a:gd name="T44" fmla="*/ 2147483647 w 714"/>
                  <a:gd name="T45" fmla="*/ 2147483647 h 552"/>
                  <a:gd name="T46" fmla="*/ 2147483647 w 714"/>
                  <a:gd name="T47" fmla="*/ 2147483647 h 552"/>
                  <a:gd name="T48" fmla="*/ 2147483647 w 714"/>
                  <a:gd name="T49" fmla="*/ 2147483647 h 552"/>
                  <a:gd name="T50" fmla="*/ 2147483647 w 714"/>
                  <a:gd name="T51" fmla="*/ 2147483647 h 552"/>
                  <a:gd name="T52" fmla="*/ 2147483647 w 714"/>
                  <a:gd name="T53" fmla="*/ 2147483647 h 552"/>
                  <a:gd name="T54" fmla="*/ 2147483647 w 714"/>
                  <a:gd name="T55" fmla="*/ 2147483647 h 552"/>
                  <a:gd name="T56" fmla="*/ 2147483647 w 714"/>
                  <a:gd name="T57" fmla="*/ 2147483647 h 552"/>
                  <a:gd name="T58" fmla="*/ 2147483647 w 714"/>
                  <a:gd name="T59" fmla="*/ 2147483647 h 552"/>
                  <a:gd name="T60" fmla="*/ 2147483647 w 714"/>
                  <a:gd name="T61" fmla="*/ 2147483647 h 552"/>
                  <a:gd name="T62" fmla="*/ 2147483647 w 714"/>
                  <a:gd name="T63" fmla="*/ 2147483647 h 552"/>
                  <a:gd name="T64" fmla="*/ 2147483647 w 714"/>
                  <a:gd name="T65" fmla="*/ 2147483647 h 552"/>
                  <a:gd name="T66" fmla="*/ 2147483647 w 714"/>
                  <a:gd name="T67" fmla="*/ 2147483647 h 552"/>
                  <a:gd name="T68" fmla="*/ 2147483647 w 714"/>
                  <a:gd name="T69" fmla="*/ 2147483647 h 552"/>
                  <a:gd name="T70" fmla="*/ 2147483647 w 714"/>
                  <a:gd name="T71" fmla="*/ 2147483647 h 552"/>
                  <a:gd name="T72" fmla="*/ 2147483647 w 714"/>
                  <a:gd name="T73" fmla="*/ 2147483647 h 552"/>
                  <a:gd name="T74" fmla="*/ 2147483647 w 714"/>
                  <a:gd name="T75" fmla="*/ 2147483647 h 552"/>
                  <a:gd name="T76" fmla="*/ 2147483647 w 714"/>
                  <a:gd name="T77" fmla="*/ 2147483647 h 552"/>
                  <a:gd name="T78" fmla="*/ 2147483647 w 714"/>
                  <a:gd name="T79" fmla="*/ 2147483647 h 552"/>
                  <a:gd name="T80" fmla="*/ 2147483647 w 714"/>
                  <a:gd name="T81" fmla="*/ 2147483647 h 552"/>
                  <a:gd name="T82" fmla="*/ 2147483647 w 714"/>
                  <a:gd name="T83" fmla="*/ 2147483647 h 552"/>
                  <a:gd name="T84" fmla="*/ 2147483647 w 714"/>
                  <a:gd name="T85" fmla="*/ 2147483647 h 552"/>
                  <a:gd name="T86" fmla="*/ 2147483647 w 714"/>
                  <a:gd name="T87" fmla="*/ 2147483647 h 552"/>
                  <a:gd name="T88" fmla="*/ 2147483647 w 714"/>
                  <a:gd name="T89" fmla="*/ 2147483647 h 552"/>
                  <a:gd name="T90" fmla="*/ 2147483647 w 714"/>
                  <a:gd name="T91" fmla="*/ 2147483647 h 552"/>
                  <a:gd name="T92" fmla="*/ 2147483647 w 714"/>
                  <a:gd name="T93" fmla="*/ 2147483647 h 552"/>
                  <a:gd name="T94" fmla="*/ 2147483647 w 714"/>
                  <a:gd name="T95" fmla="*/ 2147483647 h 552"/>
                  <a:gd name="T96" fmla="*/ 2147483647 w 714"/>
                  <a:gd name="T97" fmla="*/ 2147483647 h 552"/>
                  <a:gd name="T98" fmla="*/ 2147483647 w 714"/>
                  <a:gd name="T99" fmla="*/ 2147483647 h 552"/>
                  <a:gd name="T100" fmla="*/ 2147483647 w 714"/>
                  <a:gd name="T101" fmla="*/ 2147483647 h 552"/>
                  <a:gd name="T102" fmla="*/ 2147483647 w 714"/>
                  <a:gd name="T103" fmla="*/ 2147483647 h 552"/>
                  <a:gd name="T104" fmla="*/ 2147483647 w 714"/>
                  <a:gd name="T105" fmla="*/ 2147483647 h 552"/>
                  <a:gd name="T106" fmla="*/ 2147483647 w 714"/>
                  <a:gd name="T107" fmla="*/ 2147483647 h 552"/>
                  <a:gd name="T108" fmla="*/ 2147483647 w 714"/>
                  <a:gd name="T109" fmla="*/ 2147483647 h 552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714"/>
                  <a:gd name="T166" fmla="*/ 0 h 552"/>
                  <a:gd name="T167" fmla="*/ 714 w 714"/>
                  <a:gd name="T168" fmla="*/ 552 h 552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714" h="552">
                    <a:moveTo>
                      <a:pt x="474" y="336"/>
                    </a:moveTo>
                    <a:lnTo>
                      <a:pt x="474" y="342"/>
                    </a:lnTo>
                    <a:lnTo>
                      <a:pt x="480" y="348"/>
                    </a:lnTo>
                    <a:lnTo>
                      <a:pt x="486" y="348"/>
                    </a:lnTo>
                    <a:lnTo>
                      <a:pt x="486" y="354"/>
                    </a:lnTo>
                    <a:lnTo>
                      <a:pt x="492" y="354"/>
                    </a:lnTo>
                    <a:lnTo>
                      <a:pt x="492" y="360"/>
                    </a:lnTo>
                    <a:lnTo>
                      <a:pt x="486" y="360"/>
                    </a:lnTo>
                    <a:lnTo>
                      <a:pt x="480" y="360"/>
                    </a:lnTo>
                    <a:lnTo>
                      <a:pt x="480" y="366"/>
                    </a:lnTo>
                    <a:lnTo>
                      <a:pt x="474" y="366"/>
                    </a:lnTo>
                    <a:lnTo>
                      <a:pt x="474" y="372"/>
                    </a:lnTo>
                    <a:lnTo>
                      <a:pt x="474" y="378"/>
                    </a:lnTo>
                    <a:lnTo>
                      <a:pt x="474" y="384"/>
                    </a:lnTo>
                    <a:lnTo>
                      <a:pt x="480" y="384"/>
                    </a:lnTo>
                    <a:lnTo>
                      <a:pt x="486" y="384"/>
                    </a:lnTo>
                    <a:lnTo>
                      <a:pt x="486" y="390"/>
                    </a:lnTo>
                    <a:lnTo>
                      <a:pt x="492" y="390"/>
                    </a:lnTo>
                    <a:lnTo>
                      <a:pt x="498" y="390"/>
                    </a:lnTo>
                    <a:lnTo>
                      <a:pt x="504" y="390"/>
                    </a:lnTo>
                    <a:lnTo>
                      <a:pt x="504" y="396"/>
                    </a:lnTo>
                    <a:lnTo>
                      <a:pt x="498" y="396"/>
                    </a:lnTo>
                    <a:lnTo>
                      <a:pt x="498" y="402"/>
                    </a:lnTo>
                    <a:lnTo>
                      <a:pt x="492" y="402"/>
                    </a:lnTo>
                    <a:lnTo>
                      <a:pt x="486" y="402"/>
                    </a:lnTo>
                    <a:lnTo>
                      <a:pt x="480" y="402"/>
                    </a:lnTo>
                    <a:lnTo>
                      <a:pt x="474" y="408"/>
                    </a:lnTo>
                    <a:lnTo>
                      <a:pt x="468" y="408"/>
                    </a:lnTo>
                    <a:lnTo>
                      <a:pt x="462" y="408"/>
                    </a:lnTo>
                    <a:lnTo>
                      <a:pt x="456" y="408"/>
                    </a:lnTo>
                    <a:lnTo>
                      <a:pt x="450" y="408"/>
                    </a:lnTo>
                    <a:lnTo>
                      <a:pt x="444" y="408"/>
                    </a:lnTo>
                    <a:lnTo>
                      <a:pt x="438" y="408"/>
                    </a:lnTo>
                    <a:lnTo>
                      <a:pt x="438" y="414"/>
                    </a:lnTo>
                    <a:lnTo>
                      <a:pt x="432" y="414"/>
                    </a:lnTo>
                    <a:lnTo>
                      <a:pt x="426" y="414"/>
                    </a:lnTo>
                    <a:lnTo>
                      <a:pt x="426" y="420"/>
                    </a:lnTo>
                    <a:lnTo>
                      <a:pt x="426" y="426"/>
                    </a:lnTo>
                    <a:lnTo>
                      <a:pt x="426" y="432"/>
                    </a:lnTo>
                    <a:lnTo>
                      <a:pt x="426" y="438"/>
                    </a:lnTo>
                    <a:lnTo>
                      <a:pt x="426" y="444"/>
                    </a:lnTo>
                    <a:lnTo>
                      <a:pt x="420" y="444"/>
                    </a:lnTo>
                    <a:lnTo>
                      <a:pt x="414" y="444"/>
                    </a:lnTo>
                    <a:lnTo>
                      <a:pt x="408" y="444"/>
                    </a:lnTo>
                    <a:lnTo>
                      <a:pt x="402" y="444"/>
                    </a:lnTo>
                    <a:lnTo>
                      <a:pt x="396" y="444"/>
                    </a:lnTo>
                    <a:lnTo>
                      <a:pt x="396" y="450"/>
                    </a:lnTo>
                    <a:lnTo>
                      <a:pt x="396" y="456"/>
                    </a:lnTo>
                    <a:lnTo>
                      <a:pt x="402" y="456"/>
                    </a:lnTo>
                    <a:lnTo>
                      <a:pt x="408" y="456"/>
                    </a:lnTo>
                    <a:lnTo>
                      <a:pt x="408" y="462"/>
                    </a:lnTo>
                    <a:lnTo>
                      <a:pt x="414" y="462"/>
                    </a:lnTo>
                    <a:lnTo>
                      <a:pt x="414" y="468"/>
                    </a:lnTo>
                    <a:lnTo>
                      <a:pt x="414" y="474"/>
                    </a:lnTo>
                    <a:lnTo>
                      <a:pt x="408" y="474"/>
                    </a:lnTo>
                    <a:lnTo>
                      <a:pt x="402" y="474"/>
                    </a:lnTo>
                    <a:lnTo>
                      <a:pt x="396" y="474"/>
                    </a:lnTo>
                    <a:lnTo>
                      <a:pt x="390" y="474"/>
                    </a:lnTo>
                    <a:lnTo>
                      <a:pt x="384" y="474"/>
                    </a:lnTo>
                    <a:lnTo>
                      <a:pt x="378" y="474"/>
                    </a:lnTo>
                    <a:lnTo>
                      <a:pt x="378" y="480"/>
                    </a:lnTo>
                    <a:lnTo>
                      <a:pt x="378" y="486"/>
                    </a:lnTo>
                    <a:lnTo>
                      <a:pt x="384" y="486"/>
                    </a:lnTo>
                    <a:lnTo>
                      <a:pt x="384" y="492"/>
                    </a:lnTo>
                    <a:lnTo>
                      <a:pt x="378" y="492"/>
                    </a:lnTo>
                    <a:lnTo>
                      <a:pt x="372" y="492"/>
                    </a:lnTo>
                    <a:lnTo>
                      <a:pt x="372" y="498"/>
                    </a:lnTo>
                    <a:lnTo>
                      <a:pt x="366" y="498"/>
                    </a:lnTo>
                    <a:lnTo>
                      <a:pt x="360" y="498"/>
                    </a:lnTo>
                    <a:lnTo>
                      <a:pt x="354" y="498"/>
                    </a:lnTo>
                    <a:lnTo>
                      <a:pt x="348" y="498"/>
                    </a:lnTo>
                    <a:lnTo>
                      <a:pt x="342" y="498"/>
                    </a:lnTo>
                    <a:lnTo>
                      <a:pt x="336" y="498"/>
                    </a:lnTo>
                    <a:lnTo>
                      <a:pt x="330" y="498"/>
                    </a:lnTo>
                    <a:lnTo>
                      <a:pt x="324" y="498"/>
                    </a:lnTo>
                    <a:lnTo>
                      <a:pt x="318" y="504"/>
                    </a:lnTo>
                    <a:lnTo>
                      <a:pt x="318" y="510"/>
                    </a:lnTo>
                    <a:lnTo>
                      <a:pt x="318" y="516"/>
                    </a:lnTo>
                    <a:lnTo>
                      <a:pt x="324" y="516"/>
                    </a:lnTo>
                    <a:lnTo>
                      <a:pt x="330" y="516"/>
                    </a:lnTo>
                    <a:lnTo>
                      <a:pt x="336" y="516"/>
                    </a:lnTo>
                    <a:lnTo>
                      <a:pt x="342" y="516"/>
                    </a:lnTo>
                    <a:lnTo>
                      <a:pt x="348" y="516"/>
                    </a:lnTo>
                    <a:lnTo>
                      <a:pt x="354" y="516"/>
                    </a:lnTo>
                    <a:lnTo>
                      <a:pt x="360" y="516"/>
                    </a:lnTo>
                    <a:lnTo>
                      <a:pt x="366" y="516"/>
                    </a:lnTo>
                    <a:lnTo>
                      <a:pt x="366" y="522"/>
                    </a:lnTo>
                    <a:lnTo>
                      <a:pt x="360" y="522"/>
                    </a:lnTo>
                    <a:lnTo>
                      <a:pt x="360" y="528"/>
                    </a:lnTo>
                    <a:lnTo>
                      <a:pt x="348" y="534"/>
                    </a:lnTo>
                    <a:lnTo>
                      <a:pt x="342" y="528"/>
                    </a:lnTo>
                    <a:lnTo>
                      <a:pt x="336" y="546"/>
                    </a:lnTo>
                    <a:lnTo>
                      <a:pt x="300" y="540"/>
                    </a:lnTo>
                    <a:lnTo>
                      <a:pt x="294" y="546"/>
                    </a:lnTo>
                    <a:lnTo>
                      <a:pt x="294" y="552"/>
                    </a:lnTo>
                    <a:lnTo>
                      <a:pt x="288" y="552"/>
                    </a:lnTo>
                    <a:lnTo>
                      <a:pt x="276" y="552"/>
                    </a:lnTo>
                    <a:lnTo>
                      <a:pt x="276" y="540"/>
                    </a:lnTo>
                    <a:lnTo>
                      <a:pt x="258" y="528"/>
                    </a:lnTo>
                    <a:lnTo>
                      <a:pt x="240" y="528"/>
                    </a:lnTo>
                    <a:lnTo>
                      <a:pt x="228" y="522"/>
                    </a:lnTo>
                    <a:lnTo>
                      <a:pt x="222" y="528"/>
                    </a:lnTo>
                    <a:lnTo>
                      <a:pt x="180" y="534"/>
                    </a:lnTo>
                    <a:lnTo>
                      <a:pt x="174" y="528"/>
                    </a:lnTo>
                    <a:lnTo>
                      <a:pt x="156" y="528"/>
                    </a:lnTo>
                    <a:lnTo>
                      <a:pt x="138" y="510"/>
                    </a:lnTo>
                    <a:lnTo>
                      <a:pt x="120" y="510"/>
                    </a:lnTo>
                    <a:lnTo>
                      <a:pt x="108" y="504"/>
                    </a:lnTo>
                    <a:lnTo>
                      <a:pt x="102" y="498"/>
                    </a:lnTo>
                    <a:lnTo>
                      <a:pt x="90" y="498"/>
                    </a:lnTo>
                    <a:lnTo>
                      <a:pt x="84" y="492"/>
                    </a:lnTo>
                    <a:lnTo>
                      <a:pt x="78" y="486"/>
                    </a:lnTo>
                    <a:lnTo>
                      <a:pt x="66" y="468"/>
                    </a:lnTo>
                    <a:lnTo>
                      <a:pt x="60" y="456"/>
                    </a:lnTo>
                    <a:lnTo>
                      <a:pt x="48" y="450"/>
                    </a:lnTo>
                    <a:lnTo>
                      <a:pt x="48" y="444"/>
                    </a:lnTo>
                    <a:lnTo>
                      <a:pt x="48" y="432"/>
                    </a:lnTo>
                    <a:lnTo>
                      <a:pt x="36" y="414"/>
                    </a:lnTo>
                    <a:lnTo>
                      <a:pt x="24" y="408"/>
                    </a:lnTo>
                    <a:lnTo>
                      <a:pt x="24" y="390"/>
                    </a:lnTo>
                    <a:lnTo>
                      <a:pt x="18" y="372"/>
                    </a:lnTo>
                    <a:lnTo>
                      <a:pt x="18" y="354"/>
                    </a:lnTo>
                    <a:lnTo>
                      <a:pt x="24" y="348"/>
                    </a:lnTo>
                    <a:lnTo>
                      <a:pt x="12" y="336"/>
                    </a:lnTo>
                    <a:lnTo>
                      <a:pt x="18" y="318"/>
                    </a:lnTo>
                    <a:lnTo>
                      <a:pt x="0" y="312"/>
                    </a:lnTo>
                    <a:lnTo>
                      <a:pt x="0" y="306"/>
                    </a:lnTo>
                    <a:lnTo>
                      <a:pt x="0" y="294"/>
                    </a:lnTo>
                    <a:lnTo>
                      <a:pt x="12" y="288"/>
                    </a:lnTo>
                    <a:lnTo>
                      <a:pt x="30" y="282"/>
                    </a:lnTo>
                    <a:lnTo>
                      <a:pt x="30" y="276"/>
                    </a:lnTo>
                    <a:lnTo>
                      <a:pt x="24" y="258"/>
                    </a:lnTo>
                    <a:lnTo>
                      <a:pt x="24" y="252"/>
                    </a:lnTo>
                    <a:lnTo>
                      <a:pt x="36" y="234"/>
                    </a:lnTo>
                    <a:lnTo>
                      <a:pt x="36" y="228"/>
                    </a:lnTo>
                    <a:lnTo>
                      <a:pt x="48" y="222"/>
                    </a:lnTo>
                    <a:lnTo>
                      <a:pt x="54" y="216"/>
                    </a:lnTo>
                    <a:lnTo>
                      <a:pt x="72" y="198"/>
                    </a:lnTo>
                    <a:lnTo>
                      <a:pt x="90" y="198"/>
                    </a:lnTo>
                    <a:lnTo>
                      <a:pt x="96" y="180"/>
                    </a:lnTo>
                    <a:lnTo>
                      <a:pt x="102" y="174"/>
                    </a:lnTo>
                    <a:lnTo>
                      <a:pt x="126" y="174"/>
                    </a:lnTo>
                    <a:lnTo>
                      <a:pt x="144" y="180"/>
                    </a:lnTo>
                    <a:lnTo>
                      <a:pt x="168" y="174"/>
                    </a:lnTo>
                    <a:lnTo>
                      <a:pt x="174" y="168"/>
                    </a:lnTo>
                    <a:lnTo>
                      <a:pt x="168" y="162"/>
                    </a:lnTo>
                    <a:lnTo>
                      <a:pt x="162" y="162"/>
                    </a:lnTo>
                    <a:lnTo>
                      <a:pt x="174" y="156"/>
                    </a:lnTo>
                    <a:lnTo>
                      <a:pt x="186" y="156"/>
                    </a:lnTo>
                    <a:lnTo>
                      <a:pt x="192" y="156"/>
                    </a:lnTo>
                    <a:lnTo>
                      <a:pt x="204" y="144"/>
                    </a:lnTo>
                    <a:lnTo>
                      <a:pt x="198" y="132"/>
                    </a:lnTo>
                    <a:lnTo>
                      <a:pt x="204" y="126"/>
                    </a:lnTo>
                    <a:lnTo>
                      <a:pt x="210" y="114"/>
                    </a:lnTo>
                    <a:lnTo>
                      <a:pt x="228" y="102"/>
                    </a:lnTo>
                    <a:lnTo>
                      <a:pt x="246" y="96"/>
                    </a:lnTo>
                    <a:lnTo>
                      <a:pt x="264" y="66"/>
                    </a:lnTo>
                    <a:lnTo>
                      <a:pt x="282" y="60"/>
                    </a:lnTo>
                    <a:lnTo>
                      <a:pt x="300" y="48"/>
                    </a:lnTo>
                    <a:lnTo>
                      <a:pt x="318" y="42"/>
                    </a:lnTo>
                    <a:lnTo>
                      <a:pt x="324" y="30"/>
                    </a:lnTo>
                    <a:lnTo>
                      <a:pt x="342" y="18"/>
                    </a:lnTo>
                    <a:lnTo>
                      <a:pt x="354" y="12"/>
                    </a:lnTo>
                    <a:lnTo>
                      <a:pt x="366" y="12"/>
                    </a:lnTo>
                    <a:lnTo>
                      <a:pt x="384" y="6"/>
                    </a:lnTo>
                    <a:lnTo>
                      <a:pt x="384" y="0"/>
                    </a:lnTo>
                    <a:lnTo>
                      <a:pt x="390" y="12"/>
                    </a:lnTo>
                    <a:lnTo>
                      <a:pt x="396" y="12"/>
                    </a:lnTo>
                    <a:lnTo>
                      <a:pt x="402" y="18"/>
                    </a:lnTo>
                    <a:lnTo>
                      <a:pt x="408" y="18"/>
                    </a:lnTo>
                    <a:lnTo>
                      <a:pt x="426" y="24"/>
                    </a:lnTo>
                    <a:lnTo>
                      <a:pt x="432" y="24"/>
                    </a:lnTo>
                    <a:lnTo>
                      <a:pt x="438" y="30"/>
                    </a:lnTo>
                    <a:lnTo>
                      <a:pt x="444" y="42"/>
                    </a:lnTo>
                    <a:lnTo>
                      <a:pt x="450" y="54"/>
                    </a:lnTo>
                    <a:lnTo>
                      <a:pt x="456" y="60"/>
                    </a:lnTo>
                    <a:lnTo>
                      <a:pt x="462" y="66"/>
                    </a:lnTo>
                    <a:lnTo>
                      <a:pt x="468" y="66"/>
                    </a:lnTo>
                    <a:lnTo>
                      <a:pt x="474" y="66"/>
                    </a:lnTo>
                    <a:lnTo>
                      <a:pt x="480" y="60"/>
                    </a:lnTo>
                    <a:lnTo>
                      <a:pt x="486" y="54"/>
                    </a:lnTo>
                    <a:lnTo>
                      <a:pt x="492" y="48"/>
                    </a:lnTo>
                    <a:lnTo>
                      <a:pt x="504" y="42"/>
                    </a:lnTo>
                    <a:lnTo>
                      <a:pt x="510" y="36"/>
                    </a:lnTo>
                    <a:lnTo>
                      <a:pt x="522" y="36"/>
                    </a:lnTo>
                    <a:lnTo>
                      <a:pt x="540" y="30"/>
                    </a:lnTo>
                    <a:lnTo>
                      <a:pt x="546" y="30"/>
                    </a:lnTo>
                    <a:lnTo>
                      <a:pt x="552" y="30"/>
                    </a:lnTo>
                    <a:lnTo>
                      <a:pt x="564" y="36"/>
                    </a:lnTo>
                    <a:lnTo>
                      <a:pt x="570" y="42"/>
                    </a:lnTo>
                    <a:lnTo>
                      <a:pt x="582" y="54"/>
                    </a:lnTo>
                    <a:lnTo>
                      <a:pt x="600" y="66"/>
                    </a:lnTo>
                    <a:lnTo>
                      <a:pt x="606" y="72"/>
                    </a:lnTo>
                    <a:lnTo>
                      <a:pt x="612" y="78"/>
                    </a:lnTo>
                    <a:lnTo>
                      <a:pt x="624" y="84"/>
                    </a:lnTo>
                    <a:lnTo>
                      <a:pt x="624" y="90"/>
                    </a:lnTo>
                    <a:lnTo>
                      <a:pt x="648" y="96"/>
                    </a:lnTo>
                    <a:lnTo>
                      <a:pt x="654" y="102"/>
                    </a:lnTo>
                    <a:lnTo>
                      <a:pt x="666" y="102"/>
                    </a:lnTo>
                    <a:lnTo>
                      <a:pt x="672" y="102"/>
                    </a:lnTo>
                    <a:lnTo>
                      <a:pt x="678" y="96"/>
                    </a:lnTo>
                    <a:lnTo>
                      <a:pt x="684" y="96"/>
                    </a:lnTo>
                    <a:lnTo>
                      <a:pt x="684" y="90"/>
                    </a:lnTo>
                    <a:lnTo>
                      <a:pt x="690" y="78"/>
                    </a:lnTo>
                    <a:lnTo>
                      <a:pt x="696" y="72"/>
                    </a:lnTo>
                    <a:lnTo>
                      <a:pt x="708" y="66"/>
                    </a:lnTo>
                    <a:lnTo>
                      <a:pt x="714" y="72"/>
                    </a:lnTo>
                    <a:lnTo>
                      <a:pt x="714" y="78"/>
                    </a:lnTo>
                    <a:lnTo>
                      <a:pt x="708" y="84"/>
                    </a:lnTo>
                    <a:lnTo>
                      <a:pt x="702" y="96"/>
                    </a:lnTo>
                    <a:lnTo>
                      <a:pt x="702" y="102"/>
                    </a:lnTo>
                    <a:lnTo>
                      <a:pt x="702" y="108"/>
                    </a:lnTo>
                    <a:lnTo>
                      <a:pt x="708" y="114"/>
                    </a:lnTo>
                    <a:lnTo>
                      <a:pt x="708" y="120"/>
                    </a:lnTo>
                    <a:lnTo>
                      <a:pt x="702" y="126"/>
                    </a:lnTo>
                    <a:lnTo>
                      <a:pt x="702" y="132"/>
                    </a:lnTo>
                    <a:lnTo>
                      <a:pt x="708" y="138"/>
                    </a:lnTo>
                    <a:lnTo>
                      <a:pt x="708" y="144"/>
                    </a:lnTo>
                    <a:lnTo>
                      <a:pt x="702" y="144"/>
                    </a:lnTo>
                    <a:lnTo>
                      <a:pt x="696" y="144"/>
                    </a:lnTo>
                    <a:lnTo>
                      <a:pt x="684" y="144"/>
                    </a:lnTo>
                    <a:lnTo>
                      <a:pt x="678" y="150"/>
                    </a:lnTo>
                    <a:lnTo>
                      <a:pt x="672" y="162"/>
                    </a:lnTo>
                    <a:lnTo>
                      <a:pt x="654" y="156"/>
                    </a:lnTo>
                    <a:lnTo>
                      <a:pt x="642" y="150"/>
                    </a:lnTo>
                    <a:lnTo>
                      <a:pt x="636" y="156"/>
                    </a:lnTo>
                    <a:lnTo>
                      <a:pt x="642" y="162"/>
                    </a:lnTo>
                    <a:lnTo>
                      <a:pt x="648" y="168"/>
                    </a:lnTo>
                    <a:lnTo>
                      <a:pt x="648" y="174"/>
                    </a:lnTo>
                    <a:lnTo>
                      <a:pt x="648" y="180"/>
                    </a:lnTo>
                    <a:lnTo>
                      <a:pt x="666" y="174"/>
                    </a:lnTo>
                    <a:lnTo>
                      <a:pt x="672" y="174"/>
                    </a:lnTo>
                    <a:lnTo>
                      <a:pt x="678" y="174"/>
                    </a:lnTo>
                    <a:lnTo>
                      <a:pt x="684" y="168"/>
                    </a:lnTo>
                    <a:lnTo>
                      <a:pt x="696" y="168"/>
                    </a:lnTo>
                    <a:lnTo>
                      <a:pt x="702" y="168"/>
                    </a:lnTo>
                    <a:lnTo>
                      <a:pt x="702" y="174"/>
                    </a:lnTo>
                    <a:lnTo>
                      <a:pt x="702" y="180"/>
                    </a:lnTo>
                    <a:lnTo>
                      <a:pt x="702" y="186"/>
                    </a:lnTo>
                    <a:lnTo>
                      <a:pt x="702" y="192"/>
                    </a:lnTo>
                    <a:lnTo>
                      <a:pt x="702" y="198"/>
                    </a:lnTo>
                    <a:lnTo>
                      <a:pt x="702" y="204"/>
                    </a:lnTo>
                    <a:lnTo>
                      <a:pt x="696" y="204"/>
                    </a:lnTo>
                    <a:lnTo>
                      <a:pt x="696" y="210"/>
                    </a:lnTo>
                    <a:lnTo>
                      <a:pt x="690" y="210"/>
                    </a:lnTo>
                    <a:lnTo>
                      <a:pt x="684" y="210"/>
                    </a:lnTo>
                    <a:lnTo>
                      <a:pt x="678" y="210"/>
                    </a:lnTo>
                    <a:lnTo>
                      <a:pt x="672" y="210"/>
                    </a:lnTo>
                    <a:lnTo>
                      <a:pt x="666" y="210"/>
                    </a:lnTo>
                    <a:lnTo>
                      <a:pt x="660" y="210"/>
                    </a:lnTo>
                    <a:lnTo>
                      <a:pt x="660" y="216"/>
                    </a:lnTo>
                    <a:lnTo>
                      <a:pt x="660" y="222"/>
                    </a:lnTo>
                    <a:lnTo>
                      <a:pt x="660" y="228"/>
                    </a:lnTo>
                    <a:lnTo>
                      <a:pt x="660" y="234"/>
                    </a:lnTo>
                    <a:lnTo>
                      <a:pt x="660" y="240"/>
                    </a:lnTo>
                    <a:lnTo>
                      <a:pt x="654" y="240"/>
                    </a:lnTo>
                    <a:lnTo>
                      <a:pt x="648" y="240"/>
                    </a:lnTo>
                    <a:lnTo>
                      <a:pt x="642" y="240"/>
                    </a:lnTo>
                    <a:lnTo>
                      <a:pt x="642" y="234"/>
                    </a:lnTo>
                    <a:lnTo>
                      <a:pt x="642" y="228"/>
                    </a:lnTo>
                    <a:lnTo>
                      <a:pt x="636" y="228"/>
                    </a:lnTo>
                    <a:lnTo>
                      <a:pt x="636" y="222"/>
                    </a:lnTo>
                    <a:lnTo>
                      <a:pt x="630" y="222"/>
                    </a:lnTo>
                    <a:lnTo>
                      <a:pt x="624" y="222"/>
                    </a:lnTo>
                    <a:lnTo>
                      <a:pt x="618" y="222"/>
                    </a:lnTo>
                    <a:lnTo>
                      <a:pt x="612" y="222"/>
                    </a:lnTo>
                    <a:lnTo>
                      <a:pt x="612" y="216"/>
                    </a:lnTo>
                    <a:lnTo>
                      <a:pt x="606" y="216"/>
                    </a:lnTo>
                    <a:lnTo>
                      <a:pt x="600" y="216"/>
                    </a:lnTo>
                    <a:lnTo>
                      <a:pt x="600" y="210"/>
                    </a:lnTo>
                    <a:lnTo>
                      <a:pt x="594" y="204"/>
                    </a:lnTo>
                    <a:lnTo>
                      <a:pt x="588" y="204"/>
                    </a:lnTo>
                    <a:lnTo>
                      <a:pt x="582" y="198"/>
                    </a:lnTo>
                    <a:lnTo>
                      <a:pt x="582" y="192"/>
                    </a:lnTo>
                    <a:lnTo>
                      <a:pt x="576" y="192"/>
                    </a:lnTo>
                    <a:lnTo>
                      <a:pt x="570" y="192"/>
                    </a:lnTo>
                    <a:lnTo>
                      <a:pt x="564" y="192"/>
                    </a:lnTo>
                    <a:lnTo>
                      <a:pt x="564" y="198"/>
                    </a:lnTo>
                    <a:lnTo>
                      <a:pt x="558" y="198"/>
                    </a:lnTo>
                    <a:lnTo>
                      <a:pt x="552" y="198"/>
                    </a:lnTo>
                    <a:lnTo>
                      <a:pt x="552" y="204"/>
                    </a:lnTo>
                    <a:lnTo>
                      <a:pt x="552" y="210"/>
                    </a:lnTo>
                    <a:lnTo>
                      <a:pt x="552" y="216"/>
                    </a:lnTo>
                    <a:lnTo>
                      <a:pt x="552" y="222"/>
                    </a:lnTo>
                    <a:lnTo>
                      <a:pt x="552" y="228"/>
                    </a:lnTo>
                    <a:lnTo>
                      <a:pt x="552" y="234"/>
                    </a:lnTo>
                    <a:lnTo>
                      <a:pt x="558" y="240"/>
                    </a:lnTo>
                    <a:lnTo>
                      <a:pt x="564" y="240"/>
                    </a:lnTo>
                    <a:lnTo>
                      <a:pt x="570" y="246"/>
                    </a:lnTo>
                    <a:lnTo>
                      <a:pt x="576" y="246"/>
                    </a:lnTo>
                    <a:lnTo>
                      <a:pt x="576" y="252"/>
                    </a:lnTo>
                    <a:lnTo>
                      <a:pt x="582" y="252"/>
                    </a:lnTo>
                    <a:lnTo>
                      <a:pt x="582" y="258"/>
                    </a:lnTo>
                    <a:lnTo>
                      <a:pt x="582" y="264"/>
                    </a:lnTo>
                    <a:lnTo>
                      <a:pt x="576" y="264"/>
                    </a:lnTo>
                    <a:lnTo>
                      <a:pt x="570" y="264"/>
                    </a:lnTo>
                    <a:lnTo>
                      <a:pt x="564" y="264"/>
                    </a:lnTo>
                    <a:lnTo>
                      <a:pt x="558" y="264"/>
                    </a:lnTo>
                    <a:lnTo>
                      <a:pt x="552" y="264"/>
                    </a:lnTo>
                    <a:lnTo>
                      <a:pt x="552" y="258"/>
                    </a:lnTo>
                    <a:lnTo>
                      <a:pt x="546" y="258"/>
                    </a:lnTo>
                    <a:lnTo>
                      <a:pt x="540" y="258"/>
                    </a:lnTo>
                    <a:lnTo>
                      <a:pt x="534" y="258"/>
                    </a:lnTo>
                    <a:lnTo>
                      <a:pt x="528" y="258"/>
                    </a:lnTo>
                    <a:lnTo>
                      <a:pt x="522" y="258"/>
                    </a:lnTo>
                    <a:lnTo>
                      <a:pt x="516" y="258"/>
                    </a:lnTo>
                    <a:lnTo>
                      <a:pt x="510" y="258"/>
                    </a:lnTo>
                    <a:lnTo>
                      <a:pt x="510" y="264"/>
                    </a:lnTo>
                    <a:lnTo>
                      <a:pt x="504" y="264"/>
                    </a:lnTo>
                    <a:lnTo>
                      <a:pt x="504" y="270"/>
                    </a:lnTo>
                    <a:lnTo>
                      <a:pt x="504" y="276"/>
                    </a:lnTo>
                    <a:lnTo>
                      <a:pt x="504" y="282"/>
                    </a:lnTo>
                    <a:lnTo>
                      <a:pt x="504" y="288"/>
                    </a:lnTo>
                    <a:lnTo>
                      <a:pt x="504" y="294"/>
                    </a:lnTo>
                    <a:lnTo>
                      <a:pt x="498" y="294"/>
                    </a:lnTo>
                    <a:lnTo>
                      <a:pt x="492" y="294"/>
                    </a:lnTo>
                    <a:lnTo>
                      <a:pt x="492" y="300"/>
                    </a:lnTo>
                    <a:lnTo>
                      <a:pt x="492" y="306"/>
                    </a:lnTo>
                    <a:lnTo>
                      <a:pt x="498" y="312"/>
                    </a:lnTo>
                    <a:lnTo>
                      <a:pt x="504" y="312"/>
                    </a:lnTo>
                    <a:lnTo>
                      <a:pt x="504" y="318"/>
                    </a:lnTo>
                    <a:lnTo>
                      <a:pt x="504" y="324"/>
                    </a:lnTo>
                    <a:lnTo>
                      <a:pt x="504" y="330"/>
                    </a:lnTo>
                    <a:lnTo>
                      <a:pt x="498" y="324"/>
                    </a:lnTo>
                    <a:lnTo>
                      <a:pt x="492" y="324"/>
                    </a:lnTo>
                    <a:lnTo>
                      <a:pt x="486" y="324"/>
                    </a:lnTo>
                    <a:lnTo>
                      <a:pt x="480" y="324"/>
                    </a:lnTo>
                    <a:lnTo>
                      <a:pt x="480" y="330"/>
                    </a:lnTo>
                    <a:lnTo>
                      <a:pt x="474" y="330"/>
                    </a:lnTo>
                    <a:lnTo>
                      <a:pt x="474" y="336"/>
                    </a:lnTo>
                    <a:close/>
                  </a:path>
                </a:pathLst>
              </a:custGeom>
              <a:noFill/>
              <a:ln w="6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68" name="Freeform 216"/>
              <p:cNvSpPr>
                <a:spLocks/>
              </p:cNvSpPr>
              <p:nvPr/>
            </p:nvSpPr>
            <p:spPr bwMode="auto">
              <a:xfrm>
                <a:off x="3267075" y="1514475"/>
                <a:ext cx="1381125" cy="1019175"/>
              </a:xfrm>
              <a:custGeom>
                <a:avLst/>
                <a:gdLst>
                  <a:gd name="T0" fmla="*/ 2147483647 w 870"/>
                  <a:gd name="T1" fmla="*/ 2147483647 h 642"/>
                  <a:gd name="T2" fmla="*/ 2147483647 w 870"/>
                  <a:gd name="T3" fmla="*/ 2147483647 h 642"/>
                  <a:gd name="T4" fmla="*/ 2147483647 w 870"/>
                  <a:gd name="T5" fmla="*/ 2147483647 h 642"/>
                  <a:gd name="T6" fmla="*/ 2147483647 w 870"/>
                  <a:gd name="T7" fmla="*/ 2147483647 h 642"/>
                  <a:gd name="T8" fmla="*/ 2147483647 w 870"/>
                  <a:gd name="T9" fmla="*/ 2147483647 h 642"/>
                  <a:gd name="T10" fmla="*/ 2147483647 w 870"/>
                  <a:gd name="T11" fmla="*/ 2147483647 h 642"/>
                  <a:gd name="T12" fmla="*/ 2147483647 w 870"/>
                  <a:gd name="T13" fmla="*/ 2147483647 h 642"/>
                  <a:gd name="T14" fmla="*/ 2147483647 w 870"/>
                  <a:gd name="T15" fmla="*/ 2147483647 h 642"/>
                  <a:gd name="T16" fmla="*/ 2147483647 w 870"/>
                  <a:gd name="T17" fmla="*/ 2147483647 h 642"/>
                  <a:gd name="T18" fmla="*/ 2147483647 w 870"/>
                  <a:gd name="T19" fmla="*/ 2147483647 h 642"/>
                  <a:gd name="T20" fmla="*/ 2147483647 w 870"/>
                  <a:gd name="T21" fmla="*/ 2147483647 h 642"/>
                  <a:gd name="T22" fmla="*/ 2147483647 w 870"/>
                  <a:gd name="T23" fmla="*/ 2147483647 h 642"/>
                  <a:gd name="T24" fmla="*/ 2147483647 w 870"/>
                  <a:gd name="T25" fmla="*/ 2147483647 h 642"/>
                  <a:gd name="T26" fmla="*/ 2147483647 w 870"/>
                  <a:gd name="T27" fmla="*/ 2147483647 h 642"/>
                  <a:gd name="T28" fmla="*/ 2147483647 w 870"/>
                  <a:gd name="T29" fmla="*/ 2147483647 h 642"/>
                  <a:gd name="T30" fmla="*/ 2147483647 w 870"/>
                  <a:gd name="T31" fmla="*/ 2147483647 h 642"/>
                  <a:gd name="T32" fmla="*/ 2147483647 w 870"/>
                  <a:gd name="T33" fmla="*/ 2147483647 h 642"/>
                  <a:gd name="T34" fmla="*/ 2147483647 w 870"/>
                  <a:gd name="T35" fmla="*/ 2147483647 h 642"/>
                  <a:gd name="T36" fmla="*/ 2147483647 w 870"/>
                  <a:gd name="T37" fmla="*/ 2147483647 h 642"/>
                  <a:gd name="T38" fmla="*/ 2147483647 w 870"/>
                  <a:gd name="T39" fmla="*/ 2147483647 h 642"/>
                  <a:gd name="T40" fmla="*/ 2147483647 w 870"/>
                  <a:gd name="T41" fmla="*/ 2147483647 h 642"/>
                  <a:gd name="T42" fmla="*/ 2147483647 w 870"/>
                  <a:gd name="T43" fmla="*/ 2147483647 h 642"/>
                  <a:gd name="T44" fmla="*/ 2147483647 w 870"/>
                  <a:gd name="T45" fmla="*/ 2147483647 h 642"/>
                  <a:gd name="T46" fmla="*/ 2147483647 w 870"/>
                  <a:gd name="T47" fmla="*/ 2147483647 h 642"/>
                  <a:gd name="T48" fmla="*/ 2147483647 w 870"/>
                  <a:gd name="T49" fmla="*/ 2147483647 h 642"/>
                  <a:gd name="T50" fmla="*/ 2147483647 w 870"/>
                  <a:gd name="T51" fmla="*/ 2147483647 h 642"/>
                  <a:gd name="T52" fmla="*/ 2147483647 w 870"/>
                  <a:gd name="T53" fmla="*/ 2147483647 h 642"/>
                  <a:gd name="T54" fmla="*/ 2147483647 w 870"/>
                  <a:gd name="T55" fmla="*/ 2147483647 h 642"/>
                  <a:gd name="T56" fmla="*/ 2147483647 w 870"/>
                  <a:gd name="T57" fmla="*/ 2147483647 h 642"/>
                  <a:gd name="T58" fmla="*/ 2147483647 w 870"/>
                  <a:gd name="T59" fmla="*/ 2147483647 h 642"/>
                  <a:gd name="T60" fmla="*/ 2147483647 w 870"/>
                  <a:gd name="T61" fmla="*/ 2147483647 h 642"/>
                  <a:gd name="T62" fmla="*/ 2147483647 w 870"/>
                  <a:gd name="T63" fmla="*/ 2147483647 h 642"/>
                  <a:gd name="T64" fmla="*/ 2147483647 w 870"/>
                  <a:gd name="T65" fmla="*/ 2147483647 h 642"/>
                  <a:gd name="T66" fmla="*/ 2147483647 w 870"/>
                  <a:gd name="T67" fmla="*/ 2147483647 h 642"/>
                  <a:gd name="T68" fmla="*/ 2147483647 w 870"/>
                  <a:gd name="T69" fmla="*/ 2147483647 h 642"/>
                  <a:gd name="T70" fmla="*/ 2147483647 w 870"/>
                  <a:gd name="T71" fmla="*/ 2147483647 h 642"/>
                  <a:gd name="T72" fmla="*/ 2147483647 w 870"/>
                  <a:gd name="T73" fmla="*/ 2147483647 h 642"/>
                  <a:gd name="T74" fmla="*/ 2147483647 w 870"/>
                  <a:gd name="T75" fmla="*/ 2147483647 h 642"/>
                  <a:gd name="T76" fmla="*/ 2147483647 w 870"/>
                  <a:gd name="T77" fmla="*/ 2147483647 h 642"/>
                  <a:gd name="T78" fmla="*/ 2147483647 w 870"/>
                  <a:gd name="T79" fmla="*/ 2147483647 h 642"/>
                  <a:gd name="T80" fmla="*/ 2147483647 w 870"/>
                  <a:gd name="T81" fmla="*/ 2147483647 h 642"/>
                  <a:gd name="T82" fmla="*/ 2147483647 w 870"/>
                  <a:gd name="T83" fmla="*/ 2147483647 h 642"/>
                  <a:gd name="T84" fmla="*/ 2147483647 w 870"/>
                  <a:gd name="T85" fmla="*/ 2147483647 h 642"/>
                  <a:gd name="T86" fmla="*/ 2147483647 w 870"/>
                  <a:gd name="T87" fmla="*/ 2147483647 h 642"/>
                  <a:gd name="T88" fmla="*/ 2147483647 w 870"/>
                  <a:gd name="T89" fmla="*/ 2147483647 h 642"/>
                  <a:gd name="T90" fmla="*/ 2147483647 w 870"/>
                  <a:gd name="T91" fmla="*/ 2147483647 h 642"/>
                  <a:gd name="T92" fmla="*/ 2147483647 w 870"/>
                  <a:gd name="T93" fmla="*/ 2147483647 h 642"/>
                  <a:gd name="T94" fmla="*/ 2147483647 w 870"/>
                  <a:gd name="T95" fmla="*/ 2147483647 h 642"/>
                  <a:gd name="T96" fmla="*/ 2147483647 w 870"/>
                  <a:gd name="T97" fmla="*/ 2147483647 h 642"/>
                  <a:gd name="T98" fmla="*/ 2147483647 w 870"/>
                  <a:gd name="T99" fmla="*/ 2147483647 h 642"/>
                  <a:gd name="T100" fmla="*/ 2147483647 w 870"/>
                  <a:gd name="T101" fmla="*/ 2147483647 h 642"/>
                  <a:gd name="T102" fmla="*/ 2147483647 w 870"/>
                  <a:gd name="T103" fmla="*/ 2147483647 h 642"/>
                  <a:gd name="T104" fmla="*/ 2147483647 w 870"/>
                  <a:gd name="T105" fmla="*/ 2147483647 h 642"/>
                  <a:gd name="T106" fmla="*/ 2147483647 w 870"/>
                  <a:gd name="T107" fmla="*/ 2147483647 h 642"/>
                  <a:gd name="T108" fmla="*/ 2147483647 w 870"/>
                  <a:gd name="T109" fmla="*/ 2147483647 h 642"/>
                  <a:gd name="T110" fmla="*/ 2147483647 w 870"/>
                  <a:gd name="T111" fmla="*/ 2147483647 h 642"/>
                  <a:gd name="T112" fmla="*/ 2147483647 w 870"/>
                  <a:gd name="T113" fmla="*/ 2147483647 h 642"/>
                  <a:gd name="T114" fmla="*/ 2147483647 w 870"/>
                  <a:gd name="T115" fmla="*/ 2147483647 h 642"/>
                  <a:gd name="T116" fmla="*/ 2147483647 w 870"/>
                  <a:gd name="T117" fmla="*/ 2147483647 h 642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w 870"/>
                  <a:gd name="T178" fmla="*/ 0 h 642"/>
                  <a:gd name="T179" fmla="*/ 870 w 870"/>
                  <a:gd name="T180" fmla="*/ 642 h 642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T177" t="T178" r="T179" b="T180"/>
                <a:pathLst>
                  <a:path w="870" h="642">
                    <a:moveTo>
                      <a:pt x="384" y="0"/>
                    </a:moveTo>
                    <a:lnTo>
                      <a:pt x="390" y="0"/>
                    </a:lnTo>
                    <a:lnTo>
                      <a:pt x="396" y="0"/>
                    </a:lnTo>
                    <a:lnTo>
                      <a:pt x="402" y="0"/>
                    </a:lnTo>
                    <a:lnTo>
                      <a:pt x="408" y="0"/>
                    </a:lnTo>
                    <a:lnTo>
                      <a:pt x="414" y="0"/>
                    </a:lnTo>
                    <a:lnTo>
                      <a:pt x="414" y="6"/>
                    </a:lnTo>
                    <a:lnTo>
                      <a:pt x="420" y="6"/>
                    </a:lnTo>
                    <a:lnTo>
                      <a:pt x="414" y="12"/>
                    </a:lnTo>
                    <a:lnTo>
                      <a:pt x="420" y="12"/>
                    </a:lnTo>
                    <a:lnTo>
                      <a:pt x="426" y="12"/>
                    </a:lnTo>
                    <a:lnTo>
                      <a:pt x="432" y="12"/>
                    </a:lnTo>
                    <a:lnTo>
                      <a:pt x="438" y="12"/>
                    </a:lnTo>
                    <a:lnTo>
                      <a:pt x="444" y="12"/>
                    </a:lnTo>
                    <a:lnTo>
                      <a:pt x="444" y="18"/>
                    </a:lnTo>
                    <a:lnTo>
                      <a:pt x="450" y="18"/>
                    </a:lnTo>
                    <a:lnTo>
                      <a:pt x="450" y="24"/>
                    </a:lnTo>
                    <a:lnTo>
                      <a:pt x="444" y="24"/>
                    </a:lnTo>
                    <a:lnTo>
                      <a:pt x="444" y="30"/>
                    </a:lnTo>
                    <a:lnTo>
                      <a:pt x="450" y="30"/>
                    </a:lnTo>
                    <a:lnTo>
                      <a:pt x="456" y="30"/>
                    </a:lnTo>
                    <a:lnTo>
                      <a:pt x="462" y="30"/>
                    </a:lnTo>
                    <a:lnTo>
                      <a:pt x="462" y="36"/>
                    </a:lnTo>
                    <a:lnTo>
                      <a:pt x="462" y="42"/>
                    </a:lnTo>
                    <a:lnTo>
                      <a:pt x="468" y="42"/>
                    </a:lnTo>
                    <a:lnTo>
                      <a:pt x="474" y="42"/>
                    </a:lnTo>
                    <a:lnTo>
                      <a:pt x="474" y="48"/>
                    </a:lnTo>
                    <a:lnTo>
                      <a:pt x="474" y="54"/>
                    </a:lnTo>
                    <a:lnTo>
                      <a:pt x="480" y="54"/>
                    </a:lnTo>
                    <a:lnTo>
                      <a:pt x="486" y="54"/>
                    </a:lnTo>
                    <a:lnTo>
                      <a:pt x="492" y="54"/>
                    </a:lnTo>
                    <a:lnTo>
                      <a:pt x="498" y="54"/>
                    </a:lnTo>
                    <a:lnTo>
                      <a:pt x="504" y="54"/>
                    </a:lnTo>
                    <a:lnTo>
                      <a:pt x="504" y="60"/>
                    </a:lnTo>
                    <a:lnTo>
                      <a:pt x="510" y="60"/>
                    </a:lnTo>
                    <a:lnTo>
                      <a:pt x="504" y="66"/>
                    </a:lnTo>
                    <a:lnTo>
                      <a:pt x="504" y="72"/>
                    </a:lnTo>
                    <a:lnTo>
                      <a:pt x="504" y="78"/>
                    </a:lnTo>
                    <a:lnTo>
                      <a:pt x="504" y="84"/>
                    </a:lnTo>
                    <a:lnTo>
                      <a:pt x="510" y="84"/>
                    </a:lnTo>
                    <a:lnTo>
                      <a:pt x="516" y="84"/>
                    </a:lnTo>
                    <a:lnTo>
                      <a:pt x="522" y="84"/>
                    </a:lnTo>
                    <a:lnTo>
                      <a:pt x="528" y="84"/>
                    </a:lnTo>
                    <a:lnTo>
                      <a:pt x="534" y="90"/>
                    </a:lnTo>
                    <a:lnTo>
                      <a:pt x="540" y="90"/>
                    </a:lnTo>
                    <a:lnTo>
                      <a:pt x="546" y="96"/>
                    </a:lnTo>
                    <a:lnTo>
                      <a:pt x="552" y="96"/>
                    </a:lnTo>
                    <a:lnTo>
                      <a:pt x="558" y="96"/>
                    </a:lnTo>
                    <a:lnTo>
                      <a:pt x="564" y="90"/>
                    </a:lnTo>
                    <a:lnTo>
                      <a:pt x="564" y="84"/>
                    </a:lnTo>
                    <a:lnTo>
                      <a:pt x="570" y="84"/>
                    </a:lnTo>
                    <a:lnTo>
                      <a:pt x="576" y="78"/>
                    </a:lnTo>
                    <a:lnTo>
                      <a:pt x="582" y="78"/>
                    </a:lnTo>
                    <a:lnTo>
                      <a:pt x="588" y="78"/>
                    </a:lnTo>
                    <a:lnTo>
                      <a:pt x="594" y="84"/>
                    </a:lnTo>
                    <a:lnTo>
                      <a:pt x="600" y="84"/>
                    </a:lnTo>
                    <a:lnTo>
                      <a:pt x="600" y="90"/>
                    </a:lnTo>
                    <a:lnTo>
                      <a:pt x="594" y="90"/>
                    </a:lnTo>
                    <a:lnTo>
                      <a:pt x="594" y="96"/>
                    </a:lnTo>
                    <a:lnTo>
                      <a:pt x="594" y="102"/>
                    </a:lnTo>
                    <a:lnTo>
                      <a:pt x="600" y="108"/>
                    </a:lnTo>
                    <a:lnTo>
                      <a:pt x="606" y="108"/>
                    </a:lnTo>
                    <a:lnTo>
                      <a:pt x="612" y="114"/>
                    </a:lnTo>
                    <a:lnTo>
                      <a:pt x="618" y="114"/>
                    </a:lnTo>
                    <a:lnTo>
                      <a:pt x="624" y="114"/>
                    </a:lnTo>
                    <a:lnTo>
                      <a:pt x="624" y="120"/>
                    </a:lnTo>
                    <a:lnTo>
                      <a:pt x="630" y="120"/>
                    </a:lnTo>
                    <a:lnTo>
                      <a:pt x="636" y="120"/>
                    </a:lnTo>
                    <a:lnTo>
                      <a:pt x="642" y="120"/>
                    </a:lnTo>
                    <a:lnTo>
                      <a:pt x="642" y="114"/>
                    </a:lnTo>
                    <a:lnTo>
                      <a:pt x="648" y="114"/>
                    </a:lnTo>
                    <a:lnTo>
                      <a:pt x="654" y="114"/>
                    </a:lnTo>
                    <a:lnTo>
                      <a:pt x="660" y="114"/>
                    </a:lnTo>
                    <a:lnTo>
                      <a:pt x="666" y="114"/>
                    </a:lnTo>
                    <a:lnTo>
                      <a:pt x="672" y="114"/>
                    </a:lnTo>
                    <a:lnTo>
                      <a:pt x="678" y="114"/>
                    </a:lnTo>
                    <a:lnTo>
                      <a:pt x="684" y="114"/>
                    </a:lnTo>
                    <a:lnTo>
                      <a:pt x="690" y="114"/>
                    </a:lnTo>
                    <a:lnTo>
                      <a:pt x="690" y="108"/>
                    </a:lnTo>
                    <a:lnTo>
                      <a:pt x="696" y="108"/>
                    </a:lnTo>
                    <a:lnTo>
                      <a:pt x="702" y="102"/>
                    </a:lnTo>
                    <a:lnTo>
                      <a:pt x="708" y="102"/>
                    </a:lnTo>
                    <a:lnTo>
                      <a:pt x="714" y="96"/>
                    </a:lnTo>
                    <a:lnTo>
                      <a:pt x="720" y="96"/>
                    </a:lnTo>
                    <a:lnTo>
                      <a:pt x="726" y="96"/>
                    </a:lnTo>
                    <a:lnTo>
                      <a:pt x="732" y="96"/>
                    </a:lnTo>
                    <a:lnTo>
                      <a:pt x="732" y="90"/>
                    </a:lnTo>
                    <a:lnTo>
                      <a:pt x="732" y="84"/>
                    </a:lnTo>
                    <a:lnTo>
                      <a:pt x="738" y="84"/>
                    </a:lnTo>
                    <a:lnTo>
                      <a:pt x="744" y="84"/>
                    </a:lnTo>
                    <a:lnTo>
                      <a:pt x="744" y="78"/>
                    </a:lnTo>
                    <a:lnTo>
                      <a:pt x="750" y="78"/>
                    </a:lnTo>
                    <a:lnTo>
                      <a:pt x="750" y="72"/>
                    </a:lnTo>
                    <a:lnTo>
                      <a:pt x="756" y="72"/>
                    </a:lnTo>
                    <a:lnTo>
                      <a:pt x="762" y="72"/>
                    </a:lnTo>
                    <a:lnTo>
                      <a:pt x="762" y="78"/>
                    </a:lnTo>
                    <a:lnTo>
                      <a:pt x="762" y="84"/>
                    </a:lnTo>
                    <a:lnTo>
                      <a:pt x="762" y="90"/>
                    </a:lnTo>
                    <a:lnTo>
                      <a:pt x="756" y="90"/>
                    </a:lnTo>
                    <a:lnTo>
                      <a:pt x="756" y="96"/>
                    </a:lnTo>
                    <a:lnTo>
                      <a:pt x="750" y="96"/>
                    </a:lnTo>
                    <a:lnTo>
                      <a:pt x="744" y="96"/>
                    </a:lnTo>
                    <a:lnTo>
                      <a:pt x="738" y="96"/>
                    </a:lnTo>
                    <a:lnTo>
                      <a:pt x="732" y="102"/>
                    </a:lnTo>
                    <a:lnTo>
                      <a:pt x="732" y="108"/>
                    </a:lnTo>
                    <a:lnTo>
                      <a:pt x="726" y="114"/>
                    </a:lnTo>
                    <a:lnTo>
                      <a:pt x="720" y="120"/>
                    </a:lnTo>
                    <a:lnTo>
                      <a:pt x="720" y="126"/>
                    </a:lnTo>
                    <a:lnTo>
                      <a:pt x="726" y="126"/>
                    </a:lnTo>
                    <a:lnTo>
                      <a:pt x="732" y="126"/>
                    </a:lnTo>
                    <a:lnTo>
                      <a:pt x="738" y="126"/>
                    </a:lnTo>
                    <a:lnTo>
                      <a:pt x="744" y="126"/>
                    </a:lnTo>
                    <a:lnTo>
                      <a:pt x="750" y="126"/>
                    </a:lnTo>
                    <a:lnTo>
                      <a:pt x="750" y="120"/>
                    </a:lnTo>
                    <a:lnTo>
                      <a:pt x="750" y="114"/>
                    </a:lnTo>
                    <a:lnTo>
                      <a:pt x="750" y="120"/>
                    </a:lnTo>
                    <a:lnTo>
                      <a:pt x="756" y="120"/>
                    </a:lnTo>
                    <a:lnTo>
                      <a:pt x="762" y="126"/>
                    </a:lnTo>
                    <a:lnTo>
                      <a:pt x="768" y="126"/>
                    </a:lnTo>
                    <a:lnTo>
                      <a:pt x="774" y="120"/>
                    </a:lnTo>
                    <a:lnTo>
                      <a:pt x="780" y="126"/>
                    </a:lnTo>
                    <a:lnTo>
                      <a:pt x="780" y="132"/>
                    </a:lnTo>
                    <a:lnTo>
                      <a:pt x="780" y="138"/>
                    </a:lnTo>
                    <a:lnTo>
                      <a:pt x="774" y="138"/>
                    </a:lnTo>
                    <a:lnTo>
                      <a:pt x="774" y="144"/>
                    </a:lnTo>
                    <a:lnTo>
                      <a:pt x="780" y="144"/>
                    </a:lnTo>
                    <a:lnTo>
                      <a:pt x="786" y="144"/>
                    </a:lnTo>
                    <a:lnTo>
                      <a:pt x="792" y="144"/>
                    </a:lnTo>
                    <a:lnTo>
                      <a:pt x="798" y="144"/>
                    </a:lnTo>
                    <a:lnTo>
                      <a:pt x="804" y="144"/>
                    </a:lnTo>
                    <a:lnTo>
                      <a:pt x="810" y="144"/>
                    </a:lnTo>
                    <a:lnTo>
                      <a:pt x="816" y="144"/>
                    </a:lnTo>
                    <a:lnTo>
                      <a:pt x="822" y="144"/>
                    </a:lnTo>
                    <a:lnTo>
                      <a:pt x="822" y="150"/>
                    </a:lnTo>
                    <a:lnTo>
                      <a:pt x="822" y="156"/>
                    </a:lnTo>
                    <a:lnTo>
                      <a:pt x="822" y="162"/>
                    </a:lnTo>
                    <a:lnTo>
                      <a:pt x="822" y="168"/>
                    </a:lnTo>
                    <a:lnTo>
                      <a:pt x="822" y="174"/>
                    </a:lnTo>
                    <a:lnTo>
                      <a:pt x="822" y="180"/>
                    </a:lnTo>
                    <a:lnTo>
                      <a:pt x="828" y="180"/>
                    </a:lnTo>
                    <a:lnTo>
                      <a:pt x="834" y="180"/>
                    </a:lnTo>
                    <a:lnTo>
                      <a:pt x="840" y="180"/>
                    </a:lnTo>
                    <a:lnTo>
                      <a:pt x="840" y="186"/>
                    </a:lnTo>
                    <a:lnTo>
                      <a:pt x="834" y="186"/>
                    </a:lnTo>
                    <a:lnTo>
                      <a:pt x="840" y="192"/>
                    </a:lnTo>
                    <a:lnTo>
                      <a:pt x="834" y="192"/>
                    </a:lnTo>
                    <a:lnTo>
                      <a:pt x="828" y="198"/>
                    </a:lnTo>
                    <a:lnTo>
                      <a:pt x="822" y="198"/>
                    </a:lnTo>
                    <a:lnTo>
                      <a:pt x="828" y="204"/>
                    </a:lnTo>
                    <a:lnTo>
                      <a:pt x="834" y="204"/>
                    </a:lnTo>
                    <a:lnTo>
                      <a:pt x="834" y="210"/>
                    </a:lnTo>
                    <a:lnTo>
                      <a:pt x="840" y="204"/>
                    </a:lnTo>
                    <a:lnTo>
                      <a:pt x="846" y="204"/>
                    </a:lnTo>
                    <a:lnTo>
                      <a:pt x="846" y="198"/>
                    </a:lnTo>
                    <a:lnTo>
                      <a:pt x="852" y="198"/>
                    </a:lnTo>
                    <a:lnTo>
                      <a:pt x="852" y="192"/>
                    </a:lnTo>
                    <a:lnTo>
                      <a:pt x="852" y="186"/>
                    </a:lnTo>
                    <a:lnTo>
                      <a:pt x="858" y="186"/>
                    </a:lnTo>
                    <a:lnTo>
                      <a:pt x="864" y="186"/>
                    </a:lnTo>
                    <a:lnTo>
                      <a:pt x="870" y="186"/>
                    </a:lnTo>
                    <a:lnTo>
                      <a:pt x="864" y="192"/>
                    </a:lnTo>
                    <a:lnTo>
                      <a:pt x="864" y="198"/>
                    </a:lnTo>
                    <a:lnTo>
                      <a:pt x="864" y="204"/>
                    </a:lnTo>
                    <a:lnTo>
                      <a:pt x="864" y="210"/>
                    </a:lnTo>
                    <a:lnTo>
                      <a:pt x="852" y="222"/>
                    </a:lnTo>
                    <a:lnTo>
                      <a:pt x="852" y="228"/>
                    </a:lnTo>
                    <a:lnTo>
                      <a:pt x="858" y="234"/>
                    </a:lnTo>
                    <a:lnTo>
                      <a:pt x="852" y="234"/>
                    </a:lnTo>
                    <a:lnTo>
                      <a:pt x="852" y="240"/>
                    </a:lnTo>
                    <a:lnTo>
                      <a:pt x="852" y="246"/>
                    </a:lnTo>
                    <a:lnTo>
                      <a:pt x="858" y="252"/>
                    </a:lnTo>
                    <a:lnTo>
                      <a:pt x="858" y="258"/>
                    </a:lnTo>
                    <a:lnTo>
                      <a:pt x="852" y="258"/>
                    </a:lnTo>
                    <a:lnTo>
                      <a:pt x="840" y="264"/>
                    </a:lnTo>
                    <a:lnTo>
                      <a:pt x="840" y="276"/>
                    </a:lnTo>
                    <a:lnTo>
                      <a:pt x="828" y="282"/>
                    </a:lnTo>
                    <a:lnTo>
                      <a:pt x="822" y="276"/>
                    </a:lnTo>
                    <a:lnTo>
                      <a:pt x="816" y="270"/>
                    </a:lnTo>
                    <a:lnTo>
                      <a:pt x="810" y="282"/>
                    </a:lnTo>
                    <a:lnTo>
                      <a:pt x="804" y="282"/>
                    </a:lnTo>
                    <a:lnTo>
                      <a:pt x="810" y="288"/>
                    </a:lnTo>
                    <a:lnTo>
                      <a:pt x="804" y="300"/>
                    </a:lnTo>
                    <a:lnTo>
                      <a:pt x="798" y="306"/>
                    </a:lnTo>
                    <a:lnTo>
                      <a:pt x="792" y="306"/>
                    </a:lnTo>
                    <a:lnTo>
                      <a:pt x="792" y="312"/>
                    </a:lnTo>
                    <a:lnTo>
                      <a:pt x="786" y="312"/>
                    </a:lnTo>
                    <a:lnTo>
                      <a:pt x="780" y="324"/>
                    </a:lnTo>
                    <a:lnTo>
                      <a:pt x="792" y="330"/>
                    </a:lnTo>
                    <a:lnTo>
                      <a:pt x="798" y="330"/>
                    </a:lnTo>
                    <a:lnTo>
                      <a:pt x="804" y="342"/>
                    </a:lnTo>
                    <a:lnTo>
                      <a:pt x="810" y="342"/>
                    </a:lnTo>
                    <a:lnTo>
                      <a:pt x="804" y="348"/>
                    </a:lnTo>
                    <a:lnTo>
                      <a:pt x="792" y="354"/>
                    </a:lnTo>
                    <a:lnTo>
                      <a:pt x="786" y="360"/>
                    </a:lnTo>
                    <a:lnTo>
                      <a:pt x="798" y="366"/>
                    </a:lnTo>
                    <a:lnTo>
                      <a:pt x="804" y="366"/>
                    </a:lnTo>
                    <a:lnTo>
                      <a:pt x="810" y="366"/>
                    </a:lnTo>
                    <a:lnTo>
                      <a:pt x="816" y="366"/>
                    </a:lnTo>
                    <a:lnTo>
                      <a:pt x="810" y="378"/>
                    </a:lnTo>
                    <a:lnTo>
                      <a:pt x="816" y="378"/>
                    </a:lnTo>
                    <a:lnTo>
                      <a:pt x="822" y="378"/>
                    </a:lnTo>
                    <a:lnTo>
                      <a:pt x="822" y="384"/>
                    </a:lnTo>
                    <a:lnTo>
                      <a:pt x="828" y="384"/>
                    </a:lnTo>
                    <a:lnTo>
                      <a:pt x="816" y="396"/>
                    </a:lnTo>
                    <a:lnTo>
                      <a:pt x="828" y="402"/>
                    </a:lnTo>
                    <a:lnTo>
                      <a:pt x="834" y="408"/>
                    </a:lnTo>
                    <a:lnTo>
                      <a:pt x="828" y="414"/>
                    </a:lnTo>
                    <a:lnTo>
                      <a:pt x="828" y="420"/>
                    </a:lnTo>
                    <a:lnTo>
                      <a:pt x="822" y="420"/>
                    </a:lnTo>
                    <a:lnTo>
                      <a:pt x="822" y="414"/>
                    </a:lnTo>
                    <a:lnTo>
                      <a:pt x="810" y="414"/>
                    </a:lnTo>
                    <a:lnTo>
                      <a:pt x="804" y="414"/>
                    </a:lnTo>
                    <a:lnTo>
                      <a:pt x="798" y="420"/>
                    </a:lnTo>
                    <a:lnTo>
                      <a:pt x="792" y="420"/>
                    </a:lnTo>
                    <a:lnTo>
                      <a:pt x="792" y="426"/>
                    </a:lnTo>
                    <a:lnTo>
                      <a:pt x="786" y="426"/>
                    </a:lnTo>
                    <a:lnTo>
                      <a:pt x="780" y="432"/>
                    </a:lnTo>
                    <a:lnTo>
                      <a:pt x="780" y="444"/>
                    </a:lnTo>
                    <a:lnTo>
                      <a:pt x="780" y="450"/>
                    </a:lnTo>
                    <a:lnTo>
                      <a:pt x="780" y="456"/>
                    </a:lnTo>
                    <a:lnTo>
                      <a:pt x="774" y="456"/>
                    </a:lnTo>
                    <a:lnTo>
                      <a:pt x="774" y="462"/>
                    </a:lnTo>
                    <a:lnTo>
                      <a:pt x="780" y="468"/>
                    </a:lnTo>
                    <a:lnTo>
                      <a:pt x="786" y="468"/>
                    </a:lnTo>
                    <a:lnTo>
                      <a:pt x="792" y="468"/>
                    </a:lnTo>
                    <a:lnTo>
                      <a:pt x="798" y="474"/>
                    </a:lnTo>
                    <a:lnTo>
                      <a:pt x="798" y="480"/>
                    </a:lnTo>
                    <a:lnTo>
                      <a:pt x="792" y="480"/>
                    </a:lnTo>
                    <a:lnTo>
                      <a:pt x="792" y="486"/>
                    </a:lnTo>
                    <a:lnTo>
                      <a:pt x="786" y="486"/>
                    </a:lnTo>
                    <a:lnTo>
                      <a:pt x="774" y="480"/>
                    </a:lnTo>
                    <a:lnTo>
                      <a:pt x="768" y="486"/>
                    </a:lnTo>
                    <a:lnTo>
                      <a:pt x="768" y="492"/>
                    </a:lnTo>
                    <a:lnTo>
                      <a:pt x="774" y="492"/>
                    </a:lnTo>
                    <a:lnTo>
                      <a:pt x="780" y="498"/>
                    </a:lnTo>
                    <a:lnTo>
                      <a:pt x="786" y="504"/>
                    </a:lnTo>
                    <a:lnTo>
                      <a:pt x="792" y="504"/>
                    </a:lnTo>
                    <a:lnTo>
                      <a:pt x="798" y="504"/>
                    </a:lnTo>
                    <a:lnTo>
                      <a:pt x="804" y="504"/>
                    </a:lnTo>
                    <a:lnTo>
                      <a:pt x="810" y="504"/>
                    </a:lnTo>
                    <a:lnTo>
                      <a:pt x="816" y="504"/>
                    </a:lnTo>
                    <a:lnTo>
                      <a:pt x="816" y="510"/>
                    </a:lnTo>
                    <a:lnTo>
                      <a:pt x="822" y="516"/>
                    </a:lnTo>
                    <a:lnTo>
                      <a:pt x="816" y="522"/>
                    </a:lnTo>
                    <a:lnTo>
                      <a:pt x="816" y="534"/>
                    </a:lnTo>
                    <a:lnTo>
                      <a:pt x="810" y="564"/>
                    </a:lnTo>
                    <a:lnTo>
                      <a:pt x="804" y="570"/>
                    </a:lnTo>
                    <a:lnTo>
                      <a:pt x="798" y="570"/>
                    </a:lnTo>
                    <a:lnTo>
                      <a:pt x="780" y="576"/>
                    </a:lnTo>
                    <a:lnTo>
                      <a:pt x="762" y="594"/>
                    </a:lnTo>
                    <a:lnTo>
                      <a:pt x="738" y="612"/>
                    </a:lnTo>
                    <a:lnTo>
                      <a:pt x="726" y="624"/>
                    </a:lnTo>
                    <a:lnTo>
                      <a:pt x="714" y="636"/>
                    </a:lnTo>
                    <a:lnTo>
                      <a:pt x="702" y="636"/>
                    </a:lnTo>
                    <a:lnTo>
                      <a:pt x="696" y="636"/>
                    </a:lnTo>
                    <a:lnTo>
                      <a:pt x="690" y="636"/>
                    </a:lnTo>
                    <a:lnTo>
                      <a:pt x="684" y="636"/>
                    </a:lnTo>
                    <a:lnTo>
                      <a:pt x="678" y="636"/>
                    </a:lnTo>
                    <a:lnTo>
                      <a:pt x="678" y="642"/>
                    </a:lnTo>
                    <a:lnTo>
                      <a:pt x="672" y="642"/>
                    </a:lnTo>
                    <a:lnTo>
                      <a:pt x="666" y="642"/>
                    </a:lnTo>
                    <a:lnTo>
                      <a:pt x="660" y="636"/>
                    </a:lnTo>
                    <a:lnTo>
                      <a:pt x="654" y="636"/>
                    </a:lnTo>
                    <a:lnTo>
                      <a:pt x="648" y="636"/>
                    </a:lnTo>
                    <a:lnTo>
                      <a:pt x="648" y="630"/>
                    </a:lnTo>
                    <a:lnTo>
                      <a:pt x="642" y="630"/>
                    </a:lnTo>
                    <a:lnTo>
                      <a:pt x="636" y="630"/>
                    </a:lnTo>
                    <a:lnTo>
                      <a:pt x="630" y="630"/>
                    </a:lnTo>
                    <a:lnTo>
                      <a:pt x="630" y="636"/>
                    </a:lnTo>
                    <a:lnTo>
                      <a:pt x="624" y="636"/>
                    </a:lnTo>
                    <a:lnTo>
                      <a:pt x="618" y="636"/>
                    </a:lnTo>
                    <a:lnTo>
                      <a:pt x="618" y="642"/>
                    </a:lnTo>
                    <a:lnTo>
                      <a:pt x="612" y="642"/>
                    </a:lnTo>
                    <a:lnTo>
                      <a:pt x="606" y="642"/>
                    </a:lnTo>
                    <a:lnTo>
                      <a:pt x="600" y="642"/>
                    </a:lnTo>
                    <a:lnTo>
                      <a:pt x="600" y="636"/>
                    </a:lnTo>
                    <a:lnTo>
                      <a:pt x="594" y="636"/>
                    </a:lnTo>
                    <a:lnTo>
                      <a:pt x="594" y="630"/>
                    </a:lnTo>
                    <a:lnTo>
                      <a:pt x="588" y="630"/>
                    </a:lnTo>
                    <a:lnTo>
                      <a:pt x="588" y="624"/>
                    </a:lnTo>
                    <a:lnTo>
                      <a:pt x="588" y="618"/>
                    </a:lnTo>
                    <a:lnTo>
                      <a:pt x="588" y="612"/>
                    </a:lnTo>
                    <a:lnTo>
                      <a:pt x="594" y="606"/>
                    </a:lnTo>
                    <a:lnTo>
                      <a:pt x="600" y="606"/>
                    </a:lnTo>
                    <a:lnTo>
                      <a:pt x="594" y="600"/>
                    </a:lnTo>
                    <a:lnTo>
                      <a:pt x="588" y="600"/>
                    </a:lnTo>
                    <a:lnTo>
                      <a:pt x="588" y="594"/>
                    </a:lnTo>
                    <a:lnTo>
                      <a:pt x="594" y="594"/>
                    </a:lnTo>
                    <a:lnTo>
                      <a:pt x="600" y="594"/>
                    </a:lnTo>
                    <a:lnTo>
                      <a:pt x="600" y="588"/>
                    </a:lnTo>
                    <a:lnTo>
                      <a:pt x="600" y="582"/>
                    </a:lnTo>
                    <a:lnTo>
                      <a:pt x="606" y="582"/>
                    </a:lnTo>
                    <a:lnTo>
                      <a:pt x="612" y="576"/>
                    </a:lnTo>
                    <a:lnTo>
                      <a:pt x="618" y="576"/>
                    </a:lnTo>
                    <a:lnTo>
                      <a:pt x="618" y="570"/>
                    </a:lnTo>
                    <a:lnTo>
                      <a:pt x="612" y="570"/>
                    </a:lnTo>
                    <a:lnTo>
                      <a:pt x="606" y="570"/>
                    </a:lnTo>
                    <a:lnTo>
                      <a:pt x="600" y="564"/>
                    </a:lnTo>
                    <a:lnTo>
                      <a:pt x="594" y="564"/>
                    </a:lnTo>
                    <a:lnTo>
                      <a:pt x="588" y="564"/>
                    </a:lnTo>
                    <a:lnTo>
                      <a:pt x="582" y="564"/>
                    </a:lnTo>
                    <a:lnTo>
                      <a:pt x="576" y="558"/>
                    </a:lnTo>
                    <a:lnTo>
                      <a:pt x="570" y="558"/>
                    </a:lnTo>
                    <a:lnTo>
                      <a:pt x="564" y="558"/>
                    </a:lnTo>
                    <a:lnTo>
                      <a:pt x="558" y="558"/>
                    </a:lnTo>
                    <a:lnTo>
                      <a:pt x="552" y="552"/>
                    </a:lnTo>
                    <a:lnTo>
                      <a:pt x="546" y="552"/>
                    </a:lnTo>
                    <a:lnTo>
                      <a:pt x="540" y="552"/>
                    </a:lnTo>
                    <a:lnTo>
                      <a:pt x="540" y="546"/>
                    </a:lnTo>
                    <a:lnTo>
                      <a:pt x="540" y="540"/>
                    </a:lnTo>
                    <a:lnTo>
                      <a:pt x="534" y="540"/>
                    </a:lnTo>
                    <a:lnTo>
                      <a:pt x="528" y="540"/>
                    </a:lnTo>
                    <a:lnTo>
                      <a:pt x="528" y="546"/>
                    </a:lnTo>
                    <a:lnTo>
                      <a:pt x="522" y="546"/>
                    </a:lnTo>
                    <a:lnTo>
                      <a:pt x="516" y="546"/>
                    </a:lnTo>
                    <a:lnTo>
                      <a:pt x="510" y="546"/>
                    </a:lnTo>
                    <a:lnTo>
                      <a:pt x="504" y="546"/>
                    </a:lnTo>
                    <a:lnTo>
                      <a:pt x="498" y="546"/>
                    </a:lnTo>
                    <a:lnTo>
                      <a:pt x="498" y="552"/>
                    </a:lnTo>
                    <a:lnTo>
                      <a:pt x="498" y="558"/>
                    </a:lnTo>
                    <a:lnTo>
                      <a:pt x="498" y="564"/>
                    </a:lnTo>
                    <a:lnTo>
                      <a:pt x="492" y="564"/>
                    </a:lnTo>
                    <a:lnTo>
                      <a:pt x="486" y="564"/>
                    </a:lnTo>
                    <a:lnTo>
                      <a:pt x="486" y="570"/>
                    </a:lnTo>
                    <a:lnTo>
                      <a:pt x="480" y="570"/>
                    </a:lnTo>
                    <a:lnTo>
                      <a:pt x="480" y="576"/>
                    </a:lnTo>
                    <a:lnTo>
                      <a:pt x="474" y="576"/>
                    </a:lnTo>
                    <a:lnTo>
                      <a:pt x="468" y="576"/>
                    </a:lnTo>
                    <a:lnTo>
                      <a:pt x="468" y="582"/>
                    </a:lnTo>
                    <a:lnTo>
                      <a:pt x="462" y="582"/>
                    </a:lnTo>
                    <a:lnTo>
                      <a:pt x="462" y="588"/>
                    </a:lnTo>
                    <a:lnTo>
                      <a:pt x="468" y="588"/>
                    </a:lnTo>
                    <a:lnTo>
                      <a:pt x="468" y="594"/>
                    </a:lnTo>
                    <a:lnTo>
                      <a:pt x="462" y="594"/>
                    </a:lnTo>
                    <a:lnTo>
                      <a:pt x="456" y="594"/>
                    </a:lnTo>
                    <a:lnTo>
                      <a:pt x="450" y="594"/>
                    </a:lnTo>
                    <a:lnTo>
                      <a:pt x="450" y="600"/>
                    </a:lnTo>
                    <a:lnTo>
                      <a:pt x="450" y="606"/>
                    </a:lnTo>
                    <a:lnTo>
                      <a:pt x="450" y="612"/>
                    </a:lnTo>
                    <a:lnTo>
                      <a:pt x="450" y="618"/>
                    </a:lnTo>
                    <a:lnTo>
                      <a:pt x="450" y="624"/>
                    </a:lnTo>
                    <a:lnTo>
                      <a:pt x="450" y="630"/>
                    </a:lnTo>
                    <a:lnTo>
                      <a:pt x="450" y="636"/>
                    </a:lnTo>
                    <a:lnTo>
                      <a:pt x="444" y="636"/>
                    </a:lnTo>
                    <a:lnTo>
                      <a:pt x="438" y="630"/>
                    </a:lnTo>
                    <a:lnTo>
                      <a:pt x="432" y="630"/>
                    </a:lnTo>
                    <a:lnTo>
                      <a:pt x="426" y="630"/>
                    </a:lnTo>
                    <a:lnTo>
                      <a:pt x="420" y="630"/>
                    </a:lnTo>
                    <a:lnTo>
                      <a:pt x="420" y="636"/>
                    </a:lnTo>
                    <a:lnTo>
                      <a:pt x="414" y="636"/>
                    </a:lnTo>
                    <a:lnTo>
                      <a:pt x="414" y="630"/>
                    </a:lnTo>
                    <a:lnTo>
                      <a:pt x="408" y="630"/>
                    </a:lnTo>
                    <a:lnTo>
                      <a:pt x="402" y="630"/>
                    </a:lnTo>
                    <a:lnTo>
                      <a:pt x="402" y="624"/>
                    </a:lnTo>
                    <a:lnTo>
                      <a:pt x="396" y="618"/>
                    </a:lnTo>
                    <a:lnTo>
                      <a:pt x="390" y="618"/>
                    </a:lnTo>
                    <a:lnTo>
                      <a:pt x="390" y="612"/>
                    </a:lnTo>
                    <a:lnTo>
                      <a:pt x="384" y="606"/>
                    </a:lnTo>
                    <a:lnTo>
                      <a:pt x="378" y="606"/>
                    </a:lnTo>
                    <a:lnTo>
                      <a:pt x="372" y="606"/>
                    </a:lnTo>
                    <a:lnTo>
                      <a:pt x="372" y="600"/>
                    </a:lnTo>
                    <a:lnTo>
                      <a:pt x="366" y="600"/>
                    </a:lnTo>
                    <a:lnTo>
                      <a:pt x="360" y="600"/>
                    </a:lnTo>
                    <a:lnTo>
                      <a:pt x="360" y="594"/>
                    </a:lnTo>
                    <a:lnTo>
                      <a:pt x="360" y="588"/>
                    </a:lnTo>
                    <a:lnTo>
                      <a:pt x="360" y="582"/>
                    </a:lnTo>
                    <a:lnTo>
                      <a:pt x="360" y="576"/>
                    </a:lnTo>
                    <a:lnTo>
                      <a:pt x="360" y="570"/>
                    </a:lnTo>
                    <a:lnTo>
                      <a:pt x="354" y="570"/>
                    </a:lnTo>
                    <a:lnTo>
                      <a:pt x="348" y="570"/>
                    </a:lnTo>
                    <a:lnTo>
                      <a:pt x="342" y="576"/>
                    </a:lnTo>
                    <a:lnTo>
                      <a:pt x="336" y="576"/>
                    </a:lnTo>
                    <a:lnTo>
                      <a:pt x="336" y="582"/>
                    </a:lnTo>
                    <a:lnTo>
                      <a:pt x="330" y="582"/>
                    </a:lnTo>
                    <a:lnTo>
                      <a:pt x="330" y="588"/>
                    </a:lnTo>
                    <a:lnTo>
                      <a:pt x="330" y="594"/>
                    </a:lnTo>
                    <a:lnTo>
                      <a:pt x="330" y="600"/>
                    </a:lnTo>
                    <a:lnTo>
                      <a:pt x="330" y="606"/>
                    </a:lnTo>
                    <a:lnTo>
                      <a:pt x="330" y="612"/>
                    </a:lnTo>
                    <a:lnTo>
                      <a:pt x="336" y="618"/>
                    </a:lnTo>
                    <a:lnTo>
                      <a:pt x="342" y="618"/>
                    </a:lnTo>
                    <a:lnTo>
                      <a:pt x="342" y="624"/>
                    </a:lnTo>
                    <a:lnTo>
                      <a:pt x="342" y="630"/>
                    </a:lnTo>
                    <a:lnTo>
                      <a:pt x="336" y="630"/>
                    </a:lnTo>
                    <a:lnTo>
                      <a:pt x="330" y="630"/>
                    </a:lnTo>
                    <a:lnTo>
                      <a:pt x="324" y="630"/>
                    </a:lnTo>
                    <a:lnTo>
                      <a:pt x="318" y="630"/>
                    </a:lnTo>
                    <a:lnTo>
                      <a:pt x="318" y="624"/>
                    </a:lnTo>
                    <a:lnTo>
                      <a:pt x="312" y="624"/>
                    </a:lnTo>
                    <a:lnTo>
                      <a:pt x="306" y="624"/>
                    </a:lnTo>
                    <a:lnTo>
                      <a:pt x="300" y="624"/>
                    </a:lnTo>
                    <a:lnTo>
                      <a:pt x="300" y="618"/>
                    </a:lnTo>
                    <a:lnTo>
                      <a:pt x="300" y="612"/>
                    </a:lnTo>
                    <a:lnTo>
                      <a:pt x="294" y="612"/>
                    </a:lnTo>
                    <a:lnTo>
                      <a:pt x="294" y="606"/>
                    </a:lnTo>
                    <a:lnTo>
                      <a:pt x="288" y="606"/>
                    </a:lnTo>
                    <a:lnTo>
                      <a:pt x="282" y="600"/>
                    </a:lnTo>
                    <a:lnTo>
                      <a:pt x="282" y="594"/>
                    </a:lnTo>
                    <a:lnTo>
                      <a:pt x="282" y="588"/>
                    </a:lnTo>
                    <a:lnTo>
                      <a:pt x="276" y="588"/>
                    </a:lnTo>
                    <a:lnTo>
                      <a:pt x="270" y="582"/>
                    </a:lnTo>
                    <a:lnTo>
                      <a:pt x="264" y="582"/>
                    </a:lnTo>
                    <a:lnTo>
                      <a:pt x="258" y="582"/>
                    </a:lnTo>
                    <a:lnTo>
                      <a:pt x="252" y="582"/>
                    </a:lnTo>
                    <a:lnTo>
                      <a:pt x="246" y="576"/>
                    </a:lnTo>
                    <a:lnTo>
                      <a:pt x="240" y="576"/>
                    </a:lnTo>
                    <a:lnTo>
                      <a:pt x="240" y="582"/>
                    </a:lnTo>
                    <a:lnTo>
                      <a:pt x="234" y="582"/>
                    </a:lnTo>
                    <a:lnTo>
                      <a:pt x="234" y="588"/>
                    </a:lnTo>
                    <a:lnTo>
                      <a:pt x="228" y="588"/>
                    </a:lnTo>
                    <a:lnTo>
                      <a:pt x="222" y="588"/>
                    </a:lnTo>
                    <a:lnTo>
                      <a:pt x="222" y="582"/>
                    </a:lnTo>
                    <a:lnTo>
                      <a:pt x="222" y="576"/>
                    </a:lnTo>
                    <a:lnTo>
                      <a:pt x="222" y="570"/>
                    </a:lnTo>
                    <a:lnTo>
                      <a:pt x="216" y="570"/>
                    </a:lnTo>
                    <a:lnTo>
                      <a:pt x="210" y="570"/>
                    </a:lnTo>
                    <a:lnTo>
                      <a:pt x="210" y="564"/>
                    </a:lnTo>
                    <a:lnTo>
                      <a:pt x="210" y="558"/>
                    </a:lnTo>
                    <a:lnTo>
                      <a:pt x="210" y="552"/>
                    </a:lnTo>
                    <a:lnTo>
                      <a:pt x="210" y="546"/>
                    </a:lnTo>
                    <a:lnTo>
                      <a:pt x="210" y="540"/>
                    </a:lnTo>
                    <a:lnTo>
                      <a:pt x="210" y="534"/>
                    </a:lnTo>
                    <a:lnTo>
                      <a:pt x="210" y="528"/>
                    </a:lnTo>
                    <a:lnTo>
                      <a:pt x="204" y="528"/>
                    </a:lnTo>
                    <a:lnTo>
                      <a:pt x="198" y="522"/>
                    </a:lnTo>
                    <a:lnTo>
                      <a:pt x="192" y="522"/>
                    </a:lnTo>
                    <a:lnTo>
                      <a:pt x="192" y="516"/>
                    </a:lnTo>
                    <a:lnTo>
                      <a:pt x="198" y="510"/>
                    </a:lnTo>
                    <a:lnTo>
                      <a:pt x="198" y="504"/>
                    </a:lnTo>
                    <a:lnTo>
                      <a:pt x="198" y="498"/>
                    </a:lnTo>
                    <a:lnTo>
                      <a:pt x="198" y="492"/>
                    </a:lnTo>
                    <a:lnTo>
                      <a:pt x="192" y="492"/>
                    </a:lnTo>
                    <a:lnTo>
                      <a:pt x="198" y="486"/>
                    </a:lnTo>
                    <a:lnTo>
                      <a:pt x="204" y="486"/>
                    </a:lnTo>
                    <a:lnTo>
                      <a:pt x="216" y="486"/>
                    </a:lnTo>
                    <a:lnTo>
                      <a:pt x="222" y="480"/>
                    </a:lnTo>
                    <a:lnTo>
                      <a:pt x="228" y="474"/>
                    </a:lnTo>
                    <a:lnTo>
                      <a:pt x="234" y="468"/>
                    </a:lnTo>
                    <a:lnTo>
                      <a:pt x="240" y="474"/>
                    </a:lnTo>
                    <a:lnTo>
                      <a:pt x="234" y="462"/>
                    </a:lnTo>
                    <a:lnTo>
                      <a:pt x="234" y="456"/>
                    </a:lnTo>
                    <a:lnTo>
                      <a:pt x="240" y="432"/>
                    </a:lnTo>
                    <a:lnTo>
                      <a:pt x="252" y="432"/>
                    </a:lnTo>
                    <a:lnTo>
                      <a:pt x="252" y="426"/>
                    </a:lnTo>
                    <a:lnTo>
                      <a:pt x="246" y="408"/>
                    </a:lnTo>
                    <a:lnTo>
                      <a:pt x="240" y="408"/>
                    </a:lnTo>
                    <a:lnTo>
                      <a:pt x="228" y="396"/>
                    </a:lnTo>
                    <a:lnTo>
                      <a:pt x="222" y="396"/>
                    </a:lnTo>
                    <a:lnTo>
                      <a:pt x="216" y="384"/>
                    </a:lnTo>
                    <a:lnTo>
                      <a:pt x="210" y="378"/>
                    </a:lnTo>
                    <a:lnTo>
                      <a:pt x="222" y="372"/>
                    </a:lnTo>
                    <a:lnTo>
                      <a:pt x="228" y="366"/>
                    </a:lnTo>
                    <a:lnTo>
                      <a:pt x="228" y="360"/>
                    </a:lnTo>
                    <a:lnTo>
                      <a:pt x="222" y="342"/>
                    </a:lnTo>
                    <a:lnTo>
                      <a:pt x="216" y="348"/>
                    </a:lnTo>
                    <a:lnTo>
                      <a:pt x="210" y="348"/>
                    </a:lnTo>
                    <a:lnTo>
                      <a:pt x="204" y="348"/>
                    </a:lnTo>
                    <a:lnTo>
                      <a:pt x="210" y="342"/>
                    </a:lnTo>
                    <a:lnTo>
                      <a:pt x="216" y="324"/>
                    </a:lnTo>
                    <a:lnTo>
                      <a:pt x="210" y="312"/>
                    </a:lnTo>
                    <a:lnTo>
                      <a:pt x="216" y="300"/>
                    </a:lnTo>
                    <a:lnTo>
                      <a:pt x="222" y="294"/>
                    </a:lnTo>
                    <a:lnTo>
                      <a:pt x="210" y="288"/>
                    </a:lnTo>
                    <a:lnTo>
                      <a:pt x="204" y="288"/>
                    </a:lnTo>
                    <a:lnTo>
                      <a:pt x="198" y="288"/>
                    </a:lnTo>
                    <a:lnTo>
                      <a:pt x="186" y="282"/>
                    </a:lnTo>
                    <a:lnTo>
                      <a:pt x="162" y="294"/>
                    </a:lnTo>
                    <a:lnTo>
                      <a:pt x="162" y="300"/>
                    </a:lnTo>
                    <a:lnTo>
                      <a:pt x="150" y="306"/>
                    </a:lnTo>
                    <a:lnTo>
                      <a:pt x="138" y="318"/>
                    </a:lnTo>
                    <a:lnTo>
                      <a:pt x="132" y="336"/>
                    </a:lnTo>
                    <a:lnTo>
                      <a:pt x="132" y="348"/>
                    </a:lnTo>
                    <a:lnTo>
                      <a:pt x="132" y="342"/>
                    </a:lnTo>
                    <a:lnTo>
                      <a:pt x="120" y="342"/>
                    </a:lnTo>
                    <a:lnTo>
                      <a:pt x="126" y="354"/>
                    </a:lnTo>
                    <a:lnTo>
                      <a:pt x="96" y="354"/>
                    </a:lnTo>
                    <a:lnTo>
                      <a:pt x="66" y="342"/>
                    </a:lnTo>
                    <a:lnTo>
                      <a:pt x="48" y="342"/>
                    </a:lnTo>
                    <a:lnTo>
                      <a:pt x="48" y="336"/>
                    </a:lnTo>
                    <a:lnTo>
                      <a:pt x="42" y="336"/>
                    </a:lnTo>
                    <a:lnTo>
                      <a:pt x="36" y="336"/>
                    </a:lnTo>
                    <a:lnTo>
                      <a:pt x="30" y="336"/>
                    </a:lnTo>
                    <a:lnTo>
                      <a:pt x="24" y="336"/>
                    </a:lnTo>
                    <a:lnTo>
                      <a:pt x="18" y="336"/>
                    </a:lnTo>
                    <a:lnTo>
                      <a:pt x="12" y="336"/>
                    </a:lnTo>
                    <a:lnTo>
                      <a:pt x="6" y="336"/>
                    </a:lnTo>
                    <a:lnTo>
                      <a:pt x="0" y="336"/>
                    </a:lnTo>
                    <a:lnTo>
                      <a:pt x="0" y="330"/>
                    </a:lnTo>
                    <a:lnTo>
                      <a:pt x="0" y="324"/>
                    </a:lnTo>
                    <a:lnTo>
                      <a:pt x="6" y="318"/>
                    </a:lnTo>
                    <a:lnTo>
                      <a:pt x="12" y="318"/>
                    </a:lnTo>
                    <a:lnTo>
                      <a:pt x="18" y="318"/>
                    </a:lnTo>
                    <a:lnTo>
                      <a:pt x="24" y="318"/>
                    </a:lnTo>
                    <a:lnTo>
                      <a:pt x="30" y="318"/>
                    </a:lnTo>
                    <a:lnTo>
                      <a:pt x="36" y="318"/>
                    </a:lnTo>
                    <a:lnTo>
                      <a:pt x="42" y="318"/>
                    </a:lnTo>
                    <a:lnTo>
                      <a:pt x="48" y="318"/>
                    </a:lnTo>
                    <a:lnTo>
                      <a:pt x="54" y="318"/>
                    </a:lnTo>
                    <a:lnTo>
                      <a:pt x="54" y="312"/>
                    </a:lnTo>
                    <a:lnTo>
                      <a:pt x="60" y="312"/>
                    </a:lnTo>
                    <a:lnTo>
                      <a:pt x="66" y="312"/>
                    </a:lnTo>
                    <a:lnTo>
                      <a:pt x="66" y="306"/>
                    </a:lnTo>
                    <a:lnTo>
                      <a:pt x="60" y="306"/>
                    </a:lnTo>
                    <a:lnTo>
                      <a:pt x="60" y="300"/>
                    </a:lnTo>
                    <a:lnTo>
                      <a:pt x="60" y="294"/>
                    </a:lnTo>
                    <a:lnTo>
                      <a:pt x="66" y="294"/>
                    </a:lnTo>
                    <a:lnTo>
                      <a:pt x="72" y="294"/>
                    </a:lnTo>
                    <a:lnTo>
                      <a:pt x="78" y="294"/>
                    </a:lnTo>
                    <a:lnTo>
                      <a:pt x="84" y="294"/>
                    </a:lnTo>
                    <a:lnTo>
                      <a:pt x="90" y="294"/>
                    </a:lnTo>
                    <a:lnTo>
                      <a:pt x="96" y="294"/>
                    </a:lnTo>
                    <a:lnTo>
                      <a:pt x="96" y="288"/>
                    </a:lnTo>
                    <a:lnTo>
                      <a:pt x="96" y="282"/>
                    </a:lnTo>
                    <a:lnTo>
                      <a:pt x="90" y="282"/>
                    </a:lnTo>
                    <a:lnTo>
                      <a:pt x="90" y="276"/>
                    </a:lnTo>
                    <a:lnTo>
                      <a:pt x="84" y="276"/>
                    </a:lnTo>
                    <a:lnTo>
                      <a:pt x="78" y="276"/>
                    </a:lnTo>
                    <a:lnTo>
                      <a:pt x="78" y="270"/>
                    </a:lnTo>
                    <a:lnTo>
                      <a:pt x="78" y="264"/>
                    </a:lnTo>
                    <a:lnTo>
                      <a:pt x="84" y="264"/>
                    </a:lnTo>
                    <a:lnTo>
                      <a:pt x="90" y="264"/>
                    </a:lnTo>
                    <a:lnTo>
                      <a:pt x="96" y="264"/>
                    </a:lnTo>
                    <a:lnTo>
                      <a:pt x="102" y="264"/>
                    </a:lnTo>
                    <a:lnTo>
                      <a:pt x="108" y="264"/>
                    </a:lnTo>
                    <a:lnTo>
                      <a:pt x="108" y="258"/>
                    </a:lnTo>
                    <a:lnTo>
                      <a:pt x="108" y="252"/>
                    </a:lnTo>
                    <a:lnTo>
                      <a:pt x="108" y="246"/>
                    </a:lnTo>
                    <a:lnTo>
                      <a:pt x="108" y="240"/>
                    </a:lnTo>
                    <a:lnTo>
                      <a:pt x="108" y="234"/>
                    </a:lnTo>
                    <a:lnTo>
                      <a:pt x="114" y="234"/>
                    </a:lnTo>
                    <a:lnTo>
                      <a:pt x="120" y="234"/>
                    </a:lnTo>
                    <a:lnTo>
                      <a:pt x="120" y="228"/>
                    </a:lnTo>
                    <a:lnTo>
                      <a:pt x="126" y="228"/>
                    </a:lnTo>
                    <a:lnTo>
                      <a:pt x="132" y="228"/>
                    </a:lnTo>
                    <a:lnTo>
                      <a:pt x="138" y="228"/>
                    </a:lnTo>
                    <a:lnTo>
                      <a:pt x="144" y="228"/>
                    </a:lnTo>
                    <a:lnTo>
                      <a:pt x="150" y="228"/>
                    </a:lnTo>
                    <a:lnTo>
                      <a:pt x="156" y="228"/>
                    </a:lnTo>
                    <a:lnTo>
                      <a:pt x="162" y="222"/>
                    </a:lnTo>
                    <a:lnTo>
                      <a:pt x="168" y="222"/>
                    </a:lnTo>
                    <a:lnTo>
                      <a:pt x="174" y="222"/>
                    </a:lnTo>
                    <a:lnTo>
                      <a:pt x="180" y="222"/>
                    </a:lnTo>
                    <a:lnTo>
                      <a:pt x="180" y="216"/>
                    </a:lnTo>
                    <a:lnTo>
                      <a:pt x="186" y="216"/>
                    </a:lnTo>
                    <a:lnTo>
                      <a:pt x="186" y="210"/>
                    </a:lnTo>
                    <a:lnTo>
                      <a:pt x="180" y="210"/>
                    </a:lnTo>
                    <a:lnTo>
                      <a:pt x="174" y="210"/>
                    </a:lnTo>
                    <a:lnTo>
                      <a:pt x="168" y="210"/>
                    </a:lnTo>
                    <a:lnTo>
                      <a:pt x="168" y="204"/>
                    </a:lnTo>
                    <a:lnTo>
                      <a:pt x="162" y="204"/>
                    </a:lnTo>
                    <a:lnTo>
                      <a:pt x="156" y="204"/>
                    </a:lnTo>
                    <a:lnTo>
                      <a:pt x="156" y="198"/>
                    </a:lnTo>
                    <a:lnTo>
                      <a:pt x="156" y="192"/>
                    </a:lnTo>
                    <a:lnTo>
                      <a:pt x="156" y="186"/>
                    </a:lnTo>
                    <a:lnTo>
                      <a:pt x="162" y="186"/>
                    </a:lnTo>
                    <a:lnTo>
                      <a:pt x="162" y="180"/>
                    </a:lnTo>
                    <a:lnTo>
                      <a:pt x="168" y="180"/>
                    </a:lnTo>
                    <a:lnTo>
                      <a:pt x="174" y="180"/>
                    </a:lnTo>
                    <a:lnTo>
                      <a:pt x="174" y="174"/>
                    </a:lnTo>
                    <a:lnTo>
                      <a:pt x="168" y="174"/>
                    </a:lnTo>
                    <a:lnTo>
                      <a:pt x="168" y="168"/>
                    </a:lnTo>
                    <a:lnTo>
                      <a:pt x="162" y="168"/>
                    </a:lnTo>
                    <a:lnTo>
                      <a:pt x="156" y="162"/>
                    </a:lnTo>
                    <a:lnTo>
                      <a:pt x="156" y="156"/>
                    </a:lnTo>
                    <a:lnTo>
                      <a:pt x="156" y="150"/>
                    </a:lnTo>
                    <a:lnTo>
                      <a:pt x="162" y="150"/>
                    </a:lnTo>
                    <a:lnTo>
                      <a:pt x="162" y="144"/>
                    </a:lnTo>
                    <a:lnTo>
                      <a:pt x="168" y="144"/>
                    </a:lnTo>
                    <a:lnTo>
                      <a:pt x="174" y="144"/>
                    </a:lnTo>
                    <a:lnTo>
                      <a:pt x="180" y="144"/>
                    </a:lnTo>
                    <a:lnTo>
                      <a:pt x="186" y="150"/>
                    </a:lnTo>
                    <a:lnTo>
                      <a:pt x="186" y="144"/>
                    </a:lnTo>
                    <a:lnTo>
                      <a:pt x="186" y="138"/>
                    </a:lnTo>
                    <a:lnTo>
                      <a:pt x="186" y="132"/>
                    </a:lnTo>
                    <a:lnTo>
                      <a:pt x="180" y="132"/>
                    </a:lnTo>
                    <a:lnTo>
                      <a:pt x="174" y="126"/>
                    </a:lnTo>
                    <a:lnTo>
                      <a:pt x="174" y="120"/>
                    </a:lnTo>
                    <a:lnTo>
                      <a:pt x="174" y="114"/>
                    </a:lnTo>
                    <a:lnTo>
                      <a:pt x="180" y="114"/>
                    </a:lnTo>
                    <a:lnTo>
                      <a:pt x="186" y="114"/>
                    </a:lnTo>
                    <a:lnTo>
                      <a:pt x="186" y="108"/>
                    </a:lnTo>
                    <a:lnTo>
                      <a:pt x="186" y="102"/>
                    </a:lnTo>
                    <a:lnTo>
                      <a:pt x="186" y="96"/>
                    </a:lnTo>
                    <a:lnTo>
                      <a:pt x="186" y="90"/>
                    </a:lnTo>
                    <a:lnTo>
                      <a:pt x="186" y="84"/>
                    </a:lnTo>
                    <a:lnTo>
                      <a:pt x="192" y="84"/>
                    </a:lnTo>
                    <a:lnTo>
                      <a:pt x="192" y="78"/>
                    </a:lnTo>
                    <a:lnTo>
                      <a:pt x="198" y="78"/>
                    </a:lnTo>
                    <a:lnTo>
                      <a:pt x="204" y="78"/>
                    </a:lnTo>
                    <a:lnTo>
                      <a:pt x="210" y="78"/>
                    </a:lnTo>
                    <a:lnTo>
                      <a:pt x="216" y="78"/>
                    </a:lnTo>
                    <a:lnTo>
                      <a:pt x="222" y="78"/>
                    </a:lnTo>
                    <a:lnTo>
                      <a:pt x="228" y="78"/>
                    </a:lnTo>
                    <a:lnTo>
                      <a:pt x="234" y="78"/>
                    </a:lnTo>
                    <a:lnTo>
                      <a:pt x="234" y="84"/>
                    </a:lnTo>
                    <a:lnTo>
                      <a:pt x="240" y="84"/>
                    </a:lnTo>
                    <a:lnTo>
                      <a:pt x="246" y="84"/>
                    </a:lnTo>
                    <a:lnTo>
                      <a:pt x="252" y="84"/>
                    </a:lnTo>
                    <a:lnTo>
                      <a:pt x="258" y="84"/>
                    </a:lnTo>
                    <a:lnTo>
                      <a:pt x="264" y="84"/>
                    </a:lnTo>
                    <a:lnTo>
                      <a:pt x="264" y="78"/>
                    </a:lnTo>
                    <a:lnTo>
                      <a:pt x="264" y="72"/>
                    </a:lnTo>
                    <a:lnTo>
                      <a:pt x="258" y="72"/>
                    </a:lnTo>
                    <a:lnTo>
                      <a:pt x="258" y="66"/>
                    </a:lnTo>
                    <a:lnTo>
                      <a:pt x="252" y="66"/>
                    </a:lnTo>
                    <a:lnTo>
                      <a:pt x="246" y="60"/>
                    </a:lnTo>
                    <a:lnTo>
                      <a:pt x="240" y="60"/>
                    </a:lnTo>
                    <a:lnTo>
                      <a:pt x="234" y="54"/>
                    </a:lnTo>
                    <a:lnTo>
                      <a:pt x="234" y="48"/>
                    </a:lnTo>
                    <a:lnTo>
                      <a:pt x="234" y="42"/>
                    </a:lnTo>
                    <a:lnTo>
                      <a:pt x="234" y="36"/>
                    </a:lnTo>
                    <a:lnTo>
                      <a:pt x="234" y="30"/>
                    </a:lnTo>
                    <a:lnTo>
                      <a:pt x="234" y="24"/>
                    </a:lnTo>
                    <a:lnTo>
                      <a:pt x="234" y="18"/>
                    </a:lnTo>
                    <a:lnTo>
                      <a:pt x="240" y="18"/>
                    </a:lnTo>
                    <a:lnTo>
                      <a:pt x="246" y="18"/>
                    </a:lnTo>
                    <a:lnTo>
                      <a:pt x="246" y="12"/>
                    </a:lnTo>
                    <a:lnTo>
                      <a:pt x="252" y="12"/>
                    </a:lnTo>
                    <a:lnTo>
                      <a:pt x="258" y="12"/>
                    </a:lnTo>
                    <a:lnTo>
                      <a:pt x="264" y="12"/>
                    </a:lnTo>
                    <a:lnTo>
                      <a:pt x="264" y="18"/>
                    </a:lnTo>
                    <a:lnTo>
                      <a:pt x="270" y="24"/>
                    </a:lnTo>
                    <a:lnTo>
                      <a:pt x="276" y="24"/>
                    </a:lnTo>
                    <a:lnTo>
                      <a:pt x="282" y="30"/>
                    </a:lnTo>
                    <a:lnTo>
                      <a:pt x="282" y="36"/>
                    </a:lnTo>
                    <a:lnTo>
                      <a:pt x="288" y="36"/>
                    </a:lnTo>
                    <a:lnTo>
                      <a:pt x="294" y="36"/>
                    </a:lnTo>
                    <a:lnTo>
                      <a:pt x="294" y="42"/>
                    </a:lnTo>
                    <a:lnTo>
                      <a:pt x="300" y="42"/>
                    </a:lnTo>
                    <a:lnTo>
                      <a:pt x="306" y="42"/>
                    </a:lnTo>
                    <a:lnTo>
                      <a:pt x="312" y="42"/>
                    </a:lnTo>
                    <a:lnTo>
                      <a:pt x="318" y="42"/>
                    </a:lnTo>
                    <a:lnTo>
                      <a:pt x="318" y="48"/>
                    </a:lnTo>
                    <a:lnTo>
                      <a:pt x="324" y="48"/>
                    </a:lnTo>
                    <a:lnTo>
                      <a:pt x="324" y="54"/>
                    </a:lnTo>
                    <a:lnTo>
                      <a:pt x="324" y="60"/>
                    </a:lnTo>
                    <a:lnTo>
                      <a:pt x="330" y="60"/>
                    </a:lnTo>
                    <a:lnTo>
                      <a:pt x="336" y="60"/>
                    </a:lnTo>
                    <a:lnTo>
                      <a:pt x="342" y="60"/>
                    </a:lnTo>
                    <a:lnTo>
                      <a:pt x="342" y="54"/>
                    </a:lnTo>
                    <a:lnTo>
                      <a:pt x="342" y="48"/>
                    </a:lnTo>
                    <a:lnTo>
                      <a:pt x="342" y="42"/>
                    </a:lnTo>
                    <a:lnTo>
                      <a:pt x="342" y="36"/>
                    </a:lnTo>
                    <a:lnTo>
                      <a:pt x="342" y="30"/>
                    </a:lnTo>
                    <a:lnTo>
                      <a:pt x="348" y="30"/>
                    </a:lnTo>
                    <a:lnTo>
                      <a:pt x="354" y="30"/>
                    </a:lnTo>
                    <a:lnTo>
                      <a:pt x="360" y="30"/>
                    </a:lnTo>
                    <a:lnTo>
                      <a:pt x="366" y="30"/>
                    </a:lnTo>
                    <a:lnTo>
                      <a:pt x="372" y="30"/>
                    </a:lnTo>
                    <a:lnTo>
                      <a:pt x="378" y="30"/>
                    </a:lnTo>
                    <a:lnTo>
                      <a:pt x="378" y="24"/>
                    </a:lnTo>
                    <a:lnTo>
                      <a:pt x="384" y="24"/>
                    </a:lnTo>
                    <a:lnTo>
                      <a:pt x="384" y="18"/>
                    </a:lnTo>
                    <a:lnTo>
                      <a:pt x="384" y="12"/>
                    </a:lnTo>
                    <a:lnTo>
                      <a:pt x="384" y="6"/>
                    </a:lnTo>
                    <a:lnTo>
                      <a:pt x="384" y="0"/>
                    </a:lnTo>
                    <a:close/>
                  </a:path>
                </a:pathLst>
              </a:custGeom>
              <a:noFill/>
              <a:ln w="6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69" name="Freeform 217"/>
              <p:cNvSpPr>
                <a:spLocks/>
              </p:cNvSpPr>
              <p:nvPr/>
            </p:nvSpPr>
            <p:spPr bwMode="auto">
              <a:xfrm>
                <a:off x="3905250" y="1095375"/>
                <a:ext cx="914400" cy="609600"/>
              </a:xfrm>
              <a:custGeom>
                <a:avLst/>
                <a:gdLst>
                  <a:gd name="T0" fmla="*/ 2147483647 w 576"/>
                  <a:gd name="T1" fmla="*/ 0 h 384"/>
                  <a:gd name="T2" fmla="*/ 2147483647 w 576"/>
                  <a:gd name="T3" fmla="*/ 0 h 384"/>
                  <a:gd name="T4" fmla="*/ 2147483647 w 576"/>
                  <a:gd name="T5" fmla="*/ 0 h 384"/>
                  <a:gd name="T6" fmla="*/ 2147483647 w 576"/>
                  <a:gd name="T7" fmla="*/ 2147483647 h 384"/>
                  <a:gd name="T8" fmla="*/ 2147483647 w 576"/>
                  <a:gd name="T9" fmla="*/ 2147483647 h 384"/>
                  <a:gd name="T10" fmla="*/ 2147483647 w 576"/>
                  <a:gd name="T11" fmla="*/ 2147483647 h 384"/>
                  <a:gd name="T12" fmla="*/ 2147483647 w 576"/>
                  <a:gd name="T13" fmla="*/ 2147483647 h 384"/>
                  <a:gd name="T14" fmla="*/ 2147483647 w 576"/>
                  <a:gd name="T15" fmla="*/ 2147483647 h 384"/>
                  <a:gd name="T16" fmla="*/ 2147483647 w 576"/>
                  <a:gd name="T17" fmla="*/ 2147483647 h 384"/>
                  <a:gd name="T18" fmla="*/ 2147483647 w 576"/>
                  <a:gd name="T19" fmla="*/ 2147483647 h 384"/>
                  <a:gd name="T20" fmla="*/ 2147483647 w 576"/>
                  <a:gd name="T21" fmla="*/ 2147483647 h 384"/>
                  <a:gd name="T22" fmla="*/ 2147483647 w 576"/>
                  <a:gd name="T23" fmla="*/ 2147483647 h 384"/>
                  <a:gd name="T24" fmla="*/ 2147483647 w 576"/>
                  <a:gd name="T25" fmla="*/ 2147483647 h 384"/>
                  <a:gd name="T26" fmla="*/ 2147483647 w 576"/>
                  <a:gd name="T27" fmla="*/ 2147483647 h 384"/>
                  <a:gd name="T28" fmla="*/ 2147483647 w 576"/>
                  <a:gd name="T29" fmla="*/ 2147483647 h 384"/>
                  <a:gd name="T30" fmla="*/ 2147483647 w 576"/>
                  <a:gd name="T31" fmla="*/ 2147483647 h 384"/>
                  <a:gd name="T32" fmla="*/ 2147483647 w 576"/>
                  <a:gd name="T33" fmla="*/ 2147483647 h 384"/>
                  <a:gd name="T34" fmla="*/ 2147483647 w 576"/>
                  <a:gd name="T35" fmla="*/ 2147483647 h 384"/>
                  <a:gd name="T36" fmla="*/ 2147483647 w 576"/>
                  <a:gd name="T37" fmla="*/ 2147483647 h 384"/>
                  <a:gd name="T38" fmla="*/ 2147483647 w 576"/>
                  <a:gd name="T39" fmla="*/ 2147483647 h 384"/>
                  <a:gd name="T40" fmla="*/ 2147483647 w 576"/>
                  <a:gd name="T41" fmla="*/ 2147483647 h 384"/>
                  <a:gd name="T42" fmla="*/ 2147483647 w 576"/>
                  <a:gd name="T43" fmla="*/ 2147483647 h 384"/>
                  <a:gd name="T44" fmla="*/ 2147483647 w 576"/>
                  <a:gd name="T45" fmla="*/ 2147483647 h 384"/>
                  <a:gd name="T46" fmla="*/ 2147483647 w 576"/>
                  <a:gd name="T47" fmla="*/ 2147483647 h 384"/>
                  <a:gd name="T48" fmla="*/ 2147483647 w 576"/>
                  <a:gd name="T49" fmla="*/ 2147483647 h 384"/>
                  <a:gd name="T50" fmla="*/ 2147483647 w 576"/>
                  <a:gd name="T51" fmla="*/ 2147483647 h 384"/>
                  <a:gd name="T52" fmla="*/ 2147483647 w 576"/>
                  <a:gd name="T53" fmla="*/ 2147483647 h 384"/>
                  <a:gd name="T54" fmla="*/ 2147483647 w 576"/>
                  <a:gd name="T55" fmla="*/ 2147483647 h 384"/>
                  <a:gd name="T56" fmla="*/ 2147483647 w 576"/>
                  <a:gd name="T57" fmla="*/ 2147483647 h 384"/>
                  <a:gd name="T58" fmla="*/ 2147483647 w 576"/>
                  <a:gd name="T59" fmla="*/ 2147483647 h 384"/>
                  <a:gd name="T60" fmla="*/ 2147483647 w 576"/>
                  <a:gd name="T61" fmla="*/ 2147483647 h 384"/>
                  <a:gd name="T62" fmla="*/ 2147483647 w 576"/>
                  <a:gd name="T63" fmla="*/ 2147483647 h 384"/>
                  <a:gd name="T64" fmla="*/ 2147483647 w 576"/>
                  <a:gd name="T65" fmla="*/ 2147483647 h 384"/>
                  <a:gd name="T66" fmla="*/ 2147483647 w 576"/>
                  <a:gd name="T67" fmla="*/ 2147483647 h 384"/>
                  <a:gd name="T68" fmla="*/ 2147483647 w 576"/>
                  <a:gd name="T69" fmla="*/ 2147483647 h 384"/>
                  <a:gd name="T70" fmla="*/ 2147483647 w 576"/>
                  <a:gd name="T71" fmla="*/ 2147483647 h 384"/>
                  <a:gd name="T72" fmla="*/ 2147483647 w 576"/>
                  <a:gd name="T73" fmla="*/ 2147483647 h 384"/>
                  <a:gd name="T74" fmla="*/ 2147483647 w 576"/>
                  <a:gd name="T75" fmla="*/ 2147483647 h 384"/>
                  <a:gd name="T76" fmla="*/ 2147483647 w 576"/>
                  <a:gd name="T77" fmla="*/ 2147483647 h 384"/>
                  <a:gd name="T78" fmla="*/ 2147483647 w 576"/>
                  <a:gd name="T79" fmla="*/ 2147483647 h 384"/>
                  <a:gd name="T80" fmla="*/ 2147483647 w 576"/>
                  <a:gd name="T81" fmla="*/ 2147483647 h 384"/>
                  <a:gd name="T82" fmla="*/ 0 w 576"/>
                  <a:gd name="T83" fmla="*/ 2147483647 h 384"/>
                  <a:gd name="T84" fmla="*/ 2147483647 w 576"/>
                  <a:gd name="T85" fmla="*/ 2147483647 h 384"/>
                  <a:gd name="T86" fmla="*/ 2147483647 w 576"/>
                  <a:gd name="T87" fmla="*/ 2147483647 h 384"/>
                  <a:gd name="T88" fmla="*/ 2147483647 w 576"/>
                  <a:gd name="T89" fmla="*/ 2147483647 h 384"/>
                  <a:gd name="T90" fmla="*/ 2147483647 w 576"/>
                  <a:gd name="T91" fmla="*/ 2147483647 h 384"/>
                  <a:gd name="T92" fmla="*/ 2147483647 w 576"/>
                  <a:gd name="T93" fmla="*/ 2147483647 h 384"/>
                  <a:gd name="T94" fmla="*/ 2147483647 w 576"/>
                  <a:gd name="T95" fmla="*/ 2147483647 h 384"/>
                  <a:gd name="T96" fmla="*/ 2147483647 w 576"/>
                  <a:gd name="T97" fmla="*/ 2147483647 h 384"/>
                  <a:gd name="T98" fmla="*/ 2147483647 w 576"/>
                  <a:gd name="T99" fmla="*/ 2147483647 h 384"/>
                  <a:gd name="T100" fmla="*/ 2147483647 w 576"/>
                  <a:gd name="T101" fmla="*/ 2147483647 h 384"/>
                  <a:gd name="T102" fmla="*/ 2147483647 w 576"/>
                  <a:gd name="T103" fmla="*/ 2147483647 h 384"/>
                  <a:gd name="T104" fmla="*/ 2147483647 w 576"/>
                  <a:gd name="T105" fmla="*/ 2147483647 h 384"/>
                  <a:gd name="T106" fmla="*/ 2147483647 w 576"/>
                  <a:gd name="T107" fmla="*/ 2147483647 h 384"/>
                  <a:gd name="T108" fmla="*/ 2147483647 w 576"/>
                  <a:gd name="T109" fmla="*/ 2147483647 h 384"/>
                  <a:gd name="T110" fmla="*/ 2147483647 w 576"/>
                  <a:gd name="T111" fmla="*/ 2147483647 h 384"/>
                  <a:gd name="T112" fmla="*/ 2147483647 w 576"/>
                  <a:gd name="T113" fmla="*/ 2147483647 h 384"/>
                  <a:gd name="T114" fmla="*/ 2147483647 w 576"/>
                  <a:gd name="T115" fmla="*/ 2147483647 h 384"/>
                  <a:gd name="T116" fmla="*/ 2147483647 w 576"/>
                  <a:gd name="T117" fmla="*/ 2147483647 h 384"/>
                  <a:gd name="T118" fmla="*/ 2147483647 w 576"/>
                  <a:gd name="T119" fmla="*/ 2147483647 h 384"/>
                  <a:gd name="T120" fmla="*/ 2147483647 w 576"/>
                  <a:gd name="T121" fmla="*/ 2147483647 h 384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576"/>
                  <a:gd name="T184" fmla="*/ 0 h 384"/>
                  <a:gd name="T185" fmla="*/ 576 w 576"/>
                  <a:gd name="T186" fmla="*/ 384 h 384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576" h="384">
                    <a:moveTo>
                      <a:pt x="348" y="18"/>
                    </a:moveTo>
                    <a:lnTo>
                      <a:pt x="354" y="18"/>
                    </a:lnTo>
                    <a:lnTo>
                      <a:pt x="354" y="12"/>
                    </a:lnTo>
                    <a:lnTo>
                      <a:pt x="354" y="6"/>
                    </a:lnTo>
                    <a:lnTo>
                      <a:pt x="354" y="0"/>
                    </a:lnTo>
                    <a:lnTo>
                      <a:pt x="360" y="0"/>
                    </a:lnTo>
                    <a:lnTo>
                      <a:pt x="366" y="0"/>
                    </a:lnTo>
                    <a:lnTo>
                      <a:pt x="372" y="0"/>
                    </a:lnTo>
                    <a:lnTo>
                      <a:pt x="378" y="0"/>
                    </a:lnTo>
                    <a:lnTo>
                      <a:pt x="384" y="0"/>
                    </a:lnTo>
                    <a:lnTo>
                      <a:pt x="390" y="0"/>
                    </a:lnTo>
                    <a:lnTo>
                      <a:pt x="396" y="0"/>
                    </a:lnTo>
                    <a:lnTo>
                      <a:pt x="402" y="6"/>
                    </a:lnTo>
                    <a:lnTo>
                      <a:pt x="408" y="6"/>
                    </a:lnTo>
                    <a:lnTo>
                      <a:pt x="414" y="6"/>
                    </a:lnTo>
                    <a:lnTo>
                      <a:pt x="414" y="0"/>
                    </a:lnTo>
                    <a:lnTo>
                      <a:pt x="420" y="0"/>
                    </a:lnTo>
                    <a:lnTo>
                      <a:pt x="426" y="0"/>
                    </a:lnTo>
                    <a:lnTo>
                      <a:pt x="432" y="6"/>
                    </a:lnTo>
                    <a:lnTo>
                      <a:pt x="438" y="6"/>
                    </a:lnTo>
                    <a:lnTo>
                      <a:pt x="438" y="12"/>
                    </a:lnTo>
                    <a:lnTo>
                      <a:pt x="444" y="12"/>
                    </a:lnTo>
                    <a:lnTo>
                      <a:pt x="444" y="18"/>
                    </a:lnTo>
                    <a:lnTo>
                      <a:pt x="444" y="24"/>
                    </a:lnTo>
                    <a:lnTo>
                      <a:pt x="444" y="30"/>
                    </a:lnTo>
                    <a:lnTo>
                      <a:pt x="450" y="30"/>
                    </a:lnTo>
                    <a:lnTo>
                      <a:pt x="456" y="30"/>
                    </a:lnTo>
                    <a:lnTo>
                      <a:pt x="456" y="36"/>
                    </a:lnTo>
                    <a:lnTo>
                      <a:pt x="456" y="42"/>
                    </a:lnTo>
                    <a:lnTo>
                      <a:pt x="456" y="48"/>
                    </a:lnTo>
                    <a:lnTo>
                      <a:pt x="462" y="48"/>
                    </a:lnTo>
                    <a:lnTo>
                      <a:pt x="468" y="54"/>
                    </a:lnTo>
                    <a:lnTo>
                      <a:pt x="474" y="54"/>
                    </a:lnTo>
                    <a:lnTo>
                      <a:pt x="480" y="54"/>
                    </a:lnTo>
                    <a:lnTo>
                      <a:pt x="480" y="48"/>
                    </a:lnTo>
                    <a:lnTo>
                      <a:pt x="486" y="48"/>
                    </a:lnTo>
                    <a:lnTo>
                      <a:pt x="486" y="42"/>
                    </a:lnTo>
                    <a:lnTo>
                      <a:pt x="492" y="42"/>
                    </a:lnTo>
                    <a:lnTo>
                      <a:pt x="492" y="48"/>
                    </a:lnTo>
                    <a:lnTo>
                      <a:pt x="498" y="48"/>
                    </a:lnTo>
                    <a:lnTo>
                      <a:pt x="498" y="54"/>
                    </a:lnTo>
                    <a:lnTo>
                      <a:pt x="504" y="54"/>
                    </a:lnTo>
                    <a:lnTo>
                      <a:pt x="504" y="60"/>
                    </a:lnTo>
                    <a:lnTo>
                      <a:pt x="510" y="60"/>
                    </a:lnTo>
                    <a:lnTo>
                      <a:pt x="516" y="66"/>
                    </a:lnTo>
                    <a:lnTo>
                      <a:pt x="516" y="72"/>
                    </a:lnTo>
                    <a:lnTo>
                      <a:pt x="516" y="78"/>
                    </a:lnTo>
                    <a:lnTo>
                      <a:pt x="516" y="84"/>
                    </a:lnTo>
                    <a:lnTo>
                      <a:pt x="522" y="90"/>
                    </a:lnTo>
                    <a:lnTo>
                      <a:pt x="528" y="90"/>
                    </a:lnTo>
                    <a:lnTo>
                      <a:pt x="528" y="84"/>
                    </a:lnTo>
                    <a:lnTo>
                      <a:pt x="534" y="84"/>
                    </a:lnTo>
                    <a:lnTo>
                      <a:pt x="534" y="78"/>
                    </a:lnTo>
                    <a:lnTo>
                      <a:pt x="540" y="78"/>
                    </a:lnTo>
                    <a:lnTo>
                      <a:pt x="546" y="78"/>
                    </a:lnTo>
                    <a:lnTo>
                      <a:pt x="546" y="72"/>
                    </a:lnTo>
                    <a:lnTo>
                      <a:pt x="552" y="72"/>
                    </a:lnTo>
                    <a:lnTo>
                      <a:pt x="558" y="72"/>
                    </a:lnTo>
                    <a:lnTo>
                      <a:pt x="564" y="72"/>
                    </a:lnTo>
                    <a:lnTo>
                      <a:pt x="564" y="78"/>
                    </a:lnTo>
                    <a:lnTo>
                      <a:pt x="564" y="84"/>
                    </a:lnTo>
                    <a:lnTo>
                      <a:pt x="564" y="90"/>
                    </a:lnTo>
                    <a:lnTo>
                      <a:pt x="564" y="96"/>
                    </a:lnTo>
                    <a:lnTo>
                      <a:pt x="564" y="102"/>
                    </a:lnTo>
                    <a:lnTo>
                      <a:pt x="564" y="108"/>
                    </a:lnTo>
                    <a:lnTo>
                      <a:pt x="564" y="114"/>
                    </a:lnTo>
                    <a:lnTo>
                      <a:pt x="564" y="120"/>
                    </a:lnTo>
                    <a:lnTo>
                      <a:pt x="564" y="126"/>
                    </a:lnTo>
                    <a:lnTo>
                      <a:pt x="570" y="126"/>
                    </a:lnTo>
                    <a:lnTo>
                      <a:pt x="576" y="126"/>
                    </a:lnTo>
                    <a:lnTo>
                      <a:pt x="576" y="132"/>
                    </a:lnTo>
                    <a:lnTo>
                      <a:pt x="570" y="132"/>
                    </a:lnTo>
                    <a:lnTo>
                      <a:pt x="564" y="132"/>
                    </a:lnTo>
                    <a:lnTo>
                      <a:pt x="564" y="126"/>
                    </a:lnTo>
                    <a:lnTo>
                      <a:pt x="558" y="126"/>
                    </a:lnTo>
                    <a:lnTo>
                      <a:pt x="552" y="132"/>
                    </a:lnTo>
                    <a:lnTo>
                      <a:pt x="546" y="132"/>
                    </a:lnTo>
                    <a:lnTo>
                      <a:pt x="546" y="138"/>
                    </a:lnTo>
                    <a:lnTo>
                      <a:pt x="546" y="144"/>
                    </a:lnTo>
                    <a:lnTo>
                      <a:pt x="552" y="144"/>
                    </a:lnTo>
                    <a:lnTo>
                      <a:pt x="558" y="144"/>
                    </a:lnTo>
                    <a:lnTo>
                      <a:pt x="558" y="150"/>
                    </a:lnTo>
                    <a:lnTo>
                      <a:pt x="564" y="150"/>
                    </a:lnTo>
                    <a:lnTo>
                      <a:pt x="570" y="150"/>
                    </a:lnTo>
                    <a:lnTo>
                      <a:pt x="576" y="150"/>
                    </a:lnTo>
                    <a:lnTo>
                      <a:pt x="570" y="150"/>
                    </a:lnTo>
                    <a:lnTo>
                      <a:pt x="558" y="162"/>
                    </a:lnTo>
                    <a:lnTo>
                      <a:pt x="564" y="162"/>
                    </a:lnTo>
                    <a:lnTo>
                      <a:pt x="570" y="162"/>
                    </a:lnTo>
                    <a:lnTo>
                      <a:pt x="576" y="168"/>
                    </a:lnTo>
                    <a:lnTo>
                      <a:pt x="570" y="168"/>
                    </a:lnTo>
                    <a:lnTo>
                      <a:pt x="564" y="168"/>
                    </a:lnTo>
                    <a:lnTo>
                      <a:pt x="558" y="174"/>
                    </a:lnTo>
                    <a:lnTo>
                      <a:pt x="552" y="174"/>
                    </a:lnTo>
                    <a:lnTo>
                      <a:pt x="546" y="174"/>
                    </a:lnTo>
                    <a:lnTo>
                      <a:pt x="546" y="180"/>
                    </a:lnTo>
                    <a:lnTo>
                      <a:pt x="546" y="186"/>
                    </a:lnTo>
                    <a:lnTo>
                      <a:pt x="546" y="192"/>
                    </a:lnTo>
                    <a:lnTo>
                      <a:pt x="546" y="198"/>
                    </a:lnTo>
                    <a:lnTo>
                      <a:pt x="540" y="198"/>
                    </a:lnTo>
                    <a:lnTo>
                      <a:pt x="534" y="198"/>
                    </a:lnTo>
                    <a:lnTo>
                      <a:pt x="534" y="204"/>
                    </a:lnTo>
                    <a:lnTo>
                      <a:pt x="528" y="204"/>
                    </a:lnTo>
                    <a:lnTo>
                      <a:pt x="528" y="210"/>
                    </a:lnTo>
                    <a:lnTo>
                      <a:pt x="522" y="210"/>
                    </a:lnTo>
                    <a:lnTo>
                      <a:pt x="522" y="216"/>
                    </a:lnTo>
                    <a:lnTo>
                      <a:pt x="516" y="216"/>
                    </a:lnTo>
                    <a:lnTo>
                      <a:pt x="510" y="222"/>
                    </a:lnTo>
                    <a:lnTo>
                      <a:pt x="504" y="222"/>
                    </a:lnTo>
                    <a:lnTo>
                      <a:pt x="498" y="222"/>
                    </a:lnTo>
                    <a:lnTo>
                      <a:pt x="492" y="222"/>
                    </a:lnTo>
                    <a:lnTo>
                      <a:pt x="492" y="228"/>
                    </a:lnTo>
                    <a:lnTo>
                      <a:pt x="486" y="228"/>
                    </a:lnTo>
                    <a:lnTo>
                      <a:pt x="480" y="228"/>
                    </a:lnTo>
                    <a:lnTo>
                      <a:pt x="480" y="234"/>
                    </a:lnTo>
                    <a:lnTo>
                      <a:pt x="474" y="234"/>
                    </a:lnTo>
                    <a:lnTo>
                      <a:pt x="474" y="240"/>
                    </a:lnTo>
                    <a:lnTo>
                      <a:pt x="468" y="240"/>
                    </a:lnTo>
                    <a:lnTo>
                      <a:pt x="468" y="246"/>
                    </a:lnTo>
                    <a:lnTo>
                      <a:pt x="468" y="252"/>
                    </a:lnTo>
                    <a:lnTo>
                      <a:pt x="468" y="258"/>
                    </a:lnTo>
                    <a:lnTo>
                      <a:pt x="462" y="258"/>
                    </a:lnTo>
                    <a:lnTo>
                      <a:pt x="462" y="264"/>
                    </a:lnTo>
                    <a:lnTo>
                      <a:pt x="456" y="264"/>
                    </a:lnTo>
                    <a:lnTo>
                      <a:pt x="450" y="264"/>
                    </a:lnTo>
                    <a:lnTo>
                      <a:pt x="450" y="270"/>
                    </a:lnTo>
                    <a:lnTo>
                      <a:pt x="444" y="270"/>
                    </a:lnTo>
                    <a:lnTo>
                      <a:pt x="438" y="270"/>
                    </a:lnTo>
                    <a:lnTo>
                      <a:pt x="438" y="276"/>
                    </a:lnTo>
                    <a:lnTo>
                      <a:pt x="432" y="276"/>
                    </a:lnTo>
                    <a:lnTo>
                      <a:pt x="432" y="282"/>
                    </a:lnTo>
                    <a:lnTo>
                      <a:pt x="426" y="282"/>
                    </a:lnTo>
                    <a:lnTo>
                      <a:pt x="426" y="288"/>
                    </a:lnTo>
                    <a:lnTo>
                      <a:pt x="420" y="288"/>
                    </a:lnTo>
                    <a:lnTo>
                      <a:pt x="420" y="294"/>
                    </a:lnTo>
                    <a:lnTo>
                      <a:pt x="426" y="294"/>
                    </a:lnTo>
                    <a:lnTo>
                      <a:pt x="420" y="300"/>
                    </a:lnTo>
                    <a:lnTo>
                      <a:pt x="414" y="300"/>
                    </a:lnTo>
                    <a:lnTo>
                      <a:pt x="414" y="306"/>
                    </a:lnTo>
                    <a:lnTo>
                      <a:pt x="408" y="300"/>
                    </a:lnTo>
                    <a:lnTo>
                      <a:pt x="402" y="300"/>
                    </a:lnTo>
                    <a:lnTo>
                      <a:pt x="396" y="300"/>
                    </a:lnTo>
                    <a:lnTo>
                      <a:pt x="390" y="300"/>
                    </a:lnTo>
                    <a:lnTo>
                      <a:pt x="384" y="300"/>
                    </a:lnTo>
                    <a:lnTo>
                      <a:pt x="384" y="306"/>
                    </a:lnTo>
                    <a:lnTo>
                      <a:pt x="378" y="306"/>
                    </a:lnTo>
                    <a:lnTo>
                      <a:pt x="378" y="312"/>
                    </a:lnTo>
                    <a:lnTo>
                      <a:pt x="378" y="318"/>
                    </a:lnTo>
                    <a:lnTo>
                      <a:pt x="378" y="324"/>
                    </a:lnTo>
                    <a:lnTo>
                      <a:pt x="384" y="324"/>
                    </a:lnTo>
                    <a:lnTo>
                      <a:pt x="390" y="324"/>
                    </a:lnTo>
                    <a:lnTo>
                      <a:pt x="390" y="330"/>
                    </a:lnTo>
                    <a:lnTo>
                      <a:pt x="384" y="330"/>
                    </a:lnTo>
                    <a:lnTo>
                      <a:pt x="378" y="330"/>
                    </a:lnTo>
                    <a:lnTo>
                      <a:pt x="372" y="336"/>
                    </a:lnTo>
                    <a:lnTo>
                      <a:pt x="366" y="336"/>
                    </a:lnTo>
                    <a:lnTo>
                      <a:pt x="360" y="336"/>
                    </a:lnTo>
                    <a:lnTo>
                      <a:pt x="354" y="336"/>
                    </a:lnTo>
                    <a:lnTo>
                      <a:pt x="348" y="336"/>
                    </a:lnTo>
                    <a:lnTo>
                      <a:pt x="348" y="342"/>
                    </a:lnTo>
                    <a:lnTo>
                      <a:pt x="342" y="342"/>
                    </a:lnTo>
                    <a:lnTo>
                      <a:pt x="342" y="348"/>
                    </a:lnTo>
                    <a:lnTo>
                      <a:pt x="336" y="348"/>
                    </a:lnTo>
                    <a:lnTo>
                      <a:pt x="330" y="348"/>
                    </a:lnTo>
                    <a:lnTo>
                      <a:pt x="330" y="354"/>
                    </a:lnTo>
                    <a:lnTo>
                      <a:pt x="330" y="360"/>
                    </a:lnTo>
                    <a:lnTo>
                      <a:pt x="324" y="360"/>
                    </a:lnTo>
                    <a:lnTo>
                      <a:pt x="318" y="360"/>
                    </a:lnTo>
                    <a:lnTo>
                      <a:pt x="312" y="360"/>
                    </a:lnTo>
                    <a:lnTo>
                      <a:pt x="306" y="366"/>
                    </a:lnTo>
                    <a:lnTo>
                      <a:pt x="300" y="366"/>
                    </a:lnTo>
                    <a:lnTo>
                      <a:pt x="294" y="372"/>
                    </a:lnTo>
                    <a:lnTo>
                      <a:pt x="288" y="372"/>
                    </a:lnTo>
                    <a:lnTo>
                      <a:pt x="288" y="378"/>
                    </a:lnTo>
                    <a:lnTo>
                      <a:pt x="282" y="378"/>
                    </a:lnTo>
                    <a:lnTo>
                      <a:pt x="276" y="378"/>
                    </a:lnTo>
                    <a:lnTo>
                      <a:pt x="270" y="378"/>
                    </a:lnTo>
                    <a:lnTo>
                      <a:pt x="264" y="378"/>
                    </a:lnTo>
                    <a:lnTo>
                      <a:pt x="258" y="378"/>
                    </a:lnTo>
                    <a:lnTo>
                      <a:pt x="252" y="378"/>
                    </a:lnTo>
                    <a:lnTo>
                      <a:pt x="246" y="378"/>
                    </a:lnTo>
                    <a:lnTo>
                      <a:pt x="240" y="378"/>
                    </a:lnTo>
                    <a:lnTo>
                      <a:pt x="240" y="384"/>
                    </a:lnTo>
                    <a:lnTo>
                      <a:pt x="234" y="384"/>
                    </a:lnTo>
                    <a:lnTo>
                      <a:pt x="228" y="384"/>
                    </a:lnTo>
                    <a:lnTo>
                      <a:pt x="222" y="384"/>
                    </a:lnTo>
                    <a:lnTo>
                      <a:pt x="222" y="378"/>
                    </a:lnTo>
                    <a:lnTo>
                      <a:pt x="216" y="378"/>
                    </a:lnTo>
                    <a:lnTo>
                      <a:pt x="210" y="378"/>
                    </a:lnTo>
                    <a:lnTo>
                      <a:pt x="204" y="372"/>
                    </a:lnTo>
                    <a:lnTo>
                      <a:pt x="198" y="372"/>
                    </a:lnTo>
                    <a:lnTo>
                      <a:pt x="192" y="366"/>
                    </a:lnTo>
                    <a:lnTo>
                      <a:pt x="192" y="360"/>
                    </a:lnTo>
                    <a:lnTo>
                      <a:pt x="192" y="354"/>
                    </a:lnTo>
                    <a:lnTo>
                      <a:pt x="198" y="354"/>
                    </a:lnTo>
                    <a:lnTo>
                      <a:pt x="198" y="348"/>
                    </a:lnTo>
                    <a:lnTo>
                      <a:pt x="192" y="348"/>
                    </a:lnTo>
                    <a:lnTo>
                      <a:pt x="186" y="342"/>
                    </a:lnTo>
                    <a:lnTo>
                      <a:pt x="180" y="342"/>
                    </a:lnTo>
                    <a:lnTo>
                      <a:pt x="174" y="342"/>
                    </a:lnTo>
                    <a:lnTo>
                      <a:pt x="168" y="348"/>
                    </a:lnTo>
                    <a:lnTo>
                      <a:pt x="162" y="348"/>
                    </a:lnTo>
                    <a:lnTo>
                      <a:pt x="162" y="354"/>
                    </a:lnTo>
                    <a:lnTo>
                      <a:pt x="156" y="360"/>
                    </a:lnTo>
                    <a:lnTo>
                      <a:pt x="150" y="360"/>
                    </a:lnTo>
                    <a:lnTo>
                      <a:pt x="144" y="360"/>
                    </a:lnTo>
                    <a:lnTo>
                      <a:pt x="138" y="354"/>
                    </a:lnTo>
                    <a:lnTo>
                      <a:pt x="132" y="354"/>
                    </a:lnTo>
                    <a:lnTo>
                      <a:pt x="126" y="348"/>
                    </a:lnTo>
                    <a:lnTo>
                      <a:pt x="120" y="348"/>
                    </a:lnTo>
                    <a:lnTo>
                      <a:pt x="114" y="348"/>
                    </a:lnTo>
                    <a:lnTo>
                      <a:pt x="108" y="348"/>
                    </a:lnTo>
                    <a:lnTo>
                      <a:pt x="102" y="348"/>
                    </a:lnTo>
                    <a:lnTo>
                      <a:pt x="102" y="342"/>
                    </a:lnTo>
                    <a:lnTo>
                      <a:pt x="102" y="336"/>
                    </a:lnTo>
                    <a:lnTo>
                      <a:pt x="102" y="330"/>
                    </a:lnTo>
                    <a:lnTo>
                      <a:pt x="108" y="324"/>
                    </a:lnTo>
                    <a:lnTo>
                      <a:pt x="102" y="324"/>
                    </a:lnTo>
                    <a:lnTo>
                      <a:pt x="102" y="318"/>
                    </a:lnTo>
                    <a:lnTo>
                      <a:pt x="96" y="318"/>
                    </a:lnTo>
                    <a:lnTo>
                      <a:pt x="90" y="318"/>
                    </a:lnTo>
                    <a:lnTo>
                      <a:pt x="84" y="318"/>
                    </a:lnTo>
                    <a:lnTo>
                      <a:pt x="78" y="318"/>
                    </a:lnTo>
                    <a:lnTo>
                      <a:pt x="72" y="318"/>
                    </a:lnTo>
                    <a:lnTo>
                      <a:pt x="72" y="312"/>
                    </a:lnTo>
                    <a:lnTo>
                      <a:pt x="72" y="306"/>
                    </a:lnTo>
                    <a:lnTo>
                      <a:pt x="66" y="306"/>
                    </a:lnTo>
                    <a:lnTo>
                      <a:pt x="60" y="306"/>
                    </a:lnTo>
                    <a:lnTo>
                      <a:pt x="60" y="300"/>
                    </a:lnTo>
                    <a:lnTo>
                      <a:pt x="60" y="294"/>
                    </a:lnTo>
                    <a:lnTo>
                      <a:pt x="54" y="294"/>
                    </a:lnTo>
                    <a:lnTo>
                      <a:pt x="48" y="294"/>
                    </a:lnTo>
                    <a:lnTo>
                      <a:pt x="42" y="294"/>
                    </a:lnTo>
                    <a:lnTo>
                      <a:pt x="42" y="288"/>
                    </a:lnTo>
                    <a:lnTo>
                      <a:pt x="48" y="288"/>
                    </a:lnTo>
                    <a:lnTo>
                      <a:pt x="48" y="282"/>
                    </a:lnTo>
                    <a:lnTo>
                      <a:pt x="42" y="282"/>
                    </a:lnTo>
                    <a:lnTo>
                      <a:pt x="42" y="276"/>
                    </a:lnTo>
                    <a:lnTo>
                      <a:pt x="36" y="276"/>
                    </a:lnTo>
                    <a:lnTo>
                      <a:pt x="30" y="276"/>
                    </a:lnTo>
                    <a:lnTo>
                      <a:pt x="24" y="276"/>
                    </a:lnTo>
                    <a:lnTo>
                      <a:pt x="18" y="276"/>
                    </a:lnTo>
                    <a:lnTo>
                      <a:pt x="12" y="276"/>
                    </a:lnTo>
                    <a:lnTo>
                      <a:pt x="18" y="270"/>
                    </a:lnTo>
                    <a:lnTo>
                      <a:pt x="12" y="270"/>
                    </a:lnTo>
                    <a:lnTo>
                      <a:pt x="12" y="264"/>
                    </a:lnTo>
                    <a:lnTo>
                      <a:pt x="6" y="264"/>
                    </a:lnTo>
                    <a:lnTo>
                      <a:pt x="0" y="264"/>
                    </a:lnTo>
                    <a:lnTo>
                      <a:pt x="0" y="258"/>
                    </a:lnTo>
                    <a:lnTo>
                      <a:pt x="0" y="252"/>
                    </a:lnTo>
                    <a:lnTo>
                      <a:pt x="0" y="246"/>
                    </a:lnTo>
                    <a:lnTo>
                      <a:pt x="0" y="240"/>
                    </a:lnTo>
                    <a:lnTo>
                      <a:pt x="0" y="234"/>
                    </a:lnTo>
                    <a:lnTo>
                      <a:pt x="0" y="228"/>
                    </a:lnTo>
                    <a:lnTo>
                      <a:pt x="0" y="222"/>
                    </a:lnTo>
                    <a:lnTo>
                      <a:pt x="6" y="222"/>
                    </a:lnTo>
                    <a:lnTo>
                      <a:pt x="12" y="216"/>
                    </a:lnTo>
                    <a:lnTo>
                      <a:pt x="18" y="216"/>
                    </a:lnTo>
                    <a:lnTo>
                      <a:pt x="18" y="210"/>
                    </a:lnTo>
                    <a:lnTo>
                      <a:pt x="18" y="204"/>
                    </a:lnTo>
                    <a:lnTo>
                      <a:pt x="24" y="204"/>
                    </a:lnTo>
                    <a:lnTo>
                      <a:pt x="24" y="198"/>
                    </a:lnTo>
                    <a:lnTo>
                      <a:pt x="30" y="198"/>
                    </a:lnTo>
                    <a:lnTo>
                      <a:pt x="30" y="192"/>
                    </a:lnTo>
                    <a:lnTo>
                      <a:pt x="30" y="186"/>
                    </a:lnTo>
                    <a:lnTo>
                      <a:pt x="30" y="180"/>
                    </a:lnTo>
                    <a:lnTo>
                      <a:pt x="30" y="186"/>
                    </a:lnTo>
                    <a:lnTo>
                      <a:pt x="36" y="186"/>
                    </a:lnTo>
                    <a:lnTo>
                      <a:pt x="42" y="186"/>
                    </a:lnTo>
                    <a:lnTo>
                      <a:pt x="48" y="186"/>
                    </a:lnTo>
                    <a:lnTo>
                      <a:pt x="54" y="186"/>
                    </a:lnTo>
                    <a:lnTo>
                      <a:pt x="60" y="180"/>
                    </a:lnTo>
                    <a:lnTo>
                      <a:pt x="60" y="174"/>
                    </a:lnTo>
                    <a:lnTo>
                      <a:pt x="60" y="168"/>
                    </a:lnTo>
                    <a:lnTo>
                      <a:pt x="60" y="162"/>
                    </a:lnTo>
                    <a:lnTo>
                      <a:pt x="54" y="162"/>
                    </a:lnTo>
                    <a:lnTo>
                      <a:pt x="48" y="156"/>
                    </a:lnTo>
                    <a:lnTo>
                      <a:pt x="48" y="150"/>
                    </a:lnTo>
                    <a:lnTo>
                      <a:pt x="48" y="144"/>
                    </a:lnTo>
                    <a:lnTo>
                      <a:pt x="54" y="144"/>
                    </a:lnTo>
                    <a:lnTo>
                      <a:pt x="60" y="138"/>
                    </a:lnTo>
                    <a:lnTo>
                      <a:pt x="60" y="132"/>
                    </a:lnTo>
                    <a:lnTo>
                      <a:pt x="54" y="132"/>
                    </a:lnTo>
                    <a:lnTo>
                      <a:pt x="54" y="126"/>
                    </a:lnTo>
                    <a:lnTo>
                      <a:pt x="48" y="126"/>
                    </a:lnTo>
                    <a:lnTo>
                      <a:pt x="48" y="120"/>
                    </a:lnTo>
                    <a:lnTo>
                      <a:pt x="48" y="114"/>
                    </a:lnTo>
                    <a:lnTo>
                      <a:pt x="48" y="108"/>
                    </a:lnTo>
                    <a:lnTo>
                      <a:pt x="48" y="102"/>
                    </a:lnTo>
                    <a:lnTo>
                      <a:pt x="48" y="96"/>
                    </a:lnTo>
                    <a:lnTo>
                      <a:pt x="54" y="90"/>
                    </a:lnTo>
                    <a:lnTo>
                      <a:pt x="60" y="90"/>
                    </a:lnTo>
                    <a:lnTo>
                      <a:pt x="60" y="84"/>
                    </a:lnTo>
                    <a:lnTo>
                      <a:pt x="66" y="84"/>
                    </a:lnTo>
                    <a:lnTo>
                      <a:pt x="66" y="78"/>
                    </a:lnTo>
                    <a:lnTo>
                      <a:pt x="66" y="72"/>
                    </a:lnTo>
                    <a:lnTo>
                      <a:pt x="66" y="66"/>
                    </a:lnTo>
                    <a:lnTo>
                      <a:pt x="72" y="66"/>
                    </a:lnTo>
                    <a:lnTo>
                      <a:pt x="72" y="60"/>
                    </a:lnTo>
                    <a:lnTo>
                      <a:pt x="78" y="60"/>
                    </a:lnTo>
                    <a:lnTo>
                      <a:pt x="84" y="60"/>
                    </a:lnTo>
                    <a:lnTo>
                      <a:pt x="90" y="60"/>
                    </a:lnTo>
                    <a:lnTo>
                      <a:pt x="96" y="60"/>
                    </a:lnTo>
                    <a:lnTo>
                      <a:pt x="96" y="66"/>
                    </a:lnTo>
                    <a:lnTo>
                      <a:pt x="96" y="72"/>
                    </a:lnTo>
                    <a:lnTo>
                      <a:pt x="102" y="72"/>
                    </a:lnTo>
                    <a:lnTo>
                      <a:pt x="108" y="72"/>
                    </a:lnTo>
                    <a:lnTo>
                      <a:pt x="108" y="66"/>
                    </a:lnTo>
                    <a:lnTo>
                      <a:pt x="114" y="60"/>
                    </a:lnTo>
                    <a:lnTo>
                      <a:pt x="114" y="66"/>
                    </a:lnTo>
                    <a:lnTo>
                      <a:pt x="120" y="66"/>
                    </a:lnTo>
                    <a:lnTo>
                      <a:pt x="126" y="66"/>
                    </a:lnTo>
                    <a:lnTo>
                      <a:pt x="126" y="60"/>
                    </a:lnTo>
                    <a:lnTo>
                      <a:pt x="126" y="54"/>
                    </a:lnTo>
                    <a:lnTo>
                      <a:pt x="132" y="54"/>
                    </a:lnTo>
                    <a:lnTo>
                      <a:pt x="138" y="54"/>
                    </a:lnTo>
                    <a:lnTo>
                      <a:pt x="144" y="60"/>
                    </a:lnTo>
                    <a:lnTo>
                      <a:pt x="150" y="60"/>
                    </a:lnTo>
                    <a:lnTo>
                      <a:pt x="156" y="66"/>
                    </a:lnTo>
                    <a:lnTo>
                      <a:pt x="162" y="60"/>
                    </a:lnTo>
                    <a:lnTo>
                      <a:pt x="168" y="60"/>
                    </a:lnTo>
                    <a:lnTo>
                      <a:pt x="174" y="60"/>
                    </a:lnTo>
                    <a:lnTo>
                      <a:pt x="180" y="60"/>
                    </a:lnTo>
                    <a:lnTo>
                      <a:pt x="180" y="66"/>
                    </a:lnTo>
                    <a:lnTo>
                      <a:pt x="186" y="66"/>
                    </a:lnTo>
                    <a:lnTo>
                      <a:pt x="186" y="60"/>
                    </a:lnTo>
                    <a:lnTo>
                      <a:pt x="186" y="54"/>
                    </a:lnTo>
                    <a:lnTo>
                      <a:pt x="192" y="54"/>
                    </a:lnTo>
                    <a:lnTo>
                      <a:pt x="198" y="48"/>
                    </a:lnTo>
                    <a:lnTo>
                      <a:pt x="204" y="48"/>
                    </a:lnTo>
                    <a:lnTo>
                      <a:pt x="204" y="42"/>
                    </a:lnTo>
                    <a:lnTo>
                      <a:pt x="198" y="42"/>
                    </a:lnTo>
                    <a:lnTo>
                      <a:pt x="198" y="36"/>
                    </a:lnTo>
                    <a:lnTo>
                      <a:pt x="192" y="36"/>
                    </a:lnTo>
                    <a:lnTo>
                      <a:pt x="192" y="30"/>
                    </a:lnTo>
                    <a:lnTo>
                      <a:pt x="186" y="30"/>
                    </a:lnTo>
                    <a:lnTo>
                      <a:pt x="186" y="24"/>
                    </a:lnTo>
                    <a:lnTo>
                      <a:pt x="186" y="18"/>
                    </a:lnTo>
                    <a:lnTo>
                      <a:pt x="192" y="18"/>
                    </a:lnTo>
                    <a:lnTo>
                      <a:pt x="198" y="18"/>
                    </a:lnTo>
                    <a:lnTo>
                      <a:pt x="198" y="24"/>
                    </a:lnTo>
                    <a:lnTo>
                      <a:pt x="204" y="24"/>
                    </a:lnTo>
                    <a:lnTo>
                      <a:pt x="210" y="24"/>
                    </a:lnTo>
                    <a:lnTo>
                      <a:pt x="216" y="24"/>
                    </a:lnTo>
                    <a:lnTo>
                      <a:pt x="222" y="24"/>
                    </a:lnTo>
                    <a:lnTo>
                      <a:pt x="228" y="18"/>
                    </a:lnTo>
                    <a:lnTo>
                      <a:pt x="234" y="12"/>
                    </a:lnTo>
                    <a:lnTo>
                      <a:pt x="240" y="12"/>
                    </a:lnTo>
                    <a:lnTo>
                      <a:pt x="246" y="12"/>
                    </a:lnTo>
                    <a:lnTo>
                      <a:pt x="252" y="12"/>
                    </a:lnTo>
                    <a:lnTo>
                      <a:pt x="258" y="12"/>
                    </a:lnTo>
                    <a:lnTo>
                      <a:pt x="264" y="12"/>
                    </a:lnTo>
                    <a:lnTo>
                      <a:pt x="264" y="6"/>
                    </a:lnTo>
                    <a:lnTo>
                      <a:pt x="270" y="6"/>
                    </a:lnTo>
                    <a:lnTo>
                      <a:pt x="276" y="6"/>
                    </a:lnTo>
                    <a:lnTo>
                      <a:pt x="276" y="12"/>
                    </a:lnTo>
                    <a:lnTo>
                      <a:pt x="282" y="12"/>
                    </a:lnTo>
                    <a:lnTo>
                      <a:pt x="288" y="12"/>
                    </a:lnTo>
                    <a:lnTo>
                      <a:pt x="294" y="12"/>
                    </a:lnTo>
                    <a:lnTo>
                      <a:pt x="300" y="12"/>
                    </a:lnTo>
                    <a:lnTo>
                      <a:pt x="306" y="12"/>
                    </a:lnTo>
                    <a:lnTo>
                      <a:pt x="312" y="18"/>
                    </a:lnTo>
                    <a:lnTo>
                      <a:pt x="318" y="18"/>
                    </a:lnTo>
                    <a:lnTo>
                      <a:pt x="318" y="24"/>
                    </a:lnTo>
                    <a:lnTo>
                      <a:pt x="324" y="24"/>
                    </a:lnTo>
                    <a:lnTo>
                      <a:pt x="330" y="24"/>
                    </a:lnTo>
                    <a:lnTo>
                      <a:pt x="336" y="24"/>
                    </a:lnTo>
                    <a:lnTo>
                      <a:pt x="342" y="24"/>
                    </a:lnTo>
                    <a:lnTo>
                      <a:pt x="342" y="18"/>
                    </a:lnTo>
                    <a:lnTo>
                      <a:pt x="348" y="18"/>
                    </a:ln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 w="6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70" name="Freeform 218"/>
              <p:cNvSpPr>
                <a:spLocks noEditPoints="1"/>
              </p:cNvSpPr>
              <p:nvPr/>
            </p:nvSpPr>
            <p:spPr bwMode="auto">
              <a:xfrm>
                <a:off x="4410075" y="1143000"/>
                <a:ext cx="647700" cy="1171575"/>
              </a:xfrm>
              <a:custGeom>
                <a:avLst/>
                <a:gdLst>
                  <a:gd name="T0" fmla="*/ 2147483647 w 408"/>
                  <a:gd name="T1" fmla="*/ 2147483647 h 738"/>
                  <a:gd name="T2" fmla="*/ 2147483647 w 408"/>
                  <a:gd name="T3" fmla="*/ 2147483647 h 738"/>
                  <a:gd name="T4" fmla="*/ 2147483647 w 408"/>
                  <a:gd name="T5" fmla="*/ 2147483647 h 738"/>
                  <a:gd name="T6" fmla="*/ 2147483647 w 408"/>
                  <a:gd name="T7" fmla="*/ 2147483647 h 738"/>
                  <a:gd name="T8" fmla="*/ 2147483647 w 408"/>
                  <a:gd name="T9" fmla="*/ 2147483647 h 738"/>
                  <a:gd name="T10" fmla="*/ 2147483647 w 408"/>
                  <a:gd name="T11" fmla="*/ 2147483647 h 738"/>
                  <a:gd name="T12" fmla="*/ 2147483647 w 408"/>
                  <a:gd name="T13" fmla="*/ 2147483647 h 738"/>
                  <a:gd name="T14" fmla="*/ 2147483647 w 408"/>
                  <a:gd name="T15" fmla="*/ 2147483647 h 738"/>
                  <a:gd name="T16" fmla="*/ 2147483647 w 408"/>
                  <a:gd name="T17" fmla="*/ 2147483647 h 738"/>
                  <a:gd name="T18" fmla="*/ 2147483647 w 408"/>
                  <a:gd name="T19" fmla="*/ 2147483647 h 738"/>
                  <a:gd name="T20" fmla="*/ 2147483647 w 408"/>
                  <a:gd name="T21" fmla="*/ 2147483647 h 738"/>
                  <a:gd name="T22" fmla="*/ 2147483647 w 408"/>
                  <a:gd name="T23" fmla="*/ 2147483647 h 738"/>
                  <a:gd name="T24" fmla="*/ 2147483647 w 408"/>
                  <a:gd name="T25" fmla="*/ 2147483647 h 738"/>
                  <a:gd name="T26" fmla="*/ 2147483647 w 408"/>
                  <a:gd name="T27" fmla="*/ 2147483647 h 738"/>
                  <a:gd name="T28" fmla="*/ 2147483647 w 408"/>
                  <a:gd name="T29" fmla="*/ 2147483647 h 738"/>
                  <a:gd name="T30" fmla="*/ 2147483647 w 408"/>
                  <a:gd name="T31" fmla="*/ 2147483647 h 738"/>
                  <a:gd name="T32" fmla="*/ 2147483647 w 408"/>
                  <a:gd name="T33" fmla="*/ 2147483647 h 738"/>
                  <a:gd name="T34" fmla="*/ 2147483647 w 408"/>
                  <a:gd name="T35" fmla="*/ 2147483647 h 738"/>
                  <a:gd name="T36" fmla="*/ 2147483647 w 408"/>
                  <a:gd name="T37" fmla="*/ 2147483647 h 738"/>
                  <a:gd name="T38" fmla="*/ 2147483647 w 408"/>
                  <a:gd name="T39" fmla="*/ 2147483647 h 738"/>
                  <a:gd name="T40" fmla="*/ 2147483647 w 408"/>
                  <a:gd name="T41" fmla="*/ 2147483647 h 738"/>
                  <a:gd name="T42" fmla="*/ 2147483647 w 408"/>
                  <a:gd name="T43" fmla="*/ 2147483647 h 738"/>
                  <a:gd name="T44" fmla="*/ 2147483647 w 408"/>
                  <a:gd name="T45" fmla="*/ 2147483647 h 738"/>
                  <a:gd name="T46" fmla="*/ 2147483647 w 408"/>
                  <a:gd name="T47" fmla="*/ 2147483647 h 738"/>
                  <a:gd name="T48" fmla="*/ 2147483647 w 408"/>
                  <a:gd name="T49" fmla="*/ 2147483647 h 738"/>
                  <a:gd name="T50" fmla="*/ 2147483647 w 408"/>
                  <a:gd name="T51" fmla="*/ 2147483647 h 738"/>
                  <a:gd name="T52" fmla="*/ 2147483647 w 408"/>
                  <a:gd name="T53" fmla="*/ 2147483647 h 738"/>
                  <a:gd name="T54" fmla="*/ 2147483647 w 408"/>
                  <a:gd name="T55" fmla="*/ 2147483647 h 738"/>
                  <a:gd name="T56" fmla="*/ 2147483647 w 408"/>
                  <a:gd name="T57" fmla="*/ 2147483647 h 738"/>
                  <a:gd name="T58" fmla="*/ 2147483647 w 408"/>
                  <a:gd name="T59" fmla="*/ 2147483647 h 738"/>
                  <a:gd name="T60" fmla="*/ 2147483647 w 408"/>
                  <a:gd name="T61" fmla="*/ 2147483647 h 738"/>
                  <a:gd name="T62" fmla="*/ 2147483647 w 408"/>
                  <a:gd name="T63" fmla="*/ 2147483647 h 738"/>
                  <a:gd name="T64" fmla="*/ 2147483647 w 408"/>
                  <a:gd name="T65" fmla="*/ 2147483647 h 738"/>
                  <a:gd name="T66" fmla="*/ 2147483647 w 408"/>
                  <a:gd name="T67" fmla="*/ 2147483647 h 738"/>
                  <a:gd name="T68" fmla="*/ 2147483647 w 408"/>
                  <a:gd name="T69" fmla="*/ 2147483647 h 738"/>
                  <a:gd name="T70" fmla="*/ 2147483647 w 408"/>
                  <a:gd name="T71" fmla="*/ 2147483647 h 738"/>
                  <a:gd name="T72" fmla="*/ 2147483647 w 408"/>
                  <a:gd name="T73" fmla="*/ 2147483647 h 738"/>
                  <a:gd name="T74" fmla="*/ 2147483647 w 408"/>
                  <a:gd name="T75" fmla="*/ 2147483647 h 738"/>
                  <a:gd name="T76" fmla="*/ 2147483647 w 408"/>
                  <a:gd name="T77" fmla="*/ 2147483647 h 738"/>
                  <a:gd name="T78" fmla="*/ 2147483647 w 408"/>
                  <a:gd name="T79" fmla="*/ 2147483647 h 738"/>
                  <a:gd name="T80" fmla="*/ 2147483647 w 408"/>
                  <a:gd name="T81" fmla="*/ 2147483647 h 738"/>
                  <a:gd name="T82" fmla="*/ 2147483647 w 408"/>
                  <a:gd name="T83" fmla="*/ 2147483647 h 738"/>
                  <a:gd name="T84" fmla="*/ 2147483647 w 408"/>
                  <a:gd name="T85" fmla="*/ 2147483647 h 738"/>
                  <a:gd name="T86" fmla="*/ 2147483647 w 408"/>
                  <a:gd name="T87" fmla="*/ 2147483647 h 738"/>
                  <a:gd name="T88" fmla="*/ 2147483647 w 408"/>
                  <a:gd name="T89" fmla="*/ 2147483647 h 738"/>
                  <a:gd name="T90" fmla="*/ 2147483647 w 408"/>
                  <a:gd name="T91" fmla="*/ 2147483647 h 738"/>
                  <a:gd name="T92" fmla="*/ 2147483647 w 408"/>
                  <a:gd name="T93" fmla="*/ 2147483647 h 738"/>
                  <a:gd name="T94" fmla="*/ 2147483647 w 408"/>
                  <a:gd name="T95" fmla="*/ 0 h 738"/>
                  <a:gd name="T96" fmla="*/ 2147483647 w 408"/>
                  <a:gd name="T97" fmla="*/ 2147483647 h 738"/>
                  <a:gd name="T98" fmla="*/ 2147483647 w 408"/>
                  <a:gd name="T99" fmla="*/ 2147483647 h 738"/>
                  <a:gd name="T100" fmla="*/ 2147483647 w 408"/>
                  <a:gd name="T101" fmla="*/ 2147483647 h 738"/>
                  <a:gd name="T102" fmla="*/ 2147483647 w 408"/>
                  <a:gd name="T103" fmla="*/ 2147483647 h 738"/>
                  <a:gd name="T104" fmla="*/ 2147483647 w 408"/>
                  <a:gd name="T105" fmla="*/ 2147483647 h 738"/>
                  <a:gd name="T106" fmla="*/ 2147483647 w 408"/>
                  <a:gd name="T107" fmla="*/ 2147483647 h 738"/>
                  <a:gd name="T108" fmla="*/ 2147483647 w 408"/>
                  <a:gd name="T109" fmla="*/ 2147483647 h 738"/>
                  <a:gd name="T110" fmla="*/ 2147483647 w 408"/>
                  <a:gd name="T111" fmla="*/ 2147483647 h 738"/>
                  <a:gd name="T112" fmla="*/ 2147483647 w 408"/>
                  <a:gd name="T113" fmla="*/ 2147483647 h 738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w 408"/>
                  <a:gd name="T172" fmla="*/ 0 h 738"/>
                  <a:gd name="T173" fmla="*/ 408 w 408"/>
                  <a:gd name="T174" fmla="*/ 738 h 738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T171" t="T172" r="T173" b="T174"/>
                <a:pathLst>
                  <a:path w="408" h="738">
                    <a:moveTo>
                      <a:pt x="138" y="684"/>
                    </a:moveTo>
                    <a:lnTo>
                      <a:pt x="138" y="690"/>
                    </a:lnTo>
                    <a:lnTo>
                      <a:pt x="150" y="702"/>
                    </a:lnTo>
                    <a:lnTo>
                      <a:pt x="144" y="696"/>
                    </a:lnTo>
                    <a:lnTo>
                      <a:pt x="138" y="696"/>
                    </a:lnTo>
                    <a:lnTo>
                      <a:pt x="132" y="690"/>
                    </a:lnTo>
                    <a:lnTo>
                      <a:pt x="126" y="690"/>
                    </a:lnTo>
                    <a:lnTo>
                      <a:pt x="126" y="696"/>
                    </a:lnTo>
                    <a:lnTo>
                      <a:pt x="120" y="696"/>
                    </a:lnTo>
                    <a:lnTo>
                      <a:pt x="114" y="702"/>
                    </a:lnTo>
                    <a:lnTo>
                      <a:pt x="108" y="708"/>
                    </a:lnTo>
                    <a:lnTo>
                      <a:pt x="102" y="714"/>
                    </a:lnTo>
                    <a:lnTo>
                      <a:pt x="96" y="714"/>
                    </a:lnTo>
                    <a:lnTo>
                      <a:pt x="90" y="714"/>
                    </a:lnTo>
                    <a:lnTo>
                      <a:pt x="84" y="720"/>
                    </a:lnTo>
                    <a:lnTo>
                      <a:pt x="84" y="726"/>
                    </a:lnTo>
                    <a:lnTo>
                      <a:pt x="90" y="732"/>
                    </a:lnTo>
                    <a:lnTo>
                      <a:pt x="96" y="738"/>
                    </a:lnTo>
                    <a:lnTo>
                      <a:pt x="90" y="738"/>
                    </a:lnTo>
                    <a:lnTo>
                      <a:pt x="84" y="738"/>
                    </a:lnTo>
                    <a:lnTo>
                      <a:pt x="78" y="738"/>
                    </a:lnTo>
                    <a:lnTo>
                      <a:pt x="72" y="738"/>
                    </a:lnTo>
                    <a:lnTo>
                      <a:pt x="66" y="738"/>
                    </a:lnTo>
                    <a:lnTo>
                      <a:pt x="60" y="732"/>
                    </a:lnTo>
                    <a:lnTo>
                      <a:pt x="54" y="726"/>
                    </a:lnTo>
                    <a:lnTo>
                      <a:pt x="48" y="726"/>
                    </a:lnTo>
                    <a:lnTo>
                      <a:pt x="48" y="720"/>
                    </a:lnTo>
                    <a:lnTo>
                      <a:pt x="54" y="714"/>
                    </a:lnTo>
                    <a:lnTo>
                      <a:pt x="66" y="720"/>
                    </a:lnTo>
                    <a:lnTo>
                      <a:pt x="72" y="720"/>
                    </a:lnTo>
                    <a:lnTo>
                      <a:pt x="72" y="714"/>
                    </a:lnTo>
                    <a:lnTo>
                      <a:pt x="78" y="714"/>
                    </a:lnTo>
                    <a:lnTo>
                      <a:pt x="78" y="708"/>
                    </a:lnTo>
                    <a:lnTo>
                      <a:pt x="72" y="702"/>
                    </a:lnTo>
                    <a:lnTo>
                      <a:pt x="66" y="702"/>
                    </a:lnTo>
                    <a:lnTo>
                      <a:pt x="60" y="702"/>
                    </a:lnTo>
                    <a:lnTo>
                      <a:pt x="54" y="696"/>
                    </a:lnTo>
                    <a:lnTo>
                      <a:pt x="54" y="690"/>
                    </a:lnTo>
                    <a:lnTo>
                      <a:pt x="60" y="690"/>
                    </a:lnTo>
                    <a:lnTo>
                      <a:pt x="60" y="684"/>
                    </a:lnTo>
                    <a:lnTo>
                      <a:pt x="60" y="678"/>
                    </a:lnTo>
                    <a:lnTo>
                      <a:pt x="60" y="666"/>
                    </a:lnTo>
                    <a:lnTo>
                      <a:pt x="66" y="660"/>
                    </a:lnTo>
                    <a:lnTo>
                      <a:pt x="72" y="660"/>
                    </a:lnTo>
                    <a:lnTo>
                      <a:pt x="72" y="654"/>
                    </a:lnTo>
                    <a:lnTo>
                      <a:pt x="78" y="654"/>
                    </a:lnTo>
                    <a:lnTo>
                      <a:pt x="84" y="648"/>
                    </a:lnTo>
                    <a:lnTo>
                      <a:pt x="90" y="648"/>
                    </a:lnTo>
                    <a:lnTo>
                      <a:pt x="102" y="648"/>
                    </a:lnTo>
                    <a:lnTo>
                      <a:pt x="102" y="654"/>
                    </a:lnTo>
                    <a:lnTo>
                      <a:pt x="108" y="654"/>
                    </a:lnTo>
                    <a:lnTo>
                      <a:pt x="108" y="648"/>
                    </a:lnTo>
                    <a:lnTo>
                      <a:pt x="114" y="642"/>
                    </a:lnTo>
                    <a:lnTo>
                      <a:pt x="126" y="648"/>
                    </a:lnTo>
                    <a:lnTo>
                      <a:pt x="120" y="648"/>
                    </a:lnTo>
                    <a:lnTo>
                      <a:pt x="120" y="654"/>
                    </a:lnTo>
                    <a:lnTo>
                      <a:pt x="114" y="654"/>
                    </a:lnTo>
                    <a:lnTo>
                      <a:pt x="120" y="666"/>
                    </a:lnTo>
                    <a:lnTo>
                      <a:pt x="132" y="666"/>
                    </a:lnTo>
                    <a:lnTo>
                      <a:pt x="132" y="672"/>
                    </a:lnTo>
                    <a:lnTo>
                      <a:pt x="138" y="678"/>
                    </a:lnTo>
                    <a:lnTo>
                      <a:pt x="150" y="678"/>
                    </a:lnTo>
                    <a:lnTo>
                      <a:pt x="156" y="678"/>
                    </a:lnTo>
                    <a:lnTo>
                      <a:pt x="150" y="684"/>
                    </a:lnTo>
                    <a:lnTo>
                      <a:pt x="138" y="684"/>
                    </a:lnTo>
                    <a:close/>
                    <a:moveTo>
                      <a:pt x="336" y="168"/>
                    </a:moveTo>
                    <a:lnTo>
                      <a:pt x="336" y="174"/>
                    </a:lnTo>
                    <a:lnTo>
                      <a:pt x="336" y="180"/>
                    </a:lnTo>
                    <a:lnTo>
                      <a:pt x="336" y="186"/>
                    </a:lnTo>
                    <a:lnTo>
                      <a:pt x="330" y="186"/>
                    </a:lnTo>
                    <a:lnTo>
                      <a:pt x="330" y="192"/>
                    </a:lnTo>
                    <a:lnTo>
                      <a:pt x="336" y="198"/>
                    </a:lnTo>
                    <a:lnTo>
                      <a:pt x="342" y="198"/>
                    </a:lnTo>
                    <a:lnTo>
                      <a:pt x="348" y="198"/>
                    </a:lnTo>
                    <a:lnTo>
                      <a:pt x="354" y="198"/>
                    </a:lnTo>
                    <a:lnTo>
                      <a:pt x="360" y="204"/>
                    </a:lnTo>
                    <a:lnTo>
                      <a:pt x="366" y="204"/>
                    </a:lnTo>
                    <a:lnTo>
                      <a:pt x="372" y="204"/>
                    </a:lnTo>
                    <a:lnTo>
                      <a:pt x="378" y="204"/>
                    </a:lnTo>
                    <a:lnTo>
                      <a:pt x="378" y="210"/>
                    </a:lnTo>
                    <a:lnTo>
                      <a:pt x="378" y="216"/>
                    </a:lnTo>
                    <a:lnTo>
                      <a:pt x="384" y="222"/>
                    </a:lnTo>
                    <a:lnTo>
                      <a:pt x="390" y="222"/>
                    </a:lnTo>
                    <a:lnTo>
                      <a:pt x="396" y="228"/>
                    </a:lnTo>
                    <a:lnTo>
                      <a:pt x="402" y="234"/>
                    </a:lnTo>
                    <a:lnTo>
                      <a:pt x="402" y="240"/>
                    </a:lnTo>
                    <a:lnTo>
                      <a:pt x="408" y="252"/>
                    </a:lnTo>
                    <a:lnTo>
                      <a:pt x="396" y="264"/>
                    </a:lnTo>
                    <a:lnTo>
                      <a:pt x="396" y="270"/>
                    </a:lnTo>
                    <a:lnTo>
                      <a:pt x="402" y="270"/>
                    </a:lnTo>
                    <a:lnTo>
                      <a:pt x="408" y="276"/>
                    </a:lnTo>
                    <a:lnTo>
                      <a:pt x="408" y="294"/>
                    </a:lnTo>
                    <a:lnTo>
                      <a:pt x="402" y="300"/>
                    </a:lnTo>
                    <a:lnTo>
                      <a:pt x="396" y="294"/>
                    </a:lnTo>
                    <a:lnTo>
                      <a:pt x="390" y="294"/>
                    </a:lnTo>
                    <a:lnTo>
                      <a:pt x="390" y="282"/>
                    </a:lnTo>
                    <a:lnTo>
                      <a:pt x="378" y="276"/>
                    </a:lnTo>
                    <a:lnTo>
                      <a:pt x="366" y="288"/>
                    </a:lnTo>
                    <a:lnTo>
                      <a:pt x="372" y="288"/>
                    </a:lnTo>
                    <a:lnTo>
                      <a:pt x="378" y="282"/>
                    </a:lnTo>
                    <a:lnTo>
                      <a:pt x="384" y="288"/>
                    </a:lnTo>
                    <a:lnTo>
                      <a:pt x="384" y="294"/>
                    </a:lnTo>
                    <a:lnTo>
                      <a:pt x="372" y="294"/>
                    </a:lnTo>
                    <a:lnTo>
                      <a:pt x="354" y="312"/>
                    </a:lnTo>
                    <a:lnTo>
                      <a:pt x="354" y="324"/>
                    </a:lnTo>
                    <a:lnTo>
                      <a:pt x="348" y="318"/>
                    </a:lnTo>
                    <a:lnTo>
                      <a:pt x="342" y="330"/>
                    </a:lnTo>
                    <a:lnTo>
                      <a:pt x="336" y="324"/>
                    </a:lnTo>
                    <a:lnTo>
                      <a:pt x="336" y="330"/>
                    </a:lnTo>
                    <a:lnTo>
                      <a:pt x="336" y="336"/>
                    </a:lnTo>
                    <a:lnTo>
                      <a:pt x="342" y="348"/>
                    </a:lnTo>
                    <a:lnTo>
                      <a:pt x="354" y="354"/>
                    </a:lnTo>
                    <a:lnTo>
                      <a:pt x="366" y="354"/>
                    </a:lnTo>
                    <a:lnTo>
                      <a:pt x="360" y="360"/>
                    </a:lnTo>
                    <a:lnTo>
                      <a:pt x="372" y="372"/>
                    </a:lnTo>
                    <a:lnTo>
                      <a:pt x="372" y="378"/>
                    </a:lnTo>
                    <a:lnTo>
                      <a:pt x="372" y="390"/>
                    </a:lnTo>
                    <a:lnTo>
                      <a:pt x="372" y="402"/>
                    </a:lnTo>
                    <a:lnTo>
                      <a:pt x="360" y="408"/>
                    </a:lnTo>
                    <a:lnTo>
                      <a:pt x="342" y="408"/>
                    </a:lnTo>
                    <a:lnTo>
                      <a:pt x="330" y="420"/>
                    </a:lnTo>
                    <a:lnTo>
                      <a:pt x="318" y="414"/>
                    </a:lnTo>
                    <a:lnTo>
                      <a:pt x="312" y="414"/>
                    </a:lnTo>
                    <a:lnTo>
                      <a:pt x="300" y="420"/>
                    </a:lnTo>
                    <a:lnTo>
                      <a:pt x="294" y="420"/>
                    </a:lnTo>
                    <a:lnTo>
                      <a:pt x="288" y="426"/>
                    </a:lnTo>
                    <a:lnTo>
                      <a:pt x="282" y="432"/>
                    </a:lnTo>
                    <a:lnTo>
                      <a:pt x="276" y="438"/>
                    </a:lnTo>
                    <a:lnTo>
                      <a:pt x="270" y="438"/>
                    </a:lnTo>
                    <a:lnTo>
                      <a:pt x="258" y="432"/>
                    </a:lnTo>
                    <a:lnTo>
                      <a:pt x="258" y="426"/>
                    </a:lnTo>
                    <a:lnTo>
                      <a:pt x="252" y="426"/>
                    </a:lnTo>
                    <a:lnTo>
                      <a:pt x="246" y="432"/>
                    </a:lnTo>
                    <a:lnTo>
                      <a:pt x="240" y="432"/>
                    </a:lnTo>
                    <a:lnTo>
                      <a:pt x="234" y="438"/>
                    </a:lnTo>
                    <a:lnTo>
                      <a:pt x="222" y="438"/>
                    </a:lnTo>
                    <a:lnTo>
                      <a:pt x="216" y="438"/>
                    </a:lnTo>
                    <a:lnTo>
                      <a:pt x="210" y="438"/>
                    </a:lnTo>
                    <a:lnTo>
                      <a:pt x="204" y="432"/>
                    </a:lnTo>
                    <a:lnTo>
                      <a:pt x="198" y="432"/>
                    </a:lnTo>
                    <a:lnTo>
                      <a:pt x="180" y="426"/>
                    </a:lnTo>
                    <a:lnTo>
                      <a:pt x="162" y="438"/>
                    </a:lnTo>
                    <a:lnTo>
                      <a:pt x="162" y="444"/>
                    </a:lnTo>
                    <a:lnTo>
                      <a:pt x="150" y="438"/>
                    </a:lnTo>
                    <a:lnTo>
                      <a:pt x="144" y="438"/>
                    </a:lnTo>
                    <a:lnTo>
                      <a:pt x="144" y="432"/>
                    </a:lnTo>
                    <a:lnTo>
                      <a:pt x="144" y="426"/>
                    </a:lnTo>
                    <a:lnTo>
                      <a:pt x="150" y="420"/>
                    </a:lnTo>
                    <a:lnTo>
                      <a:pt x="144" y="420"/>
                    </a:lnTo>
                    <a:lnTo>
                      <a:pt x="138" y="420"/>
                    </a:lnTo>
                    <a:lnTo>
                      <a:pt x="132" y="420"/>
                    </a:lnTo>
                    <a:lnTo>
                      <a:pt x="132" y="426"/>
                    </a:lnTo>
                    <a:lnTo>
                      <a:pt x="132" y="432"/>
                    </a:lnTo>
                    <a:lnTo>
                      <a:pt x="126" y="432"/>
                    </a:lnTo>
                    <a:lnTo>
                      <a:pt x="126" y="438"/>
                    </a:lnTo>
                    <a:lnTo>
                      <a:pt x="120" y="438"/>
                    </a:lnTo>
                    <a:lnTo>
                      <a:pt x="114" y="444"/>
                    </a:lnTo>
                    <a:lnTo>
                      <a:pt x="114" y="438"/>
                    </a:lnTo>
                    <a:lnTo>
                      <a:pt x="108" y="438"/>
                    </a:lnTo>
                    <a:lnTo>
                      <a:pt x="102" y="432"/>
                    </a:lnTo>
                    <a:lnTo>
                      <a:pt x="108" y="432"/>
                    </a:lnTo>
                    <a:lnTo>
                      <a:pt x="114" y="426"/>
                    </a:lnTo>
                    <a:lnTo>
                      <a:pt x="120" y="426"/>
                    </a:lnTo>
                    <a:lnTo>
                      <a:pt x="114" y="420"/>
                    </a:lnTo>
                    <a:lnTo>
                      <a:pt x="120" y="420"/>
                    </a:lnTo>
                    <a:lnTo>
                      <a:pt x="120" y="414"/>
                    </a:lnTo>
                    <a:lnTo>
                      <a:pt x="114" y="414"/>
                    </a:lnTo>
                    <a:lnTo>
                      <a:pt x="108" y="414"/>
                    </a:lnTo>
                    <a:lnTo>
                      <a:pt x="102" y="414"/>
                    </a:lnTo>
                    <a:lnTo>
                      <a:pt x="102" y="408"/>
                    </a:lnTo>
                    <a:lnTo>
                      <a:pt x="102" y="402"/>
                    </a:lnTo>
                    <a:lnTo>
                      <a:pt x="102" y="396"/>
                    </a:lnTo>
                    <a:lnTo>
                      <a:pt x="102" y="390"/>
                    </a:lnTo>
                    <a:lnTo>
                      <a:pt x="102" y="384"/>
                    </a:lnTo>
                    <a:lnTo>
                      <a:pt x="102" y="378"/>
                    </a:lnTo>
                    <a:lnTo>
                      <a:pt x="96" y="378"/>
                    </a:lnTo>
                    <a:lnTo>
                      <a:pt x="90" y="378"/>
                    </a:lnTo>
                    <a:lnTo>
                      <a:pt x="84" y="378"/>
                    </a:lnTo>
                    <a:lnTo>
                      <a:pt x="78" y="378"/>
                    </a:lnTo>
                    <a:lnTo>
                      <a:pt x="72" y="378"/>
                    </a:lnTo>
                    <a:lnTo>
                      <a:pt x="66" y="378"/>
                    </a:lnTo>
                    <a:lnTo>
                      <a:pt x="60" y="378"/>
                    </a:lnTo>
                    <a:lnTo>
                      <a:pt x="54" y="378"/>
                    </a:lnTo>
                    <a:lnTo>
                      <a:pt x="54" y="372"/>
                    </a:lnTo>
                    <a:lnTo>
                      <a:pt x="60" y="372"/>
                    </a:lnTo>
                    <a:lnTo>
                      <a:pt x="60" y="366"/>
                    </a:lnTo>
                    <a:lnTo>
                      <a:pt x="60" y="360"/>
                    </a:lnTo>
                    <a:lnTo>
                      <a:pt x="54" y="354"/>
                    </a:lnTo>
                    <a:lnTo>
                      <a:pt x="48" y="360"/>
                    </a:lnTo>
                    <a:lnTo>
                      <a:pt x="42" y="360"/>
                    </a:lnTo>
                    <a:lnTo>
                      <a:pt x="36" y="354"/>
                    </a:lnTo>
                    <a:lnTo>
                      <a:pt x="30" y="354"/>
                    </a:lnTo>
                    <a:lnTo>
                      <a:pt x="30" y="348"/>
                    </a:lnTo>
                    <a:lnTo>
                      <a:pt x="30" y="354"/>
                    </a:lnTo>
                    <a:lnTo>
                      <a:pt x="30" y="360"/>
                    </a:lnTo>
                    <a:lnTo>
                      <a:pt x="24" y="360"/>
                    </a:lnTo>
                    <a:lnTo>
                      <a:pt x="18" y="360"/>
                    </a:lnTo>
                    <a:lnTo>
                      <a:pt x="12" y="360"/>
                    </a:lnTo>
                    <a:lnTo>
                      <a:pt x="6" y="360"/>
                    </a:lnTo>
                    <a:lnTo>
                      <a:pt x="0" y="360"/>
                    </a:lnTo>
                    <a:lnTo>
                      <a:pt x="0" y="354"/>
                    </a:lnTo>
                    <a:lnTo>
                      <a:pt x="6" y="348"/>
                    </a:lnTo>
                    <a:lnTo>
                      <a:pt x="12" y="342"/>
                    </a:lnTo>
                    <a:lnTo>
                      <a:pt x="12" y="336"/>
                    </a:lnTo>
                    <a:lnTo>
                      <a:pt x="18" y="330"/>
                    </a:lnTo>
                    <a:lnTo>
                      <a:pt x="24" y="330"/>
                    </a:lnTo>
                    <a:lnTo>
                      <a:pt x="30" y="330"/>
                    </a:lnTo>
                    <a:lnTo>
                      <a:pt x="36" y="330"/>
                    </a:lnTo>
                    <a:lnTo>
                      <a:pt x="36" y="324"/>
                    </a:lnTo>
                    <a:lnTo>
                      <a:pt x="42" y="324"/>
                    </a:lnTo>
                    <a:lnTo>
                      <a:pt x="42" y="318"/>
                    </a:lnTo>
                    <a:lnTo>
                      <a:pt x="42" y="312"/>
                    </a:lnTo>
                    <a:lnTo>
                      <a:pt x="42" y="306"/>
                    </a:lnTo>
                    <a:lnTo>
                      <a:pt x="48" y="306"/>
                    </a:lnTo>
                    <a:lnTo>
                      <a:pt x="54" y="306"/>
                    </a:lnTo>
                    <a:lnTo>
                      <a:pt x="60" y="300"/>
                    </a:lnTo>
                    <a:lnTo>
                      <a:pt x="66" y="300"/>
                    </a:lnTo>
                    <a:lnTo>
                      <a:pt x="72" y="300"/>
                    </a:lnTo>
                    <a:lnTo>
                      <a:pt x="72" y="294"/>
                    </a:lnTo>
                    <a:lnTo>
                      <a:pt x="66" y="294"/>
                    </a:lnTo>
                    <a:lnTo>
                      <a:pt x="60" y="294"/>
                    </a:lnTo>
                    <a:lnTo>
                      <a:pt x="60" y="288"/>
                    </a:lnTo>
                    <a:lnTo>
                      <a:pt x="60" y="282"/>
                    </a:lnTo>
                    <a:lnTo>
                      <a:pt x="60" y="276"/>
                    </a:lnTo>
                    <a:lnTo>
                      <a:pt x="66" y="276"/>
                    </a:lnTo>
                    <a:lnTo>
                      <a:pt x="66" y="270"/>
                    </a:lnTo>
                    <a:lnTo>
                      <a:pt x="72" y="270"/>
                    </a:lnTo>
                    <a:lnTo>
                      <a:pt x="78" y="270"/>
                    </a:lnTo>
                    <a:lnTo>
                      <a:pt x="84" y="270"/>
                    </a:lnTo>
                    <a:lnTo>
                      <a:pt x="90" y="270"/>
                    </a:lnTo>
                    <a:lnTo>
                      <a:pt x="96" y="276"/>
                    </a:lnTo>
                    <a:lnTo>
                      <a:pt x="96" y="270"/>
                    </a:lnTo>
                    <a:lnTo>
                      <a:pt x="102" y="270"/>
                    </a:lnTo>
                    <a:lnTo>
                      <a:pt x="108" y="264"/>
                    </a:lnTo>
                    <a:lnTo>
                      <a:pt x="102" y="264"/>
                    </a:lnTo>
                    <a:lnTo>
                      <a:pt x="102" y="258"/>
                    </a:lnTo>
                    <a:lnTo>
                      <a:pt x="108" y="258"/>
                    </a:lnTo>
                    <a:lnTo>
                      <a:pt x="108" y="252"/>
                    </a:lnTo>
                    <a:lnTo>
                      <a:pt x="114" y="252"/>
                    </a:lnTo>
                    <a:lnTo>
                      <a:pt x="114" y="246"/>
                    </a:lnTo>
                    <a:lnTo>
                      <a:pt x="120" y="246"/>
                    </a:lnTo>
                    <a:lnTo>
                      <a:pt x="120" y="240"/>
                    </a:lnTo>
                    <a:lnTo>
                      <a:pt x="126" y="240"/>
                    </a:lnTo>
                    <a:lnTo>
                      <a:pt x="132" y="240"/>
                    </a:lnTo>
                    <a:lnTo>
                      <a:pt x="132" y="234"/>
                    </a:lnTo>
                    <a:lnTo>
                      <a:pt x="138" y="234"/>
                    </a:lnTo>
                    <a:lnTo>
                      <a:pt x="144" y="234"/>
                    </a:lnTo>
                    <a:lnTo>
                      <a:pt x="144" y="228"/>
                    </a:lnTo>
                    <a:lnTo>
                      <a:pt x="150" y="228"/>
                    </a:lnTo>
                    <a:lnTo>
                      <a:pt x="150" y="222"/>
                    </a:lnTo>
                    <a:lnTo>
                      <a:pt x="150" y="216"/>
                    </a:lnTo>
                    <a:lnTo>
                      <a:pt x="150" y="210"/>
                    </a:lnTo>
                    <a:lnTo>
                      <a:pt x="156" y="210"/>
                    </a:lnTo>
                    <a:lnTo>
                      <a:pt x="156" y="204"/>
                    </a:lnTo>
                    <a:lnTo>
                      <a:pt x="162" y="204"/>
                    </a:lnTo>
                    <a:lnTo>
                      <a:pt x="162" y="198"/>
                    </a:lnTo>
                    <a:lnTo>
                      <a:pt x="168" y="198"/>
                    </a:lnTo>
                    <a:lnTo>
                      <a:pt x="174" y="198"/>
                    </a:lnTo>
                    <a:lnTo>
                      <a:pt x="174" y="192"/>
                    </a:lnTo>
                    <a:lnTo>
                      <a:pt x="180" y="192"/>
                    </a:lnTo>
                    <a:lnTo>
                      <a:pt x="186" y="192"/>
                    </a:lnTo>
                    <a:lnTo>
                      <a:pt x="192" y="192"/>
                    </a:lnTo>
                    <a:lnTo>
                      <a:pt x="198" y="186"/>
                    </a:lnTo>
                    <a:lnTo>
                      <a:pt x="204" y="186"/>
                    </a:lnTo>
                    <a:lnTo>
                      <a:pt x="204" y="180"/>
                    </a:lnTo>
                    <a:lnTo>
                      <a:pt x="210" y="180"/>
                    </a:lnTo>
                    <a:lnTo>
                      <a:pt x="210" y="174"/>
                    </a:lnTo>
                    <a:lnTo>
                      <a:pt x="216" y="174"/>
                    </a:lnTo>
                    <a:lnTo>
                      <a:pt x="216" y="168"/>
                    </a:lnTo>
                    <a:lnTo>
                      <a:pt x="222" y="168"/>
                    </a:lnTo>
                    <a:lnTo>
                      <a:pt x="228" y="168"/>
                    </a:lnTo>
                    <a:lnTo>
                      <a:pt x="228" y="162"/>
                    </a:lnTo>
                    <a:lnTo>
                      <a:pt x="228" y="156"/>
                    </a:lnTo>
                    <a:lnTo>
                      <a:pt x="228" y="150"/>
                    </a:lnTo>
                    <a:lnTo>
                      <a:pt x="228" y="144"/>
                    </a:lnTo>
                    <a:lnTo>
                      <a:pt x="234" y="144"/>
                    </a:lnTo>
                    <a:lnTo>
                      <a:pt x="240" y="144"/>
                    </a:lnTo>
                    <a:lnTo>
                      <a:pt x="246" y="138"/>
                    </a:lnTo>
                    <a:lnTo>
                      <a:pt x="252" y="138"/>
                    </a:lnTo>
                    <a:lnTo>
                      <a:pt x="258" y="138"/>
                    </a:lnTo>
                    <a:lnTo>
                      <a:pt x="252" y="132"/>
                    </a:lnTo>
                    <a:lnTo>
                      <a:pt x="246" y="132"/>
                    </a:lnTo>
                    <a:lnTo>
                      <a:pt x="240" y="132"/>
                    </a:lnTo>
                    <a:lnTo>
                      <a:pt x="252" y="120"/>
                    </a:lnTo>
                    <a:lnTo>
                      <a:pt x="258" y="120"/>
                    </a:lnTo>
                    <a:lnTo>
                      <a:pt x="252" y="120"/>
                    </a:lnTo>
                    <a:lnTo>
                      <a:pt x="246" y="120"/>
                    </a:lnTo>
                    <a:lnTo>
                      <a:pt x="240" y="120"/>
                    </a:lnTo>
                    <a:lnTo>
                      <a:pt x="240" y="114"/>
                    </a:lnTo>
                    <a:lnTo>
                      <a:pt x="234" y="114"/>
                    </a:lnTo>
                    <a:lnTo>
                      <a:pt x="228" y="114"/>
                    </a:lnTo>
                    <a:lnTo>
                      <a:pt x="228" y="108"/>
                    </a:lnTo>
                    <a:lnTo>
                      <a:pt x="228" y="102"/>
                    </a:lnTo>
                    <a:lnTo>
                      <a:pt x="234" y="102"/>
                    </a:lnTo>
                    <a:lnTo>
                      <a:pt x="240" y="96"/>
                    </a:lnTo>
                    <a:lnTo>
                      <a:pt x="246" y="96"/>
                    </a:lnTo>
                    <a:lnTo>
                      <a:pt x="246" y="102"/>
                    </a:lnTo>
                    <a:lnTo>
                      <a:pt x="252" y="102"/>
                    </a:lnTo>
                    <a:lnTo>
                      <a:pt x="258" y="102"/>
                    </a:lnTo>
                    <a:lnTo>
                      <a:pt x="258" y="96"/>
                    </a:lnTo>
                    <a:lnTo>
                      <a:pt x="252" y="96"/>
                    </a:lnTo>
                    <a:lnTo>
                      <a:pt x="246" y="96"/>
                    </a:lnTo>
                    <a:lnTo>
                      <a:pt x="246" y="90"/>
                    </a:lnTo>
                    <a:lnTo>
                      <a:pt x="246" y="84"/>
                    </a:lnTo>
                    <a:lnTo>
                      <a:pt x="246" y="78"/>
                    </a:lnTo>
                    <a:lnTo>
                      <a:pt x="246" y="72"/>
                    </a:lnTo>
                    <a:lnTo>
                      <a:pt x="252" y="72"/>
                    </a:lnTo>
                    <a:lnTo>
                      <a:pt x="252" y="66"/>
                    </a:lnTo>
                    <a:lnTo>
                      <a:pt x="258" y="66"/>
                    </a:lnTo>
                    <a:lnTo>
                      <a:pt x="258" y="72"/>
                    </a:lnTo>
                    <a:lnTo>
                      <a:pt x="264" y="72"/>
                    </a:lnTo>
                    <a:lnTo>
                      <a:pt x="270" y="72"/>
                    </a:lnTo>
                    <a:lnTo>
                      <a:pt x="276" y="72"/>
                    </a:lnTo>
                    <a:lnTo>
                      <a:pt x="282" y="72"/>
                    </a:lnTo>
                    <a:lnTo>
                      <a:pt x="288" y="78"/>
                    </a:lnTo>
                    <a:lnTo>
                      <a:pt x="288" y="72"/>
                    </a:lnTo>
                    <a:lnTo>
                      <a:pt x="288" y="66"/>
                    </a:lnTo>
                    <a:lnTo>
                      <a:pt x="288" y="60"/>
                    </a:lnTo>
                    <a:lnTo>
                      <a:pt x="288" y="54"/>
                    </a:lnTo>
                    <a:lnTo>
                      <a:pt x="288" y="48"/>
                    </a:lnTo>
                    <a:lnTo>
                      <a:pt x="288" y="42"/>
                    </a:lnTo>
                    <a:lnTo>
                      <a:pt x="294" y="42"/>
                    </a:lnTo>
                    <a:lnTo>
                      <a:pt x="300" y="42"/>
                    </a:lnTo>
                    <a:lnTo>
                      <a:pt x="306" y="42"/>
                    </a:lnTo>
                    <a:lnTo>
                      <a:pt x="312" y="36"/>
                    </a:lnTo>
                    <a:lnTo>
                      <a:pt x="312" y="30"/>
                    </a:lnTo>
                    <a:lnTo>
                      <a:pt x="318" y="30"/>
                    </a:lnTo>
                    <a:lnTo>
                      <a:pt x="318" y="24"/>
                    </a:lnTo>
                    <a:lnTo>
                      <a:pt x="324" y="24"/>
                    </a:lnTo>
                    <a:lnTo>
                      <a:pt x="324" y="18"/>
                    </a:lnTo>
                    <a:lnTo>
                      <a:pt x="318" y="12"/>
                    </a:lnTo>
                    <a:lnTo>
                      <a:pt x="324" y="12"/>
                    </a:lnTo>
                    <a:lnTo>
                      <a:pt x="330" y="12"/>
                    </a:lnTo>
                    <a:lnTo>
                      <a:pt x="336" y="12"/>
                    </a:lnTo>
                    <a:lnTo>
                      <a:pt x="336" y="6"/>
                    </a:lnTo>
                    <a:lnTo>
                      <a:pt x="336" y="0"/>
                    </a:lnTo>
                    <a:lnTo>
                      <a:pt x="342" y="0"/>
                    </a:lnTo>
                    <a:lnTo>
                      <a:pt x="348" y="0"/>
                    </a:lnTo>
                    <a:lnTo>
                      <a:pt x="354" y="0"/>
                    </a:lnTo>
                    <a:lnTo>
                      <a:pt x="360" y="0"/>
                    </a:lnTo>
                    <a:lnTo>
                      <a:pt x="366" y="0"/>
                    </a:lnTo>
                    <a:lnTo>
                      <a:pt x="366" y="6"/>
                    </a:lnTo>
                    <a:lnTo>
                      <a:pt x="360" y="12"/>
                    </a:lnTo>
                    <a:lnTo>
                      <a:pt x="354" y="18"/>
                    </a:lnTo>
                    <a:lnTo>
                      <a:pt x="348" y="18"/>
                    </a:lnTo>
                    <a:lnTo>
                      <a:pt x="348" y="24"/>
                    </a:lnTo>
                    <a:lnTo>
                      <a:pt x="342" y="30"/>
                    </a:lnTo>
                    <a:lnTo>
                      <a:pt x="336" y="36"/>
                    </a:lnTo>
                    <a:lnTo>
                      <a:pt x="336" y="42"/>
                    </a:lnTo>
                    <a:lnTo>
                      <a:pt x="342" y="42"/>
                    </a:lnTo>
                    <a:lnTo>
                      <a:pt x="348" y="42"/>
                    </a:lnTo>
                    <a:lnTo>
                      <a:pt x="354" y="42"/>
                    </a:lnTo>
                    <a:lnTo>
                      <a:pt x="360" y="42"/>
                    </a:lnTo>
                    <a:lnTo>
                      <a:pt x="360" y="48"/>
                    </a:lnTo>
                    <a:lnTo>
                      <a:pt x="366" y="48"/>
                    </a:lnTo>
                    <a:lnTo>
                      <a:pt x="366" y="54"/>
                    </a:lnTo>
                    <a:lnTo>
                      <a:pt x="366" y="60"/>
                    </a:lnTo>
                    <a:lnTo>
                      <a:pt x="360" y="60"/>
                    </a:lnTo>
                    <a:lnTo>
                      <a:pt x="354" y="66"/>
                    </a:lnTo>
                    <a:lnTo>
                      <a:pt x="348" y="66"/>
                    </a:lnTo>
                    <a:lnTo>
                      <a:pt x="354" y="66"/>
                    </a:lnTo>
                    <a:lnTo>
                      <a:pt x="354" y="72"/>
                    </a:lnTo>
                    <a:lnTo>
                      <a:pt x="360" y="72"/>
                    </a:lnTo>
                    <a:lnTo>
                      <a:pt x="360" y="78"/>
                    </a:lnTo>
                    <a:lnTo>
                      <a:pt x="366" y="78"/>
                    </a:lnTo>
                    <a:lnTo>
                      <a:pt x="366" y="84"/>
                    </a:lnTo>
                    <a:lnTo>
                      <a:pt x="366" y="90"/>
                    </a:lnTo>
                    <a:lnTo>
                      <a:pt x="366" y="96"/>
                    </a:lnTo>
                    <a:lnTo>
                      <a:pt x="372" y="102"/>
                    </a:lnTo>
                    <a:lnTo>
                      <a:pt x="378" y="102"/>
                    </a:lnTo>
                    <a:lnTo>
                      <a:pt x="378" y="108"/>
                    </a:lnTo>
                    <a:lnTo>
                      <a:pt x="384" y="108"/>
                    </a:lnTo>
                    <a:lnTo>
                      <a:pt x="378" y="114"/>
                    </a:lnTo>
                    <a:lnTo>
                      <a:pt x="372" y="114"/>
                    </a:lnTo>
                    <a:lnTo>
                      <a:pt x="366" y="114"/>
                    </a:lnTo>
                    <a:lnTo>
                      <a:pt x="360" y="114"/>
                    </a:lnTo>
                    <a:lnTo>
                      <a:pt x="354" y="114"/>
                    </a:lnTo>
                    <a:lnTo>
                      <a:pt x="348" y="114"/>
                    </a:lnTo>
                    <a:lnTo>
                      <a:pt x="348" y="120"/>
                    </a:lnTo>
                    <a:lnTo>
                      <a:pt x="348" y="126"/>
                    </a:lnTo>
                    <a:lnTo>
                      <a:pt x="354" y="126"/>
                    </a:lnTo>
                    <a:lnTo>
                      <a:pt x="360" y="126"/>
                    </a:lnTo>
                    <a:lnTo>
                      <a:pt x="366" y="126"/>
                    </a:lnTo>
                    <a:lnTo>
                      <a:pt x="366" y="132"/>
                    </a:lnTo>
                    <a:lnTo>
                      <a:pt x="366" y="138"/>
                    </a:lnTo>
                    <a:lnTo>
                      <a:pt x="360" y="138"/>
                    </a:lnTo>
                    <a:lnTo>
                      <a:pt x="354" y="138"/>
                    </a:lnTo>
                    <a:lnTo>
                      <a:pt x="348" y="138"/>
                    </a:lnTo>
                    <a:lnTo>
                      <a:pt x="354" y="138"/>
                    </a:lnTo>
                    <a:lnTo>
                      <a:pt x="360" y="138"/>
                    </a:lnTo>
                    <a:lnTo>
                      <a:pt x="360" y="144"/>
                    </a:lnTo>
                    <a:lnTo>
                      <a:pt x="366" y="144"/>
                    </a:lnTo>
                    <a:lnTo>
                      <a:pt x="360" y="144"/>
                    </a:lnTo>
                    <a:lnTo>
                      <a:pt x="354" y="144"/>
                    </a:lnTo>
                    <a:lnTo>
                      <a:pt x="348" y="144"/>
                    </a:lnTo>
                    <a:lnTo>
                      <a:pt x="348" y="150"/>
                    </a:lnTo>
                    <a:lnTo>
                      <a:pt x="342" y="150"/>
                    </a:lnTo>
                    <a:lnTo>
                      <a:pt x="336" y="150"/>
                    </a:lnTo>
                    <a:lnTo>
                      <a:pt x="336" y="156"/>
                    </a:lnTo>
                    <a:lnTo>
                      <a:pt x="336" y="162"/>
                    </a:lnTo>
                    <a:lnTo>
                      <a:pt x="336" y="168"/>
                    </a:lnTo>
                    <a:close/>
                  </a:path>
                </a:pathLst>
              </a:custGeom>
              <a:noFill/>
              <a:ln w="6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71" name="Freeform 219"/>
              <p:cNvSpPr>
                <a:spLocks/>
              </p:cNvSpPr>
              <p:nvPr/>
            </p:nvSpPr>
            <p:spPr bwMode="auto">
              <a:xfrm>
                <a:off x="5162550" y="1971675"/>
                <a:ext cx="1381125" cy="1266825"/>
              </a:xfrm>
              <a:custGeom>
                <a:avLst/>
                <a:gdLst>
                  <a:gd name="T0" fmla="*/ 2147483647 w 870"/>
                  <a:gd name="T1" fmla="*/ 2147483647 h 798"/>
                  <a:gd name="T2" fmla="*/ 2147483647 w 870"/>
                  <a:gd name="T3" fmla="*/ 2147483647 h 798"/>
                  <a:gd name="T4" fmla="*/ 2147483647 w 870"/>
                  <a:gd name="T5" fmla="*/ 2147483647 h 798"/>
                  <a:gd name="T6" fmla="*/ 2147483647 w 870"/>
                  <a:gd name="T7" fmla="*/ 2147483647 h 798"/>
                  <a:gd name="T8" fmla="*/ 2147483647 w 870"/>
                  <a:gd name="T9" fmla="*/ 2147483647 h 798"/>
                  <a:gd name="T10" fmla="*/ 2147483647 w 870"/>
                  <a:gd name="T11" fmla="*/ 2147483647 h 798"/>
                  <a:gd name="T12" fmla="*/ 2147483647 w 870"/>
                  <a:gd name="T13" fmla="*/ 2147483647 h 798"/>
                  <a:gd name="T14" fmla="*/ 2147483647 w 870"/>
                  <a:gd name="T15" fmla="*/ 2147483647 h 798"/>
                  <a:gd name="T16" fmla="*/ 2147483647 w 870"/>
                  <a:gd name="T17" fmla="*/ 2147483647 h 798"/>
                  <a:gd name="T18" fmla="*/ 2147483647 w 870"/>
                  <a:gd name="T19" fmla="*/ 2147483647 h 798"/>
                  <a:gd name="T20" fmla="*/ 2147483647 w 870"/>
                  <a:gd name="T21" fmla="*/ 2147483647 h 798"/>
                  <a:gd name="T22" fmla="*/ 2147483647 w 870"/>
                  <a:gd name="T23" fmla="*/ 2147483647 h 798"/>
                  <a:gd name="T24" fmla="*/ 2147483647 w 870"/>
                  <a:gd name="T25" fmla="*/ 2147483647 h 798"/>
                  <a:gd name="T26" fmla="*/ 2147483647 w 870"/>
                  <a:gd name="T27" fmla="*/ 2147483647 h 798"/>
                  <a:gd name="T28" fmla="*/ 2147483647 w 870"/>
                  <a:gd name="T29" fmla="*/ 2147483647 h 798"/>
                  <a:gd name="T30" fmla="*/ 2147483647 w 870"/>
                  <a:gd name="T31" fmla="*/ 2147483647 h 798"/>
                  <a:gd name="T32" fmla="*/ 2147483647 w 870"/>
                  <a:gd name="T33" fmla="*/ 2147483647 h 798"/>
                  <a:gd name="T34" fmla="*/ 2147483647 w 870"/>
                  <a:gd name="T35" fmla="*/ 2147483647 h 798"/>
                  <a:gd name="T36" fmla="*/ 2147483647 w 870"/>
                  <a:gd name="T37" fmla="*/ 2147483647 h 798"/>
                  <a:gd name="T38" fmla="*/ 2147483647 w 870"/>
                  <a:gd name="T39" fmla="*/ 2147483647 h 798"/>
                  <a:gd name="T40" fmla="*/ 2147483647 w 870"/>
                  <a:gd name="T41" fmla="*/ 2147483647 h 798"/>
                  <a:gd name="T42" fmla="*/ 2147483647 w 870"/>
                  <a:gd name="T43" fmla="*/ 2147483647 h 798"/>
                  <a:gd name="T44" fmla="*/ 2147483647 w 870"/>
                  <a:gd name="T45" fmla="*/ 2147483647 h 798"/>
                  <a:gd name="T46" fmla="*/ 2147483647 w 870"/>
                  <a:gd name="T47" fmla="*/ 2147483647 h 798"/>
                  <a:gd name="T48" fmla="*/ 2147483647 w 870"/>
                  <a:gd name="T49" fmla="*/ 2147483647 h 798"/>
                  <a:gd name="T50" fmla="*/ 2147483647 w 870"/>
                  <a:gd name="T51" fmla="*/ 2147483647 h 798"/>
                  <a:gd name="T52" fmla="*/ 2147483647 w 870"/>
                  <a:gd name="T53" fmla="*/ 2147483647 h 798"/>
                  <a:gd name="T54" fmla="*/ 2147483647 w 870"/>
                  <a:gd name="T55" fmla="*/ 2147483647 h 798"/>
                  <a:gd name="T56" fmla="*/ 2147483647 w 870"/>
                  <a:gd name="T57" fmla="*/ 2147483647 h 798"/>
                  <a:gd name="T58" fmla="*/ 2147483647 w 870"/>
                  <a:gd name="T59" fmla="*/ 2147483647 h 798"/>
                  <a:gd name="T60" fmla="*/ 2147483647 w 870"/>
                  <a:gd name="T61" fmla="*/ 2147483647 h 798"/>
                  <a:gd name="T62" fmla="*/ 2147483647 w 870"/>
                  <a:gd name="T63" fmla="*/ 2147483647 h 798"/>
                  <a:gd name="T64" fmla="*/ 2147483647 w 870"/>
                  <a:gd name="T65" fmla="*/ 2147483647 h 798"/>
                  <a:gd name="T66" fmla="*/ 2147483647 w 870"/>
                  <a:gd name="T67" fmla="*/ 2147483647 h 798"/>
                  <a:gd name="T68" fmla="*/ 2147483647 w 870"/>
                  <a:gd name="T69" fmla="*/ 2147483647 h 798"/>
                  <a:gd name="T70" fmla="*/ 2147483647 w 870"/>
                  <a:gd name="T71" fmla="*/ 2147483647 h 798"/>
                  <a:gd name="T72" fmla="*/ 2147483647 w 870"/>
                  <a:gd name="T73" fmla="*/ 2147483647 h 798"/>
                  <a:gd name="T74" fmla="*/ 2147483647 w 870"/>
                  <a:gd name="T75" fmla="*/ 2147483647 h 798"/>
                  <a:gd name="T76" fmla="*/ 2147483647 w 870"/>
                  <a:gd name="T77" fmla="*/ 2147483647 h 798"/>
                  <a:gd name="T78" fmla="*/ 2147483647 w 870"/>
                  <a:gd name="T79" fmla="*/ 2147483647 h 798"/>
                  <a:gd name="T80" fmla="*/ 2147483647 w 870"/>
                  <a:gd name="T81" fmla="*/ 2147483647 h 798"/>
                  <a:gd name="T82" fmla="*/ 2147483647 w 870"/>
                  <a:gd name="T83" fmla="*/ 2147483647 h 798"/>
                  <a:gd name="T84" fmla="*/ 2147483647 w 870"/>
                  <a:gd name="T85" fmla="*/ 2147483647 h 798"/>
                  <a:gd name="T86" fmla="*/ 2147483647 w 870"/>
                  <a:gd name="T87" fmla="*/ 2147483647 h 798"/>
                  <a:gd name="T88" fmla="*/ 2147483647 w 870"/>
                  <a:gd name="T89" fmla="*/ 2147483647 h 798"/>
                  <a:gd name="T90" fmla="*/ 2147483647 w 870"/>
                  <a:gd name="T91" fmla="*/ 2147483647 h 798"/>
                  <a:gd name="T92" fmla="*/ 2147483647 w 870"/>
                  <a:gd name="T93" fmla="*/ 2147483647 h 798"/>
                  <a:gd name="T94" fmla="*/ 2147483647 w 870"/>
                  <a:gd name="T95" fmla="*/ 2147483647 h 798"/>
                  <a:gd name="T96" fmla="*/ 2147483647 w 870"/>
                  <a:gd name="T97" fmla="*/ 2147483647 h 798"/>
                  <a:gd name="T98" fmla="*/ 2147483647 w 870"/>
                  <a:gd name="T99" fmla="*/ 2147483647 h 798"/>
                  <a:gd name="T100" fmla="*/ 2147483647 w 870"/>
                  <a:gd name="T101" fmla="*/ 2147483647 h 798"/>
                  <a:gd name="T102" fmla="*/ 2147483647 w 870"/>
                  <a:gd name="T103" fmla="*/ 2147483647 h 798"/>
                  <a:gd name="T104" fmla="*/ 2147483647 w 870"/>
                  <a:gd name="T105" fmla="*/ 2147483647 h 798"/>
                  <a:gd name="T106" fmla="*/ 2147483647 w 870"/>
                  <a:gd name="T107" fmla="*/ 2147483647 h 798"/>
                  <a:gd name="T108" fmla="*/ 2147483647 w 870"/>
                  <a:gd name="T109" fmla="*/ 2147483647 h 798"/>
                  <a:gd name="T110" fmla="*/ 2147483647 w 870"/>
                  <a:gd name="T111" fmla="*/ 2147483647 h 798"/>
                  <a:gd name="T112" fmla="*/ 2147483647 w 870"/>
                  <a:gd name="T113" fmla="*/ 2147483647 h 798"/>
                  <a:gd name="T114" fmla="*/ 2147483647 w 870"/>
                  <a:gd name="T115" fmla="*/ 2147483647 h 798"/>
                  <a:gd name="T116" fmla="*/ 2147483647 w 870"/>
                  <a:gd name="T117" fmla="*/ 2147483647 h 798"/>
                  <a:gd name="T118" fmla="*/ 2147483647 w 870"/>
                  <a:gd name="T119" fmla="*/ 2147483647 h 798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870"/>
                  <a:gd name="T181" fmla="*/ 0 h 798"/>
                  <a:gd name="T182" fmla="*/ 870 w 870"/>
                  <a:gd name="T183" fmla="*/ 798 h 798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870" h="798">
                    <a:moveTo>
                      <a:pt x="540" y="474"/>
                    </a:moveTo>
                    <a:lnTo>
                      <a:pt x="540" y="480"/>
                    </a:lnTo>
                    <a:lnTo>
                      <a:pt x="534" y="480"/>
                    </a:lnTo>
                    <a:lnTo>
                      <a:pt x="528" y="480"/>
                    </a:lnTo>
                    <a:lnTo>
                      <a:pt x="522" y="480"/>
                    </a:lnTo>
                    <a:lnTo>
                      <a:pt x="522" y="486"/>
                    </a:lnTo>
                    <a:lnTo>
                      <a:pt x="522" y="492"/>
                    </a:lnTo>
                    <a:lnTo>
                      <a:pt x="522" y="498"/>
                    </a:lnTo>
                    <a:lnTo>
                      <a:pt x="522" y="504"/>
                    </a:lnTo>
                    <a:lnTo>
                      <a:pt x="528" y="504"/>
                    </a:lnTo>
                    <a:lnTo>
                      <a:pt x="534" y="504"/>
                    </a:lnTo>
                    <a:lnTo>
                      <a:pt x="534" y="510"/>
                    </a:lnTo>
                    <a:lnTo>
                      <a:pt x="540" y="510"/>
                    </a:lnTo>
                    <a:lnTo>
                      <a:pt x="534" y="516"/>
                    </a:lnTo>
                    <a:lnTo>
                      <a:pt x="534" y="522"/>
                    </a:lnTo>
                    <a:lnTo>
                      <a:pt x="534" y="528"/>
                    </a:lnTo>
                    <a:lnTo>
                      <a:pt x="534" y="534"/>
                    </a:lnTo>
                    <a:lnTo>
                      <a:pt x="534" y="540"/>
                    </a:lnTo>
                    <a:lnTo>
                      <a:pt x="534" y="546"/>
                    </a:lnTo>
                    <a:lnTo>
                      <a:pt x="534" y="552"/>
                    </a:lnTo>
                    <a:lnTo>
                      <a:pt x="534" y="558"/>
                    </a:lnTo>
                    <a:lnTo>
                      <a:pt x="534" y="564"/>
                    </a:lnTo>
                    <a:lnTo>
                      <a:pt x="534" y="570"/>
                    </a:lnTo>
                    <a:lnTo>
                      <a:pt x="534" y="576"/>
                    </a:lnTo>
                    <a:lnTo>
                      <a:pt x="534" y="582"/>
                    </a:lnTo>
                    <a:lnTo>
                      <a:pt x="534" y="588"/>
                    </a:lnTo>
                    <a:lnTo>
                      <a:pt x="534" y="594"/>
                    </a:lnTo>
                    <a:lnTo>
                      <a:pt x="534" y="600"/>
                    </a:lnTo>
                    <a:lnTo>
                      <a:pt x="534" y="606"/>
                    </a:lnTo>
                    <a:lnTo>
                      <a:pt x="540" y="606"/>
                    </a:lnTo>
                    <a:lnTo>
                      <a:pt x="540" y="612"/>
                    </a:lnTo>
                    <a:lnTo>
                      <a:pt x="546" y="612"/>
                    </a:lnTo>
                    <a:lnTo>
                      <a:pt x="552" y="618"/>
                    </a:lnTo>
                    <a:lnTo>
                      <a:pt x="552" y="624"/>
                    </a:lnTo>
                    <a:lnTo>
                      <a:pt x="546" y="624"/>
                    </a:lnTo>
                    <a:lnTo>
                      <a:pt x="540" y="624"/>
                    </a:lnTo>
                    <a:lnTo>
                      <a:pt x="534" y="630"/>
                    </a:lnTo>
                    <a:lnTo>
                      <a:pt x="534" y="636"/>
                    </a:lnTo>
                    <a:lnTo>
                      <a:pt x="528" y="636"/>
                    </a:lnTo>
                    <a:lnTo>
                      <a:pt x="528" y="642"/>
                    </a:lnTo>
                    <a:lnTo>
                      <a:pt x="522" y="642"/>
                    </a:lnTo>
                    <a:lnTo>
                      <a:pt x="516" y="642"/>
                    </a:lnTo>
                    <a:lnTo>
                      <a:pt x="510" y="642"/>
                    </a:lnTo>
                    <a:lnTo>
                      <a:pt x="510" y="636"/>
                    </a:lnTo>
                    <a:lnTo>
                      <a:pt x="504" y="636"/>
                    </a:lnTo>
                    <a:lnTo>
                      <a:pt x="504" y="630"/>
                    </a:lnTo>
                    <a:lnTo>
                      <a:pt x="504" y="624"/>
                    </a:lnTo>
                    <a:lnTo>
                      <a:pt x="504" y="630"/>
                    </a:lnTo>
                    <a:lnTo>
                      <a:pt x="498" y="630"/>
                    </a:lnTo>
                    <a:lnTo>
                      <a:pt x="498" y="636"/>
                    </a:lnTo>
                    <a:lnTo>
                      <a:pt x="492" y="636"/>
                    </a:lnTo>
                    <a:lnTo>
                      <a:pt x="486" y="636"/>
                    </a:lnTo>
                    <a:lnTo>
                      <a:pt x="480" y="636"/>
                    </a:lnTo>
                    <a:lnTo>
                      <a:pt x="474" y="630"/>
                    </a:lnTo>
                    <a:lnTo>
                      <a:pt x="474" y="624"/>
                    </a:lnTo>
                    <a:lnTo>
                      <a:pt x="468" y="624"/>
                    </a:lnTo>
                    <a:lnTo>
                      <a:pt x="462" y="624"/>
                    </a:lnTo>
                    <a:lnTo>
                      <a:pt x="462" y="618"/>
                    </a:lnTo>
                    <a:lnTo>
                      <a:pt x="456" y="618"/>
                    </a:lnTo>
                    <a:lnTo>
                      <a:pt x="450" y="618"/>
                    </a:lnTo>
                    <a:lnTo>
                      <a:pt x="444" y="618"/>
                    </a:lnTo>
                    <a:lnTo>
                      <a:pt x="444" y="624"/>
                    </a:lnTo>
                    <a:lnTo>
                      <a:pt x="444" y="630"/>
                    </a:lnTo>
                    <a:lnTo>
                      <a:pt x="444" y="636"/>
                    </a:lnTo>
                    <a:lnTo>
                      <a:pt x="438" y="636"/>
                    </a:lnTo>
                    <a:lnTo>
                      <a:pt x="432" y="636"/>
                    </a:lnTo>
                    <a:lnTo>
                      <a:pt x="426" y="630"/>
                    </a:lnTo>
                    <a:lnTo>
                      <a:pt x="426" y="636"/>
                    </a:lnTo>
                    <a:lnTo>
                      <a:pt x="420" y="636"/>
                    </a:lnTo>
                    <a:lnTo>
                      <a:pt x="414" y="630"/>
                    </a:lnTo>
                    <a:lnTo>
                      <a:pt x="414" y="636"/>
                    </a:lnTo>
                    <a:lnTo>
                      <a:pt x="408" y="636"/>
                    </a:lnTo>
                    <a:lnTo>
                      <a:pt x="402" y="636"/>
                    </a:lnTo>
                    <a:lnTo>
                      <a:pt x="396" y="636"/>
                    </a:lnTo>
                    <a:lnTo>
                      <a:pt x="390" y="642"/>
                    </a:lnTo>
                    <a:lnTo>
                      <a:pt x="384" y="636"/>
                    </a:lnTo>
                    <a:lnTo>
                      <a:pt x="384" y="630"/>
                    </a:lnTo>
                    <a:lnTo>
                      <a:pt x="390" y="624"/>
                    </a:lnTo>
                    <a:lnTo>
                      <a:pt x="396" y="624"/>
                    </a:lnTo>
                    <a:lnTo>
                      <a:pt x="402" y="618"/>
                    </a:lnTo>
                    <a:lnTo>
                      <a:pt x="402" y="612"/>
                    </a:lnTo>
                    <a:lnTo>
                      <a:pt x="396" y="612"/>
                    </a:lnTo>
                    <a:lnTo>
                      <a:pt x="396" y="606"/>
                    </a:lnTo>
                    <a:lnTo>
                      <a:pt x="390" y="606"/>
                    </a:lnTo>
                    <a:lnTo>
                      <a:pt x="384" y="600"/>
                    </a:lnTo>
                    <a:lnTo>
                      <a:pt x="378" y="600"/>
                    </a:lnTo>
                    <a:lnTo>
                      <a:pt x="372" y="600"/>
                    </a:lnTo>
                    <a:lnTo>
                      <a:pt x="366" y="600"/>
                    </a:lnTo>
                    <a:lnTo>
                      <a:pt x="360" y="594"/>
                    </a:lnTo>
                    <a:lnTo>
                      <a:pt x="354" y="594"/>
                    </a:lnTo>
                    <a:lnTo>
                      <a:pt x="354" y="600"/>
                    </a:lnTo>
                    <a:lnTo>
                      <a:pt x="348" y="600"/>
                    </a:lnTo>
                    <a:lnTo>
                      <a:pt x="342" y="600"/>
                    </a:lnTo>
                    <a:lnTo>
                      <a:pt x="336" y="600"/>
                    </a:lnTo>
                    <a:lnTo>
                      <a:pt x="336" y="606"/>
                    </a:lnTo>
                    <a:lnTo>
                      <a:pt x="336" y="612"/>
                    </a:lnTo>
                    <a:lnTo>
                      <a:pt x="342" y="612"/>
                    </a:lnTo>
                    <a:lnTo>
                      <a:pt x="348" y="618"/>
                    </a:lnTo>
                    <a:lnTo>
                      <a:pt x="354" y="618"/>
                    </a:lnTo>
                    <a:lnTo>
                      <a:pt x="354" y="624"/>
                    </a:lnTo>
                    <a:lnTo>
                      <a:pt x="354" y="630"/>
                    </a:lnTo>
                    <a:lnTo>
                      <a:pt x="348" y="630"/>
                    </a:lnTo>
                    <a:lnTo>
                      <a:pt x="342" y="630"/>
                    </a:lnTo>
                    <a:lnTo>
                      <a:pt x="342" y="636"/>
                    </a:lnTo>
                    <a:lnTo>
                      <a:pt x="336" y="636"/>
                    </a:lnTo>
                    <a:lnTo>
                      <a:pt x="330" y="630"/>
                    </a:lnTo>
                    <a:lnTo>
                      <a:pt x="324" y="630"/>
                    </a:lnTo>
                    <a:lnTo>
                      <a:pt x="324" y="624"/>
                    </a:lnTo>
                    <a:lnTo>
                      <a:pt x="318" y="624"/>
                    </a:lnTo>
                    <a:lnTo>
                      <a:pt x="312" y="624"/>
                    </a:lnTo>
                    <a:lnTo>
                      <a:pt x="306" y="624"/>
                    </a:lnTo>
                    <a:lnTo>
                      <a:pt x="306" y="630"/>
                    </a:lnTo>
                    <a:lnTo>
                      <a:pt x="300" y="630"/>
                    </a:lnTo>
                    <a:lnTo>
                      <a:pt x="294" y="630"/>
                    </a:lnTo>
                    <a:lnTo>
                      <a:pt x="294" y="624"/>
                    </a:lnTo>
                    <a:lnTo>
                      <a:pt x="288" y="618"/>
                    </a:lnTo>
                    <a:lnTo>
                      <a:pt x="282" y="618"/>
                    </a:lnTo>
                    <a:lnTo>
                      <a:pt x="276" y="612"/>
                    </a:lnTo>
                    <a:lnTo>
                      <a:pt x="270" y="618"/>
                    </a:lnTo>
                    <a:lnTo>
                      <a:pt x="264" y="618"/>
                    </a:lnTo>
                    <a:lnTo>
                      <a:pt x="264" y="624"/>
                    </a:lnTo>
                    <a:lnTo>
                      <a:pt x="258" y="624"/>
                    </a:lnTo>
                    <a:lnTo>
                      <a:pt x="252" y="624"/>
                    </a:lnTo>
                    <a:lnTo>
                      <a:pt x="246" y="624"/>
                    </a:lnTo>
                    <a:lnTo>
                      <a:pt x="246" y="630"/>
                    </a:lnTo>
                    <a:lnTo>
                      <a:pt x="246" y="636"/>
                    </a:lnTo>
                    <a:lnTo>
                      <a:pt x="246" y="642"/>
                    </a:lnTo>
                    <a:lnTo>
                      <a:pt x="252" y="642"/>
                    </a:lnTo>
                    <a:lnTo>
                      <a:pt x="258" y="642"/>
                    </a:lnTo>
                    <a:lnTo>
                      <a:pt x="258" y="648"/>
                    </a:lnTo>
                    <a:lnTo>
                      <a:pt x="264" y="648"/>
                    </a:lnTo>
                    <a:lnTo>
                      <a:pt x="258" y="648"/>
                    </a:lnTo>
                    <a:lnTo>
                      <a:pt x="252" y="654"/>
                    </a:lnTo>
                    <a:lnTo>
                      <a:pt x="246" y="654"/>
                    </a:lnTo>
                    <a:lnTo>
                      <a:pt x="246" y="660"/>
                    </a:lnTo>
                    <a:lnTo>
                      <a:pt x="246" y="666"/>
                    </a:lnTo>
                    <a:lnTo>
                      <a:pt x="246" y="672"/>
                    </a:lnTo>
                    <a:lnTo>
                      <a:pt x="246" y="678"/>
                    </a:lnTo>
                    <a:lnTo>
                      <a:pt x="246" y="684"/>
                    </a:lnTo>
                    <a:lnTo>
                      <a:pt x="246" y="690"/>
                    </a:lnTo>
                    <a:lnTo>
                      <a:pt x="246" y="696"/>
                    </a:lnTo>
                    <a:lnTo>
                      <a:pt x="246" y="702"/>
                    </a:lnTo>
                    <a:lnTo>
                      <a:pt x="246" y="708"/>
                    </a:lnTo>
                    <a:lnTo>
                      <a:pt x="246" y="714"/>
                    </a:lnTo>
                    <a:lnTo>
                      <a:pt x="246" y="720"/>
                    </a:lnTo>
                    <a:lnTo>
                      <a:pt x="246" y="726"/>
                    </a:lnTo>
                    <a:lnTo>
                      <a:pt x="246" y="732"/>
                    </a:lnTo>
                    <a:lnTo>
                      <a:pt x="246" y="738"/>
                    </a:lnTo>
                    <a:lnTo>
                      <a:pt x="246" y="744"/>
                    </a:lnTo>
                    <a:lnTo>
                      <a:pt x="240" y="744"/>
                    </a:lnTo>
                    <a:lnTo>
                      <a:pt x="234" y="744"/>
                    </a:lnTo>
                    <a:lnTo>
                      <a:pt x="228" y="744"/>
                    </a:lnTo>
                    <a:lnTo>
                      <a:pt x="222" y="744"/>
                    </a:lnTo>
                    <a:lnTo>
                      <a:pt x="216" y="750"/>
                    </a:lnTo>
                    <a:lnTo>
                      <a:pt x="210" y="750"/>
                    </a:lnTo>
                    <a:lnTo>
                      <a:pt x="204" y="750"/>
                    </a:lnTo>
                    <a:lnTo>
                      <a:pt x="198" y="756"/>
                    </a:lnTo>
                    <a:lnTo>
                      <a:pt x="192" y="750"/>
                    </a:lnTo>
                    <a:lnTo>
                      <a:pt x="186" y="750"/>
                    </a:lnTo>
                    <a:lnTo>
                      <a:pt x="192" y="756"/>
                    </a:lnTo>
                    <a:lnTo>
                      <a:pt x="198" y="756"/>
                    </a:lnTo>
                    <a:lnTo>
                      <a:pt x="198" y="762"/>
                    </a:lnTo>
                    <a:lnTo>
                      <a:pt x="198" y="768"/>
                    </a:lnTo>
                    <a:lnTo>
                      <a:pt x="204" y="768"/>
                    </a:lnTo>
                    <a:lnTo>
                      <a:pt x="210" y="768"/>
                    </a:lnTo>
                    <a:lnTo>
                      <a:pt x="204" y="768"/>
                    </a:lnTo>
                    <a:lnTo>
                      <a:pt x="198" y="768"/>
                    </a:lnTo>
                    <a:lnTo>
                      <a:pt x="192" y="768"/>
                    </a:lnTo>
                    <a:lnTo>
                      <a:pt x="186" y="768"/>
                    </a:lnTo>
                    <a:lnTo>
                      <a:pt x="180" y="768"/>
                    </a:lnTo>
                    <a:lnTo>
                      <a:pt x="174" y="768"/>
                    </a:lnTo>
                    <a:lnTo>
                      <a:pt x="174" y="774"/>
                    </a:lnTo>
                    <a:lnTo>
                      <a:pt x="168" y="774"/>
                    </a:lnTo>
                    <a:lnTo>
                      <a:pt x="168" y="768"/>
                    </a:lnTo>
                    <a:lnTo>
                      <a:pt x="162" y="768"/>
                    </a:lnTo>
                    <a:lnTo>
                      <a:pt x="156" y="768"/>
                    </a:lnTo>
                    <a:lnTo>
                      <a:pt x="156" y="774"/>
                    </a:lnTo>
                    <a:lnTo>
                      <a:pt x="156" y="780"/>
                    </a:lnTo>
                    <a:lnTo>
                      <a:pt x="150" y="780"/>
                    </a:lnTo>
                    <a:lnTo>
                      <a:pt x="144" y="780"/>
                    </a:lnTo>
                    <a:lnTo>
                      <a:pt x="138" y="780"/>
                    </a:lnTo>
                    <a:lnTo>
                      <a:pt x="138" y="786"/>
                    </a:lnTo>
                    <a:lnTo>
                      <a:pt x="132" y="786"/>
                    </a:lnTo>
                    <a:lnTo>
                      <a:pt x="126" y="786"/>
                    </a:lnTo>
                    <a:lnTo>
                      <a:pt x="120" y="786"/>
                    </a:lnTo>
                    <a:lnTo>
                      <a:pt x="114" y="786"/>
                    </a:lnTo>
                    <a:lnTo>
                      <a:pt x="114" y="792"/>
                    </a:lnTo>
                    <a:lnTo>
                      <a:pt x="108" y="792"/>
                    </a:lnTo>
                    <a:lnTo>
                      <a:pt x="108" y="798"/>
                    </a:lnTo>
                    <a:lnTo>
                      <a:pt x="108" y="792"/>
                    </a:lnTo>
                    <a:lnTo>
                      <a:pt x="102" y="792"/>
                    </a:lnTo>
                    <a:lnTo>
                      <a:pt x="96" y="792"/>
                    </a:lnTo>
                    <a:lnTo>
                      <a:pt x="90" y="792"/>
                    </a:lnTo>
                    <a:lnTo>
                      <a:pt x="84" y="786"/>
                    </a:lnTo>
                    <a:lnTo>
                      <a:pt x="78" y="786"/>
                    </a:lnTo>
                    <a:lnTo>
                      <a:pt x="72" y="786"/>
                    </a:lnTo>
                    <a:lnTo>
                      <a:pt x="72" y="780"/>
                    </a:lnTo>
                    <a:lnTo>
                      <a:pt x="66" y="780"/>
                    </a:lnTo>
                    <a:lnTo>
                      <a:pt x="66" y="774"/>
                    </a:lnTo>
                    <a:lnTo>
                      <a:pt x="66" y="768"/>
                    </a:lnTo>
                    <a:lnTo>
                      <a:pt x="60" y="768"/>
                    </a:lnTo>
                    <a:lnTo>
                      <a:pt x="60" y="762"/>
                    </a:lnTo>
                    <a:lnTo>
                      <a:pt x="54" y="762"/>
                    </a:lnTo>
                    <a:lnTo>
                      <a:pt x="54" y="756"/>
                    </a:lnTo>
                    <a:lnTo>
                      <a:pt x="48" y="756"/>
                    </a:lnTo>
                    <a:lnTo>
                      <a:pt x="42" y="756"/>
                    </a:lnTo>
                    <a:lnTo>
                      <a:pt x="42" y="750"/>
                    </a:lnTo>
                    <a:lnTo>
                      <a:pt x="36" y="750"/>
                    </a:lnTo>
                    <a:lnTo>
                      <a:pt x="30" y="744"/>
                    </a:lnTo>
                    <a:lnTo>
                      <a:pt x="30" y="738"/>
                    </a:lnTo>
                    <a:lnTo>
                      <a:pt x="36" y="738"/>
                    </a:lnTo>
                    <a:lnTo>
                      <a:pt x="36" y="732"/>
                    </a:lnTo>
                    <a:lnTo>
                      <a:pt x="42" y="732"/>
                    </a:lnTo>
                    <a:lnTo>
                      <a:pt x="48" y="732"/>
                    </a:lnTo>
                    <a:lnTo>
                      <a:pt x="48" y="726"/>
                    </a:lnTo>
                    <a:lnTo>
                      <a:pt x="48" y="720"/>
                    </a:lnTo>
                    <a:lnTo>
                      <a:pt x="48" y="714"/>
                    </a:lnTo>
                    <a:lnTo>
                      <a:pt x="48" y="708"/>
                    </a:lnTo>
                    <a:lnTo>
                      <a:pt x="48" y="702"/>
                    </a:lnTo>
                    <a:lnTo>
                      <a:pt x="54" y="702"/>
                    </a:lnTo>
                    <a:lnTo>
                      <a:pt x="60" y="702"/>
                    </a:lnTo>
                    <a:lnTo>
                      <a:pt x="66" y="702"/>
                    </a:lnTo>
                    <a:lnTo>
                      <a:pt x="66" y="708"/>
                    </a:lnTo>
                    <a:lnTo>
                      <a:pt x="66" y="714"/>
                    </a:lnTo>
                    <a:lnTo>
                      <a:pt x="72" y="714"/>
                    </a:lnTo>
                    <a:lnTo>
                      <a:pt x="78" y="714"/>
                    </a:lnTo>
                    <a:lnTo>
                      <a:pt x="78" y="708"/>
                    </a:lnTo>
                    <a:lnTo>
                      <a:pt x="78" y="702"/>
                    </a:lnTo>
                    <a:lnTo>
                      <a:pt x="78" y="696"/>
                    </a:lnTo>
                    <a:lnTo>
                      <a:pt x="84" y="702"/>
                    </a:lnTo>
                    <a:lnTo>
                      <a:pt x="90" y="702"/>
                    </a:lnTo>
                    <a:lnTo>
                      <a:pt x="96" y="708"/>
                    </a:lnTo>
                    <a:lnTo>
                      <a:pt x="102" y="708"/>
                    </a:lnTo>
                    <a:lnTo>
                      <a:pt x="108" y="708"/>
                    </a:lnTo>
                    <a:lnTo>
                      <a:pt x="108" y="702"/>
                    </a:lnTo>
                    <a:lnTo>
                      <a:pt x="108" y="696"/>
                    </a:lnTo>
                    <a:lnTo>
                      <a:pt x="108" y="690"/>
                    </a:lnTo>
                    <a:lnTo>
                      <a:pt x="114" y="690"/>
                    </a:lnTo>
                    <a:lnTo>
                      <a:pt x="120" y="690"/>
                    </a:lnTo>
                    <a:lnTo>
                      <a:pt x="126" y="690"/>
                    </a:lnTo>
                    <a:lnTo>
                      <a:pt x="126" y="684"/>
                    </a:lnTo>
                    <a:lnTo>
                      <a:pt x="120" y="678"/>
                    </a:lnTo>
                    <a:lnTo>
                      <a:pt x="114" y="678"/>
                    </a:lnTo>
                    <a:lnTo>
                      <a:pt x="108" y="678"/>
                    </a:lnTo>
                    <a:lnTo>
                      <a:pt x="114" y="678"/>
                    </a:lnTo>
                    <a:lnTo>
                      <a:pt x="120" y="678"/>
                    </a:lnTo>
                    <a:lnTo>
                      <a:pt x="126" y="672"/>
                    </a:lnTo>
                    <a:lnTo>
                      <a:pt x="126" y="666"/>
                    </a:lnTo>
                    <a:lnTo>
                      <a:pt x="126" y="660"/>
                    </a:lnTo>
                    <a:lnTo>
                      <a:pt x="120" y="660"/>
                    </a:lnTo>
                    <a:lnTo>
                      <a:pt x="114" y="660"/>
                    </a:lnTo>
                    <a:lnTo>
                      <a:pt x="114" y="654"/>
                    </a:lnTo>
                    <a:lnTo>
                      <a:pt x="108" y="654"/>
                    </a:lnTo>
                    <a:lnTo>
                      <a:pt x="108" y="648"/>
                    </a:lnTo>
                    <a:lnTo>
                      <a:pt x="108" y="642"/>
                    </a:lnTo>
                    <a:lnTo>
                      <a:pt x="102" y="636"/>
                    </a:lnTo>
                    <a:lnTo>
                      <a:pt x="96" y="636"/>
                    </a:lnTo>
                    <a:lnTo>
                      <a:pt x="96" y="630"/>
                    </a:lnTo>
                    <a:lnTo>
                      <a:pt x="102" y="630"/>
                    </a:lnTo>
                    <a:lnTo>
                      <a:pt x="108" y="630"/>
                    </a:lnTo>
                    <a:lnTo>
                      <a:pt x="114" y="630"/>
                    </a:lnTo>
                    <a:lnTo>
                      <a:pt x="108" y="624"/>
                    </a:lnTo>
                    <a:lnTo>
                      <a:pt x="114" y="630"/>
                    </a:lnTo>
                    <a:lnTo>
                      <a:pt x="120" y="630"/>
                    </a:lnTo>
                    <a:lnTo>
                      <a:pt x="120" y="636"/>
                    </a:lnTo>
                    <a:lnTo>
                      <a:pt x="126" y="636"/>
                    </a:lnTo>
                    <a:lnTo>
                      <a:pt x="126" y="642"/>
                    </a:lnTo>
                    <a:lnTo>
                      <a:pt x="126" y="648"/>
                    </a:lnTo>
                    <a:lnTo>
                      <a:pt x="132" y="648"/>
                    </a:lnTo>
                    <a:lnTo>
                      <a:pt x="132" y="654"/>
                    </a:lnTo>
                    <a:lnTo>
                      <a:pt x="138" y="654"/>
                    </a:lnTo>
                    <a:lnTo>
                      <a:pt x="144" y="654"/>
                    </a:lnTo>
                    <a:lnTo>
                      <a:pt x="150" y="654"/>
                    </a:lnTo>
                    <a:lnTo>
                      <a:pt x="156" y="660"/>
                    </a:lnTo>
                    <a:lnTo>
                      <a:pt x="156" y="654"/>
                    </a:lnTo>
                    <a:lnTo>
                      <a:pt x="156" y="648"/>
                    </a:lnTo>
                    <a:lnTo>
                      <a:pt x="156" y="642"/>
                    </a:lnTo>
                    <a:lnTo>
                      <a:pt x="162" y="642"/>
                    </a:lnTo>
                    <a:lnTo>
                      <a:pt x="168" y="636"/>
                    </a:lnTo>
                    <a:lnTo>
                      <a:pt x="174" y="636"/>
                    </a:lnTo>
                    <a:lnTo>
                      <a:pt x="174" y="630"/>
                    </a:lnTo>
                    <a:lnTo>
                      <a:pt x="174" y="624"/>
                    </a:lnTo>
                    <a:lnTo>
                      <a:pt x="174" y="618"/>
                    </a:lnTo>
                    <a:lnTo>
                      <a:pt x="168" y="618"/>
                    </a:lnTo>
                    <a:lnTo>
                      <a:pt x="168" y="612"/>
                    </a:lnTo>
                    <a:lnTo>
                      <a:pt x="162" y="612"/>
                    </a:lnTo>
                    <a:lnTo>
                      <a:pt x="156" y="612"/>
                    </a:lnTo>
                    <a:lnTo>
                      <a:pt x="156" y="606"/>
                    </a:lnTo>
                    <a:lnTo>
                      <a:pt x="150" y="612"/>
                    </a:lnTo>
                    <a:lnTo>
                      <a:pt x="144" y="612"/>
                    </a:lnTo>
                    <a:lnTo>
                      <a:pt x="138" y="612"/>
                    </a:lnTo>
                    <a:lnTo>
                      <a:pt x="138" y="606"/>
                    </a:lnTo>
                    <a:lnTo>
                      <a:pt x="138" y="600"/>
                    </a:lnTo>
                    <a:lnTo>
                      <a:pt x="132" y="600"/>
                    </a:lnTo>
                    <a:lnTo>
                      <a:pt x="126" y="600"/>
                    </a:lnTo>
                    <a:lnTo>
                      <a:pt x="120" y="600"/>
                    </a:lnTo>
                    <a:lnTo>
                      <a:pt x="114" y="600"/>
                    </a:lnTo>
                    <a:lnTo>
                      <a:pt x="108" y="600"/>
                    </a:lnTo>
                    <a:lnTo>
                      <a:pt x="114" y="606"/>
                    </a:lnTo>
                    <a:lnTo>
                      <a:pt x="108" y="606"/>
                    </a:lnTo>
                    <a:lnTo>
                      <a:pt x="102" y="606"/>
                    </a:lnTo>
                    <a:lnTo>
                      <a:pt x="96" y="606"/>
                    </a:lnTo>
                    <a:lnTo>
                      <a:pt x="90" y="606"/>
                    </a:lnTo>
                    <a:lnTo>
                      <a:pt x="90" y="612"/>
                    </a:lnTo>
                    <a:lnTo>
                      <a:pt x="84" y="612"/>
                    </a:lnTo>
                    <a:lnTo>
                      <a:pt x="78" y="612"/>
                    </a:lnTo>
                    <a:lnTo>
                      <a:pt x="78" y="618"/>
                    </a:lnTo>
                    <a:lnTo>
                      <a:pt x="72" y="618"/>
                    </a:lnTo>
                    <a:lnTo>
                      <a:pt x="72" y="612"/>
                    </a:lnTo>
                    <a:lnTo>
                      <a:pt x="66" y="612"/>
                    </a:lnTo>
                    <a:lnTo>
                      <a:pt x="60" y="612"/>
                    </a:lnTo>
                    <a:lnTo>
                      <a:pt x="54" y="612"/>
                    </a:lnTo>
                    <a:lnTo>
                      <a:pt x="48" y="612"/>
                    </a:lnTo>
                    <a:lnTo>
                      <a:pt x="48" y="618"/>
                    </a:lnTo>
                    <a:lnTo>
                      <a:pt x="48" y="624"/>
                    </a:lnTo>
                    <a:lnTo>
                      <a:pt x="48" y="630"/>
                    </a:lnTo>
                    <a:lnTo>
                      <a:pt x="48" y="636"/>
                    </a:lnTo>
                    <a:lnTo>
                      <a:pt x="42" y="636"/>
                    </a:lnTo>
                    <a:lnTo>
                      <a:pt x="36" y="636"/>
                    </a:lnTo>
                    <a:lnTo>
                      <a:pt x="36" y="630"/>
                    </a:lnTo>
                    <a:lnTo>
                      <a:pt x="30" y="630"/>
                    </a:lnTo>
                    <a:lnTo>
                      <a:pt x="24" y="630"/>
                    </a:lnTo>
                    <a:lnTo>
                      <a:pt x="18" y="630"/>
                    </a:lnTo>
                    <a:lnTo>
                      <a:pt x="18" y="624"/>
                    </a:lnTo>
                    <a:lnTo>
                      <a:pt x="12" y="618"/>
                    </a:lnTo>
                    <a:lnTo>
                      <a:pt x="6" y="618"/>
                    </a:lnTo>
                    <a:lnTo>
                      <a:pt x="0" y="618"/>
                    </a:lnTo>
                    <a:lnTo>
                      <a:pt x="6" y="612"/>
                    </a:lnTo>
                    <a:lnTo>
                      <a:pt x="6" y="606"/>
                    </a:lnTo>
                    <a:lnTo>
                      <a:pt x="6" y="600"/>
                    </a:lnTo>
                    <a:lnTo>
                      <a:pt x="6" y="594"/>
                    </a:lnTo>
                    <a:lnTo>
                      <a:pt x="6" y="588"/>
                    </a:lnTo>
                    <a:lnTo>
                      <a:pt x="6" y="582"/>
                    </a:lnTo>
                    <a:lnTo>
                      <a:pt x="0" y="582"/>
                    </a:lnTo>
                    <a:lnTo>
                      <a:pt x="6" y="576"/>
                    </a:lnTo>
                    <a:lnTo>
                      <a:pt x="6" y="570"/>
                    </a:lnTo>
                    <a:lnTo>
                      <a:pt x="6" y="564"/>
                    </a:lnTo>
                    <a:lnTo>
                      <a:pt x="12" y="558"/>
                    </a:lnTo>
                    <a:lnTo>
                      <a:pt x="18" y="558"/>
                    </a:lnTo>
                    <a:lnTo>
                      <a:pt x="18" y="552"/>
                    </a:lnTo>
                    <a:lnTo>
                      <a:pt x="24" y="552"/>
                    </a:lnTo>
                    <a:lnTo>
                      <a:pt x="24" y="546"/>
                    </a:lnTo>
                    <a:lnTo>
                      <a:pt x="18" y="546"/>
                    </a:lnTo>
                    <a:lnTo>
                      <a:pt x="18" y="540"/>
                    </a:lnTo>
                    <a:lnTo>
                      <a:pt x="18" y="534"/>
                    </a:lnTo>
                    <a:lnTo>
                      <a:pt x="24" y="534"/>
                    </a:lnTo>
                    <a:lnTo>
                      <a:pt x="24" y="528"/>
                    </a:lnTo>
                    <a:lnTo>
                      <a:pt x="30" y="528"/>
                    </a:lnTo>
                    <a:lnTo>
                      <a:pt x="36" y="528"/>
                    </a:lnTo>
                    <a:lnTo>
                      <a:pt x="36" y="522"/>
                    </a:lnTo>
                    <a:lnTo>
                      <a:pt x="36" y="516"/>
                    </a:lnTo>
                    <a:lnTo>
                      <a:pt x="42" y="516"/>
                    </a:lnTo>
                    <a:lnTo>
                      <a:pt x="48" y="510"/>
                    </a:lnTo>
                    <a:lnTo>
                      <a:pt x="54" y="510"/>
                    </a:lnTo>
                    <a:lnTo>
                      <a:pt x="54" y="504"/>
                    </a:lnTo>
                    <a:lnTo>
                      <a:pt x="54" y="498"/>
                    </a:lnTo>
                    <a:lnTo>
                      <a:pt x="54" y="492"/>
                    </a:lnTo>
                    <a:lnTo>
                      <a:pt x="54" y="486"/>
                    </a:lnTo>
                    <a:lnTo>
                      <a:pt x="54" y="480"/>
                    </a:lnTo>
                    <a:lnTo>
                      <a:pt x="54" y="474"/>
                    </a:lnTo>
                    <a:lnTo>
                      <a:pt x="60" y="474"/>
                    </a:lnTo>
                    <a:lnTo>
                      <a:pt x="66" y="474"/>
                    </a:lnTo>
                    <a:lnTo>
                      <a:pt x="72" y="474"/>
                    </a:lnTo>
                    <a:lnTo>
                      <a:pt x="78" y="474"/>
                    </a:lnTo>
                    <a:lnTo>
                      <a:pt x="84" y="474"/>
                    </a:lnTo>
                    <a:lnTo>
                      <a:pt x="90" y="474"/>
                    </a:lnTo>
                    <a:lnTo>
                      <a:pt x="96" y="474"/>
                    </a:lnTo>
                    <a:lnTo>
                      <a:pt x="96" y="480"/>
                    </a:lnTo>
                    <a:lnTo>
                      <a:pt x="102" y="480"/>
                    </a:lnTo>
                    <a:lnTo>
                      <a:pt x="108" y="480"/>
                    </a:lnTo>
                    <a:lnTo>
                      <a:pt x="114" y="480"/>
                    </a:lnTo>
                    <a:lnTo>
                      <a:pt x="120" y="480"/>
                    </a:lnTo>
                    <a:lnTo>
                      <a:pt x="126" y="480"/>
                    </a:lnTo>
                    <a:lnTo>
                      <a:pt x="126" y="486"/>
                    </a:lnTo>
                    <a:lnTo>
                      <a:pt x="132" y="486"/>
                    </a:lnTo>
                    <a:lnTo>
                      <a:pt x="138" y="486"/>
                    </a:lnTo>
                    <a:lnTo>
                      <a:pt x="144" y="486"/>
                    </a:lnTo>
                    <a:lnTo>
                      <a:pt x="144" y="480"/>
                    </a:lnTo>
                    <a:lnTo>
                      <a:pt x="144" y="474"/>
                    </a:lnTo>
                    <a:lnTo>
                      <a:pt x="144" y="468"/>
                    </a:lnTo>
                    <a:lnTo>
                      <a:pt x="144" y="462"/>
                    </a:lnTo>
                    <a:lnTo>
                      <a:pt x="150" y="456"/>
                    </a:lnTo>
                    <a:lnTo>
                      <a:pt x="156" y="456"/>
                    </a:lnTo>
                    <a:lnTo>
                      <a:pt x="162" y="456"/>
                    </a:lnTo>
                    <a:lnTo>
                      <a:pt x="168" y="456"/>
                    </a:lnTo>
                    <a:lnTo>
                      <a:pt x="174" y="456"/>
                    </a:lnTo>
                    <a:lnTo>
                      <a:pt x="180" y="456"/>
                    </a:lnTo>
                    <a:lnTo>
                      <a:pt x="186" y="456"/>
                    </a:lnTo>
                    <a:lnTo>
                      <a:pt x="186" y="450"/>
                    </a:lnTo>
                    <a:lnTo>
                      <a:pt x="192" y="450"/>
                    </a:lnTo>
                    <a:lnTo>
                      <a:pt x="198" y="450"/>
                    </a:lnTo>
                    <a:lnTo>
                      <a:pt x="198" y="444"/>
                    </a:lnTo>
                    <a:lnTo>
                      <a:pt x="204" y="444"/>
                    </a:lnTo>
                    <a:lnTo>
                      <a:pt x="204" y="438"/>
                    </a:lnTo>
                    <a:lnTo>
                      <a:pt x="204" y="432"/>
                    </a:lnTo>
                    <a:lnTo>
                      <a:pt x="204" y="426"/>
                    </a:lnTo>
                    <a:lnTo>
                      <a:pt x="204" y="420"/>
                    </a:lnTo>
                    <a:lnTo>
                      <a:pt x="204" y="414"/>
                    </a:lnTo>
                    <a:lnTo>
                      <a:pt x="204" y="408"/>
                    </a:lnTo>
                    <a:lnTo>
                      <a:pt x="204" y="402"/>
                    </a:lnTo>
                    <a:lnTo>
                      <a:pt x="204" y="396"/>
                    </a:lnTo>
                    <a:lnTo>
                      <a:pt x="204" y="390"/>
                    </a:lnTo>
                    <a:lnTo>
                      <a:pt x="204" y="384"/>
                    </a:lnTo>
                    <a:lnTo>
                      <a:pt x="204" y="378"/>
                    </a:lnTo>
                    <a:lnTo>
                      <a:pt x="204" y="372"/>
                    </a:lnTo>
                    <a:lnTo>
                      <a:pt x="204" y="366"/>
                    </a:lnTo>
                    <a:lnTo>
                      <a:pt x="204" y="360"/>
                    </a:lnTo>
                    <a:lnTo>
                      <a:pt x="204" y="354"/>
                    </a:lnTo>
                    <a:lnTo>
                      <a:pt x="204" y="348"/>
                    </a:lnTo>
                    <a:lnTo>
                      <a:pt x="210" y="348"/>
                    </a:lnTo>
                    <a:lnTo>
                      <a:pt x="216" y="348"/>
                    </a:lnTo>
                    <a:lnTo>
                      <a:pt x="216" y="342"/>
                    </a:lnTo>
                    <a:lnTo>
                      <a:pt x="222" y="342"/>
                    </a:lnTo>
                    <a:lnTo>
                      <a:pt x="222" y="336"/>
                    </a:lnTo>
                    <a:lnTo>
                      <a:pt x="222" y="330"/>
                    </a:lnTo>
                    <a:lnTo>
                      <a:pt x="222" y="324"/>
                    </a:lnTo>
                    <a:lnTo>
                      <a:pt x="222" y="318"/>
                    </a:lnTo>
                    <a:lnTo>
                      <a:pt x="222" y="312"/>
                    </a:lnTo>
                    <a:lnTo>
                      <a:pt x="222" y="306"/>
                    </a:lnTo>
                    <a:lnTo>
                      <a:pt x="222" y="300"/>
                    </a:lnTo>
                    <a:lnTo>
                      <a:pt x="222" y="294"/>
                    </a:lnTo>
                    <a:lnTo>
                      <a:pt x="222" y="288"/>
                    </a:lnTo>
                    <a:lnTo>
                      <a:pt x="222" y="282"/>
                    </a:lnTo>
                    <a:lnTo>
                      <a:pt x="222" y="276"/>
                    </a:lnTo>
                    <a:lnTo>
                      <a:pt x="222" y="270"/>
                    </a:lnTo>
                    <a:lnTo>
                      <a:pt x="222" y="264"/>
                    </a:lnTo>
                    <a:lnTo>
                      <a:pt x="222" y="258"/>
                    </a:lnTo>
                    <a:lnTo>
                      <a:pt x="222" y="252"/>
                    </a:lnTo>
                    <a:lnTo>
                      <a:pt x="222" y="246"/>
                    </a:lnTo>
                    <a:lnTo>
                      <a:pt x="222" y="240"/>
                    </a:lnTo>
                    <a:lnTo>
                      <a:pt x="222" y="234"/>
                    </a:lnTo>
                    <a:lnTo>
                      <a:pt x="222" y="228"/>
                    </a:lnTo>
                    <a:lnTo>
                      <a:pt x="222" y="222"/>
                    </a:lnTo>
                    <a:lnTo>
                      <a:pt x="222" y="216"/>
                    </a:lnTo>
                    <a:lnTo>
                      <a:pt x="222" y="210"/>
                    </a:lnTo>
                    <a:lnTo>
                      <a:pt x="222" y="204"/>
                    </a:lnTo>
                    <a:lnTo>
                      <a:pt x="222" y="198"/>
                    </a:lnTo>
                    <a:lnTo>
                      <a:pt x="222" y="192"/>
                    </a:lnTo>
                    <a:lnTo>
                      <a:pt x="222" y="186"/>
                    </a:lnTo>
                    <a:lnTo>
                      <a:pt x="222" y="180"/>
                    </a:lnTo>
                    <a:lnTo>
                      <a:pt x="216" y="180"/>
                    </a:lnTo>
                    <a:lnTo>
                      <a:pt x="210" y="174"/>
                    </a:lnTo>
                    <a:lnTo>
                      <a:pt x="204" y="168"/>
                    </a:lnTo>
                    <a:lnTo>
                      <a:pt x="198" y="168"/>
                    </a:lnTo>
                    <a:lnTo>
                      <a:pt x="192" y="162"/>
                    </a:lnTo>
                    <a:lnTo>
                      <a:pt x="186" y="156"/>
                    </a:lnTo>
                    <a:lnTo>
                      <a:pt x="180" y="156"/>
                    </a:lnTo>
                    <a:lnTo>
                      <a:pt x="180" y="150"/>
                    </a:lnTo>
                    <a:lnTo>
                      <a:pt x="180" y="138"/>
                    </a:lnTo>
                    <a:lnTo>
                      <a:pt x="180" y="132"/>
                    </a:lnTo>
                    <a:lnTo>
                      <a:pt x="180" y="120"/>
                    </a:lnTo>
                    <a:lnTo>
                      <a:pt x="180" y="108"/>
                    </a:lnTo>
                    <a:lnTo>
                      <a:pt x="174" y="102"/>
                    </a:lnTo>
                    <a:lnTo>
                      <a:pt x="174" y="96"/>
                    </a:lnTo>
                    <a:lnTo>
                      <a:pt x="168" y="96"/>
                    </a:lnTo>
                    <a:lnTo>
                      <a:pt x="174" y="90"/>
                    </a:lnTo>
                    <a:lnTo>
                      <a:pt x="186" y="84"/>
                    </a:lnTo>
                    <a:lnTo>
                      <a:pt x="186" y="78"/>
                    </a:lnTo>
                    <a:lnTo>
                      <a:pt x="198" y="78"/>
                    </a:lnTo>
                    <a:lnTo>
                      <a:pt x="216" y="78"/>
                    </a:lnTo>
                    <a:lnTo>
                      <a:pt x="222" y="90"/>
                    </a:lnTo>
                    <a:lnTo>
                      <a:pt x="222" y="102"/>
                    </a:lnTo>
                    <a:lnTo>
                      <a:pt x="228" y="108"/>
                    </a:lnTo>
                    <a:lnTo>
                      <a:pt x="240" y="102"/>
                    </a:lnTo>
                    <a:lnTo>
                      <a:pt x="246" y="108"/>
                    </a:lnTo>
                    <a:lnTo>
                      <a:pt x="258" y="120"/>
                    </a:lnTo>
                    <a:lnTo>
                      <a:pt x="270" y="120"/>
                    </a:lnTo>
                    <a:lnTo>
                      <a:pt x="282" y="114"/>
                    </a:lnTo>
                    <a:lnTo>
                      <a:pt x="300" y="108"/>
                    </a:lnTo>
                    <a:lnTo>
                      <a:pt x="294" y="126"/>
                    </a:lnTo>
                    <a:lnTo>
                      <a:pt x="282" y="138"/>
                    </a:lnTo>
                    <a:lnTo>
                      <a:pt x="276" y="150"/>
                    </a:lnTo>
                    <a:lnTo>
                      <a:pt x="258" y="156"/>
                    </a:lnTo>
                    <a:lnTo>
                      <a:pt x="252" y="162"/>
                    </a:lnTo>
                    <a:lnTo>
                      <a:pt x="246" y="174"/>
                    </a:lnTo>
                    <a:lnTo>
                      <a:pt x="252" y="192"/>
                    </a:lnTo>
                    <a:lnTo>
                      <a:pt x="264" y="204"/>
                    </a:lnTo>
                    <a:lnTo>
                      <a:pt x="270" y="198"/>
                    </a:lnTo>
                    <a:lnTo>
                      <a:pt x="282" y="204"/>
                    </a:lnTo>
                    <a:lnTo>
                      <a:pt x="294" y="198"/>
                    </a:lnTo>
                    <a:lnTo>
                      <a:pt x="294" y="210"/>
                    </a:lnTo>
                    <a:lnTo>
                      <a:pt x="288" y="222"/>
                    </a:lnTo>
                    <a:lnTo>
                      <a:pt x="300" y="228"/>
                    </a:lnTo>
                    <a:lnTo>
                      <a:pt x="318" y="216"/>
                    </a:lnTo>
                    <a:lnTo>
                      <a:pt x="330" y="198"/>
                    </a:lnTo>
                    <a:lnTo>
                      <a:pt x="336" y="180"/>
                    </a:lnTo>
                    <a:lnTo>
                      <a:pt x="348" y="180"/>
                    </a:lnTo>
                    <a:lnTo>
                      <a:pt x="372" y="186"/>
                    </a:lnTo>
                    <a:lnTo>
                      <a:pt x="396" y="192"/>
                    </a:lnTo>
                    <a:lnTo>
                      <a:pt x="420" y="198"/>
                    </a:lnTo>
                    <a:lnTo>
                      <a:pt x="438" y="192"/>
                    </a:lnTo>
                    <a:lnTo>
                      <a:pt x="462" y="204"/>
                    </a:lnTo>
                    <a:lnTo>
                      <a:pt x="486" y="204"/>
                    </a:lnTo>
                    <a:lnTo>
                      <a:pt x="504" y="222"/>
                    </a:lnTo>
                    <a:lnTo>
                      <a:pt x="516" y="216"/>
                    </a:lnTo>
                    <a:lnTo>
                      <a:pt x="522" y="198"/>
                    </a:lnTo>
                    <a:lnTo>
                      <a:pt x="528" y="192"/>
                    </a:lnTo>
                    <a:lnTo>
                      <a:pt x="534" y="186"/>
                    </a:lnTo>
                    <a:lnTo>
                      <a:pt x="528" y="180"/>
                    </a:lnTo>
                    <a:lnTo>
                      <a:pt x="522" y="162"/>
                    </a:lnTo>
                    <a:lnTo>
                      <a:pt x="522" y="138"/>
                    </a:lnTo>
                    <a:lnTo>
                      <a:pt x="534" y="132"/>
                    </a:lnTo>
                    <a:lnTo>
                      <a:pt x="552" y="132"/>
                    </a:lnTo>
                    <a:lnTo>
                      <a:pt x="558" y="138"/>
                    </a:lnTo>
                    <a:lnTo>
                      <a:pt x="564" y="126"/>
                    </a:lnTo>
                    <a:lnTo>
                      <a:pt x="570" y="126"/>
                    </a:lnTo>
                    <a:lnTo>
                      <a:pt x="576" y="120"/>
                    </a:lnTo>
                    <a:lnTo>
                      <a:pt x="588" y="120"/>
                    </a:lnTo>
                    <a:lnTo>
                      <a:pt x="606" y="114"/>
                    </a:lnTo>
                    <a:lnTo>
                      <a:pt x="612" y="102"/>
                    </a:lnTo>
                    <a:lnTo>
                      <a:pt x="624" y="90"/>
                    </a:lnTo>
                    <a:lnTo>
                      <a:pt x="624" y="78"/>
                    </a:lnTo>
                    <a:lnTo>
                      <a:pt x="636" y="72"/>
                    </a:lnTo>
                    <a:lnTo>
                      <a:pt x="666" y="60"/>
                    </a:lnTo>
                    <a:lnTo>
                      <a:pt x="684" y="72"/>
                    </a:lnTo>
                    <a:lnTo>
                      <a:pt x="696" y="60"/>
                    </a:lnTo>
                    <a:lnTo>
                      <a:pt x="696" y="54"/>
                    </a:lnTo>
                    <a:lnTo>
                      <a:pt x="690" y="54"/>
                    </a:lnTo>
                    <a:lnTo>
                      <a:pt x="690" y="48"/>
                    </a:lnTo>
                    <a:lnTo>
                      <a:pt x="684" y="48"/>
                    </a:lnTo>
                    <a:lnTo>
                      <a:pt x="690" y="48"/>
                    </a:lnTo>
                    <a:lnTo>
                      <a:pt x="702" y="36"/>
                    </a:lnTo>
                    <a:lnTo>
                      <a:pt x="714" y="36"/>
                    </a:lnTo>
                    <a:lnTo>
                      <a:pt x="720" y="24"/>
                    </a:lnTo>
                    <a:lnTo>
                      <a:pt x="732" y="24"/>
                    </a:lnTo>
                    <a:lnTo>
                      <a:pt x="732" y="6"/>
                    </a:lnTo>
                    <a:lnTo>
                      <a:pt x="738" y="6"/>
                    </a:lnTo>
                    <a:lnTo>
                      <a:pt x="738" y="12"/>
                    </a:lnTo>
                    <a:lnTo>
                      <a:pt x="744" y="12"/>
                    </a:lnTo>
                    <a:lnTo>
                      <a:pt x="756" y="6"/>
                    </a:lnTo>
                    <a:lnTo>
                      <a:pt x="768" y="12"/>
                    </a:lnTo>
                    <a:lnTo>
                      <a:pt x="768" y="0"/>
                    </a:lnTo>
                    <a:lnTo>
                      <a:pt x="780" y="0"/>
                    </a:lnTo>
                    <a:lnTo>
                      <a:pt x="798" y="18"/>
                    </a:lnTo>
                    <a:lnTo>
                      <a:pt x="804" y="30"/>
                    </a:lnTo>
                    <a:lnTo>
                      <a:pt x="798" y="42"/>
                    </a:lnTo>
                    <a:lnTo>
                      <a:pt x="798" y="48"/>
                    </a:lnTo>
                    <a:lnTo>
                      <a:pt x="804" y="54"/>
                    </a:lnTo>
                    <a:lnTo>
                      <a:pt x="804" y="66"/>
                    </a:lnTo>
                    <a:lnTo>
                      <a:pt x="798" y="72"/>
                    </a:lnTo>
                    <a:lnTo>
                      <a:pt x="798" y="78"/>
                    </a:lnTo>
                    <a:lnTo>
                      <a:pt x="804" y="84"/>
                    </a:lnTo>
                    <a:lnTo>
                      <a:pt x="828" y="90"/>
                    </a:lnTo>
                    <a:lnTo>
                      <a:pt x="828" y="102"/>
                    </a:lnTo>
                    <a:lnTo>
                      <a:pt x="840" y="114"/>
                    </a:lnTo>
                    <a:lnTo>
                      <a:pt x="852" y="108"/>
                    </a:lnTo>
                    <a:lnTo>
                      <a:pt x="858" y="114"/>
                    </a:lnTo>
                    <a:lnTo>
                      <a:pt x="858" y="126"/>
                    </a:lnTo>
                    <a:lnTo>
                      <a:pt x="870" y="144"/>
                    </a:lnTo>
                    <a:lnTo>
                      <a:pt x="870" y="156"/>
                    </a:lnTo>
                    <a:lnTo>
                      <a:pt x="846" y="162"/>
                    </a:lnTo>
                    <a:lnTo>
                      <a:pt x="840" y="168"/>
                    </a:lnTo>
                    <a:lnTo>
                      <a:pt x="828" y="168"/>
                    </a:lnTo>
                    <a:lnTo>
                      <a:pt x="822" y="168"/>
                    </a:lnTo>
                    <a:lnTo>
                      <a:pt x="822" y="180"/>
                    </a:lnTo>
                    <a:lnTo>
                      <a:pt x="834" y="186"/>
                    </a:lnTo>
                    <a:lnTo>
                      <a:pt x="834" y="192"/>
                    </a:lnTo>
                    <a:lnTo>
                      <a:pt x="822" y="198"/>
                    </a:lnTo>
                    <a:lnTo>
                      <a:pt x="822" y="204"/>
                    </a:lnTo>
                    <a:lnTo>
                      <a:pt x="822" y="210"/>
                    </a:lnTo>
                    <a:lnTo>
                      <a:pt x="816" y="216"/>
                    </a:lnTo>
                    <a:lnTo>
                      <a:pt x="822" y="216"/>
                    </a:lnTo>
                    <a:lnTo>
                      <a:pt x="822" y="222"/>
                    </a:lnTo>
                    <a:lnTo>
                      <a:pt x="816" y="222"/>
                    </a:lnTo>
                    <a:lnTo>
                      <a:pt x="816" y="216"/>
                    </a:lnTo>
                    <a:lnTo>
                      <a:pt x="810" y="222"/>
                    </a:lnTo>
                    <a:lnTo>
                      <a:pt x="798" y="228"/>
                    </a:lnTo>
                    <a:lnTo>
                      <a:pt x="792" y="222"/>
                    </a:lnTo>
                    <a:lnTo>
                      <a:pt x="786" y="216"/>
                    </a:lnTo>
                    <a:lnTo>
                      <a:pt x="786" y="228"/>
                    </a:lnTo>
                    <a:lnTo>
                      <a:pt x="774" y="240"/>
                    </a:lnTo>
                    <a:lnTo>
                      <a:pt x="780" y="240"/>
                    </a:lnTo>
                    <a:lnTo>
                      <a:pt x="774" y="240"/>
                    </a:lnTo>
                    <a:lnTo>
                      <a:pt x="768" y="240"/>
                    </a:lnTo>
                    <a:lnTo>
                      <a:pt x="762" y="240"/>
                    </a:lnTo>
                    <a:lnTo>
                      <a:pt x="756" y="240"/>
                    </a:lnTo>
                    <a:lnTo>
                      <a:pt x="750" y="246"/>
                    </a:lnTo>
                    <a:lnTo>
                      <a:pt x="750" y="252"/>
                    </a:lnTo>
                    <a:lnTo>
                      <a:pt x="750" y="258"/>
                    </a:lnTo>
                    <a:lnTo>
                      <a:pt x="750" y="264"/>
                    </a:lnTo>
                    <a:lnTo>
                      <a:pt x="744" y="264"/>
                    </a:lnTo>
                    <a:lnTo>
                      <a:pt x="738" y="264"/>
                    </a:lnTo>
                    <a:lnTo>
                      <a:pt x="738" y="270"/>
                    </a:lnTo>
                    <a:lnTo>
                      <a:pt x="738" y="276"/>
                    </a:lnTo>
                    <a:lnTo>
                      <a:pt x="732" y="276"/>
                    </a:lnTo>
                    <a:lnTo>
                      <a:pt x="726" y="276"/>
                    </a:lnTo>
                    <a:lnTo>
                      <a:pt x="726" y="282"/>
                    </a:lnTo>
                    <a:lnTo>
                      <a:pt x="720" y="282"/>
                    </a:lnTo>
                    <a:lnTo>
                      <a:pt x="714" y="282"/>
                    </a:lnTo>
                    <a:lnTo>
                      <a:pt x="708" y="282"/>
                    </a:lnTo>
                    <a:lnTo>
                      <a:pt x="702" y="288"/>
                    </a:lnTo>
                    <a:lnTo>
                      <a:pt x="708" y="294"/>
                    </a:lnTo>
                    <a:lnTo>
                      <a:pt x="708" y="300"/>
                    </a:lnTo>
                    <a:lnTo>
                      <a:pt x="702" y="300"/>
                    </a:lnTo>
                    <a:lnTo>
                      <a:pt x="696" y="300"/>
                    </a:lnTo>
                    <a:lnTo>
                      <a:pt x="690" y="300"/>
                    </a:lnTo>
                    <a:lnTo>
                      <a:pt x="684" y="300"/>
                    </a:lnTo>
                    <a:lnTo>
                      <a:pt x="678" y="300"/>
                    </a:lnTo>
                    <a:lnTo>
                      <a:pt x="672" y="300"/>
                    </a:lnTo>
                    <a:lnTo>
                      <a:pt x="666" y="300"/>
                    </a:lnTo>
                    <a:lnTo>
                      <a:pt x="660" y="300"/>
                    </a:lnTo>
                    <a:lnTo>
                      <a:pt x="654" y="300"/>
                    </a:lnTo>
                    <a:lnTo>
                      <a:pt x="648" y="300"/>
                    </a:lnTo>
                    <a:lnTo>
                      <a:pt x="642" y="306"/>
                    </a:lnTo>
                    <a:lnTo>
                      <a:pt x="636" y="306"/>
                    </a:lnTo>
                    <a:lnTo>
                      <a:pt x="636" y="312"/>
                    </a:lnTo>
                    <a:lnTo>
                      <a:pt x="630" y="312"/>
                    </a:lnTo>
                    <a:lnTo>
                      <a:pt x="630" y="318"/>
                    </a:lnTo>
                    <a:lnTo>
                      <a:pt x="630" y="324"/>
                    </a:lnTo>
                    <a:lnTo>
                      <a:pt x="630" y="330"/>
                    </a:lnTo>
                    <a:lnTo>
                      <a:pt x="636" y="330"/>
                    </a:lnTo>
                    <a:lnTo>
                      <a:pt x="642" y="336"/>
                    </a:lnTo>
                    <a:lnTo>
                      <a:pt x="642" y="342"/>
                    </a:lnTo>
                    <a:lnTo>
                      <a:pt x="648" y="348"/>
                    </a:lnTo>
                    <a:lnTo>
                      <a:pt x="654" y="348"/>
                    </a:lnTo>
                    <a:lnTo>
                      <a:pt x="654" y="354"/>
                    </a:lnTo>
                    <a:lnTo>
                      <a:pt x="660" y="354"/>
                    </a:lnTo>
                    <a:lnTo>
                      <a:pt x="660" y="360"/>
                    </a:lnTo>
                    <a:lnTo>
                      <a:pt x="660" y="366"/>
                    </a:lnTo>
                    <a:lnTo>
                      <a:pt x="666" y="366"/>
                    </a:lnTo>
                    <a:lnTo>
                      <a:pt x="672" y="366"/>
                    </a:lnTo>
                    <a:lnTo>
                      <a:pt x="678" y="372"/>
                    </a:lnTo>
                    <a:lnTo>
                      <a:pt x="672" y="372"/>
                    </a:lnTo>
                    <a:lnTo>
                      <a:pt x="672" y="378"/>
                    </a:lnTo>
                    <a:lnTo>
                      <a:pt x="666" y="378"/>
                    </a:lnTo>
                    <a:lnTo>
                      <a:pt x="666" y="384"/>
                    </a:lnTo>
                    <a:lnTo>
                      <a:pt x="660" y="384"/>
                    </a:lnTo>
                    <a:lnTo>
                      <a:pt x="654" y="390"/>
                    </a:lnTo>
                    <a:lnTo>
                      <a:pt x="648" y="390"/>
                    </a:lnTo>
                    <a:lnTo>
                      <a:pt x="648" y="396"/>
                    </a:lnTo>
                    <a:lnTo>
                      <a:pt x="642" y="402"/>
                    </a:lnTo>
                    <a:lnTo>
                      <a:pt x="636" y="408"/>
                    </a:lnTo>
                    <a:lnTo>
                      <a:pt x="630" y="408"/>
                    </a:lnTo>
                    <a:lnTo>
                      <a:pt x="630" y="414"/>
                    </a:lnTo>
                    <a:lnTo>
                      <a:pt x="624" y="414"/>
                    </a:lnTo>
                    <a:lnTo>
                      <a:pt x="618" y="420"/>
                    </a:lnTo>
                    <a:lnTo>
                      <a:pt x="612" y="426"/>
                    </a:lnTo>
                    <a:lnTo>
                      <a:pt x="612" y="432"/>
                    </a:lnTo>
                    <a:lnTo>
                      <a:pt x="612" y="438"/>
                    </a:lnTo>
                    <a:lnTo>
                      <a:pt x="606" y="438"/>
                    </a:lnTo>
                    <a:lnTo>
                      <a:pt x="606" y="444"/>
                    </a:lnTo>
                    <a:lnTo>
                      <a:pt x="600" y="444"/>
                    </a:lnTo>
                    <a:lnTo>
                      <a:pt x="600" y="450"/>
                    </a:lnTo>
                    <a:lnTo>
                      <a:pt x="600" y="456"/>
                    </a:lnTo>
                    <a:lnTo>
                      <a:pt x="600" y="462"/>
                    </a:lnTo>
                    <a:lnTo>
                      <a:pt x="594" y="462"/>
                    </a:lnTo>
                    <a:lnTo>
                      <a:pt x="594" y="468"/>
                    </a:lnTo>
                    <a:lnTo>
                      <a:pt x="588" y="468"/>
                    </a:lnTo>
                    <a:lnTo>
                      <a:pt x="582" y="468"/>
                    </a:lnTo>
                    <a:lnTo>
                      <a:pt x="582" y="462"/>
                    </a:lnTo>
                    <a:lnTo>
                      <a:pt x="582" y="456"/>
                    </a:lnTo>
                    <a:lnTo>
                      <a:pt x="582" y="450"/>
                    </a:lnTo>
                    <a:lnTo>
                      <a:pt x="582" y="444"/>
                    </a:lnTo>
                    <a:lnTo>
                      <a:pt x="576" y="444"/>
                    </a:lnTo>
                    <a:lnTo>
                      <a:pt x="570" y="444"/>
                    </a:lnTo>
                    <a:lnTo>
                      <a:pt x="564" y="438"/>
                    </a:lnTo>
                    <a:lnTo>
                      <a:pt x="558" y="438"/>
                    </a:lnTo>
                    <a:lnTo>
                      <a:pt x="552" y="438"/>
                    </a:lnTo>
                    <a:lnTo>
                      <a:pt x="552" y="444"/>
                    </a:lnTo>
                    <a:lnTo>
                      <a:pt x="546" y="450"/>
                    </a:lnTo>
                    <a:lnTo>
                      <a:pt x="546" y="456"/>
                    </a:lnTo>
                    <a:lnTo>
                      <a:pt x="546" y="462"/>
                    </a:lnTo>
                    <a:lnTo>
                      <a:pt x="540" y="468"/>
                    </a:lnTo>
                    <a:lnTo>
                      <a:pt x="540" y="474"/>
                    </a:ln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 w="6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72" name="Freeform 220"/>
              <p:cNvSpPr>
                <a:spLocks/>
              </p:cNvSpPr>
              <p:nvPr/>
            </p:nvSpPr>
            <p:spPr bwMode="auto">
              <a:xfrm>
                <a:off x="5915025" y="2295525"/>
                <a:ext cx="866775" cy="1219200"/>
              </a:xfrm>
              <a:custGeom>
                <a:avLst/>
                <a:gdLst>
                  <a:gd name="T0" fmla="*/ 2147483647 w 546"/>
                  <a:gd name="T1" fmla="*/ 2147483647 h 768"/>
                  <a:gd name="T2" fmla="*/ 2147483647 w 546"/>
                  <a:gd name="T3" fmla="*/ 2147483647 h 768"/>
                  <a:gd name="T4" fmla="*/ 2147483647 w 546"/>
                  <a:gd name="T5" fmla="*/ 2147483647 h 768"/>
                  <a:gd name="T6" fmla="*/ 2147483647 w 546"/>
                  <a:gd name="T7" fmla="*/ 2147483647 h 768"/>
                  <a:gd name="T8" fmla="*/ 2147483647 w 546"/>
                  <a:gd name="T9" fmla="*/ 2147483647 h 768"/>
                  <a:gd name="T10" fmla="*/ 2147483647 w 546"/>
                  <a:gd name="T11" fmla="*/ 2147483647 h 768"/>
                  <a:gd name="T12" fmla="*/ 2147483647 w 546"/>
                  <a:gd name="T13" fmla="*/ 2147483647 h 768"/>
                  <a:gd name="T14" fmla="*/ 2147483647 w 546"/>
                  <a:gd name="T15" fmla="*/ 2147483647 h 768"/>
                  <a:gd name="T16" fmla="*/ 2147483647 w 546"/>
                  <a:gd name="T17" fmla="*/ 2147483647 h 768"/>
                  <a:gd name="T18" fmla="*/ 2147483647 w 546"/>
                  <a:gd name="T19" fmla="*/ 2147483647 h 768"/>
                  <a:gd name="T20" fmla="*/ 2147483647 w 546"/>
                  <a:gd name="T21" fmla="*/ 2147483647 h 768"/>
                  <a:gd name="T22" fmla="*/ 2147483647 w 546"/>
                  <a:gd name="T23" fmla="*/ 2147483647 h 768"/>
                  <a:gd name="T24" fmla="*/ 2147483647 w 546"/>
                  <a:gd name="T25" fmla="*/ 2147483647 h 768"/>
                  <a:gd name="T26" fmla="*/ 2147483647 w 546"/>
                  <a:gd name="T27" fmla="*/ 2147483647 h 768"/>
                  <a:gd name="T28" fmla="*/ 2147483647 w 546"/>
                  <a:gd name="T29" fmla="*/ 2147483647 h 768"/>
                  <a:gd name="T30" fmla="*/ 2147483647 w 546"/>
                  <a:gd name="T31" fmla="*/ 2147483647 h 768"/>
                  <a:gd name="T32" fmla="*/ 2147483647 w 546"/>
                  <a:gd name="T33" fmla="*/ 2147483647 h 768"/>
                  <a:gd name="T34" fmla="*/ 2147483647 w 546"/>
                  <a:gd name="T35" fmla="*/ 2147483647 h 768"/>
                  <a:gd name="T36" fmla="*/ 2147483647 w 546"/>
                  <a:gd name="T37" fmla="*/ 2147483647 h 768"/>
                  <a:gd name="T38" fmla="*/ 2147483647 w 546"/>
                  <a:gd name="T39" fmla="*/ 2147483647 h 768"/>
                  <a:gd name="T40" fmla="*/ 2147483647 w 546"/>
                  <a:gd name="T41" fmla="*/ 2147483647 h 768"/>
                  <a:gd name="T42" fmla="*/ 2147483647 w 546"/>
                  <a:gd name="T43" fmla="*/ 2147483647 h 768"/>
                  <a:gd name="T44" fmla="*/ 2147483647 w 546"/>
                  <a:gd name="T45" fmla="*/ 2147483647 h 768"/>
                  <a:gd name="T46" fmla="*/ 2147483647 w 546"/>
                  <a:gd name="T47" fmla="*/ 2147483647 h 768"/>
                  <a:gd name="T48" fmla="*/ 2147483647 w 546"/>
                  <a:gd name="T49" fmla="*/ 2147483647 h 768"/>
                  <a:gd name="T50" fmla="*/ 2147483647 w 546"/>
                  <a:gd name="T51" fmla="*/ 2147483647 h 768"/>
                  <a:gd name="T52" fmla="*/ 2147483647 w 546"/>
                  <a:gd name="T53" fmla="*/ 2147483647 h 768"/>
                  <a:gd name="T54" fmla="*/ 2147483647 w 546"/>
                  <a:gd name="T55" fmla="*/ 2147483647 h 768"/>
                  <a:gd name="T56" fmla="*/ 2147483647 w 546"/>
                  <a:gd name="T57" fmla="*/ 2147483647 h 768"/>
                  <a:gd name="T58" fmla="*/ 2147483647 w 546"/>
                  <a:gd name="T59" fmla="*/ 2147483647 h 768"/>
                  <a:gd name="T60" fmla="*/ 2147483647 w 546"/>
                  <a:gd name="T61" fmla="*/ 2147483647 h 768"/>
                  <a:gd name="T62" fmla="*/ 2147483647 w 546"/>
                  <a:gd name="T63" fmla="*/ 2147483647 h 768"/>
                  <a:gd name="T64" fmla="*/ 2147483647 w 546"/>
                  <a:gd name="T65" fmla="*/ 2147483647 h 768"/>
                  <a:gd name="T66" fmla="*/ 2147483647 w 546"/>
                  <a:gd name="T67" fmla="*/ 2147483647 h 768"/>
                  <a:gd name="T68" fmla="*/ 2147483647 w 546"/>
                  <a:gd name="T69" fmla="*/ 2147483647 h 768"/>
                  <a:gd name="T70" fmla="*/ 2147483647 w 546"/>
                  <a:gd name="T71" fmla="*/ 2147483647 h 768"/>
                  <a:gd name="T72" fmla="*/ 2147483647 w 546"/>
                  <a:gd name="T73" fmla="*/ 2147483647 h 768"/>
                  <a:gd name="T74" fmla="*/ 2147483647 w 546"/>
                  <a:gd name="T75" fmla="*/ 2147483647 h 768"/>
                  <a:gd name="T76" fmla="*/ 2147483647 w 546"/>
                  <a:gd name="T77" fmla="*/ 2147483647 h 768"/>
                  <a:gd name="T78" fmla="*/ 2147483647 w 546"/>
                  <a:gd name="T79" fmla="*/ 2147483647 h 768"/>
                  <a:gd name="T80" fmla="*/ 2147483647 w 546"/>
                  <a:gd name="T81" fmla="*/ 2147483647 h 768"/>
                  <a:gd name="T82" fmla="*/ 2147483647 w 546"/>
                  <a:gd name="T83" fmla="*/ 2147483647 h 768"/>
                  <a:gd name="T84" fmla="*/ 2147483647 w 546"/>
                  <a:gd name="T85" fmla="*/ 2147483647 h 768"/>
                  <a:gd name="T86" fmla="*/ 2147483647 w 546"/>
                  <a:gd name="T87" fmla="*/ 2147483647 h 768"/>
                  <a:gd name="T88" fmla="*/ 2147483647 w 546"/>
                  <a:gd name="T89" fmla="*/ 2147483647 h 768"/>
                  <a:gd name="T90" fmla="*/ 2147483647 w 546"/>
                  <a:gd name="T91" fmla="*/ 2147483647 h 768"/>
                  <a:gd name="T92" fmla="*/ 2147483647 w 546"/>
                  <a:gd name="T93" fmla="*/ 2147483647 h 768"/>
                  <a:gd name="T94" fmla="*/ 2147483647 w 546"/>
                  <a:gd name="T95" fmla="*/ 2147483647 h 768"/>
                  <a:gd name="T96" fmla="*/ 2147483647 w 546"/>
                  <a:gd name="T97" fmla="*/ 2147483647 h 768"/>
                  <a:gd name="T98" fmla="*/ 2147483647 w 546"/>
                  <a:gd name="T99" fmla="*/ 2147483647 h 768"/>
                  <a:gd name="T100" fmla="*/ 2147483647 w 546"/>
                  <a:gd name="T101" fmla="*/ 2147483647 h 768"/>
                  <a:gd name="T102" fmla="*/ 2147483647 w 546"/>
                  <a:gd name="T103" fmla="*/ 2147483647 h 768"/>
                  <a:gd name="T104" fmla="*/ 2147483647 w 546"/>
                  <a:gd name="T105" fmla="*/ 2147483647 h 768"/>
                  <a:gd name="T106" fmla="*/ 2147483647 w 546"/>
                  <a:gd name="T107" fmla="*/ 2147483647 h 768"/>
                  <a:gd name="T108" fmla="*/ 2147483647 w 546"/>
                  <a:gd name="T109" fmla="*/ 2147483647 h 768"/>
                  <a:gd name="T110" fmla="*/ 2147483647 w 546"/>
                  <a:gd name="T111" fmla="*/ 2147483647 h 768"/>
                  <a:gd name="T112" fmla="*/ 2147483647 w 546"/>
                  <a:gd name="T113" fmla="*/ 2147483647 h 768"/>
                  <a:gd name="T114" fmla="*/ 2147483647 w 546"/>
                  <a:gd name="T115" fmla="*/ 2147483647 h 768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w 546"/>
                  <a:gd name="T175" fmla="*/ 0 h 768"/>
                  <a:gd name="T176" fmla="*/ 546 w 546"/>
                  <a:gd name="T177" fmla="*/ 768 h 768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T174" t="T175" r="T176" b="T177"/>
                <a:pathLst>
                  <a:path w="546" h="768">
                    <a:moveTo>
                      <a:pt x="66" y="270"/>
                    </a:moveTo>
                    <a:lnTo>
                      <a:pt x="66" y="264"/>
                    </a:lnTo>
                    <a:lnTo>
                      <a:pt x="72" y="258"/>
                    </a:lnTo>
                    <a:lnTo>
                      <a:pt x="72" y="252"/>
                    </a:lnTo>
                    <a:lnTo>
                      <a:pt x="72" y="246"/>
                    </a:lnTo>
                    <a:lnTo>
                      <a:pt x="78" y="240"/>
                    </a:lnTo>
                    <a:lnTo>
                      <a:pt x="78" y="234"/>
                    </a:lnTo>
                    <a:lnTo>
                      <a:pt x="84" y="234"/>
                    </a:lnTo>
                    <a:lnTo>
                      <a:pt x="90" y="234"/>
                    </a:lnTo>
                    <a:lnTo>
                      <a:pt x="96" y="240"/>
                    </a:lnTo>
                    <a:lnTo>
                      <a:pt x="102" y="240"/>
                    </a:lnTo>
                    <a:lnTo>
                      <a:pt x="108" y="240"/>
                    </a:lnTo>
                    <a:lnTo>
                      <a:pt x="108" y="246"/>
                    </a:lnTo>
                    <a:lnTo>
                      <a:pt x="108" y="252"/>
                    </a:lnTo>
                    <a:lnTo>
                      <a:pt x="108" y="258"/>
                    </a:lnTo>
                    <a:lnTo>
                      <a:pt x="108" y="264"/>
                    </a:lnTo>
                    <a:lnTo>
                      <a:pt x="114" y="264"/>
                    </a:lnTo>
                    <a:lnTo>
                      <a:pt x="120" y="264"/>
                    </a:lnTo>
                    <a:lnTo>
                      <a:pt x="120" y="258"/>
                    </a:lnTo>
                    <a:lnTo>
                      <a:pt x="126" y="258"/>
                    </a:lnTo>
                    <a:lnTo>
                      <a:pt x="126" y="252"/>
                    </a:lnTo>
                    <a:lnTo>
                      <a:pt x="126" y="246"/>
                    </a:lnTo>
                    <a:lnTo>
                      <a:pt x="126" y="240"/>
                    </a:lnTo>
                    <a:lnTo>
                      <a:pt x="132" y="240"/>
                    </a:lnTo>
                    <a:lnTo>
                      <a:pt x="132" y="234"/>
                    </a:lnTo>
                    <a:lnTo>
                      <a:pt x="138" y="234"/>
                    </a:lnTo>
                    <a:lnTo>
                      <a:pt x="138" y="228"/>
                    </a:lnTo>
                    <a:lnTo>
                      <a:pt x="138" y="222"/>
                    </a:lnTo>
                    <a:lnTo>
                      <a:pt x="144" y="216"/>
                    </a:lnTo>
                    <a:lnTo>
                      <a:pt x="150" y="210"/>
                    </a:lnTo>
                    <a:lnTo>
                      <a:pt x="156" y="210"/>
                    </a:lnTo>
                    <a:lnTo>
                      <a:pt x="156" y="204"/>
                    </a:lnTo>
                    <a:lnTo>
                      <a:pt x="162" y="204"/>
                    </a:lnTo>
                    <a:lnTo>
                      <a:pt x="168" y="198"/>
                    </a:lnTo>
                    <a:lnTo>
                      <a:pt x="174" y="192"/>
                    </a:lnTo>
                    <a:lnTo>
                      <a:pt x="174" y="186"/>
                    </a:lnTo>
                    <a:lnTo>
                      <a:pt x="180" y="186"/>
                    </a:lnTo>
                    <a:lnTo>
                      <a:pt x="186" y="180"/>
                    </a:lnTo>
                    <a:lnTo>
                      <a:pt x="192" y="180"/>
                    </a:lnTo>
                    <a:lnTo>
                      <a:pt x="192" y="174"/>
                    </a:lnTo>
                    <a:lnTo>
                      <a:pt x="198" y="174"/>
                    </a:lnTo>
                    <a:lnTo>
                      <a:pt x="198" y="168"/>
                    </a:lnTo>
                    <a:lnTo>
                      <a:pt x="204" y="168"/>
                    </a:lnTo>
                    <a:lnTo>
                      <a:pt x="198" y="162"/>
                    </a:lnTo>
                    <a:lnTo>
                      <a:pt x="192" y="162"/>
                    </a:lnTo>
                    <a:lnTo>
                      <a:pt x="186" y="162"/>
                    </a:lnTo>
                    <a:lnTo>
                      <a:pt x="186" y="156"/>
                    </a:lnTo>
                    <a:lnTo>
                      <a:pt x="186" y="150"/>
                    </a:lnTo>
                    <a:lnTo>
                      <a:pt x="180" y="150"/>
                    </a:lnTo>
                    <a:lnTo>
                      <a:pt x="180" y="144"/>
                    </a:lnTo>
                    <a:lnTo>
                      <a:pt x="174" y="144"/>
                    </a:lnTo>
                    <a:lnTo>
                      <a:pt x="168" y="138"/>
                    </a:lnTo>
                    <a:lnTo>
                      <a:pt x="168" y="132"/>
                    </a:lnTo>
                    <a:lnTo>
                      <a:pt x="162" y="126"/>
                    </a:lnTo>
                    <a:lnTo>
                      <a:pt x="156" y="126"/>
                    </a:lnTo>
                    <a:lnTo>
                      <a:pt x="156" y="120"/>
                    </a:lnTo>
                    <a:lnTo>
                      <a:pt x="156" y="114"/>
                    </a:lnTo>
                    <a:lnTo>
                      <a:pt x="156" y="108"/>
                    </a:lnTo>
                    <a:lnTo>
                      <a:pt x="162" y="108"/>
                    </a:lnTo>
                    <a:lnTo>
                      <a:pt x="162" y="102"/>
                    </a:lnTo>
                    <a:lnTo>
                      <a:pt x="168" y="102"/>
                    </a:lnTo>
                    <a:lnTo>
                      <a:pt x="174" y="96"/>
                    </a:lnTo>
                    <a:lnTo>
                      <a:pt x="180" y="96"/>
                    </a:lnTo>
                    <a:lnTo>
                      <a:pt x="186" y="96"/>
                    </a:lnTo>
                    <a:lnTo>
                      <a:pt x="192" y="96"/>
                    </a:lnTo>
                    <a:lnTo>
                      <a:pt x="198" y="96"/>
                    </a:lnTo>
                    <a:lnTo>
                      <a:pt x="204" y="96"/>
                    </a:lnTo>
                    <a:lnTo>
                      <a:pt x="210" y="96"/>
                    </a:lnTo>
                    <a:lnTo>
                      <a:pt x="216" y="96"/>
                    </a:lnTo>
                    <a:lnTo>
                      <a:pt x="222" y="96"/>
                    </a:lnTo>
                    <a:lnTo>
                      <a:pt x="228" y="96"/>
                    </a:lnTo>
                    <a:lnTo>
                      <a:pt x="234" y="96"/>
                    </a:lnTo>
                    <a:lnTo>
                      <a:pt x="234" y="90"/>
                    </a:lnTo>
                    <a:lnTo>
                      <a:pt x="228" y="84"/>
                    </a:lnTo>
                    <a:lnTo>
                      <a:pt x="234" y="78"/>
                    </a:lnTo>
                    <a:lnTo>
                      <a:pt x="240" y="78"/>
                    </a:lnTo>
                    <a:lnTo>
                      <a:pt x="246" y="78"/>
                    </a:lnTo>
                    <a:lnTo>
                      <a:pt x="252" y="78"/>
                    </a:lnTo>
                    <a:lnTo>
                      <a:pt x="252" y="72"/>
                    </a:lnTo>
                    <a:lnTo>
                      <a:pt x="258" y="72"/>
                    </a:lnTo>
                    <a:lnTo>
                      <a:pt x="264" y="72"/>
                    </a:lnTo>
                    <a:lnTo>
                      <a:pt x="264" y="66"/>
                    </a:lnTo>
                    <a:lnTo>
                      <a:pt x="264" y="60"/>
                    </a:lnTo>
                    <a:lnTo>
                      <a:pt x="270" y="60"/>
                    </a:lnTo>
                    <a:lnTo>
                      <a:pt x="276" y="60"/>
                    </a:lnTo>
                    <a:lnTo>
                      <a:pt x="276" y="54"/>
                    </a:lnTo>
                    <a:lnTo>
                      <a:pt x="276" y="48"/>
                    </a:lnTo>
                    <a:lnTo>
                      <a:pt x="276" y="42"/>
                    </a:lnTo>
                    <a:lnTo>
                      <a:pt x="282" y="36"/>
                    </a:lnTo>
                    <a:lnTo>
                      <a:pt x="288" y="36"/>
                    </a:lnTo>
                    <a:lnTo>
                      <a:pt x="294" y="36"/>
                    </a:lnTo>
                    <a:lnTo>
                      <a:pt x="300" y="36"/>
                    </a:lnTo>
                    <a:lnTo>
                      <a:pt x="306" y="36"/>
                    </a:lnTo>
                    <a:lnTo>
                      <a:pt x="312" y="36"/>
                    </a:lnTo>
                    <a:lnTo>
                      <a:pt x="330" y="48"/>
                    </a:lnTo>
                    <a:lnTo>
                      <a:pt x="336" y="54"/>
                    </a:lnTo>
                    <a:lnTo>
                      <a:pt x="342" y="42"/>
                    </a:lnTo>
                    <a:lnTo>
                      <a:pt x="354" y="42"/>
                    </a:lnTo>
                    <a:lnTo>
                      <a:pt x="354" y="36"/>
                    </a:lnTo>
                    <a:lnTo>
                      <a:pt x="360" y="36"/>
                    </a:lnTo>
                    <a:lnTo>
                      <a:pt x="366" y="48"/>
                    </a:lnTo>
                    <a:lnTo>
                      <a:pt x="378" y="42"/>
                    </a:lnTo>
                    <a:lnTo>
                      <a:pt x="366" y="36"/>
                    </a:lnTo>
                    <a:lnTo>
                      <a:pt x="372" y="30"/>
                    </a:lnTo>
                    <a:lnTo>
                      <a:pt x="372" y="24"/>
                    </a:lnTo>
                    <a:lnTo>
                      <a:pt x="360" y="24"/>
                    </a:lnTo>
                    <a:lnTo>
                      <a:pt x="360" y="18"/>
                    </a:lnTo>
                    <a:lnTo>
                      <a:pt x="372" y="18"/>
                    </a:lnTo>
                    <a:lnTo>
                      <a:pt x="372" y="12"/>
                    </a:lnTo>
                    <a:lnTo>
                      <a:pt x="378" y="12"/>
                    </a:lnTo>
                    <a:lnTo>
                      <a:pt x="384" y="18"/>
                    </a:lnTo>
                    <a:lnTo>
                      <a:pt x="390" y="12"/>
                    </a:lnTo>
                    <a:lnTo>
                      <a:pt x="390" y="6"/>
                    </a:lnTo>
                    <a:lnTo>
                      <a:pt x="396" y="12"/>
                    </a:lnTo>
                    <a:lnTo>
                      <a:pt x="408" y="0"/>
                    </a:lnTo>
                    <a:lnTo>
                      <a:pt x="408" y="12"/>
                    </a:lnTo>
                    <a:lnTo>
                      <a:pt x="414" y="12"/>
                    </a:lnTo>
                    <a:lnTo>
                      <a:pt x="420" y="24"/>
                    </a:lnTo>
                    <a:lnTo>
                      <a:pt x="426" y="30"/>
                    </a:lnTo>
                    <a:lnTo>
                      <a:pt x="432" y="24"/>
                    </a:lnTo>
                    <a:lnTo>
                      <a:pt x="438" y="30"/>
                    </a:lnTo>
                    <a:lnTo>
                      <a:pt x="432" y="30"/>
                    </a:lnTo>
                    <a:lnTo>
                      <a:pt x="426" y="30"/>
                    </a:lnTo>
                    <a:lnTo>
                      <a:pt x="420" y="30"/>
                    </a:lnTo>
                    <a:lnTo>
                      <a:pt x="414" y="24"/>
                    </a:lnTo>
                    <a:lnTo>
                      <a:pt x="414" y="30"/>
                    </a:lnTo>
                    <a:lnTo>
                      <a:pt x="408" y="24"/>
                    </a:lnTo>
                    <a:lnTo>
                      <a:pt x="396" y="36"/>
                    </a:lnTo>
                    <a:lnTo>
                      <a:pt x="402" y="36"/>
                    </a:lnTo>
                    <a:lnTo>
                      <a:pt x="408" y="48"/>
                    </a:lnTo>
                    <a:lnTo>
                      <a:pt x="396" y="48"/>
                    </a:lnTo>
                    <a:lnTo>
                      <a:pt x="402" y="54"/>
                    </a:lnTo>
                    <a:lnTo>
                      <a:pt x="408" y="54"/>
                    </a:lnTo>
                    <a:lnTo>
                      <a:pt x="408" y="48"/>
                    </a:lnTo>
                    <a:lnTo>
                      <a:pt x="414" y="48"/>
                    </a:lnTo>
                    <a:lnTo>
                      <a:pt x="420" y="54"/>
                    </a:lnTo>
                    <a:lnTo>
                      <a:pt x="414" y="60"/>
                    </a:lnTo>
                    <a:lnTo>
                      <a:pt x="414" y="66"/>
                    </a:lnTo>
                    <a:lnTo>
                      <a:pt x="426" y="66"/>
                    </a:lnTo>
                    <a:lnTo>
                      <a:pt x="426" y="72"/>
                    </a:lnTo>
                    <a:lnTo>
                      <a:pt x="426" y="78"/>
                    </a:lnTo>
                    <a:lnTo>
                      <a:pt x="426" y="84"/>
                    </a:lnTo>
                    <a:lnTo>
                      <a:pt x="426" y="90"/>
                    </a:lnTo>
                    <a:lnTo>
                      <a:pt x="426" y="96"/>
                    </a:lnTo>
                    <a:lnTo>
                      <a:pt x="426" y="102"/>
                    </a:lnTo>
                    <a:lnTo>
                      <a:pt x="426" y="108"/>
                    </a:lnTo>
                    <a:lnTo>
                      <a:pt x="426" y="114"/>
                    </a:lnTo>
                    <a:lnTo>
                      <a:pt x="426" y="120"/>
                    </a:lnTo>
                    <a:lnTo>
                      <a:pt x="426" y="126"/>
                    </a:lnTo>
                    <a:lnTo>
                      <a:pt x="426" y="132"/>
                    </a:lnTo>
                    <a:lnTo>
                      <a:pt x="426" y="138"/>
                    </a:lnTo>
                    <a:lnTo>
                      <a:pt x="426" y="144"/>
                    </a:lnTo>
                    <a:lnTo>
                      <a:pt x="432" y="138"/>
                    </a:lnTo>
                    <a:lnTo>
                      <a:pt x="438" y="138"/>
                    </a:lnTo>
                    <a:lnTo>
                      <a:pt x="438" y="132"/>
                    </a:lnTo>
                    <a:lnTo>
                      <a:pt x="444" y="132"/>
                    </a:lnTo>
                    <a:lnTo>
                      <a:pt x="444" y="126"/>
                    </a:lnTo>
                    <a:lnTo>
                      <a:pt x="444" y="120"/>
                    </a:lnTo>
                    <a:lnTo>
                      <a:pt x="444" y="114"/>
                    </a:lnTo>
                    <a:lnTo>
                      <a:pt x="444" y="108"/>
                    </a:lnTo>
                    <a:lnTo>
                      <a:pt x="450" y="108"/>
                    </a:lnTo>
                    <a:lnTo>
                      <a:pt x="456" y="108"/>
                    </a:lnTo>
                    <a:lnTo>
                      <a:pt x="462" y="108"/>
                    </a:lnTo>
                    <a:lnTo>
                      <a:pt x="468" y="108"/>
                    </a:lnTo>
                    <a:lnTo>
                      <a:pt x="474" y="108"/>
                    </a:lnTo>
                    <a:lnTo>
                      <a:pt x="480" y="114"/>
                    </a:lnTo>
                    <a:lnTo>
                      <a:pt x="486" y="114"/>
                    </a:lnTo>
                    <a:lnTo>
                      <a:pt x="492" y="120"/>
                    </a:lnTo>
                    <a:lnTo>
                      <a:pt x="486" y="120"/>
                    </a:lnTo>
                    <a:lnTo>
                      <a:pt x="486" y="126"/>
                    </a:lnTo>
                    <a:lnTo>
                      <a:pt x="492" y="126"/>
                    </a:lnTo>
                    <a:lnTo>
                      <a:pt x="498" y="126"/>
                    </a:lnTo>
                    <a:lnTo>
                      <a:pt x="498" y="132"/>
                    </a:lnTo>
                    <a:lnTo>
                      <a:pt x="504" y="132"/>
                    </a:lnTo>
                    <a:lnTo>
                      <a:pt x="510" y="132"/>
                    </a:lnTo>
                    <a:lnTo>
                      <a:pt x="516" y="132"/>
                    </a:lnTo>
                    <a:lnTo>
                      <a:pt x="516" y="138"/>
                    </a:lnTo>
                    <a:lnTo>
                      <a:pt x="510" y="138"/>
                    </a:lnTo>
                    <a:lnTo>
                      <a:pt x="510" y="144"/>
                    </a:lnTo>
                    <a:lnTo>
                      <a:pt x="504" y="144"/>
                    </a:lnTo>
                    <a:lnTo>
                      <a:pt x="504" y="150"/>
                    </a:lnTo>
                    <a:lnTo>
                      <a:pt x="504" y="156"/>
                    </a:lnTo>
                    <a:lnTo>
                      <a:pt x="498" y="162"/>
                    </a:lnTo>
                    <a:lnTo>
                      <a:pt x="492" y="162"/>
                    </a:lnTo>
                    <a:lnTo>
                      <a:pt x="486" y="162"/>
                    </a:lnTo>
                    <a:lnTo>
                      <a:pt x="486" y="168"/>
                    </a:lnTo>
                    <a:lnTo>
                      <a:pt x="480" y="168"/>
                    </a:lnTo>
                    <a:lnTo>
                      <a:pt x="474" y="168"/>
                    </a:lnTo>
                    <a:lnTo>
                      <a:pt x="468" y="168"/>
                    </a:lnTo>
                    <a:lnTo>
                      <a:pt x="462" y="168"/>
                    </a:lnTo>
                    <a:lnTo>
                      <a:pt x="456" y="168"/>
                    </a:lnTo>
                    <a:lnTo>
                      <a:pt x="456" y="174"/>
                    </a:lnTo>
                    <a:lnTo>
                      <a:pt x="456" y="180"/>
                    </a:lnTo>
                    <a:lnTo>
                      <a:pt x="456" y="186"/>
                    </a:lnTo>
                    <a:lnTo>
                      <a:pt x="450" y="186"/>
                    </a:lnTo>
                    <a:lnTo>
                      <a:pt x="444" y="186"/>
                    </a:lnTo>
                    <a:lnTo>
                      <a:pt x="438" y="186"/>
                    </a:lnTo>
                    <a:lnTo>
                      <a:pt x="432" y="186"/>
                    </a:lnTo>
                    <a:lnTo>
                      <a:pt x="426" y="186"/>
                    </a:lnTo>
                    <a:lnTo>
                      <a:pt x="426" y="192"/>
                    </a:lnTo>
                    <a:lnTo>
                      <a:pt x="426" y="198"/>
                    </a:lnTo>
                    <a:lnTo>
                      <a:pt x="426" y="204"/>
                    </a:lnTo>
                    <a:lnTo>
                      <a:pt x="420" y="204"/>
                    </a:lnTo>
                    <a:lnTo>
                      <a:pt x="414" y="204"/>
                    </a:lnTo>
                    <a:lnTo>
                      <a:pt x="414" y="210"/>
                    </a:lnTo>
                    <a:lnTo>
                      <a:pt x="408" y="204"/>
                    </a:lnTo>
                    <a:lnTo>
                      <a:pt x="402" y="204"/>
                    </a:lnTo>
                    <a:lnTo>
                      <a:pt x="396" y="198"/>
                    </a:lnTo>
                    <a:lnTo>
                      <a:pt x="390" y="198"/>
                    </a:lnTo>
                    <a:lnTo>
                      <a:pt x="384" y="198"/>
                    </a:lnTo>
                    <a:lnTo>
                      <a:pt x="384" y="204"/>
                    </a:lnTo>
                    <a:lnTo>
                      <a:pt x="384" y="210"/>
                    </a:lnTo>
                    <a:lnTo>
                      <a:pt x="378" y="210"/>
                    </a:lnTo>
                    <a:lnTo>
                      <a:pt x="384" y="216"/>
                    </a:lnTo>
                    <a:lnTo>
                      <a:pt x="390" y="216"/>
                    </a:lnTo>
                    <a:lnTo>
                      <a:pt x="390" y="222"/>
                    </a:lnTo>
                    <a:lnTo>
                      <a:pt x="396" y="222"/>
                    </a:lnTo>
                    <a:lnTo>
                      <a:pt x="396" y="228"/>
                    </a:lnTo>
                    <a:lnTo>
                      <a:pt x="390" y="222"/>
                    </a:lnTo>
                    <a:lnTo>
                      <a:pt x="384" y="222"/>
                    </a:lnTo>
                    <a:lnTo>
                      <a:pt x="384" y="228"/>
                    </a:lnTo>
                    <a:lnTo>
                      <a:pt x="378" y="228"/>
                    </a:lnTo>
                    <a:lnTo>
                      <a:pt x="372" y="228"/>
                    </a:lnTo>
                    <a:lnTo>
                      <a:pt x="366" y="228"/>
                    </a:lnTo>
                    <a:lnTo>
                      <a:pt x="366" y="234"/>
                    </a:lnTo>
                    <a:lnTo>
                      <a:pt x="366" y="240"/>
                    </a:lnTo>
                    <a:lnTo>
                      <a:pt x="366" y="246"/>
                    </a:lnTo>
                    <a:lnTo>
                      <a:pt x="366" y="252"/>
                    </a:lnTo>
                    <a:lnTo>
                      <a:pt x="372" y="252"/>
                    </a:lnTo>
                    <a:lnTo>
                      <a:pt x="378" y="252"/>
                    </a:lnTo>
                    <a:lnTo>
                      <a:pt x="384" y="252"/>
                    </a:lnTo>
                    <a:lnTo>
                      <a:pt x="384" y="258"/>
                    </a:lnTo>
                    <a:lnTo>
                      <a:pt x="390" y="258"/>
                    </a:lnTo>
                    <a:lnTo>
                      <a:pt x="390" y="264"/>
                    </a:lnTo>
                    <a:lnTo>
                      <a:pt x="396" y="264"/>
                    </a:lnTo>
                    <a:lnTo>
                      <a:pt x="396" y="270"/>
                    </a:lnTo>
                    <a:lnTo>
                      <a:pt x="396" y="276"/>
                    </a:lnTo>
                    <a:lnTo>
                      <a:pt x="396" y="282"/>
                    </a:lnTo>
                    <a:lnTo>
                      <a:pt x="402" y="282"/>
                    </a:lnTo>
                    <a:lnTo>
                      <a:pt x="408" y="282"/>
                    </a:lnTo>
                    <a:lnTo>
                      <a:pt x="414" y="282"/>
                    </a:lnTo>
                    <a:lnTo>
                      <a:pt x="420" y="282"/>
                    </a:lnTo>
                    <a:lnTo>
                      <a:pt x="426" y="282"/>
                    </a:lnTo>
                    <a:lnTo>
                      <a:pt x="426" y="288"/>
                    </a:lnTo>
                    <a:lnTo>
                      <a:pt x="426" y="294"/>
                    </a:lnTo>
                    <a:lnTo>
                      <a:pt x="420" y="294"/>
                    </a:lnTo>
                    <a:lnTo>
                      <a:pt x="414" y="300"/>
                    </a:lnTo>
                    <a:lnTo>
                      <a:pt x="408" y="300"/>
                    </a:lnTo>
                    <a:lnTo>
                      <a:pt x="408" y="306"/>
                    </a:lnTo>
                    <a:lnTo>
                      <a:pt x="408" y="312"/>
                    </a:lnTo>
                    <a:lnTo>
                      <a:pt x="408" y="318"/>
                    </a:lnTo>
                    <a:lnTo>
                      <a:pt x="408" y="324"/>
                    </a:lnTo>
                    <a:lnTo>
                      <a:pt x="408" y="330"/>
                    </a:lnTo>
                    <a:lnTo>
                      <a:pt x="408" y="336"/>
                    </a:lnTo>
                    <a:lnTo>
                      <a:pt x="414" y="336"/>
                    </a:lnTo>
                    <a:lnTo>
                      <a:pt x="414" y="342"/>
                    </a:lnTo>
                    <a:lnTo>
                      <a:pt x="420" y="342"/>
                    </a:lnTo>
                    <a:lnTo>
                      <a:pt x="426" y="342"/>
                    </a:lnTo>
                    <a:lnTo>
                      <a:pt x="420" y="342"/>
                    </a:lnTo>
                    <a:lnTo>
                      <a:pt x="414" y="342"/>
                    </a:lnTo>
                    <a:lnTo>
                      <a:pt x="408" y="348"/>
                    </a:lnTo>
                    <a:lnTo>
                      <a:pt x="402" y="348"/>
                    </a:lnTo>
                    <a:lnTo>
                      <a:pt x="402" y="354"/>
                    </a:lnTo>
                    <a:lnTo>
                      <a:pt x="396" y="354"/>
                    </a:lnTo>
                    <a:lnTo>
                      <a:pt x="396" y="348"/>
                    </a:lnTo>
                    <a:lnTo>
                      <a:pt x="396" y="342"/>
                    </a:lnTo>
                    <a:lnTo>
                      <a:pt x="390" y="336"/>
                    </a:lnTo>
                    <a:lnTo>
                      <a:pt x="384" y="336"/>
                    </a:lnTo>
                    <a:lnTo>
                      <a:pt x="378" y="342"/>
                    </a:lnTo>
                    <a:lnTo>
                      <a:pt x="378" y="348"/>
                    </a:lnTo>
                    <a:lnTo>
                      <a:pt x="378" y="354"/>
                    </a:lnTo>
                    <a:lnTo>
                      <a:pt x="384" y="354"/>
                    </a:lnTo>
                    <a:lnTo>
                      <a:pt x="390" y="354"/>
                    </a:lnTo>
                    <a:lnTo>
                      <a:pt x="396" y="354"/>
                    </a:lnTo>
                    <a:lnTo>
                      <a:pt x="396" y="360"/>
                    </a:lnTo>
                    <a:lnTo>
                      <a:pt x="396" y="366"/>
                    </a:lnTo>
                    <a:lnTo>
                      <a:pt x="396" y="372"/>
                    </a:lnTo>
                    <a:lnTo>
                      <a:pt x="396" y="378"/>
                    </a:lnTo>
                    <a:lnTo>
                      <a:pt x="396" y="384"/>
                    </a:lnTo>
                    <a:lnTo>
                      <a:pt x="396" y="390"/>
                    </a:lnTo>
                    <a:lnTo>
                      <a:pt x="402" y="390"/>
                    </a:lnTo>
                    <a:lnTo>
                      <a:pt x="408" y="390"/>
                    </a:lnTo>
                    <a:lnTo>
                      <a:pt x="408" y="396"/>
                    </a:lnTo>
                    <a:lnTo>
                      <a:pt x="408" y="402"/>
                    </a:lnTo>
                    <a:lnTo>
                      <a:pt x="408" y="408"/>
                    </a:lnTo>
                    <a:lnTo>
                      <a:pt x="414" y="408"/>
                    </a:lnTo>
                    <a:lnTo>
                      <a:pt x="420" y="408"/>
                    </a:lnTo>
                    <a:lnTo>
                      <a:pt x="426" y="414"/>
                    </a:lnTo>
                    <a:lnTo>
                      <a:pt x="426" y="420"/>
                    </a:lnTo>
                    <a:lnTo>
                      <a:pt x="420" y="420"/>
                    </a:lnTo>
                    <a:lnTo>
                      <a:pt x="414" y="420"/>
                    </a:lnTo>
                    <a:lnTo>
                      <a:pt x="408" y="426"/>
                    </a:lnTo>
                    <a:lnTo>
                      <a:pt x="408" y="432"/>
                    </a:lnTo>
                    <a:lnTo>
                      <a:pt x="408" y="438"/>
                    </a:lnTo>
                    <a:lnTo>
                      <a:pt x="414" y="438"/>
                    </a:lnTo>
                    <a:lnTo>
                      <a:pt x="420" y="438"/>
                    </a:lnTo>
                    <a:lnTo>
                      <a:pt x="426" y="438"/>
                    </a:lnTo>
                    <a:lnTo>
                      <a:pt x="432" y="444"/>
                    </a:lnTo>
                    <a:lnTo>
                      <a:pt x="438" y="444"/>
                    </a:lnTo>
                    <a:lnTo>
                      <a:pt x="444" y="444"/>
                    </a:lnTo>
                    <a:lnTo>
                      <a:pt x="444" y="450"/>
                    </a:lnTo>
                    <a:lnTo>
                      <a:pt x="450" y="450"/>
                    </a:lnTo>
                    <a:lnTo>
                      <a:pt x="456" y="450"/>
                    </a:lnTo>
                    <a:lnTo>
                      <a:pt x="462" y="456"/>
                    </a:lnTo>
                    <a:lnTo>
                      <a:pt x="468" y="456"/>
                    </a:lnTo>
                    <a:lnTo>
                      <a:pt x="468" y="462"/>
                    </a:lnTo>
                    <a:lnTo>
                      <a:pt x="468" y="468"/>
                    </a:lnTo>
                    <a:lnTo>
                      <a:pt x="474" y="468"/>
                    </a:lnTo>
                    <a:lnTo>
                      <a:pt x="480" y="474"/>
                    </a:lnTo>
                    <a:lnTo>
                      <a:pt x="486" y="474"/>
                    </a:lnTo>
                    <a:lnTo>
                      <a:pt x="486" y="480"/>
                    </a:lnTo>
                    <a:lnTo>
                      <a:pt x="480" y="480"/>
                    </a:lnTo>
                    <a:lnTo>
                      <a:pt x="480" y="486"/>
                    </a:lnTo>
                    <a:lnTo>
                      <a:pt x="474" y="486"/>
                    </a:lnTo>
                    <a:lnTo>
                      <a:pt x="468" y="486"/>
                    </a:lnTo>
                    <a:lnTo>
                      <a:pt x="468" y="492"/>
                    </a:lnTo>
                    <a:lnTo>
                      <a:pt x="474" y="498"/>
                    </a:lnTo>
                    <a:lnTo>
                      <a:pt x="480" y="498"/>
                    </a:lnTo>
                    <a:lnTo>
                      <a:pt x="486" y="498"/>
                    </a:lnTo>
                    <a:lnTo>
                      <a:pt x="486" y="504"/>
                    </a:lnTo>
                    <a:lnTo>
                      <a:pt x="492" y="504"/>
                    </a:lnTo>
                    <a:lnTo>
                      <a:pt x="498" y="504"/>
                    </a:lnTo>
                    <a:lnTo>
                      <a:pt x="498" y="510"/>
                    </a:lnTo>
                    <a:lnTo>
                      <a:pt x="498" y="516"/>
                    </a:lnTo>
                    <a:lnTo>
                      <a:pt x="498" y="522"/>
                    </a:lnTo>
                    <a:lnTo>
                      <a:pt x="504" y="522"/>
                    </a:lnTo>
                    <a:lnTo>
                      <a:pt x="510" y="522"/>
                    </a:lnTo>
                    <a:lnTo>
                      <a:pt x="516" y="522"/>
                    </a:lnTo>
                    <a:lnTo>
                      <a:pt x="516" y="528"/>
                    </a:lnTo>
                    <a:lnTo>
                      <a:pt x="522" y="528"/>
                    </a:lnTo>
                    <a:lnTo>
                      <a:pt x="528" y="528"/>
                    </a:lnTo>
                    <a:lnTo>
                      <a:pt x="534" y="528"/>
                    </a:lnTo>
                    <a:lnTo>
                      <a:pt x="540" y="528"/>
                    </a:lnTo>
                    <a:lnTo>
                      <a:pt x="546" y="528"/>
                    </a:lnTo>
                    <a:lnTo>
                      <a:pt x="546" y="534"/>
                    </a:lnTo>
                    <a:lnTo>
                      <a:pt x="540" y="534"/>
                    </a:lnTo>
                    <a:lnTo>
                      <a:pt x="534" y="540"/>
                    </a:lnTo>
                    <a:lnTo>
                      <a:pt x="528" y="540"/>
                    </a:lnTo>
                    <a:lnTo>
                      <a:pt x="528" y="546"/>
                    </a:lnTo>
                    <a:lnTo>
                      <a:pt x="522" y="546"/>
                    </a:lnTo>
                    <a:lnTo>
                      <a:pt x="516" y="546"/>
                    </a:lnTo>
                    <a:lnTo>
                      <a:pt x="516" y="552"/>
                    </a:lnTo>
                    <a:lnTo>
                      <a:pt x="516" y="558"/>
                    </a:lnTo>
                    <a:lnTo>
                      <a:pt x="510" y="558"/>
                    </a:lnTo>
                    <a:lnTo>
                      <a:pt x="504" y="558"/>
                    </a:lnTo>
                    <a:lnTo>
                      <a:pt x="498" y="558"/>
                    </a:lnTo>
                    <a:lnTo>
                      <a:pt x="498" y="564"/>
                    </a:lnTo>
                    <a:lnTo>
                      <a:pt x="498" y="570"/>
                    </a:lnTo>
                    <a:lnTo>
                      <a:pt x="492" y="570"/>
                    </a:lnTo>
                    <a:lnTo>
                      <a:pt x="486" y="570"/>
                    </a:lnTo>
                    <a:lnTo>
                      <a:pt x="486" y="576"/>
                    </a:lnTo>
                    <a:lnTo>
                      <a:pt x="480" y="576"/>
                    </a:lnTo>
                    <a:lnTo>
                      <a:pt x="474" y="576"/>
                    </a:lnTo>
                    <a:lnTo>
                      <a:pt x="468" y="582"/>
                    </a:lnTo>
                    <a:lnTo>
                      <a:pt x="462" y="582"/>
                    </a:lnTo>
                    <a:lnTo>
                      <a:pt x="462" y="588"/>
                    </a:lnTo>
                    <a:lnTo>
                      <a:pt x="456" y="588"/>
                    </a:lnTo>
                    <a:lnTo>
                      <a:pt x="456" y="594"/>
                    </a:lnTo>
                    <a:lnTo>
                      <a:pt x="450" y="594"/>
                    </a:lnTo>
                    <a:lnTo>
                      <a:pt x="444" y="600"/>
                    </a:lnTo>
                    <a:lnTo>
                      <a:pt x="438" y="606"/>
                    </a:lnTo>
                    <a:lnTo>
                      <a:pt x="432" y="606"/>
                    </a:lnTo>
                    <a:lnTo>
                      <a:pt x="432" y="612"/>
                    </a:lnTo>
                    <a:lnTo>
                      <a:pt x="426" y="612"/>
                    </a:lnTo>
                    <a:lnTo>
                      <a:pt x="426" y="606"/>
                    </a:lnTo>
                    <a:lnTo>
                      <a:pt x="420" y="606"/>
                    </a:lnTo>
                    <a:lnTo>
                      <a:pt x="414" y="600"/>
                    </a:lnTo>
                    <a:lnTo>
                      <a:pt x="408" y="600"/>
                    </a:lnTo>
                    <a:lnTo>
                      <a:pt x="408" y="606"/>
                    </a:lnTo>
                    <a:lnTo>
                      <a:pt x="402" y="606"/>
                    </a:lnTo>
                    <a:lnTo>
                      <a:pt x="396" y="606"/>
                    </a:lnTo>
                    <a:lnTo>
                      <a:pt x="390" y="606"/>
                    </a:lnTo>
                    <a:lnTo>
                      <a:pt x="390" y="612"/>
                    </a:lnTo>
                    <a:lnTo>
                      <a:pt x="384" y="612"/>
                    </a:lnTo>
                    <a:lnTo>
                      <a:pt x="378" y="618"/>
                    </a:lnTo>
                    <a:lnTo>
                      <a:pt x="378" y="624"/>
                    </a:lnTo>
                    <a:lnTo>
                      <a:pt x="372" y="630"/>
                    </a:lnTo>
                    <a:lnTo>
                      <a:pt x="366" y="636"/>
                    </a:lnTo>
                    <a:lnTo>
                      <a:pt x="360" y="636"/>
                    </a:lnTo>
                    <a:lnTo>
                      <a:pt x="360" y="642"/>
                    </a:lnTo>
                    <a:lnTo>
                      <a:pt x="366" y="642"/>
                    </a:lnTo>
                    <a:lnTo>
                      <a:pt x="372" y="648"/>
                    </a:lnTo>
                    <a:lnTo>
                      <a:pt x="378" y="648"/>
                    </a:lnTo>
                    <a:lnTo>
                      <a:pt x="378" y="654"/>
                    </a:lnTo>
                    <a:lnTo>
                      <a:pt x="378" y="660"/>
                    </a:lnTo>
                    <a:lnTo>
                      <a:pt x="372" y="660"/>
                    </a:lnTo>
                    <a:lnTo>
                      <a:pt x="366" y="660"/>
                    </a:lnTo>
                    <a:lnTo>
                      <a:pt x="360" y="666"/>
                    </a:lnTo>
                    <a:lnTo>
                      <a:pt x="360" y="672"/>
                    </a:lnTo>
                    <a:lnTo>
                      <a:pt x="354" y="678"/>
                    </a:lnTo>
                    <a:lnTo>
                      <a:pt x="348" y="678"/>
                    </a:lnTo>
                    <a:lnTo>
                      <a:pt x="354" y="678"/>
                    </a:lnTo>
                    <a:lnTo>
                      <a:pt x="360" y="678"/>
                    </a:lnTo>
                    <a:lnTo>
                      <a:pt x="360" y="684"/>
                    </a:lnTo>
                    <a:lnTo>
                      <a:pt x="354" y="684"/>
                    </a:lnTo>
                    <a:lnTo>
                      <a:pt x="354" y="690"/>
                    </a:lnTo>
                    <a:lnTo>
                      <a:pt x="348" y="690"/>
                    </a:lnTo>
                    <a:lnTo>
                      <a:pt x="348" y="696"/>
                    </a:lnTo>
                    <a:lnTo>
                      <a:pt x="348" y="702"/>
                    </a:lnTo>
                    <a:lnTo>
                      <a:pt x="342" y="702"/>
                    </a:lnTo>
                    <a:lnTo>
                      <a:pt x="336" y="702"/>
                    </a:lnTo>
                    <a:lnTo>
                      <a:pt x="330" y="702"/>
                    </a:lnTo>
                    <a:lnTo>
                      <a:pt x="336" y="702"/>
                    </a:lnTo>
                    <a:lnTo>
                      <a:pt x="336" y="708"/>
                    </a:lnTo>
                    <a:lnTo>
                      <a:pt x="342" y="708"/>
                    </a:lnTo>
                    <a:lnTo>
                      <a:pt x="348" y="708"/>
                    </a:lnTo>
                    <a:lnTo>
                      <a:pt x="348" y="714"/>
                    </a:lnTo>
                    <a:lnTo>
                      <a:pt x="348" y="720"/>
                    </a:lnTo>
                    <a:lnTo>
                      <a:pt x="342" y="720"/>
                    </a:lnTo>
                    <a:lnTo>
                      <a:pt x="336" y="720"/>
                    </a:lnTo>
                    <a:lnTo>
                      <a:pt x="330" y="720"/>
                    </a:lnTo>
                    <a:lnTo>
                      <a:pt x="324" y="720"/>
                    </a:lnTo>
                    <a:lnTo>
                      <a:pt x="318" y="714"/>
                    </a:lnTo>
                    <a:lnTo>
                      <a:pt x="318" y="708"/>
                    </a:lnTo>
                    <a:lnTo>
                      <a:pt x="318" y="702"/>
                    </a:lnTo>
                    <a:lnTo>
                      <a:pt x="312" y="702"/>
                    </a:lnTo>
                    <a:lnTo>
                      <a:pt x="306" y="702"/>
                    </a:lnTo>
                    <a:lnTo>
                      <a:pt x="300" y="696"/>
                    </a:lnTo>
                    <a:lnTo>
                      <a:pt x="294" y="696"/>
                    </a:lnTo>
                    <a:lnTo>
                      <a:pt x="288" y="696"/>
                    </a:lnTo>
                    <a:lnTo>
                      <a:pt x="282" y="696"/>
                    </a:lnTo>
                    <a:lnTo>
                      <a:pt x="282" y="690"/>
                    </a:lnTo>
                    <a:lnTo>
                      <a:pt x="276" y="690"/>
                    </a:lnTo>
                    <a:lnTo>
                      <a:pt x="270" y="690"/>
                    </a:lnTo>
                    <a:lnTo>
                      <a:pt x="270" y="684"/>
                    </a:lnTo>
                    <a:lnTo>
                      <a:pt x="270" y="678"/>
                    </a:lnTo>
                    <a:lnTo>
                      <a:pt x="276" y="684"/>
                    </a:lnTo>
                    <a:lnTo>
                      <a:pt x="282" y="684"/>
                    </a:lnTo>
                    <a:lnTo>
                      <a:pt x="288" y="684"/>
                    </a:lnTo>
                    <a:lnTo>
                      <a:pt x="288" y="678"/>
                    </a:lnTo>
                    <a:lnTo>
                      <a:pt x="288" y="672"/>
                    </a:lnTo>
                    <a:lnTo>
                      <a:pt x="282" y="666"/>
                    </a:lnTo>
                    <a:lnTo>
                      <a:pt x="282" y="672"/>
                    </a:lnTo>
                    <a:lnTo>
                      <a:pt x="276" y="672"/>
                    </a:lnTo>
                    <a:lnTo>
                      <a:pt x="270" y="672"/>
                    </a:lnTo>
                    <a:lnTo>
                      <a:pt x="270" y="666"/>
                    </a:lnTo>
                    <a:lnTo>
                      <a:pt x="264" y="666"/>
                    </a:lnTo>
                    <a:lnTo>
                      <a:pt x="258" y="666"/>
                    </a:lnTo>
                    <a:lnTo>
                      <a:pt x="258" y="660"/>
                    </a:lnTo>
                    <a:lnTo>
                      <a:pt x="258" y="654"/>
                    </a:lnTo>
                    <a:lnTo>
                      <a:pt x="252" y="654"/>
                    </a:lnTo>
                    <a:lnTo>
                      <a:pt x="246" y="654"/>
                    </a:lnTo>
                    <a:lnTo>
                      <a:pt x="240" y="654"/>
                    </a:lnTo>
                    <a:lnTo>
                      <a:pt x="240" y="660"/>
                    </a:lnTo>
                    <a:lnTo>
                      <a:pt x="240" y="666"/>
                    </a:lnTo>
                    <a:lnTo>
                      <a:pt x="240" y="672"/>
                    </a:lnTo>
                    <a:lnTo>
                      <a:pt x="240" y="678"/>
                    </a:lnTo>
                    <a:lnTo>
                      <a:pt x="240" y="684"/>
                    </a:lnTo>
                    <a:lnTo>
                      <a:pt x="234" y="684"/>
                    </a:lnTo>
                    <a:lnTo>
                      <a:pt x="228" y="690"/>
                    </a:lnTo>
                    <a:lnTo>
                      <a:pt x="222" y="684"/>
                    </a:lnTo>
                    <a:lnTo>
                      <a:pt x="216" y="684"/>
                    </a:lnTo>
                    <a:lnTo>
                      <a:pt x="216" y="678"/>
                    </a:lnTo>
                    <a:lnTo>
                      <a:pt x="210" y="678"/>
                    </a:lnTo>
                    <a:lnTo>
                      <a:pt x="210" y="672"/>
                    </a:lnTo>
                    <a:lnTo>
                      <a:pt x="210" y="666"/>
                    </a:lnTo>
                    <a:lnTo>
                      <a:pt x="204" y="666"/>
                    </a:lnTo>
                    <a:lnTo>
                      <a:pt x="198" y="660"/>
                    </a:lnTo>
                    <a:lnTo>
                      <a:pt x="192" y="660"/>
                    </a:lnTo>
                    <a:lnTo>
                      <a:pt x="186" y="660"/>
                    </a:lnTo>
                    <a:lnTo>
                      <a:pt x="180" y="660"/>
                    </a:lnTo>
                    <a:lnTo>
                      <a:pt x="174" y="660"/>
                    </a:lnTo>
                    <a:lnTo>
                      <a:pt x="168" y="660"/>
                    </a:lnTo>
                    <a:lnTo>
                      <a:pt x="162" y="660"/>
                    </a:lnTo>
                    <a:lnTo>
                      <a:pt x="162" y="666"/>
                    </a:lnTo>
                    <a:lnTo>
                      <a:pt x="168" y="666"/>
                    </a:lnTo>
                    <a:lnTo>
                      <a:pt x="162" y="672"/>
                    </a:lnTo>
                    <a:lnTo>
                      <a:pt x="156" y="678"/>
                    </a:lnTo>
                    <a:lnTo>
                      <a:pt x="150" y="678"/>
                    </a:lnTo>
                    <a:lnTo>
                      <a:pt x="150" y="684"/>
                    </a:lnTo>
                    <a:lnTo>
                      <a:pt x="150" y="690"/>
                    </a:lnTo>
                    <a:lnTo>
                      <a:pt x="150" y="696"/>
                    </a:lnTo>
                    <a:lnTo>
                      <a:pt x="144" y="702"/>
                    </a:lnTo>
                    <a:lnTo>
                      <a:pt x="138" y="702"/>
                    </a:lnTo>
                    <a:lnTo>
                      <a:pt x="138" y="708"/>
                    </a:lnTo>
                    <a:lnTo>
                      <a:pt x="132" y="708"/>
                    </a:lnTo>
                    <a:lnTo>
                      <a:pt x="132" y="714"/>
                    </a:lnTo>
                    <a:lnTo>
                      <a:pt x="132" y="720"/>
                    </a:lnTo>
                    <a:lnTo>
                      <a:pt x="132" y="726"/>
                    </a:lnTo>
                    <a:lnTo>
                      <a:pt x="132" y="732"/>
                    </a:lnTo>
                    <a:lnTo>
                      <a:pt x="126" y="732"/>
                    </a:lnTo>
                    <a:lnTo>
                      <a:pt x="126" y="738"/>
                    </a:lnTo>
                    <a:lnTo>
                      <a:pt x="120" y="738"/>
                    </a:lnTo>
                    <a:lnTo>
                      <a:pt x="120" y="744"/>
                    </a:lnTo>
                    <a:lnTo>
                      <a:pt x="120" y="750"/>
                    </a:lnTo>
                    <a:lnTo>
                      <a:pt x="120" y="756"/>
                    </a:lnTo>
                    <a:lnTo>
                      <a:pt x="114" y="756"/>
                    </a:lnTo>
                    <a:lnTo>
                      <a:pt x="114" y="762"/>
                    </a:lnTo>
                    <a:lnTo>
                      <a:pt x="108" y="762"/>
                    </a:lnTo>
                    <a:lnTo>
                      <a:pt x="102" y="762"/>
                    </a:lnTo>
                    <a:lnTo>
                      <a:pt x="96" y="768"/>
                    </a:lnTo>
                    <a:lnTo>
                      <a:pt x="90" y="768"/>
                    </a:lnTo>
                    <a:lnTo>
                      <a:pt x="84" y="768"/>
                    </a:lnTo>
                    <a:lnTo>
                      <a:pt x="78" y="768"/>
                    </a:lnTo>
                    <a:lnTo>
                      <a:pt x="72" y="768"/>
                    </a:lnTo>
                    <a:lnTo>
                      <a:pt x="66" y="768"/>
                    </a:lnTo>
                    <a:lnTo>
                      <a:pt x="60" y="768"/>
                    </a:lnTo>
                    <a:lnTo>
                      <a:pt x="60" y="762"/>
                    </a:lnTo>
                    <a:lnTo>
                      <a:pt x="60" y="756"/>
                    </a:lnTo>
                    <a:lnTo>
                      <a:pt x="60" y="750"/>
                    </a:lnTo>
                    <a:lnTo>
                      <a:pt x="60" y="744"/>
                    </a:lnTo>
                    <a:lnTo>
                      <a:pt x="60" y="738"/>
                    </a:lnTo>
                    <a:lnTo>
                      <a:pt x="60" y="732"/>
                    </a:lnTo>
                    <a:lnTo>
                      <a:pt x="60" y="726"/>
                    </a:lnTo>
                    <a:lnTo>
                      <a:pt x="60" y="720"/>
                    </a:lnTo>
                    <a:lnTo>
                      <a:pt x="60" y="714"/>
                    </a:lnTo>
                    <a:lnTo>
                      <a:pt x="54" y="708"/>
                    </a:lnTo>
                    <a:lnTo>
                      <a:pt x="48" y="708"/>
                    </a:lnTo>
                    <a:lnTo>
                      <a:pt x="42" y="702"/>
                    </a:lnTo>
                    <a:lnTo>
                      <a:pt x="42" y="696"/>
                    </a:lnTo>
                    <a:lnTo>
                      <a:pt x="42" y="690"/>
                    </a:lnTo>
                    <a:lnTo>
                      <a:pt x="42" y="684"/>
                    </a:lnTo>
                    <a:lnTo>
                      <a:pt x="48" y="678"/>
                    </a:lnTo>
                    <a:lnTo>
                      <a:pt x="54" y="678"/>
                    </a:lnTo>
                    <a:lnTo>
                      <a:pt x="60" y="678"/>
                    </a:lnTo>
                    <a:lnTo>
                      <a:pt x="60" y="672"/>
                    </a:lnTo>
                    <a:lnTo>
                      <a:pt x="54" y="672"/>
                    </a:lnTo>
                    <a:lnTo>
                      <a:pt x="48" y="666"/>
                    </a:lnTo>
                    <a:lnTo>
                      <a:pt x="42" y="666"/>
                    </a:lnTo>
                    <a:lnTo>
                      <a:pt x="42" y="660"/>
                    </a:lnTo>
                    <a:lnTo>
                      <a:pt x="42" y="654"/>
                    </a:lnTo>
                    <a:lnTo>
                      <a:pt x="42" y="648"/>
                    </a:lnTo>
                    <a:lnTo>
                      <a:pt x="42" y="642"/>
                    </a:lnTo>
                    <a:lnTo>
                      <a:pt x="42" y="636"/>
                    </a:lnTo>
                    <a:lnTo>
                      <a:pt x="36" y="636"/>
                    </a:lnTo>
                    <a:lnTo>
                      <a:pt x="30" y="636"/>
                    </a:lnTo>
                    <a:lnTo>
                      <a:pt x="30" y="642"/>
                    </a:lnTo>
                    <a:lnTo>
                      <a:pt x="24" y="642"/>
                    </a:lnTo>
                    <a:lnTo>
                      <a:pt x="18" y="642"/>
                    </a:lnTo>
                    <a:lnTo>
                      <a:pt x="18" y="636"/>
                    </a:lnTo>
                    <a:lnTo>
                      <a:pt x="12" y="636"/>
                    </a:lnTo>
                    <a:lnTo>
                      <a:pt x="6" y="636"/>
                    </a:lnTo>
                    <a:lnTo>
                      <a:pt x="0" y="636"/>
                    </a:lnTo>
                    <a:lnTo>
                      <a:pt x="0" y="630"/>
                    </a:lnTo>
                    <a:lnTo>
                      <a:pt x="0" y="624"/>
                    </a:lnTo>
                    <a:lnTo>
                      <a:pt x="0" y="618"/>
                    </a:lnTo>
                    <a:lnTo>
                      <a:pt x="0" y="612"/>
                    </a:lnTo>
                    <a:lnTo>
                      <a:pt x="6" y="612"/>
                    </a:lnTo>
                    <a:lnTo>
                      <a:pt x="12" y="612"/>
                    </a:lnTo>
                    <a:lnTo>
                      <a:pt x="12" y="606"/>
                    </a:lnTo>
                    <a:lnTo>
                      <a:pt x="12" y="600"/>
                    </a:lnTo>
                    <a:lnTo>
                      <a:pt x="12" y="594"/>
                    </a:lnTo>
                    <a:lnTo>
                      <a:pt x="12" y="588"/>
                    </a:lnTo>
                    <a:lnTo>
                      <a:pt x="18" y="588"/>
                    </a:lnTo>
                    <a:lnTo>
                      <a:pt x="24" y="588"/>
                    </a:lnTo>
                    <a:lnTo>
                      <a:pt x="30" y="588"/>
                    </a:lnTo>
                    <a:lnTo>
                      <a:pt x="30" y="582"/>
                    </a:lnTo>
                    <a:lnTo>
                      <a:pt x="30" y="576"/>
                    </a:lnTo>
                    <a:lnTo>
                      <a:pt x="30" y="570"/>
                    </a:lnTo>
                    <a:lnTo>
                      <a:pt x="30" y="564"/>
                    </a:lnTo>
                    <a:lnTo>
                      <a:pt x="36" y="564"/>
                    </a:lnTo>
                    <a:lnTo>
                      <a:pt x="42" y="564"/>
                    </a:lnTo>
                    <a:lnTo>
                      <a:pt x="48" y="558"/>
                    </a:lnTo>
                    <a:lnTo>
                      <a:pt x="42" y="558"/>
                    </a:lnTo>
                    <a:lnTo>
                      <a:pt x="42" y="552"/>
                    </a:lnTo>
                    <a:lnTo>
                      <a:pt x="36" y="552"/>
                    </a:lnTo>
                    <a:lnTo>
                      <a:pt x="30" y="552"/>
                    </a:lnTo>
                    <a:lnTo>
                      <a:pt x="30" y="546"/>
                    </a:lnTo>
                    <a:lnTo>
                      <a:pt x="36" y="540"/>
                    </a:lnTo>
                    <a:lnTo>
                      <a:pt x="42" y="540"/>
                    </a:lnTo>
                    <a:lnTo>
                      <a:pt x="42" y="534"/>
                    </a:lnTo>
                    <a:lnTo>
                      <a:pt x="48" y="534"/>
                    </a:lnTo>
                    <a:lnTo>
                      <a:pt x="48" y="528"/>
                    </a:lnTo>
                    <a:lnTo>
                      <a:pt x="54" y="528"/>
                    </a:lnTo>
                    <a:lnTo>
                      <a:pt x="60" y="522"/>
                    </a:lnTo>
                    <a:lnTo>
                      <a:pt x="60" y="516"/>
                    </a:lnTo>
                    <a:lnTo>
                      <a:pt x="60" y="510"/>
                    </a:lnTo>
                    <a:lnTo>
                      <a:pt x="54" y="510"/>
                    </a:lnTo>
                    <a:lnTo>
                      <a:pt x="48" y="504"/>
                    </a:lnTo>
                    <a:lnTo>
                      <a:pt x="42" y="504"/>
                    </a:lnTo>
                    <a:lnTo>
                      <a:pt x="36" y="504"/>
                    </a:lnTo>
                    <a:lnTo>
                      <a:pt x="30" y="498"/>
                    </a:lnTo>
                    <a:lnTo>
                      <a:pt x="30" y="492"/>
                    </a:lnTo>
                    <a:lnTo>
                      <a:pt x="30" y="486"/>
                    </a:lnTo>
                    <a:lnTo>
                      <a:pt x="36" y="486"/>
                    </a:lnTo>
                    <a:lnTo>
                      <a:pt x="42" y="486"/>
                    </a:lnTo>
                    <a:lnTo>
                      <a:pt x="48" y="486"/>
                    </a:lnTo>
                    <a:lnTo>
                      <a:pt x="54" y="486"/>
                    </a:lnTo>
                    <a:lnTo>
                      <a:pt x="60" y="486"/>
                    </a:lnTo>
                    <a:lnTo>
                      <a:pt x="60" y="480"/>
                    </a:lnTo>
                    <a:lnTo>
                      <a:pt x="60" y="474"/>
                    </a:lnTo>
                    <a:lnTo>
                      <a:pt x="60" y="468"/>
                    </a:lnTo>
                    <a:lnTo>
                      <a:pt x="60" y="462"/>
                    </a:lnTo>
                    <a:lnTo>
                      <a:pt x="54" y="462"/>
                    </a:lnTo>
                    <a:lnTo>
                      <a:pt x="48" y="462"/>
                    </a:lnTo>
                    <a:lnTo>
                      <a:pt x="42" y="462"/>
                    </a:lnTo>
                    <a:lnTo>
                      <a:pt x="36" y="462"/>
                    </a:lnTo>
                    <a:lnTo>
                      <a:pt x="30" y="456"/>
                    </a:lnTo>
                    <a:lnTo>
                      <a:pt x="30" y="450"/>
                    </a:lnTo>
                    <a:lnTo>
                      <a:pt x="30" y="444"/>
                    </a:lnTo>
                    <a:lnTo>
                      <a:pt x="30" y="438"/>
                    </a:lnTo>
                    <a:lnTo>
                      <a:pt x="24" y="432"/>
                    </a:lnTo>
                    <a:lnTo>
                      <a:pt x="18" y="432"/>
                    </a:lnTo>
                    <a:lnTo>
                      <a:pt x="24" y="432"/>
                    </a:lnTo>
                    <a:lnTo>
                      <a:pt x="24" y="426"/>
                    </a:lnTo>
                    <a:lnTo>
                      <a:pt x="30" y="426"/>
                    </a:lnTo>
                    <a:lnTo>
                      <a:pt x="30" y="420"/>
                    </a:lnTo>
                    <a:lnTo>
                      <a:pt x="30" y="426"/>
                    </a:lnTo>
                    <a:lnTo>
                      <a:pt x="30" y="432"/>
                    </a:lnTo>
                    <a:lnTo>
                      <a:pt x="36" y="432"/>
                    </a:lnTo>
                    <a:lnTo>
                      <a:pt x="36" y="438"/>
                    </a:lnTo>
                    <a:lnTo>
                      <a:pt x="42" y="438"/>
                    </a:lnTo>
                    <a:lnTo>
                      <a:pt x="48" y="438"/>
                    </a:lnTo>
                    <a:lnTo>
                      <a:pt x="54" y="438"/>
                    </a:lnTo>
                    <a:lnTo>
                      <a:pt x="54" y="432"/>
                    </a:lnTo>
                    <a:lnTo>
                      <a:pt x="60" y="432"/>
                    </a:lnTo>
                    <a:lnTo>
                      <a:pt x="60" y="426"/>
                    </a:lnTo>
                    <a:lnTo>
                      <a:pt x="66" y="420"/>
                    </a:lnTo>
                    <a:lnTo>
                      <a:pt x="72" y="420"/>
                    </a:lnTo>
                    <a:lnTo>
                      <a:pt x="78" y="420"/>
                    </a:lnTo>
                    <a:lnTo>
                      <a:pt x="78" y="414"/>
                    </a:lnTo>
                    <a:lnTo>
                      <a:pt x="72" y="408"/>
                    </a:lnTo>
                    <a:lnTo>
                      <a:pt x="66" y="408"/>
                    </a:lnTo>
                    <a:lnTo>
                      <a:pt x="66" y="402"/>
                    </a:lnTo>
                    <a:lnTo>
                      <a:pt x="60" y="402"/>
                    </a:lnTo>
                    <a:lnTo>
                      <a:pt x="60" y="396"/>
                    </a:lnTo>
                    <a:lnTo>
                      <a:pt x="60" y="390"/>
                    </a:lnTo>
                    <a:lnTo>
                      <a:pt x="60" y="384"/>
                    </a:lnTo>
                    <a:lnTo>
                      <a:pt x="60" y="378"/>
                    </a:lnTo>
                    <a:lnTo>
                      <a:pt x="60" y="372"/>
                    </a:lnTo>
                    <a:lnTo>
                      <a:pt x="60" y="366"/>
                    </a:lnTo>
                    <a:lnTo>
                      <a:pt x="60" y="360"/>
                    </a:lnTo>
                    <a:lnTo>
                      <a:pt x="60" y="354"/>
                    </a:lnTo>
                    <a:lnTo>
                      <a:pt x="60" y="348"/>
                    </a:lnTo>
                    <a:lnTo>
                      <a:pt x="60" y="342"/>
                    </a:lnTo>
                    <a:lnTo>
                      <a:pt x="60" y="336"/>
                    </a:lnTo>
                    <a:lnTo>
                      <a:pt x="60" y="330"/>
                    </a:lnTo>
                    <a:lnTo>
                      <a:pt x="60" y="324"/>
                    </a:lnTo>
                    <a:lnTo>
                      <a:pt x="60" y="318"/>
                    </a:lnTo>
                    <a:lnTo>
                      <a:pt x="60" y="312"/>
                    </a:lnTo>
                    <a:lnTo>
                      <a:pt x="66" y="306"/>
                    </a:lnTo>
                    <a:lnTo>
                      <a:pt x="60" y="306"/>
                    </a:lnTo>
                    <a:lnTo>
                      <a:pt x="60" y="300"/>
                    </a:lnTo>
                    <a:lnTo>
                      <a:pt x="54" y="300"/>
                    </a:lnTo>
                    <a:lnTo>
                      <a:pt x="48" y="300"/>
                    </a:lnTo>
                    <a:lnTo>
                      <a:pt x="48" y="294"/>
                    </a:lnTo>
                    <a:lnTo>
                      <a:pt x="48" y="288"/>
                    </a:lnTo>
                    <a:lnTo>
                      <a:pt x="48" y="282"/>
                    </a:lnTo>
                    <a:lnTo>
                      <a:pt x="48" y="276"/>
                    </a:lnTo>
                    <a:lnTo>
                      <a:pt x="54" y="276"/>
                    </a:lnTo>
                    <a:lnTo>
                      <a:pt x="60" y="276"/>
                    </a:lnTo>
                    <a:lnTo>
                      <a:pt x="66" y="276"/>
                    </a:lnTo>
                    <a:lnTo>
                      <a:pt x="66" y="270"/>
                    </a:ln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 w="6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73" name="Freeform 221"/>
              <p:cNvSpPr>
                <a:spLocks/>
              </p:cNvSpPr>
              <p:nvPr/>
            </p:nvSpPr>
            <p:spPr bwMode="auto">
              <a:xfrm>
                <a:off x="7143750" y="2190750"/>
                <a:ext cx="1209675" cy="838200"/>
              </a:xfrm>
              <a:custGeom>
                <a:avLst/>
                <a:gdLst>
                  <a:gd name="T0" fmla="*/ 2147483647 w 762"/>
                  <a:gd name="T1" fmla="*/ 2147483647 h 528"/>
                  <a:gd name="T2" fmla="*/ 2147483647 w 762"/>
                  <a:gd name="T3" fmla="*/ 2147483647 h 528"/>
                  <a:gd name="T4" fmla="*/ 2147483647 w 762"/>
                  <a:gd name="T5" fmla="*/ 2147483647 h 528"/>
                  <a:gd name="T6" fmla="*/ 2147483647 w 762"/>
                  <a:gd name="T7" fmla="*/ 2147483647 h 528"/>
                  <a:gd name="T8" fmla="*/ 2147483647 w 762"/>
                  <a:gd name="T9" fmla="*/ 2147483647 h 528"/>
                  <a:gd name="T10" fmla="*/ 2147483647 w 762"/>
                  <a:gd name="T11" fmla="*/ 2147483647 h 528"/>
                  <a:gd name="T12" fmla="*/ 2147483647 w 762"/>
                  <a:gd name="T13" fmla="*/ 2147483647 h 528"/>
                  <a:gd name="T14" fmla="*/ 2147483647 w 762"/>
                  <a:gd name="T15" fmla="*/ 2147483647 h 528"/>
                  <a:gd name="T16" fmla="*/ 2147483647 w 762"/>
                  <a:gd name="T17" fmla="*/ 2147483647 h 528"/>
                  <a:gd name="T18" fmla="*/ 2147483647 w 762"/>
                  <a:gd name="T19" fmla="*/ 2147483647 h 528"/>
                  <a:gd name="T20" fmla="*/ 2147483647 w 762"/>
                  <a:gd name="T21" fmla="*/ 2147483647 h 528"/>
                  <a:gd name="T22" fmla="*/ 2147483647 w 762"/>
                  <a:gd name="T23" fmla="*/ 2147483647 h 528"/>
                  <a:gd name="T24" fmla="*/ 2147483647 w 762"/>
                  <a:gd name="T25" fmla="*/ 2147483647 h 528"/>
                  <a:gd name="T26" fmla="*/ 2147483647 w 762"/>
                  <a:gd name="T27" fmla="*/ 2147483647 h 528"/>
                  <a:gd name="T28" fmla="*/ 2147483647 w 762"/>
                  <a:gd name="T29" fmla="*/ 2147483647 h 528"/>
                  <a:gd name="T30" fmla="*/ 2147483647 w 762"/>
                  <a:gd name="T31" fmla="*/ 2147483647 h 528"/>
                  <a:gd name="T32" fmla="*/ 2147483647 w 762"/>
                  <a:gd name="T33" fmla="*/ 2147483647 h 528"/>
                  <a:gd name="T34" fmla="*/ 2147483647 w 762"/>
                  <a:gd name="T35" fmla="*/ 2147483647 h 528"/>
                  <a:gd name="T36" fmla="*/ 2147483647 w 762"/>
                  <a:gd name="T37" fmla="*/ 2147483647 h 528"/>
                  <a:gd name="T38" fmla="*/ 2147483647 w 762"/>
                  <a:gd name="T39" fmla="*/ 2147483647 h 528"/>
                  <a:gd name="T40" fmla="*/ 2147483647 w 762"/>
                  <a:gd name="T41" fmla="*/ 2147483647 h 528"/>
                  <a:gd name="T42" fmla="*/ 2147483647 w 762"/>
                  <a:gd name="T43" fmla="*/ 2147483647 h 528"/>
                  <a:gd name="T44" fmla="*/ 2147483647 w 762"/>
                  <a:gd name="T45" fmla="*/ 2147483647 h 528"/>
                  <a:gd name="T46" fmla="*/ 0 w 762"/>
                  <a:gd name="T47" fmla="*/ 2147483647 h 528"/>
                  <a:gd name="T48" fmla="*/ 2147483647 w 762"/>
                  <a:gd name="T49" fmla="*/ 2147483647 h 528"/>
                  <a:gd name="T50" fmla="*/ 2147483647 w 762"/>
                  <a:gd name="T51" fmla="*/ 2147483647 h 528"/>
                  <a:gd name="T52" fmla="*/ 2147483647 w 762"/>
                  <a:gd name="T53" fmla="*/ 2147483647 h 528"/>
                  <a:gd name="T54" fmla="*/ 2147483647 w 762"/>
                  <a:gd name="T55" fmla="*/ 2147483647 h 528"/>
                  <a:gd name="T56" fmla="*/ 2147483647 w 762"/>
                  <a:gd name="T57" fmla="*/ 2147483647 h 528"/>
                  <a:gd name="T58" fmla="*/ 2147483647 w 762"/>
                  <a:gd name="T59" fmla="*/ 2147483647 h 528"/>
                  <a:gd name="T60" fmla="*/ 2147483647 w 762"/>
                  <a:gd name="T61" fmla="*/ 2147483647 h 528"/>
                  <a:gd name="T62" fmla="*/ 2147483647 w 762"/>
                  <a:gd name="T63" fmla="*/ 2147483647 h 528"/>
                  <a:gd name="T64" fmla="*/ 2147483647 w 762"/>
                  <a:gd name="T65" fmla="*/ 2147483647 h 528"/>
                  <a:gd name="T66" fmla="*/ 2147483647 w 762"/>
                  <a:gd name="T67" fmla="*/ 2147483647 h 528"/>
                  <a:gd name="T68" fmla="*/ 2147483647 w 762"/>
                  <a:gd name="T69" fmla="*/ 2147483647 h 528"/>
                  <a:gd name="T70" fmla="*/ 2147483647 w 762"/>
                  <a:gd name="T71" fmla="*/ 2147483647 h 528"/>
                  <a:gd name="T72" fmla="*/ 2147483647 w 762"/>
                  <a:gd name="T73" fmla="*/ 2147483647 h 528"/>
                  <a:gd name="T74" fmla="*/ 2147483647 w 762"/>
                  <a:gd name="T75" fmla="*/ 2147483647 h 528"/>
                  <a:gd name="T76" fmla="*/ 2147483647 w 762"/>
                  <a:gd name="T77" fmla="*/ 2147483647 h 528"/>
                  <a:gd name="T78" fmla="*/ 2147483647 w 762"/>
                  <a:gd name="T79" fmla="*/ 2147483647 h 528"/>
                  <a:gd name="T80" fmla="*/ 2147483647 w 762"/>
                  <a:gd name="T81" fmla="*/ 2147483647 h 528"/>
                  <a:gd name="T82" fmla="*/ 2147483647 w 762"/>
                  <a:gd name="T83" fmla="*/ 2147483647 h 528"/>
                  <a:gd name="T84" fmla="*/ 2147483647 w 762"/>
                  <a:gd name="T85" fmla="*/ 2147483647 h 528"/>
                  <a:gd name="T86" fmla="*/ 2147483647 w 762"/>
                  <a:gd name="T87" fmla="*/ 2147483647 h 528"/>
                  <a:gd name="T88" fmla="*/ 2147483647 w 762"/>
                  <a:gd name="T89" fmla="*/ 2147483647 h 528"/>
                  <a:gd name="T90" fmla="*/ 2147483647 w 762"/>
                  <a:gd name="T91" fmla="*/ 2147483647 h 528"/>
                  <a:gd name="T92" fmla="*/ 2147483647 w 762"/>
                  <a:gd name="T93" fmla="*/ 2147483647 h 528"/>
                  <a:gd name="T94" fmla="*/ 2147483647 w 762"/>
                  <a:gd name="T95" fmla="*/ 2147483647 h 528"/>
                  <a:gd name="T96" fmla="*/ 2147483647 w 762"/>
                  <a:gd name="T97" fmla="*/ 2147483647 h 528"/>
                  <a:gd name="T98" fmla="*/ 2147483647 w 762"/>
                  <a:gd name="T99" fmla="*/ 2147483647 h 528"/>
                  <a:gd name="T100" fmla="*/ 2147483647 w 762"/>
                  <a:gd name="T101" fmla="*/ 2147483647 h 528"/>
                  <a:gd name="T102" fmla="*/ 2147483647 w 762"/>
                  <a:gd name="T103" fmla="*/ 2147483647 h 528"/>
                  <a:gd name="T104" fmla="*/ 2147483647 w 762"/>
                  <a:gd name="T105" fmla="*/ 2147483647 h 528"/>
                  <a:gd name="T106" fmla="*/ 2147483647 w 762"/>
                  <a:gd name="T107" fmla="*/ 2147483647 h 528"/>
                  <a:gd name="T108" fmla="*/ 2147483647 w 762"/>
                  <a:gd name="T109" fmla="*/ 2147483647 h 528"/>
                  <a:gd name="T110" fmla="*/ 2147483647 w 762"/>
                  <a:gd name="T111" fmla="*/ 2147483647 h 528"/>
                  <a:gd name="T112" fmla="*/ 2147483647 w 762"/>
                  <a:gd name="T113" fmla="*/ 2147483647 h 528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w 762"/>
                  <a:gd name="T172" fmla="*/ 0 h 528"/>
                  <a:gd name="T173" fmla="*/ 762 w 762"/>
                  <a:gd name="T174" fmla="*/ 528 h 528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T171" t="T172" r="T173" b="T174"/>
                <a:pathLst>
                  <a:path w="762" h="528">
                    <a:moveTo>
                      <a:pt x="540" y="390"/>
                    </a:moveTo>
                    <a:lnTo>
                      <a:pt x="540" y="384"/>
                    </a:lnTo>
                    <a:lnTo>
                      <a:pt x="534" y="384"/>
                    </a:lnTo>
                    <a:lnTo>
                      <a:pt x="528" y="384"/>
                    </a:lnTo>
                    <a:lnTo>
                      <a:pt x="522" y="384"/>
                    </a:lnTo>
                    <a:lnTo>
                      <a:pt x="516" y="384"/>
                    </a:lnTo>
                    <a:lnTo>
                      <a:pt x="516" y="390"/>
                    </a:lnTo>
                    <a:lnTo>
                      <a:pt x="510" y="390"/>
                    </a:lnTo>
                    <a:lnTo>
                      <a:pt x="504" y="390"/>
                    </a:lnTo>
                    <a:lnTo>
                      <a:pt x="498" y="396"/>
                    </a:lnTo>
                    <a:lnTo>
                      <a:pt x="498" y="402"/>
                    </a:lnTo>
                    <a:lnTo>
                      <a:pt x="504" y="408"/>
                    </a:lnTo>
                    <a:lnTo>
                      <a:pt x="498" y="408"/>
                    </a:lnTo>
                    <a:lnTo>
                      <a:pt x="492" y="408"/>
                    </a:lnTo>
                    <a:lnTo>
                      <a:pt x="486" y="408"/>
                    </a:lnTo>
                    <a:lnTo>
                      <a:pt x="480" y="408"/>
                    </a:lnTo>
                    <a:lnTo>
                      <a:pt x="474" y="408"/>
                    </a:lnTo>
                    <a:lnTo>
                      <a:pt x="468" y="408"/>
                    </a:lnTo>
                    <a:lnTo>
                      <a:pt x="462" y="408"/>
                    </a:lnTo>
                    <a:lnTo>
                      <a:pt x="456" y="408"/>
                    </a:lnTo>
                    <a:lnTo>
                      <a:pt x="456" y="414"/>
                    </a:lnTo>
                    <a:lnTo>
                      <a:pt x="450" y="414"/>
                    </a:lnTo>
                    <a:lnTo>
                      <a:pt x="444" y="414"/>
                    </a:lnTo>
                    <a:lnTo>
                      <a:pt x="438" y="414"/>
                    </a:lnTo>
                    <a:lnTo>
                      <a:pt x="438" y="420"/>
                    </a:lnTo>
                    <a:lnTo>
                      <a:pt x="432" y="420"/>
                    </a:lnTo>
                    <a:lnTo>
                      <a:pt x="426" y="420"/>
                    </a:lnTo>
                    <a:lnTo>
                      <a:pt x="420" y="420"/>
                    </a:lnTo>
                    <a:lnTo>
                      <a:pt x="414" y="420"/>
                    </a:lnTo>
                    <a:lnTo>
                      <a:pt x="408" y="420"/>
                    </a:lnTo>
                    <a:lnTo>
                      <a:pt x="402" y="414"/>
                    </a:lnTo>
                    <a:lnTo>
                      <a:pt x="396" y="414"/>
                    </a:lnTo>
                    <a:lnTo>
                      <a:pt x="390" y="420"/>
                    </a:lnTo>
                    <a:lnTo>
                      <a:pt x="384" y="420"/>
                    </a:lnTo>
                    <a:lnTo>
                      <a:pt x="378" y="420"/>
                    </a:lnTo>
                    <a:lnTo>
                      <a:pt x="372" y="420"/>
                    </a:lnTo>
                    <a:lnTo>
                      <a:pt x="366" y="420"/>
                    </a:lnTo>
                    <a:lnTo>
                      <a:pt x="366" y="426"/>
                    </a:lnTo>
                    <a:lnTo>
                      <a:pt x="360" y="426"/>
                    </a:lnTo>
                    <a:lnTo>
                      <a:pt x="354" y="432"/>
                    </a:lnTo>
                    <a:lnTo>
                      <a:pt x="348" y="432"/>
                    </a:lnTo>
                    <a:lnTo>
                      <a:pt x="342" y="432"/>
                    </a:lnTo>
                    <a:lnTo>
                      <a:pt x="342" y="438"/>
                    </a:lnTo>
                    <a:lnTo>
                      <a:pt x="336" y="438"/>
                    </a:lnTo>
                    <a:lnTo>
                      <a:pt x="330" y="438"/>
                    </a:lnTo>
                    <a:lnTo>
                      <a:pt x="330" y="444"/>
                    </a:lnTo>
                    <a:lnTo>
                      <a:pt x="324" y="444"/>
                    </a:lnTo>
                    <a:lnTo>
                      <a:pt x="318" y="444"/>
                    </a:lnTo>
                    <a:lnTo>
                      <a:pt x="318" y="450"/>
                    </a:lnTo>
                    <a:lnTo>
                      <a:pt x="312" y="450"/>
                    </a:lnTo>
                    <a:lnTo>
                      <a:pt x="306" y="450"/>
                    </a:lnTo>
                    <a:lnTo>
                      <a:pt x="306" y="456"/>
                    </a:lnTo>
                    <a:lnTo>
                      <a:pt x="300" y="456"/>
                    </a:lnTo>
                    <a:lnTo>
                      <a:pt x="294" y="456"/>
                    </a:lnTo>
                    <a:lnTo>
                      <a:pt x="294" y="462"/>
                    </a:lnTo>
                    <a:lnTo>
                      <a:pt x="288" y="462"/>
                    </a:lnTo>
                    <a:lnTo>
                      <a:pt x="282" y="468"/>
                    </a:lnTo>
                    <a:lnTo>
                      <a:pt x="276" y="468"/>
                    </a:lnTo>
                    <a:lnTo>
                      <a:pt x="270" y="474"/>
                    </a:lnTo>
                    <a:lnTo>
                      <a:pt x="264" y="474"/>
                    </a:lnTo>
                    <a:lnTo>
                      <a:pt x="264" y="480"/>
                    </a:lnTo>
                    <a:lnTo>
                      <a:pt x="258" y="480"/>
                    </a:lnTo>
                    <a:lnTo>
                      <a:pt x="252" y="480"/>
                    </a:lnTo>
                    <a:lnTo>
                      <a:pt x="252" y="486"/>
                    </a:lnTo>
                    <a:lnTo>
                      <a:pt x="246" y="486"/>
                    </a:lnTo>
                    <a:lnTo>
                      <a:pt x="240" y="486"/>
                    </a:lnTo>
                    <a:lnTo>
                      <a:pt x="240" y="492"/>
                    </a:lnTo>
                    <a:lnTo>
                      <a:pt x="234" y="492"/>
                    </a:lnTo>
                    <a:lnTo>
                      <a:pt x="228" y="492"/>
                    </a:lnTo>
                    <a:lnTo>
                      <a:pt x="228" y="498"/>
                    </a:lnTo>
                    <a:lnTo>
                      <a:pt x="222" y="498"/>
                    </a:lnTo>
                    <a:lnTo>
                      <a:pt x="216" y="498"/>
                    </a:lnTo>
                    <a:lnTo>
                      <a:pt x="210" y="504"/>
                    </a:lnTo>
                    <a:lnTo>
                      <a:pt x="204" y="504"/>
                    </a:lnTo>
                    <a:lnTo>
                      <a:pt x="198" y="510"/>
                    </a:lnTo>
                    <a:lnTo>
                      <a:pt x="192" y="510"/>
                    </a:lnTo>
                    <a:lnTo>
                      <a:pt x="186" y="510"/>
                    </a:lnTo>
                    <a:lnTo>
                      <a:pt x="186" y="516"/>
                    </a:lnTo>
                    <a:lnTo>
                      <a:pt x="180" y="516"/>
                    </a:lnTo>
                    <a:lnTo>
                      <a:pt x="174" y="516"/>
                    </a:lnTo>
                    <a:lnTo>
                      <a:pt x="168" y="516"/>
                    </a:lnTo>
                    <a:lnTo>
                      <a:pt x="168" y="510"/>
                    </a:lnTo>
                    <a:lnTo>
                      <a:pt x="162" y="510"/>
                    </a:lnTo>
                    <a:lnTo>
                      <a:pt x="156" y="510"/>
                    </a:lnTo>
                    <a:lnTo>
                      <a:pt x="150" y="510"/>
                    </a:lnTo>
                    <a:lnTo>
                      <a:pt x="144" y="510"/>
                    </a:lnTo>
                    <a:lnTo>
                      <a:pt x="144" y="516"/>
                    </a:lnTo>
                    <a:lnTo>
                      <a:pt x="138" y="522"/>
                    </a:lnTo>
                    <a:lnTo>
                      <a:pt x="138" y="528"/>
                    </a:lnTo>
                    <a:lnTo>
                      <a:pt x="132" y="522"/>
                    </a:lnTo>
                    <a:lnTo>
                      <a:pt x="126" y="522"/>
                    </a:lnTo>
                    <a:lnTo>
                      <a:pt x="120" y="522"/>
                    </a:lnTo>
                    <a:lnTo>
                      <a:pt x="120" y="516"/>
                    </a:lnTo>
                    <a:lnTo>
                      <a:pt x="126" y="516"/>
                    </a:lnTo>
                    <a:lnTo>
                      <a:pt x="132" y="516"/>
                    </a:lnTo>
                    <a:lnTo>
                      <a:pt x="138" y="510"/>
                    </a:lnTo>
                    <a:lnTo>
                      <a:pt x="138" y="504"/>
                    </a:lnTo>
                    <a:lnTo>
                      <a:pt x="138" y="498"/>
                    </a:lnTo>
                    <a:lnTo>
                      <a:pt x="132" y="498"/>
                    </a:lnTo>
                    <a:lnTo>
                      <a:pt x="126" y="498"/>
                    </a:lnTo>
                    <a:lnTo>
                      <a:pt x="126" y="492"/>
                    </a:lnTo>
                    <a:lnTo>
                      <a:pt x="120" y="492"/>
                    </a:lnTo>
                    <a:lnTo>
                      <a:pt x="120" y="486"/>
                    </a:lnTo>
                    <a:lnTo>
                      <a:pt x="120" y="480"/>
                    </a:lnTo>
                    <a:lnTo>
                      <a:pt x="126" y="480"/>
                    </a:lnTo>
                    <a:lnTo>
                      <a:pt x="132" y="480"/>
                    </a:lnTo>
                    <a:lnTo>
                      <a:pt x="138" y="474"/>
                    </a:lnTo>
                    <a:lnTo>
                      <a:pt x="138" y="468"/>
                    </a:lnTo>
                    <a:lnTo>
                      <a:pt x="132" y="462"/>
                    </a:lnTo>
                    <a:lnTo>
                      <a:pt x="126" y="462"/>
                    </a:lnTo>
                    <a:lnTo>
                      <a:pt x="126" y="456"/>
                    </a:lnTo>
                    <a:lnTo>
                      <a:pt x="120" y="450"/>
                    </a:lnTo>
                    <a:lnTo>
                      <a:pt x="120" y="444"/>
                    </a:lnTo>
                    <a:lnTo>
                      <a:pt x="120" y="438"/>
                    </a:lnTo>
                    <a:lnTo>
                      <a:pt x="120" y="432"/>
                    </a:lnTo>
                    <a:lnTo>
                      <a:pt x="114" y="432"/>
                    </a:lnTo>
                    <a:lnTo>
                      <a:pt x="108" y="426"/>
                    </a:lnTo>
                    <a:lnTo>
                      <a:pt x="108" y="420"/>
                    </a:lnTo>
                    <a:lnTo>
                      <a:pt x="108" y="414"/>
                    </a:lnTo>
                    <a:lnTo>
                      <a:pt x="102" y="408"/>
                    </a:lnTo>
                    <a:lnTo>
                      <a:pt x="96" y="408"/>
                    </a:lnTo>
                    <a:lnTo>
                      <a:pt x="90" y="408"/>
                    </a:lnTo>
                    <a:lnTo>
                      <a:pt x="84" y="408"/>
                    </a:lnTo>
                    <a:lnTo>
                      <a:pt x="78" y="414"/>
                    </a:lnTo>
                    <a:lnTo>
                      <a:pt x="72" y="414"/>
                    </a:lnTo>
                    <a:lnTo>
                      <a:pt x="66" y="414"/>
                    </a:lnTo>
                    <a:lnTo>
                      <a:pt x="60" y="414"/>
                    </a:lnTo>
                    <a:lnTo>
                      <a:pt x="60" y="408"/>
                    </a:lnTo>
                    <a:lnTo>
                      <a:pt x="60" y="402"/>
                    </a:lnTo>
                    <a:lnTo>
                      <a:pt x="60" y="396"/>
                    </a:lnTo>
                    <a:lnTo>
                      <a:pt x="60" y="390"/>
                    </a:lnTo>
                    <a:lnTo>
                      <a:pt x="60" y="384"/>
                    </a:lnTo>
                    <a:lnTo>
                      <a:pt x="60" y="378"/>
                    </a:lnTo>
                    <a:lnTo>
                      <a:pt x="60" y="372"/>
                    </a:lnTo>
                    <a:lnTo>
                      <a:pt x="60" y="366"/>
                    </a:lnTo>
                    <a:lnTo>
                      <a:pt x="60" y="360"/>
                    </a:lnTo>
                    <a:lnTo>
                      <a:pt x="60" y="354"/>
                    </a:lnTo>
                    <a:lnTo>
                      <a:pt x="60" y="348"/>
                    </a:lnTo>
                    <a:lnTo>
                      <a:pt x="60" y="342"/>
                    </a:lnTo>
                    <a:lnTo>
                      <a:pt x="60" y="336"/>
                    </a:lnTo>
                    <a:lnTo>
                      <a:pt x="66" y="336"/>
                    </a:lnTo>
                    <a:lnTo>
                      <a:pt x="72" y="330"/>
                    </a:lnTo>
                    <a:lnTo>
                      <a:pt x="78" y="324"/>
                    </a:lnTo>
                    <a:lnTo>
                      <a:pt x="78" y="318"/>
                    </a:lnTo>
                    <a:lnTo>
                      <a:pt x="78" y="312"/>
                    </a:lnTo>
                    <a:lnTo>
                      <a:pt x="78" y="306"/>
                    </a:lnTo>
                    <a:lnTo>
                      <a:pt x="78" y="300"/>
                    </a:lnTo>
                    <a:lnTo>
                      <a:pt x="72" y="300"/>
                    </a:lnTo>
                    <a:lnTo>
                      <a:pt x="66" y="300"/>
                    </a:lnTo>
                    <a:lnTo>
                      <a:pt x="60" y="300"/>
                    </a:lnTo>
                    <a:lnTo>
                      <a:pt x="54" y="300"/>
                    </a:lnTo>
                    <a:lnTo>
                      <a:pt x="54" y="294"/>
                    </a:lnTo>
                    <a:lnTo>
                      <a:pt x="48" y="294"/>
                    </a:lnTo>
                    <a:lnTo>
                      <a:pt x="48" y="288"/>
                    </a:lnTo>
                    <a:lnTo>
                      <a:pt x="48" y="282"/>
                    </a:lnTo>
                    <a:lnTo>
                      <a:pt x="48" y="276"/>
                    </a:lnTo>
                    <a:lnTo>
                      <a:pt x="42" y="276"/>
                    </a:lnTo>
                    <a:lnTo>
                      <a:pt x="36" y="276"/>
                    </a:lnTo>
                    <a:lnTo>
                      <a:pt x="36" y="270"/>
                    </a:lnTo>
                    <a:lnTo>
                      <a:pt x="30" y="270"/>
                    </a:lnTo>
                    <a:lnTo>
                      <a:pt x="30" y="264"/>
                    </a:lnTo>
                    <a:lnTo>
                      <a:pt x="30" y="258"/>
                    </a:lnTo>
                    <a:lnTo>
                      <a:pt x="24" y="258"/>
                    </a:lnTo>
                    <a:lnTo>
                      <a:pt x="18" y="258"/>
                    </a:lnTo>
                    <a:lnTo>
                      <a:pt x="18" y="264"/>
                    </a:lnTo>
                    <a:lnTo>
                      <a:pt x="12" y="264"/>
                    </a:lnTo>
                    <a:lnTo>
                      <a:pt x="6" y="258"/>
                    </a:lnTo>
                    <a:lnTo>
                      <a:pt x="0" y="258"/>
                    </a:lnTo>
                    <a:lnTo>
                      <a:pt x="0" y="252"/>
                    </a:lnTo>
                    <a:lnTo>
                      <a:pt x="0" y="246"/>
                    </a:lnTo>
                    <a:lnTo>
                      <a:pt x="0" y="240"/>
                    </a:lnTo>
                    <a:lnTo>
                      <a:pt x="0" y="234"/>
                    </a:lnTo>
                    <a:lnTo>
                      <a:pt x="0" y="228"/>
                    </a:lnTo>
                    <a:lnTo>
                      <a:pt x="6" y="228"/>
                    </a:lnTo>
                    <a:lnTo>
                      <a:pt x="6" y="222"/>
                    </a:lnTo>
                    <a:lnTo>
                      <a:pt x="12" y="222"/>
                    </a:lnTo>
                    <a:lnTo>
                      <a:pt x="18" y="222"/>
                    </a:lnTo>
                    <a:lnTo>
                      <a:pt x="18" y="228"/>
                    </a:lnTo>
                    <a:lnTo>
                      <a:pt x="24" y="228"/>
                    </a:lnTo>
                    <a:lnTo>
                      <a:pt x="30" y="228"/>
                    </a:lnTo>
                    <a:lnTo>
                      <a:pt x="36" y="228"/>
                    </a:lnTo>
                    <a:lnTo>
                      <a:pt x="30" y="222"/>
                    </a:lnTo>
                    <a:lnTo>
                      <a:pt x="30" y="216"/>
                    </a:lnTo>
                    <a:lnTo>
                      <a:pt x="30" y="210"/>
                    </a:lnTo>
                    <a:lnTo>
                      <a:pt x="30" y="204"/>
                    </a:lnTo>
                    <a:lnTo>
                      <a:pt x="30" y="198"/>
                    </a:lnTo>
                    <a:lnTo>
                      <a:pt x="30" y="192"/>
                    </a:lnTo>
                    <a:lnTo>
                      <a:pt x="36" y="186"/>
                    </a:lnTo>
                    <a:lnTo>
                      <a:pt x="48" y="180"/>
                    </a:lnTo>
                    <a:lnTo>
                      <a:pt x="48" y="174"/>
                    </a:lnTo>
                    <a:lnTo>
                      <a:pt x="54" y="168"/>
                    </a:lnTo>
                    <a:lnTo>
                      <a:pt x="60" y="168"/>
                    </a:lnTo>
                    <a:lnTo>
                      <a:pt x="60" y="162"/>
                    </a:lnTo>
                    <a:lnTo>
                      <a:pt x="66" y="144"/>
                    </a:lnTo>
                    <a:lnTo>
                      <a:pt x="78" y="144"/>
                    </a:lnTo>
                    <a:lnTo>
                      <a:pt x="84" y="156"/>
                    </a:lnTo>
                    <a:lnTo>
                      <a:pt x="90" y="156"/>
                    </a:lnTo>
                    <a:lnTo>
                      <a:pt x="84" y="156"/>
                    </a:lnTo>
                    <a:lnTo>
                      <a:pt x="78" y="162"/>
                    </a:lnTo>
                    <a:lnTo>
                      <a:pt x="90" y="162"/>
                    </a:lnTo>
                    <a:lnTo>
                      <a:pt x="96" y="162"/>
                    </a:lnTo>
                    <a:lnTo>
                      <a:pt x="96" y="156"/>
                    </a:lnTo>
                    <a:lnTo>
                      <a:pt x="90" y="144"/>
                    </a:lnTo>
                    <a:lnTo>
                      <a:pt x="90" y="138"/>
                    </a:lnTo>
                    <a:lnTo>
                      <a:pt x="96" y="132"/>
                    </a:lnTo>
                    <a:lnTo>
                      <a:pt x="90" y="120"/>
                    </a:lnTo>
                    <a:lnTo>
                      <a:pt x="96" y="114"/>
                    </a:lnTo>
                    <a:lnTo>
                      <a:pt x="96" y="120"/>
                    </a:lnTo>
                    <a:lnTo>
                      <a:pt x="102" y="114"/>
                    </a:lnTo>
                    <a:lnTo>
                      <a:pt x="108" y="102"/>
                    </a:lnTo>
                    <a:lnTo>
                      <a:pt x="126" y="84"/>
                    </a:lnTo>
                    <a:lnTo>
                      <a:pt x="126" y="78"/>
                    </a:lnTo>
                    <a:lnTo>
                      <a:pt x="120" y="72"/>
                    </a:lnTo>
                    <a:lnTo>
                      <a:pt x="126" y="66"/>
                    </a:lnTo>
                    <a:lnTo>
                      <a:pt x="120" y="54"/>
                    </a:lnTo>
                    <a:lnTo>
                      <a:pt x="120" y="48"/>
                    </a:lnTo>
                    <a:lnTo>
                      <a:pt x="126" y="48"/>
                    </a:lnTo>
                    <a:lnTo>
                      <a:pt x="126" y="42"/>
                    </a:lnTo>
                    <a:lnTo>
                      <a:pt x="126" y="36"/>
                    </a:lnTo>
                    <a:lnTo>
                      <a:pt x="126" y="30"/>
                    </a:lnTo>
                    <a:lnTo>
                      <a:pt x="132" y="30"/>
                    </a:lnTo>
                    <a:lnTo>
                      <a:pt x="138" y="24"/>
                    </a:lnTo>
                    <a:lnTo>
                      <a:pt x="132" y="18"/>
                    </a:lnTo>
                    <a:lnTo>
                      <a:pt x="138" y="18"/>
                    </a:lnTo>
                    <a:lnTo>
                      <a:pt x="156" y="18"/>
                    </a:lnTo>
                    <a:lnTo>
                      <a:pt x="156" y="36"/>
                    </a:lnTo>
                    <a:lnTo>
                      <a:pt x="162" y="48"/>
                    </a:lnTo>
                    <a:lnTo>
                      <a:pt x="168" y="48"/>
                    </a:lnTo>
                    <a:lnTo>
                      <a:pt x="162" y="42"/>
                    </a:lnTo>
                    <a:lnTo>
                      <a:pt x="162" y="36"/>
                    </a:lnTo>
                    <a:lnTo>
                      <a:pt x="156" y="24"/>
                    </a:lnTo>
                    <a:lnTo>
                      <a:pt x="162" y="24"/>
                    </a:lnTo>
                    <a:lnTo>
                      <a:pt x="168" y="12"/>
                    </a:lnTo>
                    <a:lnTo>
                      <a:pt x="180" y="18"/>
                    </a:lnTo>
                    <a:lnTo>
                      <a:pt x="186" y="30"/>
                    </a:lnTo>
                    <a:lnTo>
                      <a:pt x="192" y="30"/>
                    </a:lnTo>
                    <a:lnTo>
                      <a:pt x="192" y="36"/>
                    </a:lnTo>
                    <a:lnTo>
                      <a:pt x="204" y="36"/>
                    </a:lnTo>
                    <a:lnTo>
                      <a:pt x="210" y="42"/>
                    </a:lnTo>
                    <a:lnTo>
                      <a:pt x="216" y="42"/>
                    </a:lnTo>
                    <a:lnTo>
                      <a:pt x="210" y="42"/>
                    </a:lnTo>
                    <a:lnTo>
                      <a:pt x="210" y="36"/>
                    </a:lnTo>
                    <a:lnTo>
                      <a:pt x="228" y="36"/>
                    </a:lnTo>
                    <a:lnTo>
                      <a:pt x="234" y="48"/>
                    </a:lnTo>
                    <a:lnTo>
                      <a:pt x="210" y="54"/>
                    </a:lnTo>
                    <a:lnTo>
                      <a:pt x="228" y="60"/>
                    </a:lnTo>
                    <a:lnTo>
                      <a:pt x="246" y="60"/>
                    </a:lnTo>
                    <a:lnTo>
                      <a:pt x="246" y="66"/>
                    </a:lnTo>
                    <a:lnTo>
                      <a:pt x="258" y="72"/>
                    </a:lnTo>
                    <a:lnTo>
                      <a:pt x="264" y="66"/>
                    </a:lnTo>
                    <a:lnTo>
                      <a:pt x="270" y="66"/>
                    </a:lnTo>
                    <a:lnTo>
                      <a:pt x="270" y="60"/>
                    </a:lnTo>
                    <a:lnTo>
                      <a:pt x="276" y="54"/>
                    </a:lnTo>
                    <a:lnTo>
                      <a:pt x="258" y="48"/>
                    </a:lnTo>
                    <a:lnTo>
                      <a:pt x="258" y="42"/>
                    </a:lnTo>
                    <a:lnTo>
                      <a:pt x="258" y="36"/>
                    </a:lnTo>
                    <a:lnTo>
                      <a:pt x="264" y="36"/>
                    </a:lnTo>
                    <a:lnTo>
                      <a:pt x="264" y="30"/>
                    </a:lnTo>
                    <a:lnTo>
                      <a:pt x="270" y="24"/>
                    </a:lnTo>
                    <a:lnTo>
                      <a:pt x="282" y="30"/>
                    </a:lnTo>
                    <a:lnTo>
                      <a:pt x="288" y="30"/>
                    </a:lnTo>
                    <a:lnTo>
                      <a:pt x="282" y="24"/>
                    </a:lnTo>
                    <a:lnTo>
                      <a:pt x="288" y="18"/>
                    </a:lnTo>
                    <a:lnTo>
                      <a:pt x="282" y="18"/>
                    </a:lnTo>
                    <a:lnTo>
                      <a:pt x="276" y="12"/>
                    </a:lnTo>
                    <a:lnTo>
                      <a:pt x="276" y="6"/>
                    </a:lnTo>
                    <a:lnTo>
                      <a:pt x="282" y="6"/>
                    </a:lnTo>
                    <a:lnTo>
                      <a:pt x="288" y="6"/>
                    </a:lnTo>
                    <a:lnTo>
                      <a:pt x="294" y="6"/>
                    </a:lnTo>
                    <a:lnTo>
                      <a:pt x="306" y="6"/>
                    </a:lnTo>
                    <a:lnTo>
                      <a:pt x="312" y="0"/>
                    </a:lnTo>
                    <a:lnTo>
                      <a:pt x="324" y="12"/>
                    </a:lnTo>
                    <a:lnTo>
                      <a:pt x="324" y="18"/>
                    </a:lnTo>
                    <a:lnTo>
                      <a:pt x="342" y="18"/>
                    </a:lnTo>
                    <a:lnTo>
                      <a:pt x="342" y="24"/>
                    </a:lnTo>
                    <a:lnTo>
                      <a:pt x="342" y="30"/>
                    </a:lnTo>
                    <a:lnTo>
                      <a:pt x="336" y="36"/>
                    </a:lnTo>
                    <a:lnTo>
                      <a:pt x="330" y="36"/>
                    </a:lnTo>
                    <a:lnTo>
                      <a:pt x="330" y="42"/>
                    </a:lnTo>
                    <a:lnTo>
                      <a:pt x="330" y="48"/>
                    </a:lnTo>
                    <a:lnTo>
                      <a:pt x="336" y="54"/>
                    </a:lnTo>
                    <a:lnTo>
                      <a:pt x="336" y="60"/>
                    </a:lnTo>
                    <a:lnTo>
                      <a:pt x="330" y="66"/>
                    </a:lnTo>
                    <a:lnTo>
                      <a:pt x="318" y="66"/>
                    </a:lnTo>
                    <a:lnTo>
                      <a:pt x="330" y="84"/>
                    </a:lnTo>
                    <a:lnTo>
                      <a:pt x="336" y="84"/>
                    </a:lnTo>
                    <a:lnTo>
                      <a:pt x="342" y="78"/>
                    </a:lnTo>
                    <a:lnTo>
                      <a:pt x="348" y="84"/>
                    </a:lnTo>
                    <a:lnTo>
                      <a:pt x="354" y="84"/>
                    </a:lnTo>
                    <a:lnTo>
                      <a:pt x="360" y="84"/>
                    </a:lnTo>
                    <a:lnTo>
                      <a:pt x="366" y="90"/>
                    </a:lnTo>
                    <a:lnTo>
                      <a:pt x="372" y="96"/>
                    </a:lnTo>
                    <a:lnTo>
                      <a:pt x="384" y="102"/>
                    </a:lnTo>
                    <a:lnTo>
                      <a:pt x="396" y="102"/>
                    </a:lnTo>
                    <a:lnTo>
                      <a:pt x="402" y="96"/>
                    </a:lnTo>
                    <a:lnTo>
                      <a:pt x="408" y="102"/>
                    </a:lnTo>
                    <a:lnTo>
                      <a:pt x="420" y="96"/>
                    </a:lnTo>
                    <a:lnTo>
                      <a:pt x="438" y="108"/>
                    </a:lnTo>
                    <a:lnTo>
                      <a:pt x="450" y="108"/>
                    </a:lnTo>
                    <a:lnTo>
                      <a:pt x="456" y="114"/>
                    </a:lnTo>
                    <a:lnTo>
                      <a:pt x="462" y="120"/>
                    </a:lnTo>
                    <a:lnTo>
                      <a:pt x="468" y="126"/>
                    </a:lnTo>
                    <a:lnTo>
                      <a:pt x="480" y="126"/>
                    </a:lnTo>
                    <a:lnTo>
                      <a:pt x="486" y="120"/>
                    </a:lnTo>
                    <a:lnTo>
                      <a:pt x="486" y="126"/>
                    </a:lnTo>
                    <a:lnTo>
                      <a:pt x="486" y="132"/>
                    </a:lnTo>
                    <a:lnTo>
                      <a:pt x="492" y="138"/>
                    </a:lnTo>
                    <a:lnTo>
                      <a:pt x="492" y="144"/>
                    </a:lnTo>
                    <a:lnTo>
                      <a:pt x="492" y="150"/>
                    </a:lnTo>
                    <a:lnTo>
                      <a:pt x="492" y="156"/>
                    </a:lnTo>
                    <a:lnTo>
                      <a:pt x="498" y="162"/>
                    </a:lnTo>
                    <a:lnTo>
                      <a:pt x="498" y="168"/>
                    </a:lnTo>
                    <a:lnTo>
                      <a:pt x="504" y="168"/>
                    </a:lnTo>
                    <a:lnTo>
                      <a:pt x="498" y="174"/>
                    </a:lnTo>
                    <a:lnTo>
                      <a:pt x="498" y="180"/>
                    </a:lnTo>
                    <a:lnTo>
                      <a:pt x="498" y="186"/>
                    </a:lnTo>
                    <a:lnTo>
                      <a:pt x="510" y="198"/>
                    </a:lnTo>
                    <a:lnTo>
                      <a:pt x="528" y="204"/>
                    </a:lnTo>
                    <a:lnTo>
                      <a:pt x="534" y="210"/>
                    </a:lnTo>
                    <a:lnTo>
                      <a:pt x="534" y="216"/>
                    </a:lnTo>
                    <a:lnTo>
                      <a:pt x="540" y="222"/>
                    </a:lnTo>
                    <a:lnTo>
                      <a:pt x="546" y="216"/>
                    </a:lnTo>
                    <a:lnTo>
                      <a:pt x="558" y="216"/>
                    </a:lnTo>
                    <a:lnTo>
                      <a:pt x="570" y="222"/>
                    </a:lnTo>
                    <a:lnTo>
                      <a:pt x="576" y="222"/>
                    </a:lnTo>
                    <a:lnTo>
                      <a:pt x="594" y="234"/>
                    </a:lnTo>
                    <a:lnTo>
                      <a:pt x="600" y="240"/>
                    </a:lnTo>
                    <a:lnTo>
                      <a:pt x="618" y="240"/>
                    </a:lnTo>
                    <a:lnTo>
                      <a:pt x="630" y="234"/>
                    </a:lnTo>
                    <a:lnTo>
                      <a:pt x="630" y="240"/>
                    </a:lnTo>
                    <a:lnTo>
                      <a:pt x="624" y="240"/>
                    </a:lnTo>
                    <a:lnTo>
                      <a:pt x="624" y="246"/>
                    </a:lnTo>
                    <a:lnTo>
                      <a:pt x="618" y="246"/>
                    </a:lnTo>
                    <a:lnTo>
                      <a:pt x="630" y="252"/>
                    </a:lnTo>
                    <a:lnTo>
                      <a:pt x="636" y="252"/>
                    </a:lnTo>
                    <a:lnTo>
                      <a:pt x="654" y="246"/>
                    </a:lnTo>
                    <a:lnTo>
                      <a:pt x="666" y="240"/>
                    </a:lnTo>
                    <a:lnTo>
                      <a:pt x="666" y="246"/>
                    </a:lnTo>
                    <a:lnTo>
                      <a:pt x="678" y="258"/>
                    </a:lnTo>
                    <a:lnTo>
                      <a:pt x="666" y="270"/>
                    </a:lnTo>
                    <a:lnTo>
                      <a:pt x="666" y="282"/>
                    </a:lnTo>
                    <a:lnTo>
                      <a:pt x="678" y="270"/>
                    </a:lnTo>
                    <a:lnTo>
                      <a:pt x="690" y="264"/>
                    </a:lnTo>
                    <a:lnTo>
                      <a:pt x="696" y="258"/>
                    </a:lnTo>
                    <a:lnTo>
                      <a:pt x="702" y="270"/>
                    </a:lnTo>
                    <a:lnTo>
                      <a:pt x="702" y="282"/>
                    </a:lnTo>
                    <a:lnTo>
                      <a:pt x="696" y="300"/>
                    </a:lnTo>
                    <a:lnTo>
                      <a:pt x="690" y="312"/>
                    </a:lnTo>
                    <a:lnTo>
                      <a:pt x="696" y="318"/>
                    </a:lnTo>
                    <a:lnTo>
                      <a:pt x="708" y="318"/>
                    </a:lnTo>
                    <a:lnTo>
                      <a:pt x="714" y="312"/>
                    </a:lnTo>
                    <a:lnTo>
                      <a:pt x="732" y="312"/>
                    </a:lnTo>
                    <a:lnTo>
                      <a:pt x="744" y="318"/>
                    </a:lnTo>
                    <a:lnTo>
                      <a:pt x="738" y="336"/>
                    </a:lnTo>
                    <a:lnTo>
                      <a:pt x="738" y="348"/>
                    </a:lnTo>
                    <a:lnTo>
                      <a:pt x="762" y="348"/>
                    </a:lnTo>
                    <a:lnTo>
                      <a:pt x="756" y="354"/>
                    </a:lnTo>
                    <a:lnTo>
                      <a:pt x="750" y="360"/>
                    </a:lnTo>
                    <a:lnTo>
                      <a:pt x="738" y="366"/>
                    </a:lnTo>
                    <a:lnTo>
                      <a:pt x="738" y="360"/>
                    </a:lnTo>
                    <a:lnTo>
                      <a:pt x="732" y="360"/>
                    </a:lnTo>
                    <a:lnTo>
                      <a:pt x="726" y="360"/>
                    </a:lnTo>
                    <a:lnTo>
                      <a:pt x="720" y="360"/>
                    </a:lnTo>
                    <a:lnTo>
                      <a:pt x="714" y="360"/>
                    </a:lnTo>
                    <a:lnTo>
                      <a:pt x="708" y="360"/>
                    </a:lnTo>
                    <a:lnTo>
                      <a:pt x="708" y="354"/>
                    </a:lnTo>
                    <a:lnTo>
                      <a:pt x="702" y="354"/>
                    </a:lnTo>
                    <a:lnTo>
                      <a:pt x="696" y="354"/>
                    </a:lnTo>
                    <a:lnTo>
                      <a:pt x="690" y="354"/>
                    </a:lnTo>
                    <a:lnTo>
                      <a:pt x="684" y="354"/>
                    </a:lnTo>
                    <a:lnTo>
                      <a:pt x="678" y="354"/>
                    </a:lnTo>
                    <a:lnTo>
                      <a:pt x="678" y="360"/>
                    </a:lnTo>
                    <a:lnTo>
                      <a:pt x="672" y="360"/>
                    </a:lnTo>
                    <a:lnTo>
                      <a:pt x="666" y="360"/>
                    </a:lnTo>
                    <a:lnTo>
                      <a:pt x="666" y="366"/>
                    </a:lnTo>
                    <a:lnTo>
                      <a:pt x="660" y="366"/>
                    </a:lnTo>
                    <a:lnTo>
                      <a:pt x="654" y="366"/>
                    </a:lnTo>
                    <a:lnTo>
                      <a:pt x="648" y="366"/>
                    </a:lnTo>
                    <a:lnTo>
                      <a:pt x="642" y="366"/>
                    </a:lnTo>
                    <a:lnTo>
                      <a:pt x="636" y="366"/>
                    </a:lnTo>
                    <a:lnTo>
                      <a:pt x="630" y="360"/>
                    </a:lnTo>
                    <a:lnTo>
                      <a:pt x="624" y="360"/>
                    </a:lnTo>
                    <a:lnTo>
                      <a:pt x="618" y="360"/>
                    </a:lnTo>
                    <a:lnTo>
                      <a:pt x="612" y="360"/>
                    </a:lnTo>
                    <a:lnTo>
                      <a:pt x="606" y="360"/>
                    </a:lnTo>
                    <a:lnTo>
                      <a:pt x="606" y="366"/>
                    </a:lnTo>
                    <a:lnTo>
                      <a:pt x="606" y="372"/>
                    </a:lnTo>
                    <a:lnTo>
                      <a:pt x="606" y="378"/>
                    </a:lnTo>
                    <a:lnTo>
                      <a:pt x="600" y="378"/>
                    </a:lnTo>
                    <a:lnTo>
                      <a:pt x="594" y="378"/>
                    </a:lnTo>
                    <a:lnTo>
                      <a:pt x="588" y="378"/>
                    </a:lnTo>
                    <a:lnTo>
                      <a:pt x="582" y="384"/>
                    </a:lnTo>
                    <a:lnTo>
                      <a:pt x="576" y="384"/>
                    </a:lnTo>
                    <a:lnTo>
                      <a:pt x="576" y="390"/>
                    </a:lnTo>
                    <a:lnTo>
                      <a:pt x="570" y="390"/>
                    </a:lnTo>
                    <a:lnTo>
                      <a:pt x="570" y="396"/>
                    </a:lnTo>
                    <a:lnTo>
                      <a:pt x="564" y="396"/>
                    </a:lnTo>
                    <a:lnTo>
                      <a:pt x="558" y="396"/>
                    </a:lnTo>
                    <a:lnTo>
                      <a:pt x="552" y="396"/>
                    </a:lnTo>
                    <a:lnTo>
                      <a:pt x="552" y="390"/>
                    </a:lnTo>
                    <a:lnTo>
                      <a:pt x="546" y="390"/>
                    </a:lnTo>
                    <a:lnTo>
                      <a:pt x="540" y="390"/>
                    </a:ln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 w="6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74" name="Freeform 222"/>
              <p:cNvSpPr>
                <a:spLocks/>
              </p:cNvSpPr>
              <p:nvPr/>
            </p:nvSpPr>
            <p:spPr bwMode="auto">
              <a:xfrm>
                <a:off x="7086600" y="3057525"/>
                <a:ext cx="990600" cy="1171575"/>
              </a:xfrm>
              <a:custGeom>
                <a:avLst/>
                <a:gdLst>
                  <a:gd name="T0" fmla="*/ 2147483647 w 624"/>
                  <a:gd name="T1" fmla="*/ 2147483647 h 738"/>
                  <a:gd name="T2" fmla="*/ 2147483647 w 624"/>
                  <a:gd name="T3" fmla="*/ 2147483647 h 738"/>
                  <a:gd name="T4" fmla="*/ 2147483647 w 624"/>
                  <a:gd name="T5" fmla="*/ 2147483647 h 738"/>
                  <a:gd name="T6" fmla="*/ 2147483647 w 624"/>
                  <a:gd name="T7" fmla="*/ 2147483647 h 738"/>
                  <a:gd name="T8" fmla="*/ 2147483647 w 624"/>
                  <a:gd name="T9" fmla="*/ 2147483647 h 738"/>
                  <a:gd name="T10" fmla="*/ 2147483647 w 624"/>
                  <a:gd name="T11" fmla="*/ 2147483647 h 738"/>
                  <a:gd name="T12" fmla="*/ 2147483647 w 624"/>
                  <a:gd name="T13" fmla="*/ 2147483647 h 738"/>
                  <a:gd name="T14" fmla="*/ 2147483647 w 624"/>
                  <a:gd name="T15" fmla="*/ 2147483647 h 738"/>
                  <a:gd name="T16" fmla="*/ 2147483647 w 624"/>
                  <a:gd name="T17" fmla="*/ 2147483647 h 738"/>
                  <a:gd name="T18" fmla="*/ 2147483647 w 624"/>
                  <a:gd name="T19" fmla="*/ 2147483647 h 738"/>
                  <a:gd name="T20" fmla="*/ 2147483647 w 624"/>
                  <a:gd name="T21" fmla="*/ 2147483647 h 738"/>
                  <a:gd name="T22" fmla="*/ 2147483647 w 624"/>
                  <a:gd name="T23" fmla="*/ 2147483647 h 738"/>
                  <a:gd name="T24" fmla="*/ 2147483647 w 624"/>
                  <a:gd name="T25" fmla="*/ 2147483647 h 738"/>
                  <a:gd name="T26" fmla="*/ 2147483647 w 624"/>
                  <a:gd name="T27" fmla="*/ 2147483647 h 738"/>
                  <a:gd name="T28" fmla="*/ 2147483647 w 624"/>
                  <a:gd name="T29" fmla="*/ 2147483647 h 738"/>
                  <a:gd name="T30" fmla="*/ 2147483647 w 624"/>
                  <a:gd name="T31" fmla="*/ 2147483647 h 738"/>
                  <a:gd name="T32" fmla="*/ 2147483647 w 624"/>
                  <a:gd name="T33" fmla="*/ 2147483647 h 738"/>
                  <a:gd name="T34" fmla="*/ 2147483647 w 624"/>
                  <a:gd name="T35" fmla="*/ 0 h 738"/>
                  <a:gd name="T36" fmla="*/ 2147483647 w 624"/>
                  <a:gd name="T37" fmla="*/ 2147483647 h 738"/>
                  <a:gd name="T38" fmla="*/ 2147483647 w 624"/>
                  <a:gd name="T39" fmla="*/ 2147483647 h 738"/>
                  <a:gd name="T40" fmla="*/ 2147483647 w 624"/>
                  <a:gd name="T41" fmla="*/ 2147483647 h 738"/>
                  <a:gd name="T42" fmla="*/ 2147483647 w 624"/>
                  <a:gd name="T43" fmla="*/ 2147483647 h 738"/>
                  <a:gd name="T44" fmla="*/ 2147483647 w 624"/>
                  <a:gd name="T45" fmla="*/ 2147483647 h 738"/>
                  <a:gd name="T46" fmla="*/ 2147483647 w 624"/>
                  <a:gd name="T47" fmla="*/ 2147483647 h 738"/>
                  <a:gd name="T48" fmla="*/ 2147483647 w 624"/>
                  <a:gd name="T49" fmla="*/ 2147483647 h 738"/>
                  <a:gd name="T50" fmla="*/ 2147483647 w 624"/>
                  <a:gd name="T51" fmla="*/ 2147483647 h 738"/>
                  <a:gd name="T52" fmla="*/ 2147483647 w 624"/>
                  <a:gd name="T53" fmla="*/ 2147483647 h 738"/>
                  <a:gd name="T54" fmla="*/ 2147483647 w 624"/>
                  <a:gd name="T55" fmla="*/ 2147483647 h 738"/>
                  <a:gd name="T56" fmla="*/ 2147483647 w 624"/>
                  <a:gd name="T57" fmla="*/ 2147483647 h 738"/>
                  <a:gd name="T58" fmla="*/ 2147483647 w 624"/>
                  <a:gd name="T59" fmla="*/ 2147483647 h 738"/>
                  <a:gd name="T60" fmla="*/ 2147483647 w 624"/>
                  <a:gd name="T61" fmla="*/ 2147483647 h 738"/>
                  <a:gd name="T62" fmla="*/ 2147483647 w 624"/>
                  <a:gd name="T63" fmla="*/ 2147483647 h 738"/>
                  <a:gd name="T64" fmla="*/ 2147483647 w 624"/>
                  <a:gd name="T65" fmla="*/ 2147483647 h 738"/>
                  <a:gd name="T66" fmla="*/ 2147483647 w 624"/>
                  <a:gd name="T67" fmla="*/ 2147483647 h 738"/>
                  <a:gd name="T68" fmla="*/ 2147483647 w 624"/>
                  <a:gd name="T69" fmla="*/ 2147483647 h 738"/>
                  <a:gd name="T70" fmla="*/ 2147483647 w 624"/>
                  <a:gd name="T71" fmla="*/ 2147483647 h 738"/>
                  <a:gd name="T72" fmla="*/ 2147483647 w 624"/>
                  <a:gd name="T73" fmla="*/ 2147483647 h 738"/>
                  <a:gd name="T74" fmla="*/ 2147483647 w 624"/>
                  <a:gd name="T75" fmla="*/ 2147483647 h 738"/>
                  <a:gd name="T76" fmla="*/ 2147483647 w 624"/>
                  <a:gd name="T77" fmla="*/ 2147483647 h 738"/>
                  <a:gd name="T78" fmla="*/ 2147483647 w 624"/>
                  <a:gd name="T79" fmla="*/ 2147483647 h 738"/>
                  <a:gd name="T80" fmla="*/ 2147483647 w 624"/>
                  <a:gd name="T81" fmla="*/ 2147483647 h 738"/>
                  <a:gd name="T82" fmla="*/ 2147483647 w 624"/>
                  <a:gd name="T83" fmla="*/ 2147483647 h 738"/>
                  <a:gd name="T84" fmla="*/ 2147483647 w 624"/>
                  <a:gd name="T85" fmla="*/ 2147483647 h 738"/>
                  <a:gd name="T86" fmla="*/ 2147483647 w 624"/>
                  <a:gd name="T87" fmla="*/ 2147483647 h 738"/>
                  <a:gd name="T88" fmla="*/ 2147483647 w 624"/>
                  <a:gd name="T89" fmla="*/ 2147483647 h 738"/>
                  <a:gd name="T90" fmla="*/ 2147483647 w 624"/>
                  <a:gd name="T91" fmla="*/ 2147483647 h 738"/>
                  <a:gd name="T92" fmla="*/ 2147483647 w 624"/>
                  <a:gd name="T93" fmla="*/ 2147483647 h 738"/>
                  <a:gd name="T94" fmla="*/ 2147483647 w 624"/>
                  <a:gd name="T95" fmla="*/ 2147483647 h 738"/>
                  <a:gd name="T96" fmla="*/ 2147483647 w 624"/>
                  <a:gd name="T97" fmla="*/ 2147483647 h 738"/>
                  <a:gd name="T98" fmla="*/ 2147483647 w 624"/>
                  <a:gd name="T99" fmla="*/ 2147483647 h 738"/>
                  <a:gd name="T100" fmla="*/ 2147483647 w 624"/>
                  <a:gd name="T101" fmla="*/ 2147483647 h 738"/>
                  <a:gd name="T102" fmla="*/ 2147483647 w 624"/>
                  <a:gd name="T103" fmla="*/ 2147483647 h 738"/>
                  <a:gd name="T104" fmla="*/ 2147483647 w 624"/>
                  <a:gd name="T105" fmla="*/ 2147483647 h 738"/>
                  <a:gd name="T106" fmla="*/ 2147483647 w 624"/>
                  <a:gd name="T107" fmla="*/ 2147483647 h 738"/>
                  <a:gd name="T108" fmla="*/ 2147483647 w 624"/>
                  <a:gd name="T109" fmla="*/ 2147483647 h 738"/>
                  <a:gd name="T110" fmla="*/ 2147483647 w 624"/>
                  <a:gd name="T111" fmla="*/ 2147483647 h 738"/>
                  <a:gd name="T112" fmla="*/ 2147483647 w 624"/>
                  <a:gd name="T113" fmla="*/ 2147483647 h 738"/>
                  <a:gd name="T114" fmla="*/ 2147483647 w 624"/>
                  <a:gd name="T115" fmla="*/ 2147483647 h 738"/>
                  <a:gd name="T116" fmla="*/ 2147483647 w 624"/>
                  <a:gd name="T117" fmla="*/ 2147483647 h 738"/>
                  <a:gd name="T118" fmla="*/ 2147483647 w 624"/>
                  <a:gd name="T119" fmla="*/ 2147483647 h 738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624"/>
                  <a:gd name="T181" fmla="*/ 0 h 738"/>
                  <a:gd name="T182" fmla="*/ 624 w 624"/>
                  <a:gd name="T183" fmla="*/ 738 h 738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624" h="738">
                    <a:moveTo>
                      <a:pt x="144" y="390"/>
                    </a:moveTo>
                    <a:lnTo>
                      <a:pt x="150" y="384"/>
                    </a:lnTo>
                    <a:lnTo>
                      <a:pt x="144" y="378"/>
                    </a:lnTo>
                    <a:lnTo>
                      <a:pt x="144" y="372"/>
                    </a:lnTo>
                    <a:lnTo>
                      <a:pt x="138" y="366"/>
                    </a:lnTo>
                    <a:lnTo>
                      <a:pt x="144" y="360"/>
                    </a:lnTo>
                    <a:lnTo>
                      <a:pt x="150" y="360"/>
                    </a:lnTo>
                    <a:lnTo>
                      <a:pt x="150" y="354"/>
                    </a:lnTo>
                    <a:lnTo>
                      <a:pt x="150" y="348"/>
                    </a:lnTo>
                    <a:lnTo>
                      <a:pt x="150" y="342"/>
                    </a:lnTo>
                    <a:lnTo>
                      <a:pt x="150" y="336"/>
                    </a:lnTo>
                    <a:lnTo>
                      <a:pt x="144" y="330"/>
                    </a:lnTo>
                    <a:lnTo>
                      <a:pt x="138" y="330"/>
                    </a:lnTo>
                    <a:lnTo>
                      <a:pt x="132" y="330"/>
                    </a:lnTo>
                    <a:lnTo>
                      <a:pt x="132" y="324"/>
                    </a:lnTo>
                    <a:lnTo>
                      <a:pt x="126" y="324"/>
                    </a:lnTo>
                    <a:lnTo>
                      <a:pt x="126" y="312"/>
                    </a:lnTo>
                    <a:lnTo>
                      <a:pt x="120" y="306"/>
                    </a:lnTo>
                    <a:lnTo>
                      <a:pt x="114" y="306"/>
                    </a:lnTo>
                    <a:lnTo>
                      <a:pt x="114" y="300"/>
                    </a:lnTo>
                    <a:lnTo>
                      <a:pt x="108" y="300"/>
                    </a:lnTo>
                    <a:lnTo>
                      <a:pt x="108" y="294"/>
                    </a:lnTo>
                    <a:lnTo>
                      <a:pt x="108" y="288"/>
                    </a:lnTo>
                    <a:lnTo>
                      <a:pt x="108" y="282"/>
                    </a:lnTo>
                    <a:lnTo>
                      <a:pt x="114" y="276"/>
                    </a:lnTo>
                    <a:lnTo>
                      <a:pt x="120" y="276"/>
                    </a:lnTo>
                    <a:lnTo>
                      <a:pt x="126" y="276"/>
                    </a:lnTo>
                    <a:lnTo>
                      <a:pt x="132" y="276"/>
                    </a:lnTo>
                    <a:lnTo>
                      <a:pt x="138" y="276"/>
                    </a:lnTo>
                    <a:lnTo>
                      <a:pt x="144" y="276"/>
                    </a:lnTo>
                    <a:lnTo>
                      <a:pt x="150" y="276"/>
                    </a:lnTo>
                    <a:lnTo>
                      <a:pt x="156" y="270"/>
                    </a:lnTo>
                    <a:lnTo>
                      <a:pt x="162" y="270"/>
                    </a:lnTo>
                    <a:lnTo>
                      <a:pt x="162" y="264"/>
                    </a:lnTo>
                    <a:lnTo>
                      <a:pt x="156" y="264"/>
                    </a:lnTo>
                    <a:lnTo>
                      <a:pt x="150" y="264"/>
                    </a:lnTo>
                    <a:lnTo>
                      <a:pt x="144" y="264"/>
                    </a:lnTo>
                    <a:lnTo>
                      <a:pt x="138" y="264"/>
                    </a:lnTo>
                    <a:lnTo>
                      <a:pt x="138" y="258"/>
                    </a:lnTo>
                    <a:lnTo>
                      <a:pt x="132" y="252"/>
                    </a:lnTo>
                    <a:lnTo>
                      <a:pt x="132" y="246"/>
                    </a:lnTo>
                    <a:lnTo>
                      <a:pt x="126" y="246"/>
                    </a:lnTo>
                    <a:lnTo>
                      <a:pt x="120" y="240"/>
                    </a:lnTo>
                    <a:lnTo>
                      <a:pt x="114" y="246"/>
                    </a:lnTo>
                    <a:lnTo>
                      <a:pt x="108" y="246"/>
                    </a:lnTo>
                    <a:lnTo>
                      <a:pt x="102" y="246"/>
                    </a:lnTo>
                    <a:lnTo>
                      <a:pt x="102" y="240"/>
                    </a:lnTo>
                    <a:lnTo>
                      <a:pt x="96" y="240"/>
                    </a:lnTo>
                    <a:lnTo>
                      <a:pt x="96" y="234"/>
                    </a:lnTo>
                    <a:lnTo>
                      <a:pt x="96" y="228"/>
                    </a:lnTo>
                    <a:lnTo>
                      <a:pt x="102" y="228"/>
                    </a:lnTo>
                    <a:lnTo>
                      <a:pt x="102" y="222"/>
                    </a:lnTo>
                    <a:lnTo>
                      <a:pt x="96" y="216"/>
                    </a:lnTo>
                    <a:lnTo>
                      <a:pt x="90" y="222"/>
                    </a:lnTo>
                    <a:lnTo>
                      <a:pt x="84" y="216"/>
                    </a:lnTo>
                    <a:lnTo>
                      <a:pt x="78" y="210"/>
                    </a:lnTo>
                    <a:lnTo>
                      <a:pt x="78" y="204"/>
                    </a:lnTo>
                    <a:lnTo>
                      <a:pt x="78" y="198"/>
                    </a:lnTo>
                    <a:lnTo>
                      <a:pt x="84" y="192"/>
                    </a:lnTo>
                    <a:lnTo>
                      <a:pt x="78" y="192"/>
                    </a:lnTo>
                    <a:lnTo>
                      <a:pt x="72" y="192"/>
                    </a:lnTo>
                    <a:lnTo>
                      <a:pt x="66" y="192"/>
                    </a:lnTo>
                    <a:lnTo>
                      <a:pt x="60" y="192"/>
                    </a:lnTo>
                    <a:lnTo>
                      <a:pt x="48" y="198"/>
                    </a:lnTo>
                    <a:lnTo>
                      <a:pt x="42" y="198"/>
                    </a:lnTo>
                    <a:lnTo>
                      <a:pt x="42" y="192"/>
                    </a:lnTo>
                    <a:lnTo>
                      <a:pt x="42" y="186"/>
                    </a:lnTo>
                    <a:lnTo>
                      <a:pt x="42" y="180"/>
                    </a:lnTo>
                    <a:lnTo>
                      <a:pt x="24" y="168"/>
                    </a:lnTo>
                    <a:lnTo>
                      <a:pt x="18" y="162"/>
                    </a:lnTo>
                    <a:lnTo>
                      <a:pt x="18" y="156"/>
                    </a:lnTo>
                    <a:lnTo>
                      <a:pt x="6" y="150"/>
                    </a:lnTo>
                    <a:lnTo>
                      <a:pt x="6" y="144"/>
                    </a:lnTo>
                    <a:lnTo>
                      <a:pt x="6" y="138"/>
                    </a:lnTo>
                    <a:lnTo>
                      <a:pt x="0" y="132"/>
                    </a:lnTo>
                    <a:lnTo>
                      <a:pt x="0" y="126"/>
                    </a:lnTo>
                    <a:lnTo>
                      <a:pt x="0" y="120"/>
                    </a:lnTo>
                    <a:lnTo>
                      <a:pt x="0" y="114"/>
                    </a:lnTo>
                    <a:lnTo>
                      <a:pt x="6" y="114"/>
                    </a:lnTo>
                    <a:lnTo>
                      <a:pt x="6" y="108"/>
                    </a:lnTo>
                    <a:lnTo>
                      <a:pt x="12" y="108"/>
                    </a:lnTo>
                    <a:lnTo>
                      <a:pt x="18" y="108"/>
                    </a:lnTo>
                    <a:lnTo>
                      <a:pt x="24" y="108"/>
                    </a:lnTo>
                    <a:lnTo>
                      <a:pt x="30" y="108"/>
                    </a:lnTo>
                    <a:lnTo>
                      <a:pt x="36" y="108"/>
                    </a:lnTo>
                    <a:lnTo>
                      <a:pt x="36" y="102"/>
                    </a:lnTo>
                    <a:lnTo>
                      <a:pt x="42" y="102"/>
                    </a:lnTo>
                    <a:lnTo>
                      <a:pt x="48" y="102"/>
                    </a:lnTo>
                    <a:lnTo>
                      <a:pt x="54" y="96"/>
                    </a:lnTo>
                    <a:lnTo>
                      <a:pt x="60" y="96"/>
                    </a:lnTo>
                    <a:lnTo>
                      <a:pt x="66" y="96"/>
                    </a:lnTo>
                    <a:lnTo>
                      <a:pt x="66" y="90"/>
                    </a:lnTo>
                    <a:lnTo>
                      <a:pt x="72" y="90"/>
                    </a:lnTo>
                    <a:lnTo>
                      <a:pt x="78" y="90"/>
                    </a:lnTo>
                    <a:lnTo>
                      <a:pt x="84" y="90"/>
                    </a:lnTo>
                    <a:lnTo>
                      <a:pt x="90" y="90"/>
                    </a:lnTo>
                    <a:lnTo>
                      <a:pt x="96" y="90"/>
                    </a:lnTo>
                    <a:lnTo>
                      <a:pt x="102" y="96"/>
                    </a:lnTo>
                    <a:lnTo>
                      <a:pt x="108" y="96"/>
                    </a:lnTo>
                    <a:lnTo>
                      <a:pt x="114" y="96"/>
                    </a:lnTo>
                    <a:lnTo>
                      <a:pt x="114" y="102"/>
                    </a:lnTo>
                    <a:lnTo>
                      <a:pt x="120" y="102"/>
                    </a:lnTo>
                    <a:lnTo>
                      <a:pt x="126" y="102"/>
                    </a:lnTo>
                    <a:lnTo>
                      <a:pt x="126" y="96"/>
                    </a:lnTo>
                    <a:lnTo>
                      <a:pt x="126" y="90"/>
                    </a:lnTo>
                    <a:lnTo>
                      <a:pt x="132" y="90"/>
                    </a:lnTo>
                    <a:lnTo>
                      <a:pt x="132" y="84"/>
                    </a:lnTo>
                    <a:lnTo>
                      <a:pt x="138" y="84"/>
                    </a:lnTo>
                    <a:lnTo>
                      <a:pt x="138" y="78"/>
                    </a:lnTo>
                    <a:lnTo>
                      <a:pt x="144" y="78"/>
                    </a:lnTo>
                    <a:lnTo>
                      <a:pt x="144" y="72"/>
                    </a:lnTo>
                    <a:lnTo>
                      <a:pt x="150" y="72"/>
                    </a:lnTo>
                    <a:lnTo>
                      <a:pt x="156" y="66"/>
                    </a:lnTo>
                    <a:lnTo>
                      <a:pt x="162" y="66"/>
                    </a:lnTo>
                    <a:lnTo>
                      <a:pt x="162" y="60"/>
                    </a:lnTo>
                    <a:lnTo>
                      <a:pt x="168" y="60"/>
                    </a:lnTo>
                    <a:lnTo>
                      <a:pt x="174" y="54"/>
                    </a:lnTo>
                    <a:lnTo>
                      <a:pt x="180" y="54"/>
                    </a:lnTo>
                    <a:lnTo>
                      <a:pt x="186" y="54"/>
                    </a:lnTo>
                    <a:lnTo>
                      <a:pt x="192" y="54"/>
                    </a:lnTo>
                    <a:lnTo>
                      <a:pt x="198" y="54"/>
                    </a:lnTo>
                    <a:lnTo>
                      <a:pt x="204" y="54"/>
                    </a:lnTo>
                    <a:lnTo>
                      <a:pt x="210" y="60"/>
                    </a:lnTo>
                    <a:lnTo>
                      <a:pt x="216" y="60"/>
                    </a:lnTo>
                    <a:lnTo>
                      <a:pt x="216" y="54"/>
                    </a:lnTo>
                    <a:lnTo>
                      <a:pt x="222" y="54"/>
                    </a:lnTo>
                    <a:lnTo>
                      <a:pt x="222" y="48"/>
                    </a:lnTo>
                    <a:lnTo>
                      <a:pt x="222" y="42"/>
                    </a:lnTo>
                    <a:lnTo>
                      <a:pt x="228" y="42"/>
                    </a:lnTo>
                    <a:lnTo>
                      <a:pt x="228" y="36"/>
                    </a:lnTo>
                    <a:lnTo>
                      <a:pt x="228" y="30"/>
                    </a:lnTo>
                    <a:lnTo>
                      <a:pt x="228" y="24"/>
                    </a:lnTo>
                    <a:lnTo>
                      <a:pt x="234" y="24"/>
                    </a:lnTo>
                    <a:lnTo>
                      <a:pt x="234" y="18"/>
                    </a:lnTo>
                    <a:lnTo>
                      <a:pt x="240" y="18"/>
                    </a:lnTo>
                    <a:lnTo>
                      <a:pt x="246" y="18"/>
                    </a:lnTo>
                    <a:lnTo>
                      <a:pt x="246" y="12"/>
                    </a:lnTo>
                    <a:lnTo>
                      <a:pt x="252" y="12"/>
                    </a:lnTo>
                    <a:lnTo>
                      <a:pt x="258" y="12"/>
                    </a:lnTo>
                    <a:lnTo>
                      <a:pt x="264" y="18"/>
                    </a:lnTo>
                    <a:lnTo>
                      <a:pt x="270" y="12"/>
                    </a:lnTo>
                    <a:lnTo>
                      <a:pt x="276" y="12"/>
                    </a:lnTo>
                    <a:lnTo>
                      <a:pt x="276" y="6"/>
                    </a:lnTo>
                    <a:lnTo>
                      <a:pt x="276" y="0"/>
                    </a:lnTo>
                    <a:lnTo>
                      <a:pt x="282" y="0"/>
                    </a:lnTo>
                    <a:lnTo>
                      <a:pt x="288" y="6"/>
                    </a:lnTo>
                    <a:lnTo>
                      <a:pt x="294" y="12"/>
                    </a:lnTo>
                    <a:lnTo>
                      <a:pt x="294" y="18"/>
                    </a:lnTo>
                    <a:lnTo>
                      <a:pt x="294" y="24"/>
                    </a:lnTo>
                    <a:lnTo>
                      <a:pt x="294" y="30"/>
                    </a:lnTo>
                    <a:lnTo>
                      <a:pt x="294" y="36"/>
                    </a:lnTo>
                    <a:lnTo>
                      <a:pt x="300" y="36"/>
                    </a:lnTo>
                    <a:lnTo>
                      <a:pt x="306" y="36"/>
                    </a:lnTo>
                    <a:lnTo>
                      <a:pt x="306" y="42"/>
                    </a:lnTo>
                    <a:lnTo>
                      <a:pt x="306" y="48"/>
                    </a:lnTo>
                    <a:lnTo>
                      <a:pt x="300" y="48"/>
                    </a:lnTo>
                    <a:lnTo>
                      <a:pt x="294" y="54"/>
                    </a:lnTo>
                    <a:lnTo>
                      <a:pt x="288" y="60"/>
                    </a:lnTo>
                    <a:lnTo>
                      <a:pt x="294" y="66"/>
                    </a:lnTo>
                    <a:lnTo>
                      <a:pt x="300" y="66"/>
                    </a:lnTo>
                    <a:lnTo>
                      <a:pt x="306" y="72"/>
                    </a:lnTo>
                    <a:lnTo>
                      <a:pt x="306" y="78"/>
                    </a:lnTo>
                    <a:lnTo>
                      <a:pt x="306" y="84"/>
                    </a:lnTo>
                    <a:lnTo>
                      <a:pt x="306" y="90"/>
                    </a:lnTo>
                    <a:lnTo>
                      <a:pt x="306" y="96"/>
                    </a:lnTo>
                    <a:lnTo>
                      <a:pt x="306" y="102"/>
                    </a:lnTo>
                    <a:lnTo>
                      <a:pt x="312" y="102"/>
                    </a:lnTo>
                    <a:lnTo>
                      <a:pt x="318" y="108"/>
                    </a:lnTo>
                    <a:lnTo>
                      <a:pt x="324" y="108"/>
                    </a:lnTo>
                    <a:lnTo>
                      <a:pt x="324" y="114"/>
                    </a:lnTo>
                    <a:lnTo>
                      <a:pt x="324" y="120"/>
                    </a:lnTo>
                    <a:lnTo>
                      <a:pt x="330" y="120"/>
                    </a:lnTo>
                    <a:lnTo>
                      <a:pt x="336" y="120"/>
                    </a:lnTo>
                    <a:lnTo>
                      <a:pt x="336" y="126"/>
                    </a:lnTo>
                    <a:lnTo>
                      <a:pt x="336" y="132"/>
                    </a:lnTo>
                    <a:lnTo>
                      <a:pt x="330" y="138"/>
                    </a:lnTo>
                    <a:lnTo>
                      <a:pt x="324" y="138"/>
                    </a:lnTo>
                    <a:lnTo>
                      <a:pt x="324" y="144"/>
                    </a:lnTo>
                    <a:lnTo>
                      <a:pt x="324" y="150"/>
                    </a:lnTo>
                    <a:lnTo>
                      <a:pt x="318" y="156"/>
                    </a:lnTo>
                    <a:lnTo>
                      <a:pt x="312" y="156"/>
                    </a:lnTo>
                    <a:lnTo>
                      <a:pt x="306" y="156"/>
                    </a:lnTo>
                    <a:lnTo>
                      <a:pt x="312" y="162"/>
                    </a:lnTo>
                    <a:lnTo>
                      <a:pt x="318" y="162"/>
                    </a:lnTo>
                    <a:lnTo>
                      <a:pt x="324" y="162"/>
                    </a:lnTo>
                    <a:lnTo>
                      <a:pt x="318" y="162"/>
                    </a:lnTo>
                    <a:lnTo>
                      <a:pt x="318" y="168"/>
                    </a:lnTo>
                    <a:lnTo>
                      <a:pt x="312" y="168"/>
                    </a:lnTo>
                    <a:lnTo>
                      <a:pt x="306" y="168"/>
                    </a:lnTo>
                    <a:lnTo>
                      <a:pt x="306" y="174"/>
                    </a:lnTo>
                    <a:lnTo>
                      <a:pt x="312" y="174"/>
                    </a:lnTo>
                    <a:lnTo>
                      <a:pt x="318" y="180"/>
                    </a:lnTo>
                    <a:lnTo>
                      <a:pt x="324" y="180"/>
                    </a:lnTo>
                    <a:lnTo>
                      <a:pt x="324" y="186"/>
                    </a:lnTo>
                    <a:lnTo>
                      <a:pt x="324" y="192"/>
                    </a:lnTo>
                    <a:lnTo>
                      <a:pt x="324" y="198"/>
                    </a:lnTo>
                    <a:lnTo>
                      <a:pt x="318" y="198"/>
                    </a:lnTo>
                    <a:lnTo>
                      <a:pt x="324" y="198"/>
                    </a:lnTo>
                    <a:lnTo>
                      <a:pt x="330" y="198"/>
                    </a:lnTo>
                    <a:lnTo>
                      <a:pt x="336" y="198"/>
                    </a:lnTo>
                    <a:lnTo>
                      <a:pt x="336" y="204"/>
                    </a:lnTo>
                    <a:lnTo>
                      <a:pt x="342" y="204"/>
                    </a:lnTo>
                    <a:lnTo>
                      <a:pt x="342" y="210"/>
                    </a:lnTo>
                    <a:lnTo>
                      <a:pt x="348" y="210"/>
                    </a:lnTo>
                    <a:lnTo>
                      <a:pt x="354" y="210"/>
                    </a:lnTo>
                    <a:lnTo>
                      <a:pt x="354" y="216"/>
                    </a:lnTo>
                    <a:lnTo>
                      <a:pt x="348" y="222"/>
                    </a:lnTo>
                    <a:lnTo>
                      <a:pt x="342" y="222"/>
                    </a:lnTo>
                    <a:lnTo>
                      <a:pt x="336" y="222"/>
                    </a:lnTo>
                    <a:lnTo>
                      <a:pt x="336" y="228"/>
                    </a:lnTo>
                    <a:lnTo>
                      <a:pt x="336" y="234"/>
                    </a:lnTo>
                    <a:lnTo>
                      <a:pt x="336" y="240"/>
                    </a:lnTo>
                    <a:lnTo>
                      <a:pt x="336" y="246"/>
                    </a:lnTo>
                    <a:lnTo>
                      <a:pt x="342" y="246"/>
                    </a:lnTo>
                    <a:lnTo>
                      <a:pt x="348" y="246"/>
                    </a:lnTo>
                    <a:lnTo>
                      <a:pt x="354" y="246"/>
                    </a:lnTo>
                    <a:lnTo>
                      <a:pt x="360" y="246"/>
                    </a:lnTo>
                    <a:lnTo>
                      <a:pt x="366" y="252"/>
                    </a:lnTo>
                    <a:lnTo>
                      <a:pt x="372" y="258"/>
                    </a:lnTo>
                    <a:lnTo>
                      <a:pt x="378" y="258"/>
                    </a:lnTo>
                    <a:lnTo>
                      <a:pt x="384" y="264"/>
                    </a:lnTo>
                    <a:lnTo>
                      <a:pt x="384" y="270"/>
                    </a:lnTo>
                    <a:lnTo>
                      <a:pt x="378" y="270"/>
                    </a:lnTo>
                    <a:lnTo>
                      <a:pt x="372" y="270"/>
                    </a:lnTo>
                    <a:lnTo>
                      <a:pt x="366" y="270"/>
                    </a:lnTo>
                    <a:lnTo>
                      <a:pt x="366" y="276"/>
                    </a:lnTo>
                    <a:lnTo>
                      <a:pt x="366" y="282"/>
                    </a:lnTo>
                    <a:lnTo>
                      <a:pt x="372" y="282"/>
                    </a:lnTo>
                    <a:lnTo>
                      <a:pt x="378" y="288"/>
                    </a:lnTo>
                    <a:lnTo>
                      <a:pt x="384" y="288"/>
                    </a:lnTo>
                    <a:lnTo>
                      <a:pt x="378" y="288"/>
                    </a:lnTo>
                    <a:lnTo>
                      <a:pt x="384" y="294"/>
                    </a:lnTo>
                    <a:lnTo>
                      <a:pt x="390" y="294"/>
                    </a:lnTo>
                    <a:lnTo>
                      <a:pt x="396" y="300"/>
                    </a:lnTo>
                    <a:lnTo>
                      <a:pt x="396" y="306"/>
                    </a:lnTo>
                    <a:lnTo>
                      <a:pt x="396" y="312"/>
                    </a:lnTo>
                    <a:lnTo>
                      <a:pt x="396" y="318"/>
                    </a:lnTo>
                    <a:lnTo>
                      <a:pt x="396" y="324"/>
                    </a:lnTo>
                    <a:lnTo>
                      <a:pt x="396" y="330"/>
                    </a:lnTo>
                    <a:lnTo>
                      <a:pt x="396" y="336"/>
                    </a:lnTo>
                    <a:lnTo>
                      <a:pt x="402" y="336"/>
                    </a:lnTo>
                    <a:lnTo>
                      <a:pt x="408" y="336"/>
                    </a:lnTo>
                    <a:lnTo>
                      <a:pt x="414" y="336"/>
                    </a:lnTo>
                    <a:lnTo>
                      <a:pt x="408" y="342"/>
                    </a:lnTo>
                    <a:lnTo>
                      <a:pt x="408" y="348"/>
                    </a:lnTo>
                    <a:lnTo>
                      <a:pt x="414" y="348"/>
                    </a:lnTo>
                    <a:lnTo>
                      <a:pt x="414" y="354"/>
                    </a:lnTo>
                    <a:lnTo>
                      <a:pt x="420" y="354"/>
                    </a:lnTo>
                    <a:lnTo>
                      <a:pt x="426" y="354"/>
                    </a:lnTo>
                    <a:lnTo>
                      <a:pt x="426" y="360"/>
                    </a:lnTo>
                    <a:lnTo>
                      <a:pt x="426" y="366"/>
                    </a:lnTo>
                    <a:lnTo>
                      <a:pt x="420" y="366"/>
                    </a:lnTo>
                    <a:lnTo>
                      <a:pt x="414" y="366"/>
                    </a:lnTo>
                    <a:lnTo>
                      <a:pt x="414" y="372"/>
                    </a:lnTo>
                    <a:lnTo>
                      <a:pt x="408" y="372"/>
                    </a:lnTo>
                    <a:lnTo>
                      <a:pt x="408" y="378"/>
                    </a:lnTo>
                    <a:lnTo>
                      <a:pt x="402" y="378"/>
                    </a:lnTo>
                    <a:lnTo>
                      <a:pt x="396" y="378"/>
                    </a:lnTo>
                    <a:lnTo>
                      <a:pt x="396" y="384"/>
                    </a:lnTo>
                    <a:lnTo>
                      <a:pt x="396" y="390"/>
                    </a:lnTo>
                    <a:lnTo>
                      <a:pt x="390" y="390"/>
                    </a:lnTo>
                    <a:lnTo>
                      <a:pt x="384" y="390"/>
                    </a:lnTo>
                    <a:lnTo>
                      <a:pt x="378" y="396"/>
                    </a:lnTo>
                    <a:lnTo>
                      <a:pt x="378" y="402"/>
                    </a:lnTo>
                    <a:lnTo>
                      <a:pt x="378" y="408"/>
                    </a:lnTo>
                    <a:lnTo>
                      <a:pt x="378" y="414"/>
                    </a:lnTo>
                    <a:lnTo>
                      <a:pt x="378" y="420"/>
                    </a:lnTo>
                    <a:lnTo>
                      <a:pt x="378" y="426"/>
                    </a:lnTo>
                    <a:lnTo>
                      <a:pt x="372" y="426"/>
                    </a:lnTo>
                    <a:lnTo>
                      <a:pt x="366" y="426"/>
                    </a:lnTo>
                    <a:lnTo>
                      <a:pt x="366" y="432"/>
                    </a:lnTo>
                    <a:lnTo>
                      <a:pt x="360" y="432"/>
                    </a:lnTo>
                    <a:lnTo>
                      <a:pt x="354" y="432"/>
                    </a:lnTo>
                    <a:lnTo>
                      <a:pt x="348" y="432"/>
                    </a:lnTo>
                    <a:lnTo>
                      <a:pt x="348" y="438"/>
                    </a:lnTo>
                    <a:lnTo>
                      <a:pt x="348" y="444"/>
                    </a:lnTo>
                    <a:lnTo>
                      <a:pt x="348" y="450"/>
                    </a:lnTo>
                    <a:lnTo>
                      <a:pt x="354" y="450"/>
                    </a:lnTo>
                    <a:lnTo>
                      <a:pt x="360" y="450"/>
                    </a:lnTo>
                    <a:lnTo>
                      <a:pt x="366" y="456"/>
                    </a:lnTo>
                    <a:lnTo>
                      <a:pt x="366" y="462"/>
                    </a:lnTo>
                    <a:lnTo>
                      <a:pt x="372" y="462"/>
                    </a:lnTo>
                    <a:lnTo>
                      <a:pt x="378" y="462"/>
                    </a:lnTo>
                    <a:lnTo>
                      <a:pt x="378" y="468"/>
                    </a:lnTo>
                    <a:lnTo>
                      <a:pt x="378" y="474"/>
                    </a:lnTo>
                    <a:lnTo>
                      <a:pt x="378" y="480"/>
                    </a:lnTo>
                    <a:lnTo>
                      <a:pt x="378" y="486"/>
                    </a:lnTo>
                    <a:lnTo>
                      <a:pt x="378" y="492"/>
                    </a:lnTo>
                    <a:lnTo>
                      <a:pt x="378" y="498"/>
                    </a:lnTo>
                    <a:lnTo>
                      <a:pt x="384" y="498"/>
                    </a:lnTo>
                    <a:lnTo>
                      <a:pt x="390" y="498"/>
                    </a:lnTo>
                    <a:lnTo>
                      <a:pt x="396" y="498"/>
                    </a:lnTo>
                    <a:lnTo>
                      <a:pt x="396" y="492"/>
                    </a:lnTo>
                    <a:lnTo>
                      <a:pt x="396" y="486"/>
                    </a:lnTo>
                    <a:lnTo>
                      <a:pt x="402" y="486"/>
                    </a:lnTo>
                    <a:lnTo>
                      <a:pt x="402" y="480"/>
                    </a:lnTo>
                    <a:lnTo>
                      <a:pt x="408" y="480"/>
                    </a:lnTo>
                    <a:lnTo>
                      <a:pt x="408" y="474"/>
                    </a:lnTo>
                    <a:lnTo>
                      <a:pt x="414" y="474"/>
                    </a:lnTo>
                    <a:lnTo>
                      <a:pt x="420" y="474"/>
                    </a:lnTo>
                    <a:lnTo>
                      <a:pt x="420" y="468"/>
                    </a:lnTo>
                    <a:lnTo>
                      <a:pt x="426" y="468"/>
                    </a:lnTo>
                    <a:lnTo>
                      <a:pt x="432" y="468"/>
                    </a:lnTo>
                    <a:lnTo>
                      <a:pt x="438" y="468"/>
                    </a:lnTo>
                    <a:lnTo>
                      <a:pt x="438" y="462"/>
                    </a:lnTo>
                    <a:lnTo>
                      <a:pt x="438" y="456"/>
                    </a:lnTo>
                    <a:lnTo>
                      <a:pt x="444" y="456"/>
                    </a:lnTo>
                    <a:lnTo>
                      <a:pt x="450" y="450"/>
                    </a:lnTo>
                    <a:lnTo>
                      <a:pt x="456" y="450"/>
                    </a:lnTo>
                    <a:lnTo>
                      <a:pt x="456" y="444"/>
                    </a:lnTo>
                    <a:lnTo>
                      <a:pt x="462" y="450"/>
                    </a:lnTo>
                    <a:lnTo>
                      <a:pt x="468" y="450"/>
                    </a:lnTo>
                    <a:lnTo>
                      <a:pt x="474" y="456"/>
                    </a:lnTo>
                    <a:lnTo>
                      <a:pt x="468" y="456"/>
                    </a:lnTo>
                    <a:lnTo>
                      <a:pt x="468" y="462"/>
                    </a:lnTo>
                    <a:lnTo>
                      <a:pt x="474" y="462"/>
                    </a:lnTo>
                    <a:lnTo>
                      <a:pt x="480" y="462"/>
                    </a:lnTo>
                    <a:lnTo>
                      <a:pt x="486" y="456"/>
                    </a:lnTo>
                    <a:lnTo>
                      <a:pt x="492" y="456"/>
                    </a:lnTo>
                    <a:lnTo>
                      <a:pt x="498" y="456"/>
                    </a:lnTo>
                    <a:lnTo>
                      <a:pt x="504" y="462"/>
                    </a:lnTo>
                    <a:lnTo>
                      <a:pt x="498" y="468"/>
                    </a:lnTo>
                    <a:lnTo>
                      <a:pt x="498" y="474"/>
                    </a:lnTo>
                    <a:lnTo>
                      <a:pt x="498" y="480"/>
                    </a:lnTo>
                    <a:lnTo>
                      <a:pt x="504" y="480"/>
                    </a:lnTo>
                    <a:lnTo>
                      <a:pt x="510" y="480"/>
                    </a:lnTo>
                    <a:lnTo>
                      <a:pt x="516" y="480"/>
                    </a:lnTo>
                    <a:lnTo>
                      <a:pt x="522" y="480"/>
                    </a:lnTo>
                    <a:lnTo>
                      <a:pt x="528" y="480"/>
                    </a:lnTo>
                    <a:lnTo>
                      <a:pt x="534" y="480"/>
                    </a:lnTo>
                    <a:lnTo>
                      <a:pt x="534" y="474"/>
                    </a:lnTo>
                    <a:lnTo>
                      <a:pt x="540" y="474"/>
                    </a:lnTo>
                    <a:lnTo>
                      <a:pt x="546" y="474"/>
                    </a:lnTo>
                    <a:lnTo>
                      <a:pt x="546" y="468"/>
                    </a:lnTo>
                    <a:lnTo>
                      <a:pt x="552" y="468"/>
                    </a:lnTo>
                    <a:lnTo>
                      <a:pt x="558" y="468"/>
                    </a:lnTo>
                    <a:lnTo>
                      <a:pt x="564" y="468"/>
                    </a:lnTo>
                    <a:lnTo>
                      <a:pt x="570" y="468"/>
                    </a:lnTo>
                    <a:lnTo>
                      <a:pt x="576" y="474"/>
                    </a:lnTo>
                    <a:lnTo>
                      <a:pt x="576" y="480"/>
                    </a:lnTo>
                    <a:lnTo>
                      <a:pt x="576" y="486"/>
                    </a:lnTo>
                    <a:lnTo>
                      <a:pt x="576" y="492"/>
                    </a:lnTo>
                    <a:lnTo>
                      <a:pt x="582" y="498"/>
                    </a:lnTo>
                    <a:lnTo>
                      <a:pt x="588" y="498"/>
                    </a:lnTo>
                    <a:lnTo>
                      <a:pt x="588" y="504"/>
                    </a:lnTo>
                    <a:lnTo>
                      <a:pt x="594" y="504"/>
                    </a:lnTo>
                    <a:lnTo>
                      <a:pt x="594" y="510"/>
                    </a:lnTo>
                    <a:lnTo>
                      <a:pt x="594" y="516"/>
                    </a:lnTo>
                    <a:lnTo>
                      <a:pt x="588" y="516"/>
                    </a:lnTo>
                    <a:lnTo>
                      <a:pt x="588" y="522"/>
                    </a:lnTo>
                    <a:lnTo>
                      <a:pt x="588" y="528"/>
                    </a:lnTo>
                    <a:lnTo>
                      <a:pt x="588" y="534"/>
                    </a:lnTo>
                    <a:lnTo>
                      <a:pt x="588" y="540"/>
                    </a:lnTo>
                    <a:lnTo>
                      <a:pt x="588" y="546"/>
                    </a:lnTo>
                    <a:lnTo>
                      <a:pt x="594" y="546"/>
                    </a:lnTo>
                    <a:lnTo>
                      <a:pt x="600" y="546"/>
                    </a:lnTo>
                    <a:lnTo>
                      <a:pt x="606" y="546"/>
                    </a:lnTo>
                    <a:lnTo>
                      <a:pt x="612" y="546"/>
                    </a:lnTo>
                    <a:lnTo>
                      <a:pt x="618" y="546"/>
                    </a:lnTo>
                    <a:lnTo>
                      <a:pt x="624" y="546"/>
                    </a:lnTo>
                    <a:lnTo>
                      <a:pt x="618" y="552"/>
                    </a:lnTo>
                    <a:lnTo>
                      <a:pt x="618" y="558"/>
                    </a:lnTo>
                    <a:lnTo>
                      <a:pt x="618" y="564"/>
                    </a:lnTo>
                    <a:lnTo>
                      <a:pt x="606" y="552"/>
                    </a:lnTo>
                    <a:lnTo>
                      <a:pt x="600" y="552"/>
                    </a:lnTo>
                    <a:lnTo>
                      <a:pt x="594" y="552"/>
                    </a:lnTo>
                    <a:lnTo>
                      <a:pt x="588" y="552"/>
                    </a:lnTo>
                    <a:lnTo>
                      <a:pt x="582" y="552"/>
                    </a:lnTo>
                    <a:lnTo>
                      <a:pt x="576" y="558"/>
                    </a:lnTo>
                    <a:lnTo>
                      <a:pt x="564" y="564"/>
                    </a:lnTo>
                    <a:lnTo>
                      <a:pt x="564" y="570"/>
                    </a:lnTo>
                    <a:lnTo>
                      <a:pt x="558" y="570"/>
                    </a:lnTo>
                    <a:lnTo>
                      <a:pt x="552" y="570"/>
                    </a:lnTo>
                    <a:lnTo>
                      <a:pt x="546" y="570"/>
                    </a:lnTo>
                    <a:lnTo>
                      <a:pt x="540" y="570"/>
                    </a:lnTo>
                    <a:lnTo>
                      <a:pt x="540" y="576"/>
                    </a:lnTo>
                    <a:lnTo>
                      <a:pt x="534" y="576"/>
                    </a:lnTo>
                    <a:lnTo>
                      <a:pt x="528" y="576"/>
                    </a:lnTo>
                    <a:lnTo>
                      <a:pt x="528" y="582"/>
                    </a:lnTo>
                    <a:lnTo>
                      <a:pt x="522" y="576"/>
                    </a:lnTo>
                    <a:lnTo>
                      <a:pt x="516" y="576"/>
                    </a:lnTo>
                    <a:lnTo>
                      <a:pt x="510" y="588"/>
                    </a:lnTo>
                    <a:lnTo>
                      <a:pt x="504" y="588"/>
                    </a:lnTo>
                    <a:lnTo>
                      <a:pt x="498" y="594"/>
                    </a:lnTo>
                    <a:lnTo>
                      <a:pt x="492" y="594"/>
                    </a:lnTo>
                    <a:lnTo>
                      <a:pt x="486" y="594"/>
                    </a:lnTo>
                    <a:lnTo>
                      <a:pt x="480" y="594"/>
                    </a:lnTo>
                    <a:lnTo>
                      <a:pt x="474" y="600"/>
                    </a:lnTo>
                    <a:lnTo>
                      <a:pt x="474" y="606"/>
                    </a:lnTo>
                    <a:lnTo>
                      <a:pt x="474" y="612"/>
                    </a:lnTo>
                    <a:lnTo>
                      <a:pt x="474" y="618"/>
                    </a:lnTo>
                    <a:lnTo>
                      <a:pt x="474" y="624"/>
                    </a:lnTo>
                    <a:lnTo>
                      <a:pt x="468" y="630"/>
                    </a:lnTo>
                    <a:lnTo>
                      <a:pt x="468" y="636"/>
                    </a:lnTo>
                    <a:lnTo>
                      <a:pt x="462" y="642"/>
                    </a:lnTo>
                    <a:lnTo>
                      <a:pt x="450" y="648"/>
                    </a:lnTo>
                    <a:lnTo>
                      <a:pt x="444" y="654"/>
                    </a:lnTo>
                    <a:lnTo>
                      <a:pt x="438" y="660"/>
                    </a:lnTo>
                    <a:lnTo>
                      <a:pt x="432" y="660"/>
                    </a:lnTo>
                    <a:lnTo>
                      <a:pt x="426" y="666"/>
                    </a:lnTo>
                    <a:lnTo>
                      <a:pt x="420" y="666"/>
                    </a:lnTo>
                    <a:lnTo>
                      <a:pt x="420" y="660"/>
                    </a:lnTo>
                    <a:lnTo>
                      <a:pt x="414" y="660"/>
                    </a:lnTo>
                    <a:lnTo>
                      <a:pt x="408" y="660"/>
                    </a:lnTo>
                    <a:lnTo>
                      <a:pt x="402" y="666"/>
                    </a:lnTo>
                    <a:lnTo>
                      <a:pt x="402" y="672"/>
                    </a:lnTo>
                    <a:lnTo>
                      <a:pt x="396" y="672"/>
                    </a:lnTo>
                    <a:lnTo>
                      <a:pt x="390" y="678"/>
                    </a:lnTo>
                    <a:lnTo>
                      <a:pt x="384" y="678"/>
                    </a:lnTo>
                    <a:lnTo>
                      <a:pt x="378" y="678"/>
                    </a:lnTo>
                    <a:lnTo>
                      <a:pt x="378" y="672"/>
                    </a:lnTo>
                    <a:lnTo>
                      <a:pt x="372" y="672"/>
                    </a:lnTo>
                    <a:lnTo>
                      <a:pt x="366" y="672"/>
                    </a:lnTo>
                    <a:lnTo>
                      <a:pt x="360" y="672"/>
                    </a:lnTo>
                    <a:lnTo>
                      <a:pt x="360" y="678"/>
                    </a:lnTo>
                    <a:lnTo>
                      <a:pt x="354" y="678"/>
                    </a:lnTo>
                    <a:lnTo>
                      <a:pt x="348" y="690"/>
                    </a:lnTo>
                    <a:lnTo>
                      <a:pt x="342" y="696"/>
                    </a:lnTo>
                    <a:lnTo>
                      <a:pt x="336" y="702"/>
                    </a:lnTo>
                    <a:lnTo>
                      <a:pt x="330" y="708"/>
                    </a:lnTo>
                    <a:lnTo>
                      <a:pt x="324" y="708"/>
                    </a:lnTo>
                    <a:lnTo>
                      <a:pt x="318" y="714"/>
                    </a:lnTo>
                    <a:lnTo>
                      <a:pt x="318" y="720"/>
                    </a:lnTo>
                    <a:lnTo>
                      <a:pt x="312" y="726"/>
                    </a:lnTo>
                    <a:lnTo>
                      <a:pt x="306" y="732"/>
                    </a:lnTo>
                    <a:lnTo>
                      <a:pt x="300" y="738"/>
                    </a:lnTo>
                    <a:lnTo>
                      <a:pt x="300" y="732"/>
                    </a:lnTo>
                    <a:lnTo>
                      <a:pt x="294" y="732"/>
                    </a:lnTo>
                    <a:lnTo>
                      <a:pt x="282" y="738"/>
                    </a:lnTo>
                    <a:lnTo>
                      <a:pt x="282" y="732"/>
                    </a:lnTo>
                    <a:lnTo>
                      <a:pt x="276" y="732"/>
                    </a:lnTo>
                    <a:lnTo>
                      <a:pt x="270" y="726"/>
                    </a:lnTo>
                    <a:lnTo>
                      <a:pt x="264" y="726"/>
                    </a:lnTo>
                    <a:lnTo>
                      <a:pt x="258" y="726"/>
                    </a:lnTo>
                    <a:lnTo>
                      <a:pt x="252" y="726"/>
                    </a:lnTo>
                    <a:lnTo>
                      <a:pt x="246" y="732"/>
                    </a:lnTo>
                    <a:lnTo>
                      <a:pt x="240" y="726"/>
                    </a:lnTo>
                    <a:lnTo>
                      <a:pt x="234" y="726"/>
                    </a:lnTo>
                    <a:lnTo>
                      <a:pt x="234" y="732"/>
                    </a:lnTo>
                    <a:lnTo>
                      <a:pt x="228" y="732"/>
                    </a:lnTo>
                    <a:lnTo>
                      <a:pt x="222" y="726"/>
                    </a:lnTo>
                    <a:lnTo>
                      <a:pt x="216" y="720"/>
                    </a:lnTo>
                    <a:lnTo>
                      <a:pt x="210" y="714"/>
                    </a:lnTo>
                    <a:lnTo>
                      <a:pt x="204" y="714"/>
                    </a:lnTo>
                    <a:lnTo>
                      <a:pt x="204" y="720"/>
                    </a:lnTo>
                    <a:lnTo>
                      <a:pt x="198" y="720"/>
                    </a:lnTo>
                    <a:lnTo>
                      <a:pt x="198" y="714"/>
                    </a:lnTo>
                    <a:lnTo>
                      <a:pt x="192" y="714"/>
                    </a:lnTo>
                    <a:lnTo>
                      <a:pt x="192" y="708"/>
                    </a:lnTo>
                    <a:lnTo>
                      <a:pt x="192" y="702"/>
                    </a:lnTo>
                    <a:lnTo>
                      <a:pt x="192" y="696"/>
                    </a:lnTo>
                    <a:lnTo>
                      <a:pt x="198" y="690"/>
                    </a:lnTo>
                    <a:lnTo>
                      <a:pt x="192" y="690"/>
                    </a:lnTo>
                    <a:lnTo>
                      <a:pt x="192" y="684"/>
                    </a:lnTo>
                    <a:lnTo>
                      <a:pt x="186" y="684"/>
                    </a:lnTo>
                    <a:lnTo>
                      <a:pt x="186" y="678"/>
                    </a:lnTo>
                    <a:lnTo>
                      <a:pt x="186" y="672"/>
                    </a:lnTo>
                    <a:lnTo>
                      <a:pt x="180" y="666"/>
                    </a:lnTo>
                    <a:lnTo>
                      <a:pt x="168" y="666"/>
                    </a:lnTo>
                    <a:lnTo>
                      <a:pt x="162" y="666"/>
                    </a:lnTo>
                    <a:lnTo>
                      <a:pt x="162" y="660"/>
                    </a:lnTo>
                    <a:lnTo>
                      <a:pt x="162" y="654"/>
                    </a:lnTo>
                    <a:lnTo>
                      <a:pt x="156" y="654"/>
                    </a:lnTo>
                    <a:lnTo>
                      <a:pt x="162" y="648"/>
                    </a:lnTo>
                    <a:lnTo>
                      <a:pt x="162" y="642"/>
                    </a:lnTo>
                    <a:lnTo>
                      <a:pt x="156" y="642"/>
                    </a:lnTo>
                    <a:lnTo>
                      <a:pt x="150" y="642"/>
                    </a:lnTo>
                    <a:lnTo>
                      <a:pt x="144" y="636"/>
                    </a:lnTo>
                    <a:lnTo>
                      <a:pt x="144" y="630"/>
                    </a:lnTo>
                    <a:lnTo>
                      <a:pt x="132" y="612"/>
                    </a:lnTo>
                    <a:lnTo>
                      <a:pt x="126" y="606"/>
                    </a:lnTo>
                    <a:lnTo>
                      <a:pt x="120" y="600"/>
                    </a:lnTo>
                    <a:lnTo>
                      <a:pt x="114" y="600"/>
                    </a:lnTo>
                    <a:lnTo>
                      <a:pt x="108" y="600"/>
                    </a:lnTo>
                    <a:lnTo>
                      <a:pt x="120" y="582"/>
                    </a:lnTo>
                    <a:lnTo>
                      <a:pt x="132" y="540"/>
                    </a:lnTo>
                    <a:lnTo>
                      <a:pt x="144" y="516"/>
                    </a:lnTo>
                    <a:lnTo>
                      <a:pt x="150" y="504"/>
                    </a:lnTo>
                    <a:lnTo>
                      <a:pt x="156" y="474"/>
                    </a:lnTo>
                    <a:lnTo>
                      <a:pt x="174" y="462"/>
                    </a:lnTo>
                    <a:lnTo>
                      <a:pt x="168" y="426"/>
                    </a:lnTo>
                    <a:lnTo>
                      <a:pt x="144" y="390"/>
                    </a:ln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 w="6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75" name="Freeform 223"/>
              <p:cNvSpPr>
                <a:spLocks/>
              </p:cNvSpPr>
              <p:nvPr/>
            </p:nvSpPr>
            <p:spPr bwMode="auto">
              <a:xfrm>
                <a:off x="6629400" y="3248025"/>
                <a:ext cx="733425" cy="866775"/>
              </a:xfrm>
              <a:custGeom>
                <a:avLst/>
                <a:gdLst>
                  <a:gd name="T0" fmla="*/ 2147483647 w 462"/>
                  <a:gd name="T1" fmla="*/ 2147483647 h 546"/>
                  <a:gd name="T2" fmla="*/ 2147483647 w 462"/>
                  <a:gd name="T3" fmla="*/ 2147483647 h 546"/>
                  <a:gd name="T4" fmla="*/ 2147483647 w 462"/>
                  <a:gd name="T5" fmla="*/ 2147483647 h 546"/>
                  <a:gd name="T6" fmla="*/ 2147483647 w 462"/>
                  <a:gd name="T7" fmla="*/ 2147483647 h 546"/>
                  <a:gd name="T8" fmla="*/ 2147483647 w 462"/>
                  <a:gd name="T9" fmla="*/ 2147483647 h 546"/>
                  <a:gd name="T10" fmla="*/ 2147483647 w 462"/>
                  <a:gd name="T11" fmla="*/ 2147483647 h 546"/>
                  <a:gd name="T12" fmla="*/ 2147483647 w 462"/>
                  <a:gd name="T13" fmla="*/ 2147483647 h 546"/>
                  <a:gd name="T14" fmla="*/ 2147483647 w 462"/>
                  <a:gd name="T15" fmla="*/ 2147483647 h 546"/>
                  <a:gd name="T16" fmla="*/ 2147483647 w 462"/>
                  <a:gd name="T17" fmla="*/ 2147483647 h 546"/>
                  <a:gd name="T18" fmla="*/ 2147483647 w 462"/>
                  <a:gd name="T19" fmla="*/ 2147483647 h 546"/>
                  <a:gd name="T20" fmla="*/ 2147483647 w 462"/>
                  <a:gd name="T21" fmla="*/ 2147483647 h 546"/>
                  <a:gd name="T22" fmla="*/ 2147483647 w 462"/>
                  <a:gd name="T23" fmla="*/ 2147483647 h 546"/>
                  <a:gd name="T24" fmla="*/ 2147483647 w 462"/>
                  <a:gd name="T25" fmla="*/ 2147483647 h 546"/>
                  <a:gd name="T26" fmla="*/ 2147483647 w 462"/>
                  <a:gd name="T27" fmla="*/ 2147483647 h 546"/>
                  <a:gd name="T28" fmla="*/ 2147483647 w 462"/>
                  <a:gd name="T29" fmla="*/ 2147483647 h 546"/>
                  <a:gd name="T30" fmla="*/ 2147483647 w 462"/>
                  <a:gd name="T31" fmla="*/ 2147483647 h 546"/>
                  <a:gd name="T32" fmla="*/ 2147483647 w 462"/>
                  <a:gd name="T33" fmla="*/ 2147483647 h 546"/>
                  <a:gd name="T34" fmla="*/ 2147483647 w 462"/>
                  <a:gd name="T35" fmla="*/ 2147483647 h 546"/>
                  <a:gd name="T36" fmla="*/ 2147483647 w 462"/>
                  <a:gd name="T37" fmla="*/ 2147483647 h 546"/>
                  <a:gd name="T38" fmla="*/ 2147483647 w 462"/>
                  <a:gd name="T39" fmla="*/ 2147483647 h 546"/>
                  <a:gd name="T40" fmla="*/ 2147483647 w 462"/>
                  <a:gd name="T41" fmla="*/ 2147483647 h 546"/>
                  <a:gd name="T42" fmla="*/ 2147483647 w 462"/>
                  <a:gd name="T43" fmla="*/ 2147483647 h 546"/>
                  <a:gd name="T44" fmla="*/ 2147483647 w 462"/>
                  <a:gd name="T45" fmla="*/ 2147483647 h 546"/>
                  <a:gd name="T46" fmla="*/ 2147483647 w 462"/>
                  <a:gd name="T47" fmla="*/ 2147483647 h 546"/>
                  <a:gd name="T48" fmla="*/ 2147483647 w 462"/>
                  <a:gd name="T49" fmla="*/ 2147483647 h 546"/>
                  <a:gd name="T50" fmla="*/ 2147483647 w 462"/>
                  <a:gd name="T51" fmla="*/ 2147483647 h 546"/>
                  <a:gd name="T52" fmla="*/ 2147483647 w 462"/>
                  <a:gd name="T53" fmla="*/ 2147483647 h 546"/>
                  <a:gd name="T54" fmla="*/ 2147483647 w 462"/>
                  <a:gd name="T55" fmla="*/ 2147483647 h 546"/>
                  <a:gd name="T56" fmla="*/ 2147483647 w 462"/>
                  <a:gd name="T57" fmla="*/ 2147483647 h 546"/>
                  <a:gd name="T58" fmla="*/ 2147483647 w 462"/>
                  <a:gd name="T59" fmla="*/ 2147483647 h 546"/>
                  <a:gd name="T60" fmla="*/ 2147483647 w 462"/>
                  <a:gd name="T61" fmla="*/ 2147483647 h 546"/>
                  <a:gd name="T62" fmla="*/ 2147483647 w 462"/>
                  <a:gd name="T63" fmla="*/ 2147483647 h 546"/>
                  <a:gd name="T64" fmla="*/ 2147483647 w 462"/>
                  <a:gd name="T65" fmla="*/ 2147483647 h 546"/>
                  <a:gd name="T66" fmla="*/ 2147483647 w 462"/>
                  <a:gd name="T67" fmla="*/ 2147483647 h 546"/>
                  <a:gd name="T68" fmla="*/ 2147483647 w 462"/>
                  <a:gd name="T69" fmla="*/ 2147483647 h 546"/>
                  <a:gd name="T70" fmla="*/ 2147483647 w 462"/>
                  <a:gd name="T71" fmla="*/ 2147483647 h 546"/>
                  <a:gd name="T72" fmla="*/ 2147483647 w 462"/>
                  <a:gd name="T73" fmla="*/ 2147483647 h 546"/>
                  <a:gd name="T74" fmla="*/ 2147483647 w 462"/>
                  <a:gd name="T75" fmla="*/ 2147483647 h 546"/>
                  <a:gd name="T76" fmla="*/ 2147483647 w 462"/>
                  <a:gd name="T77" fmla="*/ 2147483647 h 546"/>
                  <a:gd name="T78" fmla="*/ 2147483647 w 462"/>
                  <a:gd name="T79" fmla="*/ 2147483647 h 546"/>
                  <a:gd name="T80" fmla="*/ 2147483647 w 462"/>
                  <a:gd name="T81" fmla="*/ 2147483647 h 546"/>
                  <a:gd name="T82" fmla="*/ 2147483647 w 462"/>
                  <a:gd name="T83" fmla="*/ 2147483647 h 546"/>
                  <a:gd name="T84" fmla="*/ 2147483647 w 462"/>
                  <a:gd name="T85" fmla="*/ 2147483647 h 546"/>
                  <a:gd name="T86" fmla="*/ 2147483647 w 462"/>
                  <a:gd name="T87" fmla="*/ 2147483647 h 546"/>
                  <a:gd name="T88" fmla="*/ 2147483647 w 462"/>
                  <a:gd name="T89" fmla="*/ 2147483647 h 546"/>
                  <a:gd name="T90" fmla="*/ 2147483647 w 462"/>
                  <a:gd name="T91" fmla="*/ 2147483647 h 546"/>
                  <a:gd name="T92" fmla="*/ 2147483647 w 462"/>
                  <a:gd name="T93" fmla="*/ 2147483647 h 546"/>
                  <a:gd name="T94" fmla="*/ 2147483647 w 462"/>
                  <a:gd name="T95" fmla="*/ 2147483647 h 546"/>
                  <a:gd name="T96" fmla="*/ 2147483647 w 462"/>
                  <a:gd name="T97" fmla="*/ 2147483647 h 546"/>
                  <a:gd name="T98" fmla="*/ 2147483647 w 462"/>
                  <a:gd name="T99" fmla="*/ 2147483647 h 546"/>
                  <a:gd name="T100" fmla="*/ 2147483647 w 462"/>
                  <a:gd name="T101" fmla="*/ 2147483647 h 546"/>
                  <a:gd name="T102" fmla="*/ 2147483647 w 462"/>
                  <a:gd name="T103" fmla="*/ 2147483647 h 546"/>
                  <a:gd name="T104" fmla="*/ 2147483647 w 462"/>
                  <a:gd name="T105" fmla="*/ 2147483647 h 546"/>
                  <a:gd name="T106" fmla="*/ 2147483647 w 462"/>
                  <a:gd name="T107" fmla="*/ 2147483647 h 546"/>
                  <a:gd name="T108" fmla="*/ 2147483647 w 462"/>
                  <a:gd name="T109" fmla="*/ 2147483647 h 546"/>
                  <a:gd name="T110" fmla="*/ 2147483647 w 462"/>
                  <a:gd name="T111" fmla="*/ 2147483647 h 546"/>
                  <a:gd name="T112" fmla="*/ 2147483647 w 462"/>
                  <a:gd name="T113" fmla="*/ 2147483647 h 546"/>
                  <a:gd name="T114" fmla="*/ 2147483647 w 462"/>
                  <a:gd name="T115" fmla="*/ 2147483647 h 546"/>
                  <a:gd name="T116" fmla="*/ 2147483647 w 462"/>
                  <a:gd name="T117" fmla="*/ 2147483647 h 546"/>
                  <a:gd name="T118" fmla="*/ 2147483647 w 462"/>
                  <a:gd name="T119" fmla="*/ 2147483647 h 546"/>
                  <a:gd name="T120" fmla="*/ 2147483647 w 462"/>
                  <a:gd name="T121" fmla="*/ 2147483647 h 546"/>
                  <a:gd name="T122" fmla="*/ 2147483647 w 462"/>
                  <a:gd name="T123" fmla="*/ 2147483647 h 546"/>
                  <a:gd name="T124" fmla="*/ 2147483647 w 462"/>
                  <a:gd name="T125" fmla="*/ 2147483647 h 54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462"/>
                  <a:gd name="T190" fmla="*/ 0 h 546"/>
                  <a:gd name="T191" fmla="*/ 462 w 462"/>
                  <a:gd name="T192" fmla="*/ 546 h 54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462" h="546">
                    <a:moveTo>
                      <a:pt x="54" y="318"/>
                    </a:moveTo>
                    <a:lnTo>
                      <a:pt x="60" y="318"/>
                    </a:lnTo>
                    <a:lnTo>
                      <a:pt x="60" y="312"/>
                    </a:lnTo>
                    <a:lnTo>
                      <a:pt x="60" y="306"/>
                    </a:lnTo>
                    <a:lnTo>
                      <a:pt x="60" y="300"/>
                    </a:lnTo>
                    <a:lnTo>
                      <a:pt x="66" y="300"/>
                    </a:lnTo>
                    <a:lnTo>
                      <a:pt x="72" y="294"/>
                    </a:lnTo>
                    <a:lnTo>
                      <a:pt x="78" y="294"/>
                    </a:lnTo>
                    <a:lnTo>
                      <a:pt x="84" y="294"/>
                    </a:lnTo>
                    <a:lnTo>
                      <a:pt x="90" y="294"/>
                    </a:lnTo>
                    <a:lnTo>
                      <a:pt x="90" y="288"/>
                    </a:lnTo>
                    <a:lnTo>
                      <a:pt x="90" y="282"/>
                    </a:lnTo>
                    <a:lnTo>
                      <a:pt x="90" y="276"/>
                    </a:lnTo>
                    <a:lnTo>
                      <a:pt x="90" y="270"/>
                    </a:lnTo>
                    <a:lnTo>
                      <a:pt x="90" y="264"/>
                    </a:lnTo>
                    <a:lnTo>
                      <a:pt x="90" y="258"/>
                    </a:lnTo>
                    <a:lnTo>
                      <a:pt x="90" y="252"/>
                    </a:lnTo>
                    <a:lnTo>
                      <a:pt x="96" y="252"/>
                    </a:lnTo>
                    <a:lnTo>
                      <a:pt x="102" y="246"/>
                    </a:lnTo>
                    <a:lnTo>
                      <a:pt x="108" y="246"/>
                    </a:lnTo>
                    <a:lnTo>
                      <a:pt x="108" y="240"/>
                    </a:lnTo>
                    <a:lnTo>
                      <a:pt x="108" y="234"/>
                    </a:lnTo>
                    <a:lnTo>
                      <a:pt x="108" y="228"/>
                    </a:lnTo>
                    <a:lnTo>
                      <a:pt x="114" y="228"/>
                    </a:lnTo>
                    <a:lnTo>
                      <a:pt x="114" y="222"/>
                    </a:lnTo>
                    <a:lnTo>
                      <a:pt x="120" y="222"/>
                    </a:lnTo>
                    <a:lnTo>
                      <a:pt x="126" y="222"/>
                    </a:lnTo>
                    <a:lnTo>
                      <a:pt x="120" y="216"/>
                    </a:lnTo>
                    <a:lnTo>
                      <a:pt x="126" y="216"/>
                    </a:lnTo>
                    <a:lnTo>
                      <a:pt x="132" y="222"/>
                    </a:lnTo>
                    <a:lnTo>
                      <a:pt x="138" y="222"/>
                    </a:lnTo>
                    <a:lnTo>
                      <a:pt x="138" y="228"/>
                    </a:lnTo>
                    <a:lnTo>
                      <a:pt x="144" y="228"/>
                    </a:lnTo>
                    <a:lnTo>
                      <a:pt x="150" y="234"/>
                    </a:lnTo>
                    <a:lnTo>
                      <a:pt x="156" y="234"/>
                    </a:lnTo>
                    <a:lnTo>
                      <a:pt x="156" y="240"/>
                    </a:lnTo>
                    <a:lnTo>
                      <a:pt x="150" y="246"/>
                    </a:lnTo>
                    <a:lnTo>
                      <a:pt x="156" y="246"/>
                    </a:lnTo>
                    <a:lnTo>
                      <a:pt x="162" y="246"/>
                    </a:lnTo>
                    <a:lnTo>
                      <a:pt x="168" y="246"/>
                    </a:lnTo>
                    <a:lnTo>
                      <a:pt x="174" y="246"/>
                    </a:lnTo>
                    <a:lnTo>
                      <a:pt x="180" y="252"/>
                    </a:lnTo>
                    <a:lnTo>
                      <a:pt x="186" y="258"/>
                    </a:lnTo>
                    <a:lnTo>
                      <a:pt x="180" y="258"/>
                    </a:lnTo>
                    <a:lnTo>
                      <a:pt x="186" y="264"/>
                    </a:lnTo>
                    <a:lnTo>
                      <a:pt x="192" y="264"/>
                    </a:lnTo>
                    <a:lnTo>
                      <a:pt x="198" y="264"/>
                    </a:lnTo>
                    <a:lnTo>
                      <a:pt x="204" y="264"/>
                    </a:lnTo>
                    <a:lnTo>
                      <a:pt x="210" y="264"/>
                    </a:lnTo>
                    <a:lnTo>
                      <a:pt x="216" y="264"/>
                    </a:lnTo>
                    <a:lnTo>
                      <a:pt x="222" y="264"/>
                    </a:lnTo>
                    <a:lnTo>
                      <a:pt x="228" y="264"/>
                    </a:lnTo>
                    <a:lnTo>
                      <a:pt x="234" y="264"/>
                    </a:lnTo>
                    <a:lnTo>
                      <a:pt x="234" y="258"/>
                    </a:lnTo>
                    <a:lnTo>
                      <a:pt x="240" y="258"/>
                    </a:lnTo>
                    <a:lnTo>
                      <a:pt x="246" y="258"/>
                    </a:lnTo>
                    <a:lnTo>
                      <a:pt x="240" y="258"/>
                    </a:lnTo>
                    <a:lnTo>
                      <a:pt x="240" y="252"/>
                    </a:lnTo>
                    <a:lnTo>
                      <a:pt x="234" y="252"/>
                    </a:lnTo>
                    <a:lnTo>
                      <a:pt x="234" y="246"/>
                    </a:lnTo>
                    <a:lnTo>
                      <a:pt x="228" y="246"/>
                    </a:lnTo>
                    <a:lnTo>
                      <a:pt x="228" y="240"/>
                    </a:lnTo>
                    <a:lnTo>
                      <a:pt x="228" y="234"/>
                    </a:lnTo>
                    <a:lnTo>
                      <a:pt x="228" y="228"/>
                    </a:lnTo>
                    <a:lnTo>
                      <a:pt x="228" y="222"/>
                    </a:lnTo>
                    <a:lnTo>
                      <a:pt x="228" y="216"/>
                    </a:lnTo>
                    <a:lnTo>
                      <a:pt x="228" y="210"/>
                    </a:lnTo>
                    <a:lnTo>
                      <a:pt x="228" y="204"/>
                    </a:lnTo>
                    <a:lnTo>
                      <a:pt x="234" y="204"/>
                    </a:lnTo>
                    <a:lnTo>
                      <a:pt x="240" y="204"/>
                    </a:lnTo>
                    <a:lnTo>
                      <a:pt x="246" y="204"/>
                    </a:lnTo>
                    <a:lnTo>
                      <a:pt x="246" y="198"/>
                    </a:lnTo>
                    <a:lnTo>
                      <a:pt x="246" y="192"/>
                    </a:lnTo>
                    <a:lnTo>
                      <a:pt x="240" y="192"/>
                    </a:lnTo>
                    <a:lnTo>
                      <a:pt x="234" y="192"/>
                    </a:lnTo>
                    <a:lnTo>
                      <a:pt x="228" y="192"/>
                    </a:lnTo>
                    <a:lnTo>
                      <a:pt x="228" y="186"/>
                    </a:lnTo>
                    <a:lnTo>
                      <a:pt x="234" y="186"/>
                    </a:lnTo>
                    <a:lnTo>
                      <a:pt x="240" y="186"/>
                    </a:lnTo>
                    <a:lnTo>
                      <a:pt x="246" y="180"/>
                    </a:lnTo>
                    <a:lnTo>
                      <a:pt x="240" y="174"/>
                    </a:lnTo>
                    <a:lnTo>
                      <a:pt x="234" y="174"/>
                    </a:lnTo>
                    <a:lnTo>
                      <a:pt x="228" y="174"/>
                    </a:lnTo>
                    <a:lnTo>
                      <a:pt x="228" y="168"/>
                    </a:lnTo>
                    <a:lnTo>
                      <a:pt x="228" y="162"/>
                    </a:lnTo>
                    <a:lnTo>
                      <a:pt x="228" y="156"/>
                    </a:lnTo>
                    <a:lnTo>
                      <a:pt x="228" y="150"/>
                    </a:lnTo>
                    <a:lnTo>
                      <a:pt x="228" y="144"/>
                    </a:lnTo>
                    <a:lnTo>
                      <a:pt x="222" y="144"/>
                    </a:lnTo>
                    <a:lnTo>
                      <a:pt x="216" y="144"/>
                    </a:lnTo>
                    <a:lnTo>
                      <a:pt x="216" y="138"/>
                    </a:lnTo>
                    <a:lnTo>
                      <a:pt x="216" y="132"/>
                    </a:lnTo>
                    <a:lnTo>
                      <a:pt x="216" y="126"/>
                    </a:lnTo>
                    <a:lnTo>
                      <a:pt x="216" y="120"/>
                    </a:lnTo>
                    <a:lnTo>
                      <a:pt x="210" y="120"/>
                    </a:lnTo>
                    <a:lnTo>
                      <a:pt x="204" y="120"/>
                    </a:lnTo>
                    <a:lnTo>
                      <a:pt x="198" y="114"/>
                    </a:lnTo>
                    <a:lnTo>
                      <a:pt x="198" y="108"/>
                    </a:lnTo>
                    <a:lnTo>
                      <a:pt x="198" y="102"/>
                    </a:lnTo>
                    <a:lnTo>
                      <a:pt x="198" y="96"/>
                    </a:lnTo>
                    <a:lnTo>
                      <a:pt x="198" y="90"/>
                    </a:lnTo>
                    <a:lnTo>
                      <a:pt x="198" y="84"/>
                    </a:lnTo>
                    <a:lnTo>
                      <a:pt x="204" y="84"/>
                    </a:lnTo>
                    <a:lnTo>
                      <a:pt x="210" y="90"/>
                    </a:lnTo>
                    <a:lnTo>
                      <a:pt x="216" y="90"/>
                    </a:lnTo>
                    <a:lnTo>
                      <a:pt x="222" y="90"/>
                    </a:lnTo>
                    <a:lnTo>
                      <a:pt x="228" y="84"/>
                    </a:lnTo>
                    <a:lnTo>
                      <a:pt x="234" y="84"/>
                    </a:lnTo>
                    <a:lnTo>
                      <a:pt x="228" y="78"/>
                    </a:lnTo>
                    <a:lnTo>
                      <a:pt x="222" y="78"/>
                    </a:lnTo>
                    <a:lnTo>
                      <a:pt x="216" y="78"/>
                    </a:lnTo>
                    <a:lnTo>
                      <a:pt x="216" y="72"/>
                    </a:lnTo>
                    <a:lnTo>
                      <a:pt x="216" y="66"/>
                    </a:lnTo>
                    <a:lnTo>
                      <a:pt x="222" y="66"/>
                    </a:lnTo>
                    <a:lnTo>
                      <a:pt x="228" y="66"/>
                    </a:lnTo>
                    <a:lnTo>
                      <a:pt x="228" y="60"/>
                    </a:lnTo>
                    <a:lnTo>
                      <a:pt x="228" y="54"/>
                    </a:lnTo>
                    <a:lnTo>
                      <a:pt x="234" y="54"/>
                    </a:lnTo>
                    <a:lnTo>
                      <a:pt x="234" y="48"/>
                    </a:lnTo>
                    <a:lnTo>
                      <a:pt x="240" y="48"/>
                    </a:lnTo>
                    <a:lnTo>
                      <a:pt x="240" y="42"/>
                    </a:lnTo>
                    <a:lnTo>
                      <a:pt x="246" y="42"/>
                    </a:lnTo>
                    <a:lnTo>
                      <a:pt x="246" y="36"/>
                    </a:lnTo>
                    <a:lnTo>
                      <a:pt x="246" y="30"/>
                    </a:lnTo>
                    <a:lnTo>
                      <a:pt x="252" y="30"/>
                    </a:lnTo>
                    <a:lnTo>
                      <a:pt x="258" y="24"/>
                    </a:lnTo>
                    <a:lnTo>
                      <a:pt x="264" y="24"/>
                    </a:lnTo>
                    <a:lnTo>
                      <a:pt x="264" y="18"/>
                    </a:lnTo>
                    <a:lnTo>
                      <a:pt x="264" y="12"/>
                    </a:lnTo>
                    <a:lnTo>
                      <a:pt x="270" y="12"/>
                    </a:lnTo>
                    <a:lnTo>
                      <a:pt x="276" y="6"/>
                    </a:lnTo>
                    <a:lnTo>
                      <a:pt x="282" y="6"/>
                    </a:lnTo>
                    <a:lnTo>
                      <a:pt x="282" y="0"/>
                    </a:lnTo>
                    <a:lnTo>
                      <a:pt x="288" y="0"/>
                    </a:lnTo>
                    <a:lnTo>
                      <a:pt x="288" y="6"/>
                    </a:lnTo>
                    <a:lnTo>
                      <a:pt x="288" y="12"/>
                    </a:lnTo>
                    <a:lnTo>
                      <a:pt x="294" y="18"/>
                    </a:lnTo>
                    <a:lnTo>
                      <a:pt x="294" y="24"/>
                    </a:lnTo>
                    <a:lnTo>
                      <a:pt x="294" y="30"/>
                    </a:lnTo>
                    <a:lnTo>
                      <a:pt x="306" y="36"/>
                    </a:lnTo>
                    <a:lnTo>
                      <a:pt x="306" y="42"/>
                    </a:lnTo>
                    <a:lnTo>
                      <a:pt x="312" y="48"/>
                    </a:lnTo>
                    <a:lnTo>
                      <a:pt x="330" y="60"/>
                    </a:lnTo>
                    <a:lnTo>
                      <a:pt x="330" y="66"/>
                    </a:lnTo>
                    <a:lnTo>
                      <a:pt x="330" y="72"/>
                    </a:lnTo>
                    <a:lnTo>
                      <a:pt x="330" y="78"/>
                    </a:lnTo>
                    <a:lnTo>
                      <a:pt x="336" y="78"/>
                    </a:lnTo>
                    <a:lnTo>
                      <a:pt x="348" y="72"/>
                    </a:lnTo>
                    <a:lnTo>
                      <a:pt x="354" y="72"/>
                    </a:lnTo>
                    <a:lnTo>
                      <a:pt x="360" y="72"/>
                    </a:lnTo>
                    <a:lnTo>
                      <a:pt x="366" y="72"/>
                    </a:lnTo>
                    <a:lnTo>
                      <a:pt x="372" y="72"/>
                    </a:lnTo>
                    <a:lnTo>
                      <a:pt x="366" y="78"/>
                    </a:lnTo>
                    <a:lnTo>
                      <a:pt x="366" y="84"/>
                    </a:lnTo>
                    <a:lnTo>
                      <a:pt x="366" y="90"/>
                    </a:lnTo>
                    <a:lnTo>
                      <a:pt x="372" y="96"/>
                    </a:lnTo>
                    <a:lnTo>
                      <a:pt x="378" y="102"/>
                    </a:lnTo>
                    <a:lnTo>
                      <a:pt x="384" y="96"/>
                    </a:lnTo>
                    <a:lnTo>
                      <a:pt x="390" y="102"/>
                    </a:lnTo>
                    <a:lnTo>
                      <a:pt x="390" y="108"/>
                    </a:lnTo>
                    <a:lnTo>
                      <a:pt x="384" y="108"/>
                    </a:lnTo>
                    <a:lnTo>
                      <a:pt x="384" y="114"/>
                    </a:lnTo>
                    <a:lnTo>
                      <a:pt x="384" y="120"/>
                    </a:lnTo>
                    <a:lnTo>
                      <a:pt x="390" y="120"/>
                    </a:lnTo>
                    <a:lnTo>
                      <a:pt x="390" y="126"/>
                    </a:lnTo>
                    <a:lnTo>
                      <a:pt x="396" y="126"/>
                    </a:lnTo>
                    <a:lnTo>
                      <a:pt x="402" y="126"/>
                    </a:lnTo>
                    <a:lnTo>
                      <a:pt x="408" y="120"/>
                    </a:lnTo>
                    <a:lnTo>
                      <a:pt x="414" y="126"/>
                    </a:lnTo>
                    <a:lnTo>
                      <a:pt x="420" y="126"/>
                    </a:lnTo>
                    <a:lnTo>
                      <a:pt x="420" y="132"/>
                    </a:lnTo>
                    <a:lnTo>
                      <a:pt x="426" y="138"/>
                    </a:lnTo>
                    <a:lnTo>
                      <a:pt x="426" y="144"/>
                    </a:lnTo>
                    <a:lnTo>
                      <a:pt x="432" y="144"/>
                    </a:lnTo>
                    <a:lnTo>
                      <a:pt x="438" y="144"/>
                    </a:lnTo>
                    <a:lnTo>
                      <a:pt x="444" y="144"/>
                    </a:lnTo>
                    <a:lnTo>
                      <a:pt x="450" y="144"/>
                    </a:lnTo>
                    <a:lnTo>
                      <a:pt x="450" y="150"/>
                    </a:lnTo>
                    <a:lnTo>
                      <a:pt x="444" y="150"/>
                    </a:lnTo>
                    <a:lnTo>
                      <a:pt x="438" y="156"/>
                    </a:lnTo>
                    <a:lnTo>
                      <a:pt x="432" y="156"/>
                    </a:lnTo>
                    <a:lnTo>
                      <a:pt x="426" y="156"/>
                    </a:lnTo>
                    <a:lnTo>
                      <a:pt x="420" y="156"/>
                    </a:lnTo>
                    <a:lnTo>
                      <a:pt x="414" y="156"/>
                    </a:lnTo>
                    <a:lnTo>
                      <a:pt x="408" y="156"/>
                    </a:lnTo>
                    <a:lnTo>
                      <a:pt x="402" y="156"/>
                    </a:lnTo>
                    <a:lnTo>
                      <a:pt x="396" y="162"/>
                    </a:lnTo>
                    <a:lnTo>
                      <a:pt x="396" y="168"/>
                    </a:lnTo>
                    <a:lnTo>
                      <a:pt x="396" y="174"/>
                    </a:lnTo>
                    <a:lnTo>
                      <a:pt x="396" y="180"/>
                    </a:lnTo>
                    <a:lnTo>
                      <a:pt x="402" y="180"/>
                    </a:lnTo>
                    <a:lnTo>
                      <a:pt x="402" y="186"/>
                    </a:lnTo>
                    <a:lnTo>
                      <a:pt x="408" y="186"/>
                    </a:lnTo>
                    <a:lnTo>
                      <a:pt x="414" y="192"/>
                    </a:lnTo>
                    <a:lnTo>
                      <a:pt x="414" y="204"/>
                    </a:lnTo>
                    <a:lnTo>
                      <a:pt x="420" y="204"/>
                    </a:lnTo>
                    <a:lnTo>
                      <a:pt x="420" y="210"/>
                    </a:lnTo>
                    <a:lnTo>
                      <a:pt x="426" y="210"/>
                    </a:lnTo>
                    <a:lnTo>
                      <a:pt x="432" y="210"/>
                    </a:lnTo>
                    <a:lnTo>
                      <a:pt x="438" y="216"/>
                    </a:lnTo>
                    <a:lnTo>
                      <a:pt x="438" y="222"/>
                    </a:lnTo>
                    <a:lnTo>
                      <a:pt x="438" y="228"/>
                    </a:lnTo>
                    <a:lnTo>
                      <a:pt x="438" y="234"/>
                    </a:lnTo>
                    <a:lnTo>
                      <a:pt x="438" y="240"/>
                    </a:lnTo>
                    <a:lnTo>
                      <a:pt x="432" y="240"/>
                    </a:lnTo>
                    <a:lnTo>
                      <a:pt x="426" y="246"/>
                    </a:lnTo>
                    <a:lnTo>
                      <a:pt x="432" y="252"/>
                    </a:lnTo>
                    <a:lnTo>
                      <a:pt x="432" y="258"/>
                    </a:lnTo>
                    <a:lnTo>
                      <a:pt x="438" y="264"/>
                    </a:lnTo>
                    <a:lnTo>
                      <a:pt x="432" y="270"/>
                    </a:lnTo>
                    <a:lnTo>
                      <a:pt x="456" y="306"/>
                    </a:lnTo>
                    <a:lnTo>
                      <a:pt x="462" y="342"/>
                    </a:lnTo>
                    <a:lnTo>
                      <a:pt x="444" y="354"/>
                    </a:lnTo>
                    <a:lnTo>
                      <a:pt x="438" y="384"/>
                    </a:lnTo>
                    <a:lnTo>
                      <a:pt x="432" y="396"/>
                    </a:lnTo>
                    <a:lnTo>
                      <a:pt x="420" y="420"/>
                    </a:lnTo>
                    <a:lnTo>
                      <a:pt x="408" y="462"/>
                    </a:lnTo>
                    <a:lnTo>
                      <a:pt x="396" y="480"/>
                    </a:lnTo>
                    <a:lnTo>
                      <a:pt x="390" y="474"/>
                    </a:lnTo>
                    <a:lnTo>
                      <a:pt x="390" y="468"/>
                    </a:lnTo>
                    <a:lnTo>
                      <a:pt x="396" y="462"/>
                    </a:lnTo>
                    <a:lnTo>
                      <a:pt x="390" y="462"/>
                    </a:lnTo>
                    <a:lnTo>
                      <a:pt x="384" y="462"/>
                    </a:lnTo>
                    <a:lnTo>
                      <a:pt x="378" y="462"/>
                    </a:lnTo>
                    <a:lnTo>
                      <a:pt x="372" y="468"/>
                    </a:lnTo>
                    <a:lnTo>
                      <a:pt x="372" y="474"/>
                    </a:lnTo>
                    <a:lnTo>
                      <a:pt x="372" y="480"/>
                    </a:lnTo>
                    <a:lnTo>
                      <a:pt x="372" y="486"/>
                    </a:lnTo>
                    <a:lnTo>
                      <a:pt x="372" y="492"/>
                    </a:lnTo>
                    <a:lnTo>
                      <a:pt x="372" y="498"/>
                    </a:lnTo>
                    <a:lnTo>
                      <a:pt x="366" y="504"/>
                    </a:lnTo>
                    <a:lnTo>
                      <a:pt x="366" y="510"/>
                    </a:lnTo>
                    <a:lnTo>
                      <a:pt x="366" y="516"/>
                    </a:lnTo>
                    <a:lnTo>
                      <a:pt x="366" y="522"/>
                    </a:lnTo>
                    <a:lnTo>
                      <a:pt x="366" y="528"/>
                    </a:lnTo>
                    <a:lnTo>
                      <a:pt x="360" y="546"/>
                    </a:lnTo>
                    <a:lnTo>
                      <a:pt x="354" y="546"/>
                    </a:lnTo>
                    <a:lnTo>
                      <a:pt x="348" y="546"/>
                    </a:lnTo>
                    <a:lnTo>
                      <a:pt x="342" y="546"/>
                    </a:lnTo>
                    <a:lnTo>
                      <a:pt x="336" y="546"/>
                    </a:lnTo>
                    <a:lnTo>
                      <a:pt x="330" y="546"/>
                    </a:lnTo>
                    <a:lnTo>
                      <a:pt x="324" y="546"/>
                    </a:lnTo>
                    <a:lnTo>
                      <a:pt x="318" y="546"/>
                    </a:lnTo>
                    <a:lnTo>
                      <a:pt x="312" y="546"/>
                    </a:lnTo>
                    <a:lnTo>
                      <a:pt x="306" y="540"/>
                    </a:lnTo>
                    <a:lnTo>
                      <a:pt x="300" y="540"/>
                    </a:lnTo>
                    <a:lnTo>
                      <a:pt x="294" y="534"/>
                    </a:lnTo>
                    <a:lnTo>
                      <a:pt x="288" y="528"/>
                    </a:lnTo>
                    <a:lnTo>
                      <a:pt x="288" y="522"/>
                    </a:lnTo>
                    <a:lnTo>
                      <a:pt x="288" y="516"/>
                    </a:lnTo>
                    <a:lnTo>
                      <a:pt x="282" y="516"/>
                    </a:lnTo>
                    <a:lnTo>
                      <a:pt x="276" y="510"/>
                    </a:lnTo>
                    <a:lnTo>
                      <a:pt x="270" y="510"/>
                    </a:lnTo>
                    <a:lnTo>
                      <a:pt x="264" y="504"/>
                    </a:lnTo>
                    <a:lnTo>
                      <a:pt x="258" y="504"/>
                    </a:lnTo>
                    <a:lnTo>
                      <a:pt x="258" y="498"/>
                    </a:lnTo>
                    <a:lnTo>
                      <a:pt x="258" y="492"/>
                    </a:lnTo>
                    <a:lnTo>
                      <a:pt x="252" y="492"/>
                    </a:lnTo>
                    <a:lnTo>
                      <a:pt x="246" y="492"/>
                    </a:lnTo>
                    <a:lnTo>
                      <a:pt x="240" y="492"/>
                    </a:lnTo>
                    <a:lnTo>
                      <a:pt x="240" y="498"/>
                    </a:lnTo>
                    <a:lnTo>
                      <a:pt x="240" y="504"/>
                    </a:lnTo>
                    <a:lnTo>
                      <a:pt x="234" y="504"/>
                    </a:lnTo>
                    <a:lnTo>
                      <a:pt x="228" y="504"/>
                    </a:lnTo>
                    <a:lnTo>
                      <a:pt x="228" y="510"/>
                    </a:lnTo>
                    <a:lnTo>
                      <a:pt x="228" y="516"/>
                    </a:lnTo>
                    <a:lnTo>
                      <a:pt x="222" y="516"/>
                    </a:lnTo>
                    <a:lnTo>
                      <a:pt x="216" y="516"/>
                    </a:lnTo>
                    <a:lnTo>
                      <a:pt x="210" y="516"/>
                    </a:lnTo>
                    <a:lnTo>
                      <a:pt x="210" y="522"/>
                    </a:lnTo>
                    <a:lnTo>
                      <a:pt x="210" y="528"/>
                    </a:lnTo>
                    <a:lnTo>
                      <a:pt x="210" y="534"/>
                    </a:lnTo>
                    <a:lnTo>
                      <a:pt x="210" y="528"/>
                    </a:lnTo>
                    <a:lnTo>
                      <a:pt x="204" y="528"/>
                    </a:lnTo>
                    <a:lnTo>
                      <a:pt x="198" y="528"/>
                    </a:lnTo>
                    <a:lnTo>
                      <a:pt x="198" y="522"/>
                    </a:lnTo>
                    <a:lnTo>
                      <a:pt x="192" y="522"/>
                    </a:lnTo>
                    <a:lnTo>
                      <a:pt x="186" y="522"/>
                    </a:lnTo>
                    <a:lnTo>
                      <a:pt x="186" y="516"/>
                    </a:lnTo>
                    <a:lnTo>
                      <a:pt x="180" y="516"/>
                    </a:lnTo>
                    <a:lnTo>
                      <a:pt x="174" y="516"/>
                    </a:lnTo>
                    <a:lnTo>
                      <a:pt x="168" y="510"/>
                    </a:lnTo>
                    <a:lnTo>
                      <a:pt x="162" y="516"/>
                    </a:lnTo>
                    <a:lnTo>
                      <a:pt x="168" y="522"/>
                    </a:lnTo>
                    <a:lnTo>
                      <a:pt x="162" y="528"/>
                    </a:lnTo>
                    <a:lnTo>
                      <a:pt x="156" y="528"/>
                    </a:lnTo>
                    <a:lnTo>
                      <a:pt x="156" y="534"/>
                    </a:lnTo>
                    <a:lnTo>
                      <a:pt x="150" y="534"/>
                    </a:lnTo>
                    <a:lnTo>
                      <a:pt x="150" y="540"/>
                    </a:lnTo>
                    <a:lnTo>
                      <a:pt x="144" y="540"/>
                    </a:lnTo>
                    <a:lnTo>
                      <a:pt x="138" y="540"/>
                    </a:lnTo>
                    <a:lnTo>
                      <a:pt x="138" y="534"/>
                    </a:lnTo>
                    <a:lnTo>
                      <a:pt x="132" y="534"/>
                    </a:lnTo>
                    <a:lnTo>
                      <a:pt x="132" y="528"/>
                    </a:lnTo>
                    <a:lnTo>
                      <a:pt x="132" y="522"/>
                    </a:lnTo>
                    <a:lnTo>
                      <a:pt x="132" y="516"/>
                    </a:lnTo>
                    <a:lnTo>
                      <a:pt x="138" y="516"/>
                    </a:lnTo>
                    <a:lnTo>
                      <a:pt x="138" y="510"/>
                    </a:lnTo>
                    <a:lnTo>
                      <a:pt x="132" y="504"/>
                    </a:lnTo>
                    <a:lnTo>
                      <a:pt x="126" y="504"/>
                    </a:lnTo>
                    <a:lnTo>
                      <a:pt x="120" y="504"/>
                    </a:lnTo>
                    <a:lnTo>
                      <a:pt x="120" y="498"/>
                    </a:lnTo>
                    <a:lnTo>
                      <a:pt x="120" y="492"/>
                    </a:lnTo>
                    <a:lnTo>
                      <a:pt x="120" y="486"/>
                    </a:lnTo>
                    <a:lnTo>
                      <a:pt x="120" y="480"/>
                    </a:lnTo>
                    <a:lnTo>
                      <a:pt x="126" y="480"/>
                    </a:lnTo>
                    <a:lnTo>
                      <a:pt x="132" y="480"/>
                    </a:lnTo>
                    <a:lnTo>
                      <a:pt x="132" y="474"/>
                    </a:lnTo>
                    <a:lnTo>
                      <a:pt x="138" y="474"/>
                    </a:lnTo>
                    <a:lnTo>
                      <a:pt x="138" y="468"/>
                    </a:lnTo>
                    <a:lnTo>
                      <a:pt x="144" y="468"/>
                    </a:lnTo>
                    <a:lnTo>
                      <a:pt x="150" y="468"/>
                    </a:lnTo>
                    <a:lnTo>
                      <a:pt x="150" y="462"/>
                    </a:lnTo>
                    <a:lnTo>
                      <a:pt x="144" y="462"/>
                    </a:lnTo>
                    <a:lnTo>
                      <a:pt x="138" y="462"/>
                    </a:lnTo>
                    <a:lnTo>
                      <a:pt x="138" y="456"/>
                    </a:lnTo>
                    <a:lnTo>
                      <a:pt x="132" y="456"/>
                    </a:lnTo>
                    <a:lnTo>
                      <a:pt x="132" y="450"/>
                    </a:lnTo>
                    <a:lnTo>
                      <a:pt x="126" y="450"/>
                    </a:lnTo>
                    <a:lnTo>
                      <a:pt x="120" y="450"/>
                    </a:lnTo>
                    <a:lnTo>
                      <a:pt x="120" y="444"/>
                    </a:lnTo>
                    <a:lnTo>
                      <a:pt x="120" y="438"/>
                    </a:lnTo>
                    <a:lnTo>
                      <a:pt x="114" y="438"/>
                    </a:lnTo>
                    <a:lnTo>
                      <a:pt x="108" y="438"/>
                    </a:lnTo>
                    <a:lnTo>
                      <a:pt x="102" y="438"/>
                    </a:lnTo>
                    <a:lnTo>
                      <a:pt x="96" y="438"/>
                    </a:lnTo>
                    <a:lnTo>
                      <a:pt x="90" y="438"/>
                    </a:lnTo>
                    <a:lnTo>
                      <a:pt x="90" y="444"/>
                    </a:lnTo>
                    <a:lnTo>
                      <a:pt x="84" y="444"/>
                    </a:lnTo>
                    <a:lnTo>
                      <a:pt x="78" y="444"/>
                    </a:lnTo>
                    <a:lnTo>
                      <a:pt x="72" y="444"/>
                    </a:lnTo>
                    <a:lnTo>
                      <a:pt x="66" y="444"/>
                    </a:lnTo>
                    <a:lnTo>
                      <a:pt x="60" y="444"/>
                    </a:lnTo>
                    <a:lnTo>
                      <a:pt x="60" y="450"/>
                    </a:lnTo>
                    <a:lnTo>
                      <a:pt x="54" y="456"/>
                    </a:lnTo>
                    <a:lnTo>
                      <a:pt x="48" y="456"/>
                    </a:lnTo>
                    <a:lnTo>
                      <a:pt x="42" y="456"/>
                    </a:lnTo>
                    <a:lnTo>
                      <a:pt x="36" y="456"/>
                    </a:lnTo>
                    <a:lnTo>
                      <a:pt x="30" y="456"/>
                    </a:lnTo>
                    <a:lnTo>
                      <a:pt x="24" y="456"/>
                    </a:lnTo>
                    <a:lnTo>
                      <a:pt x="18" y="450"/>
                    </a:lnTo>
                    <a:lnTo>
                      <a:pt x="12" y="450"/>
                    </a:lnTo>
                    <a:lnTo>
                      <a:pt x="12" y="444"/>
                    </a:lnTo>
                    <a:lnTo>
                      <a:pt x="12" y="438"/>
                    </a:lnTo>
                    <a:lnTo>
                      <a:pt x="12" y="432"/>
                    </a:lnTo>
                    <a:lnTo>
                      <a:pt x="18" y="432"/>
                    </a:lnTo>
                    <a:lnTo>
                      <a:pt x="18" y="426"/>
                    </a:lnTo>
                    <a:lnTo>
                      <a:pt x="12" y="426"/>
                    </a:lnTo>
                    <a:lnTo>
                      <a:pt x="6" y="420"/>
                    </a:lnTo>
                    <a:lnTo>
                      <a:pt x="0" y="420"/>
                    </a:lnTo>
                    <a:lnTo>
                      <a:pt x="6" y="420"/>
                    </a:lnTo>
                    <a:lnTo>
                      <a:pt x="12" y="414"/>
                    </a:lnTo>
                    <a:lnTo>
                      <a:pt x="12" y="408"/>
                    </a:lnTo>
                    <a:lnTo>
                      <a:pt x="18" y="408"/>
                    </a:lnTo>
                    <a:lnTo>
                      <a:pt x="24" y="408"/>
                    </a:lnTo>
                    <a:lnTo>
                      <a:pt x="30" y="408"/>
                    </a:lnTo>
                    <a:lnTo>
                      <a:pt x="30" y="402"/>
                    </a:lnTo>
                    <a:lnTo>
                      <a:pt x="30" y="396"/>
                    </a:lnTo>
                    <a:lnTo>
                      <a:pt x="30" y="390"/>
                    </a:lnTo>
                    <a:lnTo>
                      <a:pt x="30" y="384"/>
                    </a:lnTo>
                    <a:lnTo>
                      <a:pt x="30" y="378"/>
                    </a:lnTo>
                    <a:lnTo>
                      <a:pt x="24" y="372"/>
                    </a:lnTo>
                    <a:lnTo>
                      <a:pt x="18" y="372"/>
                    </a:lnTo>
                    <a:lnTo>
                      <a:pt x="18" y="366"/>
                    </a:lnTo>
                    <a:lnTo>
                      <a:pt x="12" y="366"/>
                    </a:lnTo>
                    <a:lnTo>
                      <a:pt x="12" y="360"/>
                    </a:lnTo>
                    <a:lnTo>
                      <a:pt x="12" y="354"/>
                    </a:lnTo>
                    <a:lnTo>
                      <a:pt x="18" y="354"/>
                    </a:lnTo>
                    <a:lnTo>
                      <a:pt x="24" y="348"/>
                    </a:lnTo>
                    <a:lnTo>
                      <a:pt x="30" y="348"/>
                    </a:lnTo>
                    <a:lnTo>
                      <a:pt x="30" y="342"/>
                    </a:lnTo>
                    <a:lnTo>
                      <a:pt x="30" y="336"/>
                    </a:lnTo>
                    <a:lnTo>
                      <a:pt x="30" y="330"/>
                    </a:lnTo>
                    <a:lnTo>
                      <a:pt x="30" y="324"/>
                    </a:lnTo>
                    <a:lnTo>
                      <a:pt x="36" y="324"/>
                    </a:lnTo>
                    <a:lnTo>
                      <a:pt x="42" y="324"/>
                    </a:lnTo>
                    <a:lnTo>
                      <a:pt x="48" y="324"/>
                    </a:lnTo>
                    <a:lnTo>
                      <a:pt x="48" y="318"/>
                    </a:lnTo>
                    <a:lnTo>
                      <a:pt x="54" y="318"/>
                    </a:ln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 w="6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76" name="Freeform 224"/>
              <p:cNvSpPr>
                <a:spLocks/>
              </p:cNvSpPr>
              <p:nvPr/>
            </p:nvSpPr>
            <p:spPr bwMode="auto">
              <a:xfrm>
                <a:off x="5953125" y="3209925"/>
                <a:ext cx="1095375" cy="762000"/>
              </a:xfrm>
              <a:custGeom>
                <a:avLst/>
                <a:gdLst>
                  <a:gd name="T0" fmla="*/ 2147483647 w 690"/>
                  <a:gd name="T1" fmla="*/ 2147483647 h 480"/>
                  <a:gd name="T2" fmla="*/ 2147483647 w 690"/>
                  <a:gd name="T3" fmla="*/ 2147483647 h 480"/>
                  <a:gd name="T4" fmla="*/ 2147483647 w 690"/>
                  <a:gd name="T5" fmla="*/ 2147483647 h 480"/>
                  <a:gd name="T6" fmla="*/ 2147483647 w 690"/>
                  <a:gd name="T7" fmla="*/ 2147483647 h 480"/>
                  <a:gd name="T8" fmla="*/ 2147483647 w 690"/>
                  <a:gd name="T9" fmla="*/ 2147483647 h 480"/>
                  <a:gd name="T10" fmla="*/ 2147483647 w 690"/>
                  <a:gd name="T11" fmla="*/ 2147483647 h 480"/>
                  <a:gd name="T12" fmla="*/ 2147483647 w 690"/>
                  <a:gd name="T13" fmla="*/ 2147483647 h 480"/>
                  <a:gd name="T14" fmla="*/ 2147483647 w 690"/>
                  <a:gd name="T15" fmla="*/ 2147483647 h 480"/>
                  <a:gd name="T16" fmla="*/ 2147483647 w 690"/>
                  <a:gd name="T17" fmla="*/ 2147483647 h 480"/>
                  <a:gd name="T18" fmla="*/ 2147483647 w 690"/>
                  <a:gd name="T19" fmla="*/ 2147483647 h 480"/>
                  <a:gd name="T20" fmla="*/ 2147483647 w 690"/>
                  <a:gd name="T21" fmla="*/ 2147483647 h 480"/>
                  <a:gd name="T22" fmla="*/ 2147483647 w 690"/>
                  <a:gd name="T23" fmla="*/ 2147483647 h 480"/>
                  <a:gd name="T24" fmla="*/ 2147483647 w 690"/>
                  <a:gd name="T25" fmla="*/ 2147483647 h 480"/>
                  <a:gd name="T26" fmla="*/ 2147483647 w 690"/>
                  <a:gd name="T27" fmla="*/ 2147483647 h 480"/>
                  <a:gd name="T28" fmla="*/ 2147483647 w 690"/>
                  <a:gd name="T29" fmla="*/ 2147483647 h 480"/>
                  <a:gd name="T30" fmla="*/ 2147483647 w 690"/>
                  <a:gd name="T31" fmla="*/ 2147483647 h 480"/>
                  <a:gd name="T32" fmla="*/ 2147483647 w 690"/>
                  <a:gd name="T33" fmla="*/ 2147483647 h 480"/>
                  <a:gd name="T34" fmla="*/ 2147483647 w 690"/>
                  <a:gd name="T35" fmla="*/ 2147483647 h 480"/>
                  <a:gd name="T36" fmla="*/ 2147483647 w 690"/>
                  <a:gd name="T37" fmla="*/ 2147483647 h 480"/>
                  <a:gd name="T38" fmla="*/ 2147483647 w 690"/>
                  <a:gd name="T39" fmla="*/ 2147483647 h 480"/>
                  <a:gd name="T40" fmla="*/ 2147483647 w 690"/>
                  <a:gd name="T41" fmla="*/ 2147483647 h 480"/>
                  <a:gd name="T42" fmla="*/ 2147483647 w 690"/>
                  <a:gd name="T43" fmla="*/ 2147483647 h 480"/>
                  <a:gd name="T44" fmla="*/ 2147483647 w 690"/>
                  <a:gd name="T45" fmla="*/ 2147483647 h 480"/>
                  <a:gd name="T46" fmla="*/ 2147483647 w 690"/>
                  <a:gd name="T47" fmla="*/ 2147483647 h 480"/>
                  <a:gd name="T48" fmla="*/ 2147483647 w 690"/>
                  <a:gd name="T49" fmla="*/ 2147483647 h 480"/>
                  <a:gd name="T50" fmla="*/ 2147483647 w 690"/>
                  <a:gd name="T51" fmla="*/ 2147483647 h 480"/>
                  <a:gd name="T52" fmla="*/ 2147483647 w 690"/>
                  <a:gd name="T53" fmla="*/ 2147483647 h 480"/>
                  <a:gd name="T54" fmla="*/ 2147483647 w 690"/>
                  <a:gd name="T55" fmla="*/ 2147483647 h 480"/>
                  <a:gd name="T56" fmla="*/ 2147483647 w 690"/>
                  <a:gd name="T57" fmla="*/ 2147483647 h 480"/>
                  <a:gd name="T58" fmla="*/ 2147483647 w 690"/>
                  <a:gd name="T59" fmla="*/ 2147483647 h 480"/>
                  <a:gd name="T60" fmla="*/ 2147483647 w 690"/>
                  <a:gd name="T61" fmla="*/ 2147483647 h 480"/>
                  <a:gd name="T62" fmla="*/ 2147483647 w 690"/>
                  <a:gd name="T63" fmla="*/ 2147483647 h 480"/>
                  <a:gd name="T64" fmla="*/ 2147483647 w 690"/>
                  <a:gd name="T65" fmla="*/ 2147483647 h 480"/>
                  <a:gd name="T66" fmla="*/ 2147483647 w 690"/>
                  <a:gd name="T67" fmla="*/ 2147483647 h 480"/>
                  <a:gd name="T68" fmla="*/ 2147483647 w 690"/>
                  <a:gd name="T69" fmla="*/ 2147483647 h 480"/>
                  <a:gd name="T70" fmla="*/ 2147483647 w 690"/>
                  <a:gd name="T71" fmla="*/ 2147483647 h 480"/>
                  <a:gd name="T72" fmla="*/ 2147483647 w 690"/>
                  <a:gd name="T73" fmla="*/ 2147483647 h 480"/>
                  <a:gd name="T74" fmla="*/ 2147483647 w 690"/>
                  <a:gd name="T75" fmla="*/ 2147483647 h 480"/>
                  <a:gd name="T76" fmla="*/ 2147483647 w 690"/>
                  <a:gd name="T77" fmla="*/ 2147483647 h 480"/>
                  <a:gd name="T78" fmla="*/ 2147483647 w 690"/>
                  <a:gd name="T79" fmla="*/ 2147483647 h 480"/>
                  <a:gd name="T80" fmla="*/ 2147483647 w 690"/>
                  <a:gd name="T81" fmla="*/ 2147483647 h 480"/>
                  <a:gd name="T82" fmla="*/ 2147483647 w 690"/>
                  <a:gd name="T83" fmla="*/ 2147483647 h 480"/>
                  <a:gd name="T84" fmla="*/ 2147483647 w 690"/>
                  <a:gd name="T85" fmla="*/ 2147483647 h 480"/>
                  <a:gd name="T86" fmla="*/ 2147483647 w 690"/>
                  <a:gd name="T87" fmla="*/ 2147483647 h 480"/>
                  <a:gd name="T88" fmla="*/ 2147483647 w 690"/>
                  <a:gd name="T89" fmla="*/ 2147483647 h 480"/>
                  <a:gd name="T90" fmla="*/ 2147483647 w 690"/>
                  <a:gd name="T91" fmla="*/ 2147483647 h 480"/>
                  <a:gd name="T92" fmla="*/ 2147483647 w 690"/>
                  <a:gd name="T93" fmla="*/ 2147483647 h 480"/>
                  <a:gd name="T94" fmla="*/ 2147483647 w 690"/>
                  <a:gd name="T95" fmla="*/ 2147483647 h 480"/>
                  <a:gd name="T96" fmla="*/ 2147483647 w 690"/>
                  <a:gd name="T97" fmla="*/ 2147483647 h 480"/>
                  <a:gd name="T98" fmla="*/ 2147483647 w 690"/>
                  <a:gd name="T99" fmla="*/ 2147483647 h 480"/>
                  <a:gd name="T100" fmla="*/ 2147483647 w 690"/>
                  <a:gd name="T101" fmla="*/ 2147483647 h 480"/>
                  <a:gd name="T102" fmla="*/ 2147483647 w 690"/>
                  <a:gd name="T103" fmla="*/ 2147483647 h 480"/>
                  <a:gd name="T104" fmla="*/ 2147483647 w 690"/>
                  <a:gd name="T105" fmla="*/ 2147483647 h 480"/>
                  <a:gd name="T106" fmla="*/ 2147483647 w 690"/>
                  <a:gd name="T107" fmla="*/ 2147483647 h 480"/>
                  <a:gd name="T108" fmla="*/ 2147483647 w 690"/>
                  <a:gd name="T109" fmla="*/ 2147483647 h 480"/>
                  <a:gd name="T110" fmla="*/ 2147483647 w 690"/>
                  <a:gd name="T111" fmla="*/ 2147483647 h 480"/>
                  <a:gd name="T112" fmla="*/ 2147483647 w 690"/>
                  <a:gd name="T113" fmla="*/ 2147483647 h 480"/>
                  <a:gd name="T114" fmla="*/ 2147483647 w 690"/>
                  <a:gd name="T115" fmla="*/ 2147483647 h 480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w 690"/>
                  <a:gd name="T175" fmla="*/ 0 h 480"/>
                  <a:gd name="T176" fmla="*/ 690 w 690"/>
                  <a:gd name="T177" fmla="*/ 480 h 480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T174" t="T175" r="T176" b="T177"/>
                <a:pathLst>
                  <a:path w="690" h="480">
                    <a:moveTo>
                      <a:pt x="624" y="120"/>
                    </a:moveTo>
                    <a:lnTo>
                      <a:pt x="624" y="126"/>
                    </a:lnTo>
                    <a:lnTo>
                      <a:pt x="624" y="132"/>
                    </a:lnTo>
                    <a:lnTo>
                      <a:pt x="624" y="138"/>
                    </a:lnTo>
                    <a:lnTo>
                      <a:pt x="630" y="144"/>
                    </a:lnTo>
                    <a:lnTo>
                      <a:pt x="636" y="144"/>
                    </a:lnTo>
                    <a:lnTo>
                      <a:pt x="642" y="144"/>
                    </a:lnTo>
                    <a:lnTo>
                      <a:pt x="642" y="150"/>
                    </a:lnTo>
                    <a:lnTo>
                      <a:pt x="642" y="156"/>
                    </a:lnTo>
                    <a:lnTo>
                      <a:pt x="642" y="162"/>
                    </a:lnTo>
                    <a:lnTo>
                      <a:pt x="642" y="168"/>
                    </a:lnTo>
                    <a:lnTo>
                      <a:pt x="648" y="168"/>
                    </a:lnTo>
                    <a:lnTo>
                      <a:pt x="654" y="168"/>
                    </a:lnTo>
                    <a:lnTo>
                      <a:pt x="654" y="174"/>
                    </a:lnTo>
                    <a:lnTo>
                      <a:pt x="654" y="180"/>
                    </a:lnTo>
                    <a:lnTo>
                      <a:pt x="654" y="186"/>
                    </a:lnTo>
                    <a:lnTo>
                      <a:pt x="654" y="192"/>
                    </a:lnTo>
                    <a:lnTo>
                      <a:pt x="654" y="198"/>
                    </a:lnTo>
                    <a:lnTo>
                      <a:pt x="660" y="198"/>
                    </a:lnTo>
                    <a:lnTo>
                      <a:pt x="666" y="198"/>
                    </a:lnTo>
                    <a:lnTo>
                      <a:pt x="672" y="204"/>
                    </a:lnTo>
                    <a:lnTo>
                      <a:pt x="666" y="210"/>
                    </a:lnTo>
                    <a:lnTo>
                      <a:pt x="660" y="210"/>
                    </a:lnTo>
                    <a:lnTo>
                      <a:pt x="654" y="210"/>
                    </a:lnTo>
                    <a:lnTo>
                      <a:pt x="654" y="216"/>
                    </a:lnTo>
                    <a:lnTo>
                      <a:pt x="660" y="216"/>
                    </a:lnTo>
                    <a:lnTo>
                      <a:pt x="666" y="216"/>
                    </a:lnTo>
                    <a:lnTo>
                      <a:pt x="672" y="216"/>
                    </a:lnTo>
                    <a:lnTo>
                      <a:pt x="672" y="222"/>
                    </a:lnTo>
                    <a:lnTo>
                      <a:pt x="672" y="228"/>
                    </a:lnTo>
                    <a:lnTo>
                      <a:pt x="666" y="228"/>
                    </a:lnTo>
                    <a:lnTo>
                      <a:pt x="660" y="228"/>
                    </a:lnTo>
                    <a:lnTo>
                      <a:pt x="654" y="228"/>
                    </a:lnTo>
                    <a:lnTo>
                      <a:pt x="654" y="234"/>
                    </a:lnTo>
                    <a:lnTo>
                      <a:pt x="654" y="240"/>
                    </a:lnTo>
                    <a:lnTo>
                      <a:pt x="654" y="246"/>
                    </a:lnTo>
                    <a:lnTo>
                      <a:pt x="654" y="252"/>
                    </a:lnTo>
                    <a:lnTo>
                      <a:pt x="654" y="258"/>
                    </a:lnTo>
                    <a:lnTo>
                      <a:pt x="654" y="264"/>
                    </a:lnTo>
                    <a:lnTo>
                      <a:pt x="654" y="270"/>
                    </a:lnTo>
                    <a:lnTo>
                      <a:pt x="660" y="270"/>
                    </a:lnTo>
                    <a:lnTo>
                      <a:pt x="660" y="276"/>
                    </a:lnTo>
                    <a:lnTo>
                      <a:pt x="666" y="276"/>
                    </a:lnTo>
                    <a:lnTo>
                      <a:pt x="666" y="282"/>
                    </a:lnTo>
                    <a:lnTo>
                      <a:pt x="672" y="282"/>
                    </a:lnTo>
                    <a:lnTo>
                      <a:pt x="666" y="282"/>
                    </a:lnTo>
                    <a:lnTo>
                      <a:pt x="660" y="282"/>
                    </a:lnTo>
                    <a:lnTo>
                      <a:pt x="660" y="288"/>
                    </a:lnTo>
                    <a:lnTo>
                      <a:pt x="654" y="288"/>
                    </a:lnTo>
                    <a:lnTo>
                      <a:pt x="648" y="288"/>
                    </a:lnTo>
                    <a:lnTo>
                      <a:pt x="642" y="288"/>
                    </a:lnTo>
                    <a:lnTo>
                      <a:pt x="636" y="288"/>
                    </a:lnTo>
                    <a:lnTo>
                      <a:pt x="630" y="288"/>
                    </a:lnTo>
                    <a:lnTo>
                      <a:pt x="624" y="288"/>
                    </a:lnTo>
                    <a:lnTo>
                      <a:pt x="618" y="288"/>
                    </a:lnTo>
                    <a:lnTo>
                      <a:pt x="612" y="288"/>
                    </a:lnTo>
                    <a:lnTo>
                      <a:pt x="606" y="282"/>
                    </a:lnTo>
                    <a:lnTo>
                      <a:pt x="612" y="282"/>
                    </a:lnTo>
                    <a:lnTo>
                      <a:pt x="606" y="276"/>
                    </a:lnTo>
                    <a:lnTo>
                      <a:pt x="600" y="270"/>
                    </a:lnTo>
                    <a:lnTo>
                      <a:pt x="594" y="270"/>
                    </a:lnTo>
                    <a:lnTo>
                      <a:pt x="588" y="270"/>
                    </a:lnTo>
                    <a:lnTo>
                      <a:pt x="582" y="270"/>
                    </a:lnTo>
                    <a:lnTo>
                      <a:pt x="576" y="270"/>
                    </a:lnTo>
                    <a:lnTo>
                      <a:pt x="582" y="264"/>
                    </a:lnTo>
                    <a:lnTo>
                      <a:pt x="582" y="258"/>
                    </a:lnTo>
                    <a:lnTo>
                      <a:pt x="576" y="258"/>
                    </a:lnTo>
                    <a:lnTo>
                      <a:pt x="570" y="252"/>
                    </a:lnTo>
                    <a:lnTo>
                      <a:pt x="564" y="252"/>
                    </a:lnTo>
                    <a:lnTo>
                      <a:pt x="564" y="246"/>
                    </a:lnTo>
                    <a:lnTo>
                      <a:pt x="558" y="246"/>
                    </a:lnTo>
                    <a:lnTo>
                      <a:pt x="552" y="240"/>
                    </a:lnTo>
                    <a:lnTo>
                      <a:pt x="546" y="240"/>
                    </a:lnTo>
                    <a:lnTo>
                      <a:pt x="552" y="246"/>
                    </a:lnTo>
                    <a:lnTo>
                      <a:pt x="546" y="246"/>
                    </a:lnTo>
                    <a:lnTo>
                      <a:pt x="540" y="246"/>
                    </a:lnTo>
                    <a:lnTo>
                      <a:pt x="540" y="252"/>
                    </a:lnTo>
                    <a:lnTo>
                      <a:pt x="534" y="252"/>
                    </a:lnTo>
                    <a:lnTo>
                      <a:pt x="534" y="258"/>
                    </a:lnTo>
                    <a:lnTo>
                      <a:pt x="534" y="264"/>
                    </a:lnTo>
                    <a:lnTo>
                      <a:pt x="534" y="270"/>
                    </a:lnTo>
                    <a:lnTo>
                      <a:pt x="528" y="270"/>
                    </a:lnTo>
                    <a:lnTo>
                      <a:pt x="522" y="276"/>
                    </a:lnTo>
                    <a:lnTo>
                      <a:pt x="516" y="276"/>
                    </a:lnTo>
                    <a:lnTo>
                      <a:pt x="516" y="282"/>
                    </a:lnTo>
                    <a:lnTo>
                      <a:pt x="516" y="288"/>
                    </a:lnTo>
                    <a:lnTo>
                      <a:pt x="516" y="294"/>
                    </a:lnTo>
                    <a:lnTo>
                      <a:pt x="516" y="300"/>
                    </a:lnTo>
                    <a:lnTo>
                      <a:pt x="516" y="306"/>
                    </a:lnTo>
                    <a:lnTo>
                      <a:pt x="516" y="312"/>
                    </a:lnTo>
                    <a:lnTo>
                      <a:pt x="516" y="318"/>
                    </a:lnTo>
                    <a:lnTo>
                      <a:pt x="510" y="318"/>
                    </a:lnTo>
                    <a:lnTo>
                      <a:pt x="504" y="318"/>
                    </a:lnTo>
                    <a:lnTo>
                      <a:pt x="498" y="318"/>
                    </a:lnTo>
                    <a:lnTo>
                      <a:pt x="492" y="324"/>
                    </a:lnTo>
                    <a:lnTo>
                      <a:pt x="486" y="324"/>
                    </a:lnTo>
                    <a:lnTo>
                      <a:pt x="486" y="330"/>
                    </a:lnTo>
                    <a:lnTo>
                      <a:pt x="486" y="336"/>
                    </a:lnTo>
                    <a:lnTo>
                      <a:pt x="486" y="342"/>
                    </a:lnTo>
                    <a:lnTo>
                      <a:pt x="480" y="342"/>
                    </a:lnTo>
                    <a:lnTo>
                      <a:pt x="474" y="342"/>
                    </a:lnTo>
                    <a:lnTo>
                      <a:pt x="474" y="348"/>
                    </a:lnTo>
                    <a:lnTo>
                      <a:pt x="468" y="348"/>
                    </a:lnTo>
                    <a:lnTo>
                      <a:pt x="462" y="348"/>
                    </a:lnTo>
                    <a:lnTo>
                      <a:pt x="456" y="348"/>
                    </a:lnTo>
                    <a:lnTo>
                      <a:pt x="456" y="354"/>
                    </a:lnTo>
                    <a:lnTo>
                      <a:pt x="456" y="360"/>
                    </a:lnTo>
                    <a:lnTo>
                      <a:pt x="456" y="366"/>
                    </a:lnTo>
                    <a:lnTo>
                      <a:pt x="456" y="372"/>
                    </a:lnTo>
                    <a:lnTo>
                      <a:pt x="450" y="372"/>
                    </a:lnTo>
                    <a:lnTo>
                      <a:pt x="444" y="378"/>
                    </a:lnTo>
                    <a:lnTo>
                      <a:pt x="438" y="378"/>
                    </a:lnTo>
                    <a:lnTo>
                      <a:pt x="438" y="384"/>
                    </a:lnTo>
                    <a:lnTo>
                      <a:pt x="438" y="390"/>
                    </a:lnTo>
                    <a:lnTo>
                      <a:pt x="444" y="390"/>
                    </a:lnTo>
                    <a:lnTo>
                      <a:pt x="444" y="396"/>
                    </a:lnTo>
                    <a:lnTo>
                      <a:pt x="450" y="396"/>
                    </a:lnTo>
                    <a:lnTo>
                      <a:pt x="456" y="402"/>
                    </a:lnTo>
                    <a:lnTo>
                      <a:pt x="456" y="408"/>
                    </a:lnTo>
                    <a:lnTo>
                      <a:pt x="456" y="414"/>
                    </a:lnTo>
                    <a:lnTo>
                      <a:pt x="456" y="420"/>
                    </a:lnTo>
                    <a:lnTo>
                      <a:pt x="456" y="426"/>
                    </a:lnTo>
                    <a:lnTo>
                      <a:pt x="456" y="432"/>
                    </a:lnTo>
                    <a:lnTo>
                      <a:pt x="450" y="432"/>
                    </a:lnTo>
                    <a:lnTo>
                      <a:pt x="444" y="432"/>
                    </a:lnTo>
                    <a:lnTo>
                      <a:pt x="438" y="432"/>
                    </a:lnTo>
                    <a:lnTo>
                      <a:pt x="438" y="438"/>
                    </a:lnTo>
                    <a:lnTo>
                      <a:pt x="432" y="444"/>
                    </a:lnTo>
                    <a:lnTo>
                      <a:pt x="426" y="444"/>
                    </a:lnTo>
                    <a:lnTo>
                      <a:pt x="420" y="444"/>
                    </a:lnTo>
                    <a:lnTo>
                      <a:pt x="414" y="444"/>
                    </a:lnTo>
                    <a:lnTo>
                      <a:pt x="408" y="444"/>
                    </a:lnTo>
                    <a:lnTo>
                      <a:pt x="402" y="444"/>
                    </a:lnTo>
                    <a:lnTo>
                      <a:pt x="402" y="456"/>
                    </a:lnTo>
                    <a:lnTo>
                      <a:pt x="396" y="456"/>
                    </a:lnTo>
                    <a:lnTo>
                      <a:pt x="390" y="462"/>
                    </a:lnTo>
                    <a:lnTo>
                      <a:pt x="390" y="468"/>
                    </a:lnTo>
                    <a:lnTo>
                      <a:pt x="390" y="474"/>
                    </a:lnTo>
                    <a:lnTo>
                      <a:pt x="384" y="474"/>
                    </a:lnTo>
                    <a:lnTo>
                      <a:pt x="378" y="474"/>
                    </a:lnTo>
                    <a:lnTo>
                      <a:pt x="372" y="474"/>
                    </a:lnTo>
                    <a:lnTo>
                      <a:pt x="366" y="480"/>
                    </a:lnTo>
                    <a:lnTo>
                      <a:pt x="360" y="474"/>
                    </a:lnTo>
                    <a:lnTo>
                      <a:pt x="354" y="468"/>
                    </a:lnTo>
                    <a:lnTo>
                      <a:pt x="354" y="462"/>
                    </a:lnTo>
                    <a:lnTo>
                      <a:pt x="354" y="456"/>
                    </a:lnTo>
                    <a:lnTo>
                      <a:pt x="348" y="450"/>
                    </a:lnTo>
                    <a:lnTo>
                      <a:pt x="348" y="444"/>
                    </a:lnTo>
                    <a:lnTo>
                      <a:pt x="342" y="438"/>
                    </a:lnTo>
                    <a:lnTo>
                      <a:pt x="336" y="432"/>
                    </a:lnTo>
                    <a:lnTo>
                      <a:pt x="336" y="426"/>
                    </a:lnTo>
                    <a:lnTo>
                      <a:pt x="336" y="420"/>
                    </a:lnTo>
                    <a:lnTo>
                      <a:pt x="336" y="414"/>
                    </a:lnTo>
                    <a:lnTo>
                      <a:pt x="336" y="408"/>
                    </a:lnTo>
                    <a:lnTo>
                      <a:pt x="336" y="402"/>
                    </a:lnTo>
                    <a:lnTo>
                      <a:pt x="336" y="396"/>
                    </a:lnTo>
                    <a:lnTo>
                      <a:pt x="330" y="390"/>
                    </a:lnTo>
                    <a:lnTo>
                      <a:pt x="324" y="390"/>
                    </a:lnTo>
                    <a:lnTo>
                      <a:pt x="318" y="390"/>
                    </a:lnTo>
                    <a:lnTo>
                      <a:pt x="312" y="384"/>
                    </a:lnTo>
                    <a:lnTo>
                      <a:pt x="306" y="384"/>
                    </a:lnTo>
                    <a:lnTo>
                      <a:pt x="306" y="378"/>
                    </a:lnTo>
                    <a:lnTo>
                      <a:pt x="306" y="372"/>
                    </a:lnTo>
                    <a:lnTo>
                      <a:pt x="300" y="366"/>
                    </a:lnTo>
                    <a:lnTo>
                      <a:pt x="294" y="366"/>
                    </a:lnTo>
                    <a:lnTo>
                      <a:pt x="282" y="366"/>
                    </a:lnTo>
                    <a:lnTo>
                      <a:pt x="276" y="366"/>
                    </a:lnTo>
                    <a:lnTo>
                      <a:pt x="270" y="366"/>
                    </a:lnTo>
                    <a:lnTo>
                      <a:pt x="264" y="372"/>
                    </a:lnTo>
                    <a:lnTo>
                      <a:pt x="258" y="372"/>
                    </a:lnTo>
                    <a:lnTo>
                      <a:pt x="252" y="372"/>
                    </a:lnTo>
                    <a:lnTo>
                      <a:pt x="240" y="372"/>
                    </a:lnTo>
                    <a:lnTo>
                      <a:pt x="234" y="372"/>
                    </a:lnTo>
                    <a:lnTo>
                      <a:pt x="228" y="366"/>
                    </a:lnTo>
                    <a:lnTo>
                      <a:pt x="222" y="360"/>
                    </a:lnTo>
                    <a:lnTo>
                      <a:pt x="216" y="360"/>
                    </a:lnTo>
                    <a:lnTo>
                      <a:pt x="216" y="354"/>
                    </a:lnTo>
                    <a:lnTo>
                      <a:pt x="210" y="360"/>
                    </a:lnTo>
                    <a:lnTo>
                      <a:pt x="210" y="354"/>
                    </a:lnTo>
                    <a:lnTo>
                      <a:pt x="210" y="348"/>
                    </a:lnTo>
                    <a:lnTo>
                      <a:pt x="216" y="342"/>
                    </a:lnTo>
                    <a:lnTo>
                      <a:pt x="216" y="336"/>
                    </a:lnTo>
                    <a:lnTo>
                      <a:pt x="222" y="336"/>
                    </a:lnTo>
                    <a:lnTo>
                      <a:pt x="228" y="336"/>
                    </a:lnTo>
                    <a:lnTo>
                      <a:pt x="228" y="330"/>
                    </a:lnTo>
                    <a:lnTo>
                      <a:pt x="234" y="330"/>
                    </a:lnTo>
                    <a:lnTo>
                      <a:pt x="228" y="330"/>
                    </a:lnTo>
                    <a:lnTo>
                      <a:pt x="216" y="324"/>
                    </a:lnTo>
                    <a:lnTo>
                      <a:pt x="210" y="324"/>
                    </a:lnTo>
                    <a:lnTo>
                      <a:pt x="204" y="324"/>
                    </a:lnTo>
                    <a:lnTo>
                      <a:pt x="198" y="324"/>
                    </a:lnTo>
                    <a:lnTo>
                      <a:pt x="186" y="324"/>
                    </a:lnTo>
                    <a:lnTo>
                      <a:pt x="174" y="324"/>
                    </a:lnTo>
                    <a:lnTo>
                      <a:pt x="168" y="318"/>
                    </a:lnTo>
                    <a:lnTo>
                      <a:pt x="162" y="318"/>
                    </a:lnTo>
                    <a:lnTo>
                      <a:pt x="156" y="318"/>
                    </a:lnTo>
                    <a:lnTo>
                      <a:pt x="150" y="312"/>
                    </a:lnTo>
                    <a:lnTo>
                      <a:pt x="144" y="312"/>
                    </a:lnTo>
                    <a:lnTo>
                      <a:pt x="138" y="318"/>
                    </a:lnTo>
                    <a:lnTo>
                      <a:pt x="132" y="318"/>
                    </a:lnTo>
                    <a:lnTo>
                      <a:pt x="126" y="318"/>
                    </a:lnTo>
                    <a:lnTo>
                      <a:pt x="120" y="318"/>
                    </a:lnTo>
                    <a:lnTo>
                      <a:pt x="114" y="312"/>
                    </a:lnTo>
                    <a:lnTo>
                      <a:pt x="108" y="312"/>
                    </a:lnTo>
                    <a:lnTo>
                      <a:pt x="102" y="312"/>
                    </a:lnTo>
                    <a:lnTo>
                      <a:pt x="96" y="312"/>
                    </a:lnTo>
                    <a:lnTo>
                      <a:pt x="90" y="312"/>
                    </a:lnTo>
                    <a:lnTo>
                      <a:pt x="90" y="306"/>
                    </a:lnTo>
                    <a:lnTo>
                      <a:pt x="84" y="306"/>
                    </a:lnTo>
                    <a:lnTo>
                      <a:pt x="90" y="300"/>
                    </a:lnTo>
                    <a:lnTo>
                      <a:pt x="96" y="294"/>
                    </a:lnTo>
                    <a:lnTo>
                      <a:pt x="90" y="294"/>
                    </a:lnTo>
                    <a:lnTo>
                      <a:pt x="90" y="288"/>
                    </a:lnTo>
                    <a:lnTo>
                      <a:pt x="84" y="288"/>
                    </a:lnTo>
                    <a:lnTo>
                      <a:pt x="78" y="282"/>
                    </a:lnTo>
                    <a:lnTo>
                      <a:pt x="72" y="282"/>
                    </a:lnTo>
                    <a:lnTo>
                      <a:pt x="72" y="276"/>
                    </a:lnTo>
                    <a:lnTo>
                      <a:pt x="66" y="276"/>
                    </a:lnTo>
                    <a:lnTo>
                      <a:pt x="60" y="276"/>
                    </a:lnTo>
                    <a:lnTo>
                      <a:pt x="54" y="276"/>
                    </a:lnTo>
                    <a:lnTo>
                      <a:pt x="54" y="270"/>
                    </a:lnTo>
                    <a:lnTo>
                      <a:pt x="48" y="270"/>
                    </a:lnTo>
                    <a:lnTo>
                      <a:pt x="42" y="270"/>
                    </a:lnTo>
                    <a:lnTo>
                      <a:pt x="42" y="264"/>
                    </a:lnTo>
                    <a:lnTo>
                      <a:pt x="36" y="264"/>
                    </a:lnTo>
                    <a:lnTo>
                      <a:pt x="30" y="264"/>
                    </a:lnTo>
                    <a:lnTo>
                      <a:pt x="24" y="264"/>
                    </a:lnTo>
                    <a:lnTo>
                      <a:pt x="18" y="264"/>
                    </a:lnTo>
                    <a:lnTo>
                      <a:pt x="18" y="270"/>
                    </a:lnTo>
                    <a:lnTo>
                      <a:pt x="12" y="270"/>
                    </a:lnTo>
                    <a:lnTo>
                      <a:pt x="6" y="270"/>
                    </a:lnTo>
                    <a:lnTo>
                      <a:pt x="0" y="264"/>
                    </a:lnTo>
                    <a:lnTo>
                      <a:pt x="0" y="258"/>
                    </a:lnTo>
                    <a:lnTo>
                      <a:pt x="6" y="258"/>
                    </a:lnTo>
                    <a:lnTo>
                      <a:pt x="12" y="252"/>
                    </a:lnTo>
                    <a:lnTo>
                      <a:pt x="18" y="252"/>
                    </a:lnTo>
                    <a:lnTo>
                      <a:pt x="12" y="252"/>
                    </a:lnTo>
                    <a:lnTo>
                      <a:pt x="6" y="252"/>
                    </a:lnTo>
                    <a:lnTo>
                      <a:pt x="0" y="246"/>
                    </a:lnTo>
                    <a:lnTo>
                      <a:pt x="0" y="240"/>
                    </a:lnTo>
                    <a:lnTo>
                      <a:pt x="6" y="240"/>
                    </a:lnTo>
                    <a:lnTo>
                      <a:pt x="0" y="234"/>
                    </a:lnTo>
                    <a:lnTo>
                      <a:pt x="6" y="234"/>
                    </a:lnTo>
                    <a:lnTo>
                      <a:pt x="12" y="228"/>
                    </a:lnTo>
                    <a:lnTo>
                      <a:pt x="18" y="228"/>
                    </a:lnTo>
                    <a:lnTo>
                      <a:pt x="24" y="234"/>
                    </a:lnTo>
                    <a:lnTo>
                      <a:pt x="18" y="222"/>
                    </a:lnTo>
                    <a:lnTo>
                      <a:pt x="18" y="216"/>
                    </a:lnTo>
                    <a:lnTo>
                      <a:pt x="18" y="210"/>
                    </a:lnTo>
                    <a:lnTo>
                      <a:pt x="18" y="204"/>
                    </a:lnTo>
                    <a:lnTo>
                      <a:pt x="24" y="198"/>
                    </a:lnTo>
                    <a:lnTo>
                      <a:pt x="24" y="192"/>
                    </a:lnTo>
                    <a:lnTo>
                      <a:pt x="30" y="192"/>
                    </a:lnTo>
                    <a:lnTo>
                      <a:pt x="36" y="186"/>
                    </a:lnTo>
                    <a:lnTo>
                      <a:pt x="36" y="192"/>
                    </a:lnTo>
                    <a:lnTo>
                      <a:pt x="42" y="192"/>
                    </a:lnTo>
                    <a:lnTo>
                      <a:pt x="48" y="192"/>
                    </a:lnTo>
                    <a:lnTo>
                      <a:pt x="54" y="192"/>
                    </a:lnTo>
                    <a:lnTo>
                      <a:pt x="60" y="192"/>
                    </a:lnTo>
                    <a:lnTo>
                      <a:pt x="66" y="192"/>
                    </a:lnTo>
                    <a:lnTo>
                      <a:pt x="72" y="192"/>
                    </a:lnTo>
                    <a:lnTo>
                      <a:pt x="78" y="186"/>
                    </a:lnTo>
                    <a:lnTo>
                      <a:pt x="84" y="186"/>
                    </a:lnTo>
                    <a:lnTo>
                      <a:pt x="90" y="186"/>
                    </a:lnTo>
                    <a:lnTo>
                      <a:pt x="90" y="180"/>
                    </a:lnTo>
                    <a:lnTo>
                      <a:pt x="96" y="180"/>
                    </a:lnTo>
                    <a:lnTo>
                      <a:pt x="96" y="174"/>
                    </a:lnTo>
                    <a:lnTo>
                      <a:pt x="96" y="168"/>
                    </a:lnTo>
                    <a:lnTo>
                      <a:pt x="96" y="162"/>
                    </a:lnTo>
                    <a:lnTo>
                      <a:pt x="102" y="162"/>
                    </a:lnTo>
                    <a:lnTo>
                      <a:pt x="102" y="156"/>
                    </a:lnTo>
                    <a:lnTo>
                      <a:pt x="108" y="156"/>
                    </a:lnTo>
                    <a:lnTo>
                      <a:pt x="108" y="150"/>
                    </a:lnTo>
                    <a:lnTo>
                      <a:pt x="108" y="144"/>
                    </a:lnTo>
                    <a:lnTo>
                      <a:pt x="108" y="138"/>
                    </a:lnTo>
                    <a:lnTo>
                      <a:pt x="108" y="132"/>
                    </a:lnTo>
                    <a:lnTo>
                      <a:pt x="114" y="132"/>
                    </a:lnTo>
                    <a:lnTo>
                      <a:pt x="114" y="126"/>
                    </a:lnTo>
                    <a:lnTo>
                      <a:pt x="120" y="126"/>
                    </a:lnTo>
                    <a:lnTo>
                      <a:pt x="126" y="120"/>
                    </a:lnTo>
                    <a:lnTo>
                      <a:pt x="126" y="114"/>
                    </a:lnTo>
                    <a:lnTo>
                      <a:pt x="126" y="108"/>
                    </a:lnTo>
                    <a:lnTo>
                      <a:pt x="126" y="102"/>
                    </a:lnTo>
                    <a:lnTo>
                      <a:pt x="132" y="102"/>
                    </a:lnTo>
                    <a:lnTo>
                      <a:pt x="138" y="96"/>
                    </a:lnTo>
                    <a:lnTo>
                      <a:pt x="144" y="90"/>
                    </a:lnTo>
                    <a:lnTo>
                      <a:pt x="138" y="90"/>
                    </a:lnTo>
                    <a:lnTo>
                      <a:pt x="138" y="84"/>
                    </a:lnTo>
                    <a:lnTo>
                      <a:pt x="144" y="84"/>
                    </a:lnTo>
                    <a:lnTo>
                      <a:pt x="150" y="84"/>
                    </a:lnTo>
                    <a:lnTo>
                      <a:pt x="156" y="84"/>
                    </a:lnTo>
                    <a:lnTo>
                      <a:pt x="162" y="84"/>
                    </a:lnTo>
                    <a:lnTo>
                      <a:pt x="168" y="84"/>
                    </a:lnTo>
                    <a:lnTo>
                      <a:pt x="174" y="84"/>
                    </a:lnTo>
                    <a:lnTo>
                      <a:pt x="180" y="90"/>
                    </a:lnTo>
                    <a:lnTo>
                      <a:pt x="186" y="90"/>
                    </a:lnTo>
                    <a:lnTo>
                      <a:pt x="186" y="96"/>
                    </a:lnTo>
                    <a:lnTo>
                      <a:pt x="186" y="102"/>
                    </a:lnTo>
                    <a:lnTo>
                      <a:pt x="192" y="102"/>
                    </a:lnTo>
                    <a:lnTo>
                      <a:pt x="192" y="108"/>
                    </a:lnTo>
                    <a:lnTo>
                      <a:pt x="198" y="108"/>
                    </a:lnTo>
                    <a:lnTo>
                      <a:pt x="204" y="114"/>
                    </a:lnTo>
                    <a:lnTo>
                      <a:pt x="210" y="108"/>
                    </a:lnTo>
                    <a:lnTo>
                      <a:pt x="216" y="108"/>
                    </a:lnTo>
                    <a:lnTo>
                      <a:pt x="216" y="102"/>
                    </a:lnTo>
                    <a:lnTo>
                      <a:pt x="216" y="96"/>
                    </a:lnTo>
                    <a:lnTo>
                      <a:pt x="216" y="90"/>
                    </a:lnTo>
                    <a:lnTo>
                      <a:pt x="216" y="84"/>
                    </a:lnTo>
                    <a:lnTo>
                      <a:pt x="216" y="78"/>
                    </a:lnTo>
                    <a:lnTo>
                      <a:pt x="222" y="78"/>
                    </a:lnTo>
                    <a:lnTo>
                      <a:pt x="228" y="78"/>
                    </a:lnTo>
                    <a:lnTo>
                      <a:pt x="234" y="78"/>
                    </a:lnTo>
                    <a:lnTo>
                      <a:pt x="234" y="84"/>
                    </a:lnTo>
                    <a:lnTo>
                      <a:pt x="234" y="90"/>
                    </a:lnTo>
                    <a:lnTo>
                      <a:pt x="240" y="90"/>
                    </a:lnTo>
                    <a:lnTo>
                      <a:pt x="246" y="90"/>
                    </a:lnTo>
                    <a:lnTo>
                      <a:pt x="246" y="96"/>
                    </a:lnTo>
                    <a:lnTo>
                      <a:pt x="252" y="96"/>
                    </a:lnTo>
                    <a:lnTo>
                      <a:pt x="258" y="96"/>
                    </a:lnTo>
                    <a:lnTo>
                      <a:pt x="258" y="90"/>
                    </a:lnTo>
                    <a:lnTo>
                      <a:pt x="264" y="96"/>
                    </a:lnTo>
                    <a:lnTo>
                      <a:pt x="264" y="102"/>
                    </a:lnTo>
                    <a:lnTo>
                      <a:pt x="264" y="108"/>
                    </a:lnTo>
                    <a:lnTo>
                      <a:pt x="258" y="108"/>
                    </a:lnTo>
                    <a:lnTo>
                      <a:pt x="252" y="108"/>
                    </a:lnTo>
                    <a:lnTo>
                      <a:pt x="246" y="102"/>
                    </a:lnTo>
                    <a:lnTo>
                      <a:pt x="246" y="108"/>
                    </a:lnTo>
                    <a:lnTo>
                      <a:pt x="246" y="114"/>
                    </a:lnTo>
                    <a:lnTo>
                      <a:pt x="252" y="114"/>
                    </a:lnTo>
                    <a:lnTo>
                      <a:pt x="258" y="114"/>
                    </a:lnTo>
                    <a:lnTo>
                      <a:pt x="258" y="120"/>
                    </a:lnTo>
                    <a:lnTo>
                      <a:pt x="264" y="120"/>
                    </a:lnTo>
                    <a:lnTo>
                      <a:pt x="270" y="120"/>
                    </a:lnTo>
                    <a:lnTo>
                      <a:pt x="276" y="120"/>
                    </a:lnTo>
                    <a:lnTo>
                      <a:pt x="282" y="126"/>
                    </a:lnTo>
                    <a:lnTo>
                      <a:pt x="288" y="126"/>
                    </a:lnTo>
                    <a:lnTo>
                      <a:pt x="294" y="126"/>
                    </a:lnTo>
                    <a:lnTo>
                      <a:pt x="294" y="132"/>
                    </a:lnTo>
                    <a:lnTo>
                      <a:pt x="294" y="138"/>
                    </a:lnTo>
                    <a:lnTo>
                      <a:pt x="300" y="144"/>
                    </a:lnTo>
                    <a:lnTo>
                      <a:pt x="306" y="144"/>
                    </a:lnTo>
                    <a:lnTo>
                      <a:pt x="312" y="144"/>
                    </a:lnTo>
                    <a:lnTo>
                      <a:pt x="318" y="144"/>
                    </a:lnTo>
                    <a:lnTo>
                      <a:pt x="324" y="144"/>
                    </a:lnTo>
                    <a:lnTo>
                      <a:pt x="324" y="138"/>
                    </a:lnTo>
                    <a:lnTo>
                      <a:pt x="324" y="132"/>
                    </a:lnTo>
                    <a:lnTo>
                      <a:pt x="318" y="132"/>
                    </a:lnTo>
                    <a:lnTo>
                      <a:pt x="312" y="132"/>
                    </a:lnTo>
                    <a:lnTo>
                      <a:pt x="312" y="126"/>
                    </a:lnTo>
                    <a:lnTo>
                      <a:pt x="306" y="126"/>
                    </a:lnTo>
                    <a:lnTo>
                      <a:pt x="312" y="126"/>
                    </a:lnTo>
                    <a:lnTo>
                      <a:pt x="318" y="126"/>
                    </a:lnTo>
                    <a:lnTo>
                      <a:pt x="324" y="126"/>
                    </a:lnTo>
                    <a:lnTo>
                      <a:pt x="324" y="120"/>
                    </a:lnTo>
                    <a:lnTo>
                      <a:pt x="324" y="114"/>
                    </a:lnTo>
                    <a:lnTo>
                      <a:pt x="330" y="114"/>
                    </a:lnTo>
                    <a:lnTo>
                      <a:pt x="330" y="108"/>
                    </a:lnTo>
                    <a:lnTo>
                      <a:pt x="336" y="108"/>
                    </a:lnTo>
                    <a:lnTo>
                      <a:pt x="336" y="102"/>
                    </a:lnTo>
                    <a:lnTo>
                      <a:pt x="342" y="102"/>
                    </a:lnTo>
                    <a:lnTo>
                      <a:pt x="348" y="102"/>
                    </a:lnTo>
                    <a:lnTo>
                      <a:pt x="354" y="108"/>
                    </a:lnTo>
                    <a:lnTo>
                      <a:pt x="354" y="102"/>
                    </a:lnTo>
                    <a:lnTo>
                      <a:pt x="360" y="102"/>
                    </a:lnTo>
                    <a:lnTo>
                      <a:pt x="366" y="102"/>
                    </a:lnTo>
                    <a:lnTo>
                      <a:pt x="366" y="96"/>
                    </a:lnTo>
                    <a:lnTo>
                      <a:pt x="372" y="96"/>
                    </a:lnTo>
                    <a:lnTo>
                      <a:pt x="378" y="96"/>
                    </a:lnTo>
                    <a:lnTo>
                      <a:pt x="384" y="96"/>
                    </a:lnTo>
                    <a:lnTo>
                      <a:pt x="390" y="96"/>
                    </a:lnTo>
                    <a:lnTo>
                      <a:pt x="396" y="96"/>
                    </a:lnTo>
                    <a:lnTo>
                      <a:pt x="402" y="90"/>
                    </a:lnTo>
                    <a:lnTo>
                      <a:pt x="408" y="90"/>
                    </a:lnTo>
                    <a:lnTo>
                      <a:pt x="414" y="90"/>
                    </a:lnTo>
                    <a:lnTo>
                      <a:pt x="414" y="84"/>
                    </a:lnTo>
                    <a:lnTo>
                      <a:pt x="414" y="78"/>
                    </a:lnTo>
                    <a:lnTo>
                      <a:pt x="420" y="78"/>
                    </a:lnTo>
                    <a:lnTo>
                      <a:pt x="426" y="72"/>
                    </a:lnTo>
                    <a:lnTo>
                      <a:pt x="432" y="72"/>
                    </a:lnTo>
                    <a:lnTo>
                      <a:pt x="432" y="66"/>
                    </a:lnTo>
                    <a:lnTo>
                      <a:pt x="432" y="60"/>
                    </a:lnTo>
                    <a:lnTo>
                      <a:pt x="432" y="54"/>
                    </a:lnTo>
                    <a:lnTo>
                      <a:pt x="432" y="48"/>
                    </a:lnTo>
                    <a:lnTo>
                      <a:pt x="438" y="48"/>
                    </a:lnTo>
                    <a:lnTo>
                      <a:pt x="444" y="48"/>
                    </a:lnTo>
                    <a:lnTo>
                      <a:pt x="444" y="54"/>
                    </a:lnTo>
                    <a:lnTo>
                      <a:pt x="450" y="54"/>
                    </a:lnTo>
                    <a:lnTo>
                      <a:pt x="456" y="54"/>
                    </a:lnTo>
                    <a:lnTo>
                      <a:pt x="462" y="48"/>
                    </a:lnTo>
                    <a:lnTo>
                      <a:pt x="462" y="42"/>
                    </a:lnTo>
                    <a:lnTo>
                      <a:pt x="468" y="42"/>
                    </a:lnTo>
                    <a:lnTo>
                      <a:pt x="474" y="36"/>
                    </a:lnTo>
                    <a:lnTo>
                      <a:pt x="480" y="36"/>
                    </a:lnTo>
                    <a:lnTo>
                      <a:pt x="486" y="36"/>
                    </a:lnTo>
                    <a:lnTo>
                      <a:pt x="492" y="36"/>
                    </a:lnTo>
                    <a:lnTo>
                      <a:pt x="498" y="36"/>
                    </a:lnTo>
                    <a:lnTo>
                      <a:pt x="504" y="42"/>
                    </a:lnTo>
                    <a:lnTo>
                      <a:pt x="504" y="48"/>
                    </a:lnTo>
                    <a:lnTo>
                      <a:pt x="510" y="48"/>
                    </a:lnTo>
                    <a:lnTo>
                      <a:pt x="516" y="48"/>
                    </a:lnTo>
                    <a:lnTo>
                      <a:pt x="522" y="48"/>
                    </a:lnTo>
                    <a:lnTo>
                      <a:pt x="522" y="42"/>
                    </a:lnTo>
                    <a:lnTo>
                      <a:pt x="516" y="42"/>
                    </a:lnTo>
                    <a:lnTo>
                      <a:pt x="510" y="36"/>
                    </a:lnTo>
                    <a:lnTo>
                      <a:pt x="504" y="30"/>
                    </a:lnTo>
                    <a:lnTo>
                      <a:pt x="504" y="24"/>
                    </a:lnTo>
                    <a:lnTo>
                      <a:pt x="504" y="18"/>
                    </a:lnTo>
                    <a:lnTo>
                      <a:pt x="510" y="18"/>
                    </a:lnTo>
                    <a:lnTo>
                      <a:pt x="516" y="18"/>
                    </a:lnTo>
                    <a:lnTo>
                      <a:pt x="522" y="24"/>
                    </a:lnTo>
                    <a:lnTo>
                      <a:pt x="522" y="30"/>
                    </a:lnTo>
                    <a:lnTo>
                      <a:pt x="528" y="30"/>
                    </a:lnTo>
                    <a:lnTo>
                      <a:pt x="534" y="24"/>
                    </a:lnTo>
                    <a:lnTo>
                      <a:pt x="534" y="18"/>
                    </a:lnTo>
                    <a:lnTo>
                      <a:pt x="534" y="12"/>
                    </a:lnTo>
                    <a:lnTo>
                      <a:pt x="534" y="6"/>
                    </a:lnTo>
                    <a:lnTo>
                      <a:pt x="540" y="6"/>
                    </a:lnTo>
                    <a:lnTo>
                      <a:pt x="546" y="6"/>
                    </a:lnTo>
                    <a:lnTo>
                      <a:pt x="552" y="6"/>
                    </a:lnTo>
                    <a:lnTo>
                      <a:pt x="552" y="0"/>
                    </a:lnTo>
                    <a:lnTo>
                      <a:pt x="558" y="0"/>
                    </a:lnTo>
                    <a:lnTo>
                      <a:pt x="564" y="0"/>
                    </a:lnTo>
                    <a:lnTo>
                      <a:pt x="564" y="6"/>
                    </a:lnTo>
                    <a:lnTo>
                      <a:pt x="564" y="12"/>
                    </a:lnTo>
                    <a:lnTo>
                      <a:pt x="564" y="18"/>
                    </a:lnTo>
                    <a:lnTo>
                      <a:pt x="558" y="18"/>
                    </a:lnTo>
                    <a:lnTo>
                      <a:pt x="552" y="18"/>
                    </a:lnTo>
                    <a:lnTo>
                      <a:pt x="552" y="24"/>
                    </a:lnTo>
                    <a:lnTo>
                      <a:pt x="546" y="24"/>
                    </a:lnTo>
                    <a:lnTo>
                      <a:pt x="540" y="24"/>
                    </a:lnTo>
                    <a:lnTo>
                      <a:pt x="534" y="36"/>
                    </a:lnTo>
                    <a:lnTo>
                      <a:pt x="540" y="36"/>
                    </a:lnTo>
                    <a:lnTo>
                      <a:pt x="546" y="36"/>
                    </a:lnTo>
                    <a:lnTo>
                      <a:pt x="552" y="36"/>
                    </a:lnTo>
                    <a:lnTo>
                      <a:pt x="558" y="36"/>
                    </a:lnTo>
                    <a:lnTo>
                      <a:pt x="564" y="36"/>
                    </a:lnTo>
                    <a:lnTo>
                      <a:pt x="570" y="36"/>
                    </a:lnTo>
                    <a:lnTo>
                      <a:pt x="576" y="36"/>
                    </a:lnTo>
                    <a:lnTo>
                      <a:pt x="582" y="36"/>
                    </a:lnTo>
                    <a:lnTo>
                      <a:pt x="588" y="36"/>
                    </a:lnTo>
                    <a:lnTo>
                      <a:pt x="594" y="36"/>
                    </a:lnTo>
                    <a:lnTo>
                      <a:pt x="600" y="36"/>
                    </a:lnTo>
                    <a:lnTo>
                      <a:pt x="594" y="42"/>
                    </a:lnTo>
                    <a:lnTo>
                      <a:pt x="594" y="48"/>
                    </a:lnTo>
                    <a:lnTo>
                      <a:pt x="600" y="54"/>
                    </a:lnTo>
                    <a:lnTo>
                      <a:pt x="594" y="54"/>
                    </a:lnTo>
                    <a:lnTo>
                      <a:pt x="588" y="54"/>
                    </a:lnTo>
                    <a:lnTo>
                      <a:pt x="582" y="60"/>
                    </a:lnTo>
                    <a:lnTo>
                      <a:pt x="576" y="60"/>
                    </a:lnTo>
                    <a:lnTo>
                      <a:pt x="570" y="60"/>
                    </a:lnTo>
                    <a:lnTo>
                      <a:pt x="564" y="60"/>
                    </a:lnTo>
                    <a:lnTo>
                      <a:pt x="570" y="66"/>
                    </a:lnTo>
                    <a:lnTo>
                      <a:pt x="576" y="66"/>
                    </a:lnTo>
                    <a:lnTo>
                      <a:pt x="576" y="72"/>
                    </a:lnTo>
                    <a:lnTo>
                      <a:pt x="582" y="72"/>
                    </a:lnTo>
                    <a:lnTo>
                      <a:pt x="582" y="78"/>
                    </a:lnTo>
                    <a:lnTo>
                      <a:pt x="582" y="84"/>
                    </a:lnTo>
                    <a:lnTo>
                      <a:pt x="582" y="90"/>
                    </a:lnTo>
                    <a:lnTo>
                      <a:pt x="582" y="96"/>
                    </a:lnTo>
                    <a:lnTo>
                      <a:pt x="582" y="102"/>
                    </a:lnTo>
                    <a:lnTo>
                      <a:pt x="582" y="108"/>
                    </a:lnTo>
                    <a:lnTo>
                      <a:pt x="588" y="108"/>
                    </a:lnTo>
                    <a:lnTo>
                      <a:pt x="594" y="114"/>
                    </a:lnTo>
                    <a:lnTo>
                      <a:pt x="594" y="108"/>
                    </a:lnTo>
                    <a:lnTo>
                      <a:pt x="594" y="102"/>
                    </a:lnTo>
                    <a:lnTo>
                      <a:pt x="594" y="96"/>
                    </a:lnTo>
                    <a:lnTo>
                      <a:pt x="594" y="90"/>
                    </a:lnTo>
                    <a:lnTo>
                      <a:pt x="594" y="84"/>
                    </a:lnTo>
                    <a:lnTo>
                      <a:pt x="594" y="78"/>
                    </a:lnTo>
                    <a:lnTo>
                      <a:pt x="594" y="72"/>
                    </a:lnTo>
                    <a:lnTo>
                      <a:pt x="594" y="66"/>
                    </a:lnTo>
                    <a:lnTo>
                      <a:pt x="600" y="66"/>
                    </a:lnTo>
                    <a:lnTo>
                      <a:pt x="606" y="60"/>
                    </a:lnTo>
                    <a:lnTo>
                      <a:pt x="612" y="60"/>
                    </a:lnTo>
                    <a:lnTo>
                      <a:pt x="618" y="60"/>
                    </a:lnTo>
                    <a:lnTo>
                      <a:pt x="624" y="60"/>
                    </a:lnTo>
                    <a:lnTo>
                      <a:pt x="630" y="60"/>
                    </a:lnTo>
                    <a:lnTo>
                      <a:pt x="636" y="60"/>
                    </a:lnTo>
                    <a:lnTo>
                      <a:pt x="642" y="54"/>
                    </a:lnTo>
                    <a:lnTo>
                      <a:pt x="642" y="48"/>
                    </a:lnTo>
                    <a:lnTo>
                      <a:pt x="642" y="42"/>
                    </a:lnTo>
                    <a:lnTo>
                      <a:pt x="642" y="36"/>
                    </a:lnTo>
                    <a:lnTo>
                      <a:pt x="642" y="30"/>
                    </a:lnTo>
                    <a:lnTo>
                      <a:pt x="648" y="30"/>
                    </a:lnTo>
                    <a:lnTo>
                      <a:pt x="654" y="30"/>
                    </a:lnTo>
                    <a:lnTo>
                      <a:pt x="660" y="36"/>
                    </a:lnTo>
                    <a:lnTo>
                      <a:pt x="654" y="36"/>
                    </a:lnTo>
                    <a:lnTo>
                      <a:pt x="654" y="42"/>
                    </a:lnTo>
                    <a:lnTo>
                      <a:pt x="660" y="42"/>
                    </a:lnTo>
                    <a:lnTo>
                      <a:pt x="666" y="42"/>
                    </a:lnTo>
                    <a:lnTo>
                      <a:pt x="672" y="42"/>
                    </a:lnTo>
                    <a:lnTo>
                      <a:pt x="678" y="42"/>
                    </a:lnTo>
                    <a:lnTo>
                      <a:pt x="684" y="42"/>
                    </a:lnTo>
                    <a:lnTo>
                      <a:pt x="690" y="42"/>
                    </a:lnTo>
                    <a:lnTo>
                      <a:pt x="690" y="48"/>
                    </a:lnTo>
                    <a:lnTo>
                      <a:pt x="684" y="48"/>
                    </a:lnTo>
                    <a:lnTo>
                      <a:pt x="678" y="54"/>
                    </a:lnTo>
                    <a:lnTo>
                      <a:pt x="672" y="54"/>
                    </a:lnTo>
                    <a:lnTo>
                      <a:pt x="672" y="60"/>
                    </a:lnTo>
                    <a:lnTo>
                      <a:pt x="672" y="66"/>
                    </a:lnTo>
                    <a:lnTo>
                      <a:pt x="666" y="66"/>
                    </a:lnTo>
                    <a:lnTo>
                      <a:pt x="666" y="72"/>
                    </a:lnTo>
                    <a:lnTo>
                      <a:pt x="660" y="72"/>
                    </a:lnTo>
                    <a:lnTo>
                      <a:pt x="660" y="78"/>
                    </a:lnTo>
                    <a:lnTo>
                      <a:pt x="654" y="78"/>
                    </a:lnTo>
                    <a:lnTo>
                      <a:pt x="654" y="84"/>
                    </a:lnTo>
                    <a:lnTo>
                      <a:pt x="654" y="90"/>
                    </a:lnTo>
                    <a:lnTo>
                      <a:pt x="648" y="90"/>
                    </a:lnTo>
                    <a:lnTo>
                      <a:pt x="642" y="90"/>
                    </a:lnTo>
                    <a:lnTo>
                      <a:pt x="642" y="96"/>
                    </a:lnTo>
                    <a:lnTo>
                      <a:pt x="642" y="102"/>
                    </a:lnTo>
                    <a:lnTo>
                      <a:pt x="648" y="102"/>
                    </a:lnTo>
                    <a:lnTo>
                      <a:pt x="654" y="102"/>
                    </a:lnTo>
                    <a:lnTo>
                      <a:pt x="660" y="108"/>
                    </a:lnTo>
                    <a:lnTo>
                      <a:pt x="654" y="108"/>
                    </a:lnTo>
                    <a:lnTo>
                      <a:pt x="648" y="114"/>
                    </a:lnTo>
                    <a:lnTo>
                      <a:pt x="642" y="114"/>
                    </a:lnTo>
                    <a:lnTo>
                      <a:pt x="636" y="114"/>
                    </a:lnTo>
                    <a:lnTo>
                      <a:pt x="630" y="108"/>
                    </a:lnTo>
                    <a:lnTo>
                      <a:pt x="624" y="108"/>
                    </a:lnTo>
                    <a:lnTo>
                      <a:pt x="624" y="114"/>
                    </a:lnTo>
                    <a:lnTo>
                      <a:pt x="624" y="120"/>
                    </a:lnTo>
                    <a:close/>
                  </a:path>
                </a:pathLst>
              </a:custGeom>
              <a:noFill/>
              <a:ln w="6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77" name="Freeform 225"/>
              <p:cNvSpPr>
                <a:spLocks/>
              </p:cNvSpPr>
              <p:nvPr/>
            </p:nvSpPr>
            <p:spPr bwMode="auto">
              <a:xfrm>
                <a:off x="5495925" y="3695700"/>
                <a:ext cx="1209675" cy="762000"/>
              </a:xfrm>
              <a:custGeom>
                <a:avLst/>
                <a:gdLst>
                  <a:gd name="T0" fmla="*/ 2147483647 w 762"/>
                  <a:gd name="T1" fmla="*/ 2147483647 h 480"/>
                  <a:gd name="T2" fmla="*/ 2147483647 w 762"/>
                  <a:gd name="T3" fmla="*/ 2147483647 h 480"/>
                  <a:gd name="T4" fmla="*/ 2147483647 w 762"/>
                  <a:gd name="T5" fmla="*/ 2147483647 h 480"/>
                  <a:gd name="T6" fmla="*/ 2147483647 w 762"/>
                  <a:gd name="T7" fmla="*/ 2147483647 h 480"/>
                  <a:gd name="T8" fmla="*/ 2147483647 w 762"/>
                  <a:gd name="T9" fmla="*/ 2147483647 h 480"/>
                  <a:gd name="T10" fmla="*/ 2147483647 w 762"/>
                  <a:gd name="T11" fmla="*/ 2147483647 h 480"/>
                  <a:gd name="T12" fmla="*/ 2147483647 w 762"/>
                  <a:gd name="T13" fmla="*/ 2147483647 h 480"/>
                  <a:gd name="T14" fmla="*/ 2147483647 w 762"/>
                  <a:gd name="T15" fmla="*/ 2147483647 h 480"/>
                  <a:gd name="T16" fmla="*/ 2147483647 w 762"/>
                  <a:gd name="T17" fmla="*/ 2147483647 h 480"/>
                  <a:gd name="T18" fmla="*/ 2147483647 w 762"/>
                  <a:gd name="T19" fmla="*/ 2147483647 h 480"/>
                  <a:gd name="T20" fmla="*/ 2147483647 w 762"/>
                  <a:gd name="T21" fmla="*/ 2147483647 h 480"/>
                  <a:gd name="T22" fmla="*/ 2147483647 w 762"/>
                  <a:gd name="T23" fmla="*/ 2147483647 h 480"/>
                  <a:gd name="T24" fmla="*/ 2147483647 w 762"/>
                  <a:gd name="T25" fmla="*/ 2147483647 h 480"/>
                  <a:gd name="T26" fmla="*/ 2147483647 w 762"/>
                  <a:gd name="T27" fmla="*/ 2147483647 h 480"/>
                  <a:gd name="T28" fmla="*/ 2147483647 w 762"/>
                  <a:gd name="T29" fmla="*/ 2147483647 h 480"/>
                  <a:gd name="T30" fmla="*/ 2147483647 w 762"/>
                  <a:gd name="T31" fmla="*/ 2147483647 h 480"/>
                  <a:gd name="T32" fmla="*/ 2147483647 w 762"/>
                  <a:gd name="T33" fmla="*/ 2147483647 h 480"/>
                  <a:gd name="T34" fmla="*/ 2147483647 w 762"/>
                  <a:gd name="T35" fmla="*/ 2147483647 h 480"/>
                  <a:gd name="T36" fmla="*/ 2147483647 w 762"/>
                  <a:gd name="T37" fmla="*/ 2147483647 h 480"/>
                  <a:gd name="T38" fmla="*/ 2147483647 w 762"/>
                  <a:gd name="T39" fmla="*/ 2147483647 h 480"/>
                  <a:gd name="T40" fmla="*/ 2147483647 w 762"/>
                  <a:gd name="T41" fmla="*/ 2147483647 h 480"/>
                  <a:gd name="T42" fmla="*/ 2147483647 w 762"/>
                  <a:gd name="T43" fmla="*/ 2147483647 h 480"/>
                  <a:gd name="T44" fmla="*/ 2147483647 w 762"/>
                  <a:gd name="T45" fmla="*/ 2147483647 h 480"/>
                  <a:gd name="T46" fmla="*/ 2147483647 w 762"/>
                  <a:gd name="T47" fmla="*/ 2147483647 h 480"/>
                  <a:gd name="T48" fmla="*/ 2147483647 w 762"/>
                  <a:gd name="T49" fmla="*/ 2147483647 h 480"/>
                  <a:gd name="T50" fmla="*/ 2147483647 w 762"/>
                  <a:gd name="T51" fmla="*/ 2147483647 h 480"/>
                  <a:gd name="T52" fmla="*/ 2147483647 w 762"/>
                  <a:gd name="T53" fmla="*/ 2147483647 h 480"/>
                  <a:gd name="T54" fmla="*/ 2147483647 w 762"/>
                  <a:gd name="T55" fmla="*/ 2147483647 h 480"/>
                  <a:gd name="T56" fmla="*/ 2147483647 w 762"/>
                  <a:gd name="T57" fmla="*/ 2147483647 h 480"/>
                  <a:gd name="T58" fmla="*/ 2147483647 w 762"/>
                  <a:gd name="T59" fmla="*/ 2147483647 h 480"/>
                  <a:gd name="T60" fmla="*/ 2147483647 w 762"/>
                  <a:gd name="T61" fmla="*/ 2147483647 h 480"/>
                  <a:gd name="T62" fmla="*/ 2147483647 w 762"/>
                  <a:gd name="T63" fmla="*/ 2147483647 h 480"/>
                  <a:gd name="T64" fmla="*/ 2147483647 w 762"/>
                  <a:gd name="T65" fmla="*/ 2147483647 h 480"/>
                  <a:gd name="T66" fmla="*/ 2147483647 w 762"/>
                  <a:gd name="T67" fmla="*/ 2147483647 h 480"/>
                  <a:gd name="T68" fmla="*/ 2147483647 w 762"/>
                  <a:gd name="T69" fmla="*/ 2147483647 h 480"/>
                  <a:gd name="T70" fmla="*/ 2147483647 w 762"/>
                  <a:gd name="T71" fmla="*/ 2147483647 h 480"/>
                  <a:gd name="T72" fmla="*/ 2147483647 w 762"/>
                  <a:gd name="T73" fmla="*/ 2147483647 h 480"/>
                  <a:gd name="T74" fmla="*/ 2147483647 w 762"/>
                  <a:gd name="T75" fmla="*/ 2147483647 h 480"/>
                  <a:gd name="T76" fmla="*/ 2147483647 w 762"/>
                  <a:gd name="T77" fmla="*/ 2147483647 h 480"/>
                  <a:gd name="T78" fmla="*/ 2147483647 w 762"/>
                  <a:gd name="T79" fmla="*/ 2147483647 h 480"/>
                  <a:gd name="T80" fmla="*/ 2147483647 w 762"/>
                  <a:gd name="T81" fmla="*/ 2147483647 h 480"/>
                  <a:gd name="T82" fmla="*/ 2147483647 w 762"/>
                  <a:gd name="T83" fmla="*/ 2147483647 h 480"/>
                  <a:gd name="T84" fmla="*/ 2147483647 w 762"/>
                  <a:gd name="T85" fmla="*/ 2147483647 h 480"/>
                  <a:gd name="T86" fmla="*/ 2147483647 w 762"/>
                  <a:gd name="T87" fmla="*/ 2147483647 h 480"/>
                  <a:gd name="T88" fmla="*/ 2147483647 w 762"/>
                  <a:gd name="T89" fmla="*/ 2147483647 h 480"/>
                  <a:gd name="T90" fmla="*/ 2147483647 w 762"/>
                  <a:gd name="T91" fmla="*/ 2147483647 h 480"/>
                  <a:gd name="T92" fmla="*/ 2147483647 w 762"/>
                  <a:gd name="T93" fmla="*/ 2147483647 h 480"/>
                  <a:gd name="T94" fmla="*/ 2147483647 w 762"/>
                  <a:gd name="T95" fmla="*/ 2147483647 h 480"/>
                  <a:gd name="T96" fmla="*/ 2147483647 w 762"/>
                  <a:gd name="T97" fmla="*/ 2147483647 h 480"/>
                  <a:gd name="T98" fmla="*/ 2147483647 w 762"/>
                  <a:gd name="T99" fmla="*/ 2147483647 h 480"/>
                  <a:gd name="T100" fmla="*/ 2147483647 w 762"/>
                  <a:gd name="T101" fmla="*/ 2147483647 h 480"/>
                  <a:gd name="T102" fmla="*/ 2147483647 w 762"/>
                  <a:gd name="T103" fmla="*/ 2147483647 h 480"/>
                  <a:gd name="T104" fmla="*/ 2147483647 w 762"/>
                  <a:gd name="T105" fmla="*/ 2147483647 h 480"/>
                  <a:gd name="T106" fmla="*/ 2147483647 w 762"/>
                  <a:gd name="T107" fmla="*/ 2147483647 h 480"/>
                  <a:gd name="T108" fmla="*/ 2147483647 w 762"/>
                  <a:gd name="T109" fmla="*/ 2147483647 h 480"/>
                  <a:gd name="T110" fmla="*/ 2147483647 w 762"/>
                  <a:gd name="T111" fmla="*/ 2147483647 h 480"/>
                  <a:gd name="T112" fmla="*/ 2147483647 w 762"/>
                  <a:gd name="T113" fmla="*/ 2147483647 h 480"/>
                  <a:gd name="T114" fmla="*/ 2147483647 w 762"/>
                  <a:gd name="T115" fmla="*/ 2147483647 h 480"/>
                  <a:gd name="T116" fmla="*/ 2147483647 w 762"/>
                  <a:gd name="T117" fmla="*/ 2147483647 h 480"/>
                  <a:gd name="T118" fmla="*/ 2147483647 w 762"/>
                  <a:gd name="T119" fmla="*/ 2147483647 h 480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762"/>
                  <a:gd name="T181" fmla="*/ 0 h 480"/>
                  <a:gd name="T182" fmla="*/ 762 w 762"/>
                  <a:gd name="T183" fmla="*/ 480 h 480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762" h="480">
                    <a:moveTo>
                      <a:pt x="642" y="162"/>
                    </a:moveTo>
                    <a:lnTo>
                      <a:pt x="648" y="168"/>
                    </a:lnTo>
                    <a:lnTo>
                      <a:pt x="654" y="174"/>
                    </a:lnTo>
                    <a:lnTo>
                      <a:pt x="660" y="168"/>
                    </a:lnTo>
                    <a:lnTo>
                      <a:pt x="666" y="168"/>
                    </a:lnTo>
                    <a:lnTo>
                      <a:pt x="672" y="168"/>
                    </a:lnTo>
                    <a:lnTo>
                      <a:pt x="678" y="168"/>
                    </a:lnTo>
                    <a:lnTo>
                      <a:pt x="678" y="162"/>
                    </a:lnTo>
                    <a:lnTo>
                      <a:pt x="678" y="156"/>
                    </a:lnTo>
                    <a:lnTo>
                      <a:pt x="684" y="150"/>
                    </a:lnTo>
                    <a:lnTo>
                      <a:pt x="690" y="150"/>
                    </a:lnTo>
                    <a:lnTo>
                      <a:pt x="690" y="138"/>
                    </a:lnTo>
                    <a:lnTo>
                      <a:pt x="696" y="138"/>
                    </a:lnTo>
                    <a:lnTo>
                      <a:pt x="702" y="138"/>
                    </a:lnTo>
                    <a:lnTo>
                      <a:pt x="708" y="138"/>
                    </a:lnTo>
                    <a:lnTo>
                      <a:pt x="714" y="138"/>
                    </a:lnTo>
                    <a:lnTo>
                      <a:pt x="720" y="138"/>
                    </a:lnTo>
                    <a:lnTo>
                      <a:pt x="726" y="144"/>
                    </a:lnTo>
                    <a:lnTo>
                      <a:pt x="732" y="144"/>
                    </a:lnTo>
                    <a:lnTo>
                      <a:pt x="732" y="150"/>
                    </a:lnTo>
                    <a:lnTo>
                      <a:pt x="726" y="150"/>
                    </a:lnTo>
                    <a:lnTo>
                      <a:pt x="726" y="156"/>
                    </a:lnTo>
                    <a:lnTo>
                      <a:pt x="726" y="162"/>
                    </a:lnTo>
                    <a:lnTo>
                      <a:pt x="726" y="168"/>
                    </a:lnTo>
                    <a:lnTo>
                      <a:pt x="732" y="168"/>
                    </a:lnTo>
                    <a:lnTo>
                      <a:pt x="738" y="174"/>
                    </a:lnTo>
                    <a:lnTo>
                      <a:pt x="744" y="174"/>
                    </a:lnTo>
                    <a:lnTo>
                      <a:pt x="744" y="180"/>
                    </a:lnTo>
                    <a:lnTo>
                      <a:pt x="744" y="186"/>
                    </a:lnTo>
                    <a:lnTo>
                      <a:pt x="744" y="192"/>
                    </a:lnTo>
                    <a:lnTo>
                      <a:pt x="744" y="198"/>
                    </a:lnTo>
                    <a:lnTo>
                      <a:pt x="750" y="192"/>
                    </a:lnTo>
                    <a:lnTo>
                      <a:pt x="756" y="192"/>
                    </a:lnTo>
                    <a:lnTo>
                      <a:pt x="756" y="198"/>
                    </a:lnTo>
                    <a:lnTo>
                      <a:pt x="762" y="198"/>
                    </a:lnTo>
                    <a:lnTo>
                      <a:pt x="756" y="204"/>
                    </a:lnTo>
                    <a:lnTo>
                      <a:pt x="756" y="210"/>
                    </a:lnTo>
                    <a:lnTo>
                      <a:pt x="756" y="216"/>
                    </a:lnTo>
                    <a:lnTo>
                      <a:pt x="750" y="216"/>
                    </a:lnTo>
                    <a:lnTo>
                      <a:pt x="744" y="216"/>
                    </a:lnTo>
                    <a:lnTo>
                      <a:pt x="744" y="222"/>
                    </a:lnTo>
                    <a:lnTo>
                      <a:pt x="738" y="222"/>
                    </a:lnTo>
                    <a:lnTo>
                      <a:pt x="732" y="222"/>
                    </a:lnTo>
                    <a:lnTo>
                      <a:pt x="726" y="222"/>
                    </a:lnTo>
                    <a:lnTo>
                      <a:pt x="726" y="228"/>
                    </a:lnTo>
                    <a:lnTo>
                      <a:pt x="720" y="228"/>
                    </a:lnTo>
                    <a:lnTo>
                      <a:pt x="714" y="228"/>
                    </a:lnTo>
                    <a:lnTo>
                      <a:pt x="714" y="234"/>
                    </a:lnTo>
                    <a:lnTo>
                      <a:pt x="714" y="240"/>
                    </a:lnTo>
                    <a:lnTo>
                      <a:pt x="708" y="240"/>
                    </a:lnTo>
                    <a:lnTo>
                      <a:pt x="702" y="240"/>
                    </a:lnTo>
                    <a:lnTo>
                      <a:pt x="696" y="246"/>
                    </a:lnTo>
                    <a:lnTo>
                      <a:pt x="696" y="252"/>
                    </a:lnTo>
                    <a:lnTo>
                      <a:pt x="696" y="258"/>
                    </a:lnTo>
                    <a:lnTo>
                      <a:pt x="696" y="264"/>
                    </a:lnTo>
                    <a:lnTo>
                      <a:pt x="696" y="270"/>
                    </a:lnTo>
                    <a:lnTo>
                      <a:pt x="690" y="270"/>
                    </a:lnTo>
                    <a:lnTo>
                      <a:pt x="684" y="270"/>
                    </a:lnTo>
                    <a:lnTo>
                      <a:pt x="684" y="276"/>
                    </a:lnTo>
                    <a:lnTo>
                      <a:pt x="690" y="276"/>
                    </a:lnTo>
                    <a:lnTo>
                      <a:pt x="696" y="276"/>
                    </a:lnTo>
                    <a:lnTo>
                      <a:pt x="702" y="276"/>
                    </a:lnTo>
                    <a:lnTo>
                      <a:pt x="702" y="282"/>
                    </a:lnTo>
                    <a:lnTo>
                      <a:pt x="708" y="282"/>
                    </a:lnTo>
                    <a:lnTo>
                      <a:pt x="714" y="288"/>
                    </a:lnTo>
                    <a:lnTo>
                      <a:pt x="720" y="288"/>
                    </a:lnTo>
                    <a:lnTo>
                      <a:pt x="726" y="288"/>
                    </a:lnTo>
                    <a:lnTo>
                      <a:pt x="726" y="294"/>
                    </a:lnTo>
                    <a:lnTo>
                      <a:pt x="732" y="294"/>
                    </a:lnTo>
                    <a:lnTo>
                      <a:pt x="738" y="294"/>
                    </a:lnTo>
                    <a:lnTo>
                      <a:pt x="738" y="300"/>
                    </a:lnTo>
                    <a:lnTo>
                      <a:pt x="744" y="300"/>
                    </a:lnTo>
                    <a:lnTo>
                      <a:pt x="744" y="306"/>
                    </a:lnTo>
                    <a:lnTo>
                      <a:pt x="744" y="312"/>
                    </a:lnTo>
                    <a:lnTo>
                      <a:pt x="738" y="312"/>
                    </a:lnTo>
                    <a:lnTo>
                      <a:pt x="732" y="312"/>
                    </a:lnTo>
                    <a:lnTo>
                      <a:pt x="726" y="312"/>
                    </a:lnTo>
                    <a:lnTo>
                      <a:pt x="720" y="312"/>
                    </a:lnTo>
                    <a:lnTo>
                      <a:pt x="720" y="318"/>
                    </a:lnTo>
                    <a:lnTo>
                      <a:pt x="714" y="318"/>
                    </a:lnTo>
                    <a:lnTo>
                      <a:pt x="708" y="324"/>
                    </a:lnTo>
                    <a:lnTo>
                      <a:pt x="714" y="324"/>
                    </a:lnTo>
                    <a:lnTo>
                      <a:pt x="714" y="330"/>
                    </a:lnTo>
                    <a:lnTo>
                      <a:pt x="714" y="336"/>
                    </a:lnTo>
                    <a:lnTo>
                      <a:pt x="708" y="336"/>
                    </a:lnTo>
                    <a:lnTo>
                      <a:pt x="702" y="336"/>
                    </a:lnTo>
                    <a:lnTo>
                      <a:pt x="696" y="336"/>
                    </a:lnTo>
                    <a:lnTo>
                      <a:pt x="696" y="330"/>
                    </a:lnTo>
                    <a:lnTo>
                      <a:pt x="696" y="324"/>
                    </a:lnTo>
                    <a:lnTo>
                      <a:pt x="696" y="318"/>
                    </a:lnTo>
                    <a:lnTo>
                      <a:pt x="690" y="318"/>
                    </a:lnTo>
                    <a:lnTo>
                      <a:pt x="684" y="318"/>
                    </a:lnTo>
                    <a:lnTo>
                      <a:pt x="684" y="312"/>
                    </a:lnTo>
                    <a:lnTo>
                      <a:pt x="684" y="306"/>
                    </a:lnTo>
                    <a:lnTo>
                      <a:pt x="678" y="306"/>
                    </a:lnTo>
                    <a:lnTo>
                      <a:pt x="678" y="300"/>
                    </a:lnTo>
                    <a:lnTo>
                      <a:pt x="672" y="300"/>
                    </a:lnTo>
                    <a:lnTo>
                      <a:pt x="666" y="300"/>
                    </a:lnTo>
                    <a:lnTo>
                      <a:pt x="660" y="300"/>
                    </a:lnTo>
                    <a:lnTo>
                      <a:pt x="654" y="300"/>
                    </a:lnTo>
                    <a:lnTo>
                      <a:pt x="654" y="294"/>
                    </a:lnTo>
                    <a:lnTo>
                      <a:pt x="654" y="288"/>
                    </a:lnTo>
                    <a:lnTo>
                      <a:pt x="648" y="282"/>
                    </a:lnTo>
                    <a:lnTo>
                      <a:pt x="642" y="282"/>
                    </a:lnTo>
                    <a:lnTo>
                      <a:pt x="636" y="282"/>
                    </a:lnTo>
                    <a:lnTo>
                      <a:pt x="636" y="288"/>
                    </a:lnTo>
                    <a:lnTo>
                      <a:pt x="636" y="294"/>
                    </a:lnTo>
                    <a:lnTo>
                      <a:pt x="630" y="294"/>
                    </a:lnTo>
                    <a:lnTo>
                      <a:pt x="624" y="294"/>
                    </a:lnTo>
                    <a:lnTo>
                      <a:pt x="618" y="294"/>
                    </a:lnTo>
                    <a:lnTo>
                      <a:pt x="612" y="294"/>
                    </a:lnTo>
                    <a:lnTo>
                      <a:pt x="606" y="294"/>
                    </a:lnTo>
                    <a:lnTo>
                      <a:pt x="606" y="300"/>
                    </a:lnTo>
                    <a:lnTo>
                      <a:pt x="606" y="306"/>
                    </a:lnTo>
                    <a:lnTo>
                      <a:pt x="600" y="306"/>
                    </a:lnTo>
                    <a:lnTo>
                      <a:pt x="594" y="306"/>
                    </a:lnTo>
                    <a:lnTo>
                      <a:pt x="588" y="306"/>
                    </a:lnTo>
                    <a:lnTo>
                      <a:pt x="588" y="312"/>
                    </a:lnTo>
                    <a:lnTo>
                      <a:pt x="588" y="318"/>
                    </a:lnTo>
                    <a:lnTo>
                      <a:pt x="588" y="324"/>
                    </a:lnTo>
                    <a:lnTo>
                      <a:pt x="594" y="324"/>
                    </a:lnTo>
                    <a:lnTo>
                      <a:pt x="588" y="324"/>
                    </a:lnTo>
                    <a:lnTo>
                      <a:pt x="588" y="330"/>
                    </a:lnTo>
                    <a:lnTo>
                      <a:pt x="582" y="330"/>
                    </a:lnTo>
                    <a:lnTo>
                      <a:pt x="576" y="330"/>
                    </a:lnTo>
                    <a:lnTo>
                      <a:pt x="576" y="324"/>
                    </a:lnTo>
                    <a:lnTo>
                      <a:pt x="576" y="318"/>
                    </a:lnTo>
                    <a:lnTo>
                      <a:pt x="570" y="318"/>
                    </a:lnTo>
                    <a:lnTo>
                      <a:pt x="564" y="318"/>
                    </a:lnTo>
                    <a:lnTo>
                      <a:pt x="564" y="312"/>
                    </a:lnTo>
                    <a:lnTo>
                      <a:pt x="558" y="312"/>
                    </a:lnTo>
                    <a:lnTo>
                      <a:pt x="558" y="306"/>
                    </a:lnTo>
                    <a:lnTo>
                      <a:pt x="558" y="300"/>
                    </a:lnTo>
                    <a:lnTo>
                      <a:pt x="552" y="300"/>
                    </a:lnTo>
                    <a:lnTo>
                      <a:pt x="546" y="300"/>
                    </a:lnTo>
                    <a:lnTo>
                      <a:pt x="540" y="300"/>
                    </a:lnTo>
                    <a:lnTo>
                      <a:pt x="534" y="300"/>
                    </a:lnTo>
                    <a:lnTo>
                      <a:pt x="528" y="306"/>
                    </a:lnTo>
                    <a:lnTo>
                      <a:pt x="522" y="306"/>
                    </a:lnTo>
                    <a:lnTo>
                      <a:pt x="516" y="306"/>
                    </a:lnTo>
                    <a:lnTo>
                      <a:pt x="510" y="312"/>
                    </a:lnTo>
                    <a:lnTo>
                      <a:pt x="504" y="312"/>
                    </a:lnTo>
                    <a:lnTo>
                      <a:pt x="498" y="312"/>
                    </a:lnTo>
                    <a:lnTo>
                      <a:pt x="498" y="318"/>
                    </a:lnTo>
                    <a:lnTo>
                      <a:pt x="498" y="324"/>
                    </a:lnTo>
                    <a:lnTo>
                      <a:pt x="504" y="330"/>
                    </a:lnTo>
                    <a:lnTo>
                      <a:pt x="510" y="330"/>
                    </a:lnTo>
                    <a:lnTo>
                      <a:pt x="516" y="336"/>
                    </a:lnTo>
                    <a:lnTo>
                      <a:pt x="516" y="342"/>
                    </a:lnTo>
                    <a:lnTo>
                      <a:pt x="510" y="342"/>
                    </a:lnTo>
                    <a:lnTo>
                      <a:pt x="504" y="342"/>
                    </a:lnTo>
                    <a:lnTo>
                      <a:pt x="498" y="342"/>
                    </a:lnTo>
                    <a:lnTo>
                      <a:pt x="498" y="348"/>
                    </a:lnTo>
                    <a:lnTo>
                      <a:pt x="498" y="354"/>
                    </a:lnTo>
                    <a:lnTo>
                      <a:pt x="498" y="360"/>
                    </a:lnTo>
                    <a:lnTo>
                      <a:pt x="498" y="366"/>
                    </a:lnTo>
                    <a:lnTo>
                      <a:pt x="492" y="366"/>
                    </a:lnTo>
                    <a:lnTo>
                      <a:pt x="492" y="360"/>
                    </a:lnTo>
                    <a:lnTo>
                      <a:pt x="486" y="360"/>
                    </a:lnTo>
                    <a:lnTo>
                      <a:pt x="480" y="360"/>
                    </a:lnTo>
                    <a:lnTo>
                      <a:pt x="474" y="354"/>
                    </a:lnTo>
                    <a:lnTo>
                      <a:pt x="468" y="354"/>
                    </a:lnTo>
                    <a:lnTo>
                      <a:pt x="474" y="354"/>
                    </a:lnTo>
                    <a:lnTo>
                      <a:pt x="480" y="348"/>
                    </a:lnTo>
                    <a:lnTo>
                      <a:pt x="486" y="348"/>
                    </a:lnTo>
                    <a:lnTo>
                      <a:pt x="480" y="348"/>
                    </a:lnTo>
                    <a:lnTo>
                      <a:pt x="474" y="342"/>
                    </a:lnTo>
                    <a:lnTo>
                      <a:pt x="468" y="342"/>
                    </a:lnTo>
                    <a:lnTo>
                      <a:pt x="468" y="348"/>
                    </a:lnTo>
                    <a:lnTo>
                      <a:pt x="462" y="348"/>
                    </a:lnTo>
                    <a:lnTo>
                      <a:pt x="456" y="342"/>
                    </a:lnTo>
                    <a:lnTo>
                      <a:pt x="456" y="336"/>
                    </a:lnTo>
                    <a:lnTo>
                      <a:pt x="450" y="336"/>
                    </a:lnTo>
                    <a:lnTo>
                      <a:pt x="444" y="342"/>
                    </a:lnTo>
                    <a:lnTo>
                      <a:pt x="438" y="342"/>
                    </a:lnTo>
                    <a:lnTo>
                      <a:pt x="432" y="342"/>
                    </a:lnTo>
                    <a:lnTo>
                      <a:pt x="426" y="342"/>
                    </a:lnTo>
                    <a:lnTo>
                      <a:pt x="426" y="348"/>
                    </a:lnTo>
                    <a:lnTo>
                      <a:pt x="420" y="348"/>
                    </a:lnTo>
                    <a:lnTo>
                      <a:pt x="414" y="348"/>
                    </a:lnTo>
                    <a:lnTo>
                      <a:pt x="408" y="348"/>
                    </a:lnTo>
                    <a:lnTo>
                      <a:pt x="408" y="354"/>
                    </a:lnTo>
                    <a:lnTo>
                      <a:pt x="402" y="354"/>
                    </a:lnTo>
                    <a:lnTo>
                      <a:pt x="396" y="360"/>
                    </a:lnTo>
                    <a:lnTo>
                      <a:pt x="396" y="366"/>
                    </a:lnTo>
                    <a:lnTo>
                      <a:pt x="390" y="366"/>
                    </a:lnTo>
                    <a:lnTo>
                      <a:pt x="390" y="372"/>
                    </a:lnTo>
                    <a:lnTo>
                      <a:pt x="390" y="378"/>
                    </a:lnTo>
                    <a:lnTo>
                      <a:pt x="390" y="384"/>
                    </a:lnTo>
                    <a:lnTo>
                      <a:pt x="390" y="390"/>
                    </a:lnTo>
                    <a:lnTo>
                      <a:pt x="396" y="390"/>
                    </a:lnTo>
                    <a:lnTo>
                      <a:pt x="390" y="396"/>
                    </a:lnTo>
                    <a:lnTo>
                      <a:pt x="384" y="396"/>
                    </a:lnTo>
                    <a:lnTo>
                      <a:pt x="378" y="402"/>
                    </a:lnTo>
                    <a:lnTo>
                      <a:pt x="378" y="408"/>
                    </a:lnTo>
                    <a:lnTo>
                      <a:pt x="372" y="408"/>
                    </a:lnTo>
                    <a:lnTo>
                      <a:pt x="366" y="408"/>
                    </a:lnTo>
                    <a:lnTo>
                      <a:pt x="360" y="408"/>
                    </a:lnTo>
                    <a:lnTo>
                      <a:pt x="360" y="414"/>
                    </a:lnTo>
                    <a:lnTo>
                      <a:pt x="360" y="420"/>
                    </a:lnTo>
                    <a:lnTo>
                      <a:pt x="360" y="426"/>
                    </a:lnTo>
                    <a:lnTo>
                      <a:pt x="366" y="426"/>
                    </a:lnTo>
                    <a:lnTo>
                      <a:pt x="366" y="432"/>
                    </a:lnTo>
                    <a:lnTo>
                      <a:pt x="372" y="432"/>
                    </a:lnTo>
                    <a:lnTo>
                      <a:pt x="372" y="438"/>
                    </a:lnTo>
                    <a:lnTo>
                      <a:pt x="378" y="444"/>
                    </a:lnTo>
                    <a:lnTo>
                      <a:pt x="378" y="450"/>
                    </a:lnTo>
                    <a:lnTo>
                      <a:pt x="378" y="456"/>
                    </a:lnTo>
                    <a:lnTo>
                      <a:pt x="372" y="462"/>
                    </a:lnTo>
                    <a:lnTo>
                      <a:pt x="366" y="462"/>
                    </a:lnTo>
                    <a:lnTo>
                      <a:pt x="360" y="468"/>
                    </a:lnTo>
                    <a:lnTo>
                      <a:pt x="354" y="468"/>
                    </a:lnTo>
                    <a:lnTo>
                      <a:pt x="348" y="468"/>
                    </a:lnTo>
                    <a:lnTo>
                      <a:pt x="348" y="474"/>
                    </a:lnTo>
                    <a:lnTo>
                      <a:pt x="342" y="474"/>
                    </a:lnTo>
                    <a:lnTo>
                      <a:pt x="336" y="474"/>
                    </a:lnTo>
                    <a:lnTo>
                      <a:pt x="330" y="474"/>
                    </a:lnTo>
                    <a:lnTo>
                      <a:pt x="330" y="468"/>
                    </a:lnTo>
                    <a:lnTo>
                      <a:pt x="330" y="462"/>
                    </a:lnTo>
                    <a:lnTo>
                      <a:pt x="324" y="468"/>
                    </a:lnTo>
                    <a:lnTo>
                      <a:pt x="318" y="468"/>
                    </a:lnTo>
                    <a:lnTo>
                      <a:pt x="318" y="474"/>
                    </a:lnTo>
                    <a:lnTo>
                      <a:pt x="312" y="474"/>
                    </a:lnTo>
                    <a:lnTo>
                      <a:pt x="306" y="474"/>
                    </a:lnTo>
                    <a:lnTo>
                      <a:pt x="300" y="474"/>
                    </a:lnTo>
                    <a:lnTo>
                      <a:pt x="300" y="480"/>
                    </a:lnTo>
                    <a:lnTo>
                      <a:pt x="294" y="480"/>
                    </a:lnTo>
                    <a:lnTo>
                      <a:pt x="288" y="480"/>
                    </a:lnTo>
                    <a:lnTo>
                      <a:pt x="288" y="474"/>
                    </a:lnTo>
                    <a:lnTo>
                      <a:pt x="282" y="474"/>
                    </a:lnTo>
                    <a:lnTo>
                      <a:pt x="276" y="474"/>
                    </a:lnTo>
                    <a:lnTo>
                      <a:pt x="270" y="474"/>
                    </a:lnTo>
                    <a:lnTo>
                      <a:pt x="264" y="474"/>
                    </a:lnTo>
                    <a:lnTo>
                      <a:pt x="264" y="468"/>
                    </a:lnTo>
                    <a:lnTo>
                      <a:pt x="258" y="468"/>
                    </a:lnTo>
                    <a:lnTo>
                      <a:pt x="252" y="462"/>
                    </a:lnTo>
                    <a:lnTo>
                      <a:pt x="246" y="462"/>
                    </a:lnTo>
                    <a:lnTo>
                      <a:pt x="246" y="456"/>
                    </a:lnTo>
                    <a:lnTo>
                      <a:pt x="240" y="456"/>
                    </a:lnTo>
                    <a:lnTo>
                      <a:pt x="240" y="450"/>
                    </a:lnTo>
                    <a:lnTo>
                      <a:pt x="240" y="444"/>
                    </a:lnTo>
                    <a:lnTo>
                      <a:pt x="240" y="438"/>
                    </a:lnTo>
                    <a:lnTo>
                      <a:pt x="240" y="432"/>
                    </a:lnTo>
                    <a:lnTo>
                      <a:pt x="234" y="432"/>
                    </a:lnTo>
                    <a:lnTo>
                      <a:pt x="228" y="432"/>
                    </a:lnTo>
                    <a:lnTo>
                      <a:pt x="222" y="432"/>
                    </a:lnTo>
                    <a:lnTo>
                      <a:pt x="216" y="432"/>
                    </a:lnTo>
                    <a:lnTo>
                      <a:pt x="210" y="432"/>
                    </a:lnTo>
                    <a:lnTo>
                      <a:pt x="204" y="432"/>
                    </a:lnTo>
                    <a:lnTo>
                      <a:pt x="204" y="426"/>
                    </a:lnTo>
                    <a:lnTo>
                      <a:pt x="198" y="426"/>
                    </a:lnTo>
                    <a:lnTo>
                      <a:pt x="192" y="426"/>
                    </a:lnTo>
                    <a:lnTo>
                      <a:pt x="186" y="426"/>
                    </a:lnTo>
                    <a:lnTo>
                      <a:pt x="180" y="426"/>
                    </a:lnTo>
                    <a:lnTo>
                      <a:pt x="174" y="420"/>
                    </a:lnTo>
                    <a:lnTo>
                      <a:pt x="168" y="420"/>
                    </a:lnTo>
                    <a:lnTo>
                      <a:pt x="162" y="414"/>
                    </a:lnTo>
                    <a:lnTo>
                      <a:pt x="168" y="408"/>
                    </a:lnTo>
                    <a:lnTo>
                      <a:pt x="168" y="402"/>
                    </a:lnTo>
                    <a:lnTo>
                      <a:pt x="162" y="396"/>
                    </a:lnTo>
                    <a:lnTo>
                      <a:pt x="168" y="396"/>
                    </a:lnTo>
                    <a:lnTo>
                      <a:pt x="174" y="396"/>
                    </a:lnTo>
                    <a:lnTo>
                      <a:pt x="180" y="390"/>
                    </a:lnTo>
                    <a:lnTo>
                      <a:pt x="174" y="390"/>
                    </a:lnTo>
                    <a:lnTo>
                      <a:pt x="168" y="390"/>
                    </a:lnTo>
                    <a:lnTo>
                      <a:pt x="168" y="384"/>
                    </a:lnTo>
                    <a:lnTo>
                      <a:pt x="162" y="384"/>
                    </a:lnTo>
                    <a:lnTo>
                      <a:pt x="168" y="378"/>
                    </a:lnTo>
                    <a:lnTo>
                      <a:pt x="162" y="372"/>
                    </a:lnTo>
                    <a:lnTo>
                      <a:pt x="156" y="372"/>
                    </a:lnTo>
                    <a:lnTo>
                      <a:pt x="150" y="372"/>
                    </a:lnTo>
                    <a:lnTo>
                      <a:pt x="150" y="366"/>
                    </a:lnTo>
                    <a:lnTo>
                      <a:pt x="156" y="366"/>
                    </a:lnTo>
                    <a:lnTo>
                      <a:pt x="156" y="360"/>
                    </a:lnTo>
                    <a:lnTo>
                      <a:pt x="162" y="354"/>
                    </a:lnTo>
                    <a:lnTo>
                      <a:pt x="168" y="348"/>
                    </a:lnTo>
                    <a:lnTo>
                      <a:pt x="168" y="342"/>
                    </a:lnTo>
                    <a:lnTo>
                      <a:pt x="168" y="336"/>
                    </a:lnTo>
                    <a:lnTo>
                      <a:pt x="168" y="330"/>
                    </a:lnTo>
                    <a:lnTo>
                      <a:pt x="168" y="324"/>
                    </a:lnTo>
                    <a:lnTo>
                      <a:pt x="168" y="318"/>
                    </a:lnTo>
                    <a:lnTo>
                      <a:pt x="168" y="312"/>
                    </a:lnTo>
                    <a:lnTo>
                      <a:pt x="162" y="312"/>
                    </a:lnTo>
                    <a:lnTo>
                      <a:pt x="156" y="312"/>
                    </a:lnTo>
                    <a:lnTo>
                      <a:pt x="150" y="306"/>
                    </a:lnTo>
                    <a:lnTo>
                      <a:pt x="144" y="300"/>
                    </a:lnTo>
                    <a:lnTo>
                      <a:pt x="138" y="300"/>
                    </a:lnTo>
                    <a:lnTo>
                      <a:pt x="138" y="294"/>
                    </a:lnTo>
                    <a:lnTo>
                      <a:pt x="138" y="288"/>
                    </a:lnTo>
                    <a:lnTo>
                      <a:pt x="132" y="288"/>
                    </a:lnTo>
                    <a:lnTo>
                      <a:pt x="126" y="288"/>
                    </a:lnTo>
                    <a:lnTo>
                      <a:pt x="120" y="288"/>
                    </a:lnTo>
                    <a:lnTo>
                      <a:pt x="114" y="288"/>
                    </a:lnTo>
                    <a:lnTo>
                      <a:pt x="108" y="288"/>
                    </a:lnTo>
                    <a:lnTo>
                      <a:pt x="102" y="288"/>
                    </a:lnTo>
                    <a:lnTo>
                      <a:pt x="96" y="288"/>
                    </a:lnTo>
                    <a:lnTo>
                      <a:pt x="96" y="294"/>
                    </a:lnTo>
                    <a:lnTo>
                      <a:pt x="90" y="294"/>
                    </a:lnTo>
                    <a:lnTo>
                      <a:pt x="90" y="300"/>
                    </a:lnTo>
                    <a:lnTo>
                      <a:pt x="84" y="306"/>
                    </a:lnTo>
                    <a:lnTo>
                      <a:pt x="78" y="306"/>
                    </a:lnTo>
                    <a:lnTo>
                      <a:pt x="72" y="306"/>
                    </a:lnTo>
                    <a:lnTo>
                      <a:pt x="78" y="312"/>
                    </a:lnTo>
                    <a:lnTo>
                      <a:pt x="72" y="312"/>
                    </a:lnTo>
                    <a:lnTo>
                      <a:pt x="66" y="312"/>
                    </a:lnTo>
                    <a:lnTo>
                      <a:pt x="60" y="312"/>
                    </a:lnTo>
                    <a:lnTo>
                      <a:pt x="54" y="306"/>
                    </a:lnTo>
                    <a:lnTo>
                      <a:pt x="48" y="306"/>
                    </a:lnTo>
                    <a:lnTo>
                      <a:pt x="42" y="306"/>
                    </a:lnTo>
                    <a:lnTo>
                      <a:pt x="36" y="306"/>
                    </a:lnTo>
                    <a:lnTo>
                      <a:pt x="30" y="306"/>
                    </a:lnTo>
                    <a:lnTo>
                      <a:pt x="24" y="306"/>
                    </a:lnTo>
                    <a:lnTo>
                      <a:pt x="18" y="306"/>
                    </a:lnTo>
                    <a:lnTo>
                      <a:pt x="12" y="306"/>
                    </a:lnTo>
                    <a:lnTo>
                      <a:pt x="6" y="306"/>
                    </a:lnTo>
                    <a:lnTo>
                      <a:pt x="0" y="306"/>
                    </a:lnTo>
                    <a:lnTo>
                      <a:pt x="0" y="300"/>
                    </a:lnTo>
                    <a:lnTo>
                      <a:pt x="6" y="300"/>
                    </a:lnTo>
                    <a:lnTo>
                      <a:pt x="12" y="294"/>
                    </a:lnTo>
                    <a:lnTo>
                      <a:pt x="18" y="288"/>
                    </a:lnTo>
                    <a:lnTo>
                      <a:pt x="12" y="288"/>
                    </a:lnTo>
                    <a:lnTo>
                      <a:pt x="12" y="282"/>
                    </a:lnTo>
                    <a:lnTo>
                      <a:pt x="12" y="276"/>
                    </a:lnTo>
                    <a:lnTo>
                      <a:pt x="18" y="270"/>
                    </a:lnTo>
                    <a:lnTo>
                      <a:pt x="24" y="270"/>
                    </a:lnTo>
                    <a:lnTo>
                      <a:pt x="30" y="264"/>
                    </a:lnTo>
                    <a:lnTo>
                      <a:pt x="36" y="264"/>
                    </a:lnTo>
                    <a:lnTo>
                      <a:pt x="42" y="258"/>
                    </a:lnTo>
                    <a:lnTo>
                      <a:pt x="48" y="258"/>
                    </a:lnTo>
                    <a:lnTo>
                      <a:pt x="48" y="252"/>
                    </a:lnTo>
                    <a:lnTo>
                      <a:pt x="48" y="246"/>
                    </a:lnTo>
                    <a:lnTo>
                      <a:pt x="54" y="246"/>
                    </a:lnTo>
                    <a:lnTo>
                      <a:pt x="60" y="240"/>
                    </a:lnTo>
                    <a:lnTo>
                      <a:pt x="66" y="240"/>
                    </a:lnTo>
                    <a:lnTo>
                      <a:pt x="66" y="234"/>
                    </a:lnTo>
                    <a:lnTo>
                      <a:pt x="72" y="234"/>
                    </a:lnTo>
                    <a:lnTo>
                      <a:pt x="78" y="234"/>
                    </a:lnTo>
                    <a:lnTo>
                      <a:pt x="78" y="228"/>
                    </a:lnTo>
                    <a:lnTo>
                      <a:pt x="84" y="228"/>
                    </a:lnTo>
                    <a:lnTo>
                      <a:pt x="84" y="222"/>
                    </a:lnTo>
                    <a:lnTo>
                      <a:pt x="90" y="222"/>
                    </a:lnTo>
                    <a:lnTo>
                      <a:pt x="96" y="216"/>
                    </a:lnTo>
                    <a:lnTo>
                      <a:pt x="102" y="216"/>
                    </a:lnTo>
                    <a:lnTo>
                      <a:pt x="108" y="216"/>
                    </a:lnTo>
                    <a:lnTo>
                      <a:pt x="114" y="216"/>
                    </a:lnTo>
                    <a:lnTo>
                      <a:pt x="120" y="216"/>
                    </a:lnTo>
                    <a:lnTo>
                      <a:pt x="126" y="216"/>
                    </a:lnTo>
                    <a:lnTo>
                      <a:pt x="132" y="216"/>
                    </a:lnTo>
                    <a:lnTo>
                      <a:pt x="138" y="216"/>
                    </a:lnTo>
                    <a:lnTo>
                      <a:pt x="138" y="210"/>
                    </a:lnTo>
                    <a:lnTo>
                      <a:pt x="138" y="204"/>
                    </a:lnTo>
                    <a:lnTo>
                      <a:pt x="144" y="204"/>
                    </a:lnTo>
                    <a:lnTo>
                      <a:pt x="150" y="204"/>
                    </a:lnTo>
                    <a:lnTo>
                      <a:pt x="150" y="198"/>
                    </a:lnTo>
                    <a:lnTo>
                      <a:pt x="156" y="198"/>
                    </a:lnTo>
                    <a:lnTo>
                      <a:pt x="156" y="192"/>
                    </a:lnTo>
                    <a:lnTo>
                      <a:pt x="162" y="192"/>
                    </a:lnTo>
                    <a:lnTo>
                      <a:pt x="162" y="186"/>
                    </a:lnTo>
                    <a:lnTo>
                      <a:pt x="168" y="186"/>
                    </a:lnTo>
                    <a:lnTo>
                      <a:pt x="174" y="180"/>
                    </a:lnTo>
                    <a:lnTo>
                      <a:pt x="180" y="180"/>
                    </a:lnTo>
                    <a:lnTo>
                      <a:pt x="186" y="180"/>
                    </a:lnTo>
                    <a:lnTo>
                      <a:pt x="186" y="174"/>
                    </a:lnTo>
                    <a:lnTo>
                      <a:pt x="192" y="174"/>
                    </a:lnTo>
                    <a:lnTo>
                      <a:pt x="198" y="174"/>
                    </a:lnTo>
                    <a:lnTo>
                      <a:pt x="204" y="174"/>
                    </a:lnTo>
                    <a:lnTo>
                      <a:pt x="204" y="168"/>
                    </a:lnTo>
                    <a:lnTo>
                      <a:pt x="210" y="168"/>
                    </a:lnTo>
                    <a:lnTo>
                      <a:pt x="216" y="162"/>
                    </a:lnTo>
                    <a:lnTo>
                      <a:pt x="210" y="162"/>
                    </a:lnTo>
                    <a:lnTo>
                      <a:pt x="216" y="156"/>
                    </a:lnTo>
                    <a:lnTo>
                      <a:pt x="222" y="156"/>
                    </a:lnTo>
                    <a:lnTo>
                      <a:pt x="228" y="156"/>
                    </a:lnTo>
                    <a:lnTo>
                      <a:pt x="228" y="150"/>
                    </a:lnTo>
                    <a:lnTo>
                      <a:pt x="228" y="144"/>
                    </a:lnTo>
                    <a:lnTo>
                      <a:pt x="228" y="138"/>
                    </a:lnTo>
                    <a:lnTo>
                      <a:pt x="228" y="132"/>
                    </a:lnTo>
                    <a:lnTo>
                      <a:pt x="228" y="126"/>
                    </a:lnTo>
                    <a:lnTo>
                      <a:pt x="234" y="120"/>
                    </a:lnTo>
                    <a:lnTo>
                      <a:pt x="240" y="120"/>
                    </a:lnTo>
                    <a:lnTo>
                      <a:pt x="246" y="120"/>
                    </a:lnTo>
                    <a:lnTo>
                      <a:pt x="252" y="120"/>
                    </a:lnTo>
                    <a:lnTo>
                      <a:pt x="258" y="120"/>
                    </a:lnTo>
                    <a:lnTo>
                      <a:pt x="258" y="114"/>
                    </a:lnTo>
                    <a:lnTo>
                      <a:pt x="258" y="108"/>
                    </a:lnTo>
                    <a:lnTo>
                      <a:pt x="264" y="108"/>
                    </a:lnTo>
                    <a:lnTo>
                      <a:pt x="270" y="102"/>
                    </a:lnTo>
                    <a:lnTo>
                      <a:pt x="276" y="102"/>
                    </a:lnTo>
                    <a:lnTo>
                      <a:pt x="276" y="96"/>
                    </a:lnTo>
                    <a:lnTo>
                      <a:pt x="276" y="90"/>
                    </a:lnTo>
                    <a:lnTo>
                      <a:pt x="282" y="90"/>
                    </a:lnTo>
                    <a:lnTo>
                      <a:pt x="288" y="90"/>
                    </a:lnTo>
                    <a:lnTo>
                      <a:pt x="288" y="84"/>
                    </a:lnTo>
                    <a:lnTo>
                      <a:pt x="288" y="78"/>
                    </a:lnTo>
                    <a:lnTo>
                      <a:pt x="288" y="72"/>
                    </a:lnTo>
                    <a:lnTo>
                      <a:pt x="294" y="72"/>
                    </a:lnTo>
                    <a:lnTo>
                      <a:pt x="300" y="72"/>
                    </a:lnTo>
                    <a:lnTo>
                      <a:pt x="306" y="72"/>
                    </a:lnTo>
                    <a:lnTo>
                      <a:pt x="306" y="66"/>
                    </a:lnTo>
                    <a:lnTo>
                      <a:pt x="312" y="66"/>
                    </a:lnTo>
                    <a:lnTo>
                      <a:pt x="312" y="60"/>
                    </a:lnTo>
                    <a:lnTo>
                      <a:pt x="318" y="60"/>
                    </a:lnTo>
                    <a:lnTo>
                      <a:pt x="324" y="60"/>
                    </a:lnTo>
                    <a:lnTo>
                      <a:pt x="318" y="54"/>
                    </a:lnTo>
                    <a:lnTo>
                      <a:pt x="318" y="48"/>
                    </a:lnTo>
                    <a:lnTo>
                      <a:pt x="318" y="42"/>
                    </a:lnTo>
                    <a:lnTo>
                      <a:pt x="324" y="36"/>
                    </a:lnTo>
                    <a:lnTo>
                      <a:pt x="330" y="36"/>
                    </a:lnTo>
                    <a:lnTo>
                      <a:pt x="336" y="30"/>
                    </a:lnTo>
                    <a:lnTo>
                      <a:pt x="342" y="30"/>
                    </a:lnTo>
                    <a:lnTo>
                      <a:pt x="348" y="30"/>
                    </a:lnTo>
                    <a:lnTo>
                      <a:pt x="348" y="24"/>
                    </a:lnTo>
                    <a:lnTo>
                      <a:pt x="354" y="18"/>
                    </a:lnTo>
                    <a:lnTo>
                      <a:pt x="360" y="18"/>
                    </a:lnTo>
                    <a:lnTo>
                      <a:pt x="366" y="12"/>
                    </a:lnTo>
                    <a:lnTo>
                      <a:pt x="366" y="6"/>
                    </a:lnTo>
                    <a:lnTo>
                      <a:pt x="366" y="0"/>
                    </a:lnTo>
                    <a:lnTo>
                      <a:pt x="372" y="0"/>
                    </a:lnTo>
                    <a:lnTo>
                      <a:pt x="378" y="0"/>
                    </a:lnTo>
                    <a:lnTo>
                      <a:pt x="378" y="6"/>
                    </a:lnTo>
                    <a:lnTo>
                      <a:pt x="384" y="6"/>
                    </a:lnTo>
                    <a:lnTo>
                      <a:pt x="390" y="6"/>
                    </a:lnTo>
                    <a:lnTo>
                      <a:pt x="396" y="6"/>
                    </a:lnTo>
                    <a:lnTo>
                      <a:pt x="402" y="6"/>
                    </a:lnTo>
                    <a:lnTo>
                      <a:pt x="408" y="12"/>
                    </a:lnTo>
                    <a:lnTo>
                      <a:pt x="414" y="12"/>
                    </a:lnTo>
                    <a:lnTo>
                      <a:pt x="420" y="12"/>
                    </a:lnTo>
                    <a:lnTo>
                      <a:pt x="426" y="12"/>
                    </a:lnTo>
                    <a:lnTo>
                      <a:pt x="432" y="6"/>
                    </a:lnTo>
                    <a:lnTo>
                      <a:pt x="438" y="6"/>
                    </a:lnTo>
                    <a:lnTo>
                      <a:pt x="444" y="12"/>
                    </a:lnTo>
                    <a:lnTo>
                      <a:pt x="450" y="12"/>
                    </a:lnTo>
                    <a:lnTo>
                      <a:pt x="456" y="12"/>
                    </a:lnTo>
                    <a:lnTo>
                      <a:pt x="462" y="18"/>
                    </a:lnTo>
                    <a:lnTo>
                      <a:pt x="474" y="18"/>
                    </a:lnTo>
                    <a:lnTo>
                      <a:pt x="486" y="18"/>
                    </a:lnTo>
                    <a:lnTo>
                      <a:pt x="492" y="18"/>
                    </a:lnTo>
                    <a:lnTo>
                      <a:pt x="498" y="18"/>
                    </a:lnTo>
                    <a:lnTo>
                      <a:pt x="504" y="18"/>
                    </a:lnTo>
                    <a:lnTo>
                      <a:pt x="516" y="24"/>
                    </a:lnTo>
                    <a:lnTo>
                      <a:pt x="522" y="24"/>
                    </a:lnTo>
                    <a:lnTo>
                      <a:pt x="516" y="24"/>
                    </a:lnTo>
                    <a:lnTo>
                      <a:pt x="516" y="30"/>
                    </a:lnTo>
                    <a:lnTo>
                      <a:pt x="510" y="30"/>
                    </a:lnTo>
                    <a:lnTo>
                      <a:pt x="504" y="30"/>
                    </a:lnTo>
                    <a:lnTo>
                      <a:pt x="504" y="36"/>
                    </a:lnTo>
                    <a:lnTo>
                      <a:pt x="498" y="42"/>
                    </a:lnTo>
                    <a:lnTo>
                      <a:pt x="498" y="48"/>
                    </a:lnTo>
                    <a:lnTo>
                      <a:pt x="498" y="54"/>
                    </a:lnTo>
                    <a:lnTo>
                      <a:pt x="504" y="48"/>
                    </a:lnTo>
                    <a:lnTo>
                      <a:pt x="504" y="54"/>
                    </a:lnTo>
                    <a:lnTo>
                      <a:pt x="510" y="54"/>
                    </a:lnTo>
                    <a:lnTo>
                      <a:pt x="516" y="60"/>
                    </a:lnTo>
                    <a:lnTo>
                      <a:pt x="522" y="66"/>
                    </a:lnTo>
                    <a:lnTo>
                      <a:pt x="528" y="66"/>
                    </a:lnTo>
                    <a:lnTo>
                      <a:pt x="540" y="66"/>
                    </a:lnTo>
                    <a:lnTo>
                      <a:pt x="546" y="66"/>
                    </a:lnTo>
                    <a:lnTo>
                      <a:pt x="552" y="66"/>
                    </a:lnTo>
                    <a:lnTo>
                      <a:pt x="558" y="60"/>
                    </a:lnTo>
                    <a:lnTo>
                      <a:pt x="564" y="60"/>
                    </a:lnTo>
                    <a:lnTo>
                      <a:pt x="570" y="60"/>
                    </a:lnTo>
                    <a:lnTo>
                      <a:pt x="582" y="60"/>
                    </a:lnTo>
                    <a:lnTo>
                      <a:pt x="588" y="60"/>
                    </a:lnTo>
                    <a:lnTo>
                      <a:pt x="594" y="66"/>
                    </a:lnTo>
                    <a:lnTo>
                      <a:pt x="594" y="72"/>
                    </a:lnTo>
                    <a:lnTo>
                      <a:pt x="594" y="78"/>
                    </a:lnTo>
                    <a:lnTo>
                      <a:pt x="600" y="78"/>
                    </a:lnTo>
                    <a:lnTo>
                      <a:pt x="606" y="84"/>
                    </a:lnTo>
                    <a:lnTo>
                      <a:pt x="612" y="84"/>
                    </a:lnTo>
                    <a:lnTo>
                      <a:pt x="618" y="84"/>
                    </a:lnTo>
                    <a:lnTo>
                      <a:pt x="624" y="90"/>
                    </a:lnTo>
                    <a:lnTo>
                      <a:pt x="624" y="96"/>
                    </a:lnTo>
                    <a:lnTo>
                      <a:pt x="624" y="102"/>
                    </a:lnTo>
                    <a:lnTo>
                      <a:pt x="624" y="108"/>
                    </a:lnTo>
                    <a:lnTo>
                      <a:pt x="624" y="114"/>
                    </a:lnTo>
                    <a:lnTo>
                      <a:pt x="624" y="120"/>
                    </a:lnTo>
                    <a:lnTo>
                      <a:pt x="624" y="126"/>
                    </a:lnTo>
                    <a:lnTo>
                      <a:pt x="630" y="132"/>
                    </a:lnTo>
                    <a:lnTo>
                      <a:pt x="636" y="138"/>
                    </a:lnTo>
                    <a:lnTo>
                      <a:pt x="636" y="144"/>
                    </a:lnTo>
                    <a:lnTo>
                      <a:pt x="642" y="150"/>
                    </a:lnTo>
                    <a:lnTo>
                      <a:pt x="642" y="156"/>
                    </a:lnTo>
                    <a:lnTo>
                      <a:pt x="642" y="162"/>
                    </a:lnTo>
                    <a:close/>
                  </a:path>
                </a:pathLst>
              </a:custGeom>
              <a:noFill/>
              <a:ln w="6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78" name="Freeform 226"/>
              <p:cNvSpPr>
                <a:spLocks/>
              </p:cNvSpPr>
              <p:nvPr/>
            </p:nvSpPr>
            <p:spPr bwMode="auto">
              <a:xfrm>
                <a:off x="5238750" y="2914650"/>
                <a:ext cx="866775" cy="1238250"/>
              </a:xfrm>
              <a:custGeom>
                <a:avLst/>
                <a:gdLst>
                  <a:gd name="T0" fmla="*/ 2147483647 w 546"/>
                  <a:gd name="T1" fmla="*/ 2147483647 h 780"/>
                  <a:gd name="T2" fmla="*/ 2147483647 w 546"/>
                  <a:gd name="T3" fmla="*/ 2147483647 h 780"/>
                  <a:gd name="T4" fmla="*/ 2147483647 w 546"/>
                  <a:gd name="T5" fmla="*/ 2147483647 h 780"/>
                  <a:gd name="T6" fmla="*/ 2147483647 w 546"/>
                  <a:gd name="T7" fmla="*/ 2147483647 h 780"/>
                  <a:gd name="T8" fmla="*/ 2147483647 w 546"/>
                  <a:gd name="T9" fmla="*/ 2147483647 h 780"/>
                  <a:gd name="T10" fmla="*/ 2147483647 w 546"/>
                  <a:gd name="T11" fmla="*/ 2147483647 h 780"/>
                  <a:gd name="T12" fmla="*/ 2147483647 w 546"/>
                  <a:gd name="T13" fmla="*/ 2147483647 h 780"/>
                  <a:gd name="T14" fmla="*/ 2147483647 w 546"/>
                  <a:gd name="T15" fmla="*/ 2147483647 h 780"/>
                  <a:gd name="T16" fmla="*/ 2147483647 w 546"/>
                  <a:gd name="T17" fmla="*/ 2147483647 h 780"/>
                  <a:gd name="T18" fmla="*/ 2147483647 w 546"/>
                  <a:gd name="T19" fmla="*/ 2147483647 h 780"/>
                  <a:gd name="T20" fmla="*/ 2147483647 w 546"/>
                  <a:gd name="T21" fmla="*/ 2147483647 h 780"/>
                  <a:gd name="T22" fmla="*/ 2147483647 w 546"/>
                  <a:gd name="T23" fmla="*/ 2147483647 h 780"/>
                  <a:gd name="T24" fmla="*/ 2147483647 w 546"/>
                  <a:gd name="T25" fmla="*/ 2147483647 h 780"/>
                  <a:gd name="T26" fmla="*/ 2147483647 w 546"/>
                  <a:gd name="T27" fmla="*/ 2147483647 h 780"/>
                  <a:gd name="T28" fmla="*/ 2147483647 w 546"/>
                  <a:gd name="T29" fmla="*/ 2147483647 h 780"/>
                  <a:gd name="T30" fmla="*/ 2147483647 w 546"/>
                  <a:gd name="T31" fmla="*/ 2147483647 h 780"/>
                  <a:gd name="T32" fmla="*/ 2147483647 w 546"/>
                  <a:gd name="T33" fmla="*/ 2147483647 h 780"/>
                  <a:gd name="T34" fmla="*/ 2147483647 w 546"/>
                  <a:gd name="T35" fmla="*/ 2147483647 h 780"/>
                  <a:gd name="T36" fmla="*/ 2147483647 w 546"/>
                  <a:gd name="T37" fmla="*/ 2147483647 h 780"/>
                  <a:gd name="T38" fmla="*/ 2147483647 w 546"/>
                  <a:gd name="T39" fmla="*/ 2147483647 h 780"/>
                  <a:gd name="T40" fmla="*/ 2147483647 w 546"/>
                  <a:gd name="T41" fmla="*/ 2147483647 h 780"/>
                  <a:gd name="T42" fmla="*/ 2147483647 w 546"/>
                  <a:gd name="T43" fmla="*/ 2147483647 h 780"/>
                  <a:gd name="T44" fmla="*/ 2147483647 w 546"/>
                  <a:gd name="T45" fmla="*/ 2147483647 h 780"/>
                  <a:gd name="T46" fmla="*/ 2147483647 w 546"/>
                  <a:gd name="T47" fmla="*/ 2147483647 h 780"/>
                  <a:gd name="T48" fmla="*/ 2147483647 w 546"/>
                  <a:gd name="T49" fmla="*/ 2147483647 h 780"/>
                  <a:gd name="T50" fmla="*/ 2147483647 w 546"/>
                  <a:gd name="T51" fmla="*/ 2147483647 h 780"/>
                  <a:gd name="T52" fmla="*/ 2147483647 w 546"/>
                  <a:gd name="T53" fmla="*/ 2147483647 h 780"/>
                  <a:gd name="T54" fmla="*/ 2147483647 w 546"/>
                  <a:gd name="T55" fmla="*/ 2147483647 h 780"/>
                  <a:gd name="T56" fmla="*/ 2147483647 w 546"/>
                  <a:gd name="T57" fmla="*/ 2147483647 h 780"/>
                  <a:gd name="T58" fmla="*/ 2147483647 w 546"/>
                  <a:gd name="T59" fmla="*/ 2147483647 h 780"/>
                  <a:gd name="T60" fmla="*/ 2147483647 w 546"/>
                  <a:gd name="T61" fmla="*/ 2147483647 h 780"/>
                  <a:gd name="T62" fmla="*/ 2147483647 w 546"/>
                  <a:gd name="T63" fmla="*/ 2147483647 h 780"/>
                  <a:gd name="T64" fmla="*/ 2147483647 w 546"/>
                  <a:gd name="T65" fmla="*/ 2147483647 h 780"/>
                  <a:gd name="T66" fmla="*/ 2147483647 w 546"/>
                  <a:gd name="T67" fmla="*/ 2147483647 h 780"/>
                  <a:gd name="T68" fmla="*/ 2147483647 w 546"/>
                  <a:gd name="T69" fmla="*/ 2147483647 h 780"/>
                  <a:gd name="T70" fmla="*/ 2147483647 w 546"/>
                  <a:gd name="T71" fmla="*/ 2147483647 h 780"/>
                  <a:gd name="T72" fmla="*/ 2147483647 w 546"/>
                  <a:gd name="T73" fmla="*/ 2147483647 h 780"/>
                  <a:gd name="T74" fmla="*/ 2147483647 w 546"/>
                  <a:gd name="T75" fmla="*/ 2147483647 h 780"/>
                  <a:gd name="T76" fmla="*/ 2147483647 w 546"/>
                  <a:gd name="T77" fmla="*/ 2147483647 h 780"/>
                  <a:gd name="T78" fmla="*/ 2147483647 w 546"/>
                  <a:gd name="T79" fmla="*/ 2147483647 h 780"/>
                  <a:gd name="T80" fmla="*/ 2147483647 w 546"/>
                  <a:gd name="T81" fmla="*/ 2147483647 h 780"/>
                  <a:gd name="T82" fmla="*/ 2147483647 w 546"/>
                  <a:gd name="T83" fmla="*/ 2147483647 h 780"/>
                  <a:gd name="T84" fmla="*/ 2147483647 w 546"/>
                  <a:gd name="T85" fmla="*/ 2147483647 h 780"/>
                  <a:gd name="T86" fmla="*/ 2147483647 w 546"/>
                  <a:gd name="T87" fmla="*/ 2147483647 h 780"/>
                  <a:gd name="T88" fmla="*/ 2147483647 w 546"/>
                  <a:gd name="T89" fmla="*/ 2147483647 h 780"/>
                  <a:gd name="T90" fmla="*/ 2147483647 w 546"/>
                  <a:gd name="T91" fmla="*/ 2147483647 h 780"/>
                  <a:gd name="T92" fmla="*/ 2147483647 w 546"/>
                  <a:gd name="T93" fmla="*/ 2147483647 h 780"/>
                  <a:gd name="T94" fmla="*/ 2147483647 w 546"/>
                  <a:gd name="T95" fmla="*/ 2147483647 h 780"/>
                  <a:gd name="T96" fmla="*/ 2147483647 w 546"/>
                  <a:gd name="T97" fmla="*/ 2147483647 h 780"/>
                  <a:gd name="T98" fmla="*/ 2147483647 w 546"/>
                  <a:gd name="T99" fmla="*/ 2147483647 h 780"/>
                  <a:gd name="T100" fmla="*/ 2147483647 w 546"/>
                  <a:gd name="T101" fmla="*/ 2147483647 h 780"/>
                  <a:gd name="T102" fmla="*/ 2147483647 w 546"/>
                  <a:gd name="T103" fmla="*/ 2147483647 h 780"/>
                  <a:gd name="T104" fmla="*/ 2147483647 w 546"/>
                  <a:gd name="T105" fmla="*/ 2147483647 h 780"/>
                  <a:gd name="T106" fmla="*/ 2147483647 w 546"/>
                  <a:gd name="T107" fmla="*/ 2147483647 h 780"/>
                  <a:gd name="T108" fmla="*/ 2147483647 w 546"/>
                  <a:gd name="T109" fmla="*/ 2147483647 h 780"/>
                  <a:gd name="T110" fmla="*/ 2147483647 w 546"/>
                  <a:gd name="T111" fmla="*/ 2147483647 h 780"/>
                  <a:gd name="T112" fmla="*/ 2147483647 w 546"/>
                  <a:gd name="T113" fmla="*/ 2147483647 h 780"/>
                  <a:gd name="T114" fmla="*/ 2147483647 w 546"/>
                  <a:gd name="T115" fmla="*/ 2147483647 h 780"/>
                  <a:gd name="T116" fmla="*/ 2147483647 w 546"/>
                  <a:gd name="T117" fmla="*/ 2147483647 h 780"/>
                  <a:gd name="T118" fmla="*/ 2147483647 w 546"/>
                  <a:gd name="T119" fmla="*/ 2147483647 h 780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546"/>
                  <a:gd name="T181" fmla="*/ 0 h 780"/>
                  <a:gd name="T182" fmla="*/ 546 w 546"/>
                  <a:gd name="T183" fmla="*/ 780 h 780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546" h="780">
                    <a:moveTo>
                      <a:pt x="450" y="420"/>
                    </a:moveTo>
                    <a:lnTo>
                      <a:pt x="456" y="426"/>
                    </a:lnTo>
                    <a:lnTo>
                      <a:pt x="450" y="426"/>
                    </a:lnTo>
                    <a:lnTo>
                      <a:pt x="450" y="432"/>
                    </a:lnTo>
                    <a:lnTo>
                      <a:pt x="456" y="438"/>
                    </a:lnTo>
                    <a:lnTo>
                      <a:pt x="462" y="438"/>
                    </a:lnTo>
                    <a:lnTo>
                      <a:pt x="468" y="438"/>
                    </a:lnTo>
                    <a:lnTo>
                      <a:pt x="462" y="438"/>
                    </a:lnTo>
                    <a:lnTo>
                      <a:pt x="456" y="444"/>
                    </a:lnTo>
                    <a:lnTo>
                      <a:pt x="450" y="444"/>
                    </a:lnTo>
                    <a:lnTo>
                      <a:pt x="450" y="450"/>
                    </a:lnTo>
                    <a:lnTo>
                      <a:pt x="456" y="456"/>
                    </a:lnTo>
                    <a:lnTo>
                      <a:pt x="462" y="456"/>
                    </a:lnTo>
                    <a:lnTo>
                      <a:pt x="468" y="456"/>
                    </a:lnTo>
                    <a:lnTo>
                      <a:pt x="468" y="450"/>
                    </a:lnTo>
                    <a:lnTo>
                      <a:pt x="474" y="450"/>
                    </a:lnTo>
                    <a:lnTo>
                      <a:pt x="480" y="450"/>
                    </a:lnTo>
                    <a:lnTo>
                      <a:pt x="486" y="450"/>
                    </a:lnTo>
                    <a:lnTo>
                      <a:pt x="492" y="450"/>
                    </a:lnTo>
                    <a:lnTo>
                      <a:pt x="492" y="456"/>
                    </a:lnTo>
                    <a:lnTo>
                      <a:pt x="498" y="456"/>
                    </a:lnTo>
                    <a:lnTo>
                      <a:pt x="504" y="456"/>
                    </a:lnTo>
                    <a:lnTo>
                      <a:pt x="504" y="462"/>
                    </a:lnTo>
                    <a:lnTo>
                      <a:pt x="510" y="462"/>
                    </a:lnTo>
                    <a:lnTo>
                      <a:pt x="516" y="462"/>
                    </a:lnTo>
                    <a:lnTo>
                      <a:pt x="522" y="462"/>
                    </a:lnTo>
                    <a:lnTo>
                      <a:pt x="522" y="468"/>
                    </a:lnTo>
                    <a:lnTo>
                      <a:pt x="528" y="468"/>
                    </a:lnTo>
                    <a:lnTo>
                      <a:pt x="534" y="474"/>
                    </a:lnTo>
                    <a:lnTo>
                      <a:pt x="540" y="474"/>
                    </a:lnTo>
                    <a:lnTo>
                      <a:pt x="540" y="480"/>
                    </a:lnTo>
                    <a:lnTo>
                      <a:pt x="546" y="480"/>
                    </a:lnTo>
                    <a:lnTo>
                      <a:pt x="540" y="486"/>
                    </a:lnTo>
                    <a:lnTo>
                      <a:pt x="534" y="492"/>
                    </a:lnTo>
                    <a:lnTo>
                      <a:pt x="528" y="492"/>
                    </a:lnTo>
                    <a:lnTo>
                      <a:pt x="528" y="498"/>
                    </a:lnTo>
                    <a:lnTo>
                      <a:pt x="528" y="504"/>
                    </a:lnTo>
                    <a:lnTo>
                      <a:pt x="522" y="510"/>
                    </a:lnTo>
                    <a:lnTo>
                      <a:pt x="516" y="510"/>
                    </a:lnTo>
                    <a:lnTo>
                      <a:pt x="510" y="516"/>
                    </a:lnTo>
                    <a:lnTo>
                      <a:pt x="510" y="522"/>
                    </a:lnTo>
                    <a:lnTo>
                      <a:pt x="504" y="522"/>
                    </a:lnTo>
                    <a:lnTo>
                      <a:pt x="498" y="522"/>
                    </a:lnTo>
                    <a:lnTo>
                      <a:pt x="492" y="528"/>
                    </a:lnTo>
                    <a:lnTo>
                      <a:pt x="486" y="528"/>
                    </a:lnTo>
                    <a:lnTo>
                      <a:pt x="480" y="534"/>
                    </a:lnTo>
                    <a:lnTo>
                      <a:pt x="480" y="540"/>
                    </a:lnTo>
                    <a:lnTo>
                      <a:pt x="480" y="546"/>
                    </a:lnTo>
                    <a:lnTo>
                      <a:pt x="486" y="552"/>
                    </a:lnTo>
                    <a:lnTo>
                      <a:pt x="480" y="552"/>
                    </a:lnTo>
                    <a:lnTo>
                      <a:pt x="474" y="552"/>
                    </a:lnTo>
                    <a:lnTo>
                      <a:pt x="474" y="558"/>
                    </a:lnTo>
                    <a:lnTo>
                      <a:pt x="468" y="558"/>
                    </a:lnTo>
                    <a:lnTo>
                      <a:pt x="468" y="564"/>
                    </a:lnTo>
                    <a:lnTo>
                      <a:pt x="462" y="564"/>
                    </a:lnTo>
                    <a:lnTo>
                      <a:pt x="456" y="564"/>
                    </a:lnTo>
                    <a:lnTo>
                      <a:pt x="450" y="564"/>
                    </a:lnTo>
                    <a:lnTo>
                      <a:pt x="450" y="570"/>
                    </a:lnTo>
                    <a:lnTo>
                      <a:pt x="450" y="576"/>
                    </a:lnTo>
                    <a:lnTo>
                      <a:pt x="450" y="582"/>
                    </a:lnTo>
                    <a:lnTo>
                      <a:pt x="444" y="582"/>
                    </a:lnTo>
                    <a:lnTo>
                      <a:pt x="438" y="582"/>
                    </a:lnTo>
                    <a:lnTo>
                      <a:pt x="438" y="588"/>
                    </a:lnTo>
                    <a:lnTo>
                      <a:pt x="438" y="594"/>
                    </a:lnTo>
                    <a:lnTo>
                      <a:pt x="432" y="594"/>
                    </a:lnTo>
                    <a:lnTo>
                      <a:pt x="426" y="600"/>
                    </a:lnTo>
                    <a:lnTo>
                      <a:pt x="420" y="600"/>
                    </a:lnTo>
                    <a:lnTo>
                      <a:pt x="420" y="606"/>
                    </a:lnTo>
                    <a:lnTo>
                      <a:pt x="420" y="612"/>
                    </a:lnTo>
                    <a:lnTo>
                      <a:pt x="414" y="612"/>
                    </a:lnTo>
                    <a:lnTo>
                      <a:pt x="408" y="612"/>
                    </a:lnTo>
                    <a:lnTo>
                      <a:pt x="402" y="612"/>
                    </a:lnTo>
                    <a:lnTo>
                      <a:pt x="396" y="612"/>
                    </a:lnTo>
                    <a:lnTo>
                      <a:pt x="390" y="618"/>
                    </a:lnTo>
                    <a:lnTo>
                      <a:pt x="390" y="624"/>
                    </a:lnTo>
                    <a:lnTo>
                      <a:pt x="390" y="630"/>
                    </a:lnTo>
                    <a:lnTo>
                      <a:pt x="390" y="636"/>
                    </a:lnTo>
                    <a:lnTo>
                      <a:pt x="390" y="642"/>
                    </a:lnTo>
                    <a:lnTo>
                      <a:pt x="390" y="648"/>
                    </a:lnTo>
                    <a:lnTo>
                      <a:pt x="384" y="648"/>
                    </a:lnTo>
                    <a:lnTo>
                      <a:pt x="378" y="648"/>
                    </a:lnTo>
                    <a:lnTo>
                      <a:pt x="372" y="654"/>
                    </a:lnTo>
                    <a:lnTo>
                      <a:pt x="378" y="654"/>
                    </a:lnTo>
                    <a:lnTo>
                      <a:pt x="372" y="660"/>
                    </a:lnTo>
                    <a:lnTo>
                      <a:pt x="366" y="660"/>
                    </a:lnTo>
                    <a:lnTo>
                      <a:pt x="366" y="666"/>
                    </a:lnTo>
                    <a:lnTo>
                      <a:pt x="360" y="666"/>
                    </a:lnTo>
                    <a:lnTo>
                      <a:pt x="354" y="666"/>
                    </a:lnTo>
                    <a:lnTo>
                      <a:pt x="348" y="666"/>
                    </a:lnTo>
                    <a:lnTo>
                      <a:pt x="348" y="672"/>
                    </a:lnTo>
                    <a:lnTo>
                      <a:pt x="342" y="672"/>
                    </a:lnTo>
                    <a:lnTo>
                      <a:pt x="336" y="672"/>
                    </a:lnTo>
                    <a:lnTo>
                      <a:pt x="330" y="678"/>
                    </a:lnTo>
                    <a:lnTo>
                      <a:pt x="324" y="678"/>
                    </a:lnTo>
                    <a:lnTo>
                      <a:pt x="324" y="684"/>
                    </a:lnTo>
                    <a:lnTo>
                      <a:pt x="318" y="684"/>
                    </a:lnTo>
                    <a:lnTo>
                      <a:pt x="318" y="690"/>
                    </a:lnTo>
                    <a:lnTo>
                      <a:pt x="312" y="690"/>
                    </a:lnTo>
                    <a:lnTo>
                      <a:pt x="312" y="696"/>
                    </a:lnTo>
                    <a:lnTo>
                      <a:pt x="306" y="696"/>
                    </a:lnTo>
                    <a:lnTo>
                      <a:pt x="300" y="696"/>
                    </a:lnTo>
                    <a:lnTo>
                      <a:pt x="300" y="702"/>
                    </a:lnTo>
                    <a:lnTo>
                      <a:pt x="300" y="708"/>
                    </a:lnTo>
                    <a:lnTo>
                      <a:pt x="294" y="708"/>
                    </a:lnTo>
                    <a:lnTo>
                      <a:pt x="288" y="708"/>
                    </a:lnTo>
                    <a:lnTo>
                      <a:pt x="282" y="708"/>
                    </a:lnTo>
                    <a:lnTo>
                      <a:pt x="276" y="708"/>
                    </a:lnTo>
                    <a:lnTo>
                      <a:pt x="270" y="708"/>
                    </a:lnTo>
                    <a:lnTo>
                      <a:pt x="264" y="708"/>
                    </a:lnTo>
                    <a:lnTo>
                      <a:pt x="258" y="708"/>
                    </a:lnTo>
                    <a:lnTo>
                      <a:pt x="252" y="714"/>
                    </a:lnTo>
                    <a:lnTo>
                      <a:pt x="246" y="714"/>
                    </a:lnTo>
                    <a:lnTo>
                      <a:pt x="246" y="720"/>
                    </a:lnTo>
                    <a:lnTo>
                      <a:pt x="240" y="720"/>
                    </a:lnTo>
                    <a:lnTo>
                      <a:pt x="240" y="726"/>
                    </a:lnTo>
                    <a:lnTo>
                      <a:pt x="234" y="726"/>
                    </a:lnTo>
                    <a:lnTo>
                      <a:pt x="228" y="726"/>
                    </a:lnTo>
                    <a:lnTo>
                      <a:pt x="228" y="732"/>
                    </a:lnTo>
                    <a:lnTo>
                      <a:pt x="222" y="732"/>
                    </a:lnTo>
                    <a:lnTo>
                      <a:pt x="216" y="738"/>
                    </a:lnTo>
                    <a:lnTo>
                      <a:pt x="210" y="738"/>
                    </a:lnTo>
                    <a:lnTo>
                      <a:pt x="210" y="744"/>
                    </a:lnTo>
                    <a:lnTo>
                      <a:pt x="210" y="750"/>
                    </a:lnTo>
                    <a:lnTo>
                      <a:pt x="204" y="750"/>
                    </a:lnTo>
                    <a:lnTo>
                      <a:pt x="198" y="756"/>
                    </a:lnTo>
                    <a:lnTo>
                      <a:pt x="192" y="756"/>
                    </a:lnTo>
                    <a:lnTo>
                      <a:pt x="186" y="762"/>
                    </a:lnTo>
                    <a:lnTo>
                      <a:pt x="180" y="762"/>
                    </a:lnTo>
                    <a:lnTo>
                      <a:pt x="174" y="768"/>
                    </a:lnTo>
                    <a:lnTo>
                      <a:pt x="174" y="774"/>
                    </a:lnTo>
                    <a:lnTo>
                      <a:pt x="174" y="768"/>
                    </a:lnTo>
                    <a:lnTo>
                      <a:pt x="168" y="768"/>
                    </a:lnTo>
                    <a:lnTo>
                      <a:pt x="162" y="768"/>
                    </a:lnTo>
                    <a:lnTo>
                      <a:pt x="162" y="774"/>
                    </a:lnTo>
                    <a:lnTo>
                      <a:pt x="156" y="780"/>
                    </a:lnTo>
                    <a:lnTo>
                      <a:pt x="150" y="780"/>
                    </a:lnTo>
                    <a:lnTo>
                      <a:pt x="144" y="780"/>
                    </a:lnTo>
                    <a:lnTo>
                      <a:pt x="144" y="774"/>
                    </a:lnTo>
                    <a:lnTo>
                      <a:pt x="144" y="768"/>
                    </a:lnTo>
                    <a:lnTo>
                      <a:pt x="144" y="762"/>
                    </a:lnTo>
                    <a:lnTo>
                      <a:pt x="144" y="756"/>
                    </a:lnTo>
                    <a:lnTo>
                      <a:pt x="150" y="756"/>
                    </a:lnTo>
                    <a:lnTo>
                      <a:pt x="150" y="750"/>
                    </a:lnTo>
                    <a:lnTo>
                      <a:pt x="150" y="744"/>
                    </a:lnTo>
                    <a:lnTo>
                      <a:pt x="144" y="744"/>
                    </a:lnTo>
                    <a:lnTo>
                      <a:pt x="144" y="738"/>
                    </a:lnTo>
                    <a:lnTo>
                      <a:pt x="138" y="738"/>
                    </a:lnTo>
                    <a:lnTo>
                      <a:pt x="132" y="732"/>
                    </a:lnTo>
                    <a:lnTo>
                      <a:pt x="126" y="732"/>
                    </a:lnTo>
                    <a:lnTo>
                      <a:pt x="120" y="732"/>
                    </a:lnTo>
                    <a:lnTo>
                      <a:pt x="114" y="732"/>
                    </a:lnTo>
                    <a:lnTo>
                      <a:pt x="114" y="726"/>
                    </a:lnTo>
                    <a:lnTo>
                      <a:pt x="120" y="726"/>
                    </a:lnTo>
                    <a:lnTo>
                      <a:pt x="114" y="720"/>
                    </a:lnTo>
                    <a:lnTo>
                      <a:pt x="108" y="720"/>
                    </a:lnTo>
                    <a:lnTo>
                      <a:pt x="108" y="714"/>
                    </a:lnTo>
                    <a:lnTo>
                      <a:pt x="102" y="714"/>
                    </a:lnTo>
                    <a:lnTo>
                      <a:pt x="96" y="714"/>
                    </a:lnTo>
                    <a:lnTo>
                      <a:pt x="90" y="714"/>
                    </a:lnTo>
                    <a:lnTo>
                      <a:pt x="84" y="714"/>
                    </a:lnTo>
                    <a:lnTo>
                      <a:pt x="84" y="720"/>
                    </a:lnTo>
                    <a:lnTo>
                      <a:pt x="78" y="720"/>
                    </a:lnTo>
                    <a:lnTo>
                      <a:pt x="72" y="720"/>
                    </a:lnTo>
                    <a:lnTo>
                      <a:pt x="72" y="726"/>
                    </a:lnTo>
                    <a:lnTo>
                      <a:pt x="72" y="732"/>
                    </a:lnTo>
                    <a:lnTo>
                      <a:pt x="66" y="732"/>
                    </a:lnTo>
                    <a:lnTo>
                      <a:pt x="66" y="726"/>
                    </a:lnTo>
                    <a:lnTo>
                      <a:pt x="60" y="726"/>
                    </a:lnTo>
                    <a:lnTo>
                      <a:pt x="54" y="726"/>
                    </a:lnTo>
                    <a:lnTo>
                      <a:pt x="54" y="720"/>
                    </a:lnTo>
                    <a:lnTo>
                      <a:pt x="54" y="714"/>
                    </a:lnTo>
                    <a:lnTo>
                      <a:pt x="54" y="708"/>
                    </a:lnTo>
                    <a:lnTo>
                      <a:pt x="60" y="708"/>
                    </a:lnTo>
                    <a:lnTo>
                      <a:pt x="66" y="708"/>
                    </a:lnTo>
                    <a:lnTo>
                      <a:pt x="72" y="708"/>
                    </a:lnTo>
                    <a:lnTo>
                      <a:pt x="78" y="708"/>
                    </a:lnTo>
                    <a:lnTo>
                      <a:pt x="78" y="702"/>
                    </a:lnTo>
                    <a:lnTo>
                      <a:pt x="84" y="702"/>
                    </a:lnTo>
                    <a:lnTo>
                      <a:pt x="84" y="696"/>
                    </a:lnTo>
                    <a:lnTo>
                      <a:pt x="90" y="690"/>
                    </a:lnTo>
                    <a:lnTo>
                      <a:pt x="90" y="684"/>
                    </a:lnTo>
                    <a:lnTo>
                      <a:pt x="84" y="684"/>
                    </a:lnTo>
                    <a:lnTo>
                      <a:pt x="84" y="678"/>
                    </a:lnTo>
                    <a:lnTo>
                      <a:pt x="78" y="678"/>
                    </a:lnTo>
                    <a:lnTo>
                      <a:pt x="72" y="678"/>
                    </a:lnTo>
                    <a:lnTo>
                      <a:pt x="72" y="672"/>
                    </a:lnTo>
                    <a:lnTo>
                      <a:pt x="78" y="672"/>
                    </a:lnTo>
                    <a:lnTo>
                      <a:pt x="84" y="666"/>
                    </a:lnTo>
                    <a:lnTo>
                      <a:pt x="90" y="666"/>
                    </a:lnTo>
                    <a:lnTo>
                      <a:pt x="84" y="660"/>
                    </a:lnTo>
                    <a:lnTo>
                      <a:pt x="84" y="654"/>
                    </a:lnTo>
                    <a:lnTo>
                      <a:pt x="90" y="648"/>
                    </a:lnTo>
                    <a:lnTo>
                      <a:pt x="84" y="648"/>
                    </a:lnTo>
                    <a:lnTo>
                      <a:pt x="78" y="648"/>
                    </a:lnTo>
                    <a:lnTo>
                      <a:pt x="72" y="648"/>
                    </a:lnTo>
                    <a:lnTo>
                      <a:pt x="72" y="642"/>
                    </a:lnTo>
                    <a:lnTo>
                      <a:pt x="72" y="636"/>
                    </a:lnTo>
                    <a:lnTo>
                      <a:pt x="72" y="630"/>
                    </a:lnTo>
                    <a:lnTo>
                      <a:pt x="72" y="624"/>
                    </a:lnTo>
                    <a:lnTo>
                      <a:pt x="72" y="618"/>
                    </a:lnTo>
                    <a:lnTo>
                      <a:pt x="72" y="612"/>
                    </a:lnTo>
                    <a:lnTo>
                      <a:pt x="72" y="606"/>
                    </a:lnTo>
                    <a:lnTo>
                      <a:pt x="72" y="600"/>
                    </a:lnTo>
                    <a:lnTo>
                      <a:pt x="78" y="600"/>
                    </a:lnTo>
                    <a:lnTo>
                      <a:pt x="84" y="600"/>
                    </a:lnTo>
                    <a:lnTo>
                      <a:pt x="90" y="600"/>
                    </a:lnTo>
                    <a:lnTo>
                      <a:pt x="90" y="594"/>
                    </a:lnTo>
                    <a:lnTo>
                      <a:pt x="96" y="594"/>
                    </a:lnTo>
                    <a:lnTo>
                      <a:pt x="96" y="588"/>
                    </a:lnTo>
                    <a:lnTo>
                      <a:pt x="102" y="588"/>
                    </a:lnTo>
                    <a:lnTo>
                      <a:pt x="102" y="582"/>
                    </a:lnTo>
                    <a:lnTo>
                      <a:pt x="108" y="582"/>
                    </a:lnTo>
                    <a:lnTo>
                      <a:pt x="114" y="582"/>
                    </a:lnTo>
                    <a:lnTo>
                      <a:pt x="120" y="582"/>
                    </a:lnTo>
                    <a:lnTo>
                      <a:pt x="120" y="576"/>
                    </a:lnTo>
                    <a:lnTo>
                      <a:pt x="126" y="570"/>
                    </a:lnTo>
                    <a:lnTo>
                      <a:pt x="132" y="570"/>
                    </a:lnTo>
                    <a:lnTo>
                      <a:pt x="132" y="564"/>
                    </a:lnTo>
                    <a:lnTo>
                      <a:pt x="132" y="558"/>
                    </a:lnTo>
                    <a:lnTo>
                      <a:pt x="132" y="552"/>
                    </a:lnTo>
                    <a:lnTo>
                      <a:pt x="138" y="552"/>
                    </a:lnTo>
                    <a:lnTo>
                      <a:pt x="144" y="552"/>
                    </a:lnTo>
                    <a:lnTo>
                      <a:pt x="150" y="546"/>
                    </a:lnTo>
                    <a:lnTo>
                      <a:pt x="150" y="540"/>
                    </a:lnTo>
                    <a:lnTo>
                      <a:pt x="150" y="534"/>
                    </a:lnTo>
                    <a:lnTo>
                      <a:pt x="144" y="534"/>
                    </a:lnTo>
                    <a:lnTo>
                      <a:pt x="138" y="534"/>
                    </a:lnTo>
                    <a:lnTo>
                      <a:pt x="132" y="534"/>
                    </a:lnTo>
                    <a:lnTo>
                      <a:pt x="132" y="528"/>
                    </a:lnTo>
                    <a:lnTo>
                      <a:pt x="126" y="528"/>
                    </a:lnTo>
                    <a:lnTo>
                      <a:pt x="120" y="522"/>
                    </a:lnTo>
                    <a:lnTo>
                      <a:pt x="120" y="516"/>
                    </a:lnTo>
                    <a:lnTo>
                      <a:pt x="126" y="516"/>
                    </a:lnTo>
                    <a:lnTo>
                      <a:pt x="132" y="516"/>
                    </a:lnTo>
                    <a:lnTo>
                      <a:pt x="132" y="510"/>
                    </a:lnTo>
                    <a:lnTo>
                      <a:pt x="132" y="504"/>
                    </a:lnTo>
                    <a:lnTo>
                      <a:pt x="132" y="498"/>
                    </a:lnTo>
                    <a:lnTo>
                      <a:pt x="132" y="492"/>
                    </a:lnTo>
                    <a:lnTo>
                      <a:pt x="132" y="486"/>
                    </a:lnTo>
                    <a:lnTo>
                      <a:pt x="132" y="480"/>
                    </a:lnTo>
                    <a:lnTo>
                      <a:pt x="138" y="480"/>
                    </a:lnTo>
                    <a:lnTo>
                      <a:pt x="144" y="480"/>
                    </a:lnTo>
                    <a:lnTo>
                      <a:pt x="150" y="480"/>
                    </a:lnTo>
                    <a:lnTo>
                      <a:pt x="150" y="486"/>
                    </a:lnTo>
                    <a:lnTo>
                      <a:pt x="156" y="486"/>
                    </a:lnTo>
                    <a:lnTo>
                      <a:pt x="156" y="480"/>
                    </a:lnTo>
                    <a:lnTo>
                      <a:pt x="162" y="480"/>
                    </a:lnTo>
                    <a:lnTo>
                      <a:pt x="162" y="474"/>
                    </a:lnTo>
                    <a:lnTo>
                      <a:pt x="168" y="474"/>
                    </a:lnTo>
                    <a:lnTo>
                      <a:pt x="168" y="468"/>
                    </a:lnTo>
                    <a:lnTo>
                      <a:pt x="162" y="468"/>
                    </a:lnTo>
                    <a:lnTo>
                      <a:pt x="162" y="462"/>
                    </a:lnTo>
                    <a:lnTo>
                      <a:pt x="156" y="462"/>
                    </a:lnTo>
                    <a:lnTo>
                      <a:pt x="150" y="462"/>
                    </a:lnTo>
                    <a:lnTo>
                      <a:pt x="150" y="456"/>
                    </a:lnTo>
                    <a:lnTo>
                      <a:pt x="144" y="456"/>
                    </a:lnTo>
                    <a:lnTo>
                      <a:pt x="138" y="456"/>
                    </a:lnTo>
                    <a:lnTo>
                      <a:pt x="132" y="456"/>
                    </a:lnTo>
                    <a:lnTo>
                      <a:pt x="132" y="450"/>
                    </a:lnTo>
                    <a:lnTo>
                      <a:pt x="132" y="444"/>
                    </a:lnTo>
                    <a:lnTo>
                      <a:pt x="138" y="444"/>
                    </a:lnTo>
                    <a:lnTo>
                      <a:pt x="132" y="438"/>
                    </a:lnTo>
                    <a:lnTo>
                      <a:pt x="126" y="438"/>
                    </a:lnTo>
                    <a:lnTo>
                      <a:pt x="120" y="438"/>
                    </a:lnTo>
                    <a:lnTo>
                      <a:pt x="120" y="432"/>
                    </a:lnTo>
                    <a:lnTo>
                      <a:pt x="126" y="432"/>
                    </a:lnTo>
                    <a:lnTo>
                      <a:pt x="132" y="426"/>
                    </a:lnTo>
                    <a:lnTo>
                      <a:pt x="138" y="426"/>
                    </a:lnTo>
                    <a:lnTo>
                      <a:pt x="138" y="420"/>
                    </a:lnTo>
                    <a:lnTo>
                      <a:pt x="132" y="420"/>
                    </a:lnTo>
                    <a:lnTo>
                      <a:pt x="138" y="414"/>
                    </a:lnTo>
                    <a:lnTo>
                      <a:pt x="132" y="414"/>
                    </a:lnTo>
                    <a:lnTo>
                      <a:pt x="126" y="414"/>
                    </a:lnTo>
                    <a:lnTo>
                      <a:pt x="126" y="420"/>
                    </a:lnTo>
                    <a:lnTo>
                      <a:pt x="120" y="420"/>
                    </a:lnTo>
                    <a:lnTo>
                      <a:pt x="120" y="414"/>
                    </a:lnTo>
                    <a:lnTo>
                      <a:pt x="114" y="408"/>
                    </a:lnTo>
                    <a:lnTo>
                      <a:pt x="114" y="402"/>
                    </a:lnTo>
                    <a:lnTo>
                      <a:pt x="108" y="402"/>
                    </a:lnTo>
                    <a:lnTo>
                      <a:pt x="102" y="396"/>
                    </a:lnTo>
                    <a:lnTo>
                      <a:pt x="96" y="396"/>
                    </a:lnTo>
                    <a:lnTo>
                      <a:pt x="90" y="396"/>
                    </a:lnTo>
                    <a:lnTo>
                      <a:pt x="90" y="390"/>
                    </a:lnTo>
                    <a:lnTo>
                      <a:pt x="90" y="384"/>
                    </a:lnTo>
                    <a:lnTo>
                      <a:pt x="96" y="384"/>
                    </a:lnTo>
                    <a:lnTo>
                      <a:pt x="102" y="384"/>
                    </a:lnTo>
                    <a:lnTo>
                      <a:pt x="102" y="378"/>
                    </a:lnTo>
                    <a:lnTo>
                      <a:pt x="108" y="378"/>
                    </a:lnTo>
                    <a:lnTo>
                      <a:pt x="108" y="372"/>
                    </a:lnTo>
                    <a:lnTo>
                      <a:pt x="108" y="366"/>
                    </a:lnTo>
                    <a:lnTo>
                      <a:pt x="102" y="366"/>
                    </a:lnTo>
                    <a:lnTo>
                      <a:pt x="102" y="360"/>
                    </a:lnTo>
                    <a:lnTo>
                      <a:pt x="96" y="366"/>
                    </a:lnTo>
                    <a:lnTo>
                      <a:pt x="90" y="366"/>
                    </a:lnTo>
                    <a:lnTo>
                      <a:pt x="84" y="366"/>
                    </a:lnTo>
                    <a:lnTo>
                      <a:pt x="78" y="366"/>
                    </a:lnTo>
                    <a:lnTo>
                      <a:pt x="72" y="366"/>
                    </a:lnTo>
                    <a:lnTo>
                      <a:pt x="66" y="366"/>
                    </a:lnTo>
                    <a:lnTo>
                      <a:pt x="60" y="366"/>
                    </a:lnTo>
                    <a:lnTo>
                      <a:pt x="66" y="360"/>
                    </a:lnTo>
                    <a:lnTo>
                      <a:pt x="72" y="360"/>
                    </a:lnTo>
                    <a:lnTo>
                      <a:pt x="72" y="354"/>
                    </a:lnTo>
                    <a:lnTo>
                      <a:pt x="66" y="354"/>
                    </a:lnTo>
                    <a:lnTo>
                      <a:pt x="60" y="354"/>
                    </a:lnTo>
                    <a:lnTo>
                      <a:pt x="54" y="354"/>
                    </a:lnTo>
                    <a:lnTo>
                      <a:pt x="48" y="354"/>
                    </a:lnTo>
                    <a:lnTo>
                      <a:pt x="42" y="354"/>
                    </a:lnTo>
                    <a:lnTo>
                      <a:pt x="36" y="354"/>
                    </a:lnTo>
                    <a:lnTo>
                      <a:pt x="36" y="348"/>
                    </a:lnTo>
                    <a:lnTo>
                      <a:pt x="30" y="348"/>
                    </a:lnTo>
                    <a:lnTo>
                      <a:pt x="30" y="342"/>
                    </a:lnTo>
                    <a:lnTo>
                      <a:pt x="30" y="336"/>
                    </a:lnTo>
                    <a:lnTo>
                      <a:pt x="30" y="330"/>
                    </a:lnTo>
                    <a:lnTo>
                      <a:pt x="24" y="324"/>
                    </a:lnTo>
                    <a:lnTo>
                      <a:pt x="24" y="318"/>
                    </a:lnTo>
                    <a:lnTo>
                      <a:pt x="18" y="318"/>
                    </a:lnTo>
                    <a:lnTo>
                      <a:pt x="12" y="312"/>
                    </a:lnTo>
                    <a:lnTo>
                      <a:pt x="12" y="306"/>
                    </a:lnTo>
                    <a:lnTo>
                      <a:pt x="6" y="306"/>
                    </a:lnTo>
                    <a:lnTo>
                      <a:pt x="12" y="318"/>
                    </a:lnTo>
                    <a:lnTo>
                      <a:pt x="6" y="318"/>
                    </a:lnTo>
                    <a:lnTo>
                      <a:pt x="0" y="318"/>
                    </a:lnTo>
                    <a:lnTo>
                      <a:pt x="0" y="312"/>
                    </a:lnTo>
                    <a:lnTo>
                      <a:pt x="0" y="306"/>
                    </a:lnTo>
                    <a:lnTo>
                      <a:pt x="0" y="300"/>
                    </a:lnTo>
                    <a:lnTo>
                      <a:pt x="6" y="300"/>
                    </a:lnTo>
                    <a:lnTo>
                      <a:pt x="12" y="294"/>
                    </a:lnTo>
                    <a:lnTo>
                      <a:pt x="18" y="294"/>
                    </a:lnTo>
                    <a:lnTo>
                      <a:pt x="12" y="288"/>
                    </a:lnTo>
                    <a:lnTo>
                      <a:pt x="12" y="282"/>
                    </a:lnTo>
                    <a:lnTo>
                      <a:pt x="12" y="276"/>
                    </a:lnTo>
                    <a:lnTo>
                      <a:pt x="18" y="276"/>
                    </a:lnTo>
                    <a:lnTo>
                      <a:pt x="24" y="276"/>
                    </a:lnTo>
                    <a:lnTo>
                      <a:pt x="24" y="282"/>
                    </a:lnTo>
                    <a:lnTo>
                      <a:pt x="30" y="282"/>
                    </a:lnTo>
                    <a:lnTo>
                      <a:pt x="36" y="276"/>
                    </a:lnTo>
                    <a:lnTo>
                      <a:pt x="42" y="276"/>
                    </a:lnTo>
                    <a:lnTo>
                      <a:pt x="42" y="270"/>
                    </a:lnTo>
                    <a:lnTo>
                      <a:pt x="48" y="270"/>
                    </a:lnTo>
                    <a:lnTo>
                      <a:pt x="54" y="264"/>
                    </a:lnTo>
                    <a:lnTo>
                      <a:pt x="54" y="258"/>
                    </a:lnTo>
                    <a:lnTo>
                      <a:pt x="60" y="258"/>
                    </a:lnTo>
                    <a:lnTo>
                      <a:pt x="66" y="258"/>
                    </a:lnTo>
                    <a:lnTo>
                      <a:pt x="72" y="258"/>
                    </a:lnTo>
                    <a:lnTo>
                      <a:pt x="78" y="258"/>
                    </a:lnTo>
                    <a:lnTo>
                      <a:pt x="84" y="258"/>
                    </a:lnTo>
                    <a:lnTo>
                      <a:pt x="90" y="258"/>
                    </a:lnTo>
                    <a:lnTo>
                      <a:pt x="90" y="252"/>
                    </a:lnTo>
                    <a:lnTo>
                      <a:pt x="84" y="252"/>
                    </a:lnTo>
                    <a:lnTo>
                      <a:pt x="84" y="246"/>
                    </a:lnTo>
                    <a:lnTo>
                      <a:pt x="78" y="246"/>
                    </a:lnTo>
                    <a:lnTo>
                      <a:pt x="78" y="240"/>
                    </a:lnTo>
                    <a:lnTo>
                      <a:pt x="78" y="234"/>
                    </a:lnTo>
                    <a:lnTo>
                      <a:pt x="78" y="228"/>
                    </a:lnTo>
                    <a:lnTo>
                      <a:pt x="72" y="222"/>
                    </a:lnTo>
                    <a:lnTo>
                      <a:pt x="66" y="216"/>
                    </a:lnTo>
                    <a:lnTo>
                      <a:pt x="60" y="216"/>
                    </a:lnTo>
                    <a:lnTo>
                      <a:pt x="60" y="210"/>
                    </a:lnTo>
                    <a:lnTo>
                      <a:pt x="60" y="204"/>
                    </a:lnTo>
                    <a:lnTo>
                      <a:pt x="60" y="198"/>
                    </a:lnTo>
                    <a:lnTo>
                      <a:pt x="66" y="198"/>
                    </a:lnTo>
                    <a:lnTo>
                      <a:pt x="66" y="192"/>
                    </a:lnTo>
                    <a:lnTo>
                      <a:pt x="72" y="192"/>
                    </a:lnTo>
                    <a:lnTo>
                      <a:pt x="78" y="192"/>
                    </a:lnTo>
                    <a:lnTo>
                      <a:pt x="84" y="192"/>
                    </a:lnTo>
                    <a:lnTo>
                      <a:pt x="90" y="192"/>
                    </a:lnTo>
                    <a:lnTo>
                      <a:pt x="90" y="186"/>
                    </a:lnTo>
                    <a:lnTo>
                      <a:pt x="96" y="186"/>
                    </a:lnTo>
                    <a:lnTo>
                      <a:pt x="102" y="186"/>
                    </a:lnTo>
                    <a:lnTo>
                      <a:pt x="108" y="186"/>
                    </a:lnTo>
                    <a:lnTo>
                      <a:pt x="108" y="180"/>
                    </a:lnTo>
                    <a:lnTo>
                      <a:pt x="108" y="174"/>
                    </a:lnTo>
                    <a:lnTo>
                      <a:pt x="114" y="174"/>
                    </a:lnTo>
                    <a:lnTo>
                      <a:pt x="120" y="174"/>
                    </a:lnTo>
                    <a:lnTo>
                      <a:pt x="120" y="180"/>
                    </a:lnTo>
                    <a:lnTo>
                      <a:pt x="126" y="180"/>
                    </a:lnTo>
                    <a:lnTo>
                      <a:pt x="126" y="174"/>
                    </a:lnTo>
                    <a:lnTo>
                      <a:pt x="132" y="174"/>
                    </a:lnTo>
                    <a:lnTo>
                      <a:pt x="138" y="174"/>
                    </a:lnTo>
                    <a:lnTo>
                      <a:pt x="144" y="174"/>
                    </a:lnTo>
                    <a:lnTo>
                      <a:pt x="150" y="174"/>
                    </a:lnTo>
                    <a:lnTo>
                      <a:pt x="156" y="174"/>
                    </a:lnTo>
                    <a:lnTo>
                      <a:pt x="162" y="174"/>
                    </a:lnTo>
                    <a:lnTo>
                      <a:pt x="156" y="174"/>
                    </a:lnTo>
                    <a:lnTo>
                      <a:pt x="150" y="174"/>
                    </a:lnTo>
                    <a:lnTo>
                      <a:pt x="150" y="168"/>
                    </a:lnTo>
                    <a:lnTo>
                      <a:pt x="150" y="162"/>
                    </a:lnTo>
                    <a:lnTo>
                      <a:pt x="144" y="162"/>
                    </a:lnTo>
                    <a:lnTo>
                      <a:pt x="138" y="156"/>
                    </a:lnTo>
                    <a:lnTo>
                      <a:pt x="144" y="156"/>
                    </a:lnTo>
                    <a:lnTo>
                      <a:pt x="150" y="162"/>
                    </a:lnTo>
                    <a:lnTo>
                      <a:pt x="156" y="156"/>
                    </a:lnTo>
                    <a:lnTo>
                      <a:pt x="162" y="156"/>
                    </a:lnTo>
                    <a:lnTo>
                      <a:pt x="168" y="156"/>
                    </a:lnTo>
                    <a:lnTo>
                      <a:pt x="174" y="150"/>
                    </a:lnTo>
                    <a:lnTo>
                      <a:pt x="180" y="150"/>
                    </a:lnTo>
                    <a:lnTo>
                      <a:pt x="186" y="150"/>
                    </a:lnTo>
                    <a:lnTo>
                      <a:pt x="192" y="150"/>
                    </a:lnTo>
                    <a:lnTo>
                      <a:pt x="198" y="150"/>
                    </a:lnTo>
                    <a:lnTo>
                      <a:pt x="198" y="144"/>
                    </a:lnTo>
                    <a:lnTo>
                      <a:pt x="198" y="138"/>
                    </a:lnTo>
                    <a:lnTo>
                      <a:pt x="198" y="132"/>
                    </a:lnTo>
                    <a:lnTo>
                      <a:pt x="198" y="126"/>
                    </a:lnTo>
                    <a:lnTo>
                      <a:pt x="198" y="120"/>
                    </a:lnTo>
                    <a:lnTo>
                      <a:pt x="198" y="114"/>
                    </a:lnTo>
                    <a:lnTo>
                      <a:pt x="198" y="108"/>
                    </a:lnTo>
                    <a:lnTo>
                      <a:pt x="198" y="102"/>
                    </a:lnTo>
                    <a:lnTo>
                      <a:pt x="198" y="96"/>
                    </a:lnTo>
                    <a:lnTo>
                      <a:pt x="198" y="90"/>
                    </a:lnTo>
                    <a:lnTo>
                      <a:pt x="198" y="84"/>
                    </a:lnTo>
                    <a:lnTo>
                      <a:pt x="198" y="78"/>
                    </a:lnTo>
                    <a:lnTo>
                      <a:pt x="198" y="72"/>
                    </a:lnTo>
                    <a:lnTo>
                      <a:pt x="198" y="66"/>
                    </a:lnTo>
                    <a:lnTo>
                      <a:pt x="198" y="60"/>
                    </a:lnTo>
                    <a:lnTo>
                      <a:pt x="204" y="60"/>
                    </a:lnTo>
                    <a:lnTo>
                      <a:pt x="210" y="54"/>
                    </a:lnTo>
                    <a:lnTo>
                      <a:pt x="216" y="54"/>
                    </a:lnTo>
                    <a:lnTo>
                      <a:pt x="210" y="54"/>
                    </a:lnTo>
                    <a:lnTo>
                      <a:pt x="210" y="48"/>
                    </a:lnTo>
                    <a:lnTo>
                      <a:pt x="204" y="48"/>
                    </a:lnTo>
                    <a:lnTo>
                      <a:pt x="198" y="48"/>
                    </a:lnTo>
                    <a:lnTo>
                      <a:pt x="198" y="42"/>
                    </a:lnTo>
                    <a:lnTo>
                      <a:pt x="198" y="36"/>
                    </a:lnTo>
                    <a:lnTo>
                      <a:pt x="198" y="30"/>
                    </a:lnTo>
                    <a:lnTo>
                      <a:pt x="204" y="30"/>
                    </a:lnTo>
                    <a:lnTo>
                      <a:pt x="210" y="30"/>
                    </a:lnTo>
                    <a:lnTo>
                      <a:pt x="216" y="30"/>
                    </a:lnTo>
                    <a:lnTo>
                      <a:pt x="216" y="24"/>
                    </a:lnTo>
                    <a:lnTo>
                      <a:pt x="222" y="24"/>
                    </a:lnTo>
                    <a:lnTo>
                      <a:pt x="228" y="18"/>
                    </a:lnTo>
                    <a:lnTo>
                      <a:pt x="234" y="24"/>
                    </a:lnTo>
                    <a:lnTo>
                      <a:pt x="240" y="24"/>
                    </a:lnTo>
                    <a:lnTo>
                      <a:pt x="246" y="30"/>
                    </a:lnTo>
                    <a:lnTo>
                      <a:pt x="246" y="36"/>
                    </a:lnTo>
                    <a:lnTo>
                      <a:pt x="252" y="36"/>
                    </a:lnTo>
                    <a:lnTo>
                      <a:pt x="258" y="36"/>
                    </a:lnTo>
                    <a:lnTo>
                      <a:pt x="258" y="30"/>
                    </a:lnTo>
                    <a:lnTo>
                      <a:pt x="264" y="30"/>
                    </a:lnTo>
                    <a:lnTo>
                      <a:pt x="270" y="30"/>
                    </a:lnTo>
                    <a:lnTo>
                      <a:pt x="276" y="30"/>
                    </a:lnTo>
                    <a:lnTo>
                      <a:pt x="276" y="36"/>
                    </a:lnTo>
                    <a:lnTo>
                      <a:pt x="282" y="36"/>
                    </a:lnTo>
                    <a:lnTo>
                      <a:pt x="288" y="42"/>
                    </a:lnTo>
                    <a:lnTo>
                      <a:pt x="294" y="42"/>
                    </a:lnTo>
                    <a:lnTo>
                      <a:pt x="294" y="36"/>
                    </a:lnTo>
                    <a:lnTo>
                      <a:pt x="300" y="36"/>
                    </a:lnTo>
                    <a:lnTo>
                      <a:pt x="306" y="36"/>
                    </a:lnTo>
                    <a:lnTo>
                      <a:pt x="306" y="30"/>
                    </a:lnTo>
                    <a:lnTo>
                      <a:pt x="306" y="24"/>
                    </a:lnTo>
                    <a:lnTo>
                      <a:pt x="300" y="24"/>
                    </a:lnTo>
                    <a:lnTo>
                      <a:pt x="294" y="18"/>
                    </a:lnTo>
                    <a:lnTo>
                      <a:pt x="288" y="18"/>
                    </a:lnTo>
                    <a:lnTo>
                      <a:pt x="288" y="12"/>
                    </a:lnTo>
                    <a:lnTo>
                      <a:pt x="288" y="6"/>
                    </a:lnTo>
                    <a:lnTo>
                      <a:pt x="294" y="6"/>
                    </a:lnTo>
                    <a:lnTo>
                      <a:pt x="300" y="6"/>
                    </a:lnTo>
                    <a:lnTo>
                      <a:pt x="306" y="6"/>
                    </a:lnTo>
                    <a:lnTo>
                      <a:pt x="306" y="0"/>
                    </a:lnTo>
                    <a:lnTo>
                      <a:pt x="312" y="0"/>
                    </a:lnTo>
                    <a:lnTo>
                      <a:pt x="318" y="6"/>
                    </a:lnTo>
                    <a:lnTo>
                      <a:pt x="324" y="6"/>
                    </a:lnTo>
                    <a:lnTo>
                      <a:pt x="330" y="6"/>
                    </a:lnTo>
                    <a:lnTo>
                      <a:pt x="336" y="6"/>
                    </a:lnTo>
                    <a:lnTo>
                      <a:pt x="342" y="12"/>
                    </a:lnTo>
                    <a:lnTo>
                      <a:pt x="348" y="12"/>
                    </a:lnTo>
                    <a:lnTo>
                      <a:pt x="348" y="18"/>
                    </a:lnTo>
                    <a:lnTo>
                      <a:pt x="354" y="18"/>
                    </a:lnTo>
                    <a:lnTo>
                      <a:pt x="354" y="24"/>
                    </a:lnTo>
                    <a:lnTo>
                      <a:pt x="348" y="30"/>
                    </a:lnTo>
                    <a:lnTo>
                      <a:pt x="342" y="30"/>
                    </a:lnTo>
                    <a:lnTo>
                      <a:pt x="336" y="36"/>
                    </a:lnTo>
                    <a:lnTo>
                      <a:pt x="336" y="42"/>
                    </a:lnTo>
                    <a:lnTo>
                      <a:pt x="342" y="48"/>
                    </a:lnTo>
                    <a:lnTo>
                      <a:pt x="348" y="42"/>
                    </a:lnTo>
                    <a:lnTo>
                      <a:pt x="354" y="42"/>
                    </a:lnTo>
                    <a:lnTo>
                      <a:pt x="360" y="42"/>
                    </a:lnTo>
                    <a:lnTo>
                      <a:pt x="366" y="42"/>
                    </a:lnTo>
                    <a:lnTo>
                      <a:pt x="366" y="36"/>
                    </a:lnTo>
                    <a:lnTo>
                      <a:pt x="372" y="42"/>
                    </a:lnTo>
                    <a:lnTo>
                      <a:pt x="378" y="42"/>
                    </a:lnTo>
                    <a:lnTo>
                      <a:pt x="378" y="36"/>
                    </a:lnTo>
                    <a:lnTo>
                      <a:pt x="384" y="42"/>
                    </a:lnTo>
                    <a:lnTo>
                      <a:pt x="390" y="42"/>
                    </a:lnTo>
                    <a:lnTo>
                      <a:pt x="396" y="42"/>
                    </a:lnTo>
                    <a:lnTo>
                      <a:pt x="396" y="36"/>
                    </a:lnTo>
                    <a:lnTo>
                      <a:pt x="396" y="30"/>
                    </a:lnTo>
                    <a:lnTo>
                      <a:pt x="396" y="24"/>
                    </a:lnTo>
                    <a:lnTo>
                      <a:pt x="402" y="24"/>
                    </a:lnTo>
                    <a:lnTo>
                      <a:pt x="408" y="24"/>
                    </a:lnTo>
                    <a:lnTo>
                      <a:pt x="414" y="24"/>
                    </a:lnTo>
                    <a:lnTo>
                      <a:pt x="414" y="30"/>
                    </a:lnTo>
                    <a:lnTo>
                      <a:pt x="420" y="30"/>
                    </a:lnTo>
                    <a:lnTo>
                      <a:pt x="426" y="30"/>
                    </a:lnTo>
                    <a:lnTo>
                      <a:pt x="426" y="36"/>
                    </a:lnTo>
                    <a:lnTo>
                      <a:pt x="432" y="42"/>
                    </a:lnTo>
                    <a:lnTo>
                      <a:pt x="438" y="42"/>
                    </a:lnTo>
                    <a:lnTo>
                      <a:pt x="444" y="42"/>
                    </a:lnTo>
                    <a:lnTo>
                      <a:pt x="450" y="42"/>
                    </a:lnTo>
                    <a:lnTo>
                      <a:pt x="456" y="48"/>
                    </a:lnTo>
                    <a:lnTo>
                      <a:pt x="456" y="54"/>
                    </a:lnTo>
                    <a:lnTo>
                      <a:pt x="456" y="60"/>
                    </a:lnTo>
                    <a:lnTo>
                      <a:pt x="456" y="66"/>
                    </a:lnTo>
                    <a:lnTo>
                      <a:pt x="462" y="72"/>
                    </a:lnTo>
                    <a:lnTo>
                      <a:pt x="468" y="72"/>
                    </a:lnTo>
                    <a:lnTo>
                      <a:pt x="474" y="72"/>
                    </a:lnTo>
                    <a:lnTo>
                      <a:pt x="480" y="72"/>
                    </a:lnTo>
                    <a:lnTo>
                      <a:pt x="486" y="72"/>
                    </a:lnTo>
                    <a:lnTo>
                      <a:pt x="486" y="78"/>
                    </a:lnTo>
                    <a:lnTo>
                      <a:pt x="486" y="84"/>
                    </a:lnTo>
                    <a:lnTo>
                      <a:pt x="486" y="90"/>
                    </a:lnTo>
                    <a:lnTo>
                      <a:pt x="486" y="96"/>
                    </a:lnTo>
                    <a:lnTo>
                      <a:pt x="480" y="96"/>
                    </a:lnTo>
                    <a:lnTo>
                      <a:pt x="474" y="96"/>
                    </a:lnTo>
                    <a:lnTo>
                      <a:pt x="468" y="96"/>
                    </a:lnTo>
                    <a:lnTo>
                      <a:pt x="462" y="96"/>
                    </a:lnTo>
                    <a:lnTo>
                      <a:pt x="456" y="96"/>
                    </a:lnTo>
                    <a:lnTo>
                      <a:pt x="456" y="102"/>
                    </a:lnTo>
                    <a:lnTo>
                      <a:pt x="456" y="108"/>
                    </a:lnTo>
                    <a:lnTo>
                      <a:pt x="462" y="114"/>
                    </a:lnTo>
                    <a:lnTo>
                      <a:pt x="468" y="114"/>
                    </a:lnTo>
                    <a:lnTo>
                      <a:pt x="474" y="114"/>
                    </a:lnTo>
                    <a:lnTo>
                      <a:pt x="480" y="120"/>
                    </a:lnTo>
                    <a:lnTo>
                      <a:pt x="486" y="120"/>
                    </a:lnTo>
                    <a:lnTo>
                      <a:pt x="486" y="126"/>
                    </a:lnTo>
                    <a:lnTo>
                      <a:pt x="486" y="132"/>
                    </a:lnTo>
                    <a:lnTo>
                      <a:pt x="480" y="138"/>
                    </a:lnTo>
                    <a:lnTo>
                      <a:pt x="474" y="138"/>
                    </a:lnTo>
                    <a:lnTo>
                      <a:pt x="474" y="144"/>
                    </a:lnTo>
                    <a:lnTo>
                      <a:pt x="468" y="144"/>
                    </a:lnTo>
                    <a:lnTo>
                      <a:pt x="468" y="150"/>
                    </a:lnTo>
                    <a:lnTo>
                      <a:pt x="462" y="150"/>
                    </a:lnTo>
                    <a:lnTo>
                      <a:pt x="456" y="156"/>
                    </a:lnTo>
                    <a:lnTo>
                      <a:pt x="456" y="162"/>
                    </a:lnTo>
                    <a:lnTo>
                      <a:pt x="462" y="162"/>
                    </a:lnTo>
                    <a:lnTo>
                      <a:pt x="468" y="162"/>
                    </a:lnTo>
                    <a:lnTo>
                      <a:pt x="468" y="168"/>
                    </a:lnTo>
                    <a:lnTo>
                      <a:pt x="474" y="168"/>
                    </a:lnTo>
                    <a:lnTo>
                      <a:pt x="468" y="174"/>
                    </a:lnTo>
                    <a:lnTo>
                      <a:pt x="462" y="174"/>
                    </a:lnTo>
                    <a:lnTo>
                      <a:pt x="456" y="174"/>
                    </a:lnTo>
                    <a:lnTo>
                      <a:pt x="456" y="180"/>
                    </a:lnTo>
                    <a:lnTo>
                      <a:pt x="456" y="186"/>
                    </a:lnTo>
                    <a:lnTo>
                      <a:pt x="456" y="192"/>
                    </a:lnTo>
                    <a:lnTo>
                      <a:pt x="456" y="198"/>
                    </a:lnTo>
                    <a:lnTo>
                      <a:pt x="450" y="198"/>
                    </a:lnTo>
                    <a:lnTo>
                      <a:pt x="444" y="198"/>
                    </a:lnTo>
                    <a:lnTo>
                      <a:pt x="438" y="198"/>
                    </a:lnTo>
                    <a:lnTo>
                      <a:pt x="438" y="204"/>
                    </a:lnTo>
                    <a:lnTo>
                      <a:pt x="438" y="210"/>
                    </a:lnTo>
                    <a:lnTo>
                      <a:pt x="438" y="216"/>
                    </a:lnTo>
                    <a:lnTo>
                      <a:pt x="438" y="222"/>
                    </a:lnTo>
                    <a:lnTo>
                      <a:pt x="432" y="222"/>
                    </a:lnTo>
                    <a:lnTo>
                      <a:pt x="426" y="222"/>
                    </a:lnTo>
                    <a:lnTo>
                      <a:pt x="426" y="228"/>
                    </a:lnTo>
                    <a:lnTo>
                      <a:pt x="426" y="234"/>
                    </a:lnTo>
                    <a:lnTo>
                      <a:pt x="426" y="240"/>
                    </a:lnTo>
                    <a:lnTo>
                      <a:pt x="426" y="246"/>
                    </a:lnTo>
                    <a:lnTo>
                      <a:pt x="432" y="246"/>
                    </a:lnTo>
                    <a:lnTo>
                      <a:pt x="438" y="246"/>
                    </a:lnTo>
                    <a:lnTo>
                      <a:pt x="444" y="246"/>
                    </a:lnTo>
                    <a:lnTo>
                      <a:pt x="444" y="252"/>
                    </a:lnTo>
                    <a:lnTo>
                      <a:pt x="450" y="252"/>
                    </a:lnTo>
                    <a:lnTo>
                      <a:pt x="456" y="252"/>
                    </a:lnTo>
                    <a:lnTo>
                      <a:pt x="456" y="246"/>
                    </a:lnTo>
                    <a:lnTo>
                      <a:pt x="462" y="246"/>
                    </a:lnTo>
                    <a:lnTo>
                      <a:pt x="468" y="246"/>
                    </a:lnTo>
                    <a:lnTo>
                      <a:pt x="468" y="252"/>
                    </a:lnTo>
                    <a:lnTo>
                      <a:pt x="468" y="258"/>
                    </a:lnTo>
                    <a:lnTo>
                      <a:pt x="468" y="264"/>
                    </a:lnTo>
                    <a:lnTo>
                      <a:pt x="468" y="270"/>
                    </a:lnTo>
                    <a:lnTo>
                      <a:pt x="468" y="276"/>
                    </a:lnTo>
                    <a:lnTo>
                      <a:pt x="474" y="276"/>
                    </a:lnTo>
                    <a:lnTo>
                      <a:pt x="480" y="282"/>
                    </a:lnTo>
                    <a:lnTo>
                      <a:pt x="486" y="282"/>
                    </a:lnTo>
                    <a:lnTo>
                      <a:pt x="486" y="288"/>
                    </a:lnTo>
                    <a:lnTo>
                      <a:pt x="480" y="288"/>
                    </a:lnTo>
                    <a:lnTo>
                      <a:pt x="474" y="288"/>
                    </a:lnTo>
                    <a:lnTo>
                      <a:pt x="468" y="294"/>
                    </a:lnTo>
                    <a:lnTo>
                      <a:pt x="468" y="300"/>
                    </a:lnTo>
                    <a:lnTo>
                      <a:pt x="468" y="306"/>
                    </a:lnTo>
                    <a:lnTo>
                      <a:pt x="468" y="312"/>
                    </a:lnTo>
                    <a:lnTo>
                      <a:pt x="474" y="318"/>
                    </a:lnTo>
                    <a:lnTo>
                      <a:pt x="480" y="318"/>
                    </a:lnTo>
                    <a:lnTo>
                      <a:pt x="486" y="324"/>
                    </a:lnTo>
                    <a:lnTo>
                      <a:pt x="486" y="330"/>
                    </a:lnTo>
                    <a:lnTo>
                      <a:pt x="486" y="336"/>
                    </a:lnTo>
                    <a:lnTo>
                      <a:pt x="486" y="342"/>
                    </a:lnTo>
                    <a:lnTo>
                      <a:pt x="486" y="348"/>
                    </a:lnTo>
                    <a:lnTo>
                      <a:pt x="486" y="354"/>
                    </a:lnTo>
                    <a:lnTo>
                      <a:pt x="486" y="360"/>
                    </a:lnTo>
                    <a:lnTo>
                      <a:pt x="486" y="366"/>
                    </a:lnTo>
                    <a:lnTo>
                      <a:pt x="486" y="372"/>
                    </a:lnTo>
                    <a:lnTo>
                      <a:pt x="480" y="378"/>
                    </a:lnTo>
                    <a:lnTo>
                      <a:pt x="474" y="378"/>
                    </a:lnTo>
                    <a:lnTo>
                      <a:pt x="474" y="384"/>
                    </a:lnTo>
                    <a:lnTo>
                      <a:pt x="468" y="390"/>
                    </a:lnTo>
                    <a:lnTo>
                      <a:pt x="468" y="396"/>
                    </a:lnTo>
                    <a:lnTo>
                      <a:pt x="468" y="402"/>
                    </a:lnTo>
                    <a:lnTo>
                      <a:pt x="468" y="408"/>
                    </a:lnTo>
                    <a:lnTo>
                      <a:pt x="474" y="420"/>
                    </a:lnTo>
                    <a:lnTo>
                      <a:pt x="468" y="414"/>
                    </a:lnTo>
                    <a:lnTo>
                      <a:pt x="462" y="414"/>
                    </a:lnTo>
                    <a:lnTo>
                      <a:pt x="456" y="420"/>
                    </a:lnTo>
                    <a:lnTo>
                      <a:pt x="450" y="420"/>
                    </a:ln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 w="6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79" name="Freeform 227"/>
              <p:cNvSpPr>
                <a:spLocks/>
              </p:cNvSpPr>
              <p:nvPr/>
            </p:nvSpPr>
            <p:spPr bwMode="auto">
              <a:xfrm>
                <a:off x="4276725" y="2895600"/>
                <a:ext cx="1228725" cy="1238250"/>
              </a:xfrm>
              <a:custGeom>
                <a:avLst/>
                <a:gdLst>
                  <a:gd name="T0" fmla="*/ 2147483647 w 774"/>
                  <a:gd name="T1" fmla="*/ 2147483647 h 780"/>
                  <a:gd name="T2" fmla="*/ 2147483647 w 774"/>
                  <a:gd name="T3" fmla="*/ 2147483647 h 780"/>
                  <a:gd name="T4" fmla="*/ 2147483647 w 774"/>
                  <a:gd name="T5" fmla="*/ 2147483647 h 780"/>
                  <a:gd name="T6" fmla="*/ 2147483647 w 774"/>
                  <a:gd name="T7" fmla="*/ 2147483647 h 780"/>
                  <a:gd name="T8" fmla="*/ 2147483647 w 774"/>
                  <a:gd name="T9" fmla="*/ 2147483647 h 780"/>
                  <a:gd name="T10" fmla="*/ 2147483647 w 774"/>
                  <a:gd name="T11" fmla="*/ 2147483647 h 780"/>
                  <a:gd name="T12" fmla="*/ 2147483647 w 774"/>
                  <a:gd name="T13" fmla="*/ 2147483647 h 780"/>
                  <a:gd name="T14" fmla="*/ 2147483647 w 774"/>
                  <a:gd name="T15" fmla="*/ 2147483647 h 780"/>
                  <a:gd name="T16" fmla="*/ 2147483647 w 774"/>
                  <a:gd name="T17" fmla="*/ 2147483647 h 780"/>
                  <a:gd name="T18" fmla="*/ 2147483647 w 774"/>
                  <a:gd name="T19" fmla="*/ 2147483647 h 780"/>
                  <a:gd name="T20" fmla="*/ 2147483647 w 774"/>
                  <a:gd name="T21" fmla="*/ 2147483647 h 780"/>
                  <a:gd name="T22" fmla="*/ 2147483647 w 774"/>
                  <a:gd name="T23" fmla="*/ 2147483647 h 780"/>
                  <a:gd name="T24" fmla="*/ 2147483647 w 774"/>
                  <a:gd name="T25" fmla="*/ 2147483647 h 780"/>
                  <a:gd name="T26" fmla="*/ 2147483647 w 774"/>
                  <a:gd name="T27" fmla="*/ 2147483647 h 780"/>
                  <a:gd name="T28" fmla="*/ 2147483647 w 774"/>
                  <a:gd name="T29" fmla="*/ 2147483647 h 780"/>
                  <a:gd name="T30" fmla="*/ 2147483647 w 774"/>
                  <a:gd name="T31" fmla="*/ 2147483647 h 780"/>
                  <a:gd name="T32" fmla="*/ 2147483647 w 774"/>
                  <a:gd name="T33" fmla="*/ 2147483647 h 780"/>
                  <a:gd name="T34" fmla="*/ 2147483647 w 774"/>
                  <a:gd name="T35" fmla="*/ 2147483647 h 780"/>
                  <a:gd name="T36" fmla="*/ 2147483647 w 774"/>
                  <a:gd name="T37" fmla="*/ 2147483647 h 780"/>
                  <a:gd name="T38" fmla="*/ 2147483647 w 774"/>
                  <a:gd name="T39" fmla="*/ 2147483647 h 780"/>
                  <a:gd name="T40" fmla="*/ 2147483647 w 774"/>
                  <a:gd name="T41" fmla="*/ 2147483647 h 780"/>
                  <a:gd name="T42" fmla="*/ 2147483647 w 774"/>
                  <a:gd name="T43" fmla="*/ 2147483647 h 780"/>
                  <a:gd name="T44" fmla="*/ 2147483647 w 774"/>
                  <a:gd name="T45" fmla="*/ 2147483647 h 780"/>
                  <a:gd name="T46" fmla="*/ 2147483647 w 774"/>
                  <a:gd name="T47" fmla="*/ 2147483647 h 780"/>
                  <a:gd name="T48" fmla="*/ 2147483647 w 774"/>
                  <a:gd name="T49" fmla="*/ 2147483647 h 780"/>
                  <a:gd name="T50" fmla="*/ 2147483647 w 774"/>
                  <a:gd name="T51" fmla="*/ 2147483647 h 780"/>
                  <a:gd name="T52" fmla="*/ 2147483647 w 774"/>
                  <a:gd name="T53" fmla="*/ 2147483647 h 780"/>
                  <a:gd name="T54" fmla="*/ 2147483647 w 774"/>
                  <a:gd name="T55" fmla="*/ 2147483647 h 780"/>
                  <a:gd name="T56" fmla="*/ 2147483647 w 774"/>
                  <a:gd name="T57" fmla="*/ 2147483647 h 780"/>
                  <a:gd name="T58" fmla="*/ 2147483647 w 774"/>
                  <a:gd name="T59" fmla="*/ 2147483647 h 780"/>
                  <a:gd name="T60" fmla="*/ 2147483647 w 774"/>
                  <a:gd name="T61" fmla="*/ 2147483647 h 780"/>
                  <a:gd name="T62" fmla="*/ 2147483647 w 774"/>
                  <a:gd name="T63" fmla="*/ 2147483647 h 780"/>
                  <a:gd name="T64" fmla="*/ 2147483647 w 774"/>
                  <a:gd name="T65" fmla="*/ 2147483647 h 780"/>
                  <a:gd name="T66" fmla="*/ 2147483647 w 774"/>
                  <a:gd name="T67" fmla="*/ 2147483647 h 780"/>
                  <a:gd name="T68" fmla="*/ 2147483647 w 774"/>
                  <a:gd name="T69" fmla="*/ 2147483647 h 780"/>
                  <a:gd name="T70" fmla="*/ 2147483647 w 774"/>
                  <a:gd name="T71" fmla="*/ 2147483647 h 780"/>
                  <a:gd name="T72" fmla="*/ 2147483647 w 774"/>
                  <a:gd name="T73" fmla="*/ 2147483647 h 780"/>
                  <a:gd name="T74" fmla="*/ 2147483647 w 774"/>
                  <a:gd name="T75" fmla="*/ 2147483647 h 780"/>
                  <a:gd name="T76" fmla="*/ 2147483647 w 774"/>
                  <a:gd name="T77" fmla="*/ 2147483647 h 780"/>
                  <a:gd name="T78" fmla="*/ 2147483647 w 774"/>
                  <a:gd name="T79" fmla="*/ 2147483647 h 780"/>
                  <a:gd name="T80" fmla="*/ 2147483647 w 774"/>
                  <a:gd name="T81" fmla="*/ 2147483647 h 780"/>
                  <a:gd name="T82" fmla="*/ 2147483647 w 774"/>
                  <a:gd name="T83" fmla="*/ 2147483647 h 780"/>
                  <a:gd name="T84" fmla="*/ 2147483647 w 774"/>
                  <a:gd name="T85" fmla="*/ 2147483647 h 780"/>
                  <a:gd name="T86" fmla="*/ 2147483647 w 774"/>
                  <a:gd name="T87" fmla="*/ 2147483647 h 780"/>
                  <a:gd name="T88" fmla="*/ 2147483647 w 774"/>
                  <a:gd name="T89" fmla="*/ 2147483647 h 780"/>
                  <a:gd name="T90" fmla="*/ 2147483647 w 774"/>
                  <a:gd name="T91" fmla="*/ 2147483647 h 780"/>
                  <a:gd name="T92" fmla="*/ 2147483647 w 774"/>
                  <a:gd name="T93" fmla="*/ 2147483647 h 780"/>
                  <a:gd name="T94" fmla="*/ 2147483647 w 774"/>
                  <a:gd name="T95" fmla="*/ 2147483647 h 780"/>
                  <a:gd name="T96" fmla="*/ 2147483647 w 774"/>
                  <a:gd name="T97" fmla="*/ 2147483647 h 780"/>
                  <a:gd name="T98" fmla="*/ 2147483647 w 774"/>
                  <a:gd name="T99" fmla="*/ 2147483647 h 780"/>
                  <a:gd name="T100" fmla="*/ 2147483647 w 774"/>
                  <a:gd name="T101" fmla="*/ 2147483647 h 780"/>
                  <a:gd name="T102" fmla="*/ 2147483647 w 774"/>
                  <a:gd name="T103" fmla="*/ 2147483647 h 780"/>
                  <a:gd name="T104" fmla="*/ 2147483647 w 774"/>
                  <a:gd name="T105" fmla="*/ 2147483647 h 780"/>
                  <a:gd name="T106" fmla="*/ 2147483647 w 774"/>
                  <a:gd name="T107" fmla="*/ 2147483647 h 780"/>
                  <a:gd name="T108" fmla="*/ 2147483647 w 774"/>
                  <a:gd name="T109" fmla="*/ 2147483647 h 780"/>
                  <a:gd name="T110" fmla="*/ 2147483647 w 774"/>
                  <a:gd name="T111" fmla="*/ 2147483647 h 780"/>
                  <a:gd name="T112" fmla="*/ 2147483647 w 774"/>
                  <a:gd name="T113" fmla="*/ 2147483647 h 780"/>
                  <a:gd name="T114" fmla="*/ 2147483647 w 774"/>
                  <a:gd name="T115" fmla="*/ 2147483647 h 780"/>
                  <a:gd name="T116" fmla="*/ 2147483647 w 774"/>
                  <a:gd name="T117" fmla="*/ 2147483647 h 780"/>
                  <a:gd name="T118" fmla="*/ 2147483647 w 774"/>
                  <a:gd name="T119" fmla="*/ 2147483647 h 780"/>
                  <a:gd name="T120" fmla="*/ 2147483647 w 774"/>
                  <a:gd name="T121" fmla="*/ 2147483647 h 780"/>
                  <a:gd name="T122" fmla="*/ 2147483647 w 774"/>
                  <a:gd name="T123" fmla="*/ 2147483647 h 780"/>
                  <a:gd name="T124" fmla="*/ 2147483647 w 774"/>
                  <a:gd name="T125" fmla="*/ 2147483647 h 780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774"/>
                  <a:gd name="T190" fmla="*/ 0 h 780"/>
                  <a:gd name="T191" fmla="*/ 774 w 774"/>
                  <a:gd name="T192" fmla="*/ 780 h 780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774" h="780">
                    <a:moveTo>
                      <a:pt x="534" y="732"/>
                    </a:moveTo>
                    <a:lnTo>
                      <a:pt x="528" y="732"/>
                    </a:lnTo>
                    <a:lnTo>
                      <a:pt x="522" y="732"/>
                    </a:lnTo>
                    <a:lnTo>
                      <a:pt x="522" y="738"/>
                    </a:lnTo>
                    <a:lnTo>
                      <a:pt x="522" y="744"/>
                    </a:lnTo>
                    <a:lnTo>
                      <a:pt x="516" y="744"/>
                    </a:lnTo>
                    <a:lnTo>
                      <a:pt x="510" y="744"/>
                    </a:lnTo>
                    <a:lnTo>
                      <a:pt x="504" y="744"/>
                    </a:lnTo>
                    <a:lnTo>
                      <a:pt x="498" y="744"/>
                    </a:lnTo>
                    <a:lnTo>
                      <a:pt x="492" y="744"/>
                    </a:lnTo>
                    <a:lnTo>
                      <a:pt x="492" y="738"/>
                    </a:lnTo>
                    <a:lnTo>
                      <a:pt x="492" y="732"/>
                    </a:lnTo>
                    <a:lnTo>
                      <a:pt x="492" y="726"/>
                    </a:lnTo>
                    <a:lnTo>
                      <a:pt x="492" y="720"/>
                    </a:lnTo>
                    <a:lnTo>
                      <a:pt x="486" y="720"/>
                    </a:lnTo>
                    <a:lnTo>
                      <a:pt x="480" y="726"/>
                    </a:lnTo>
                    <a:lnTo>
                      <a:pt x="474" y="726"/>
                    </a:lnTo>
                    <a:lnTo>
                      <a:pt x="468" y="726"/>
                    </a:lnTo>
                    <a:lnTo>
                      <a:pt x="462" y="726"/>
                    </a:lnTo>
                    <a:lnTo>
                      <a:pt x="462" y="732"/>
                    </a:lnTo>
                    <a:lnTo>
                      <a:pt x="456" y="726"/>
                    </a:lnTo>
                    <a:lnTo>
                      <a:pt x="450" y="726"/>
                    </a:lnTo>
                    <a:lnTo>
                      <a:pt x="444" y="726"/>
                    </a:lnTo>
                    <a:lnTo>
                      <a:pt x="444" y="720"/>
                    </a:lnTo>
                    <a:lnTo>
                      <a:pt x="444" y="714"/>
                    </a:lnTo>
                    <a:lnTo>
                      <a:pt x="444" y="708"/>
                    </a:lnTo>
                    <a:lnTo>
                      <a:pt x="444" y="702"/>
                    </a:lnTo>
                    <a:lnTo>
                      <a:pt x="444" y="696"/>
                    </a:lnTo>
                    <a:lnTo>
                      <a:pt x="444" y="690"/>
                    </a:lnTo>
                    <a:lnTo>
                      <a:pt x="438" y="690"/>
                    </a:lnTo>
                    <a:lnTo>
                      <a:pt x="432" y="690"/>
                    </a:lnTo>
                    <a:lnTo>
                      <a:pt x="432" y="684"/>
                    </a:lnTo>
                    <a:lnTo>
                      <a:pt x="432" y="678"/>
                    </a:lnTo>
                    <a:lnTo>
                      <a:pt x="426" y="678"/>
                    </a:lnTo>
                    <a:lnTo>
                      <a:pt x="426" y="672"/>
                    </a:lnTo>
                    <a:lnTo>
                      <a:pt x="420" y="672"/>
                    </a:lnTo>
                    <a:lnTo>
                      <a:pt x="420" y="666"/>
                    </a:lnTo>
                    <a:lnTo>
                      <a:pt x="414" y="666"/>
                    </a:lnTo>
                    <a:lnTo>
                      <a:pt x="408" y="666"/>
                    </a:lnTo>
                    <a:lnTo>
                      <a:pt x="402" y="666"/>
                    </a:lnTo>
                    <a:lnTo>
                      <a:pt x="396" y="666"/>
                    </a:lnTo>
                    <a:lnTo>
                      <a:pt x="390" y="666"/>
                    </a:lnTo>
                    <a:lnTo>
                      <a:pt x="384" y="666"/>
                    </a:lnTo>
                    <a:lnTo>
                      <a:pt x="384" y="672"/>
                    </a:lnTo>
                    <a:lnTo>
                      <a:pt x="378" y="672"/>
                    </a:lnTo>
                    <a:lnTo>
                      <a:pt x="372" y="672"/>
                    </a:lnTo>
                    <a:lnTo>
                      <a:pt x="366" y="666"/>
                    </a:lnTo>
                    <a:lnTo>
                      <a:pt x="360" y="666"/>
                    </a:lnTo>
                    <a:lnTo>
                      <a:pt x="354" y="666"/>
                    </a:lnTo>
                    <a:lnTo>
                      <a:pt x="354" y="660"/>
                    </a:lnTo>
                    <a:lnTo>
                      <a:pt x="354" y="654"/>
                    </a:lnTo>
                    <a:lnTo>
                      <a:pt x="354" y="648"/>
                    </a:lnTo>
                    <a:lnTo>
                      <a:pt x="354" y="642"/>
                    </a:lnTo>
                    <a:lnTo>
                      <a:pt x="354" y="636"/>
                    </a:lnTo>
                    <a:lnTo>
                      <a:pt x="360" y="636"/>
                    </a:lnTo>
                    <a:lnTo>
                      <a:pt x="360" y="630"/>
                    </a:lnTo>
                    <a:lnTo>
                      <a:pt x="354" y="624"/>
                    </a:lnTo>
                    <a:lnTo>
                      <a:pt x="348" y="624"/>
                    </a:lnTo>
                    <a:lnTo>
                      <a:pt x="342" y="624"/>
                    </a:lnTo>
                    <a:lnTo>
                      <a:pt x="342" y="618"/>
                    </a:lnTo>
                    <a:lnTo>
                      <a:pt x="342" y="612"/>
                    </a:lnTo>
                    <a:lnTo>
                      <a:pt x="348" y="612"/>
                    </a:lnTo>
                    <a:lnTo>
                      <a:pt x="354" y="612"/>
                    </a:lnTo>
                    <a:lnTo>
                      <a:pt x="360" y="606"/>
                    </a:lnTo>
                    <a:lnTo>
                      <a:pt x="366" y="612"/>
                    </a:lnTo>
                    <a:lnTo>
                      <a:pt x="372" y="612"/>
                    </a:lnTo>
                    <a:lnTo>
                      <a:pt x="372" y="606"/>
                    </a:lnTo>
                    <a:lnTo>
                      <a:pt x="372" y="600"/>
                    </a:lnTo>
                    <a:lnTo>
                      <a:pt x="372" y="594"/>
                    </a:lnTo>
                    <a:lnTo>
                      <a:pt x="372" y="588"/>
                    </a:lnTo>
                    <a:lnTo>
                      <a:pt x="372" y="582"/>
                    </a:lnTo>
                    <a:lnTo>
                      <a:pt x="378" y="582"/>
                    </a:lnTo>
                    <a:lnTo>
                      <a:pt x="378" y="576"/>
                    </a:lnTo>
                    <a:lnTo>
                      <a:pt x="384" y="576"/>
                    </a:lnTo>
                    <a:lnTo>
                      <a:pt x="384" y="570"/>
                    </a:lnTo>
                    <a:lnTo>
                      <a:pt x="390" y="570"/>
                    </a:lnTo>
                    <a:lnTo>
                      <a:pt x="396" y="564"/>
                    </a:lnTo>
                    <a:lnTo>
                      <a:pt x="402" y="564"/>
                    </a:lnTo>
                    <a:lnTo>
                      <a:pt x="402" y="558"/>
                    </a:lnTo>
                    <a:lnTo>
                      <a:pt x="408" y="558"/>
                    </a:lnTo>
                    <a:lnTo>
                      <a:pt x="408" y="552"/>
                    </a:lnTo>
                    <a:lnTo>
                      <a:pt x="414" y="552"/>
                    </a:lnTo>
                    <a:lnTo>
                      <a:pt x="420" y="546"/>
                    </a:lnTo>
                    <a:lnTo>
                      <a:pt x="420" y="540"/>
                    </a:lnTo>
                    <a:lnTo>
                      <a:pt x="420" y="534"/>
                    </a:lnTo>
                    <a:lnTo>
                      <a:pt x="420" y="528"/>
                    </a:lnTo>
                    <a:lnTo>
                      <a:pt x="420" y="522"/>
                    </a:lnTo>
                    <a:lnTo>
                      <a:pt x="414" y="522"/>
                    </a:lnTo>
                    <a:lnTo>
                      <a:pt x="408" y="528"/>
                    </a:lnTo>
                    <a:lnTo>
                      <a:pt x="402" y="528"/>
                    </a:lnTo>
                    <a:lnTo>
                      <a:pt x="396" y="528"/>
                    </a:lnTo>
                    <a:lnTo>
                      <a:pt x="390" y="528"/>
                    </a:lnTo>
                    <a:lnTo>
                      <a:pt x="390" y="534"/>
                    </a:lnTo>
                    <a:lnTo>
                      <a:pt x="390" y="540"/>
                    </a:lnTo>
                    <a:lnTo>
                      <a:pt x="384" y="540"/>
                    </a:lnTo>
                    <a:lnTo>
                      <a:pt x="378" y="540"/>
                    </a:lnTo>
                    <a:lnTo>
                      <a:pt x="372" y="540"/>
                    </a:lnTo>
                    <a:lnTo>
                      <a:pt x="372" y="546"/>
                    </a:lnTo>
                    <a:lnTo>
                      <a:pt x="366" y="546"/>
                    </a:lnTo>
                    <a:lnTo>
                      <a:pt x="360" y="546"/>
                    </a:lnTo>
                    <a:lnTo>
                      <a:pt x="360" y="552"/>
                    </a:lnTo>
                    <a:lnTo>
                      <a:pt x="354" y="552"/>
                    </a:lnTo>
                    <a:lnTo>
                      <a:pt x="348" y="552"/>
                    </a:lnTo>
                    <a:lnTo>
                      <a:pt x="342" y="552"/>
                    </a:lnTo>
                    <a:lnTo>
                      <a:pt x="336" y="552"/>
                    </a:lnTo>
                    <a:lnTo>
                      <a:pt x="330" y="552"/>
                    </a:lnTo>
                    <a:lnTo>
                      <a:pt x="330" y="546"/>
                    </a:lnTo>
                    <a:lnTo>
                      <a:pt x="324" y="546"/>
                    </a:lnTo>
                    <a:lnTo>
                      <a:pt x="324" y="540"/>
                    </a:lnTo>
                    <a:lnTo>
                      <a:pt x="318" y="540"/>
                    </a:lnTo>
                    <a:lnTo>
                      <a:pt x="312" y="540"/>
                    </a:lnTo>
                    <a:lnTo>
                      <a:pt x="312" y="546"/>
                    </a:lnTo>
                    <a:lnTo>
                      <a:pt x="306" y="546"/>
                    </a:lnTo>
                    <a:lnTo>
                      <a:pt x="306" y="540"/>
                    </a:lnTo>
                    <a:lnTo>
                      <a:pt x="300" y="540"/>
                    </a:lnTo>
                    <a:lnTo>
                      <a:pt x="300" y="546"/>
                    </a:lnTo>
                    <a:lnTo>
                      <a:pt x="294" y="552"/>
                    </a:lnTo>
                    <a:lnTo>
                      <a:pt x="288" y="552"/>
                    </a:lnTo>
                    <a:lnTo>
                      <a:pt x="282" y="552"/>
                    </a:lnTo>
                    <a:lnTo>
                      <a:pt x="282" y="558"/>
                    </a:lnTo>
                    <a:lnTo>
                      <a:pt x="276" y="558"/>
                    </a:lnTo>
                    <a:lnTo>
                      <a:pt x="270" y="558"/>
                    </a:lnTo>
                    <a:lnTo>
                      <a:pt x="264" y="552"/>
                    </a:lnTo>
                    <a:lnTo>
                      <a:pt x="270" y="546"/>
                    </a:lnTo>
                    <a:lnTo>
                      <a:pt x="270" y="540"/>
                    </a:lnTo>
                    <a:lnTo>
                      <a:pt x="270" y="534"/>
                    </a:lnTo>
                    <a:lnTo>
                      <a:pt x="270" y="528"/>
                    </a:lnTo>
                    <a:lnTo>
                      <a:pt x="270" y="522"/>
                    </a:lnTo>
                    <a:lnTo>
                      <a:pt x="270" y="516"/>
                    </a:lnTo>
                    <a:lnTo>
                      <a:pt x="270" y="510"/>
                    </a:lnTo>
                    <a:lnTo>
                      <a:pt x="270" y="504"/>
                    </a:lnTo>
                    <a:lnTo>
                      <a:pt x="270" y="498"/>
                    </a:lnTo>
                    <a:lnTo>
                      <a:pt x="276" y="498"/>
                    </a:lnTo>
                    <a:lnTo>
                      <a:pt x="282" y="492"/>
                    </a:lnTo>
                    <a:lnTo>
                      <a:pt x="282" y="486"/>
                    </a:lnTo>
                    <a:lnTo>
                      <a:pt x="276" y="486"/>
                    </a:lnTo>
                    <a:lnTo>
                      <a:pt x="270" y="486"/>
                    </a:lnTo>
                    <a:lnTo>
                      <a:pt x="270" y="492"/>
                    </a:lnTo>
                    <a:lnTo>
                      <a:pt x="264" y="492"/>
                    </a:lnTo>
                    <a:lnTo>
                      <a:pt x="258" y="492"/>
                    </a:lnTo>
                    <a:lnTo>
                      <a:pt x="252" y="498"/>
                    </a:lnTo>
                    <a:lnTo>
                      <a:pt x="252" y="492"/>
                    </a:lnTo>
                    <a:lnTo>
                      <a:pt x="252" y="486"/>
                    </a:lnTo>
                    <a:lnTo>
                      <a:pt x="252" y="480"/>
                    </a:lnTo>
                    <a:lnTo>
                      <a:pt x="252" y="474"/>
                    </a:lnTo>
                    <a:lnTo>
                      <a:pt x="246" y="468"/>
                    </a:lnTo>
                    <a:lnTo>
                      <a:pt x="240" y="468"/>
                    </a:lnTo>
                    <a:lnTo>
                      <a:pt x="240" y="462"/>
                    </a:lnTo>
                    <a:lnTo>
                      <a:pt x="240" y="456"/>
                    </a:lnTo>
                    <a:lnTo>
                      <a:pt x="240" y="450"/>
                    </a:lnTo>
                    <a:lnTo>
                      <a:pt x="240" y="444"/>
                    </a:lnTo>
                    <a:lnTo>
                      <a:pt x="240" y="438"/>
                    </a:lnTo>
                    <a:lnTo>
                      <a:pt x="234" y="438"/>
                    </a:lnTo>
                    <a:lnTo>
                      <a:pt x="234" y="432"/>
                    </a:lnTo>
                    <a:lnTo>
                      <a:pt x="228" y="432"/>
                    </a:lnTo>
                    <a:lnTo>
                      <a:pt x="222" y="432"/>
                    </a:lnTo>
                    <a:lnTo>
                      <a:pt x="216" y="432"/>
                    </a:lnTo>
                    <a:lnTo>
                      <a:pt x="210" y="432"/>
                    </a:lnTo>
                    <a:lnTo>
                      <a:pt x="204" y="432"/>
                    </a:lnTo>
                    <a:lnTo>
                      <a:pt x="198" y="432"/>
                    </a:lnTo>
                    <a:lnTo>
                      <a:pt x="192" y="432"/>
                    </a:lnTo>
                    <a:lnTo>
                      <a:pt x="192" y="438"/>
                    </a:lnTo>
                    <a:lnTo>
                      <a:pt x="192" y="444"/>
                    </a:lnTo>
                    <a:lnTo>
                      <a:pt x="186" y="444"/>
                    </a:lnTo>
                    <a:lnTo>
                      <a:pt x="180" y="450"/>
                    </a:lnTo>
                    <a:lnTo>
                      <a:pt x="180" y="456"/>
                    </a:lnTo>
                    <a:lnTo>
                      <a:pt x="180" y="462"/>
                    </a:lnTo>
                    <a:lnTo>
                      <a:pt x="180" y="468"/>
                    </a:lnTo>
                    <a:lnTo>
                      <a:pt x="180" y="474"/>
                    </a:lnTo>
                    <a:lnTo>
                      <a:pt x="186" y="474"/>
                    </a:lnTo>
                    <a:lnTo>
                      <a:pt x="192" y="474"/>
                    </a:lnTo>
                    <a:lnTo>
                      <a:pt x="192" y="468"/>
                    </a:lnTo>
                    <a:lnTo>
                      <a:pt x="192" y="462"/>
                    </a:lnTo>
                    <a:lnTo>
                      <a:pt x="192" y="456"/>
                    </a:lnTo>
                    <a:lnTo>
                      <a:pt x="198" y="456"/>
                    </a:lnTo>
                    <a:lnTo>
                      <a:pt x="204" y="456"/>
                    </a:lnTo>
                    <a:lnTo>
                      <a:pt x="210" y="450"/>
                    </a:lnTo>
                    <a:lnTo>
                      <a:pt x="210" y="444"/>
                    </a:lnTo>
                    <a:lnTo>
                      <a:pt x="216" y="444"/>
                    </a:lnTo>
                    <a:lnTo>
                      <a:pt x="222" y="444"/>
                    </a:lnTo>
                    <a:lnTo>
                      <a:pt x="222" y="450"/>
                    </a:lnTo>
                    <a:lnTo>
                      <a:pt x="222" y="456"/>
                    </a:lnTo>
                    <a:lnTo>
                      <a:pt x="222" y="462"/>
                    </a:lnTo>
                    <a:lnTo>
                      <a:pt x="216" y="462"/>
                    </a:lnTo>
                    <a:lnTo>
                      <a:pt x="210" y="462"/>
                    </a:lnTo>
                    <a:lnTo>
                      <a:pt x="210" y="468"/>
                    </a:lnTo>
                    <a:lnTo>
                      <a:pt x="216" y="468"/>
                    </a:lnTo>
                    <a:lnTo>
                      <a:pt x="222" y="468"/>
                    </a:lnTo>
                    <a:lnTo>
                      <a:pt x="222" y="474"/>
                    </a:lnTo>
                    <a:lnTo>
                      <a:pt x="222" y="480"/>
                    </a:lnTo>
                    <a:lnTo>
                      <a:pt x="216" y="480"/>
                    </a:lnTo>
                    <a:lnTo>
                      <a:pt x="210" y="480"/>
                    </a:lnTo>
                    <a:lnTo>
                      <a:pt x="210" y="486"/>
                    </a:lnTo>
                    <a:lnTo>
                      <a:pt x="216" y="486"/>
                    </a:lnTo>
                    <a:lnTo>
                      <a:pt x="222" y="486"/>
                    </a:lnTo>
                    <a:lnTo>
                      <a:pt x="222" y="492"/>
                    </a:lnTo>
                    <a:lnTo>
                      <a:pt x="222" y="498"/>
                    </a:lnTo>
                    <a:lnTo>
                      <a:pt x="216" y="498"/>
                    </a:lnTo>
                    <a:lnTo>
                      <a:pt x="210" y="504"/>
                    </a:lnTo>
                    <a:lnTo>
                      <a:pt x="204" y="498"/>
                    </a:lnTo>
                    <a:lnTo>
                      <a:pt x="198" y="498"/>
                    </a:lnTo>
                    <a:lnTo>
                      <a:pt x="192" y="492"/>
                    </a:lnTo>
                    <a:lnTo>
                      <a:pt x="186" y="492"/>
                    </a:lnTo>
                    <a:lnTo>
                      <a:pt x="180" y="492"/>
                    </a:lnTo>
                    <a:lnTo>
                      <a:pt x="180" y="486"/>
                    </a:lnTo>
                    <a:lnTo>
                      <a:pt x="174" y="480"/>
                    </a:lnTo>
                    <a:lnTo>
                      <a:pt x="168" y="480"/>
                    </a:lnTo>
                    <a:lnTo>
                      <a:pt x="162" y="480"/>
                    </a:lnTo>
                    <a:lnTo>
                      <a:pt x="162" y="474"/>
                    </a:lnTo>
                    <a:lnTo>
                      <a:pt x="162" y="468"/>
                    </a:lnTo>
                    <a:lnTo>
                      <a:pt x="156" y="468"/>
                    </a:lnTo>
                    <a:lnTo>
                      <a:pt x="150" y="468"/>
                    </a:lnTo>
                    <a:lnTo>
                      <a:pt x="150" y="462"/>
                    </a:lnTo>
                    <a:lnTo>
                      <a:pt x="150" y="468"/>
                    </a:lnTo>
                    <a:lnTo>
                      <a:pt x="144" y="468"/>
                    </a:lnTo>
                    <a:lnTo>
                      <a:pt x="138" y="468"/>
                    </a:lnTo>
                    <a:lnTo>
                      <a:pt x="132" y="462"/>
                    </a:lnTo>
                    <a:lnTo>
                      <a:pt x="132" y="456"/>
                    </a:lnTo>
                    <a:lnTo>
                      <a:pt x="132" y="450"/>
                    </a:lnTo>
                    <a:lnTo>
                      <a:pt x="132" y="444"/>
                    </a:lnTo>
                    <a:lnTo>
                      <a:pt x="126" y="444"/>
                    </a:lnTo>
                    <a:lnTo>
                      <a:pt x="120" y="444"/>
                    </a:lnTo>
                    <a:lnTo>
                      <a:pt x="120" y="438"/>
                    </a:lnTo>
                    <a:lnTo>
                      <a:pt x="126" y="438"/>
                    </a:lnTo>
                    <a:lnTo>
                      <a:pt x="132" y="438"/>
                    </a:lnTo>
                    <a:lnTo>
                      <a:pt x="132" y="432"/>
                    </a:lnTo>
                    <a:lnTo>
                      <a:pt x="126" y="426"/>
                    </a:lnTo>
                    <a:lnTo>
                      <a:pt x="120" y="426"/>
                    </a:lnTo>
                    <a:lnTo>
                      <a:pt x="120" y="420"/>
                    </a:lnTo>
                    <a:lnTo>
                      <a:pt x="126" y="420"/>
                    </a:lnTo>
                    <a:lnTo>
                      <a:pt x="132" y="414"/>
                    </a:lnTo>
                    <a:lnTo>
                      <a:pt x="138" y="414"/>
                    </a:lnTo>
                    <a:lnTo>
                      <a:pt x="144" y="414"/>
                    </a:lnTo>
                    <a:lnTo>
                      <a:pt x="150" y="414"/>
                    </a:lnTo>
                    <a:lnTo>
                      <a:pt x="150" y="408"/>
                    </a:lnTo>
                    <a:lnTo>
                      <a:pt x="144" y="402"/>
                    </a:lnTo>
                    <a:lnTo>
                      <a:pt x="138" y="402"/>
                    </a:lnTo>
                    <a:lnTo>
                      <a:pt x="132" y="402"/>
                    </a:lnTo>
                    <a:lnTo>
                      <a:pt x="132" y="396"/>
                    </a:lnTo>
                    <a:lnTo>
                      <a:pt x="132" y="390"/>
                    </a:lnTo>
                    <a:lnTo>
                      <a:pt x="138" y="390"/>
                    </a:lnTo>
                    <a:lnTo>
                      <a:pt x="144" y="384"/>
                    </a:lnTo>
                    <a:lnTo>
                      <a:pt x="150" y="384"/>
                    </a:lnTo>
                    <a:lnTo>
                      <a:pt x="150" y="378"/>
                    </a:lnTo>
                    <a:lnTo>
                      <a:pt x="144" y="378"/>
                    </a:lnTo>
                    <a:lnTo>
                      <a:pt x="138" y="378"/>
                    </a:lnTo>
                    <a:lnTo>
                      <a:pt x="132" y="378"/>
                    </a:lnTo>
                    <a:lnTo>
                      <a:pt x="126" y="372"/>
                    </a:lnTo>
                    <a:lnTo>
                      <a:pt x="120" y="372"/>
                    </a:lnTo>
                    <a:lnTo>
                      <a:pt x="126" y="372"/>
                    </a:lnTo>
                    <a:lnTo>
                      <a:pt x="132" y="372"/>
                    </a:lnTo>
                    <a:lnTo>
                      <a:pt x="132" y="366"/>
                    </a:lnTo>
                    <a:lnTo>
                      <a:pt x="138" y="366"/>
                    </a:lnTo>
                    <a:lnTo>
                      <a:pt x="132" y="360"/>
                    </a:lnTo>
                    <a:lnTo>
                      <a:pt x="132" y="354"/>
                    </a:lnTo>
                    <a:lnTo>
                      <a:pt x="132" y="348"/>
                    </a:lnTo>
                    <a:lnTo>
                      <a:pt x="138" y="348"/>
                    </a:lnTo>
                    <a:lnTo>
                      <a:pt x="138" y="342"/>
                    </a:lnTo>
                    <a:lnTo>
                      <a:pt x="144" y="342"/>
                    </a:lnTo>
                    <a:lnTo>
                      <a:pt x="150" y="336"/>
                    </a:lnTo>
                    <a:lnTo>
                      <a:pt x="150" y="330"/>
                    </a:lnTo>
                    <a:lnTo>
                      <a:pt x="144" y="324"/>
                    </a:lnTo>
                    <a:lnTo>
                      <a:pt x="138" y="324"/>
                    </a:lnTo>
                    <a:lnTo>
                      <a:pt x="138" y="318"/>
                    </a:lnTo>
                    <a:lnTo>
                      <a:pt x="132" y="318"/>
                    </a:lnTo>
                    <a:lnTo>
                      <a:pt x="126" y="318"/>
                    </a:lnTo>
                    <a:lnTo>
                      <a:pt x="120" y="312"/>
                    </a:lnTo>
                    <a:lnTo>
                      <a:pt x="120" y="306"/>
                    </a:lnTo>
                    <a:lnTo>
                      <a:pt x="126" y="306"/>
                    </a:lnTo>
                    <a:lnTo>
                      <a:pt x="132" y="306"/>
                    </a:lnTo>
                    <a:lnTo>
                      <a:pt x="138" y="306"/>
                    </a:lnTo>
                    <a:lnTo>
                      <a:pt x="138" y="300"/>
                    </a:lnTo>
                    <a:lnTo>
                      <a:pt x="144" y="300"/>
                    </a:lnTo>
                    <a:lnTo>
                      <a:pt x="150" y="294"/>
                    </a:lnTo>
                    <a:lnTo>
                      <a:pt x="150" y="288"/>
                    </a:lnTo>
                    <a:lnTo>
                      <a:pt x="144" y="288"/>
                    </a:lnTo>
                    <a:lnTo>
                      <a:pt x="138" y="288"/>
                    </a:lnTo>
                    <a:lnTo>
                      <a:pt x="138" y="282"/>
                    </a:lnTo>
                    <a:lnTo>
                      <a:pt x="138" y="276"/>
                    </a:lnTo>
                    <a:lnTo>
                      <a:pt x="138" y="270"/>
                    </a:lnTo>
                    <a:lnTo>
                      <a:pt x="138" y="264"/>
                    </a:lnTo>
                    <a:lnTo>
                      <a:pt x="138" y="258"/>
                    </a:lnTo>
                    <a:lnTo>
                      <a:pt x="138" y="252"/>
                    </a:lnTo>
                    <a:lnTo>
                      <a:pt x="138" y="246"/>
                    </a:lnTo>
                    <a:lnTo>
                      <a:pt x="132" y="246"/>
                    </a:lnTo>
                    <a:lnTo>
                      <a:pt x="126" y="240"/>
                    </a:lnTo>
                    <a:lnTo>
                      <a:pt x="120" y="234"/>
                    </a:lnTo>
                    <a:lnTo>
                      <a:pt x="114" y="234"/>
                    </a:lnTo>
                    <a:lnTo>
                      <a:pt x="108" y="234"/>
                    </a:lnTo>
                    <a:lnTo>
                      <a:pt x="102" y="234"/>
                    </a:lnTo>
                    <a:lnTo>
                      <a:pt x="96" y="234"/>
                    </a:lnTo>
                    <a:lnTo>
                      <a:pt x="90" y="234"/>
                    </a:lnTo>
                    <a:lnTo>
                      <a:pt x="90" y="228"/>
                    </a:lnTo>
                    <a:lnTo>
                      <a:pt x="84" y="228"/>
                    </a:lnTo>
                    <a:lnTo>
                      <a:pt x="78" y="228"/>
                    </a:lnTo>
                    <a:lnTo>
                      <a:pt x="78" y="234"/>
                    </a:lnTo>
                    <a:lnTo>
                      <a:pt x="78" y="240"/>
                    </a:lnTo>
                    <a:lnTo>
                      <a:pt x="78" y="246"/>
                    </a:lnTo>
                    <a:lnTo>
                      <a:pt x="78" y="252"/>
                    </a:lnTo>
                    <a:lnTo>
                      <a:pt x="78" y="258"/>
                    </a:lnTo>
                    <a:lnTo>
                      <a:pt x="78" y="264"/>
                    </a:lnTo>
                    <a:lnTo>
                      <a:pt x="78" y="270"/>
                    </a:lnTo>
                    <a:lnTo>
                      <a:pt x="72" y="270"/>
                    </a:lnTo>
                    <a:lnTo>
                      <a:pt x="66" y="270"/>
                    </a:lnTo>
                    <a:lnTo>
                      <a:pt x="60" y="270"/>
                    </a:lnTo>
                    <a:lnTo>
                      <a:pt x="60" y="264"/>
                    </a:lnTo>
                    <a:lnTo>
                      <a:pt x="54" y="258"/>
                    </a:lnTo>
                    <a:lnTo>
                      <a:pt x="48" y="258"/>
                    </a:lnTo>
                    <a:lnTo>
                      <a:pt x="42" y="252"/>
                    </a:lnTo>
                    <a:lnTo>
                      <a:pt x="36" y="252"/>
                    </a:lnTo>
                    <a:lnTo>
                      <a:pt x="30" y="252"/>
                    </a:lnTo>
                    <a:lnTo>
                      <a:pt x="30" y="258"/>
                    </a:lnTo>
                    <a:lnTo>
                      <a:pt x="24" y="252"/>
                    </a:lnTo>
                    <a:lnTo>
                      <a:pt x="18" y="252"/>
                    </a:lnTo>
                    <a:lnTo>
                      <a:pt x="18" y="246"/>
                    </a:lnTo>
                    <a:lnTo>
                      <a:pt x="18" y="240"/>
                    </a:lnTo>
                    <a:lnTo>
                      <a:pt x="18" y="234"/>
                    </a:lnTo>
                    <a:lnTo>
                      <a:pt x="24" y="234"/>
                    </a:lnTo>
                    <a:lnTo>
                      <a:pt x="30" y="234"/>
                    </a:lnTo>
                    <a:lnTo>
                      <a:pt x="30" y="240"/>
                    </a:lnTo>
                    <a:lnTo>
                      <a:pt x="36" y="240"/>
                    </a:lnTo>
                    <a:lnTo>
                      <a:pt x="42" y="240"/>
                    </a:lnTo>
                    <a:lnTo>
                      <a:pt x="48" y="240"/>
                    </a:lnTo>
                    <a:lnTo>
                      <a:pt x="48" y="234"/>
                    </a:lnTo>
                    <a:lnTo>
                      <a:pt x="48" y="228"/>
                    </a:lnTo>
                    <a:lnTo>
                      <a:pt x="48" y="222"/>
                    </a:lnTo>
                    <a:lnTo>
                      <a:pt x="48" y="216"/>
                    </a:lnTo>
                    <a:lnTo>
                      <a:pt x="54" y="210"/>
                    </a:lnTo>
                    <a:lnTo>
                      <a:pt x="60" y="210"/>
                    </a:lnTo>
                    <a:lnTo>
                      <a:pt x="66" y="204"/>
                    </a:lnTo>
                    <a:lnTo>
                      <a:pt x="66" y="198"/>
                    </a:lnTo>
                    <a:lnTo>
                      <a:pt x="60" y="198"/>
                    </a:lnTo>
                    <a:lnTo>
                      <a:pt x="54" y="192"/>
                    </a:lnTo>
                    <a:lnTo>
                      <a:pt x="48" y="192"/>
                    </a:lnTo>
                    <a:lnTo>
                      <a:pt x="48" y="186"/>
                    </a:lnTo>
                    <a:lnTo>
                      <a:pt x="42" y="186"/>
                    </a:lnTo>
                    <a:lnTo>
                      <a:pt x="42" y="180"/>
                    </a:lnTo>
                    <a:lnTo>
                      <a:pt x="36" y="180"/>
                    </a:lnTo>
                    <a:lnTo>
                      <a:pt x="30" y="180"/>
                    </a:lnTo>
                    <a:lnTo>
                      <a:pt x="24" y="180"/>
                    </a:lnTo>
                    <a:lnTo>
                      <a:pt x="18" y="174"/>
                    </a:lnTo>
                    <a:lnTo>
                      <a:pt x="18" y="168"/>
                    </a:lnTo>
                    <a:lnTo>
                      <a:pt x="24" y="168"/>
                    </a:lnTo>
                    <a:lnTo>
                      <a:pt x="30" y="168"/>
                    </a:lnTo>
                    <a:lnTo>
                      <a:pt x="36" y="168"/>
                    </a:lnTo>
                    <a:lnTo>
                      <a:pt x="42" y="168"/>
                    </a:lnTo>
                    <a:lnTo>
                      <a:pt x="48" y="168"/>
                    </a:lnTo>
                    <a:lnTo>
                      <a:pt x="48" y="162"/>
                    </a:lnTo>
                    <a:lnTo>
                      <a:pt x="48" y="156"/>
                    </a:lnTo>
                    <a:lnTo>
                      <a:pt x="48" y="150"/>
                    </a:lnTo>
                    <a:lnTo>
                      <a:pt x="48" y="144"/>
                    </a:lnTo>
                    <a:lnTo>
                      <a:pt x="42" y="144"/>
                    </a:lnTo>
                    <a:lnTo>
                      <a:pt x="36" y="144"/>
                    </a:lnTo>
                    <a:lnTo>
                      <a:pt x="36" y="150"/>
                    </a:lnTo>
                    <a:lnTo>
                      <a:pt x="30" y="150"/>
                    </a:lnTo>
                    <a:lnTo>
                      <a:pt x="24" y="150"/>
                    </a:lnTo>
                    <a:lnTo>
                      <a:pt x="18" y="150"/>
                    </a:lnTo>
                    <a:lnTo>
                      <a:pt x="12" y="150"/>
                    </a:lnTo>
                    <a:lnTo>
                      <a:pt x="6" y="150"/>
                    </a:lnTo>
                    <a:lnTo>
                      <a:pt x="6" y="144"/>
                    </a:lnTo>
                    <a:lnTo>
                      <a:pt x="0" y="144"/>
                    </a:lnTo>
                    <a:lnTo>
                      <a:pt x="0" y="138"/>
                    </a:lnTo>
                    <a:lnTo>
                      <a:pt x="6" y="138"/>
                    </a:lnTo>
                    <a:lnTo>
                      <a:pt x="12" y="138"/>
                    </a:lnTo>
                    <a:lnTo>
                      <a:pt x="18" y="138"/>
                    </a:lnTo>
                    <a:lnTo>
                      <a:pt x="24" y="138"/>
                    </a:lnTo>
                    <a:lnTo>
                      <a:pt x="30" y="138"/>
                    </a:lnTo>
                    <a:lnTo>
                      <a:pt x="30" y="132"/>
                    </a:lnTo>
                    <a:lnTo>
                      <a:pt x="36" y="132"/>
                    </a:lnTo>
                    <a:lnTo>
                      <a:pt x="30" y="132"/>
                    </a:lnTo>
                    <a:lnTo>
                      <a:pt x="24" y="132"/>
                    </a:lnTo>
                    <a:lnTo>
                      <a:pt x="18" y="132"/>
                    </a:lnTo>
                    <a:lnTo>
                      <a:pt x="12" y="126"/>
                    </a:lnTo>
                    <a:lnTo>
                      <a:pt x="6" y="126"/>
                    </a:lnTo>
                    <a:lnTo>
                      <a:pt x="12" y="126"/>
                    </a:lnTo>
                    <a:lnTo>
                      <a:pt x="12" y="120"/>
                    </a:lnTo>
                    <a:lnTo>
                      <a:pt x="18" y="120"/>
                    </a:lnTo>
                    <a:lnTo>
                      <a:pt x="18" y="114"/>
                    </a:lnTo>
                    <a:lnTo>
                      <a:pt x="18" y="108"/>
                    </a:lnTo>
                    <a:lnTo>
                      <a:pt x="18" y="102"/>
                    </a:lnTo>
                    <a:lnTo>
                      <a:pt x="18" y="96"/>
                    </a:lnTo>
                    <a:lnTo>
                      <a:pt x="18" y="90"/>
                    </a:lnTo>
                    <a:lnTo>
                      <a:pt x="18" y="84"/>
                    </a:lnTo>
                    <a:lnTo>
                      <a:pt x="24" y="84"/>
                    </a:lnTo>
                    <a:lnTo>
                      <a:pt x="30" y="78"/>
                    </a:lnTo>
                    <a:lnTo>
                      <a:pt x="36" y="78"/>
                    </a:lnTo>
                    <a:lnTo>
                      <a:pt x="36" y="72"/>
                    </a:lnTo>
                    <a:lnTo>
                      <a:pt x="36" y="66"/>
                    </a:lnTo>
                    <a:lnTo>
                      <a:pt x="42" y="66"/>
                    </a:lnTo>
                    <a:lnTo>
                      <a:pt x="48" y="66"/>
                    </a:lnTo>
                    <a:lnTo>
                      <a:pt x="48" y="60"/>
                    </a:lnTo>
                    <a:lnTo>
                      <a:pt x="48" y="54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66" y="48"/>
                    </a:lnTo>
                    <a:lnTo>
                      <a:pt x="66" y="42"/>
                    </a:lnTo>
                    <a:lnTo>
                      <a:pt x="66" y="36"/>
                    </a:lnTo>
                    <a:lnTo>
                      <a:pt x="72" y="30"/>
                    </a:lnTo>
                    <a:lnTo>
                      <a:pt x="78" y="30"/>
                    </a:lnTo>
                    <a:lnTo>
                      <a:pt x="84" y="30"/>
                    </a:lnTo>
                    <a:lnTo>
                      <a:pt x="90" y="24"/>
                    </a:lnTo>
                    <a:lnTo>
                      <a:pt x="96" y="24"/>
                    </a:lnTo>
                    <a:lnTo>
                      <a:pt x="102" y="24"/>
                    </a:lnTo>
                    <a:lnTo>
                      <a:pt x="102" y="18"/>
                    </a:lnTo>
                    <a:lnTo>
                      <a:pt x="108" y="18"/>
                    </a:lnTo>
                    <a:lnTo>
                      <a:pt x="114" y="18"/>
                    </a:lnTo>
                    <a:lnTo>
                      <a:pt x="114" y="12"/>
                    </a:lnTo>
                    <a:lnTo>
                      <a:pt x="114" y="6"/>
                    </a:lnTo>
                    <a:lnTo>
                      <a:pt x="120" y="6"/>
                    </a:lnTo>
                    <a:lnTo>
                      <a:pt x="120" y="0"/>
                    </a:lnTo>
                    <a:lnTo>
                      <a:pt x="126" y="0"/>
                    </a:lnTo>
                    <a:lnTo>
                      <a:pt x="126" y="12"/>
                    </a:lnTo>
                    <a:lnTo>
                      <a:pt x="126" y="24"/>
                    </a:lnTo>
                    <a:lnTo>
                      <a:pt x="150" y="36"/>
                    </a:lnTo>
                    <a:lnTo>
                      <a:pt x="168" y="54"/>
                    </a:lnTo>
                    <a:lnTo>
                      <a:pt x="180" y="60"/>
                    </a:lnTo>
                    <a:lnTo>
                      <a:pt x="186" y="66"/>
                    </a:lnTo>
                    <a:lnTo>
                      <a:pt x="174" y="84"/>
                    </a:lnTo>
                    <a:lnTo>
                      <a:pt x="168" y="102"/>
                    </a:lnTo>
                    <a:lnTo>
                      <a:pt x="180" y="108"/>
                    </a:lnTo>
                    <a:lnTo>
                      <a:pt x="192" y="120"/>
                    </a:lnTo>
                    <a:lnTo>
                      <a:pt x="198" y="138"/>
                    </a:lnTo>
                    <a:lnTo>
                      <a:pt x="210" y="126"/>
                    </a:lnTo>
                    <a:lnTo>
                      <a:pt x="216" y="126"/>
                    </a:lnTo>
                    <a:lnTo>
                      <a:pt x="222" y="120"/>
                    </a:lnTo>
                    <a:lnTo>
                      <a:pt x="228" y="102"/>
                    </a:lnTo>
                    <a:lnTo>
                      <a:pt x="246" y="96"/>
                    </a:lnTo>
                    <a:lnTo>
                      <a:pt x="252" y="78"/>
                    </a:lnTo>
                    <a:lnTo>
                      <a:pt x="264" y="66"/>
                    </a:lnTo>
                    <a:lnTo>
                      <a:pt x="282" y="78"/>
                    </a:lnTo>
                    <a:lnTo>
                      <a:pt x="306" y="84"/>
                    </a:lnTo>
                    <a:lnTo>
                      <a:pt x="312" y="90"/>
                    </a:lnTo>
                    <a:lnTo>
                      <a:pt x="324" y="108"/>
                    </a:lnTo>
                    <a:lnTo>
                      <a:pt x="342" y="108"/>
                    </a:lnTo>
                    <a:lnTo>
                      <a:pt x="342" y="126"/>
                    </a:lnTo>
                    <a:lnTo>
                      <a:pt x="354" y="132"/>
                    </a:lnTo>
                    <a:lnTo>
                      <a:pt x="360" y="144"/>
                    </a:lnTo>
                    <a:lnTo>
                      <a:pt x="372" y="156"/>
                    </a:lnTo>
                    <a:lnTo>
                      <a:pt x="378" y="156"/>
                    </a:lnTo>
                    <a:lnTo>
                      <a:pt x="390" y="162"/>
                    </a:lnTo>
                    <a:lnTo>
                      <a:pt x="402" y="150"/>
                    </a:lnTo>
                    <a:lnTo>
                      <a:pt x="408" y="162"/>
                    </a:lnTo>
                    <a:lnTo>
                      <a:pt x="414" y="162"/>
                    </a:lnTo>
                    <a:lnTo>
                      <a:pt x="420" y="150"/>
                    </a:lnTo>
                    <a:lnTo>
                      <a:pt x="420" y="156"/>
                    </a:lnTo>
                    <a:lnTo>
                      <a:pt x="426" y="174"/>
                    </a:lnTo>
                    <a:lnTo>
                      <a:pt x="432" y="186"/>
                    </a:lnTo>
                    <a:lnTo>
                      <a:pt x="450" y="186"/>
                    </a:lnTo>
                    <a:lnTo>
                      <a:pt x="462" y="186"/>
                    </a:lnTo>
                    <a:lnTo>
                      <a:pt x="480" y="174"/>
                    </a:lnTo>
                    <a:lnTo>
                      <a:pt x="486" y="162"/>
                    </a:lnTo>
                    <a:lnTo>
                      <a:pt x="498" y="144"/>
                    </a:lnTo>
                    <a:lnTo>
                      <a:pt x="504" y="132"/>
                    </a:lnTo>
                    <a:lnTo>
                      <a:pt x="516" y="114"/>
                    </a:lnTo>
                    <a:lnTo>
                      <a:pt x="528" y="102"/>
                    </a:lnTo>
                    <a:lnTo>
                      <a:pt x="534" y="84"/>
                    </a:lnTo>
                    <a:lnTo>
                      <a:pt x="546" y="72"/>
                    </a:lnTo>
                    <a:lnTo>
                      <a:pt x="552" y="60"/>
                    </a:lnTo>
                    <a:lnTo>
                      <a:pt x="558" y="48"/>
                    </a:lnTo>
                    <a:lnTo>
                      <a:pt x="558" y="36"/>
                    </a:lnTo>
                    <a:lnTo>
                      <a:pt x="564" y="36"/>
                    </a:lnTo>
                    <a:lnTo>
                      <a:pt x="570" y="36"/>
                    </a:lnTo>
                    <a:lnTo>
                      <a:pt x="576" y="42"/>
                    </a:lnTo>
                    <a:lnTo>
                      <a:pt x="576" y="48"/>
                    </a:lnTo>
                    <a:lnTo>
                      <a:pt x="582" y="48"/>
                    </a:lnTo>
                    <a:lnTo>
                      <a:pt x="588" y="48"/>
                    </a:lnTo>
                    <a:lnTo>
                      <a:pt x="594" y="48"/>
                    </a:lnTo>
                    <a:lnTo>
                      <a:pt x="594" y="54"/>
                    </a:lnTo>
                    <a:lnTo>
                      <a:pt x="600" y="54"/>
                    </a:lnTo>
                    <a:lnTo>
                      <a:pt x="606" y="54"/>
                    </a:lnTo>
                    <a:lnTo>
                      <a:pt x="606" y="48"/>
                    </a:lnTo>
                    <a:lnTo>
                      <a:pt x="606" y="42"/>
                    </a:lnTo>
                    <a:lnTo>
                      <a:pt x="606" y="36"/>
                    </a:lnTo>
                    <a:lnTo>
                      <a:pt x="606" y="30"/>
                    </a:lnTo>
                    <a:lnTo>
                      <a:pt x="612" y="30"/>
                    </a:lnTo>
                    <a:lnTo>
                      <a:pt x="618" y="30"/>
                    </a:lnTo>
                    <a:lnTo>
                      <a:pt x="624" y="30"/>
                    </a:lnTo>
                    <a:lnTo>
                      <a:pt x="630" y="30"/>
                    </a:lnTo>
                    <a:lnTo>
                      <a:pt x="630" y="36"/>
                    </a:lnTo>
                    <a:lnTo>
                      <a:pt x="636" y="36"/>
                    </a:lnTo>
                    <a:lnTo>
                      <a:pt x="636" y="30"/>
                    </a:lnTo>
                    <a:lnTo>
                      <a:pt x="642" y="30"/>
                    </a:lnTo>
                    <a:lnTo>
                      <a:pt x="648" y="30"/>
                    </a:lnTo>
                    <a:lnTo>
                      <a:pt x="648" y="24"/>
                    </a:lnTo>
                    <a:lnTo>
                      <a:pt x="654" y="24"/>
                    </a:lnTo>
                    <a:lnTo>
                      <a:pt x="660" y="24"/>
                    </a:lnTo>
                    <a:lnTo>
                      <a:pt x="666" y="24"/>
                    </a:lnTo>
                    <a:lnTo>
                      <a:pt x="672" y="24"/>
                    </a:lnTo>
                    <a:lnTo>
                      <a:pt x="666" y="18"/>
                    </a:lnTo>
                    <a:lnTo>
                      <a:pt x="672" y="18"/>
                    </a:lnTo>
                    <a:lnTo>
                      <a:pt x="678" y="18"/>
                    </a:lnTo>
                    <a:lnTo>
                      <a:pt x="684" y="18"/>
                    </a:lnTo>
                    <a:lnTo>
                      <a:pt x="690" y="18"/>
                    </a:lnTo>
                    <a:lnTo>
                      <a:pt x="696" y="18"/>
                    </a:lnTo>
                    <a:lnTo>
                      <a:pt x="696" y="24"/>
                    </a:lnTo>
                    <a:lnTo>
                      <a:pt x="696" y="30"/>
                    </a:lnTo>
                    <a:lnTo>
                      <a:pt x="702" y="30"/>
                    </a:lnTo>
                    <a:lnTo>
                      <a:pt x="708" y="30"/>
                    </a:lnTo>
                    <a:lnTo>
                      <a:pt x="714" y="24"/>
                    </a:lnTo>
                    <a:lnTo>
                      <a:pt x="714" y="30"/>
                    </a:lnTo>
                    <a:lnTo>
                      <a:pt x="720" y="30"/>
                    </a:lnTo>
                    <a:lnTo>
                      <a:pt x="726" y="30"/>
                    </a:lnTo>
                    <a:lnTo>
                      <a:pt x="726" y="36"/>
                    </a:lnTo>
                    <a:lnTo>
                      <a:pt x="732" y="36"/>
                    </a:lnTo>
                    <a:lnTo>
                      <a:pt x="732" y="42"/>
                    </a:lnTo>
                    <a:lnTo>
                      <a:pt x="732" y="48"/>
                    </a:lnTo>
                    <a:lnTo>
                      <a:pt x="732" y="54"/>
                    </a:lnTo>
                    <a:lnTo>
                      <a:pt x="726" y="54"/>
                    </a:lnTo>
                    <a:lnTo>
                      <a:pt x="720" y="60"/>
                    </a:lnTo>
                    <a:lnTo>
                      <a:pt x="714" y="60"/>
                    </a:lnTo>
                    <a:lnTo>
                      <a:pt x="714" y="66"/>
                    </a:lnTo>
                    <a:lnTo>
                      <a:pt x="714" y="72"/>
                    </a:lnTo>
                    <a:lnTo>
                      <a:pt x="714" y="78"/>
                    </a:lnTo>
                    <a:lnTo>
                      <a:pt x="708" y="72"/>
                    </a:lnTo>
                    <a:lnTo>
                      <a:pt x="702" y="72"/>
                    </a:lnTo>
                    <a:lnTo>
                      <a:pt x="696" y="72"/>
                    </a:lnTo>
                    <a:lnTo>
                      <a:pt x="690" y="72"/>
                    </a:lnTo>
                    <a:lnTo>
                      <a:pt x="690" y="66"/>
                    </a:lnTo>
                    <a:lnTo>
                      <a:pt x="684" y="66"/>
                    </a:lnTo>
                    <a:lnTo>
                      <a:pt x="684" y="60"/>
                    </a:lnTo>
                    <a:lnTo>
                      <a:pt x="684" y="54"/>
                    </a:lnTo>
                    <a:lnTo>
                      <a:pt x="678" y="54"/>
                    </a:lnTo>
                    <a:lnTo>
                      <a:pt x="678" y="48"/>
                    </a:lnTo>
                    <a:lnTo>
                      <a:pt x="672" y="48"/>
                    </a:lnTo>
                    <a:lnTo>
                      <a:pt x="666" y="42"/>
                    </a:lnTo>
                    <a:lnTo>
                      <a:pt x="672" y="48"/>
                    </a:lnTo>
                    <a:lnTo>
                      <a:pt x="666" y="48"/>
                    </a:lnTo>
                    <a:lnTo>
                      <a:pt x="660" y="48"/>
                    </a:lnTo>
                    <a:lnTo>
                      <a:pt x="654" y="48"/>
                    </a:lnTo>
                    <a:lnTo>
                      <a:pt x="654" y="54"/>
                    </a:lnTo>
                    <a:lnTo>
                      <a:pt x="660" y="54"/>
                    </a:lnTo>
                    <a:lnTo>
                      <a:pt x="666" y="60"/>
                    </a:lnTo>
                    <a:lnTo>
                      <a:pt x="666" y="66"/>
                    </a:lnTo>
                    <a:lnTo>
                      <a:pt x="666" y="72"/>
                    </a:lnTo>
                    <a:lnTo>
                      <a:pt x="672" y="72"/>
                    </a:lnTo>
                    <a:lnTo>
                      <a:pt x="672" y="78"/>
                    </a:lnTo>
                    <a:lnTo>
                      <a:pt x="678" y="78"/>
                    </a:lnTo>
                    <a:lnTo>
                      <a:pt x="684" y="78"/>
                    </a:lnTo>
                    <a:lnTo>
                      <a:pt x="684" y="84"/>
                    </a:lnTo>
                    <a:lnTo>
                      <a:pt x="684" y="90"/>
                    </a:lnTo>
                    <a:lnTo>
                      <a:pt x="678" y="96"/>
                    </a:lnTo>
                    <a:lnTo>
                      <a:pt x="672" y="96"/>
                    </a:lnTo>
                    <a:lnTo>
                      <a:pt x="666" y="96"/>
                    </a:lnTo>
                    <a:lnTo>
                      <a:pt x="672" y="96"/>
                    </a:lnTo>
                    <a:lnTo>
                      <a:pt x="678" y="96"/>
                    </a:lnTo>
                    <a:lnTo>
                      <a:pt x="684" y="102"/>
                    </a:lnTo>
                    <a:lnTo>
                      <a:pt x="684" y="108"/>
                    </a:lnTo>
                    <a:lnTo>
                      <a:pt x="678" y="108"/>
                    </a:lnTo>
                    <a:lnTo>
                      <a:pt x="672" y="108"/>
                    </a:lnTo>
                    <a:lnTo>
                      <a:pt x="666" y="108"/>
                    </a:lnTo>
                    <a:lnTo>
                      <a:pt x="666" y="114"/>
                    </a:lnTo>
                    <a:lnTo>
                      <a:pt x="666" y="120"/>
                    </a:lnTo>
                    <a:lnTo>
                      <a:pt x="666" y="126"/>
                    </a:lnTo>
                    <a:lnTo>
                      <a:pt x="660" y="126"/>
                    </a:lnTo>
                    <a:lnTo>
                      <a:pt x="654" y="126"/>
                    </a:lnTo>
                    <a:lnTo>
                      <a:pt x="648" y="120"/>
                    </a:lnTo>
                    <a:lnTo>
                      <a:pt x="642" y="120"/>
                    </a:lnTo>
                    <a:lnTo>
                      <a:pt x="636" y="114"/>
                    </a:lnTo>
                    <a:lnTo>
                      <a:pt x="636" y="120"/>
                    </a:lnTo>
                    <a:lnTo>
                      <a:pt x="636" y="126"/>
                    </a:lnTo>
                    <a:lnTo>
                      <a:pt x="636" y="132"/>
                    </a:lnTo>
                    <a:lnTo>
                      <a:pt x="630" y="132"/>
                    </a:lnTo>
                    <a:lnTo>
                      <a:pt x="624" y="132"/>
                    </a:lnTo>
                    <a:lnTo>
                      <a:pt x="624" y="126"/>
                    </a:lnTo>
                    <a:lnTo>
                      <a:pt x="624" y="120"/>
                    </a:lnTo>
                    <a:lnTo>
                      <a:pt x="618" y="120"/>
                    </a:lnTo>
                    <a:lnTo>
                      <a:pt x="612" y="120"/>
                    </a:lnTo>
                    <a:lnTo>
                      <a:pt x="606" y="120"/>
                    </a:lnTo>
                    <a:lnTo>
                      <a:pt x="606" y="126"/>
                    </a:lnTo>
                    <a:lnTo>
                      <a:pt x="606" y="132"/>
                    </a:lnTo>
                    <a:lnTo>
                      <a:pt x="606" y="138"/>
                    </a:lnTo>
                    <a:lnTo>
                      <a:pt x="606" y="144"/>
                    </a:lnTo>
                    <a:lnTo>
                      <a:pt x="606" y="150"/>
                    </a:lnTo>
                    <a:lnTo>
                      <a:pt x="600" y="150"/>
                    </a:lnTo>
                    <a:lnTo>
                      <a:pt x="594" y="150"/>
                    </a:lnTo>
                    <a:lnTo>
                      <a:pt x="594" y="156"/>
                    </a:lnTo>
                    <a:lnTo>
                      <a:pt x="588" y="156"/>
                    </a:lnTo>
                    <a:lnTo>
                      <a:pt x="588" y="162"/>
                    </a:lnTo>
                    <a:lnTo>
                      <a:pt x="594" y="168"/>
                    </a:lnTo>
                    <a:lnTo>
                      <a:pt x="600" y="168"/>
                    </a:lnTo>
                    <a:lnTo>
                      <a:pt x="600" y="174"/>
                    </a:lnTo>
                    <a:lnTo>
                      <a:pt x="606" y="174"/>
                    </a:lnTo>
                    <a:lnTo>
                      <a:pt x="612" y="174"/>
                    </a:lnTo>
                    <a:lnTo>
                      <a:pt x="612" y="180"/>
                    </a:lnTo>
                    <a:lnTo>
                      <a:pt x="618" y="180"/>
                    </a:lnTo>
                    <a:lnTo>
                      <a:pt x="618" y="186"/>
                    </a:lnTo>
                    <a:lnTo>
                      <a:pt x="624" y="186"/>
                    </a:lnTo>
                    <a:lnTo>
                      <a:pt x="624" y="192"/>
                    </a:lnTo>
                    <a:lnTo>
                      <a:pt x="624" y="198"/>
                    </a:lnTo>
                    <a:lnTo>
                      <a:pt x="630" y="198"/>
                    </a:lnTo>
                    <a:lnTo>
                      <a:pt x="630" y="204"/>
                    </a:lnTo>
                    <a:lnTo>
                      <a:pt x="636" y="204"/>
                    </a:lnTo>
                    <a:lnTo>
                      <a:pt x="642" y="204"/>
                    </a:lnTo>
                    <a:lnTo>
                      <a:pt x="648" y="210"/>
                    </a:lnTo>
                    <a:lnTo>
                      <a:pt x="654" y="210"/>
                    </a:lnTo>
                    <a:lnTo>
                      <a:pt x="660" y="210"/>
                    </a:lnTo>
                    <a:lnTo>
                      <a:pt x="666" y="210"/>
                    </a:lnTo>
                    <a:lnTo>
                      <a:pt x="666" y="216"/>
                    </a:lnTo>
                    <a:lnTo>
                      <a:pt x="666" y="222"/>
                    </a:lnTo>
                    <a:lnTo>
                      <a:pt x="666" y="228"/>
                    </a:lnTo>
                    <a:lnTo>
                      <a:pt x="672" y="228"/>
                    </a:lnTo>
                    <a:lnTo>
                      <a:pt x="678" y="234"/>
                    </a:lnTo>
                    <a:lnTo>
                      <a:pt x="684" y="240"/>
                    </a:lnTo>
                    <a:lnTo>
                      <a:pt x="684" y="246"/>
                    </a:lnTo>
                    <a:lnTo>
                      <a:pt x="684" y="252"/>
                    </a:lnTo>
                    <a:lnTo>
                      <a:pt x="684" y="258"/>
                    </a:lnTo>
                    <a:lnTo>
                      <a:pt x="690" y="258"/>
                    </a:lnTo>
                    <a:lnTo>
                      <a:pt x="690" y="264"/>
                    </a:lnTo>
                    <a:lnTo>
                      <a:pt x="696" y="264"/>
                    </a:lnTo>
                    <a:lnTo>
                      <a:pt x="696" y="270"/>
                    </a:lnTo>
                    <a:lnTo>
                      <a:pt x="690" y="270"/>
                    </a:lnTo>
                    <a:lnTo>
                      <a:pt x="684" y="270"/>
                    </a:lnTo>
                    <a:lnTo>
                      <a:pt x="678" y="270"/>
                    </a:lnTo>
                    <a:lnTo>
                      <a:pt x="672" y="270"/>
                    </a:lnTo>
                    <a:lnTo>
                      <a:pt x="666" y="270"/>
                    </a:lnTo>
                    <a:lnTo>
                      <a:pt x="660" y="270"/>
                    </a:lnTo>
                    <a:lnTo>
                      <a:pt x="660" y="276"/>
                    </a:lnTo>
                    <a:lnTo>
                      <a:pt x="654" y="282"/>
                    </a:lnTo>
                    <a:lnTo>
                      <a:pt x="648" y="282"/>
                    </a:lnTo>
                    <a:lnTo>
                      <a:pt x="648" y="288"/>
                    </a:lnTo>
                    <a:lnTo>
                      <a:pt x="642" y="288"/>
                    </a:lnTo>
                    <a:lnTo>
                      <a:pt x="636" y="294"/>
                    </a:lnTo>
                    <a:lnTo>
                      <a:pt x="630" y="294"/>
                    </a:lnTo>
                    <a:lnTo>
                      <a:pt x="630" y="288"/>
                    </a:lnTo>
                    <a:lnTo>
                      <a:pt x="624" y="288"/>
                    </a:lnTo>
                    <a:lnTo>
                      <a:pt x="618" y="288"/>
                    </a:lnTo>
                    <a:lnTo>
                      <a:pt x="618" y="294"/>
                    </a:lnTo>
                    <a:lnTo>
                      <a:pt x="618" y="300"/>
                    </a:lnTo>
                    <a:lnTo>
                      <a:pt x="624" y="306"/>
                    </a:lnTo>
                    <a:lnTo>
                      <a:pt x="618" y="306"/>
                    </a:lnTo>
                    <a:lnTo>
                      <a:pt x="612" y="312"/>
                    </a:lnTo>
                    <a:lnTo>
                      <a:pt x="606" y="312"/>
                    </a:lnTo>
                    <a:lnTo>
                      <a:pt x="606" y="318"/>
                    </a:lnTo>
                    <a:lnTo>
                      <a:pt x="606" y="324"/>
                    </a:lnTo>
                    <a:lnTo>
                      <a:pt x="606" y="330"/>
                    </a:lnTo>
                    <a:lnTo>
                      <a:pt x="612" y="330"/>
                    </a:lnTo>
                    <a:lnTo>
                      <a:pt x="618" y="330"/>
                    </a:lnTo>
                    <a:lnTo>
                      <a:pt x="612" y="318"/>
                    </a:lnTo>
                    <a:lnTo>
                      <a:pt x="618" y="318"/>
                    </a:lnTo>
                    <a:lnTo>
                      <a:pt x="618" y="324"/>
                    </a:lnTo>
                    <a:lnTo>
                      <a:pt x="624" y="330"/>
                    </a:lnTo>
                    <a:lnTo>
                      <a:pt x="630" y="330"/>
                    </a:lnTo>
                    <a:lnTo>
                      <a:pt x="630" y="336"/>
                    </a:lnTo>
                    <a:lnTo>
                      <a:pt x="636" y="342"/>
                    </a:lnTo>
                    <a:lnTo>
                      <a:pt x="636" y="348"/>
                    </a:lnTo>
                    <a:lnTo>
                      <a:pt x="636" y="354"/>
                    </a:lnTo>
                    <a:lnTo>
                      <a:pt x="636" y="360"/>
                    </a:lnTo>
                    <a:lnTo>
                      <a:pt x="642" y="360"/>
                    </a:lnTo>
                    <a:lnTo>
                      <a:pt x="642" y="366"/>
                    </a:lnTo>
                    <a:lnTo>
                      <a:pt x="648" y="366"/>
                    </a:lnTo>
                    <a:lnTo>
                      <a:pt x="654" y="366"/>
                    </a:lnTo>
                    <a:lnTo>
                      <a:pt x="660" y="366"/>
                    </a:lnTo>
                    <a:lnTo>
                      <a:pt x="666" y="366"/>
                    </a:lnTo>
                    <a:lnTo>
                      <a:pt x="672" y="366"/>
                    </a:lnTo>
                    <a:lnTo>
                      <a:pt x="678" y="366"/>
                    </a:lnTo>
                    <a:lnTo>
                      <a:pt x="678" y="372"/>
                    </a:lnTo>
                    <a:lnTo>
                      <a:pt x="672" y="372"/>
                    </a:lnTo>
                    <a:lnTo>
                      <a:pt x="666" y="378"/>
                    </a:lnTo>
                    <a:lnTo>
                      <a:pt x="672" y="378"/>
                    </a:lnTo>
                    <a:lnTo>
                      <a:pt x="678" y="378"/>
                    </a:lnTo>
                    <a:lnTo>
                      <a:pt x="684" y="378"/>
                    </a:lnTo>
                    <a:lnTo>
                      <a:pt x="690" y="378"/>
                    </a:lnTo>
                    <a:lnTo>
                      <a:pt x="696" y="378"/>
                    </a:lnTo>
                    <a:lnTo>
                      <a:pt x="702" y="378"/>
                    </a:lnTo>
                    <a:lnTo>
                      <a:pt x="708" y="372"/>
                    </a:lnTo>
                    <a:lnTo>
                      <a:pt x="708" y="378"/>
                    </a:lnTo>
                    <a:lnTo>
                      <a:pt x="714" y="378"/>
                    </a:lnTo>
                    <a:lnTo>
                      <a:pt x="714" y="384"/>
                    </a:lnTo>
                    <a:lnTo>
                      <a:pt x="714" y="390"/>
                    </a:lnTo>
                    <a:lnTo>
                      <a:pt x="708" y="390"/>
                    </a:lnTo>
                    <a:lnTo>
                      <a:pt x="708" y="396"/>
                    </a:lnTo>
                    <a:lnTo>
                      <a:pt x="702" y="396"/>
                    </a:lnTo>
                    <a:lnTo>
                      <a:pt x="696" y="396"/>
                    </a:lnTo>
                    <a:lnTo>
                      <a:pt x="696" y="402"/>
                    </a:lnTo>
                    <a:lnTo>
                      <a:pt x="696" y="408"/>
                    </a:lnTo>
                    <a:lnTo>
                      <a:pt x="702" y="408"/>
                    </a:lnTo>
                    <a:lnTo>
                      <a:pt x="708" y="408"/>
                    </a:lnTo>
                    <a:lnTo>
                      <a:pt x="714" y="414"/>
                    </a:lnTo>
                    <a:lnTo>
                      <a:pt x="720" y="414"/>
                    </a:lnTo>
                    <a:lnTo>
                      <a:pt x="720" y="420"/>
                    </a:lnTo>
                    <a:lnTo>
                      <a:pt x="726" y="426"/>
                    </a:lnTo>
                    <a:lnTo>
                      <a:pt x="726" y="432"/>
                    </a:lnTo>
                    <a:lnTo>
                      <a:pt x="732" y="432"/>
                    </a:lnTo>
                    <a:lnTo>
                      <a:pt x="732" y="426"/>
                    </a:lnTo>
                    <a:lnTo>
                      <a:pt x="738" y="426"/>
                    </a:lnTo>
                    <a:lnTo>
                      <a:pt x="744" y="426"/>
                    </a:lnTo>
                    <a:lnTo>
                      <a:pt x="738" y="432"/>
                    </a:lnTo>
                    <a:lnTo>
                      <a:pt x="744" y="432"/>
                    </a:lnTo>
                    <a:lnTo>
                      <a:pt x="744" y="438"/>
                    </a:lnTo>
                    <a:lnTo>
                      <a:pt x="738" y="438"/>
                    </a:lnTo>
                    <a:lnTo>
                      <a:pt x="732" y="444"/>
                    </a:lnTo>
                    <a:lnTo>
                      <a:pt x="726" y="444"/>
                    </a:lnTo>
                    <a:lnTo>
                      <a:pt x="726" y="450"/>
                    </a:lnTo>
                    <a:lnTo>
                      <a:pt x="732" y="450"/>
                    </a:lnTo>
                    <a:lnTo>
                      <a:pt x="738" y="450"/>
                    </a:lnTo>
                    <a:lnTo>
                      <a:pt x="744" y="456"/>
                    </a:lnTo>
                    <a:lnTo>
                      <a:pt x="738" y="456"/>
                    </a:lnTo>
                    <a:lnTo>
                      <a:pt x="738" y="462"/>
                    </a:lnTo>
                    <a:lnTo>
                      <a:pt x="738" y="468"/>
                    </a:lnTo>
                    <a:lnTo>
                      <a:pt x="744" y="468"/>
                    </a:lnTo>
                    <a:lnTo>
                      <a:pt x="750" y="468"/>
                    </a:lnTo>
                    <a:lnTo>
                      <a:pt x="756" y="468"/>
                    </a:lnTo>
                    <a:lnTo>
                      <a:pt x="756" y="474"/>
                    </a:lnTo>
                    <a:lnTo>
                      <a:pt x="762" y="474"/>
                    </a:lnTo>
                    <a:lnTo>
                      <a:pt x="768" y="474"/>
                    </a:lnTo>
                    <a:lnTo>
                      <a:pt x="768" y="480"/>
                    </a:lnTo>
                    <a:lnTo>
                      <a:pt x="774" y="480"/>
                    </a:lnTo>
                    <a:lnTo>
                      <a:pt x="774" y="486"/>
                    </a:lnTo>
                    <a:lnTo>
                      <a:pt x="768" y="486"/>
                    </a:lnTo>
                    <a:lnTo>
                      <a:pt x="768" y="492"/>
                    </a:lnTo>
                    <a:lnTo>
                      <a:pt x="762" y="492"/>
                    </a:lnTo>
                    <a:lnTo>
                      <a:pt x="762" y="498"/>
                    </a:lnTo>
                    <a:lnTo>
                      <a:pt x="756" y="498"/>
                    </a:lnTo>
                    <a:lnTo>
                      <a:pt x="756" y="492"/>
                    </a:lnTo>
                    <a:lnTo>
                      <a:pt x="750" y="492"/>
                    </a:lnTo>
                    <a:lnTo>
                      <a:pt x="744" y="492"/>
                    </a:lnTo>
                    <a:lnTo>
                      <a:pt x="738" y="492"/>
                    </a:lnTo>
                    <a:lnTo>
                      <a:pt x="738" y="498"/>
                    </a:lnTo>
                    <a:lnTo>
                      <a:pt x="738" y="504"/>
                    </a:lnTo>
                    <a:lnTo>
                      <a:pt x="738" y="510"/>
                    </a:lnTo>
                    <a:lnTo>
                      <a:pt x="738" y="516"/>
                    </a:lnTo>
                    <a:lnTo>
                      <a:pt x="738" y="522"/>
                    </a:lnTo>
                    <a:lnTo>
                      <a:pt x="738" y="528"/>
                    </a:lnTo>
                    <a:lnTo>
                      <a:pt x="732" y="528"/>
                    </a:lnTo>
                    <a:lnTo>
                      <a:pt x="726" y="528"/>
                    </a:lnTo>
                    <a:lnTo>
                      <a:pt x="726" y="534"/>
                    </a:lnTo>
                    <a:lnTo>
                      <a:pt x="732" y="540"/>
                    </a:lnTo>
                    <a:lnTo>
                      <a:pt x="738" y="540"/>
                    </a:lnTo>
                    <a:lnTo>
                      <a:pt x="738" y="546"/>
                    </a:lnTo>
                    <a:lnTo>
                      <a:pt x="744" y="546"/>
                    </a:lnTo>
                    <a:lnTo>
                      <a:pt x="750" y="546"/>
                    </a:lnTo>
                    <a:lnTo>
                      <a:pt x="756" y="546"/>
                    </a:lnTo>
                    <a:lnTo>
                      <a:pt x="756" y="552"/>
                    </a:lnTo>
                    <a:lnTo>
                      <a:pt x="756" y="558"/>
                    </a:lnTo>
                    <a:lnTo>
                      <a:pt x="750" y="564"/>
                    </a:lnTo>
                    <a:lnTo>
                      <a:pt x="744" y="564"/>
                    </a:lnTo>
                    <a:lnTo>
                      <a:pt x="738" y="564"/>
                    </a:lnTo>
                    <a:lnTo>
                      <a:pt x="738" y="570"/>
                    </a:lnTo>
                    <a:lnTo>
                      <a:pt x="738" y="576"/>
                    </a:lnTo>
                    <a:lnTo>
                      <a:pt x="738" y="582"/>
                    </a:lnTo>
                    <a:lnTo>
                      <a:pt x="732" y="582"/>
                    </a:lnTo>
                    <a:lnTo>
                      <a:pt x="726" y="588"/>
                    </a:lnTo>
                    <a:lnTo>
                      <a:pt x="726" y="594"/>
                    </a:lnTo>
                    <a:lnTo>
                      <a:pt x="720" y="594"/>
                    </a:lnTo>
                    <a:lnTo>
                      <a:pt x="714" y="594"/>
                    </a:lnTo>
                    <a:lnTo>
                      <a:pt x="708" y="594"/>
                    </a:lnTo>
                    <a:lnTo>
                      <a:pt x="708" y="600"/>
                    </a:lnTo>
                    <a:lnTo>
                      <a:pt x="702" y="600"/>
                    </a:lnTo>
                    <a:lnTo>
                      <a:pt x="702" y="606"/>
                    </a:lnTo>
                    <a:lnTo>
                      <a:pt x="696" y="606"/>
                    </a:lnTo>
                    <a:lnTo>
                      <a:pt x="696" y="612"/>
                    </a:lnTo>
                    <a:lnTo>
                      <a:pt x="690" y="612"/>
                    </a:lnTo>
                    <a:lnTo>
                      <a:pt x="684" y="612"/>
                    </a:lnTo>
                    <a:lnTo>
                      <a:pt x="678" y="612"/>
                    </a:lnTo>
                    <a:lnTo>
                      <a:pt x="678" y="618"/>
                    </a:lnTo>
                    <a:lnTo>
                      <a:pt x="678" y="624"/>
                    </a:lnTo>
                    <a:lnTo>
                      <a:pt x="678" y="630"/>
                    </a:lnTo>
                    <a:lnTo>
                      <a:pt x="678" y="636"/>
                    </a:lnTo>
                    <a:lnTo>
                      <a:pt x="678" y="642"/>
                    </a:lnTo>
                    <a:lnTo>
                      <a:pt x="678" y="648"/>
                    </a:lnTo>
                    <a:lnTo>
                      <a:pt x="678" y="654"/>
                    </a:lnTo>
                    <a:lnTo>
                      <a:pt x="678" y="660"/>
                    </a:lnTo>
                    <a:lnTo>
                      <a:pt x="684" y="660"/>
                    </a:lnTo>
                    <a:lnTo>
                      <a:pt x="690" y="660"/>
                    </a:lnTo>
                    <a:lnTo>
                      <a:pt x="696" y="660"/>
                    </a:lnTo>
                    <a:lnTo>
                      <a:pt x="690" y="666"/>
                    </a:lnTo>
                    <a:lnTo>
                      <a:pt x="690" y="672"/>
                    </a:lnTo>
                    <a:lnTo>
                      <a:pt x="696" y="678"/>
                    </a:lnTo>
                    <a:lnTo>
                      <a:pt x="690" y="678"/>
                    </a:lnTo>
                    <a:lnTo>
                      <a:pt x="684" y="684"/>
                    </a:lnTo>
                    <a:lnTo>
                      <a:pt x="678" y="684"/>
                    </a:lnTo>
                    <a:lnTo>
                      <a:pt x="678" y="690"/>
                    </a:lnTo>
                    <a:lnTo>
                      <a:pt x="684" y="690"/>
                    </a:lnTo>
                    <a:lnTo>
                      <a:pt x="690" y="690"/>
                    </a:lnTo>
                    <a:lnTo>
                      <a:pt x="690" y="696"/>
                    </a:lnTo>
                    <a:lnTo>
                      <a:pt x="696" y="696"/>
                    </a:lnTo>
                    <a:lnTo>
                      <a:pt x="696" y="702"/>
                    </a:lnTo>
                    <a:lnTo>
                      <a:pt x="690" y="708"/>
                    </a:lnTo>
                    <a:lnTo>
                      <a:pt x="690" y="714"/>
                    </a:lnTo>
                    <a:lnTo>
                      <a:pt x="684" y="714"/>
                    </a:lnTo>
                    <a:lnTo>
                      <a:pt x="684" y="720"/>
                    </a:lnTo>
                    <a:lnTo>
                      <a:pt x="678" y="720"/>
                    </a:lnTo>
                    <a:lnTo>
                      <a:pt x="672" y="720"/>
                    </a:lnTo>
                    <a:lnTo>
                      <a:pt x="666" y="720"/>
                    </a:lnTo>
                    <a:lnTo>
                      <a:pt x="660" y="720"/>
                    </a:lnTo>
                    <a:lnTo>
                      <a:pt x="660" y="726"/>
                    </a:lnTo>
                    <a:lnTo>
                      <a:pt x="660" y="732"/>
                    </a:lnTo>
                    <a:lnTo>
                      <a:pt x="660" y="738"/>
                    </a:lnTo>
                    <a:lnTo>
                      <a:pt x="666" y="738"/>
                    </a:lnTo>
                    <a:lnTo>
                      <a:pt x="672" y="738"/>
                    </a:lnTo>
                    <a:lnTo>
                      <a:pt x="672" y="744"/>
                    </a:lnTo>
                    <a:lnTo>
                      <a:pt x="678" y="744"/>
                    </a:lnTo>
                    <a:lnTo>
                      <a:pt x="678" y="750"/>
                    </a:lnTo>
                    <a:lnTo>
                      <a:pt x="678" y="756"/>
                    </a:lnTo>
                    <a:lnTo>
                      <a:pt x="672" y="756"/>
                    </a:lnTo>
                    <a:lnTo>
                      <a:pt x="666" y="762"/>
                    </a:lnTo>
                    <a:lnTo>
                      <a:pt x="660" y="762"/>
                    </a:lnTo>
                    <a:lnTo>
                      <a:pt x="660" y="768"/>
                    </a:lnTo>
                    <a:lnTo>
                      <a:pt x="654" y="768"/>
                    </a:lnTo>
                    <a:lnTo>
                      <a:pt x="648" y="774"/>
                    </a:lnTo>
                    <a:lnTo>
                      <a:pt x="642" y="774"/>
                    </a:lnTo>
                    <a:lnTo>
                      <a:pt x="636" y="774"/>
                    </a:lnTo>
                    <a:lnTo>
                      <a:pt x="630" y="780"/>
                    </a:lnTo>
                    <a:lnTo>
                      <a:pt x="630" y="774"/>
                    </a:lnTo>
                    <a:lnTo>
                      <a:pt x="630" y="768"/>
                    </a:lnTo>
                    <a:lnTo>
                      <a:pt x="624" y="768"/>
                    </a:lnTo>
                    <a:lnTo>
                      <a:pt x="618" y="768"/>
                    </a:lnTo>
                    <a:lnTo>
                      <a:pt x="618" y="762"/>
                    </a:lnTo>
                    <a:lnTo>
                      <a:pt x="618" y="756"/>
                    </a:lnTo>
                    <a:lnTo>
                      <a:pt x="612" y="756"/>
                    </a:lnTo>
                    <a:lnTo>
                      <a:pt x="606" y="750"/>
                    </a:lnTo>
                    <a:lnTo>
                      <a:pt x="600" y="750"/>
                    </a:lnTo>
                    <a:lnTo>
                      <a:pt x="600" y="756"/>
                    </a:lnTo>
                    <a:lnTo>
                      <a:pt x="594" y="756"/>
                    </a:lnTo>
                    <a:lnTo>
                      <a:pt x="588" y="756"/>
                    </a:lnTo>
                    <a:lnTo>
                      <a:pt x="588" y="762"/>
                    </a:lnTo>
                    <a:lnTo>
                      <a:pt x="582" y="762"/>
                    </a:lnTo>
                    <a:lnTo>
                      <a:pt x="576" y="762"/>
                    </a:lnTo>
                    <a:lnTo>
                      <a:pt x="570" y="762"/>
                    </a:lnTo>
                    <a:lnTo>
                      <a:pt x="570" y="756"/>
                    </a:lnTo>
                    <a:lnTo>
                      <a:pt x="564" y="756"/>
                    </a:lnTo>
                    <a:lnTo>
                      <a:pt x="558" y="756"/>
                    </a:lnTo>
                    <a:lnTo>
                      <a:pt x="558" y="750"/>
                    </a:lnTo>
                    <a:lnTo>
                      <a:pt x="552" y="744"/>
                    </a:lnTo>
                    <a:lnTo>
                      <a:pt x="552" y="738"/>
                    </a:lnTo>
                    <a:lnTo>
                      <a:pt x="546" y="738"/>
                    </a:lnTo>
                    <a:lnTo>
                      <a:pt x="540" y="732"/>
                    </a:lnTo>
                    <a:lnTo>
                      <a:pt x="534" y="732"/>
                    </a:ln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 w="6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80" name="Freeform 228"/>
              <p:cNvSpPr>
                <a:spLocks/>
              </p:cNvSpPr>
              <p:nvPr/>
            </p:nvSpPr>
            <p:spPr bwMode="auto">
              <a:xfrm>
                <a:off x="4638675" y="1847850"/>
                <a:ext cx="876300" cy="1104900"/>
              </a:xfrm>
              <a:custGeom>
                <a:avLst/>
                <a:gdLst>
                  <a:gd name="T0" fmla="*/ 2147483647 w 552"/>
                  <a:gd name="T1" fmla="*/ 2147483647 h 696"/>
                  <a:gd name="T2" fmla="*/ 2147483647 w 552"/>
                  <a:gd name="T3" fmla="*/ 2147483647 h 696"/>
                  <a:gd name="T4" fmla="*/ 2147483647 w 552"/>
                  <a:gd name="T5" fmla="*/ 2147483647 h 696"/>
                  <a:gd name="T6" fmla="*/ 2147483647 w 552"/>
                  <a:gd name="T7" fmla="*/ 2147483647 h 696"/>
                  <a:gd name="T8" fmla="*/ 2147483647 w 552"/>
                  <a:gd name="T9" fmla="*/ 2147483647 h 696"/>
                  <a:gd name="T10" fmla="*/ 2147483647 w 552"/>
                  <a:gd name="T11" fmla="*/ 2147483647 h 696"/>
                  <a:gd name="T12" fmla="*/ 2147483647 w 552"/>
                  <a:gd name="T13" fmla="*/ 2147483647 h 696"/>
                  <a:gd name="T14" fmla="*/ 2147483647 w 552"/>
                  <a:gd name="T15" fmla="*/ 2147483647 h 696"/>
                  <a:gd name="T16" fmla="*/ 2147483647 w 552"/>
                  <a:gd name="T17" fmla="*/ 2147483647 h 696"/>
                  <a:gd name="T18" fmla="*/ 2147483647 w 552"/>
                  <a:gd name="T19" fmla="*/ 2147483647 h 696"/>
                  <a:gd name="T20" fmla="*/ 2147483647 w 552"/>
                  <a:gd name="T21" fmla="*/ 2147483647 h 696"/>
                  <a:gd name="T22" fmla="*/ 2147483647 w 552"/>
                  <a:gd name="T23" fmla="*/ 2147483647 h 696"/>
                  <a:gd name="T24" fmla="*/ 2147483647 w 552"/>
                  <a:gd name="T25" fmla="*/ 2147483647 h 696"/>
                  <a:gd name="T26" fmla="*/ 2147483647 w 552"/>
                  <a:gd name="T27" fmla="*/ 2147483647 h 696"/>
                  <a:gd name="T28" fmla="*/ 2147483647 w 552"/>
                  <a:gd name="T29" fmla="*/ 2147483647 h 696"/>
                  <a:gd name="T30" fmla="*/ 2147483647 w 552"/>
                  <a:gd name="T31" fmla="*/ 2147483647 h 696"/>
                  <a:gd name="T32" fmla="*/ 2147483647 w 552"/>
                  <a:gd name="T33" fmla="*/ 2147483647 h 696"/>
                  <a:gd name="T34" fmla="*/ 2147483647 w 552"/>
                  <a:gd name="T35" fmla="*/ 2147483647 h 696"/>
                  <a:gd name="T36" fmla="*/ 2147483647 w 552"/>
                  <a:gd name="T37" fmla="*/ 2147483647 h 696"/>
                  <a:gd name="T38" fmla="*/ 2147483647 w 552"/>
                  <a:gd name="T39" fmla="*/ 2147483647 h 696"/>
                  <a:gd name="T40" fmla="*/ 2147483647 w 552"/>
                  <a:gd name="T41" fmla="*/ 2147483647 h 696"/>
                  <a:gd name="T42" fmla="*/ 2147483647 w 552"/>
                  <a:gd name="T43" fmla="*/ 2147483647 h 696"/>
                  <a:gd name="T44" fmla="*/ 2147483647 w 552"/>
                  <a:gd name="T45" fmla="*/ 2147483647 h 696"/>
                  <a:gd name="T46" fmla="*/ 2147483647 w 552"/>
                  <a:gd name="T47" fmla="*/ 2147483647 h 696"/>
                  <a:gd name="T48" fmla="*/ 2147483647 w 552"/>
                  <a:gd name="T49" fmla="*/ 0 h 696"/>
                  <a:gd name="T50" fmla="*/ 2147483647 w 552"/>
                  <a:gd name="T51" fmla="*/ 2147483647 h 696"/>
                  <a:gd name="T52" fmla="*/ 2147483647 w 552"/>
                  <a:gd name="T53" fmla="*/ 2147483647 h 696"/>
                  <a:gd name="T54" fmla="*/ 2147483647 w 552"/>
                  <a:gd name="T55" fmla="*/ 2147483647 h 696"/>
                  <a:gd name="T56" fmla="*/ 2147483647 w 552"/>
                  <a:gd name="T57" fmla="*/ 2147483647 h 696"/>
                  <a:gd name="T58" fmla="*/ 2147483647 w 552"/>
                  <a:gd name="T59" fmla="*/ 2147483647 h 696"/>
                  <a:gd name="T60" fmla="*/ 2147483647 w 552"/>
                  <a:gd name="T61" fmla="*/ 2147483647 h 696"/>
                  <a:gd name="T62" fmla="*/ 2147483647 w 552"/>
                  <a:gd name="T63" fmla="*/ 2147483647 h 696"/>
                  <a:gd name="T64" fmla="*/ 2147483647 w 552"/>
                  <a:gd name="T65" fmla="*/ 2147483647 h 696"/>
                  <a:gd name="T66" fmla="*/ 2147483647 w 552"/>
                  <a:gd name="T67" fmla="*/ 2147483647 h 696"/>
                  <a:gd name="T68" fmla="*/ 2147483647 w 552"/>
                  <a:gd name="T69" fmla="*/ 2147483647 h 696"/>
                  <a:gd name="T70" fmla="*/ 2147483647 w 552"/>
                  <a:gd name="T71" fmla="*/ 2147483647 h 696"/>
                  <a:gd name="T72" fmla="*/ 2147483647 w 552"/>
                  <a:gd name="T73" fmla="*/ 2147483647 h 696"/>
                  <a:gd name="T74" fmla="*/ 2147483647 w 552"/>
                  <a:gd name="T75" fmla="*/ 2147483647 h 696"/>
                  <a:gd name="T76" fmla="*/ 2147483647 w 552"/>
                  <a:gd name="T77" fmla="*/ 2147483647 h 696"/>
                  <a:gd name="T78" fmla="*/ 2147483647 w 552"/>
                  <a:gd name="T79" fmla="*/ 2147483647 h 696"/>
                  <a:gd name="T80" fmla="*/ 2147483647 w 552"/>
                  <a:gd name="T81" fmla="*/ 2147483647 h 696"/>
                  <a:gd name="T82" fmla="*/ 2147483647 w 552"/>
                  <a:gd name="T83" fmla="*/ 2147483647 h 696"/>
                  <a:gd name="T84" fmla="*/ 2147483647 w 552"/>
                  <a:gd name="T85" fmla="*/ 2147483647 h 696"/>
                  <a:gd name="T86" fmla="*/ 2147483647 w 552"/>
                  <a:gd name="T87" fmla="*/ 2147483647 h 696"/>
                  <a:gd name="T88" fmla="*/ 2147483647 w 552"/>
                  <a:gd name="T89" fmla="*/ 2147483647 h 696"/>
                  <a:gd name="T90" fmla="*/ 2147483647 w 552"/>
                  <a:gd name="T91" fmla="*/ 2147483647 h 696"/>
                  <a:gd name="T92" fmla="*/ 2147483647 w 552"/>
                  <a:gd name="T93" fmla="*/ 2147483647 h 696"/>
                  <a:gd name="T94" fmla="*/ 2147483647 w 552"/>
                  <a:gd name="T95" fmla="*/ 2147483647 h 696"/>
                  <a:gd name="T96" fmla="*/ 2147483647 w 552"/>
                  <a:gd name="T97" fmla="*/ 2147483647 h 696"/>
                  <a:gd name="T98" fmla="*/ 2147483647 w 552"/>
                  <a:gd name="T99" fmla="*/ 2147483647 h 696"/>
                  <a:gd name="T100" fmla="*/ 2147483647 w 552"/>
                  <a:gd name="T101" fmla="*/ 2147483647 h 696"/>
                  <a:gd name="T102" fmla="*/ 2147483647 w 552"/>
                  <a:gd name="T103" fmla="*/ 2147483647 h 696"/>
                  <a:gd name="T104" fmla="*/ 2147483647 w 552"/>
                  <a:gd name="T105" fmla="*/ 2147483647 h 696"/>
                  <a:gd name="T106" fmla="*/ 2147483647 w 552"/>
                  <a:gd name="T107" fmla="*/ 2147483647 h 696"/>
                  <a:gd name="T108" fmla="*/ 2147483647 w 552"/>
                  <a:gd name="T109" fmla="*/ 2147483647 h 696"/>
                  <a:gd name="T110" fmla="*/ 2147483647 w 552"/>
                  <a:gd name="T111" fmla="*/ 2147483647 h 696"/>
                  <a:gd name="T112" fmla="*/ 2147483647 w 552"/>
                  <a:gd name="T113" fmla="*/ 2147483647 h 696"/>
                  <a:gd name="T114" fmla="*/ 2147483647 w 552"/>
                  <a:gd name="T115" fmla="*/ 2147483647 h 69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w 552"/>
                  <a:gd name="T175" fmla="*/ 0 h 696"/>
                  <a:gd name="T176" fmla="*/ 552 w 552"/>
                  <a:gd name="T177" fmla="*/ 696 h 69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T174" t="T175" r="T176" b="T177"/>
                <a:pathLst>
                  <a:path w="552" h="696">
                    <a:moveTo>
                      <a:pt x="384" y="588"/>
                    </a:moveTo>
                    <a:lnTo>
                      <a:pt x="378" y="588"/>
                    </a:lnTo>
                    <a:lnTo>
                      <a:pt x="372" y="594"/>
                    </a:lnTo>
                    <a:lnTo>
                      <a:pt x="366" y="594"/>
                    </a:lnTo>
                    <a:lnTo>
                      <a:pt x="366" y="600"/>
                    </a:lnTo>
                    <a:lnTo>
                      <a:pt x="366" y="606"/>
                    </a:lnTo>
                    <a:lnTo>
                      <a:pt x="360" y="606"/>
                    </a:lnTo>
                    <a:lnTo>
                      <a:pt x="354" y="606"/>
                    </a:lnTo>
                    <a:lnTo>
                      <a:pt x="354" y="612"/>
                    </a:lnTo>
                    <a:lnTo>
                      <a:pt x="348" y="612"/>
                    </a:lnTo>
                    <a:lnTo>
                      <a:pt x="348" y="618"/>
                    </a:lnTo>
                    <a:lnTo>
                      <a:pt x="348" y="624"/>
                    </a:lnTo>
                    <a:lnTo>
                      <a:pt x="354" y="624"/>
                    </a:lnTo>
                    <a:lnTo>
                      <a:pt x="354" y="630"/>
                    </a:lnTo>
                    <a:lnTo>
                      <a:pt x="348" y="630"/>
                    </a:lnTo>
                    <a:lnTo>
                      <a:pt x="348" y="636"/>
                    </a:lnTo>
                    <a:lnTo>
                      <a:pt x="342" y="636"/>
                    </a:lnTo>
                    <a:lnTo>
                      <a:pt x="336" y="642"/>
                    </a:lnTo>
                    <a:lnTo>
                      <a:pt x="336" y="648"/>
                    </a:lnTo>
                    <a:lnTo>
                      <a:pt x="336" y="654"/>
                    </a:lnTo>
                    <a:lnTo>
                      <a:pt x="330" y="660"/>
                    </a:lnTo>
                    <a:lnTo>
                      <a:pt x="336" y="660"/>
                    </a:lnTo>
                    <a:lnTo>
                      <a:pt x="336" y="666"/>
                    </a:lnTo>
                    <a:lnTo>
                      <a:pt x="336" y="672"/>
                    </a:lnTo>
                    <a:lnTo>
                      <a:pt x="336" y="678"/>
                    </a:lnTo>
                    <a:lnTo>
                      <a:pt x="336" y="684"/>
                    </a:lnTo>
                    <a:lnTo>
                      <a:pt x="336" y="690"/>
                    </a:lnTo>
                    <a:lnTo>
                      <a:pt x="330" y="696"/>
                    </a:lnTo>
                    <a:lnTo>
                      <a:pt x="318" y="684"/>
                    </a:lnTo>
                    <a:lnTo>
                      <a:pt x="294" y="684"/>
                    </a:lnTo>
                    <a:lnTo>
                      <a:pt x="282" y="678"/>
                    </a:lnTo>
                    <a:lnTo>
                      <a:pt x="288" y="666"/>
                    </a:lnTo>
                    <a:lnTo>
                      <a:pt x="300" y="672"/>
                    </a:lnTo>
                    <a:lnTo>
                      <a:pt x="312" y="660"/>
                    </a:lnTo>
                    <a:lnTo>
                      <a:pt x="294" y="648"/>
                    </a:lnTo>
                    <a:lnTo>
                      <a:pt x="300" y="624"/>
                    </a:lnTo>
                    <a:lnTo>
                      <a:pt x="294" y="618"/>
                    </a:lnTo>
                    <a:lnTo>
                      <a:pt x="282" y="606"/>
                    </a:lnTo>
                    <a:lnTo>
                      <a:pt x="270" y="588"/>
                    </a:lnTo>
                    <a:lnTo>
                      <a:pt x="258" y="576"/>
                    </a:lnTo>
                    <a:lnTo>
                      <a:pt x="252" y="588"/>
                    </a:lnTo>
                    <a:lnTo>
                      <a:pt x="240" y="588"/>
                    </a:lnTo>
                    <a:lnTo>
                      <a:pt x="228" y="600"/>
                    </a:lnTo>
                    <a:lnTo>
                      <a:pt x="216" y="606"/>
                    </a:lnTo>
                    <a:lnTo>
                      <a:pt x="198" y="612"/>
                    </a:lnTo>
                    <a:lnTo>
                      <a:pt x="192" y="600"/>
                    </a:lnTo>
                    <a:lnTo>
                      <a:pt x="186" y="582"/>
                    </a:lnTo>
                    <a:lnTo>
                      <a:pt x="186" y="564"/>
                    </a:lnTo>
                    <a:lnTo>
                      <a:pt x="192" y="546"/>
                    </a:lnTo>
                    <a:lnTo>
                      <a:pt x="198" y="522"/>
                    </a:lnTo>
                    <a:lnTo>
                      <a:pt x="192" y="492"/>
                    </a:lnTo>
                    <a:lnTo>
                      <a:pt x="204" y="474"/>
                    </a:lnTo>
                    <a:lnTo>
                      <a:pt x="198" y="450"/>
                    </a:lnTo>
                    <a:lnTo>
                      <a:pt x="186" y="438"/>
                    </a:lnTo>
                    <a:lnTo>
                      <a:pt x="186" y="432"/>
                    </a:lnTo>
                    <a:lnTo>
                      <a:pt x="174" y="420"/>
                    </a:lnTo>
                    <a:lnTo>
                      <a:pt x="156" y="414"/>
                    </a:lnTo>
                    <a:lnTo>
                      <a:pt x="144" y="408"/>
                    </a:lnTo>
                    <a:lnTo>
                      <a:pt x="132" y="390"/>
                    </a:lnTo>
                    <a:lnTo>
                      <a:pt x="126" y="372"/>
                    </a:lnTo>
                    <a:lnTo>
                      <a:pt x="126" y="348"/>
                    </a:lnTo>
                    <a:lnTo>
                      <a:pt x="132" y="324"/>
                    </a:lnTo>
                    <a:lnTo>
                      <a:pt x="126" y="300"/>
                    </a:lnTo>
                    <a:lnTo>
                      <a:pt x="120" y="294"/>
                    </a:lnTo>
                    <a:lnTo>
                      <a:pt x="114" y="276"/>
                    </a:lnTo>
                    <a:lnTo>
                      <a:pt x="108" y="258"/>
                    </a:lnTo>
                    <a:lnTo>
                      <a:pt x="96" y="234"/>
                    </a:lnTo>
                    <a:lnTo>
                      <a:pt x="96" y="222"/>
                    </a:lnTo>
                    <a:lnTo>
                      <a:pt x="96" y="204"/>
                    </a:lnTo>
                    <a:lnTo>
                      <a:pt x="78" y="198"/>
                    </a:lnTo>
                    <a:lnTo>
                      <a:pt x="78" y="192"/>
                    </a:lnTo>
                    <a:lnTo>
                      <a:pt x="78" y="186"/>
                    </a:lnTo>
                    <a:lnTo>
                      <a:pt x="84" y="180"/>
                    </a:lnTo>
                    <a:lnTo>
                      <a:pt x="78" y="174"/>
                    </a:lnTo>
                    <a:lnTo>
                      <a:pt x="72" y="168"/>
                    </a:lnTo>
                    <a:lnTo>
                      <a:pt x="60" y="168"/>
                    </a:lnTo>
                    <a:lnTo>
                      <a:pt x="54" y="162"/>
                    </a:lnTo>
                    <a:lnTo>
                      <a:pt x="42" y="162"/>
                    </a:lnTo>
                    <a:lnTo>
                      <a:pt x="42" y="156"/>
                    </a:lnTo>
                    <a:lnTo>
                      <a:pt x="18" y="168"/>
                    </a:lnTo>
                    <a:lnTo>
                      <a:pt x="12" y="168"/>
                    </a:lnTo>
                    <a:lnTo>
                      <a:pt x="6" y="174"/>
                    </a:lnTo>
                    <a:lnTo>
                      <a:pt x="0" y="162"/>
                    </a:lnTo>
                    <a:lnTo>
                      <a:pt x="0" y="156"/>
                    </a:lnTo>
                    <a:lnTo>
                      <a:pt x="6" y="150"/>
                    </a:lnTo>
                    <a:lnTo>
                      <a:pt x="18" y="156"/>
                    </a:lnTo>
                    <a:lnTo>
                      <a:pt x="24" y="156"/>
                    </a:lnTo>
                    <a:lnTo>
                      <a:pt x="24" y="150"/>
                    </a:lnTo>
                    <a:lnTo>
                      <a:pt x="30" y="144"/>
                    </a:lnTo>
                    <a:lnTo>
                      <a:pt x="36" y="138"/>
                    </a:lnTo>
                    <a:lnTo>
                      <a:pt x="36" y="150"/>
                    </a:lnTo>
                    <a:lnTo>
                      <a:pt x="42" y="150"/>
                    </a:lnTo>
                    <a:lnTo>
                      <a:pt x="54" y="150"/>
                    </a:lnTo>
                    <a:lnTo>
                      <a:pt x="60" y="144"/>
                    </a:lnTo>
                    <a:lnTo>
                      <a:pt x="66" y="138"/>
                    </a:lnTo>
                    <a:lnTo>
                      <a:pt x="60" y="132"/>
                    </a:lnTo>
                    <a:lnTo>
                      <a:pt x="60" y="126"/>
                    </a:lnTo>
                    <a:lnTo>
                      <a:pt x="60" y="120"/>
                    </a:lnTo>
                    <a:lnTo>
                      <a:pt x="54" y="120"/>
                    </a:lnTo>
                    <a:lnTo>
                      <a:pt x="54" y="114"/>
                    </a:lnTo>
                    <a:lnTo>
                      <a:pt x="60" y="114"/>
                    </a:lnTo>
                    <a:lnTo>
                      <a:pt x="66" y="114"/>
                    </a:lnTo>
                    <a:lnTo>
                      <a:pt x="72" y="126"/>
                    </a:lnTo>
                    <a:lnTo>
                      <a:pt x="90" y="120"/>
                    </a:lnTo>
                    <a:lnTo>
                      <a:pt x="90" y="114"/>
                    </a:lnTo>
                    <a:lnTo>
                      <a:pt x="90" y="108"/>
                    </a:lnTo>
                    <a:lnTo>
                      <a:pt x="84" y="102"/>
                    </a:lnTo>
                    <a:lnTo>
                      <a:pt x="78" y="102"/>
                    </a:lnTo>
                    <a:lnTo>
                      <a:pt x="72" y="102"/>
                    </a:lnTo>
                    <a:lnTo>
                      <a:pt x="78" y="96"/>
                    </a:lnTo>
                    <a:lnTo>
                      <a:pt x="84" y="96"/>
                    </a:lnTo>
                    <a:lnTo>
                      <a:pt x="90" y="96"/>
                    </a:lnTo>
                    <a:lnTo>
                      <a:pt x="96" y="90"/>
                    </a:lnTo>
                    <a:lnTo>
                      <a:pt x="96" y="84"/>
                    </a:lnTo>
                    <a:lnTo>
                      <a:pt x="102" y="84"/>
                    </a:lnTo>
                    <a:lnTo>
                      <a:pt x="108" y="84"/>
                    </a:lnTo>
                    <a:lnTo>
                      <a:pt x="114" y="90"/>
                    </a:lnTo>
                    <a:lnTo>
                      <a:pt x="120" y="90"/>
                    </a:lnTo>
                    <a:lnTo>
                      <a:pt x="126" y="78"/>
                    </a:lnTo>
                    <a:lnTo>
                      <a:pt x="120" y="72"/>
                    </a:lnTo>
                    <a:lnTo>
                      <a:pt x="126" y="72"/>
                    </a:lnTo>
                    <a:lnTo>
                      <a:pt x="138" y="66"/>
                    </a:lnTo>
                    <a:lnTo>
                      <a:pt x="150" y="72"/>
                    </a:lnTo>
                    <a:lnTo>
                      <a:pt x="150" y="66"/>
                    </a:lnTo>
                    <a:lnTo>
                      <a:pt x="156" y="66"/>
                    </a:lnTo>
                    <a:lnTo>
                      <a:pt x="156" y="72"/>
                    </a:lnTo>
                    <a:lnTo>
                      <a:pt x="162" y="72"/>
                    </a:lnTo>
                    <a:lnTo>
                      <a:pt x="162" y="78"/>
                    </a:lnTo>
                    <a:lnTo>
                      <a:pt x="144" y="90"/>
                    </a:lnTo>
                    <a:lnTo>
                      <a:pt x="138" y="78"/>
                    </a:lnTo>
                    <a:lnTo>
                      <a:pt x="132" y="84"/>
                    </a:lnTo>
                    <a:lnTo>
                      <a:pt x="138" y="96"/>
                    </a:lnTo>
                    <a:lnTo>
                      <a:pt x="132" y="102"/>
                    </a:lnTo>
                    <a:lnTo>
                      <a:pt x="156" y="108"/>
                    </a:lnTo>
                    <a:lnTo>
                      <a:pt x="156" y="102"/>
                    </a:lnTo>
                    <a:lnTo>
                      <a:pt x="162" y="108"/>
                    </a:lnTo>
                    <a:lnTo>
                      <a:pt x="168" y="108"/>
                    </a:lnTo>
                    <a:lnTo>
                      <a:pt x="162" y="114"/>
                    </a:lnTo>
                    <a:lnTo>
                      <a:pt x="162" y="120"/>
                    </a:lnTo>
                    <a:lnTo>
                      <a:pt x="168" y="126"/>
                    </a:lnTo>
                    <a:lnTo>
                      <a:pt x="174" y="120"/>
                    </a:lnTo>
                    <a:lnTo>
                      <a:pt x="180" y="126"/>
                    </a:lnTo>
                    <a:lnTo>
                      <a:pt x="186" y="126"/>
                    </a:lnTo>
                    <a:lnTo>
                      <a:pt x="192" y="120"/>
                    </a:lnTo>
                    <a:lnTo>
                      <a:pt x="204" y="120"/>
                    </a:lnTo>
                    <a:lnTo>
                      <a:pt x="198" y="108"/>
                    </a:lnTo>
                    <a:lnTo>
                      <a:pt x="204" y="108"/>
                    </a:lnTo>
                    <a:lnTo>
                      <a:pt x="192" y="102"/>
                    </a:lnTo>
                    <a:lnTo>
                      <a:pt x="198" y="96"/>
                    </a:lnTo>
                    <a:lnTo>
                      <a:pt x="198" y="90"/>
                    </a:lnTo>
                    <a:lnTo>
                      <a:pt x="192" y="96"/>
                    </a:lnTo>
                    <a:lnTo>
                      <a:pt x="186" y="96"/>
                    </a:lnTo>
                    <a:lnTo>
                      <a:pt x="186" y="84"/>
                    </a:lnTo>
                    <a:lnTo>
                      <a:pt x="204" y="78"/>
                    </a:lnTo>
                    <a:lnTo>
                      <a:pt x="204" y="84"/>
                    </a:lnTo>
                    <a:lnTo>
                      <a:pt x="216" y="84"/>
                    </a:lnTo>
                    <a:lnTo>
                      <a:pt x="216" y="78"/>
                    </a:lnTo>
                    <a:lnTo>
                      <a:pt x="228" y="78"/>
                    </a:lnTo>
                    <a:lnTo>
                      <a:pt x="234" y="78"/>
                    </a:lnTo>
                    <a:lnTo>
                      <a:pt x="222" y="72"/>
                    </a:lnTo>
                    <a:lnTo>
                      <a:pt x="210" y="72"/>
                    </a:lnTo>
                    <a:lnTo>
                      <a:pt x="198" y="78"/>
                    </a:lnTo>
                    <a:lnTo>
                      <a:pt x="192" y="72"/>
                    </a:lnTo>
                    <a:lnTo>
                      <a:pt x="192" y="60"/>
                    </a:lnTo>
                    <a:lnTo>
                      <a:pt x="180" y="60"/>
                    </a:lnTo>
                    <a:lnTo>
                      <a:pt x="174" y="54"/>
                    </a:lnTo>
                    <a:lnTo>
                      <a:pt x="180" y="36"/>
                    </a:lnTo>
                    <a:lnTo>
                      <a:pt x="186" y="30"/>
                    </a:lnTo>
                    <a:lnTo>
                      <a:pt x="186" y="42"/>
                    </a:lnTo>
                    <a:lnTo>
                      <a:pt x="192" y="42"/>
                    </a:lnTo>
                    <a:lnTo>
                      <a:pt x="198" y="48"/>
                    </a:lnTo>
                    <a:lnTo>
                      <a:pt x="216" y="42"/>
                    </a:lnTo>
                    <a:lnTo>
                      <a:pt x="222" y="42"/>
                    </a:lnTo>
                    <a:lnTo>
                      <a:pt x="228" y="48"/>
                    </a:lnTo>
                    <a:lnTo>
                      <a:pt x="222" y="60"/>
                    </a:lnTo>
                    <a:lnTo>
                      <a:pt x="234" y="48"/>
                    </a:lnTo>
                    <a:lnTo>
                      <a:pt x="234" y="54"/>
                    </a:lnTo>
                    <a:lnTo>
                      <a:pt x="240" y="54"/>
                    </a:lnTo>
                    <a:lnTo>
                      <a:pt x="240" y="60"/>
                    </a:lnTo>
                    <a:lnTo>
                      <a:pt x="252" y="60"/>
                    </a:lnTo>
                    <a:lnTo>
                      <a:pt x="246" y="66"/>
                    </a:lnTo>
                    <a:lnTo>
                      <a:pt x="234" y="66"/>
                    </a:lnTo>
                    <a:lnTo>
                      <a:pt x="234" y="72"/>
                    </a:lnTo>
                    <a:lnTo>
                      <a:pt x="246" y="78"/>
                    </a:lnTo>
                    <a:lnTo>
                      <a:pt x="246" y="72"/>
                    </a:lnTo>
                    <a:lnTo>
                      <a:pt x="252" y="66"/>
                    </a:lnTo>
                    <a:lnTo>
                      <a:pt x="258" y="54"/>
                    </a:lnTo>
                    <a:lnTo>
                      <a:pt x="252" y="36"/>
                    </a:lnTo>
                    <a:lnTo>
                      <a:pt x="240" y="36"/>
                    </a:lnTo>
                    <a:lnTo>
                      <a:pt x="246" y="30"/>
                    </a:lnTo>
                    <a:lnTo>
                      <a:pt x="240" y="30"/>
                    </a:lnTo>
                    <a:lnTo>
                      <a:pt x="246" y="24"/>
                    </a:lnTo>
                    <a:lnTo>
                      <a:pt x="258" y="24"/>
                    </a:lnTo>
                    <a:lnTo>
                      <a:pt x="264" y="18"/>
                    </a:lnTo>
                    <a:lnTo>
                      <a:pt x="270" y="24"/>
                    </a:lnTo>
                    <a:lnTo>
                      <a:pt x="270" y="12"/>
                    </a:lnTo>
                    <a:lnTo>
                      <a:pt x="264" y="6"/>
                    </a:lnTo>
                    <a:lnTo>
                      <a:pt x="270" y="0"/>
                    </a:lnTo>
                    <a:lnTo>
                      <a:pt x="288" y="0"/>
                    </a:lnTo>
                    <a:lnTo>
                      <a:pt x="300" y="0"/>
                    </a:lnTo>
                    <a:lnTo>
                      <a:pt x="312" y="0"/>
                    </a:lnTo>
                    <a:lnTo>
                      <a:pt x="306" y="6"/>
                    </a:lnTo>
                    <a:lnTo>
                      <a:pt x="312" y="12"/>
                    </a:lnTo>
                    <a:lnTo>
                      <a:pt x="300" y="18"/>
                    </a:lnTo>
                    <a:lnTo>
                      <a:pt x="294" y="18"/>
                    </a:lnTo>
                    <a:lnTo>
                      <a:pt x="288" y="24"/>
                    </a:lnTo>
                    <a:lnTo>
                      <a:pt x="300" y="30"/>
                    </a:lnTo>
                    <a:lnTo>
                      <a:pt x="306" y="36"/>
                    </a:lnTo>
                    <a:lnTo>
                      <a:pt x="294" y="36"/>
                    </a:lnTo>
                    <a:lnTo>
                      <a:pt x="306" y="42"/>
                    </a:lnTo>
                    <a:lnTo>
                      <a:pt x="300" y="54"/>
                    </a:lnTo>
                    <a:lnTo>
                      <a:pt x="294" y="54"/>
                    </a:lnTo>
                    <a:lnTo>
                      <a:pt x="288" y="66"/>
                    </a:lnTo>
                    <a:lnTo>
                      <a:pt x="282" y="66"/>
                    </a:lnTo>
                    <a:lnTo>
                      <a:pt x="300" y="72"/>
                    </a:lnTo>
                    <a:lnTo>
                      <a:pt x="300" y="78"/>
                    </a:lnTo>
                    <a:lnTo>
                      <a:pt x="306" y="78"/>
                    </a:lnTo>
                    <a:lnTo>
                      <a:pt x="306" y="66"/>
                    </a:lnTo>
                    <a:lnTo>
                      <a:pt x="312" y="66"/>
                    </a:lnTo>
                    <a:lnTo>
                      <a:pt x="318" y="72"/>
                    </a:lnTo>
                    <a:lnTo>
                      <a:pt x="318" y="78"/>
                    </a:lnTo>
                    <a:lnTo>
                      <a:pt x="324" y="84"/>
                    </a:lnTo>
                    <a:lnTo>
                      <a:pt x="324" y="90"/>
                    </a:lnTo>
                    <a:lnTo>
                      <a:pt x="324" y="96"/>
                    </a:lnTo>
                    <a:lnTo>
                      <a:pt x="330" y="102"/>
                    </a:lnTo>
                    <a:lnTo>
                      <a:pt x="330" y="108"/>
                    </a:lnTo>
                    <a:lnTo>
                      <a:pt x="324" y="114"/>
                    </a:lnTo>
                    <a:lnTo>
                      <a:pt x="318" y="108"/>
                    </a:lnTo>
                    <a:lnTo>
                      <a:pt x="300" y="120"/>
                    </a:lnTo>
                    <a:lnTo>
                      <a:pt x="294" y="120"/>
                    </a:lnTo>
                    <a:lnTo>
                      <a:pt x="294" y="114"/>
                    </a:lnTo>
                    <a:lnTo>
                      <a:pt x="288" y="114"/>
                    </a:lnTo>
                    <a:lnTo>
                      <a:pt x="276" y="114"/>
                    </a:lnTo>
                    <a:lnTo>
                      <a:pt x="276" y="108"/>
                    </a:lnTo>
                    <a:lnTo>
                      <a:pt x="294" y="102"/>
                    </a:lnTo>
                    <a:lnTo>
                      <a:pt x="300" y="108"/>
                    </a:lnTo>
                    <a:lnTo>
                      <a:pt x="306" y="102"/>
                    </a:lnTo>
                    <a:lnTo>
                      <a:pt x="312" y="96"/>
                    </a:lnTo>
                    <a:lnTo>
                      <a:pt x="312" y="90"/>
                    </a:lnTo>
                    <a:lnTo>
                      <a:pt x="306" y="90"/>
                    </a:lnTo>
                    <a:lnTo>
                      <a:pt x="300" y="96"/>
                    </a:lnTo>
                    <a:lnTo>
                      <a:pt x="300" y="90"/>
                    </a:lnTo>
                    <a:lnTo>
                      <a:pt x="294" y="96"/>
                    </a:lnTo>
                    <a:lnTo>
                      <a:pt x="288" y="90"/>
                    </a:lnTo>
                    <a:lnTo>
                      <a:pt x="288" y="102"/>
                    </a:lnTo>
                    <a:lnTo>
                      <a:pt x="270" y="102"/>
                    </a:lnTo>
                    <a:lnTo>
                      <a:pt x="246" y="120"/>
                    </a:lnTo>
                    <a:lnTo>
                      <a:pt x="246" y="126"/>
                    </a:lnTo>
                    <a:lnTo>
                      <a:pt x="246" y="132"/>
                    </a:lnTo>
                    <a:lnTo>
                      <a:pt x="240" y="132"/>
                    </a:lnTo>
                    <a:lnTo>
                      <a:pt x="240" y="138"/>
                    </a:lnTo>
                    <a:lnTo>
                      <a:pt x="228" y="144"/>
                    </a:lnTo>
                    <a:lnTo>
                      <a:pt x="216" y="144"/>
                    </a:lnTo>
                    <a:lnTo>
                      <a:pt x="210" y="150"/>
                    </a:lnTo>
                    <a:lnTo>
                      <a:pt x="216" y="156"/>
                    </a:lnTo>
                    <a:lnTo>
                      <a:pt x="228" y="150"/>
                    </a:lnTo>
                    <a:lnTo>
                      <a:pt x="228" y="162"/>
                    </a:lnTo>
                    <a:lnTo>
                      <a:pt x="222" y="168"/>
                    </a:lnTo>
                    <a:lnTo>
                      <a:pt x="228" y="174"/>
                    </a:lnTo>
                    <a:lnTo>
                      <a:pt x="234" y="180"/>
                    </a:lnTo>
                    <a:lnTo>
                      <a:pt x="240" y="192"/>
                    </a:lnTo>
                    <a:lnTo>
                      <a:pt x="246" y="192"/>
                    </a:lnTo>
                    <a:lnTo>
                      <a:pt x="252" y="186"/>
                    </a:lnTo>
                    <a:lnTo>
                      <a:pt x="252" y="180"/>
                    </a:lnTo>
                    <a:lnTo>
                      <a:pt x="258" y="174"/>
                    </a:lnTo>
                    <a:lnTo>
                      <a:pt x="258" y="168"/>
                    </a:lnTo>
                    <a:lnTo>
                      <a:pt x="264" y="168"/>
                    </a:lnTo>
                    <a:lnTo>
                      <a:pt x="264" y="162"/>
                    </a:lnTo>
                    <a:lnTo>
                      <a:pt x="258" y="150"/>
                    </a:lnTo>
                    <a:lnTo>
                      <a:pt x="264" y="144"/>
                    </a:lnTo>
                    <a:lnTo>
                      <a:pt x="258" y="144"/>
                    </a:lnTo>
                    <a:lnTo>
                      <a:pt x="258" y="138"/>
                    </a:lnTo>
                    <a:lnTo>
                      <a:pt x="264" y="138"/>
                    </a:lnTo>
                    <a:lnTo>
                      <a:pt x="270" y="126"/>
                    </a:lnTo>
                    <a:lnTo>
                      <a:pt x="288" y="132"/>
                    </a:lnTo>
                    <a:lnTo>
                      <a:pt x="288" y="126"/>
                    </a:lnTo>
                    <a:lnTo>
                      <a:pt x="294" y="126"/>
                    </a:lnTo>
                    <a:lnTo>
                      <a:pt x="294" y="132"/>
                    </a:lnTo>
                    <a:lnTo>
                      <a:pt x="294" y="138"/>
                    </a:lnTo>
                    <a:lnTo>
                      <a:pt x="306" y="132"/>
                    </a:lnTo>
                    <a:lnTo>
                      <a:pt x="312" y="126"/>
                    </a:lnTo>
                    <a:lnTo>
                      <a:pt x="318" y="126"/>
                    </a:lnTo>
                    <a:lnTo>
                      <a:pt x="312" y="150"/>
                    </a:lnTo>
                    <a:lnTo>
                      <a:pt x="324" y="156"/>
                    </a:lnTo>
                    <a:lnTo>
                      <a:pt x="324" y="162"/>
                    </a:lnTo>
                    <a:lnTo>
                      <a:pt x="312" y="162"/>
                    </a:lnTo>
                    <a:lnTo>
                      <a:pt x="306" y="168"/>
                    </a:lnTo>
                    <a:lnTo>
                      <a:pt x="312" y="174"/>
                    </a:lnTo>
                    <a:lnTo>
                      <a:pt x="306" y="174"/>
                    </a:lnTo>
                    <a:lnTo>
                      <a:pt x="300" y="174"/>
                    </a:lnTo>
                    <a:lnTo>
                      <a:pt x="294" y="168"/>
                    </a:lnTo>
                    <a:lnTo>
                      <a:pt x="288" y="168"/>
                    </a:lnTo>
                    <a:lnTo>
                      <a:pt x="282" y="174"/>
                    </a:lnTo>
                    <a:lnTo>
                      <a:pt x="276" y="186"/>
                    </a:lnTo>
                    <a:lnTo>
                      <a:pt x="270" y="180"/>
                    </a:lnTo>
                    <a:lnTo>
                      <a:pt x="264" y="186"/>
                    </a:lnTo>
                    <a:lnTo>
                      <a:pt x="258" y="198"/>
                    </a:lnTo>
                    <a:lnTo>
                      <a:pt x="270" y="204"/>
                    </a:lnTo>
                    <a:lnTo>
                      <a:pt x="270" y="210"/>
                    </a:lnTo>
                    <a:lnTo>
                      <a:pt x="258" y="216"/>
                    </a:lnTo>
                    <a:lnTo>
                      <a:pt x="264" y="240"/>
                    </a:lnTo>
                    <a:lnTo>
                      <a:pt x="282" y="228"/>
                    </a:lnTo>
                    <a:lnTo>
                      <a:pt x="288" y="210"/>
                    </a:lnTo>
                    <a:lnTo>
                      <a:pt x="300" y="204"/>
                    </a:lnTo>
                    <a:lnTo>
                      <a:pt x="306" y="204"/>
                    </a:lnTo>
                    <a:lnTo>
                      <a:pt x="312" y="198"/>
                    </a:lnTo>
                    <a:lnTo>
                      <a:pt x="318" y="204"/>
                    </a:lnTo>
                    <a:lnTo>
                      <a:pt x="324" y="204"/>
                    </a:lnTo>
                    <a:lnTo>
                      <a:pt x="324" y="210"/>
                    </a:lnTo>
                    <a:lnTo>
                      <a:pt x="330" y="210"/>
                    </a:lnTo>
                    <a:lnTo>
                      <a:pt x="342" y="216"/>
                    </a:lnTo>
                    <a:lnTo>
                      <a:pt x="342" y="204"/>
                    </a:lnTo>
                    <a:lnTo>
                      <a:pt x="336" y="198"/>
                    </a:lnTo>
                    <a:lnTo>
                      <a:pt x="342" y="198"/>
                    </a:lnTo>
                    <a:lnTo>
                      <a:pt x="324" y="192"/>
                    </a:lnTo>
                    <a:lnTo>
                      <a:pt x="324" y="186"/>
                    </a:lnTo>
                    <a:lnTo>
                      <a:pt x="330" y="180"/>
                    </a:lnTo>
                    <a:lnTo>
                      <a:pt x="336" y="174"/>
                    </a:lnTo>
                    <a:lnTo>
                      <a:pt x="336" y="168"/>
                    </a:lnTo>
                    <a:lnTo>
                      <a:pt x="348" y="168"/>
                    </a:lnTo>
                    <a:lnTo>
                      <a:pt x="354" y="168"/>
                    </a:lnTo>
                    <a:lnTo>
                      <a:pt x="354" y="180"/>
                    </a:lnTo>
                    <a:lnTo>
                      <a:pt x="348" y="180"/>
                    </a:lnTo>
                    <a:lnTo>
                      <a:pt x="354" y="186"/>
                    </a:lnTo>
                    <a:lnTo>
                      <a:pt x="360" y="186"/>
                    </a:lnTo>
                    <a:lnTo>
                      <a:pt x="360" y="192"/>
                    </a:lnTo>
                    <a:lnTo>
                      <a:pt x="378" y="198"/>
                    </a:lnTo>
                    <a:lnTo>
                      <a:pt x="372" y="210"/>
                    </a:lnTo>
                    <a:lnTo>
                      <a:pt x="378" y="216"/>
                    </a:lnTo>
                    <a:lnTo>
                      <a:pt x="372" y="216"/>
                    </a:lnTo>
                    <a:lnTo>
                      <a:pt x="372" y="222"/>
                    </a:lnTo>
                    <a:lnTo>
                      <a:pt x="366" y="216"/>
                    </a:lnTo>
                    <a:lnTo>
                      <a:pt x="372" y="210"/>
                    </a:lnTo>
                    <a:lnTo>
                      <a:pt x="360" y="222"/>
                    </a:lnTo>
                    <a:lnTo>
                      <a:pt x="360" y="228"/>
                    </a:lnTo>
                    <a:lnTo>
                      <a:pt x="360" y="234"/>
                    </a:lnTo>
                    <a:lnTo>
                      <a:pt x="354" y="246"/>
                    </a:lnTo>
                    <a:lnTo>
                      <a:pt x="366" y="252"/>
                    </a:lnTo>
                    <a:lnTo>
                      <a:pt x="372" y="252"/>
                    </a:lnTo>
                    <a:lnTo>
                      <a:pt x="378" y="240"/>
                    </a:lnTo>
                    <a:lnTo>
                      <a:pt x="384" y="228"/>
                    </a:lnTo>
                    <a:lnTo>
                      <a:pt x="396" y="222"/>
                    </a:lnTo>
                    <a:lnTo>
                      <a:pt x="396" y="228"/>
                    </a:lnTo>
                    <a:lnTo>
                      <a:pt x="402" y="228"/>
                    </a:lnTo>
                    <a:lnTo>
                      <a:pt x="414" y="234"/>
                    </a:lnTo>
                    <a:lnTo>
                      <a:pt x="408" y="246"/>
                    </a:lnTo>
                    <a:lnTo>
                      <a:pt x="420" y="258"/>
                    </a:lnTo>
                    <a:lnTo>
                      <a:pt x="414" y="258"/>
                    </a:lnTo>
                    <a:lnTo>
                      <a:pt x="414" y="264"/>
                    </a:lnTo>
                    <a:lnTo>
                      <a:pt x="426" y="270"/>
                    </a:lnTo>
                    <a:lnTo>
                      <a:pt x="426" y="264"/>
                    </a:lnTo>
                    <a:lnTo>
                      <a:pt x="432" y="264"/>
                    </a:lnTo>
                    <a:lnTo>
                      <a:pt x="438" y="270"/>
                    </a:lnTo>
                    <a:lnTo>
                      <a:pt x="444" y="270"/>
                    </a:lnTo>
                    <a:lnTo>
                      <a:pt x="450" y="264"/>
                    </a:lnTo>
                    <a:lnTo>
                      <a:pt x="450" y="258"/>
                    </a:lnTo>
                    <a:lnTo>
                      <a:pt x="444" y="258"/>
                    </a:lnTo>
                    <a:lnTo>
                      <a:pt x="444" y="252"/>
                    </a:lnTo>
                    <a:lnTo>
                      <a:pt x="444" y="246"/>
                    </a:lnTo>
                    <a:lnTo>
                      <a:pt x="450" y="246"/>
                    </a:lnTo>
                    <a:lnTo>
                      <a:pt x="456" y="246"/>
                    </a:lnTo>
                    <a:lnTo>
                      <a:pt x="462" y="252"/>
                    </a:lnTo>
                    <a:lnTo>
                      <a:pt x="462" y="258"/>
                    </a:lnTo>
                    <a:lnTo>
                      <a:pt x="468" y="258"/>
                    </a:lnTo>
                    <a:lnTo>
                      <a:pt x="468" y="264"/>
                    </a:lnTo>
                    <a:lnTo>
                      <a:pt x="480" y="258"/>
                    </a:lnTo>
                    <a:lnTo>
                      <a:pt x="486" y="264"/>
                    </a:lnTo>
                    <a:lnTo>
                      <a:pt x="492" y="264"/>
                    </a:lnTo>
                    <a:lnTo>
                      <a:pt x="486" y="258"/>
                    </a:lnTo>
                    <a:lnTo>
                      <a:pt x="492" y="246"/>
                    </a:lnTo>
                    <a:lnTo>
                      <a:pt x="480" y="246"/>
                    </a:lnTo>
                    <a:lnTo>
                      <a:pt x="474" y="246"/>
                    </a:lnTo>
                    <a:lnTo>
                      <a:pt x="486" y="240"/>
                    </a:lnTo>
                    <a:lnTo>
                      <a:pt x="498" y="240"/>
                    </a:lnTo>
                    <a:lnTo>
                      <a:pt x="504" y="234"/>
                    </a:lnTo>
                    <a:lnTo>
                      <a:pt x="510" y="228"/>
                    </a:lnTo>
                    <a:lnTo>
                      <a:pt x="510" y="234"/>
                    </a:lnTo>
                    <a:lnTo>
                      <a:pt x="516" y="234"/>
                    </a:lnTo>
                    <a:lnTo>
                      <a:pt x="522" y="240"/>
                    </a:lnTo>
                    <a:lnTo>
                      <a:pt x="528" y="246"/>
                    </a:lnTo>
                    <a:lnTo>
                      <a:pt x="534" y="246"/>
                    </a:lnTo>
                    <a:lnTo>
                      <a:pt x="540" y="252"/>
                    </a:lnTo>
                    <a:lnTo>
                      <a:pt x="546" y="258"/>
                    </a:lnTo>
                    <a:lnTo>
                      <a:pt x="552" y="258"/>
                    </a:lnTo>
                    <a:lnTo>
                      <a:pt x="552" y="264"/>
                    </a:lnTo>
                    <a:lnTo>
                      <a:pt x="552" y="270"/>
                    </a:lnTo>
                    <a:lnTo>
                      <a:pt x="552" y="276"/>
                    </a:lnTo>
                    <a:lnTo>
                      <a:pt x="552" y="282"/>
                    </a:lnTo>
                    <a:lnTo>
                      <a:pt x="552" y="288"/>
                    </a:lnTo>
                    <a:lnTo>
                      <a:pt x="552" y="294"/>
                    </a:lnTo>
                    <a:lnTo>
                      <a:pt x="552" y="300"/>
                    </a:lnTo>
                    <a:lnTo>
                      <a:pt x="552" y="306"/>
                    </a:lnTo>
                    <a:lnTo>
                      <a:pt x="552" y="312"/>
                    </a:lnTo>
                    <a:lnTo>
                      <a:pt x="552" y="318"/>
                    </a:lnTo>
                    <a:lnTo>
                      <a:pt x="552" y="324"/>
                    </a:lnTo>
                    <a:lnTo>
                      <a:pt x="552" y="330"/>
                    </a:lnTo>
                    <a:lnTo>
                      <a:pt x="552" y="336"/>
                    </a:lnTo>
                    <a:lnTo>
                      <a:pt x="552" y="342"/>
                    </a:lnTo>
                    <a:lnTo>
                      <a:pt x="552" y="348"/>
                    </a:lnTo>
                    <a:lnTo>
                      <a:pt x="552" y="354"/>
                    </a:lnTo>
                    <a:lnTo>
                      <a:pt x="552" y="360"/>
                    </a:lnTo>
                    <a:lnTo>
                      <a:pt x="552" y="366"/>
                    </a:lnTo>
                    <a:lnTo>
                      <a:pt x="552" y="372"/>
                    </a:lnTo>
                    <a:lnTo>
                      <a:pt x="552" y="378"/>
                    </a:lnTo>
                    <a:lnTo>
                      <a:pt x="552" y="384"/>
                    </a:lnTo>
                    <a:lnTo>
                      <a:pt x="552" y="390"/>
                    </a:lnTo>
                    <a:lnTo>
                      <a:pt x="552" y="396"/>
                    </a:lnTo>
                    <a:lnTo>
                      <a:pt x="552" y="402"/>
                    </a:lnTo>
                    <a:lnTo>
                      <a:pt x="552" y="408"/>
                    </a:lnTo>
                    <a:lnTo>
                      <a:pt x="552" y="414"/>
                    </a:lnTo>
                    <a:lnTo>
                      <a:pt x="552" y="420"/>
                    </a:lnTo>
                    <a:lnTo>
                      <a:pt x="546" y="420"/>
                    </a:lnTo>
                    <a:lnTo>
                      <a:pt x="546" y="426"/>
                    </a:lnTo>
                    <a:lnTo>
                      <a:pt x="540" y="426"/>
                    </a:lnTo>
                    <a:lnTo>
                      <a:pt x="534" y="426"/>
                    </a:lnTo>
                    <a:lnTo>
                      <a:pt x="534" y="432"/>
                    </a:lnTo>
                    <a:lnTo>
                      <a:pt x="534" y="438"/>
                    </a:lnTo>
                    <a:lnTo>
                      <a:pt x="534" y="444"/>
                    </a:lnTo>
                    <a:lnTo>
                      <a:pt x="534" y="450"/>
                    </a:lnTo>
                    <a:lnTo>
                      <a:pt x="534" y="456"/>
                    </a:lnTo>
                    <a:lnTo>
                      <a:pt x="534" y="462"/>
                    </a:lnTo>
                    <a:lnTo>
                      <a:pt x="534" y="468"/>
                    </a:lnTo>
                    <a:lnTo>
                      <a:pt x="534" y="474"/>
                    </a:lnTo>
                    <a:lnTo>
                      <a:pt x="534" y="480"/>
                    </a:lnTo>
                    <a:lnTo>
                      <a:pt x="534" y="486"/>
                    </a:lnTo>
                    <a:lnTo>
                      <a:pt x="534" y="492"/>
                    </a:lnTo>
                    <a:lnTo>
                      <a:pt x="534" y="498"/>
                    </a:lnTo>
                    <a:lnTo>
                      <a:pt x="534" y="504"/>
                    </a:lnTo>
                    <a:lnTo>
                      <a:pt x="534" y="510"/>
                    </a:lnTo>
                    <a:lnTo>
                      <a:pt x="534" y="516"/>
                    </a:lnTo>
                    <a:lnTo>
                      <a:pt x="534" y="522"/>
                    </a:lnTo>
                    <a:lnTo>
                      <a:pt x="528" y="522"/>
                    </a:lnTo>
                    <a:lnTo>
                      <a:pt x="528" y="528"/>
                    </a:lnTo>
                    <a:lnTo>
                      <a:pt x="522" y="528"/>
                    </a:lnTo>
                    <a:lnTo>
                      <a:pt x="516" y="528"/>
                    </a:lnTo>
                    <a:lnTo>
                      <a:pt x="516" y="534"/>
                    </a:lnTo>
                    <a:lnTo>
                      <a:pt x="510" y="534"/>
                    </a:lnTo>
                    <a:lnTo>
                      <a:pt x="504" y="534"/>
                    </a:lnTo>
                    <a:lnTo>
                      <a:pt x="498" y="534"/>
                    </a:lnTo>
                    <a:lnTo>
                      <a:pt x="492" y="534"/>
                    </a:lnTo>
                    <a:lnTo>
                      <a:pt x="486" y="534"/>
                    </a:lnTo>
                    <a:lnTo>
                      <a:pt x="480" y="534"/>
                    </a:lnTo>
                    <a:lnTo>
                      <a:pt x="474" y="540"/>
                    </a:lnTo>
                    <a:lnTo>
                      <a:pt x="474" y="546"/>
                    </a:lnTo>
                    <a:lnTo>
                      <a:pt x="474" y="552"/>
                    </a:lnTo>
                    <a:lnTo>
                      <a:pt x="474" y="558"/>
                    </a:lnTo>
                    <a:lnTo>
                      <a:pt x="474" y="564"/>
                    </a:lnTo>
                    <a:lnTo>
                      <a:pt x="468" y="564"/>
                    </a:lnTo>
                    <a:lnTo>
                      <a:pt x="462" y="564"/>
                    </a:lnTo>
                    <a:lnTo>
                      <a:pt x="456" y="564"/>
                    </a:lnTo>
                    <a:lnTo>
                      <a:pt x="456" y="558"/>
                    </a:lnTo>
                    <a:lnTo>
                      <a:pt x="450" y="558"/>
                    </a:lnTo>
                    <a:lnTo>
                      <a:pt x="444" y="558"/>
                    </a:lnTo>
                    <a:lnTo>
                      <a:pt x="438" y="558"/>
                    </a:lnTo>
                    <a:lnTo>
                      <a:pt x="432" y="558"/>
                    </a:lnTo>
                    <a:lnTo>
                      <a:pt x="426" y="558"/>
                    </a:lnTo>
                    <a:lnTo>
                      <a:pt x="426" y="552"/>
                    </a:lnTo>
                    <a:lnTo>
                      <a:pt x="420" y="552"/>
                    </a:lnTo>
                    <a:lnTo>
                      <a:pt x="414" y="552"/>
                    </a:lnTo>
                    <a:lnTo>
                      <a:pt x="408" y="552"/>
                    </a:lnTo>
                    <a:lnTo>
                      <a:pt x="402" y="552"/>
                    </a:lnTo>
                    <a:lnTo>
                      <a:pt x="396" y="552"/>
                    </a:lnTo>
                    <a:lnTo>
                      <a:pt x="390" y="552"/>
                    </a:lnTo>
                    <a:lnTo>
                      <a:pt x="384" y="552"/>
                    </a:lnTo>
                    <a:lnTo>
                      <a:pt x="384" y="558"/>
                    </a:lnTo>
                    <a:lnTo>
                      <a:pt x="384" y="564"/>
                    </a:lnTo>
                    <a:lnTo>
                      <a:pt x="384" y="570"/>
                    </a:lnTo>
                    <a:lnTo>
                      <a:pt x="384" y="576"/>
                    </a:lnTo>
                    <a:lnTo>
                      <a:pt x="384" y="582"/>
                    </a:lnTo>
                    <a:lnTo>
                      <a:pt x="384" y="588"/>
                    </a:ln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 w="6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81" name="Freeform 229"/>
              <p:cNvSpPr>
                <a:spLocks/>
              </p:cNvSpPr>
              <p:nvPr/>
            </p:nvSpPr>
            <p:spPr bwMode="auto">
              <a:xfrm>
                <a:off x="3705225" y="2371725"/>
                <a:ext cx="781050" cy="752475"/>
              </a:xfrm>
              <a:custGeom>
                <a:avLst/>
                <a:gdLst>
                  <a:gd name="T0" fmla="*/ 2147483647 w 492"/>
                  <a:gd name="T1" fmla="*/ 2147483647 h 474"/>
                  <a:gd name="T2" fmla="*/ 2147483647 w 492"/>
                  <a:gd name="T3" fmla="*/ 2147483647 h 474"/>
                  <a:gd name="T4" fmla="*/ 2147483647 w 492"/>
                  <a:gd name="T5" fmla="*/ 2147483647 h 474"/>
                  <a:gd name="T6" fmla="*/ 2147483647 w 492"/>
                  <a:gd name="T7" fmla="*/ 2147483647 h 474"/>
                  <a:gd name="T8" fmla="*/ 2147483647 w 492"/>
                  <a:gd name="T9" fmla="*/ 2147483647 h 474"/>
                  <a:gd name="T10" fmla="*/ 2147483647 w 492"/>
                  <a:gd name="T11" fmla="*/ 2147483647 h 474"/>
                  <a:gd name="T12" fmla="*/ 2147483647 w 492"/>
                  <a:gd name="T13" fmla="*/ 2147483647 h 474"/>
                  <a:gd name="T14" fmla="*/ 2147483647 w 492"/>
                  <a:gd name="T15" fmla="*/ 2147483647 h 474"/>
                  <a:gd name="T16" fmla="*/ 2147483647 w 492"/>
                  <a:gd name="T17" fmla="*/ 2147483647 h 474"/>
                  <a:gd name="T18" fmla="*/ 2147483647 w 492"/>
                  <a:gd name="T19" fmla="*/ 2147483647 h 474"/>
                  <a:gd name="T20" fmla="*/ 2147483647 w 492"/>
                  <a:gd name="T21" fmla="*/ 2147483647 h 474"/>
                  <a:gd name="T22" fmla="*/ 2147483647 w 492"/>
                  <a:gd name="T23" fmla="*/ 2147483647 h 474"/>
                  <a:gd name="T24" fmla="*/ 2147483647 w 492"/>
                  <a:gd name="T25" fmla="*/ 2147483647 h 474"/>
                  <a:gd name="T26" fmla="*/ 2147483647 w 492"/>
                  <a:gd name="T27" fmla="*/ 2147483647 h 474"/>
                  <a:gd name="T28" fmla="*/ 2147483647 w 492"/>
                  <a:gd name="T29" fmla="*/ 2147483647 h 474"/>
                  <a:gd name="T30" fmla="*/ 2147483647 w 492"/>
                  <a:gd name="T31" fmla="*/ 2147483647 h 474"/>
                  <a:gd name="T32" fmla="*/ 2147483647 w 492"/>
                  <a:gd name="T33" fmla="*/ 2147483647 h 474"/>
                  <a:gd name="T34" fmla="*/ 2147483647 w 492"/>
                  <a:gd name="T35" fmla="*/ 2147483647 h 474"/>
                  <a:gd name="T36" fmla="*/ 2147483647 w 492"/>
                  <a:gd name="T37" fmla="*/ 2147483647 h 474"/>
                  <a:gd name="T38" fmla="*/ 2147483647 w 492"/>
                  <a:gd name="T39" fmla="*/ 2147483647 h 474"/>
                  <a:gd name="T40" fmla="*/ 2147483647 w 492"/>
                  <a:gd name="T41" fmla="*/ 2147483647 h 474"/>
                  <a:gd name="T42" fmla="*/ 2147483647 w 492"/>
                  <a:gd name="T43" fmla="*/ 2147483647 h 474"/>
                  <a:gd name="T44" fmla="*/ 2147483647 w 492"/>
                  <a:gd name="T45" fmla="*/ 2147483647 h 474"/>
                  <a:gd name="T46" fmla="*/ 2147483647 w 492"/>
                  <a:gd name="T47" fmla="*/ 2147483647 h 474"/>
                  <a:gd name="T48" fmla="*/ 2147483647 w 492"/>
                  <a:gd name="T49" fmla="*/ 2147483647 h 474"/>
                  <a:gd name="T50" fmla="*/ 2147483647 w 492"/>
                  <a:gd name="T51" fmla="*/ 2147483647 h 474"/>
                  <a:gd name="T52" fmla="*/ 2147483647 w 492"/>
                  <a:gd name="T53" fmla="*/ 2147483647 h 474"/>
                  <a:gd name="T54" fmla="*/ 2147483647 w 492"/>
                  <a:gd name="T55" fmla="*/ 2147483647 h 474"/>
                  <a:gd name="T56" fmla="*/ 2147483647 w 492"/>
                  <a:gd name="T57" fmla="*/ 2147483647 h 474"/>
                  <a:gd name="T58" fmla="*/ 2147483647 w 492"/>
                  <a:gd name="T59" fmla="*/ 2147483647 h 474"/>
                  <a:gd name="T60" fmla="*/ 2147483647 w 492"/>
                  <a:gd name="T61" fmla="*/ 2147483647 h 474"/>
                  <a:gd name="T62" fmla="*/ 2147483647 w 492"/>
                  <a:gd name="T63" fmla="*/ 2147483647 h 474"/>
                  <a:gd name="T64" fmla="*/ 2147483647 w 492"/>
                  <a:gd name="T65" fmla="*/ 2147483647 h 474"/>
                  <a:gd name="T66" fmla="*/ 2147483647 w 492"/>
                  <a:gd name="T67" fmla="*/ 2147483647 h 474"/>
                  <a:gd name="T68" fmla="*/ 2147483647 w 492"/>
                  <a:gd name="T69" fmla="*/ 2147483647 h 474"/>
                  <a:gd name="T70" fmla="*/ 2147483647 w 492"/>
                  <a:gd name="T71" fmla="*/ 2147483647 h 474"/>
                  <a:gd name="T72" fmla="*/ 0 w 492"/>
                  <a:gd name="T73" fmla="*/ 2147483647 h 474"/>
                  <a:gd name="T74" fmla="*/ 2147483647 w 492"/>
                  <a:gd name="T75" fmla="*/ 2147483647 h 474"/>
                  <a:gd name="T76" fmla="*/ 2147483647 w 492"/>
                  <a:gd name="T77" fmla="*/ 2147483647 h 474"/>
                  <a:gd name="T78" fmla="*/ 2147483647 w 492"/>
                  <a:gd name="T79" fmla="*/ 2147483647 h 474"/>
                  <a:gd name="T80" fmla="*/ 2147483647 w 492"/>
                  <a:gd name="T81" fmla="*/ 2147483647 h 474"/>
                  <a:gd name="T82" fmla="*/ 2147483647 w 492"/>
                  <a:gd name="T83" fmla="*/ 2147483647 h 474"/>
                  <a:gd name="T84" fmla="*/ 2147483647 w 492"/>
                  <a:gd name="T85" fmla="*/ 2147483647 h 474"/>
                  <a:gd name="T86" fmla="*/ 2147483647 w 492"/>
                  <a:gd name="T87" fmla="*/ 2147483647 h 474"/>
                  <a:gd name="T88" fmla="*/ 2147483647 w 492"/>
                  <a:gd name="T89" fmla="*/ 2147483647 h 474"/>
                  <a:gd name="T90" fmla="*/ 2147483647 w 492"/>
                  <a:gd name="T91" fmla="*/ 2147483647 h 474"/>
                  <a:gd name="T92" fmla="*/ 2147483647 w 492"/>
                  <a:gd name="T93" fmla="*/ 2147483647 h 474"/>
                  <a:gd name="T94" fmla="*/ 2147483647 w 492"/>
                  <a:gd name="T95" fmla="*/ 2147483647 h 474"/>
                  <a:gd name="T96" fmla="*/ 2147483647 w 492"/>
                  <a:gd name="T97" fmla="*/ 2147483647 h 474"/>
                  <a:gd name="T98" fmla="*/ 2147483647 w 492"/>
                  <a:gd name="T99" fmla="*/ 2147483647 h 474"/>
                  <a:gd name="T100" fmla="*/ 2147483647 w 492"/>
                  <a:gd name="T101" fmla="*/ 2147483647 h 474"/>
                  <a:gd name="T102" fmla="*/ 2147483647 w 492"/>
                  <a:gd name="T103" fmla="*/ 2147483647 h 474"/>
                  <a:gd name="T104" fmla="*/ 2147483647 w 492"/>
                  <a:gd name="T105" fmla="*/ 2147483647 h 474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492"/>
                  <a:gd name="T160" fmla="*/ 0 h 474"/>
                  <a:gd name="T161" fmla="*/ 492 w 492"/>
                  <a:gd name="T162" fmla="*/ 474 h 474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492" h="474">
                    <a:moveTo>
                      <a:pt x="258" y="0"/>
                    </a:moveTo>
                    <a:lnTo>
                      <a:pt x="264" y="0"/>
                    </a:lnTo>
                    <a:lnTo>
                      <a:pt x="264" y="6"/>
                    </a:lnTo>
                    <a:lnTo>
                      <a:pt x="264" y="12"/>
                    </a:lnTo>
                    <a:lnTo>
                      <a:pt x="270" y="12"/>
                    </a:lnTo>
                    <a:lnTo>
                      <a:pt x="276" y="12"/>
                    </a:lnTo>
                    <a:lnTo>
                      <a:pt x="282" y="18"/>
                    </a:lnTo>
                    <a:lnTo>
                      <a:pt x="288" y="18"/>
                    </a:lnTo>
                    <a:lnTo>
                      <a:pt x="294" y="18"/>
                    </a:lnTo>
                    <a:lnTo>
                      <a:pt x="300" y="18"/>
                    </a:lnTo>
                    <a:lnTo>
                      <a:pt x="306" y="24"/>
                    </a:lnTo>
                    <a:lnTo>
                      <a:pt x="312" y="24"/>
                    </a:lnTo>
                    <a:lnTo>
                      <a:pt x="318" y="24"/>
                    </a:lnTo>
                    <a:lnTo>
                      <a:pt x="324" y="24"/>
                    </a:lnTo>
                    <a:lnTo>
                      <a:pt x="330" y="30"/>
                    </a:lnTo>
                    <a:lnTo>
                      <a:pt x="336" y="30"/>
                    </a:lnTo>
                    <a:lnTo>
                      <a:pt x="342" y="30"/>
                    </a:lnTo>
                    <a:lnTo>
                      <a:pt x="342" y="36"/>
                    </a:lnTo>
                    <a:lnTo>
                      <a:pt x="336" y="36"/>
                    </a:lnTo>
                    <a:lnTo>
                      <a:pt x="330" y="42"/>
                    </a:lnTo>
                    <a:lnTo>
                      <a:pt x="324" y="42"/>
                    </a:lnTo>
                    <a:lnTo>
                      <a:pt x="324" y="48"/>
                    </a:lnTo>
                    <a:lnTo>
                      <a:pt x="324" y="54"/>
                    </a:lnTo>
                    <a:lnTo>
                      <a:pt x="318" y="54"/>
                    </a:lnTo>
                    <a:lnTo>
                      <a:pt x="312" y="54"/>
                    </a:lnTo>
                    <a:lnTo>
                      <a:pt x="312" y="60"/>
                    </a:lnTo>
                    <a:lnTo>
                      <a:pt x="318" y="60"/>
                    </a:lnTo>
                    <a:lnTo>
                      <a:pt x="324" y="66"/>
                    </a:lnTo>
                    <a:lnTo>
                      <a:pt x="318" y="66"/>
                    </a:lnTo>
                    <a:lnTo>
                      <a:pt x="312" y="72"/>
                    </a:lnTo>
                    <a:lnTo>
                      <a:pt x="312" y="78"/>
                    </a:lnTo>
                    <a:lnTo>
                      <a:pt x="312" y="84"/>
                    </a:lnTo>
                    <a:lnTo>
                      <a:pt x="312" y="90"/>
                    </a:lnTo>
                    <a:lnTo>
                      <a:pt x="318" y="90"/>
                    </a:lnTo>
                    <a:lnTo>
                      <a:pt x="318" y="96"/>
                    </a:lnTo>
                    <a:lnTo>
                      <a:pt x="324" y="96"/>
                    </a:lnTo>
                    <a:lnTo>
                      <a:pt x="324" y="102"/>
                    </a:lnTo>
                    <a:lnTo>
                      <a:pt x="330" y="102"/>
                    </a:lnTo>
                    <a:lnTo>
                      <a:pt x="336" y="102"/>
                    </a:lnTo>
                    <a:lnTo>
                      <a:pt x="342" y="102"/>
                    </a:lnTo>
                    <a:lnTo>
                      <a:pt x="342" y="96"/>
                    </a:lnTo>
                    <a:lnTo>
                      <a:pt x="348" y="96"/>
                    </a:lnTo>
                    <a:lnTo>
                      <a:pt x="354" y="96"/>
                    </a:lnTo>
                    <a:lnTo>
                      <a:pt x="354" y="90"/>
                    </a:lnTo>
                    <a:lnTo>
                      <a:pt x="360" y="90"/>
                    </a:lnTo>
                    <a:lnTo>
                      <a:pt x="366" y="90"/>
                    </a:lnTo>
                    <a:lnTo>
                      <a:pt x="372" y="90"/>
                    </a:lnTo>
                    <a:lnTo>
                      <a:pt x="372" y="96"/>
                    </a:lnTo>
                    <a:lnTo>
                      <a:pt x="378" y="96"/>
                    </a:lnTo>
                    <a:lnTo>
                      <a:pt x="384" y="96"/>
                    </a:lnTo>
                    <a:lnTo>
                      <a:pt x="390" y="102"/>
                    </a:lnTo>
                    <a:lnTo>
                      <a:pt x="396" y="102"/>
                    </a:lnTo>
                    <a:lnTo>
                      <a:pt x="402" y="102"/>
                    </a:lnTo>
                    <a:lnTo>
                      <a:pt x="402" y="96"/>
                    </a:lnTo>
                    <a:lnTo>
                      <a:pt x="408" y="96"/>
                    </a:lnTo>
                    <a:lnTo>
                      <a:pt x="414" y="96"/>
                    </a:lnTo>
                    <a:lnTo>
                      <a:pt x="420" y="96"/>
                    </a:lnTo>
                    <a:lnTo>
                      <a:pt x="426" y="96"/>
                    </a:lnTo>
                    <a:lnTo>
                      <a:pt x="438" y="96"/>
                    </a:lnTo>
                    <a:lnTo>
                      <a:pt x="426" y="108"/>
                    </a:lnTo>
                    <a:lnTo>
                      <a:pt x="444" y="114"/>
                    </a:lnTo>
                    <a:lnTo>
                      <a:pt x="456" y="120"/>
                    </a:lnTo>
                    <a:lnTo>
                      <a:pt x="468" y="144"/>
                    </a:lnTo>
                    <a:lnTo>
                      <a:pt x="468" y="168"/>
                    </a:lnTo>
                    <a:lnTo>
                      <a:pt x="480" y="186"/>
                    </a:lnTo>
                    <a:lnTo>
                      <a:pt x="486" y="210"/>
                    </a:lnTo>
                    <a:lnTo>
                      <a:pt x="492" y="234"/>
                    </a:lnTo>
                    <a:lnTo>
                      <a:pt x="480" y="252"/>
                    </a:lnTo>
                    <a:lnTo>
                      <a:pt x="480" y="282"/>
                    </a:lnTo>
                    <a:lnTo>
                      <a:pt x="468" y="294"/>
                    </a:lnTo>
                    <a:lnTo>
                      <a:pt x="468" y="300"/>
                    </a:lnTo>
                    <a:lnTo>
                      <a:pt x="468" y="306"/>
                    </a:lnTo>
                    <a:lnTo>
                      <a:pt x="474" y="324"/>
                    </a:lnTo>
                    <a:lnTo>
                      <a:pt x="480" y="330"/>
                    </a:lnTo>
                    <a:lnTo>
                      <a:pt x="480" y="336"/>
                    </a:lnTo>
                    <a:lnTo>
                      <a:pt x="474" y="336"/>
                    </a:lnTo>
                    <a:lnTo>
                      <a:pt x="474" y="342"/>
                    </a:lnTo>
                    <a:lnTo>
                      <a:pt x="474" y="348"/>
                    </a:lnTo>
                    <a:lnTo>
                      <a:pt x="468" y="348"/>
                    </a:lnTo>
                    <a:lnTo>
                      <a:pt x="462" y="348"/>
                    </a:lnTo>
                    <a:lnTo>
                      <a:pt x="462" y="354"/>
                    </a:lnTo>
                    <a:lnTo>
                      <a:pt x="456" y="354"/>
                    </a:lnTo>
                    <a:lnTo>
                      <a:pt x="450" y="354"/>
                    </a:lnTo>
                    <a:lnTo>
                      <a:pt x="444" y="360"/>
                    </a:lnTo>
                    <a:lnTo>
                      <a:pt x="438" y="360"/>
                    </a:lnTo>
                    <a:lnTo>
                      <a:pt x="432" y="360"/>
                    </a:lnTo>
                    <a:lnTo>
                      <a:pt x="426" y="366"/>
                    </a:lnTo>
                    <a:lnTo>
                      <a:pt x="426" y="372"/>
                    </a:lnTo>
                    <a:lnTo>
                      <a:pt x="426" y="378"/>
                    </a:lnTo>
                    <a:lnTo>
                      <a:pt x="420" y="378"/>
                    </a:lnTo>
                    <a:lnTo>
                      <a:pt x="414" y="384"/>
                    </a:lnTo>
                    <a:lnTo>
                      <a:pt x="408" y="384"/>
                    </a:lnTo>
                    <a:lnTo>
                      <a:pt x="408" y="390"/>
                    </a:lnTo>
                    <a:lnTo>
                      <a:pt x="408" y="396"/>
                    </a:lnTo>
                    <a:lnTo>
                      <a:pt x="402" y="396"/>
                    </a:lnTo>
                    <a:lnTo>
                      <a:pt x="396" y="396"/>
                    </a:lnTo>
                    <a:lnTo>
                      <a:pt x="396" y="402"/>
                    </a:lnTo>
                    <a:lnTo>
                      <a:pt x="396" y="408"/>
                    </a:lnTo>
                    <a:lnTo>
                      <a:pt x="390" y="408"/>
                    </a:lnTo>
                    <a:lnTo>
                      <a:pt x="384" y="414"/>
                    </a:lnTo>
                    <a:lnTo>
                      <a:pt x="378" y="414"/>
                    </a:lnTo>
                    <a:lnTo>
                      <a:pt x="378" y="420"/>
                    </a:lnTo>
                    <a:lnTo>
                      <a:pt x="378" y="426"/>
                    </a:lnTo>
                    <a:lnTo>
                      <a:pt x="378" y="432"/>
                    </a:lnTo>
                    <a:lnTo>
                      <a:pt x="378" y="438"/>
                    </a:lnTo>
                    <a:lnTo>
                      <a:pt x="378" y="444"/>
                    </a:lnTo>
                    <a:lnTo>
                      <a:pt x="378" y="450"/>
                    </a:lnTo>
                    <a:lnTo>
                      <a:pt x="372" y="450"/>
                    </a:lnTo>
                    <a:lnTo>
                      <a:pt x="366" y="450"/>
                    </a:lnTo>
                    <a:lnTo>
                      <a:pt x="366" y="444"/>
                    </a:lnTo>
                    <a:lnTo>
                      <a:pt x="360" y="444"/>
                    </a:lnTo>
                    <a:lnTo>
                      <a:pt x="354" y="444"/>
                    </a:lnTo>
                    <a:lnTo>
                      <a:pt x="348" y="438"/>
                    </a:lnTo>
                    <a:lnTo>
                      <a:pt x="348" y="444"/>
                    </a:lnTo>
                    <a:lnTo>
                      <a:pt x="348" y="450"/>
                    </a:lnTo>
                    <a:lnTo>
                      <a:pt x="348" y="456"/>
                    </a:lnTo>
                    <a:lnTo>
                      <a:pt x="348" y="462"/>
                    </a:lnTo>
                    <a:lnTo>
                      <a:pt x="342" y="462"/>
                    </a:lnTo>
                    <a:lnTo>
                      <a:pt x="336" y="462"/>
                    </a:lnTo>
                    <a:lnTo>
                      <a:pt x="330" y="462"/>
                    </a:lnTo>
                    <a:lnTo>
                      <a:pt x="324" y="462"/>
                    </a:lnTo>
                    <a:lnTo>
                      <a:pt x="318" y="462"/>
                    </a:lnTo>
                    <a:lnTo>
                      <a:pt x="312" y="462"/>
                    </a:lnTo>
                    <a:lnTo>
                      <a:pt x="312" y="468"/>
                    </a:lnTo>
                    <a:lnTo>
                      <a:pt x="306" y="468"/>
                    </a:lnTo>
                    <a:lnTo>
                      <a:pt x="306" y="474"/>
                    </a:lnTo>
                    <a:lnTo>
                      <a:pt x="300" y="474"/>
                    </a:lnTo>
                    <a:lnTo>
                      <a:pt x="294" y="468"/>
                    </a:lnTo>
                    <a:lnTo>
                      <a:pt x="288" y="468"/>
                    </a:lnTo>
                    <a:lnTo>
                      <a:pt x="288" y="462"/>
                    </a:lnTo>
                    <a:lnTo>
                      <a:pt x="288" y="456"/>
                    </a:lnTo>
                    <a:lnTo>
                      <a:pt x="288" y="450"/>
                    </a:lnTo>
                    <a:lnTo>
                      <a:pt x="282" y="450"/>
                    </a:lnTo>
                    <a:lnTo>
                      <a:pt x="276" y="444"/>
                    </a:lnTo>
                    <a:lnTo>
                      <a:pt x="270" y="444"/>
                    </a:lnTo>
                    <a:lnTo>
                      <a:pt x="264" y="450"/>
                    </a:lnTo>
                    <a:lnTo>
                      <a:pt x="258" y="450"/>
                    </a:lnTo>
                    <a:lnTo>
                      <a:pt x="258" y="444"/>
                    </a:lnTo>
                    <a:lnTo>
                      <a:pt x="258" y="438"/>
                    </a:lnTo>
                    <a:lnTo>
                      <a:pt x="258" y="432"/>
                    </a:lnTo>
                    <a:lnTo>
                      <a:pt x="258" y="426"/>
                    </a:lnTo>
                    <a:lnTo>
                      <a:pt x="258" y="420"/>
                    </a:lnTo>
                    <a:lnTo>
                      <a:pt x="252" y="420"/>
                    </a:lnTo>
                    <a:lnTo>
                      <a:pt x="246" y="420"/>
                    </a:lnTo>
                    <a:lnTo>
                      <a:pt x="240" y="426"/>
                    </a:lnTo>
                    <a:lnTo>
                      <a:pt x="234" y="426"/>
                    </a:lnTo>
                    <a:lnTo>
                      <a:pt x="228" y="426"/>
                    </a:lnTo>
                    <a:lnTo>
                      <a:pt x="222" y="426"/>
                    </a:lnTo>
                    <a:lnTo>
                      <a:pt x="216" y="426"/>
                    </a:lnTo>
                    <a:lnTo>
                      <a:pt x="210" y="426"/>
                    </a:lnTo>
                    <a:lnTo>
                      <a:pt x="204" y="420"/>
                    </a:lnTo>
                    <a:lnTo>
                      <a:pt x="198" y="420"/>
                    </a:lnTo>
                    <a:lnTo>
                      <a:pt x="198" y="426"/>
                    </a:lnTo>
                    <a:lnTo>
                      <a:pt x="192" y="426"/>
                    </a:lnTo>
                    <a:lnTo>
                      <a:pt x="186" y="426"/>
                    </a:lnTo>
                    <a:lnTo>
                      <a:pt x="180" y="426"/>
                    </a:lnTo>
                    <a:lnTo>
                      <a:pt x="174" y="426"/>
                    </a:lnTo>
                    <a:lnTo>
                      <a:pt x="168" y="426"/>
                    </a:lnTo>
                    <a:lnTo>
                      <a:pt x="168" y="432"/>
                    </a:lnTo>
                    <a:lnTo>
                      <a:pt x="162" y="432"/>
                    </a:lnTo>
                    <a:lnTo>
                      <a:pt x="156" y="432"/>
                    </a:lnTo>
                    <a:lnTo>
                      <a:pt x="150" y="432"/>
                    </a:lnTo>
                    <a:lnTo>
                      <a:pt x="150" y="426"/>
                    </a:lnTo>
                    <a:lnTo>
                      <a:pt x="144" y="426"/>
                    </a:lnTo>
                    <a:lnTo>
                      <a:pt x="138" y="426"/>
                    </a:lnTo>
                    <a:lnTo>
                      <a:pt x="132" y="426"/>
                    </a:lnTo>
                    <a:lnTo>
                      <a:pt x="132" y="420"/>
                    </a:lnTo>
                    <a:lnTo>
                      <a:pt x="126" y="420"/>
                    </a:lnTo>
                    <a:lnTo>
                      <a:pt x="120" y="420"/>
                    </a:lnTo>
                    <a:lnTo>
                      <a:pt x="114" y="420"/>
                    </a:lnTo>
                    <a:lnTo>
                      <a:pt x="108" y="420"/>
                    </a:lnTo>
                    <a:lnTo>
                      <a:pt x="108" y="426"/>
                    </a:lnTo>
                    <a:lnTo>
                      <a:pt x="102" y="426"/>
                    </a:lnTo>
                    <a:lnTo>
                      <a:pt x="96" y="426"/>
                    </a:lnTo>
                    <a:lnTo>
                      <a:pt x="90" y="426"/>
                    </a:lnTo>
                    <a:lnTo>
                      <a:pt x="84" y="426"/>
                    </a:lnTo>
                    <a:lnTo>
                      <a:pt x="78" y="414"/>
                    </a:lnTo>
                    <a:lnTo>
                      <a:pt x="66" y="402"/>
                    </a:lnTo>
                    <a:lnTo>
                      <a:pt x="66" y="396"/>
                    </a:lnTo>
                    <a:lnTo>
                      <a:pt x="72" y="390"/>
                    </a:lnTo>
                    <a:lnTo>
                      <a:pt x="84" y="384"/>
                    </a:lnTo>
                    <a:lnTo>
                      <a:pt x="90" y="378"/>
                    </a:lnTo>
                    <a:lnTo>
                      <a:pt x="102" y="372"/>
                    </a:lnTo>
                    <a:lnTo>
                      <a:pt x="108" y="372"/>
                    </a:lnTo>
                    <a:lnTo>
                      <a:pt x="114" y="360"/>
                    </a:lnTo>
                    <a:lnTo>
                      <a:pt x="132" y="360"/>
                    </a:lnTo>
                    <a:lnTo>
                      <a:pt x="138" y="354"/>
                    </a:lnTo>
                    <a:lnTo>
                      <a:pt x="150" y="354"/>
                    </a:lnTo>
                    <a:lnTo>
                      <a:pt x="150" y="348"/>
                    </a:lnTo>
                    <a:lnTo>
                      <a:pt x="144" y="336"/>
                    </a:lnTo>
                    <a:lnTo>
                      <a:pt x="138" y="330"/>
                    </a:lnTo>
                    <a:lnTo>
                      <a:pt x="132" y="336"/>
                    </a:lnTo>
                    <a:lnTo>
                      <a:pt x="120" y="348"/>
                    </a:lnTo>
                    <a:lnTo>
                      <a:pt x="108" y="354"/>
                    </a:lnTo>
                    <a:lnTo>
                      <a:pt x="102" y="348"/>
                    </a:lnTo>
                    <a:lnTo>
                      <a:pt x="96" y="342"/>
                    </a:lnTo>
                    <a:lnTo>
                      <a:pt x="84" y="342"/>
                    </a:lnTo>
                    <a:lnTo>
                      <a:pt x="84" y="354"/>
                    </a:lnTo>
                    <a:lnTo>
                      <a:pt x="72" y="360"/>
                    </a:lnTo>
                    <a:lnTo>
                      <a:pt x="60" y="366"/>
                    </a:lnTo>
                    <a:lnTo>
                      <a:pt x="54" y="366"/>
                    </a:lnTo>
                    <a:lnTo>
                      <a:pt x="42" y="366"/>
                    </a:lnTo>
                    <a:lnTo>
                      <a:pt x="30" y="360"/>
                    </a:lnTo>
                    <a:lnTo>
                      <a:pt x="24" y="354"/>
                    </a:lnTo>
                    <a:lnTo>
                      <a:pt x="18" y="354"/>
                    </a:lnTo>
                    <a:lnTo>
                      <a:pt x="18" y="348"/>
                    </a:lnTo>
                    <a:lnTo>
                      <a:pt x="18" y="342"/>
                    </a:lnTo>
                    <a:lnTo>
                      <a:pt x="18" y="330"/>
                    </a:lnTo>
                    <a:lnTo>
                      <a:pt x="6" y="324"/>
                    </a:lnTo>
                    <a:lnTo>
                      <a:pt x="6" y="318"/>
                    </a:lnTo>
                    <a:lnTo>
                      <a:pt x="12" y="312"/>
                    </a:lnTo>
                    <a:lnTo>
                      <a:pt x="6" y="300"/>
                    </a:lnTo>
                    <a:lnTo>
                      <a:pt x="12" y="294"/>
                    </a:lnTo>
                    <a:lnTo>
                      <a:pt x="12" y="288"/>
                    </a:lnTo>
                    <a:lnTo>
                      <a:pt x="6" y="282"/>
                    </a:lnTo>
                    <a:lnTo>
                      <a:pt x="6" y="276"/>
                    </a:lnTo>
                    <a:lnTo>
                      <a:pt x="6" y="270"/>
                    </a:lnTo>
                    <a:lnTo>
                      <a:pt x="6" y="264"/>
                    </a:lnTo>
                    <a:lnTo>
                      <a:pt x="6" y="258"/>
                    </a:lnTo>
                    <a:lnTo>
                      <a:pt x="0" y="246"/>
                    </a:lnTo>
                    <a:lnTo>
                      <a:pt x="0" y="240"/>
                    </a:lnTo>
                    <a:lnTo>
                      <a:pt x="0" y="234"/>
                    </a:lnTo>
                    <a:lnTo>
                      <a:pt x="0" y="222"/>
                    </a:lnTo>
                    <a:lnTo>
                      <a:pt x="6" y="216"/>
                    </a:lnTo>
                    <a:lnTo>
                      <a:pt x="6" y="210"/>
                    </a:lnTo>
                    <a:lnTo>
                      <a:pt x="6" y="204"/>
                    </a:lnTo>
                    <a:lnTo>
                      <a:pt x="12" y="198"/>
                    </a:lnTo>
                    <a:lnTo>
                      <a:pt x="18" y="192"/>
                    </a:lnTo>
                    <a:lnTo>
                      <a:pt x="24" y="186"/>
                    </a:lnTo>
                    <a:lnTo>
                      <a:pt x="30" y="180"/>
                    </a:lnTo>
                    <a:lnTo>
                      <a:pt x="36" y="174"/>
                    </a:lnTo>
                    <a:lnTo>
                      <a:pt x="36" y="168"/>
                    </a:lnTo>
                    <a:lnTo>
                      <a:pt x="42" y="162"/>
                    </a:lnTo>
                    <a:lnTo>
                      <a:pt x="42" y="156"/>
                    </a:lnTo>
                    <a:lnTo>
                      <a:pt x="42" y="144"/>
                    </a:lnTo>
                    <a:lnTo>
                      <a:pt x="36" y="144"/>
                    </a:lnTo>
                    <a:lnTo>
                      <a:pt x="42" y="138"/>
                    </a:lnTo>
                    <a:lnTo>
                      <a:pt x="42" y="132"/>
                    </a:lnTo>
                    <a:lnTo>
                      <a:pt x="36" y="132"/>
                    </a:lnTo>
                    <a:lnTo>
                      <a:pt x="30" y="132"/>
                    </a:lnTo>
                    <a:lnTo>
                      <a:pt x="30" y="126"/>
                    </a:lnTo>
                    <a:lnTo>
                      <a:pt x="24" y="120"/>
                    </a:lnTo>
                    <a:lnTo>
                      <a:pt x="18" y="114"/>
                    </a:lnTo>
                    <a:lnTo>
                      <a:pt x="24" y="102"/>
                    </a:lnTo>
                    <a:lnTo>
                      <a:pt x="24" y="96"/>
                    </a:lnTo>
                    <a:lnTo>
                      <a:pt x="30" y="90"/>
                    </a:lnTo>
                    <a:lnTo>
                      <a:pt x="42" y="90"/>
                    </a:lnTo>
                    <a:lnTo>
                      <a:pt x="48" y="90"/>
                    </a:lnTo>
                    <a:lnTo>
                      <a:pt x="54" y="90"/>
                    </a:lnTo>
                    <a:lnTo>
                      <a:pt x="60" y="90"/>
                    </a:lnTo>
                    <a:lnTo>
                      <a:pt x="66" y="90"/>
                    </a:lnTo>
                    <a:lnTo>
                      <a:pt x="66" y="84"/>
                    </a:lnTo>
                    <a:lnTo>
                      <a:pt x="66" y="78"/>
                    </a:lnTo>
                    <a:lnTo>
                      <a:pt x="60" y="78"/>
                    </a:lnTo>
                    <a:lnTo>
                      <a:pt x="54" y="72"/>
                    </a:lnTo>
                    <a:lnTo>
                      <a:pt x="54" y="66"/>
                    </a:lnTo>
                    <a:lnTo>
                      <a:pt x="54" y="60"/>
                    </a:lnTo>
                    <a:lnTo>
                      <a:pt x="54" y="54"/>
                    </a:lnTo>
                    <a:lnTo>
                      <a:pt x="54" y="48"/>
                    </a:lnTo>
                    <a:lnTo>
                      <a:pt x="54" y="42"/>
                    </a:lnTo>
                    <a:lnTo>
                      <a:pt x="60" y="42"/>
                    </a:lnTo>
                    <a:lnTo>
                      <a:pt x="60" y="36"/>
                    </a:lnTo>
                    <a:lnTo>
                      <a:pt x="66" y="36"/>
                    </a:lnTo>
                    <a:lnTo>
                      <a:pt x="72" y="30"/>
                    </a:lnTo>
                    <a:lnTo>
                      <a:pt x="78" y="30"/>
                    </a:lnTo>
                    <a:lnTo>
                      <a:pt x="84" y="30"/>
                    </a:lnTo>
                    <a:lnTo>
                      <a:pt x="84" y="36"/>
                    </a:lnTo>
                    <a:lnTo>
                      <a:pt x="84" y="42"/>
                    </a:lnTo>
                    <a:lnTo>
                      <a:pt x="84" y="48"/>
                    </a:lnTo>
                    <a:lnTo>
                      <a:pt x="84" y="54"/>
                    </a:lnTo>
                    <a:lnTo>
                      <a:pt x="84" y="60"/>
                    </a:lnTo>
                    <a:lnTo>
                      <a:pt x="90" y="60"/>
                    </a:lnTo>
                    <a:lnTo>
                      <a:pt x="96" y="60"/>
                    </a:lnTo>
                    <a:lnTo>
                      <a:pt x="96" y="66"/>
                    </a:lnTo>
                    <a:lnTo>
                      <a:pt x="102" y="66"/>
                    </a:lnTo>
                    <a:lnTo>
                      <a:pt x="108" y="66"/>
                    </a:lnTo>
                    <a:lnTo>
                      <a:pt x="114" y="72"/>
                    </a:lnTo>
                    <a:lnTo>
                      <a:pt x="114" y="78"/>
                    </a:lnTo>
                    <a:lnTo>
                      <a:pt x="120" y="78"/>
                    </a:lnTo>
                    <a:lnTo>
                      <a:pt x="126" y="84"/>
                    </a:lnTo>
                    <a:lnTo>
                      <a:pt x="126" y="90"/>
                    </a:lnTo>
                    <a:lnTo>
                      <a:pt x="132" y="90"/>
                    </a:lnTo>
                    <a:lnTo>
                      <a:pt x="138" y="90"/>
                    </a:lnTo>
                    <a:lnTo>
                      <a:pt x="138" y="96"/>
                    </a:lnTo>
                    <a:lnTo>
                      <a:pt x="144" y="96"/>
                    </a:lnTo>
                    <a:lnTo>
                      <a:pt x="144" y="90"/>
                    </a:lnTo>
                    <a:lnTo>
                      <a:pt x="150" y="90"/>
                    </a:lnTo>
                    <a:lnTo>
                      <a:pt x="156" y="90"/>
                    </a:lnTo>
                    <a:lnTo>
                      <a:pt x="162" y="90"/>
                    </a:lnTo>
                    <a:lnTo>
                      <a:pt x="168" y="96"/>
                    </a:lnTo>
                    <a:lnTo>
                      <a:pt x="174" y="96"/>
                    </a:lnTo>
                    <a:lnTo>
                      <a:pt x="174" y="90"/>
                    </a:lnTo>
                    <a:lnTo>
                      <a:pt x="174" y="84"/>
                    </a:lnTo>
                    <a:lnTo>
                      <a:pt x="174" y="78"/>
                    </a:lnTo>
                    <a:lnTo>
                      <a:pt x="174" y="72"/>
                    </a:lnTo>
                    <a:lnTo>
                      <a:pt x="174" y="66"/>
                    </a:lnTo>
                    <a:lnTo>
                      <a:pt x="174" y="60"/>
                    </a:lnTo>
                    <a:lnTo>
                      <a:pt x="174" y="54"/>
                    </a:lnTo>
                    <a:lnTo>
                      <a:pt x="180" y="54"/>
                    </a:lnTo>
                    <a:lnTo>
                      <a:pt x="186" y="54"/>
                    </a:lnTo>
                    <a:lnTo>
                      <a:pt x="192" y="54"/>
                    </a:lnTo>
                    <a:lnTo>
                      <a:pt x="192" y="48"/>
                    </a:lnTo>
                    <a:lnTo>
                      <a:pt x="186" y="48"/>
                    </a:lnTo>
                    <a:lnTo>
                      <a:pt x="186" y="42"/>
                    </a:lnTo>
                    <a:lnTo>
                      <a:pt x="192" y="42"/>
                    </a:lnTo>
                    <a:lnTo>
                      <a:pt x="192" y="36"/>
                    </a:lnTo>
                    <a:lnTo>
                      <a:pt x="198" y="36"/>
                    </a:lnTo>
                    <a:lnTo>
                      <a:pt x="204" y="36"/>
                    </a:lnTo>
                    <a:lnTo>
                      <a:pt x="204" y="30"/>
                    </a:lnTo>
                    <a:lnTo>
                      <a:pt x="210" y="30"/>
                    </a:lnTo>
                    <a:lnTo>
                      <a:pt x="210" y="24"/>
                    </a:lnTo>
                    <a:lnTo>
                      <a:pt x="216" y="24"/>
                    </a:lnTo>
                    <a:lnTo>
                      <a:pt x="222" y="24"/>
                    </a:lnTo>
                    <a:lnTo>
                      <a:pt x="222" y="18"/>
                    </a:lnTo>
                    <a:lnTo>
                      <a:pt x="222" y="12"/>
                    </a:lnTo>
                    <a:lnTo>
                      <a:pt x="222" y="6"/>
                    </a:lnTo>
                    <a:lnTo>
                      <a:pt x="228" y="6"/>
                    </a:lnTo>
                    <a:lnTo>
                      <a:pt x="234" y="6"/>
                    </a:lnTo>
                    <a:lnTo>
                      <a:pt x="240" y="6"/>
                    </a:lnTo>
                    <a:lnTo>
                      <a:pt x="246" y="6"/>
                    </a:lnTo>
                    <a:lnTo>
                      <a:pt x="252" y="6"/>
                    </a:lnTo>
                    <a:lnTo>
                      <a:pt x="252" y="0"/>
                    </a:lnTo>
                    <a:lnTo>
                      <a:pt x="258" y="0"/>
                    </a:lnTo>
                    <a:close/>
                  </a:path>
                </a:pathLst>
              </a:custGeom>
              <a:noFill/>
              <a:ln w="6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82" name="Freeform 230"/>
              <p:cNvSpPr>
                <a:spLocks/>
              </p:cNvSpPr>
              <p:nvPr/>
            </p:nvSpPr>
            <p:spPr bwMode="auto">
              <a:xfrm>
                <a:off x="3067050" y="2266950"/>
                <a:ext cx="876300" cy="1181100"/>
              </a:xfrm>
              <a:custGeom>
                <a:avLst/>
                <a:gdLst>
                  <a:gd name="T0" fmla="*/ 2147483647 w 552"/>
                  <a:gd name="T1" fmla="*/ 2147483647 h 744"/>
                  <a:gd name="T2" fmla="*/ 2147483647 w 552"/>
                  <a:gd name="T3" fmla="*/ 2147483647 h 744"/>
                  <a:gd name="T4" fmla="*/ 2147483647 w 552"/>
                  <a:gd name="T5" fmla="*/ 2147483647 h 744"/>
                  <a:gd name="T6" fmla="*/ 2147483647 w 552"/>
                  <a:gd name="T7" fmla="*/ 2147483647 h 744"/>
                  <a:gd name="T8" fmla="*/ 2147483647 w 552"/>
                  <a:gd name="T9" fmla="*/ 2147483647 h 744"/>
                  <a:gd name="T10" fmla="*/ 2147483647 w 552"/>
                  <a:gd name="T11" fmla="*/ 2147483647 h 744"/>
                  <a:gd name="T12" fmla="*/ 2147483647 w 552"/>
                  <a:gd name="T13" fmla="*/ 2147483647 h 744"/>
                  <a:gd name="T14" fmla="*/ 2147483647 w 552"/>
                  <a:gd name="T15" fmla="*/ 2147483647 h 744"/>
                  <a:gd name="T16" fmla="*/ 2147483647 w 552"/>
                  <a:gd name="T17" fmla="*/ 2147483647 h 744"/>
                  <a:gd name="T18" fmla="*/ 2147483647 w 552"/>
                  <a:gd name="T19" fmla="*/ 2147483647 h 744"/>
                  <a:gd name="T20" fmla="*/ 2147483647 w 552"/>
                  <a:gd name="T21" fmla="*/ 2147483647 h 744"/>
                  <a:gd name="T22" fmla="*/ 2147483647 w 552"/>
                  <a:gd name="T23" fmla="*/ 2147483647 h 744"/>
                  <a:gd name="T24" fmla="*/ 2147483647 w 552"/>
                  <a:gd name="T25" fmla="*/ 2147483647 h 744"/>
                  <a:gd name="T26" fmla="*/ 2147483647 w 552"/>
                  <a:gd name="T27" fmla="*/ 2147483647 h 744"/>
                  <a:gd name="T28" fmla="*/ 2147483647 w 552"/>
                  <a:gd name="T29" fmla="*/ 2147483647 h 744"/>
                  <a:gd name="T30" fmla="*/ 2147483647 w 552"/>
                  <a:gd name="T31" fmla="*/ 2147483647 h 744"/>
                  <a:gd name="T32" fmla="*/ 2147483647 w 552"/>
                  <a:gd name="T33" fmla="*/ 2147483647 h 744"/>
                  <a:gd name="T34" fmla="*/ 2147483647 w 552"/>
                  <a:gd name="T35" fmla="*/ 2147483647 h 744"/>
                  <a:gd name="T36" fmla="*/ 2147483647 w 552"/>
                  <a:gd name="T37" fmla="*/ 2147483647 h 744"/>
                  <a:gd name="T38" fmla="*/ 2147483647 w 552"/>
                  <a:gd name="T39" fmla="*/ 2147483647 h 744"/>
                  <a:gd name="T40" fmla="*/ 2147483647 w 552"/>
                  <a:gd name="T41" fmla="*/ 2147483647 h 744"/>
                  <a:gd name="T42" fmla="*/ 2147483647 w 552"/>
                  <a:gd name="T43" fmla="*/ 2147483647 h 744"/>
                  <a:gd name="T44" fmla="*/ 2147483647 w 552"/>
                  <a:gd name="T45" fmla="*/ 2147483647 h 744"/>
                  <a:gd name="T46" fmla="*/ 2147483647 w 552"/>
                  <a:gd name="T47" fmla="*/ 2147483647 h 744"/>
                  <a:gd name="T48" fmla="*/ 2147483647 w 552"/>
                  <a:gd name="T49" fmla="*/ 2147483647 h 744"/>
                  <a:gd name="T50" fmla="*/ 2147483647 w 552"/>
                  <a:gd name="T51" fmla="*/ 2147483647 h 744"/>
                  <a:gd name="T52" fmla="*/ 2147483647 w 552"/>
                  <a:gd name="T53" fmla="*/ 2147483647 h 744"/>
                  <a:gd name="T54" fmla="*/ 2147483647 w 552"/>
                  <a:gd name="T55" fmla="*/ 2147483647 h 744"/>
                  <a:gd name="T56" fmla="*/ 2147483647 w 552"/>
                  <a:gd name="T57" fmla="*/ 2147483647 h 744"/>
                  <a:gd name="T58" fmla="*/ 2147483647 w 552"/>
                  <a:gd name="T59" fmla="*/ 2147483647 h 744"/>
                  <a:gd name="T60" fmla="*/ 2147483647 w 552"/>
                  <a:gd name="T61" fmla="*/ 2147483647 h 744"/>
                  <a:gd name="T62" fmla="*/ 2147483647 w 552"/>
                  <a:gd name="T63" fmla="*/ 2147483647 h 744"/>
                  <a:gd name="T64" fmla="*/ 2147483647 w 552"/>
                  <a:gd name="T65" fmla="*/ 2147483647 h 744"/>
                  <a:gd name="T66" fmla="*/ 2147483647 w 552"/>
                  <a:gd name="T67" fmla="*/ 2147483647 h 744"/>
                  <a:gd name="T68" fmla="*/ 2147483647 w 552"/>
                  <a:gd name="T69" fmla="*/ 2147483647 h 744"/>
                  <a:gd name="T70" fmla="*/ 2147483647 w 552"/>
                  <a:gd name="T71" fmla="*/ 2147483647 h 744"/>
                  <a:gd name="T72" fmla="*/ 2147483647 w 552"/>
                  <a:gd name="T73" fmla="*/ 2147483647 h 744"/>
                  <a:gd name="T74" fmla="*/ 2147483647 w 552"/>
                  <a:gd name="T75" fmla="*/ 2147483647 h 744"/>
                  <a:gd name="T76" fmla="*/ 2147483647 w 552"/>
                  <a:gd name="T77" fmla="*/ 2147483647 h 744"/>
                  <a:gd name="T78" fmla="*/ 2147483647 w 552"/>
                  <a:gd name="T79" fmla="*/ 2147483647 h 744"/>
                  <a:gd name="T80" fmla="*/ 2147483647 w 552"/>
                  <a:gd name="T81" fmla="*/ 2147483647 h 744"/>
                  <a:gd name="T82" fmla="*/ 2147483647 w 552"/>
                  <a:gd name="T83" fmla="*/ 2147483647 h 744"/>
                  <a:gd name="T84" fmla="*/ 2147483647 w 552"/>
                  <a:gd name="T85" fmla="*/ 2147483647 h 744"/>
                  <a:gd name="T86" fmla="*/ 2147483647 w 552"/>
                  <a:gd name="T87" fmla="*/ 2147483647 h 744"/>
                  <a:gd name="T88" fmla="*/ 2147483647 w 552"/>
                  <a:gd name="T89" fmla="*/ 2147483647 h 744"/>
                  <a:gd name="T90" fmla="*/ 2147483647 w 552"/>
                  <a:gd name="T91" fmla="*/ 2147483647 h 744"/>
                  <a:gd name="T92" fmla="*/ 2147483647 w 552"/>
                  <a:gd name="T93" fmla="*/ 2147483647 h 744"/>
                  <a:gd name="T94" fmla="*/ 2147483647 w 552"/>
                  <a:gd name="T95" fmla="*/ 2147483647 h 744"/>
                  <a:gd name="T96" fmla="*/ 2147483647 w 552"/>
                  <a:gd name="T97" fmla="*/ 2147483647 h 744"/>
                  <a:gd name="T98" fmla="*/ 2147483647 w 552"/>
                  <a:gd name="T99" fmla="*/ 2147483647 h 744"/>
                  <a:gd name="T100" fmla="*/ 2147483647 w 552"/>
                  <a:gd name="T101" fmla="*/ 2147483647 h 744"/>
                  <a:gd name="T102" fmla="*/ 2147483647 w 552"/>
                  <a:gd name="T103" fmla="*/ 2147483647 h 744"/>
                  <a:gd name="T104" fmla="*/ 2147483647 w 552"/>
                  <a:gd name="T105" fmla="*/ 2147483647 h 744"/>
                  <a:gd name="T106" fmla="*/ 2147483647 w 552"/>
                  <a:gd name="T107" fmla="*/ 2147483647 h 744"/>
                  <a:gd name="T108" fmla="*/ 2147483647 w 552"/>
                  <a:gd name="T109" fmla="*/ 2147483647 h 744"/>
                  <a:gd name="T110" fmla="*/ 2147483647 w 552"/>
                  <a:gd name="T111" fmla="*/ 2147483647 h 744"/>
                  <a:gd name="T112" fmla="*/ 2147483647 w 552"/>
                  <a:gd name="T113" fmla="*/ 2147483647 h 744"/>
                  <a:gd name="T114" fmla="*/ 2147483647 w 552"/>
                  <a:gd name="T115" fmla="*/ 2147483647 h 744"/>
                  <a:gd name="T116" fmla="*/ 2147483647 w 552"/>
                  <a:gd name="T117" fmla="*/ 2147483647 h 744"/>
                  <a:gd name="T118" fmla="*/ 2147483647 w 552"/>
                  <a:gd name="T119" fmla="*/ 0 h 744"/>
                  <a:gd name="T120" fmla="*/ 2147483647 w 552"/>
                  <a:gd name="T121" fmla="*/ 2147483647 h 744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552"/>
                  <a:gd name="T184" fmla="*/ 0 h 744"/>
                  <a:gd name="T185" fmla="*/ 552 w 552"/>
                  <a:gd name="T186" fmla="*/ 744 h 744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552" h="744">
                    <a:moveTo>
                      <a:pt x="318" y="18"/>
                    </a:moveTo>
                    <a:lnTo>
                      <a:pt x="324" y="18"/>
                    </a:lnTo>
                    <a:lnTo>
                      <a:pt x="324" y="24"/>
                    </a:lnTo>
                    <a:lnTo>
                      <a:pt x="324" y="30"/>
                    </a:lnTo>
                    <a:lnTo>
                      <a:pt x="324" y="36"/>
                    </a:lnTo>
                    <a:lnTo>
                      <a:pt x="318" y="42"/>
                    </a:lnTo>
                    <a:lnTo>
                      <a:pt x="318" y="48"/>
                    </a:lnTo>
                    <a:lnTo>
                      <a:pt x="324" y="48"/>
                    </a:lnTo>
                    <a:lnTo>
                      <a:pt x="330" y="54"/>
                    </a:lnTo>
                    <a:lnTo>
                      <a:pt x="336" y="54"/>
                    </a:lnTo>
                    <a:lnTo>
                      <a:pt x="336" y="60"/>
                    </a:lnTo>
                    <a:lnTo>
                      <a:pt x="336" y="66"/>
                    </a:lnTo>
                    <a:lnTo>
                      <a:pt x="336" y="72"/>
                    </a:lnTo>
                    <a:lnTo>
                      <a:pt x="336" y="78"/>
                    </a:lnTo>
                    <a:lnTo>
                      <a:pt x="336" y="84"/>
                    </a:lnTo>
                    <a:lnTo>
                      <a:pt x="336" y="90"/>
                    </a:lnTo>
                    <a:lnTo>
                      <a:pt x="336" y="96"/>
                    </a:lnTo>
                    <a:lnTo>
                      <a:pt x="342" y="96"/>
                    </a:lnTo>
                    <a:lnTo>
                      <a:pt x="348" y="96"/>
                    </a:lnTo>
                    <a:lnTo>
                      <a:pt x="348" y="102"/>
                    </a:lnTo>
                    <a:lnTo>
                      <a:pt x="348" y="108"/>
                    </a:lnTo>
                    <a:lnTo>
                      <a:pt x="348" y="114"/>
                    </a:lnTo>
                    <a:lnTo>
                      <a:pt x="354" y="114"/>
                    </a:lnTo>
                    <a:lnTo>
                      <a:pt x="360" y="114"/>
                    </a:lnTo>
                    <a:lnTo>
                      <a:pt x="360" y="108"/>
                    </a:lnTo>
                    <a:lnTo>
                      <a:pt x="366" y="108"/>
                    </a:lnTo>
                    <a:lnTo>
                      <a:pt x="366" y="102"/>
                    </a:lnTo>
                    <a:lnTo>
                      <a:pt x="372" y="102"/>
                    </a:lnTo>
                    <a:lnTo>
                      <a:pt x="378" y="108"/>
                    </a:lnTo>
                    <a:lnTo>
                      <a:pt x="384" y="108"/>
                    </a:lnTo>
                    <a:lnTo>
                      <a:pt x="390" y="108"/>
                    </a:lnTo>
                    <a:lnTo>
                      <a:pt x="396" y="108"/>
                    </a:lnTo>
                    <a:lnTo>
                      <a:pt x="402" y="114"/>
                    </a:lnTo>
                    <a:lnTo>
                      <a:pt x="408" y="114"/>
                    </a:lnTo>
                    <a:lnTo>
                      <a:pt x="408" y="120"/>
                    </a:lnTo>
                    <a:lnTo>
                      <a:pt x="408" y="126"/>
                    </a:lnTo>
                    <a:lnTo>
                      <a:pt x="414" y="132"/>
                    </a:lnTo>
                    <a:lnTo>
                      <a:pt x="420" y="132"/>
                    </a:lnTo>
                    <a:lnTo>
                      <a:pt x="420" y="138"/>
                    </a:lnTo>
                    <a:lnTo>
                      <a:pt x="426" y="138"/>
                    </a:lnTo>
                    <a:lnTo>
                      <a:pt x="426" y="144"/>
                    </a:lnTo>
                    <a:lnTo>
                      <a:pt x="426" y="150"/>
                    </a:lnTo>
                    <a:lnTo>
                      <a:pt x="432" y="150"/>
                    </a:lnTo>
                    <a:lnTo>
                      <a:pt x="438" y="150"/>
                    </a:lnTo>
                    <a:lnTo>
                      <a:pt x="444" y="150"/>
                    </a:lnTo>
                    <a:lnTo>
                      <a:pt x="444" y="156"/>
                    </a:lnTo>
                    <a:lnTo>
                      <a:pt x="432" y="156"/>
                    </a:lnTo>
                    <a:lnTo>
                      <a:pt x="426" y="162"/>
                    </a:lnTo>
                    <a:lnTo>
                      <a:pt x="426" y="168"/>
                    </a:lnTo>
                    <a:lnTo>
                      <a:pt x="420" y="180"/>
                    </a:lnTo>
                    <a:lnTo>
                      <a:pt x="426" y="186"/>
                    </a:lnTo>
                    <a:lnTo>
                      <a:pt x="432" y="192"/>
                    </a:lnTo>
                    <a:lnTo>
                      <a:pt x="432" y="198"/>
                    </a:lnTo>
                    <a:lnTo>
                      <a:pt x="438" y="198"/>
                    </a:lnTo>
                    <a:lnTo>
                      <a:pt x="444" y="198"/>
                    </a:lnTo>
                    <a:lnTo>
                      <a:pt x="444" y="204"/>
                    </a:lnTo>
                    <a:lnTo>
                      <a:pt x="438" y="210"/>
                    </a:lnTo>
                    <a:lnTo>
                      <a:pt x="444" y="210"/>
                    </a:lnTo>
                    <a:lnTo>
                      <a:pt x="444" y="222"/>
                    </a:lnTo>
                    <a:lnTo>
                      <a:pt x="444" y="228"/>
                    </a:lnTo>
                    <a:lnTo>
                      <a:pt x="438" y="234"/>
                    </a:lnTo>
                    <a:lnTo>
                      <a:pt x="438" y="240"/>
                    </a:lnTo>
                    <a:lnTo>
                      <a:pt x="432" y="246"/>
                    </a:lnTo>
                    <a:lnTo>
                      <a:pt x="426" y="252"/>
                    </a:lnTo>
                    <a:lnTo>
                      <a:pt x="420" y="258"/>
                    </a:lnTo>
                    <a:lnTo>
                      <a:pt x="414" y="264"/>
                    </a:lnTo>
                    <a:lnTo>
                      <a:pt x="408" y="270"/>
                    </a:lnTo>
                    <a:lnTo>
                      <a:pt x="408" y="276"/>
                    </a:lnTo>
                    <a:lnTo>
                      <a:pt x="408" y="282"/>
                    </a:lnTo>
                    <a:lnTo>
                      <a:pt x="402" y="288"/>
                    </a:lnTo>
                    <a:lnTo>
                      <a:pt x="402" y="300"/>
                    </a:lnTo>
                    <a:lnTo>
                      <a:pt x="402" y="306"/>
                    </a:lnTo>
                    <a:lnTo>
                      <a:pt x="402" y="312"/>
                    </a:lnTo>
                    <a:lnTo>
                      <a:pt x="408" y="324"/>
                    </a:lnTo>
                    <a:lnTo>
                      <a:pt x="408" y="330"/>
                    </a:lnTo>
                    <a:lnTo>
                      <a:pt x="408" y="336"/>
                    </a:lnTo>
                    <a:lnTo>
                      <a:pt x="408" y="342"/>
                    </a:lnTo>
                    <a:lnTo>
                      <a:pt x="408" y="348"/>
                    </a:lnTo>
                    <a:lnTo>
                      <a:pt x="414" y="354"/>
                    </a:lnTo>
                    <a:lnTo>
                      <a:pt x="414" y="360"/>
                    </a:lnTo>
                    <a:lnTo>
                      <a:pt x="408" y="366"/>
                    </a:lnTo>
                    <a:lnTo>
                      <a:pt x="414" y="378"/>
                    </a:lnTo>
                    <a:lnTo>
                      <a:pt x="408" y="384"/>
                    </a:lnTo>
                    <a:lnTo>
                      <a:pt x="408" y="390"/>
                    </a:lnTo>
                    <a:lnTo>
                      <a:pt x="420" y="396"/>
                    </a:lnTo>
                    <a:lnTo>
                      <a:pt x="420" y="408"/>
                    </a:lnTo>
                    <a:lnTo>
                      <a:pt x="420" y="414"/>
                    </a:lnTo>
                    <a:lnTo>
                      <a:pt x="420" y="420"/>
                    </a:lnTo>
                    <a:lnTo>
                      <a:pt x="426" y="420"/>
                    </a:lnTo>
                    <a:lnTo>
                      <a:pt x="432" y="426"/>
                    </a:lnTo>
                    <a:lnTo>
                      <a:pt x="444" y="432"/>
                    </a:lnTo>
                    <a:lnTo>
                      <a:pt x="456" y="432"/>
                    </a:lnTo>
                    <a:lnTo>
                      <a:pt x="462" y="432"/>
                    </a:lnTo>
                    <a:lnTo>
                      <a:pt x="474" y="426"/>
                    </a:lnTo>
                    <a:lnTo>
                      <a:pt x="486" y="420"/>
                    </a:lnTo>
                    <a:lnTo>
                      <a:pt x="486" y="408"/>
                    </a:lnTo>
                    <a:lnTo>
                      <a:pt x="498" y="408"/>
                    </a:lnTo>
                    <a:lnTo>
                      <a:pt x="504" y="414"/>
                    </a:lnTo>
                    <a:lnTo>
                      <a:pt x="510" y="420"/>
                    </a:lnTo>
                    <a:lnTo>
                      <a:pt x="522" y="414"/>
                    </a:lnTo>
                    <a:lnTo>
                      <a:pt x="534" y="402"/>
                    </a:lnTo>
                    <a:lnTo>
                      <a:pt x="540" y="396"/>
                    </a:lnTo>
                    <a:lnTo>
                      <a:pt x="546" y="402"/>
                    </a:lnTo>
                    <a:lnTo>
                      <a:pt x="552" y="414"/>
                    </a:lnTo>
                    <a:lnTo>
                      <a:pt x="552" y="420"/>
                    </a:lnTo>
                    <a:lnTo>
                      <a:pt x="540" y="420"/>
                    </a:lnTo>
                    <a:lnTo>
                      <a:pt x="534" y="426"/>
                    </a:lnTo>
                    <a:lnTo>
                      <a:pt x="516" y="426"/>
                    </a:lnTo>
                    <a:lnTo>
                      <a:pt x="510" y="438"/>
                    </a:lnTo>
                    <a:lnTo>
                      <a:pt x="504" y="438"/>
                    </a:lnTo>
                    <a:lnTo>
                      <a:pt x="492" y="444"/>
                    </a:lnTo>
                    <a:lnTo>
                      <a:pt x="486" y="450"/>
                    </a:lnTo>
                    <a:lnTo>
                      <a:pt x="474" y="456"/>
                    </a:lnTo>
                    <a:lnTo>
                      <a:pt x="468" y="462"/>
                    </a:lnTo>
                    <a:lnTo>
                      <a:pt x="468" y="468"/>
                    </a:lnTo>
                    <a:lnTo>
                      <a:pt x="480" y="480"/>
                    </a:lnTo>
                    <a:lnTo>
                      <a:pt x="486" y="492"/>
                    </a:lnTo>
                    <a:lnTo>
                      <a:pt x="480" y="498"/>
                    </a:lnTo>
                    <a:lnTo>
                      <a:pt x="480" y="504"/>
                    </a:lnTo>
                    <a:lnTo>
                      <a:pt x="480" y="510"/>
                    </a:lnTo>
                    <a:lnTo>
                      <a:pt x="480" y="516"/>
                    </a:lnTo>
                    <a:lnTo>
                      <a:pt x="474" y="516"/>
                    </a:lnTo>
                    <a:lnTo>
                      <a:pt x="468" y="522"/>
                    </a:lnTo>
                    <a:lnTo>
                      <a:pt x="462" y="522"/>
                    </a:lnTo>
                    <a:lnTo>
                      <a:pt x="456" y="522"/>
                    </a:lnTo>
                    <a:lnTo>
                      <a:pt x="450" y="522"/>
                    </a:lnTo>
                    <a:lnTo>
                      <a:pt x="444" y="522"/>
                    </a:lnTo>
                    <a:lnTo>
                      <a:pt x="438" y="522"/>
                    </a:lnTo>
                    <a:lnTo>
                      <a:pt x="432" y="516"/>
                    </a:lnTo>
                    <a:lnTo>
                      <a:pt x="426" y="516"/>
                    </a:lnTo>
                    <a:lnTo>
                      <a:pt x="420" y="516"/>
                    </a:lnTo>
                    <a:lnTo>
                      <a:pt x="420" y="522"/>
                    </a:lnTo>
                    <a:lnTo>
                      <a:pt x="414" y="522"/>
                    </a:lnTo>
                    <a:lnTo>
                      <a:pt x="408" y="528"/>
                    </a:lnTo>
                    <a:lnTo>
                      <a:pt x="402" y="528"/>
                    </a:lnTo>
                    <a:lnTo>
                      <a:pt x="396" y="522"/>
                    </a:lnTo>
                    <a:lnTo>
                      <a:pt x="390" y="516"/>
                    </a:lnTo>
                    <a:lnTo>
                      <a:pt x="384" y="516"/>
                    </a:lnTo>
                    <a:lnTo>
                      <a:pt x="384" y="510"/>
                    </a:lnTo>
                    <a:lnTo>
                      <a:pt x="378" y="510"/>
                    </a:lnTo>
                    <a:lnTo>
                      <a:pt x="372" y="510"/>
                    </a:lnTo>
                    <a:lnTo>
                      <a:pt x="372" y="504"/>
                    </a:lnTo>
                    <a:lnTo>
                      <a:pt x="372" y="498"/>
                    </a:lnTo>
                    <a:lnTo>
                      <a:pt x="372" y="492"/>
                    </a:lnTo>
                    <a:lnTo>
                      <a:pt x="372" y="486"/>
                    </a:lnTo>
                    <a:lnTo>
                      <a:pt x="372" y="480"/>
                    </a:lnTo>
                    <a:lnTo>
                      <a:pt x="372" y="474"/>
                    </a:lnTo>
                    <a:lnTo>
                      <a:pt x="366" y="474"/>
                    </a:lnTo>
                    <a:lnTo>
                      <a:pt x="366" y="468"/>
                    </a:lnTo>
                    <a:lnTo>
                      <a:pt x="360" y="468"/>
                    </a:lnTo>
                    <a:lnTo>
                      <a:pt x="354" y="468"/>
                    </a:lnTo>
                    <a:lnTo>
                      <a:pt x="348" y="468"/>
                    </a:lnTo>
                    <a:lnTo>
                      <a:pt x="342" y="468"/>
                    </a:lnTo>
                    <a:lnTo>
                      <a:pt x="342" y="474"/>
                    </a:lnTo>
                    <a:lnTo>
                      <a:pt x="336" y="474"/>
                    </a:lnTo>
                    <a:lnTo>
                      <a:pt x="330" y="480"/>
                    </a:lnTo>
                    <a:lnTo>
                      <a:pt x="324" y="486"/>
                    </a:lnTo>
                    <a:lnTo>
                      <a:pt x="324" y="492"/>
                    </a:lnTo>
                    <a:lnTo>
                      <a:pt x="330" y="492"/>
                    </a:lnTo>
                    <a:lnTo>
                      <a:pt x="330" y="498"/>
                    </a:lnTo>
                    <a:lnTo>
                      <a:pt x="330" y="504"/>
                    </a:lnTo>
                    <a:lnTo>
                      <a:pt x="324" y="510"/>
                    </a:lnTo>
                    <a:lnTo>
                      <a:pt x="324" y="516"/>
                    </a:lnTo>
                    <a:lnTo>
                      <a:pt x="324" y="522"/>
                    </a:lnTo>
                    <a:lnTo>
                      <a:pt x="330" y="522"/>
                    </a:lnTo>
                    <a:lnTo>
                      <a:pt x="330" y="528"/>
                    </a:lnTo>
                    <a:lnTo>
                      <a:pt x="336" y="528"/>
                    </a:lnTo>
                    <a:lnTo>
                      <a:pt x="342" y="534"/>
                    </a:lnTo>
                    <a:lnTo>
                      <a:pt x="342" y="540"/>
                    </a:lnTo>
                    <a:lnTo>
                      <a:pt x="342" y="546"/>
                    </a:lnTo>
                    <a:lnTo>
                      <a:pt x="342" y="552"/>
                    </a:lnTo>
                    <a:lnTo>
                      <a:pt x="342" y="558"/>
                    </a:lnTo>
                    <a:lnTo>
                      <a:pt x="342" y="564"/>
                    </a:lnTo>
                    <a:lnTo>
                      <a:pt x="336" y="570"/>
                    </a:lnTo>
                    <a:lnTo>
                      <a:pt x="330" y="570"/>
                    </a:lnTo>
                    <a:lnTo>
                      <a:pt x="324" y="570"/>
                    </a:lnTo>
                    <a:lnTo>
                      <a:pt x="318" y="576"/>
                    </a:lnTo>
                    <a:lnTo>
                      <a:pt x="312" y="576"/>
                    </a:lnTo>
                    <a:lnTo>
                      <a:pt x="318" y="582"/>
                    </a:lnTo>
                    <a:lnTo>
                      <a:pt x="324" y="582"/>
                    </a:lnTo>
                    <a:lnTo>
                      <a:pt x="324" y="588"/>
                    </a:lnTo>
                    <a:lnTo>
                      <a:pt x="318" y="588"/>
                    </a:lnTo>
                    <a:lnTo>
                      <a:pt x="312" y="594"/>
                    </a:lnTo>
                    <a:lnTo>
                      <a:pt x="312" y="600"/>
                    </a:lnTo>
                    <a:lnTo>
                      <a:pt x="312" y="606"/>
                    </a:lnTo>
                    <a:lnTo>
                      <a:pt x="312" y="612"/>
                    </a:lnTo>
                    <a:lnTo>
                      <a:pt x="312" y="618"/>
                    </a:lnTo>
                    <a:lnTo>
                      <a:pt x="312" y="624"/>
                    </a:lnTo>
                    <a:lnTo>
                      <a:pt x="306" y="630"/>
                    </a:lnTo>
                    <a:lnTo>
                      <a:pt x="300" y="630"/>
                    </a:lnTo>
                    <a:lnTo>
                      <a:pt x="294" y="630"/>
                    </a:lnTo>
                    <a:lnTo>
                      <a:pt x="294" y="636"/>
                    </a:lnTo>
                    <a:lnTo>
                      <a:pt x="294" y="642"/>
                    </a:lnTo>
                    <a:lnTo>
                      <a:pt x="300" y="648"/>
                    </a:lnTo>
                    <a:lnTo>
                      <a:pt x="306" y="648"/>
                    </a:lnTo>
                    <a:lnTo>
                      <a:pt x="300" y="648"/>
                    </a:lnTo>
                    <a:lnTo>
                      <a:pt x="300" y="654"/>
                    </a:lnTo>
                    <a:lnTo>
                      <a:pt x="294" y="654"/>
                    </a:lnTo>
                    <a:lnTo>
                      <a:pt x="294" y="660"/>
                    </a:lnTo>
                    <a:lnTo>
                      <a:pt x="300" y="660"/>
                    </a:lnTo>
                    <a:lnTo>
                      <a:pt x="306" y="660"/>
                    </a:lnTo>
                    <a:lnTo>
                      <a:pt x="312" y="660"/>
                    </a:lnTo>
                    <a:lnTo>
                      <a:pt x="318" y="660"/>
                    </a:lnTo>
                    <a:lnTo>
                      <a:pt x="324" y="660"/>
                    </a:lnTo>
                    <a:lnTo>
                      <a:pt x="324" y="666"/>
                    </a:lnTo>
                    <a:lnTo>
                      <a:pt x="324" y="672"/>
                    </a:lnTo>
                    <a:lnTo>
                      <a:pt x="318" y="672"/>
                    </a:lnTo>
                    <a:lnTo>
                      <a:pt x="312" y="672"/>
                    </a:lnTo>
                    <a:lnTo>
                      <a:pt x="306" y="678"/>
                    </a:lnTo>
                    <a:lnTo>
                      <a:pt x="306" y="684"/>
                    </a:lnTo>
                    <a:lnTo>
                      <a:pt x="306" y="690"/>
                    </a:lnTo>
                    <a:lnTo>
                      <a:pt x="306" y="696"/>
                    </a:lnTo>
                    <a:lnTo>
                      <a:pt x="306" y="702"/>
                    </a:lnTo>
                    <a:lnTo>
                      <a:pt x="306" y="708"/>
                    </a:lnTo>
                    <a:lnTo>
                      <a:pt x="306" y="714"/>
                    </a:lnTo>
                    <a:lnTo>
                      <a:pt x="306" y="720"/>
                    </a:lnTo>
                    <a:lnTo>
                      <a:pt x="306" y="726"/>
                    </a:lnTo>
                    <a:lnTo>
                      <a:pt x="312" y="726"/>
                    </a:lnTo>
                    <a:lnTo>
                      <a:pt x="318" y="732"/>
                    </a:lnTo>
                    <a:lnTo>
                      <a:pt x="324" y="732"/>
                    </a:lnTo>
                    <a:lnTo>
                      <a:pt x="324" y="738"/>
                    </a:lnTo>
                    <a:lnTo>
                      <a:pt x="324" y="744"/>
                    </a:lnTo>
                    <a:lnTo>
                      <a:pt x="318" y="744"/>
                    </a:lnTo>
                    <a:lnTo>
                      <a:pt x="312" y="744"/>
                    </a:lnTo>
                    <a:lnTo>
                      <a:pt x="306" y="744"/>
                    </a:lnTo>
                    <a:lnTo>
                      <a:pt x="300" y="744"/>
                    </a:lnTo>
                    <a:lnTo>
                      <a:pt x="294" y="744"/>
                    </a:lnTo>
                    <a:lnTo>
                      <a:pt x="288" y="744"/>
                    </a:lnTo>
                    <a:lnTo>
                      <a:pt x="282" y="744"/>
                    </a:lnTo>
                    <a:lnTo>
                      <a:pt x="276" y="744"/>
                    </a:lnTo>
                    <a:lnTo>
                      <a:pt x="270" y="744"/>
                    </a:lnTo>
                    <a:lnTo>
                      <a:pt x="264" y="744"/>
                    </a:lnTo>
                    <a:lnTo>
                      <a:pt x="252" y="744"/>
                    </a:lnTo>
                    <a:lnTo>
                      <a:pt x="246" y="744"/>
                    </a:lnTo>
                    <a:lnTo>
                      <a:pt x="246" y="738"/>
                    </a:lnTo>
                    <a:lnTo>
                      <a:pt x="246" y="732"/>
                    </a:lnTo>
                    <a:lnTo>
                      <a:pt x="246" y="726"/>
                    </a:lnTo>
                    <a:lnTo>
                      <a:pt x="240" y="726"/>
                    </a:lnTo>
                    <a:lnTo>
                      <a:pt x="234" y="726"/>
                    </a:lnTo>
                    <a:lnTo>
                      <a:pt x="234" y="720"/>
                    </a:lnTo>
                    <a:lnTo>
                      <a:pt x="234" y="714"/>
                    </a:lnTo>
                    <a:lnTo>
                      <a:pt x="234" y="708"/>
                    </a:lnTo>
                    <a:lnTo>
                      <a:pt x="234" y="702"/>
                    </a:lnTo>
                    <a:lnTo>
                      <a:pt x="234" y="696"/>
                    </a:lnTo>
                    <a:lnTo>
                      <a:pt x="234" y="690"/>
                    </a:lnTo>
                    <a:lnTo>
                      <a:pt x="234" y="684"/>
                    </a:lnTo>
                    <a:lnTo>
                      <a:pt x="234" y="678"/>
                    </a:lnTo>
                    <a:lnTo>
                      <a:pt x="234" y="672"/>
                    </a:lnTo>
                    <a:lnTo>
                      <a:pt x="240" y="672"/>
                    </a:lnTo>
                    <a:lnTo>
                      <a:pt x="240" y="666"/>
                    </a:lnTo>
                    <a:lnTo>
                      <a:pt x="246" y="666"/>
                    </a:lnTo>
                    <a:lnTo>
                      <a:pt x="246" y="660"/>
                    </a:lnTo>
                    <a:lnTo>
                      <a:pt x="252" y="660"/>
                    </a:lnTo>
                    <a:lnTo>
                      <a:pt x="252" y="654"/>
                    </a:lnTo>
                    <a:lnTo>
                      <a:pt x="246" y="648"/>
                    </a:lnTo>
                    <a:lnTo>
                      <a:pt x="246" y="642"/>
                    </a:lnTo>
                    <a:lnTo>
                      <a:pt x="252" y="636"/>
                    </a:lnTo>
                    <a:lnTo>
                      <a:pt x="252" y="630"/>
                    </a:lnTo>
                    <a:lnTo>
                      <a:pt x="246" y="624"/>
                    </a:lnTo>
                    <a:lnTo>
                      <a:pt x="240" y="624"/>
                    </a:lnTo>
                    <a:lnTo>
                      <a:pt x="234" y="624"/>
                    </a:lnTo>
                    <a:lnTo>
                      <a:pt x="228" y="624"/>
                    </a:lnTo>
                    <a:lnTo>
                      <a:pt x="222" y="618"/>
                    </a:lnTo>
                    <a:lnTo>
                      <a:pt x="216" y="618"/>
                    </a:lnTo>
                    <a:lnTo>
                      <a:pt x="210" y="618"/>
                    </a:lnTo>
                    <a:lnTo>
                      <a:pt x="204" y="618"/>
                    </a:lnTo>
                    <a:lnTo>
                      <a:pt x="204" y="624"/>
                    </a:lnTo>
                    <a:lnTo>
                      <a:pt x="198" y="624"/>
                    </a:lnTo>
                    <a:lnTo>
                      <a:pt x="192" y="624"/>
                    </a:lnTo>
                    <a:lnTo>
                      <a:pt x="186" y="624"/>
                    </a:lnTo>
                    <a:lnTo>
                      <a:pt x="180" y="624"/>
                    </a:lnTo>
                    <a:lnTo>
                      <a:pt x="174" y="624"/>
                    </a:lnTo>
                    <a:lnTo>
                      <a:pt x="168" y="624"/>
                    </a:lnTo>
                    <a:lnTo>
                      <a:pt x="162" y="624"/>
                    </a:lnTo>
                    <a:lnTo>
                      <a:pt x="156" y="624"/>
                    </a:lnTo>
                    <a:lnTo>
                      <a:pt x="150" y="624"/>
                    </a:lnTo>
                    <a:lnTo>
                      <a:pt x="144" y="624"/>
                    </a:lnTo>
                    <a:lnTo>
                      <a:pt x="144" y="630"/>
                    </a:lnTo>
                    <a:lnTo>
                      <a:pt x="144" y="636"/>
                    </a:lnTo>
                    <a:lnTo>
                      <a:pt x="138" y="636"/>
                    </a:lnTo>
                    <a:lnTo>
                      <a:pt x="138" y="642"/>
                    </a:lnTo>
                    <a:lnTo>
                      <a:pt x="132" y="642"/>
                    </a:lnTo>
                    <a:lnTo>
                      <a:pt x="126" y="642"/>
                    </a:lnTo>
                    <a:lnTo>
                      <a:pt x="120" y="642"/>
                    </a:lnTo>
                    <a:lnTo>
                      <a:pt x="114" y="648"/>
                    </a:lnTo>
                    <a:lnTo>
                      <a:pt x="114" y="642"/>
                    </a:lnTo>
                    <a:lnTo>
                      <a:pt x="108" y="642"/>
                    </a:lnTo>
                    <a:lnTo>
                      <a:pt x="108" y="636"/>
                    </a:lnTo>
                    <a:lnTo>
                      <a:pt x="102" y="636"/>
                    </a:lnTo>
                    <a:lnTo>
                      <a:pt x="102" y="630"/>
                    </a:lnTo>
                    <a:lnTo>
                      <a:pt x="96" y="630"/>
                    </a:lnTo>
                    <a:lnTo>
                      <a:pt x="90" y="630"/>
                    </a:lnTo>
                    <a:lnTo>
                      <a:pt x="90" y="624"/>
                    </a:lnTo>
                    <a:lnTo>
                      <a:pt x="84" y="624"/>
                    </a:lnTo>
                    <a:lnTo>
                      <a:pt x="84" y="618"/>
                    </a:lnTo>
                    <a:lnTo>
                      <a:pt x="84" y="612"/>
                    </a:lnTo>
                    <a:lnTo>
                      <a:pt x="78" y="612"/>
                    </a:lnTo>
                    <a:lnTo>
                      <a:pt x="72" y="612"/>
                    </a:lnTo>
                    <a:lnTo>
                      <a:pt x="66" y="606"/>
                    </a:lnTo>
                    <a:lnTo>
                      <a:pt x="66" y="600"/>
                    </a:lnTo>
                    <a:lnTo>
                      <a:pt x="66" y="594"/>
                    </a:lnTo>
                    <a:lnTo>
                      <a:pt x="66" y="588"/>
                    </a:lnTo>
                    <a:lnTo>
                      <a:pt x="78" y="558"/>
                    </a:lnTo>
                    <a:lnTo>
                      <a:pt x="84" y="558"/>
                    </a:lnTo>
                    <a:lnTo>
                      <a:pt x="96" y="546"/>
                    </a:lnTo>
                    <a:lnTo>
                      <a:pt x="90" y="546"/>
                    </a:lnTo>
                    <a:lnTo>
                      <a:pt x="78" y="540"/>
                    </a:lnTo>
                    <a:lnTo>
                      <a:pt x="78" y="534"/>
                    </a:lnTo>
                    <a:lnTo>
                      <a:pt x="60" y="522"/>
                    </a:lnTo>
                    <a:lnTo>
                      <a:pt x="42" y="504"/>
                    </a:lnTo>
                    <a:lnTo>
                      <a:pt x="36" y="480"/>
                    </a:lnTo>
                    <a:lnTo>
                      <a:pt x="30" y="474"/>
                    </a:lnTo>
                    <a:lnTo>
                      <a:pt x="24" y="456"/>
                    </a:lnTo>
                    <a:lnTo>
                      <a:pt x="36" y="450"/>
                    </a:lnTo>
                    <a:lnTo>
                      <a:pt x="36" y="438"/>
                    </a:lnTo>
                    <a:lnTo>
                      <a:pt x="24" y="420"/>
                    </a:lnTo>
                    <a:lnTo>
                      <a:pt x="30" y="420"/>
                    </a:lnTo>
                    <a:lnTo>
                      <a:pt x="36" y="414"/>
                    </a:lnTo>
                    <a:lnTo>
                      <a:pt x="30" y="408"/>
                    </a:lnTo>
                    <a:lnTo>
                      <a:pt x="30" y="402"/>
                    </a:lnTo>
                    <a:lnTo>
                      <a:pt x="36" y="402"/>
                    </a:lnTo>
                    <a:lnTo>
                      <a:pt x="36" y="396"/>
                    </a:lnTo>
                    <a:lnTo>
                      <a:pt x="36" y="378"/>
                    </a:lnTo>
                    <a:lnTo>
                      <a:pt x="30" y="378"/>
                    </a:lnTo>
                    <a:lnTo>
                      <a:pt x="24" y="378"/>
                    </a:lnTo>
                    <a:lnTo>
                      <a:pt x="24" y="372"/>
                    </a:lnTo>
                    <a:lnTo>
                      <a:pt x="24" y="366"/>
                    </a:lnTo>
                    <a:lnTo>
                      <a:pt x="12" y="354"/>
                    </a:lnTo>
                    <a:lnTo>
                      <a:pt x="18" y="348"/>
                    </a:lnTo>
                    <a:lnTo>
                      <a:pt x="30" y="342"/>
                    </a:lnTo>
                    <a:lnTo>
                      <a:pt x="36" y="342"/>
                    </a:lnTo>
                    <a:lnTo>
                      <a:pt x="48" y="342"/>
                    </a:lnTo>
                    <a:lnTo>
                      <a:pt x="48" y="348"/>
                    </a:lnTo>
                    <a:lnTo>
                      <a:pt x="48" y="354"/>
                    </a:lnTo>
                    <a:lnTo>
                      <a:pt x="54" y="360"/>
                    </a:lnTo>
                    <a:lnTo>
                      <a:pt x="60" y="354"/>
                    </a:lnTo>
                    <a:lnTo>
                      <a:pt x="60" y="348"/>
                    </a:lnTo>
                    <a:lnTo>
                      <a:pt x="66" y="342"/>
                    </a:lnTo>
                    <a:lnTo>
                      <a:pt x="72" y="342"/>
                    </a:lnTo>
                    <a:lnTo>
                      <a:pt x="78" y="348"/>
                    </a:lnTo>
                    <a:lnTo>
                      <a:pt x="78" y="354"/>
                    </a:lnTo>
                    <a:lnTo>
                      <a:pt x="72" y="372"/>
                    </a:lnTo>
                    <a:lnTo>
                      <a:pt x="78" y="384"/>
                    </a:lnTo>
                    <a:lnTo>
                      <a:pt x="90" y="390"/>
                    </a:lnTo>
                    <a:lnTo>
                      <a:pt x="114" y="396"/>
                    </a:lnTo>
                    <a:lnTo>
                      <a:pt x="114" y="384"/>
                    </a:lnTo>
                    <a:lnTo>
                      <a:pt x="126" y="384"/>
                    </a:lnTo>
                    <a:lnTo>
                      <a:pt x="132" y="378"/>
                    </a:lnTo>
                    <a:lnTo>
                      <a:pt x="144" y="372"/>
                    </a:lnTo>
                    <a:lnTo>
                      <a:pt x="144" y="360"/>
                    </a:lnTo>
                    <a:lnTo>
                      <a:pt x="144" y="354"/>
                    </a:lnTo>
                    <a:lnTo>
                      <a:pt x="150" y="354"/>
                    </a:lnTo>
                    <a:lnTo>
                      <a:pt x="156" y="354"/>
                    </a:lnTo>
                    <a:lnTo>
                      <a:pt x="162" y="354"/>
                    </a:lnTo>
                    <a:lnTo>
                      <a:pt x="162" y="348"/>
                    </a:lnTo>
                    <a:lnTo>
                      <a:pt x="168" y="336"/>
                    </a:lnTo>
                    <a:lnTo>
                      <a:pt x="168" y="324"/>
                    </a:lnTo>
                    <a:lnTo>
                      <a:pt x="162" y="318"/>
                    </a:lnTo>
                    <a:lnTo>
                      <a:pt x="162" y="312"/>
                    </a:lnTo>
                    <a:lnTo>
                      <a:pt x="168" y="300"/>
                    </a:lnTo>
                    <a:lnTo>
                      <a:pt x="162" y="276"/>
                    </a:lnTo>
                    <a:lnTo>
                      <a:pt x="150" y="264"/>
                    </a:lnTo>
                    <a:lnTo>
                      <a:pt x="150" y="252"/>
                    </a:lnTo>
                    <a:lnTo>
                      <a:pt x="144" y="246"/>
                    </a:lnTo>
                    <a:lnTo>
                      <a:pt x="138" y="240"/>
                    </a:lnTo>
                    <a:lnTo>
                      <a:pt x="132" y="240"/>
                    </a:lnTo>
                    <a:lnTo>
                      <a:pt x="120" y="228"/>
                    </a:lnTo>
                    <a:lnTo>
                      <a:pt x="108" y="228"/>
                    </a:lnTo>
                    <a:lnTo>
                      <a:pt x="102" y="216"/>
                    </a:lnTo>
                    <a:lnTo>
                      <a:pt x="96" y="210"/>
                    </a:lnTo>
                    <a:lnTo>
                      <a:pt x="72" y="228"/>
                    </a:lnTo>
                    <a:lnTo>
                      <a:pt x="60" y="222"/>
                    </a:lnTo>
                    <a:lnTo>
                      <a:pt x="54" y="222"/>
                    </a:lnTo>
                    <a:lnTo>
                      <a:pt x="42" y="222"/>
                    </a:lnTo>
                    <a:lnTo>
                      <a:pt x="36" y="222"/>
                    </a:lnTo>
                    <a:lnTo>
                      <a:pt x="30" y="204"/>
                    </a:lnTo>
                    <a:lnTo>
                      <a:pt x="24" y="198"/>
                    </a:lnTo>
                    <a:lnTo>
                      <a:pt x="6" y="180"/>
                    </a:lnTo>
                    <a:lnTo>
                      <a:pt x="0" y="174"/>
                    </a:lnTo>
                    <a:lnTo>
                      <a:pt x="12" y="174"/>
                    </a:lnTo>
                    <a:lnTo>
                      <a:pt x="18" y="168"/>
                    </a:lnTo>
                    <a:lnTo>
                      <a:pt x="24" y="168"/>
                    </a:lnTo>
                    <a:lnTo>
                      <a:pt x="60" y="168"/>
                    </a:lnTo>
                    <a:lnTo>
                      <a:pt x="78" y="162"/>
                    </a:lnTo>
                    <a:lnTo>
                      <a:pt x="90" y="150"/>
                    </a:lnTo>
                    <a:lnTo>
                      <a:pt x="96" y="144"/>
                    </a:lnTo>
                    <a:lnTo>
                      <a:pt x="84" y="144"/>
                    </a:lnTo>
                    <a:lnTo>
                      <a:pt x="84" y="138"/>
                    </a:lnTo>
                    <a:lnTo>
                      <a:pt x="78" y="138"/>
                    </a:lnTo>
                    <a:lnTo>
                      <a:pt x="72" y="138"/>
                    </a:lnTo>
                    <a:lnTo>
                      <a:pt x="72" y="132"/>
                    </a:lnTo>
                    <a:lnTo>
                      <a:pt x="78" y="126"/>
                    </a:lnTo>
                    <a:lnTo>
                      <a:pt x="78" y="120"/>
                    </a:lnTo>
                    <a:lnTo>
                      <a:pt x="72" y="114"/>
                    </a:lnTo>
                    <a:lnTo>
                      <a:pt x="60" y="120"/>
                    </a:lnTo>
                    <a:lnTo>
                      <a:pt x="60" y="108"/>
                    </a:lnTo>
                    <a:lnTo>
                      <a:pt x="48" y="102"/>
                    </a:lnTo>
                    <a:lnTo>
                      <a:pt x="42" y="90"/>
                    </a:lnTo>
                    <a:lnTo>
                      <a:pt x="42" y="78"/>
                    </a:lnTo>
                    <a:lnTo>
                      <a:pt x="42" y="72"/>
                    </a:lnTo>
                    <a:lnTo>
                      <a:pt x="48" y="66"/>
                    </a:lnTo>
                    <a:lnTo>
                      <a:pt x="48" y="60"/>
                    </a:lnTo>
                    <a:lnTo>
                      <a:pt x="54" y="54"/>
                    </a:lnTo>
                    <a:lnTo>
                      <a:pt x="54" y="42"/>
                    </a:lnTo>
                    <a:lnTo>
                      <a:pt x="66" y="42"/>
                    </a:lnTo>
                    <a:lnTo>
                      <a:pt x="72" y="42"/>
                    </a:lnTo>
                    <a:lnTo>
                      <a:pt x="90" y="42"/>
                    </a:lnTo>
                    <a:lnTo>
                      <a:pt x="108" y="36"/>
                    </a:lnTo>
                    <a:lnTo>
                      <a:pt x="108" y="30"/>
                    </a:lnTo>
                    <a:lnTo>
                      <a:pt x="126" y="24"/>
                    </a:lnTo>
                    <a:lnTo>
                      <a:pt x="138" y="30"/>
                    </a:lnTo>
                    <a:lnTo>
                      <a:pt x="144" y="24"/>
                    </a:lnTo>
                    <a:lnTo>
                      <a:pt x="156" y="30"/>
                    </a:lnTo>
                    <a:lnTo>
                      <a:pt x="174" y="36"/>
                    </a:lnTo>
                    <a:lnTo>
                      <a:pt x="180" y="30"/>
                    </a:lnTo>
                    <a:lnTo>
                      <a:pt x="198" y="30"/>
                    </a:lnTo>
                    <a:lnTo>
                      <a:pt x="210" y="12"/>
                    </a:lnTo>
                    <a:lnTo>
                      <a:pt x="216" y="18"/>
                    </a:lnTo>
                    <a:lnTo>
                      <a:pt x="222" y="18"/>
                    </a:lnTo>
                    <a:lnTo>
                      <a:pt x="228" y="0"/>
                    </a:lnTo>
                    <a:lnTo>
                      <a:pt x="240" y="0"/>
                    </a:lnTo>
                    <a:lnTo>
                      <a:pt x="246" y="0"/>
                    </a:lnTo>
                    <a:lnTo>
                      <a:pt x="264" y="0"/>
                    </a:lnTo>
                    <a:lnTo>
                      <a:pt x="276" y="0"/>
                    </a:lnTo>
                    <a:lnTo>
                      <a:pt x="288" y="0"/>
                    </a:lnTo>
                    <a:lnTo>
                      <a:pt x="300" y="6"/>
                    </a:lnTo>
                    <a:lnTo>
                      <a:pt x="306" y="18"/>
                    </a:lnTo>
                    <a:lnTo>
                      <a:pt x="312" y="18"/>
                    </a:lnTo>
                    <a:lnTo>
                      <a:pt x="318" y="18"/>
                    </a:lnTo>
                    <a:close/>
                  </a:path>
                </a:pathLst>
              </a:custGeom>
              <a:noFill/>
              <a:ln w="6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83" name="Freeform 231"/>
              <p:cNvSpPr>
                <a:spLocks/>
              </p:cNvSpPr>
              <p:nvPr/>
            </p:nvSpPr>
            <p:spPr bwMode="auto">
              <a:xfrm>
                <a:off x="1238250" y="2600325"/>
                <a:ext cx="1000125" cy="981075"/>
              </a:xfrm>
              <a:custGeom>
                <a:avLst/>
                <a:gdLst>
                  <a:gd name="T0" fmla="*/ 2147483647 w 630"/>
                  <a:gd name="T1" fmla="*/ 2147483647 h 618"/>
                  <a:gd name="T2" fmla="*/ 2147483647 w 630"/>
                  <a:gd name="T3" fmla="*/ 2147483647 h 618"/>
                  <a:gd name="T4" fmla="*/ 2147483647 w 630"/>
                  <a:gd name="T5" fmla="*/ 2147483647 h 618"/>
                  <a:gd name="T6" fmla="*/ 2147483647 w 630"/>
                  <a:gd name="T7" fmla="*/ 2147483647 h 618"/>
                  <a:gd name="T8" fmla="*/ 2147483647 w 630"/>
                  <a:gd name="T9" fmla="*/ 2147483647 h 618"/>
                  <a:gd name="T10" fmla="*/ 2147483647 w 630"/>
                  <a:gd name="T11" fmla="*/ 2147483647 h 618"/>
                  <a:gd name="T12" fmla="*/ 2147483647 w 630"/>
                  <a:gd name="T13" fmla="*/ 2147483647 h 618"/>
                  <a:gd name="T14" fmla="*/ 2147483647 w 630"/>
                  <a:gd name="T15" fmla="*/ 2147483647 h 618"/>
                  <a:gd name="T16" fmla="*/ 2147483647 w 630"/>
                  <a:gd name="T17" fmla="*/ 2147483647 h 618"/>
                  <a:gd name="T18" fmla="*/ 2147483647 w 630"/>
                  <a:gd name="T19" fmla="*/ 2147483647 h 618"/>
                  <a:gd name="T20" fmla="*/ 2147483647 w 630"/>
                  <a:gd name="T21" fmla="*/ 2147483647 h 618"/>
                  <a:gd name="T22" fmla="*/ 2147483647 w 630"/>
                  <a:gd name="T23" fmla="*/ 2147483647 h 618"/>
                  <a:gd name="T24" fmla="*/ 2147483647 w 630"/>
                  <a:gd name="T25" fmla="*/ 2147483647 h 618"/>
                  <a:gd name="T26" fmla="*/ 2147483647 w 630"/>
                  <a:gd name="T27" fmla="*/ 2147483647 h 618"/>
                  <a:gd name="T28" fmla="*/ 2147483647 w 630"/>
                  <a:gd name="T29" fmla="*/ 2147483647 h 618"/>
                  <a:gd name="T30" fmla="*/ 2147483647 w 630"/>
                  <a:gd name="T31" fmla="*/ 2147483647 h 618"/>
                  <a:gd name="T32" fmla="*/ 2147483647 w 630"/>
                  <a:gd name="T33" fmla="*/ 2147483647 h 618"/>
                  <a:gd name="T34" fmla="*/ 2147483647 w 630"/>
                  <a:gd name="T35" fmla="*/ 2147483647 h 618"/>
                  <a:gd name="T36" fmla="*/ 2147483647 w 630"/>
                  <a:gd name="T37" fmla="*/ 2147483647 h 618"/>
                  <a:gd name="T38" fmla="*/ 2147483647 w 630"/>
                  <a:gd name="T39" fmla="*/ 2147483647 h 618"/>
                  <a:gd name="T40" fmla="*/ 2147483647 w 630"/>
                  <a:gd name="T41" fmla="*/ 2147483647 h 618"/>
                  <a:gd name="T42" fmla="*/ 2147483647 w 630"/>
                  <a:gd name="T43" fmla="*/ 2147483647 h 618"/>
                  <a:gd name="T44" fmla="*/ 2147483647 w 630"/>
                  <a:gd name="T45" fmla="*/ 2147483647 h 618"/>
                  <a:gd name="T46" fmla="*/ 2147483647 w 630"/>
                  <a:gd name="T47" fmla="*/ 2147483647 h 618"/>
                  <a:gd name="T48" fmla="*/ 2147483647 w 630"/>
                  <a:gd name="T49" fmla="*/ 2147483647 h 618"/>
                  <a:gd name="T50" fmla="*/ 2147483647 w 630"/>
                  <a:gd name="T51" fmla="*/ 2147483647 h 618"/>
                  <a:gd name="T52" fmla="*/ 2147483647 w 630"/>
                  <a:gd name="T53" fmla="*/ 2147483647 h 618"/>
                  <a:gd name="T54" fmla="*/ 2147483647 w 630"/>
                  <a:gd name="T55" fmla="*/ 2147483647 h 618"/>
                  <a:gd name="T56" fmla="*/ 2147483647 w 630"/>
                  <a:gd name="T57" fmla="*/ 2147483647 h 618"/>
                  <a:gd name="T58" fmla="*/ 2147483647 w 630"/>
                  <a:gd name="T59" fmla="*/ 2147483647 h 618"/>
                  <a:gd name="T60" fmla="*/ 2147483647 w 630"/>
                  <a:gd name="T61" fmla="*/ 2147483647 h 618"/>
                  <a:gd name="T62" fmla="*/ 2147483647 w 630"/>
                  <a:gd name="T63" fmla="*/ 2147483647 h 618"/>
                  <a:gd name="T64" fmla="*/ 2147483647 w 630"/>
                  <a:gd name="T65" fmla="*/ 2147483647 h 618"/>
                  <a:gd name="T66" fmla="*/ 2147483647 w 630"/>
                  <a:gd name="T67" fmla="*/ 2147483647 h 618"/>
                  <a:gd name="T68" fmla="*/ 2147483647 w 630"/>
                  <a:gd name="T69" fmla="*/ 2147483647 h 618"/>
                  <a:gd name="T70" fmla="*/ 2147483647 w 630"/>
                  <a:gd name="T71" fmla="*/ 2147483647 h 618"/>
                  <a:gd name="T72" fmla="*/ 2147483647 w 630"/>
                  <a:gd name="T73" fmla="*/ 2147483647 h 618"/>
                  <a:gd name="T74" fmla="*/ 2147483647 w 630"/>
                  <a:gd name="T75" fmla="*/ 2147483647 h 618"/>
                  <a:gd name="T76" fmla="*/ 2147483647 w 630"/>
                  <a:gd name="T77" fmla="*/ 2147483647 h 618"/>
                  <a:gd name="T78" fmla="*/ 2147483647 w 630"/>
                  <a:gd name="T79" fmla="*/ 2147483647 h 618"/>
                  <a:gd name="T80" fmla="*/ 2147483647 w 630"/>
                  <a:gd name="T81" fmla="*/ 2147483647 h 618"/>
                  <a:gd name="T82" fmla="*/ 2147483647 w 630"/>
                  <a:gd name="T83" fmla="*/ 2147483647 h 618"/>
                  <a:gd name="T84" fmla="*/ 2147483647 w 630"/>
                  <a:gd name="T85" fmla="*/ 2147483647 h 618"/>
                  <a:gd name="T86" fmla="*/ 2147483647 w 630"/>
                  <a:gd name="T87" fmla="*/ 2147483647 h 618"/>
                  <a:gd name="T88" fmla="*/ 2147483647 w 630"/>
                  <a:gd name="T89" fmla="*/ 2147483647 h 618"/>
                  <a:gd name="T90" fmla="*/ 2147483647 w 630"/>
                  <a:gd name="T91" fmla="*/ 2147483647 h 618"/>
                  <a:gd name="T92" fmla="*/ 2147483647 w 630"/>
                  <a:gd name="T93" fmla="*/ 2147483647 h 618"/>
                  <a:gd name="T94" fmla="*/ 2147483647 w 630"/>
                  <a:gd name="T95" fmla="*/ 2147483647 h 618"/>
                  <a:gd name="T96" fmla="*/ 2147483647 w 630"/>
                  <a:gd name="T97" fmla="*/ 2147483647 h 618"/>
                  <a:gd name="T98" fmla="*/ 2147483647 w 630"/>
                  <a:gd name="T99" fmla="*/ 2147483647 h 618"/>
                  <a:gd name="T100" fmla="*/ 2147483647 w 630"/>
                  <a:gd name="T101" fmla="*/ 2147483647 h 618"/>
                  <a:gd name="T102" fmla="*/ 2147483647 w 630"/>
                  <a:gd name="T103" fmla="*/ 2147483647 h 618"/>
                  <a:gd name="T104" fmla="*/ 2147483647 w 630"/>
                  <a:gd name="T105" fmla="*/ 2147483647 h 618"/>
                  <a:gd name="T106" fmla="*/ 2147483647 w 630"/>
                  <a:gd name="T107" fmla="*/ 2147483647 h 618"/>
                  <a:gd name="T108" fmla="*/ 2147483647 w 630"/>
                  <a:gd name="T109" fmla="*/ 2147483647 h 618"/>
                  <a:gd name="T110" fmla="*/ 2147483647 w 630"/>
                  <a:gd name="T111" fmla="*/ 2147483647 h 618"/>
                  <a:gd name="T112" fmla="*/ 2147483647 w 630"/>
                  <a:gd name="T113" fmla="*/ 2147483647 h 618"/>
                  <a:gd name="T114" fmla="*/ 2147483647 w 630"/>
                  <a:gd name="T115" fmla="*/ 2147483647 h 618"/>
                  <a:gd name="T116" fmla="*/ 2147483647 w 630"/>
                  <a:gd name="T117" fmla="*/ 2147483647 h 618"/>
                  <a:gd name="T118" fmla="*/ 2147483647 w 630"/>
                  <a:gd name="T119" fmla="*/ 2147483647 h 618"/>
                  <a:gd name="T120" fmla="*/ 2147483647 w 630"/>
                  <a:gd name="T121" fmla="*/ 2147483647 h 618"/>
                  <a:gd name="T122" fmla="*/ 2147483647 w 630"/>
                  <a:gd name="T123" fmla="*/ 2147483647 h 618"/>
                  <a:gd name="T124" fmla="*/ 2147483647 w 630"/>
                  <a:gd name="T125" fmla="*/ 2147483647 h 618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630"/>
                  <a:gd name="T190" fmla="*/ 0 h 618"/>
                  <a:gd name="T191" fmla="*/ 630 w 630"/>
                  <a:gd name="T192" fmla="*/ 618 h 618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630" h="618">
                    <a:moveTo>
                      <a:pt x="288" y="288"/>
                    </a:moveTo>
                    <a:lnTo>
                      <a:pt x="288" y="282"/>
                    </a:lnTo>
                    <a:lnTo>
                      <a:pt x="300" y="276"/>
                    </a:lnTo>
                    <a:lnTo>
                      <a:pt x="306" y="276"/>
                    </a:lnTo>
                    <a:lnTo>
                      <a:pt x="312" y="276"/>
                    </a:lnTo>
                    <a:lnTo>
                      <a:pt x="324" y="276"/>
                    </a:lnTo>
                    <a:lnTo>
                      <a:pt x="324" y="264"/>
                    </a:lnTo>
                    <a:lnTo>
                      <a:pt x="330" y="258"/>
                    </a:lnTo>
                    <a:lnTo>
                      <a:pt x="336" y="258"/>
                    </a:lnTo>
                    <a:lnTo>
                      <a:pt x="342" y="246"/>
                    </a:lnTo>
                    <a:lnTo>
                      <a:pt x="348" y="240"/>
                    </a:lnTo>
                    <a:lnTo>
                      <a:pt x="360" y="222"/>
                    </a:lnTo>
                    <a:lnTo>
                      <a:pt x="366" y="210"/>
                    </a:lnTo>
                    <a:lnTo>
                      <a:pt x="372" y="204"/>
                    </a:lnTo>
                    <a:lnTo>
                      <a:pt x="384" y="198"/>
                    </a:lnTo>
                    <a:lnTo>
                      <a:pt x="396" y="186"/>
                    </a:lnTo>
                    <a:lnTo>
                      <a:pt x="402" y="174"/>
                    </a:lnTo>
                    <a:lnTo>
                      <a:pt x="408" y="162"/>
                    </a:lnTo>
                    <a:lnTo>
                      <a:pt x="414" y="150"/>
                    </a:lnTo>
                    <a:lnTo>
                      <a:pt x="414" y="144"/>
                    </a:lnTo>
                    <a:lnTo>
                      <a:pt x="420" y="138"/>
                    </a:lnTo>
                    <a:lnTo>
                      <a:pt x="414" y="126"/>
                    </a:lnTo>
                    <a:lnTo>
                      <a:pt x="414" y="120"/>
                    </a:lnTo>
                    <a:lnTo>
                      <a:pt x="414" y="108"/>
                    </a:lnTo>
                    <a:lnTo>
                      <a:pt x="408" y="102"/>
                    </a:lnTo>
                    <a:lnTo>
                      <a:pt x="408" y="96"/>
                    </a:lnTo>
                    <a:lnTo>
                      <a:pt x="420" y="96"/>
                    </a:lnTo>
                    <a:lnTo>
                      <a:pt x="420" y="84"/>
                    </a:lnTo>
                    <a:lnTo>
                      <a:pt x="414" y="78"/>
                    </a:lnTo>
                    <a:lnTo>
                      <a:pt x="408" y="72"/>
                    </a:lnTo>
                    <a:lnTo>
                      <a:pt x="396" y="66"/>
                    </a:lnTo>
                    <a:lnTo>
                      <a:pt x="396" y="60"/>
                    </a:lnTo>
                    <a:lnTo>
                      <a:pt x="402" y="36"/>
                    </a:lnTo>
                    <a:lnTo>
                      <a:pt x="420" y="30"/>
                    </a:lnTo>
                    <a:lnTo>
                      <a:pt x="432" y="42"/>
                    </a:lnTo>
                    <a:lnTo>
                      <a:pt x="438" y="48"/>
                    </a:lnTo>
                    <a:lnTo>
                      <a:pt x="444" y="54"/>
                    </a:lnTo>
                    <a:lnTo>
                      <a:pt x="462" y="48"/>
                    </a:lnTo>
                    <a:lnTo>
                      <a:pt x="468" y="42"/>
                    </a:lnTo>
                    <a:lnTo>
                      <a:pt x="486" y="24"/>
                    </a:lnTo>
                    <a:lnTo>
                      <a:pt x="522" y="0"/>
                    </a:lnTo>
                    <a:lnTo>
                      <a:pt x="540" y="0"/>
                    </a:lnTo>
                    <a:lnTo>
                      <a:pt x="558" y="12"/>
                    </a:lnTo>
                    <a:lnTo>
                      <a:pt x="564" y="18"/>
                    </a:lnTo>
                    <a:lnTo>
                      <a:pt x="570" y="24"/>
                    </a:lnTo>
                    <a:lnTo>
                      <a:pt x="576" y="30"/>
                    </a:lnTo>
                    <a:lnTo>
                      <a:pt x="576" y="42"/>
                    </a:lnTo>
                    <a:lnTo>
                      <a:pt x="570" y="60"/>
                    </a:lnTo>
                    <a:lnTo>
                      <a:pt x="576" y="60"/>
                    </a:lnTo>
                    <a:lnTo>
                      <a:pt x="582" y="66"/>
                    </a:lnTo>
                    <a:lnTo>
                      <a:pt x="582" y="72"/>
                    </a:lnTo>
                    <a:lnTo>
                      <a:pt x="576" y="78"/>
                    </a:lnTo>
                    <a:lnTo>
                      <a:pt x="582" y="84"/>
                    </a:lnTo>
                    <a:lnTo>
                      <a:pt x="576" y="90"/>
                    </a:lnTo>
                    <a:lnTo>
                      <a:pt x="570" y="90"/>
                    </a:lnTo>
                    <a:lnTo>
                      <a:pt x="570" y="96"/>
                    </a:lnTo>
                    <a:lnTo>
                      <a:pt x="576" y="96"/>
                    </a:lnTo>
                    <a:lnTo>
                      <a:pt x="576" y="102"/>
                    </a:lnTo>
                    <a:lnTo>
                      <a:pt x="582" y="96"/>
                    </a:lnTo>
                    <a:lnTo>
                      <a:pt x="594" y="96"/>
                    </a:lnTo>
                    <a:lnTo>
                      <a:pt x="594" y="102"/>
                    </a:lnTo>
                    <a:lnTo>
                      <a:pt x="600" y="114"/>
                    </a:lnTo>
                    <a:lnTo>
                      <a:pt x="624" y="120"/>
                    </a:lnTo>
                    <a:lnTo>
                      <a:pt x="618" y="126"/>
                    </a:lnTo>
                    <a:lnTo>
                      <a:pt x="618" y="132"/>
                    </a:lnTo>
                    <a:lnTo>
                      <a:pt x="624" y="138"/>
                    </a:lnTo>
                    <a:lnTo>
                      <a:pt x="630" y="144"/>
                    </a:lnTo>
                    <a:lnTo>
                      <a:pt x="624" y="150"/>
                    </a:lnTo>
                    <a:lnTo>
                      <a:pt x="618" y="150"/>
                    </a:lnTo>
                    <a:lnTo>
                      <a:pt x="612" y="150"/>
                    </a:lnTo>
                    <a:lnTo>
                      <a:pt x="606" y="156"/>
                    </a:lnTo>
                    <a:lnTo>
                      <a:pt x="612" y="156"/>
                    </a:lnTo>
                    <a:lnTo>
                      <a:pt x="618" y="162"/>
                    </a:lnTo>
                    <a:lnTo>
                      <a:pt x="624" y="168"/>
                    </a:lnTo>
                    <a:lnTo>
                      <a:pt x="618" y="180"/>
                    </a:lnTo>
                    <a:lnTo>
                      <a:pt x="618" y="186"/>
                    </a:lnTo>
                    <a:lnTo>
                      <a:pt x="612" y="198"/>
                    </a:lnTo>
                    <a:lnTo>
                      <a:pt x="594" y="204"/>
                    </a:lnTo>
                    <a:lnTo>
                      <a:pt x="576" y="210"/>
                    </a:lnTo>
                    <a:lnTo>
                      <a:pt x="558" y="198"/>
                    </a:lnTo>
                    <a:lnTo>
                      <a:pt x="564" y="186"/>
                    </a:lnTo>
                    <a:lnTo>
                      <a:pt x="558" y="180"/>
                    </a:lnTo>
                    <a:lnTo>
                      <a:pt x="552" y="174"/>
                    </a:lnTo>
                    <a:lnTo>
                      <a:pt x="546" y="180"/>
                    </a:lnTo>
                    <a:lnTo>
                      <a:pt x="546" y="186"/>
                    </a:lnTo>
                    <a:lnTo>
                      <a:pt x="540" y="192"/>
                    </a:lnTo>
                    <a:lnTo>
                      <a:pt x="534" y="198"/>
                    </a:lnTo>
                    <a:lnTo>
                      <a:pt x="522" y="204"/>
                    </a:lnTo>
                    <a:lnTo>
                      <a:pt x="528" y="210"/>
                    </a:lnTo>
                    <a:lnTo>
                      <a:pt x="522" y="216"/>
                    </a:lnTo>
                    <a:lnTo>
                      <a:pt x="510" y="222"/>
                    </a:lnTo>
                    <a:lnTo>
                      <a:pt x="510" y="228"/>
                    </a:lnTo>
                    <a:lnTo>
                      <a:pt x="510" y="234"/>
                    </a:lnTo>
                    <a:lnTo>
                      <a:pt x="516" y="234"/>
                    </a:lnTo>
                    <a:lnTo>
                      <a:pt x="516" y="240"/>
                    </a:lnTo>
                    <a:lnTo>
                      <a:pt x="516" y="252"/>
                    </a:lnTo>
                    <a:lnTo>
                      <a:pt x="516" y="258"/>
                    </a:lnTo>
                    <a:lnTo>
                      <a:pt x="528" y="270"/>
                    </a:lnTo>
                    <a:lnTo>
                      <a:pt x="534" y="282"/>
                    </a:lnTo>
                    <a:lnTo>
                      <a:pt x="540" y="282"/>
                    </a:lnTo>
                    <a:lnTo>
                      <a:pt x="552" y="282"/>
                    </a:lnTo>
                    <a:lnTo>
                      <a:pt x="564" y="288"/>
                    </a:lnTo>
                    <a:lnTo>
                      <a:pt x="564" y="294"/>
                    </a:lnTo>
                    <a:lnTo>
                      <a:pt x="558" y="294"/>
                    </a:lnTo>
                    <a:lnTo>
                      <a:pt x="558" y="306"/>
                    </a:lnTo>
                    <a:lnTo>
                      <a:pt x="564" y="306"/>
                    </a:lnTo>
                    <a:lnTo>
                      <a:pt x="558" y="312"/>
                    </a:lnTo>
                    <a:lnTo>
                      <a:pt x="570" y="318"/>
                    </a:lnTo>
                    <a:lnTo>
                      <a:pt x="558" y="324"/>
                    </a:lnTo>
                    <a:lnTo>
                      <a:pt x="558" y="330"/>
                    </a:lnTo>
                    <a:lnTo>
                      <a:pt x="546" y="336"/>
                    </a:lnTo>
                    <a:lnTo>
                      <a:pt x="540" y="336"/>
                    </a:lnTo>
                    <a:lnTo>
                      <a:pt x="534" y="348"/>
                    </a:lnTo>
                    <a:lnTo>
                      <a:pt x="522" y="372"/>
                    </a:lnTo>
                    <a:lnTo>
                      <a:pt x="528" y="378"/>
                    </a:lnTo>
                    <a:lnTo>
                      <a:pt x="528" y="384"/>
                    </a:lnTo>
                    <a:lnTo>
                      <a:pt x="528" y="390"/>
                    </a:lnTo>
                    <a:lnTo>
                      <a:pt x="540" y="390"/>
                    </a:lnTo>
                    <a:lnTo>
                      <a:pt x="540" y="396"/>
                    </a:lnTo>
                    <a:lnTo>
                      <a:pt x="546" y="402"/>
                    </a:lnTo>
                    <a:lnTo>
                      <a:pt x="552" y="402"/>
                    </a:lnTo>
                    <a:lnTo>
                      <a:pt x="564" y="408"/>
                    </a:lnTo>
                    <a:lnTo>
                      <a:pt x="576" y="402"/>
                    </a:lnTo>
                    <a:lnTo>
                      <a:pt x="576" y="420"/>
                    </a:lnTo>
                    <a:lnTo>
                      <a:pt x="570" y="426"/>
                    </a:lnTo>
                    <a:lnTo>
                      <a:pt x="540" y="432"/>
                    </a:lnTo>
                    <a:lnTo>
                      <a:pt x="540" y="444"/>
                    </a:lnTo>
                    <a:lnTo>
                      <a:pt x="534" y="456"/>
                    </a:lnTo>
                    <a:lnTo>
                      <a:pt x="528" y="456"/>
                    </a:lnTo>
                    <a:lnTo>
                      <a:pt x="534" y="456"/>
                    </a:lnTo>
                    <a:lnTo>
                      <a:pt x="534" y="462"/>
                    </a:lnTo>
                    <a:lnTo>
                      <a:pt x="528" y="462"/>
                    </a:lnTo>
                    <a:lnTo>
                      <a:pt x="516" y="462"/>
                    </a:lnTo>
                    <a:lnTo>
                      <a:pt x="516" y="474"/>
                    </a:lnTo>
                    <a:lnTo>
                      <a:pt x="510" y="474"/>
                    </a:lnTo>
                    <a:lnTo>
                      <a:pt x="510" y="480"/>
                    </a:lnTo>
                    <a:lnTo>
                      <a:pt x="492" y="480"/>
                    </a:lnTo>
                    <a:lnTo>
                      <a:pt x="492" y="468"/>
                    </a:lnTo>
                    <a:lnTo>
                      <a:pt x="486" y="468"/>
                    </a:lnTo>
                    <a:lnTo>
                      <a:pt x="486" y="456"/>
                    </a:lnTo>
                    <a:lnTo>
                      <a:pt x="480" y="456"/>
                    </a:lnTo>
                    <a:lnTo>
                      <a:pt x="474" y="450"/>
                    </a:lnTo>
                    <a:lnTo>
                      <a:pt x="462" y="456"/>
                    </a:lnTo>
                    <a:lnTo>
                      <a:pt x="456" y="456"/>
                    </a:lnTo>
                    <a:lnTo>
                      <a:pt x="456" y="462"/>
                    </a:lnTo>
                    <a:lnTo>
                      <a:pt x="444" y="462"/>
                    </a:lnTo>
                    <a:lnTo>
                      <a:pt x="438" y="462"/>
                    </a:lnTo>
                    <a:lnTo>
                      <a:pt x="432" y="462"/>
                    </a:lnTo>
                    <a:lnTo>
                      <a:pt x="420" y="468"/>
                    </a:lnTo>
                    <a:lnTo>
                      <a:pt x="420" y="462"/>
                    </a:lnTo>
                    <a:lnTo>
                      <a:pt x="414" y="462"/>
                    </a:lnTo>
                    <a:lnTo>
                      <a:pt x="408" y="456"/>
                    </a:lnTo>
                    <a:lnTo>
                      <a:pt x="396" y="450"/>
                    </a:lnTo>
                    <a:lnTo>
                      <a:pt x="384" y="444"/>
                    </a:lnTo>
                    <a:lnTo>
                      <a:pt x="372" y="456"/>
                    </a:lnTo>
                    <a:lnTo>
                      <a:pt x="354" y="474"/>
                    </a:lnTo>
                    <a:lnTo>
                      <a:pt x="348" y="492"/>
                    </a:lnTo>
                    <a:lnTo>
                      <a:pt x="342" y="504"/>
                    </a:lnTo>
                    <a:lnTo>
                      <a:pt x="348" y="510"/>
                    </a:lnTo>
                    <a:lnTo>
                      <a:pt x="360" y="510"/>
                    </a:lnTo>
                    <a:lnTo>
                      <a:pt x="366" y="516"/>
                    </a:lnTo>
                    <a:lnTo>
                      <a:pt x="372" y="528"/>
                    </a:lnTo>
                    <a:lnTo>
                      <a:pt x="360" y="528"/>
                    </a:lnTo>
                    <a:lnTo>
                      <a:pt x="354" y="522"/>
                    </a:lnTo>
                    <a:lnTo>
                      <a:pt x="348" y="522"/>
                    </a:lnTo>
                    <a:lnTo>
                      <a:pt x="348" y="528"/>
                    </a:lnTo>
                    <a:lnTo>
                      <a:pt x="342" y="528"/>
                    </a:lnTo>
                    <a:lnTo>
                      <a:pt x="342" y="534"/>
                    </a:lnTo>
                    <a:lnTo>
                      <a:pt x="342" y="540"/>
                    </a:lnTo>
                    <a:lnTo>
                      <a:pt x="336" y="540"/>
                    </a:lnTo>
                    <a:lnTo>
                      <a:pt x="336" y="546"/>
                    </a:lnTo>
                    <a:lnTo>
                      <a:pt x="330" y="540"/>
                    </a:lnTo>
                    <a:lnTo>
                      <a:pt x="324" y="540"/>
                    </a:lnTo>
                    <a:lnTo>
                      <a:pt x="324" y="546"/>
                    </a:lnTo>
                    <a:lnTo>
                      <a:pt x="318" y="546"/>
                    </a:lnTo>
                    <a:lnTo>
                      <a:pt x="312" y="546"/>
                    </a:lnTo>
                    <a:lnTo>
                      <a:pt x="306" y="552"/>
                    </a:lnTo>
                    <a:lnTo>
                      <a:pt x="312" y="552"/>
                    </a:lnTo>
                    <a:lnTo>
                      <a:pt x="312" y="558"/>
                    </a:lnTo>
                    <a:lnTo>
                      <a:pt x="306" y="564"/>
                    </a:lnTo>
                    <a:lnTo>
                      <a:pt x="300" y="564"/>
                    </a:lnTo>
                    <a:lnTo>
                      <a:pt x="294" y="570"/>
                    </a:lnTo>
                    <a:lnTo>
                      <a:pt x="294" y="576"/>
                    </a:lnTo>
                    <a:lnTo>
                      <a:pt x="294" y="582"/>
                    </a:lnTo>
                    <a:lnTo>
                      <a:pt x="294" y="588"/>
                    </a:lnTo>
                    <a:lnTo>
                      <a:pt x="288" y="588"/>
                    </a:lnTo>
                    <a:lnTo>
                      <a:pt x="282" y="588"/>
                    </a:lnTo>
                    <a:lnTo>
                      <a:pt x="276" y="588"/>
                    </a:lnTo>
                    <a:lnTo>
                      <a:pt x="270" y="588"/>
                    </a:lnTo>
                    <a:lnTo>
                      <a:pt x="264" y="582"/>
                    </a:lnTo>
                    <a:lnTo>
                      <a:pt x="264" y="576"/>
                    </a:lnTo>
                    <a:lnTo>
                      <a:pt x="264" y="570"/>
                    </a:lnTo>
                    <a:lnTo>
                      <a:pt x="264" y="564"/>
                    </a:lnTo>
                    <a:lnTo>
                      <a:pt x="258" y="564"/>
                    </a:lnTo>
                    <a:lnTo>
                      <a:pt x="252" y="558"/>
                    </a:lnTo>
                    <a:lnTo>
                      <a:pt x="246" y="558"/>
                    </a:lnTo>
                    <a:lnTo>
                      <a:pt x="240" y="564"/>
                    </a:lnTo>
                    <a:lnTo>
                      <a:pt x="234" y="564"/>
                    </a:lnTo>
                    <a:lnTo>
                      <a:pt x="234" y="570"/>
                    </a:lnTo>
                    <a:lnTo>
                      <a:pt x="234" y="576"/>
                    </a:lnTo>
                    <a:lnTo>
                      <a:pt x="228" y="576"/>
                    </a:lnTo>
                    <a:lnTo>
                      <a:pt x="228" y="570"/>
                    </a:lnTo>
                    <a:lnTo>
                      <a:pt x="228" y="564"/>
                    </a:lnTo>
                    <a:lnTo>
                      <a:pt x="222" y="564"/>
                    </a:lnTo>
                    <a:lnTo>
                      <a:pt x="222" y="558"/>
                    </a:lnTo>
                    <a:lnTo>
                      <a:pt x="216" y="552"/>
                    </a:lnTo>
                    <a:lnTo>
                      <a:pt x="210" y="552"/>
                    </a:lnTo>
                    <a:lnTo>
                      <a:pt x="204" y="552"/>
                    </a:lnTo>
                    <a:lnTo>
                      <a:pt x="204" y="558"/>
                    </a:lnTo>
                    <a:lnTo>
                      <a:pt x="204" y="564"/>
                    </a:lnTo>
                    <a:lnTo>
                      <a:pt x="198" y="564"/>
                    </a:lnTo>
                    <a:lnTo>
                      <a:pt x="198" y="570"/>
                    </a:lnTo>
                    <a:lnTo>
                      <a:pt x="192" y="570"/>
                    </a:lnTo>
                    <a:lnTo>
                      <a:pt x="186" y="576"/>
                    </a:lnTo>
                    <a:lnTo>
                      <a:pt x="180" y="576"/>
                    </a:lnTo>
                    <a:lnTo>
                      <a:pt x="174" y="576"/>
                    </a:lnTo>
                    <a:lnTo>
                      <a:pt x="168" y="576"/>
                    </a:lnTo>
                    <a:lnTo>
                      <a:pt x="162" y="576"/>
                    </a:lnTo>
                    <a:lnTo>
                      <a:pt x="156" y="576"/>
                    </a:lnTo>
                    <a:lnTo>
                      <a:pt x="150" y="576"/>
                    </a:lnTo>
                    <a:lnTo>
                      <a:pt x="150" y="570"/>
                    </a:lnTo>
                    <a:lnTo>
                      <a:pt x="144" y="570"/>
                    </a:lnTo>
                    <a:lnTo>
                      <a:pt x="144" y="576"/>
                    </a:lnTo>
                    <a:lnTo>
                      <a:pt x="138" y="576"/>
                    </a:lnTo>
                    <a:lnTo>
                      <a:pt x="132" y="576"/>
                    </a:lnTo>
                    <a:lnTo>
                      <a:pt x="126" y="576"/>
                    </a:lnTo>
                    <a:lnTo>
                      <a:pt x="120" y="576"/>
                    </a:lnTo>
                    <a:lnTo>
                      <a:pt x="114" y="576"/>
                    </a:lnTo>
                    <a:lnTo>
                      <a:pt x="108" y="576"/>
                    </a:lnTo>
                    <a:lnTo>
                      <a:pt x="102" y="576"/>
                    </a:lnTo>
                    <a:lnTo>
                      <a:pt x="96" y="576"/>
                    </a:lnTo>
                    <a:lnTo>
                      <a:pt x="96" y="582"/>
                    </a:lnTo>
                    <a:lnTo>
                      <a:pt x="96" y="588"/>
                    </a:lnTo>
                    <a:lnTo>
                      <a:pt x="90" y="588"/>
                    </a:lnTo>
                    <a:lnTo>
                      <a:pt x="84" y="588"/>
                    </a:lnTo>
                    <a:lnTo>
                      <a:pt x="84" y="582"/>
                    </a:lnTo>
                    <a:lnTo>
                      <a:pt x="78" y="582"/>
                    </a:lnTo>
                    <a:lnTo>
                      <a:pt x="72" y="582"/>
                    </a:lnTo>
                    <a:lnTo>
                      <a:pt x="66" y="582"/>
                    </a:lnTo>
                    <a:lnTo>
                      <a:pt x="66" y="588"/>
                    </a:lnTo>
                    <a:lnTo>
                      <a:pt x="60" y="588"/>
                    </a:lnTo>
                    <a:lnTo>
                      <a:pt x="54" y="588"/>
                    </a:lnTo>
                    <a:lnTo>
                      <a:pt x="48" y="594"/>
                    </a:lnTo>
                    <a:lnTo>
                      <a:pt x="54" y="594"/>
                    </a:lnTo>
                    <a:lnTo>
                      <a:pt x="54" y="600"/>
                    </a:lnTo>
                    <a:lnTo>
                      <a:pt x="54" y="606"/>
                    </a:lnTo>
                    <a:lnTo>
                      <a:pt x="48" y="606"/>
                    </a:lnTo>
                    <a:lnTo>
                      <a:pt x="48" y="612"/>
                    </a:lnTo>
                    <a:lnTo>
                      <a:pt x="42" y="612"/>
                    </a:lnTo>
                    <a:lnTo>
                      <a:pt x="36" y="612"/>
                    </a:lnTo>
                    <a:lnTo>
                      <a:pt x="36" y="618"/>
                    </a:lnTo>
                    <a:lnTo>
                      <a:pt x="36" y="612"/>
                    </a:lnTo>
                    <a:lnTo>
                      <a:pt x="30" y="612"/>
                    </a:lnTo>
                    <a:lnTo>
                      <a:pt x="30" y="606"/>
                    </a:lnTo>
                    <a:lnTo>
                      <a:pt x="36" y="606"/>
                    </a:lnTo>
                    <a:lnTo>
                      <a:pt x="36" y="600"/>
                    </a:lnTo>
                    <a:lnTo>
                      <a:pt x="30" y="582"/>
                    </a:lnTo>
                    <a:lnTo>
                      <a:pt x="18" y="582"/>
                    </a:lnTo>
                    <a:lnTo>
                      <a:pt x="18" y="558"/>
                    </a:lnTo>
                    <a:lnTo>
                      <a:pt x="18" y="546"/>
                    </a:lnTo>
                    <a:lnTo>
                      <a:pt x="18" y="528"/>
                    </a:lnTo>
                    <a:lnTo>
                      <a:pt x="24" y="510"/>
                    </a:lnTo>
                    <a:lnTo>
                      <a:pt x="24" y="504"/>
                    </a:lnTo>
                    <a:lnTo>
                      <a:pt x="30" y="498"/>
                    </a:lnTo>
                    <a:lnTo>
                      <a:pt x="30" y="486"/>
                    </a:lnTo>
                    <a:lnTo>
                      <a:pt x="42" y="480"/>
                    </a:lnTo>
                    <a:lnTo>
                      <a:pt x="48" y="474"/>
                    </a:lnTo>
                    <a:lnTo>
                      <a:pt x="54" y="468"/>
                    </a:lnTo>
                    <a:lnTo>
                      <a:pt x="48" y="456"/>
                    </a:lnTo>
                    <a:lnTo>
                      <a:pt x="54" y="450"/>
                    </a:lnTo>
                    <a:lnTo>
                      <a:pt x="60" y="444"/>
                    </a:lnTo>
                    <a:lnTo>
                      <a:pt x="60" y="438"/>
                    </a:lnTo>
                    <a:lnTo>
                      <a:pt x="48" y="438"/>
                    </a:lnTo>
                    <a:lnTo>
                      <a:pt x="48" y="432"/>
                    </a:lnTo>
                    <a:lnTo>
                      <a:pt x="36" y="432"/>
                    </a:lnTo>
                    <a:lnTo>
                      <a:pt x="36" y="420"/>
                    </a:lnTo>
                    <a:lnTo>
                      <a:pt x="24" y="414"/>
                    </a:lnTo>
                    <a:lnTo>
                      <a:pt x="24" y="408"/>
                    </a:lnTo>
                    <a:lnTo>
                      <a:pt x="18" y="402"/>
                    </a:lnTo>
                    <a:lnTo>
                      <a:pt x="12" y="396"/>
                    </a:lnTo>
                    <a:lnTo>
                      <a:pt x="18" y="390"/>
                    </a:lnTo>
                    <a:lnTo>
                      <a:pt x="12" y="384"/>
                    </a:lnTo>
                    <a:lnTo>
                      <a:pt x="12" y="372"/>
                    </a:lnTo>
                    <a:lnTo>
                      <a:pt x="0" y="360"/>
                    </a:lnTo>
                    <a:lnTo>
                      <a:pt x="12" y="354"/>
                    </a:lnTo>
                    <a:lnTo>
                      <a:pt x="18" y="342"/>
                    </a:lnTo>
                    <a:lnTo>
                      <a:pt x="24" y="336"/>
                    </a:lnTo>
                    <a:lnTo>
                      <a:pt x="36" y="324"/>
                    </a:lnTo>
                    <a:lnTo>
                      <a:pt x="48" y="312"/>
                    </a:lnTo>
                    <a:lnTo>
                      <a:pt x="54" y="306"/>
                    </a:lnTo>
                    <a:lnTo>
                      <a:pt x="54" y="300"/>
                    </a:lnTo>
                    <a:lnTo>
                      <a:pt x="48" y="294"/>
                    </a:lnTo>
                    <a:lnTo>
                      <a:pt x="54" y="282"/>
                    </a:lnTo>
                    <a:lnTo>
                      <a:pt x="60" y="276"/>
                    </a:lnTo>
                    <a:lnTo>
                      <a:pt x="66" y="270"/>
                    </a:lnTo>
                    <a:lnTo>
                      <a:pt x="72" y="270"/>
                    </a:lnTo>
                    <a:lnTo>
                      <a:pt x="78" y="276"/>
                    </a:lnTo>
                    <a:lnTo>
                      <a:pt x="84" y="270"/>
                    </a:lnTo>
                    <a:lnTo>
                      <a:pt x="96" y="270"/>
                    </a:lnTo>
                    <a:lnTo>
                      <a:pt x="102" y="264"/>
                    </a:lnTo>
                    <a:lnTo>
                      <a:pt x="120" y="264"/>
                    </a:lnTo>
                    <a:lnTo>
                      <a:pt x="132" y="264"/>
                    </a:lnTo>
                    <a:lnTo>
                      <a:pt x="156" y="276"/>
                    </a:lnTo>
                    <a:lnTo>
                      <a:pt x="168" y="276"/>
                    </a:lnTo>
                    <a:lnTo>
                      <a:pt x="186" y="282"/>
                    </a:lnTo>
                    <a:lnTo>
                      <a:pt x="198" y="288"/>
                    </a:lnTo>
                    <a:lnTo>
                      <a:pt x="204" y="288"/>
                    </a:lnTo>
                    <a:lnTo>
                      <a:pt x="210" y="288"/>
                    </a:lnTo>
                    <a:lnTo>
                      <a:pt x="222" y="288"/>
                    </a:lnTo>
                    <a:lnTo>
                      <a:pt x="228" y="282"/>
                    </a:lnTo>
                    <a:lnTo>
                      <a:pt x="240" y="282"/>
                    </a:lnTo>
                    <a:lnTo>
                      <a:pt x="252" y="288"/>
                    </a:lnTo>
                    <a:lnTo>
                      <a:pt x="258" y="282"/>
                    </a:lnTo>
                    <a:lnTo>
                      <a:pt x="270" y="282"/>
                    </a:lnTo>
                    <a:lnTo>
                      <a:pt x="276" y="282"/>
                    </a:lnTo>
                    <a:lnTo>
                      <a:pt x="288" y="288"/>
                    </a:lnTo>
                    <a:close/>
                  </a:path>
                </a:pathLst>
              </a:custGeom>
              <a:noFill/>
              <a:ln w="6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84" name="Freeform 232"/>
              <p:cNvSpPr>
                <a:spLocks/>
              </p:cNvSpPr>
              <p:nvPr/>
            </p:nvSpPr>
            <p:spPr bwMode="auto">
              <a:xfrm>
                <a:off x="1076325" y="2333625"/>
                <a:ext cx="828675" cy="838200"/>
              </a:xfrm>
              <a:custGeom>
                <a:avLst/>
                <a:gdLst>
                  <a:gd name="T0" fmla="*/ 2147483647 w 522"/>
                  <a:gd name="T1" fmla="*/ 2147483647 h 528"/>
                  <a:gd name="T2" fmla="*/ 2147483647 w 522"/>
                  <a:gd name="T3" fmla="*/ 2147483647 h 528"/>
                  <a:gd name="T4" fmla="*/ 2147483647 w 522"/>
                  <a:gd name="T5" fmla="*/ 2147483647 h 528"/>
                  <a:gd name="T6" fmla="*/ 2147483647 w 522"/>
                  <a:gd name="T7" fmla="*/ 2147483647 h 528"/>
                  <a:gd name="T8" fmla="*/ 2147483647 w 522"/>
                  <a:gd name="T9" fmla="*/ 2147483647 h 528"/>
                  <a:gd name="T10" fmla="*/ 2147483647 w 522"/>
                  <a:gd name="T11" fmla="*/ 2147483647 h 528"/>
                  <a:gd name="T12" fmla="*/ 2147483647 w 522"/>
                  <a:gd name="T13" fmla="*/ 2147483647 h 528"/>
                  <a:gd name="T14" fmla="*/ 2147483647 w 522"/>
                  <a:gd name="T15" fmla="*/ 2147483647 h 528"/>
                  <a:gd name="T16" fmla="*/ 2147483647 w 522"/>
                  <a:gd name="T17" fmla="*/ 2147483647 h 528"/>
                  <a:gd name="T18" fmla="*/ 2147483647 w 522"/>
                  <a:gd name="T19" fmla="*/ 2147483647 h 528"/>
                  <a:gd name="T20" fmla="*/ 2147483647 w 522"/>
                  <a:gd name="T21" fmla="*/ 2147483647 h 528"/>
                  <a:gd name="T22" fmla="*/ 2147483647 w 522"/>
                  <a:gd name="T23" fmla="*/ 2147483647 h 528"/>
                  <a:gd name="T24" fmla="*/ 2147483647 w 522"/>
                  <a:gd name="T25" fmla="*/ 2147483647 h 528"/>
                  <a:gd name="T26" fmla="*/ 2147483647 w 522"/>
                  <a:gd name="T27" fmla="*/ 2147483647 h 528"/>
                  <a:gd name="T28" fmla="*/ 2147483647 w 522"/>
                  <a:gd name="T29" fmla="*/ 2147483647 h 528"/>
                  <a:gd name="T30" fmla="*/ 2147483647 w 522"/>
                  <a:gd name="T31" fmla="*/ 2147483647 h 528"/>
                  <a:gd name="T32" fmla="*/ 2147483647 w 522"/>
                  <a:gd name="T33" fmla="*/ 2147483647 h 528"/>
                  <a:gd name="T34" fmla="*/ 2147483647 w 522"/>
                  <a:gd name="T35" fmla="*/ 2147483647 h 528"/>
                  <a:gd name="T36" fmla="*/ 2147483647 w 522"/>
                  <a:gd name="T37" fmla="*/ 2147483647 h 528"/>
                  <a:gd name="T38" fmla="*/ 2147483647 w 522"/>
                  <a:gd name="T39" fmla="*/ 2147483647 h 528"/>
                  <a:gd name="T40" fmla="*/ 2147483647 w 522"/>
                  <a:gd name="T41" fmla="*/ 2147483647 h 528"/>
                  <a:gd name="T42" fmla="*/ 2147483647 w 522"/>
                  <a:gd name="T43" fmla="*/ 2147483647 h 528"/>
                  <a:gd name="T44" fmla="*/ 2147483647 w 522"/>
                  <a:gd name="T45" fmla="*/ 2147483647 h 528"/>
                  <a:gd name="T46" fmla="*/ 2147483647 w 522"/>
                  <a:gd name="T47" fmla="*/ 2147483647 h 528"/>
                  <a:gd name="T48" fmla="*/ 2147483647 w 522"/>
                  <a:gd name="T49" fmla="*/ 2147483647 h 528"/>
                  <a:gd name="T50" fmla="*/ 2147483647 w 522"/>
                  <a:gd name="T51" fmla="*/ 2147483647 h 528"/>
                  <a:gd name="T52" fmla="*/ 2147483647 w 522"/>
                  <a:gd name="T53" fmla="*/ 2147483647 h 528"/>
                  <a:gd name="T54" fmla="*/ 2147483647 w 522"/>
                  <a:gd name="T55" fmla="*/ 2147483647 h 528"/>
                  <a:gd name="T56" fmla="*/ 2147483647 w 522"/>
                  <a:gd name="T57" fmla="*/ 2147483647 h 528"/>
                  <a:gd name="T58" fmla="*/ 2147483647 w 522"/>
                  <a:gd name="T59" fmla="*/ 2147483647 h 528"/>
                  <a:gd name="T60" fmla="*/ 2147483647 w 522"/>
                  <a:gd name="T61" fmla="*/ 2147483647 h 528"/>
                  <a:gd name="T62" fmla="*/ 2147483647 w 522"/>
                  <a:gd name="T63" fmla="*/ 2147483647 h 528"/>
                  <a:gd name="T64" fmla="*/ 2147483647 w 522"/>
                  <a:gd name="T65" fmla="*/ 2147483647 h 528"/>
                  <a:gd name="T66" fmla="*/ 2147483647 w 522"/>
                  <a:gd name="T67" fmla="*/ 2147483647 h 528"/>
                  <a:gd name="T68" fmla="*/ 2147483647 w 522"/>
                  <a:gd name="T69" fmla="*/ 2147483647 h 528"/>
                  <a:gd name="T70" fmla="*/ 2147483647 w 522"/>
                  <a:gd name="T71" fmla="*/ 0 h 528"/>
                  <a:gd name="T72" fmla="*/ 2147483647 w 522"/>
                  <a:gd name="T73" fmla="*/ 2147483647 h 528"/>
                  <a:gd name="T74" fmla="*/ 2147483647 w 522"/>
                  <a:gd name="T75" fmla="*/ 2147483647 h 528"/>
                  <a:gd name="T76" fmla="*/ 2147483647 w 522"/>
                  <a:gd name="T77" fmla="*/ 2147483647 h 528"/>
                  <a:gd name="T78" fmla="*/ 2147483647 w 522"/>
                  <a:gd name="T79" fmla="*/ 2147483647 h 528"/>
                  <a:gd name="T80" fmla="*/ 2147483647 w 522"/>
                  <a:gd name="T81" fmla="*/ 2147483647 h 528"/>
                  <a:gd name="T82" fmla="*/ 2147483647 w 522"/>
                  <a:gd name="T83" fmla="*/ 2147483647 h 528"/>
                  <a:gd name="T84" fmla="*/ 2147483647 w 522"/>
                  <a:gd name="T85" fmla="*/ 2147483647 h 528"/>
                  <a:gd name="T86" fmla="*/ 2147483647 w 522"/>
                  <a:gd name="T87" fmla="*/ 2147483647 h 528"/>
                  <a:gd name="T88" fmla="*/ 2147483647 w 522"/>
                  <a:gd name="T89" fmla="*/ 2147483647 h 528"/>
                  <a:gd name="T90" fmla="*/ 2147483647 w 522"/>
                  <a:gd name="T91" fmla="*/ 2147483647 h 528"/>
                  <a:gd name="T92" fmla="*/ 2147483647 w 522"/>
                  <a:gd name="T93" fmla="*/ 2147483647 h 528"/>
                  <a:gd name="T94" fmla="*/ 2147483647 w 522"/>
                  <a:gd name="T95" fmla="*/ 2147483647 h 528"/>
                  <a:gd name="T96" fmla="*/ 2147483647 w 522"/>
                  <a:gd name="T97" fmla="*/ 2147483647 h 528"/>
                  <a:gd name="T98" fmla="*/ 2147483647 w 522"/>
                  <a:gd name="T99" fmla="*/ 2147483647 h 528"/>
                  <a:gd name="T100" fmla="*/ 2147483647 w 522"/>
                  <a:gd name="T101" fmla="*/ 2147483647 h 528"/>
                  <a:gd name="T102" fmla="*/ 2147483647 w 522"/>
                  <a:gd name="T103" fmla="*/ 2147483647 h 528"/>
                  <a:gd name="T104" fmla="*/ 2147483647 w 522"/>
                  <a:gd name="T105" fmla="*/ 2147483647 h 528"/>
                  <a:gd name="T106" fmla="*/ 2147483647 w 522"/>
                  <a:gd name="T107" fmla="*/ 2147483647 h 528"/>
                  <a:gd name="T108" fmla="*/ 2147483647 w 522"/>
                  <a:gd name="T109" fmla="*/ 2147483647 h 528"/>
                  <a:gd name="T110" fmla="*/ 2147483647 w 522"/>
                  <a:gd name="T111" fmla="*/ 2147483647 h 528"/>
                  <a:gd name="T112" fmla="*/ 2147483647 w 522"/>
                  <a:gd name="T113" fmla="*/ 2147483647 h 528"/>
                  <a:gd name="T114" fmla="*/ 2147483647 w 522"/>
                  <a:gd name="T115" fmla="*/ 2147483647 h 528"/>
                  <a:gd name="T116" fmla="*/ 2147483647 w 522"/>
                  <a:gd name="T117" fmla="*/ 2147483647 h 528"/>
                  <a:gd name="T118" fmla="*/ 2147483647 w 522"/>
                  <a:gd name="T119" fmla="*/ 2147483647 h 528"/>
                  <a:gd name="T120" fmla="*/ 2147483647 w 522"/>
                  <a:gd name="T121" fmla="*/ 2147483647 h 528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522"/>
                  <a:gd name="T184" fmla="*/ 0 h 528"/>
                  <a:gd name="T185" fmla="*/ 522 w 522"/>
                  <a:gd name="T186" fmla="*/ 528 h 528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522" h="528">
                    <a:moveTo>
                      <a:pt x="234" y="432"/>
                    </a:moveTo>
                    <a:lnTo>
                      <a:pt x="222" y="432"/>
                    </a:lnTo>
                    <a:lnTo>
                      <a:pt x="204" y="432"/>
                    </a:lnTo>
                    <a:lnTo>
                      <a:pt x="198" y="438"/>
                    </a:lnTo>
                    <a:lnTo>
                      <a:pt x="186" y="438"/>
                    </a:lnTo>
                    <a:lnTo>
                      <a:pt x="180" y="444"/>
                    </a:lnTo>
                    <a:lnTo>
                      <a:pt x="174" y="438"/>
                    </a:lnTo>
                    <a:lnTo>
                      <a:pt x="168" y="438"/>
                    </a:lnTo>
                    <a:lnTo>
                      <a:pt x="162" y="444"/>
                    </a:lnTo>
                    <a:lnTo>
                      <a:pt x="156" y="450"/>
                    </a:lnTo>
                    <a:lnTo>
                      <a:pt x="150" y="462"/>
                    </a:lnTo>
                    <a:lnTo>
                      <a:pt x="156" y="468"/>
                    </a:lnTo>
                    <a:lnTo>
                      <a:pt x="156" y="474"/>
                    </a:lnTo>
                    <a:lnTo>
                      <a:pt x="150" y="480"/>
                    </a:lnTo>
                    <a:lnTo>
                      <a:pt x="138" y="492"/>
                    </a:lnTo>
                    <a:lnTo>
                      <a:pt x="126" y="504"/>
                    </a:lnTo>
                    <a:lnTo>
                      <a:pt x="120" y="510"/>
                    </a:lnTo>
                    <a:lnTo>
                      <a:pt x="114" y="522"/>
                    </a:lnTo>
                    <a:lnTo>
                      <a:pt x="102" y="528"/>
                    </a:lnTo>
                    <a:lnTo>
                      <a:pt x="102" y="522"/>
                    </a:lnTo>
                    <a:lnTo>
                      <a:pt x="102" y="516"/>
                    </a:lnTo>
                    <a:lnTo>
                      <a:pt x="108" y="516"/>
                    </a:lnTo>
                    <a:lnTo>
                      <a:pt x="120" y="504"/>
                    </a:lnTo>
                    <a:lnTo>
                      <a:pt x="114" y="498"/>
                    </a:lnTo>
                    <a:lnTo>
                      <a:pt x="108" y="492"/>
                    </a:lnTo>
                    <a:lnTo>
                      <a:pt x="90" y="486"/>
                    </a:lnTo>
                    <a:lnTo>
                      <a:pt x="84" y="486"/>
                    </a:lnTo>
                    <a:lnTo>
                      <a:pt x="66" y="486"/>
                    </a:lnTo>
                    <a:lnTo>
                      <a:pt x="60" y="480"/>
                    </a:lnTo>
                    <a:lnTo>
                      <a:pt x="36" y="486"/>
                    </a:lnTo>
                    <a:lnTo>
                      <a:pt x="24" y="480"/>
                    </a:lnTo>
                    <a:lnTo>
                      <a:pt x="18" y="474"/>
                    </a:lnTo>
                    <a:lnTo>
                      <a:pt x="42" y="456"/>
                    </a:lnTo>
                    <a:lnTo>
                      <a:pt x="42" y="438"/>
                    </a:lnTo>
                    <a:lnTo>
                      <a:pt x="42" y="432"/>
                    </a:lnTo>
                    <a:lnTo>
                      <a:pt x="42" y="420"/>
                    </a:lnTo>
                    <a:lnTo>
                      <a:pt x="54" y="414"/>
                    </a:lnTo>
                    <a:lnTo>
                      <a:pt x="60" y="396"/>
                    </a:lnTo>
                    <a:lnTo>
                      <a:pt x="66" y="402"/>
                    </a:lnTo>
                    <a:lnTo>
                      <a:pt x="72" y="390"/>
                    </a:lnTo>
                    <a:lnTo>
                      <a:pt x="78" y="384"/>
                    </a:lnTo>
                    <a:lnTo>
                      <a:pt x="78" y="378"/>
                    </a:lnTo>
                    <a:lnTo>
                      <a:pt x="90" y="372"/>
                    </a:lnTo>
                    <a:lnTo>
                      <a:pt x="84" y="360"/>
                    </a:lnTo>
                    <a:lnTo>
                      <a:pt x="78" y="360"/>
                    </a:lnTo>
                    <a:lnTo>
                      <a:pt x="72" y="366"/>
                    </a:lnTo>
                    <a:lnTo>
                      <a:pt x="66" y="366"/>
                    </a:lnTo>
                    <a:lnTo>
                      <a:pt x="66" y="354"/>
                    </a:lnTo>
                    <a:lnTo>
                      <a:pt x="60" y="348"/>
                    </a:lnTo>
                    <a:lnTo>
                      <a:pt x="48" y="348"/>
                    </a:lnTo>
                    <a:lnTo>
                      <a:pt x="36" y="354"/>
                    </a:lnTo>
                    <a:lnTo>
                      <a:pt x="30" y="348"/>
                    </a:lnTo>
                    <a:lnTo>
                      <a:pt x="24" y="348"/>
                    </a:lnTo>
                    <a:lnTo>
                      <a:pt x="18" y="348"/>
                    </a:lnTo>
                    <a:lnTo>
                      <a:pt x="6" y="336"/>
                    </a:lnTo>
                    <a:lnTo>
                      <a:pt x="0" y="336"/>
                    </a:lnTo>
                    <a:lnTo>
                      <a:pt x="6" y="324"/>
                    </a:lnTo>
                    <a:lnTo>
                      <a:pt x="18" y="324"/>
                    </a:lnTo>
                    <a:lnTo>
                      <a:pt x="24" y="312"/>
                    </a:lnTo>
                    <a:lnTo>
                      <a:pt x="24" y="306"/>
                    </a:lnTo>
                    <a:lnTo>
                      <a:pt x="24" y="300"/>
                    </a:lnTo>
                    <a:lnTo>
                      <a:pt x="18" y="288"/>
                    </a:lnTo>
                    <a:lnTo>
                      <a:pt x="48" y="282"/>
                    </a:lnTo>
                    <a:lnTo>
                      <a:pt x="42" y="270"/>
                    </a:lnTo>
                    <a:lnTo>
                      <a:pt x="42" y="264"/>
                    </a:lnTo>
                    <a:lnTo>
                      <a:pt x="48" y="258"/>
                    </a:lnTo>
                    <a:lnTo>
                      <a:pt x="48" y="252"/>
                    </a:lnTo>
                    <a:lnTo>
                      <a:pt x="54" y="252"/>
                    </a:lnTo>
                    <a:lnTo>
                      <a:pt x="60" y="240"/>
                    </a:lnTo>
                    <a:lnTo>
                      <a:pt x="60" y="234"/>
                    </a:lnTo>
                    <a:lnTo>
                      <a:pt x="48" y="234"/>
                    </a:lnTo>
                    <a:lnTo>
                      <a:pt x="42" y="234"/>
                    </a:lnTo>
                    <a:lnTo>
                      <a:pt x="36" y="234"/>
                    </a:lnTo>
                    <a:lnTo>
                      <a:pt x="42" y="216"/>
                    </a:lnTo>
                    <a:lnTo>
                      <a:pt x="42" y="192"/>
                    </a:lnTo>
                    <a:lnTo>
                      <a:pt x="54" y="186"/>
                    </a:lnTo>
                    <a:lnTo>
                      <a:pt x="54" y="162"/>
                    </a:lnTo>
                    <a:lnTo>
                      <a:pt x="60" y="162"/>
                    </a:lnTo>
                    <a:lnTo>
                      <a:pt x="60" y="186"/>
                    </a:lnTo>
                    <a:lnTo>
                      <a:pt x="72" y="192"/>
                    </a:lnTo>
                    <a:lnTo>
                      <a:pt x="72" y="204"/>
                    </a:lnTo>
                    <a:lnTo>
                      <a:pt x="84" y="216"/>
                    </a:lnTo>
                    <a:lnTo>
                      <a:pt x="84" y="228"/>
                    </a:lnTo>
                    <a:lnTo>
                      <a:pt x="90" y="228"/>
                    </a:lnTo>
                    <a:lnTo>
                      <a:pt x="96" y="234"/>
                    </a:lnTo>
                    <a:lnTo>
                      <a:pt x="96" y="240"/>
                    </a:lnTo>
                    <a:lnTo>
                      <a:pt x="102" y="246"/>
                    </a:lnTo>
                    <a:lnTo>
                      <a:pt x="108" y="252"/>
                    </a:lnTo>
                    <a:lnTo>
                      <a:pt x="108" y="246"/>
                    </a:lnTo>
                    <a:lnTo>
                      <a:pt x="114" y="252"/>
                    </a:lnTo>
                    <a:lnTo>
                      <a:pt x="114" y="246"/>
                    </a:lnTo>
                    <a:lnTo>
                      <a:pt x="132" y="246"/>
                    </a:lnTo>
                    <a:lnTo>
                      <a:pt x="138" y="246"/>
                    </a:lnTo>
                    <a:lnTo>
                      <a:pt x="138" y="240"/>
                    </a:lnTo>
                    <a:lnTo>
                      <a:pt x="144" y="240"/>
                    </a:lnTo>
                    <a:lnTo>
                      <a:pt x="144" y="234"/>
                    </a:lnTo>
                    <a:lnTo>
                      <a:pt x="150" y="234"/>
                    </a:lnTo>
                    <a:lnTo>
                      <a:pt x="150" y="222"/>
                    </a:lnTo>
                    <a:lnTo>
                      <a:pt x="162" y="222"/>
                    </a:lnTo>
                    <a:lnTo>
                      <a:pt x="168" y="222"/>
                    </a:lnTo>
                    <a:lnTo>
                      <a:pt x="174" y="216"/>
                    </a:lnTo>
                    <a:lnTo>
                      <a:pt x="168" y="210"/>
                    </a:lnTo>
                    <a:lnTo>
                      <a:pt x="168" y="192"/>
                    </a:lnTo>
                    <a:lnTo>
                      <a:pt x="186" y="192"/>
                    </a:lnTo>
                    <a:lnTo>
                      <a:pt x="174" y="168"/>
                    </a:lnTo>
                    <a:lnTo>
                      <a:pt x="168" y="168"/>
                    </a:lnTo>
                    <a:lnTo>
                      <a:pt x="162" y="168"/>
                    </a:lnTo>
                    <a:lnTo>
                      <a:pt x="162" y="174"/>
                    </a:lnTo>
                    <a:lnTo>
                      <a:pt x="150" y="168"/>
                    </a:lnTo>
                    <a:lnTo>
                      <a:pt x="138" y="168"/>
                    </a:lnTo>
                    <a:lnTo>
                      <a:pt x="132" y="162"/>
                    </a:lnTo>
                    <a:lnTo>
                      <a:pt x="120" y="168"/>
                    </a:lnTo>
                    <a:lnTo>
                      <a:pt x="96" y="150"/>
                    </a:lnTo>
                    <a:lnTo>
                      <a:pt x="90" y="150"/>
                    </a:lnTo>
                    <a:lnTo>
                      <a:pt x="90" y="162"/>
                    </a:lnTo>
                    <a:lnTo>
                      <a:pt x="84" y="162"/>
                    </a:lnTo>
                    <a:lnTo>
                      <a:pt x="72" y="156"/>
                    </a:lnTo>
                    <a:lnTo>
                      <a:pt x="72" y="150"/>
                    </a:lnTo>
                    <a:lnTo>
                      <a:pt x="90" y="144"/>
                    </a:lnTo>
                    <a:lnTo>
                      <a:pt x="90" y="132"/>
                    </a:lnTo>
                    <a:lnTo>
                      <a:pt x="84" y="120"/>
                    </a:lnTo>
                    <a:lnTo>
                      <a:pt x="78" y="102"/>
                    </a:lnTo>
                    <a:lnTo>
                      <a:pt x="72" y="96"/>
                    </a:lnTo>
                    <a:lnTo>
                      <a:pt x="66" y="84"/>
                    </a:lnTo>
                    <a:lnTo>
                      <a:pt x="66" y="66"/>
                    </a:lnTo>
                    <a:lnTo>
                      <a:pt x="72" y="60"/>
                    </a:lnTo>
                    <a:lnTo>
                      <a:pt x="72" y="54"/>
                    </a:lnTo>
                    <a:lnTo>
                      <a:pt x="78" y="48"/>
                    </a:lnTo>
                    <a:lnTo>
                      <a:pt x="84" y="48"/>
                    </a:lnTo>
                    <a:lnTo>
                      <a:pt x="90" y="54"/>
                    </a:lnTo>
                    <a:lnTo>
                      <a:pt x="96" y="72"/>
                    </a:lnTo>
                    <a:lnTo>
                      <a:pt x="102" y="66"/>
                    </a:lnTo>
                    <a:lnTo>
                      <a:pt x="108" y="66"/>
                    </a:lnTo>
                    <a:lnTo>
                      <a:pt x="108" y="72"/>
                    </a:lnTo>
                    <a:lnTo>
                      <a:pt x="114" y="72"/>
                    </a:lnTo>
                    <a:lnTo>
                      <a:pt x="120" y="78"/>
                    </a:lnTo>
                    <a:lnTo>
                      <a:pt x="120" y="84"/>
                    </a:lnTo>
                    <a:lnTo>
                      <a:pt x="120" y="90"/>
                    </a:lnTo>
                    <a:lnTo>
                      <a:pt x="126" y="96"/>
                    </a:lnTo>
                    <a:lnTo>
                      <a:pt x="126" y="102"/>
                    </a:lnTo>
                    <a:lnTo>
                      <a:pt x="132" y="102"/>
                    </a:lnTo>
                    <a:lnTo>
                      <a:pt x="138" y="102"/>
                    </a:lnTo>
                    <a:lnTo>
                      <a:pt x="144" y="96"/>
                    </a:lnTo>
                    <a:lnTo>
                      <a:pt x="144" y="108"/>
                    </a:lnTo>
                    <a:lnTo>
                      <a:pt x="156" y="114"/>
                    </a:lnTo>
                    <a:lnTo>
                      <a:pt x="162" y="114"/>
                    </a:lnTo>
                    <a:lnTo>
                      <a:pt x="168" y="114"/>
                    </a:lnTo>
                    <a:lnTo>
                      <a:pt x="180" y="114"/>
                    </a:lnTo>
                    <a:lnTo>
                      <a:pt x="186" y="120"/>
                    </a:lnTo>
                    <a:lnTo>
                      <a:pt x="198" y="120"/>
                    </a:lnTo>
                    <a:lnTo>
                      <a:pt x="204" y="114"/>
                    </a:lnTo>
                    <a:lnTo>
                      <a:pt x="210" y="108"/>
                    </a:lnTo>
                    <a:lnTo>
                      <a:pt x="210" y="102"/>
                    </a:lnTo>
                    <a:lnTo>
                      <a:pt x="216" y="102"/>
                    </a:lnTo>
                    <a:lnTo>
                      <a:pt x="222" y="102"/>
                    </a:lnTo>
                    <a:lnTo>
                      <a:pt x="228" y="102"/>
                    </a:lnTo>
                    <a:lnTo>
                      <a:pt x="228" y="108"/>
                    </a:lnTo>
                    <a:lnTo>
                      <a:pt x="246" y="102"/>
                    </a:lnTo>
                    <a:lnTo>
                      <a:pt x="240" y="84"/>
                    </a:lnTo>
                    <a:lnTo>
                      <a:pt x="246" y="84"/>
                    </a:lnTo>
                    <a:lnTo>
                      <a:pt x="240" y="60"/>
                    </a:lnTo>
                    <a:lnTo>
                      <a:pt x="246" y="54"/>
                    </a:lnTo>
                    <a:lnTo>
                      <a:pt x="240" y="48"/>
                    </a:lnTo>
                    <a:lnTo>
                      <a:pt x="258" y="42"/>
                    </a:lnTo>
                    <a:lnTo>
                      <a:pt x="252" y="36"/>
                    </a:lnTo>
                    <a:lnTo>
                      <a:pt x="258" y="36"/>
                    </a:lnTo>
                    <a:lnTo>
                      <a:pt x="258" y="30"/>
                    </a:lnTo>
                    <a:lnTo>
                      <a:pt x="264" y="36"/>
                    </a:lnTo>
                    <a:lnTo>
                      <a:pt x="270" y="24"/>
                    </a:lnTo>
                    <a:lnTo>
                      <a:pt x="264" y="12"/>
                    </a:lnTo>
                    <a:lnTo>
                      <a:pt x="264" y="6"/>
                    </a:lnTo>
                    <a:lnTo>
                      <a:pt x="270" y="6"/>
                    </a:lnTo>
                    <a:lnTo>
                      <a:pt x="276" y="0"/>
                    </a:lnTo>
                    <a:lnTo>
                      <a:pt x="282" y="6"/>
                    </a:lnTo>
                    <a:lnTo>
                      <a:pt x="294" y="6"/>
                    </a:lnTo>
                    <a:lnTo>
                      <a:pt x="306" y="6"/>
                    </a:lnTo>
                    <a:lnTo>
                      <a:pt x="312" y="6"/>
                    </a:lnTo>
                    <a:lnTo>
                      <a:pt x="336" y="6"/>
                    </a:lnTo>
                    <a:lnTo>
                      <a:pt x="354" y="6"/>
                    </a:lnTo>
                    <a:lnTo>
                      <a:pt x="360" y="0"/>
                    </a:lnTo>
                    <a:lnTo>
                      <a:pt x="384" y="6"/>
                    </a:lnTo>
                    <a:lnTo>
                      <a:pt x="390" y="18"/>
                    </a:lnTo>
                    <a:lnTo>
                      <a:pt x="372" y="24"/>
                    </a:lnTo>
                    <a:lnTo>
                      <a:pt x="360" y="36"/>
                    </a:lnTo>
                    <a:lnTo>
                      <a:pt x="366" y="42"/>
                    </a:lnTo>
                    <a:lnTo>
                      <a:pt x="372" y="48"/>
                    </a:lnTo>
                    <a:lnTo>
                      <a:pt x="378" y="54"/>
                    </a:lnTo>
                    <a:lnTo>
                      <a:pt x="366" y="84"/>
                    </a:lnTo>
                    <a:lnTo>
                      <a:pt x="360" y="96"/>
                    </a:lnTo>
                    <a:lnTo>
                      <a:pt x="366" y="84"/>
                    </a:lnTo>
                    <a:lnTo>
                      <a:pt x="360" y="78"/>
                    </a:lnTo>
                    <a:lnTo>
                      <a:pt x="354" y="66"/>
                    </a:lnTo>
                    <a:lnTo>
                      <a:pt x="348" y="60"/>
                    </a:lnTo>
                    <a:lnTo>
                      <a:pt x="348" y="54"/>
                    </a:lnTo>
                    <a:lnTo>
                      <a:pt x="342" y="54"/>
                    </a:lnTo>
                    <a:lnTo>
                      <a:pt x="342" y="48"/>
                    </a:lnTo>
                    <a:lnTo>
                      <a:pt x="336" y="54"/>
                    </a:lnTo>
                    <a:lnTo>
                      <a:pt x="342" y="72"/>
                    </a:lnTo>
                    <a:lnTo>
                      <a:pt x="348" y="72"/>
                    </a:lnTo>
                    <a:lnTo>
                      <a:pt x="354" y="84"/>
                    </a:lnTo>
                    <a:lnTo>
                      <a:pt x="348" y="84"/>
                    </a:lnTo>
                    <a:lnTo>
                      <a:pt x="342" y="90"/>
                    </a:lnTo>
                    <a:lnTo>
                      <a:pt x="336" y="84"/>
                    </a:lnTo>
                    <a:lnTo>
                      <a:pt x="336" y="90"/>
                    </a:lnTo>
                    <a:lnTo>
                      <a:pt x="330" y="96"/>
                    </a:lnTo>
                    <a:lnTo>
                      <a:pt x="330" y="102"/>
                    </a:lnTo>
                    <a:lnTo>
                      <a:pt x="342" y="102"/>
                    </a:lnTo>
                    <a:lnTo>
                      <a:pt x="348" y="108"/>
                    </a:lnTo>
                    <a:lnTo>
                      <a:pt x="348" y="114"/>
                    </a:lnTo>
                    <a:lnTo>
                      <a:pt x="360" y="114"/>
                    </a:lnTo>
                    <a:lnTo>
                      <a:pt x="366" y="114"/>
                    </a:lnTo>
                    <a:lnTo>
                      <a:pt x="372" y="102"/>
                    </a:lnTo>
                    <a:lnTo>
                      <a:pt x="402" y="108"/>
                    </a:lnTo>
                    <a:lnTo>
                      <a:pt x="420" y="96"/>
                    </a:lnTo>
                    <a:lnTo>
                      <a:pt x="426" y="96"/>
                    </a:lnTo>
                    <a:lnTo>
                      <a:pt x="432" y="96"/>
                    </a:lnTo>
                    <a:lnTo>
                      <a:pt x="426" y="114"/>
                    </a:lnTo>
                    <a:lnTo>
                      <a:pt x="420" y="120"/>
                    </a:lnTo>
                    <a:lnTo>
                      <a:pt x="384" y="132"/>
                    </a:lnTo>
                    <a:lnTo>
                      <a:pt x="372" y="138"/>
                    </a:lnTo>
                    <a:lnTo>
                      <a:pt x="366" y="144"/>
                    </a:lnTo>
                    <a:lnTo>
                      <a:pt x="360" y="144"/>
                    </a:lnTo>
                    <a:lnTo>
                      <a:pt x="354" y="144"/>
                    </a:lnTo>
                    <a:lnTo>
                      <a:pt x="354" y="132"/>
                    </a:lnTo>
                    <a:lnTo>
                      <a:pt x="348" y="126"/>
                    </a:lnTo>
                    <a:lnTo>
                      <a:pt x="324" y="120"/>
                    </a:lnTo>
                    <a:lnTo>
                      <a:pt x="312" y="120"/>
                    </a:lnTo>
                    <a:lnTo>
                      <a:pt x="324" y="108"/>
                    </a:lnTo>
                    <a:lnTo>
                      <a:pt x="324" y="96"/>
                    </a:lnTo>
                    <a:lnTo>
                      <a:pt x="318" y="96"/>
                    </a:lnTo>
                    <a:lnTo>
                      <a:pt x="306" y="102"/>
                    </a:lnTo>
                    <a:lnTo>
                      <a:pt x="306" y="96"/>
                    </a:lnTo>
                    <a:lnTo>
                      <a:pt x="300" y="90"/>
                    </a:lnTo>
                    <a:lnTo>
                      <a:pt x="294" y="108"/>
                    </a:lnTo>
                    <a:lnTo>
                      <a:pt x="300" y="114"/>
                    </a:lnTo>
                    <a:lnTo>
                      <a:pt x="312" y="120"/>
                    </a:lnTo>
                    <a:lnTo>
                      <a:pt x="312" y="126"/>
                    </a:lnTo>
                    <a:lnTo>
                      <a:pt x="324" y="132"/>
                    </a:lnTo>
                    <a:lnTo>
                      <a:pt x="330" y="138"/>
                    </a:lnTo>
                    <a:lnTo>
                      <a:pt x="324" y="144"/>
                    </a:lnTo>
                    <a:lnTo>
                      <a:pt x="306" y="144"/>
                    </a:lnTo>
                    <a:lnTo>
                      <a:pt x="300" y="156"/>
                    </a:lnTo>
                    <a:lnTo>
                      <a:pt x="300" y="162"/>
                    </a:lnTo>
                    <a:lnTo>
                      <a:pt x="300" y="168"/>
                    </a:lnTo>
                    <a:lnTo>
                      <a:pt x="294" y="162"/>
                    </a:lnTo>
                    <a:lnTo>
                      <a:pt x="288" y="174"/>
                    </a:lnTo>
                    <a:lnTo>
                      <a:pt x="288" y="180"/>
                    </a:lnTo>
                    <a:lnTo>
                      <a:pt x="294" y="186"/>
                    </a:lnTo>
                    <a:lnTo>
                      <a:pt x="306" y="204"/>
                    </a:lnTo>
                    <a:lnTo>
                      <a:pt x="312" y="198"/>
                    </a:lnTo>
                    <a:lnTo>
                      <a:pt x="324" y="198"/>
                    </a:lnTo>
                    <a:lnTo>
                      <a:pt x="330" y="204"/>
                    </a:lnTo>
                    <a:lnTo>
                      <a:pt x="330" y="198"/>
                    </a:lnTo>
                    <a:lnTo>
                      <a:pt x="342" y="204"/>
                    </a:lnTo>
                    <a:lnTo>
                      <a:pt x="384" y="210"/>
                    </a:lnTo>
                    <a:lnTo>
                      <a:pt x="402" y="216"/>
                    </a:lnTo>
                    <a:lnTo>
                      <a:pt x="450" y="222"/>
                    </a:lnTo>
                    <a:lnTo>
                      <a:pt x="474" y="216"/>
                    </a:lnTo>
                    <a:lnTo>
                      <a:pt x="492" y="204"/>
                    </a:lnTo>
                    <a:lnTo>
                      <a:pt x="504" y="204"/>
                    </a:lnTo>
                    <a:lnTo>
                      <a:pt x="498" y="228"/>
                    </a:lnTo>
                    <a:lnTo>
                      <a:pt x="498" y="234"/>
                    </a:lnTo>
                    <a:lnTo>
                      <a:pt x="510" y="240"/>
                    </a:lnTo>
                    <a:lnTo>
                      <a:pt x="516" y="246"/>
                    </a:lnTo>
                    <a:lnTo>
                      <a:pt x="522" y="252"/>
                    </a:lnTo>
                    <a:lnTo>
                      <a:pt x="522" y="264"/>
                    </a:lnTo>
                    <a:lnTo>
                      <a:pt x="510" y="264"/>
                    </a:lnTo>
                    <a:lnTo>
                      <a:pt x="510" y="270"/>
                    </a:lnTo>
                    <a:lnTo>
                      <a:pt x="516" y="276"/>
                    </a:lnTo>
                    <a:lnTo>
                      <a:pt x="516" y="288"/>
                    </a:lnTo>
                    <a:lnTo>
                      <a:pt x="516" y="294"/>
                    </a:lnTo>
                    <a:lnTo>
                      <a:pt x="522" y="306"/>
                    </a:lnTo>
                    <a:lnTo>
                      <a:pt x="516" y="312"/>
                    </a:lnTo>
                    <a:lnTo>
                      <a:pt x="516" y="318"/>
                    </a:lnTo>
                    <a:lnTo>
                      <a:pt x="510" y="330"/>
                    </a:lnTo>
                    <a:lnTo>
                      <a:pt x="504" y="342"/>
                    </a:lnTo>
                    <a:lnTo>
                      <a:pt x="498" y="354"/>
                    </a:lnTo>
                    <a:lnTo>
                      <a:pt x="486" y="366"/>
                    </a:lnTo>
                    <a:lnTo>
                      <a:pt x="474" y="372"/>
                    </a:lnTo>
                    <a:lnTo>
                      <a:pt x="468" y="378"/>
                    </a:lnTo>
                    <a:lnTo>
                      <a:pt x="462" y="390"/>
                    </a:lnTo>
                    <a:lnTo>
                      <a:pt x="450" y="408"/>
                    </a:lnTo>
                    <a:lnTo>
                      <a:pt x="444" y="414"/>
                    </a:lnTo>
                    <a:lnTo>
                      <a:pt x="438" y="426"/>
                    </a:lnTo>
                    <a:lnTo>
                      <a:pt x="432" y="426"/>
                    </a:lnTo>
                    <a:lnTo>
                      <a:pt x="426" y="432"/>
                    </a:lnTo>
                    <a:lnTo>
                      <a:pt x="426" y="444"/>
                    </a:lnTo>
                    <a:lnTo>
                      <a:pt x="414" y="444"/>
                    </a:lnTo>
                    <a:lnTo>
                      <a:pt x="408" y="444"/>
                    </a:lnTo>
                    <a:lnTo>
                      <a:pt x="402" y="444"/>
                    </a:lnTo>
                    <a:lnTo>
                      <a:pt x="390" y="450"/>
                    </a:lnTo>
                    <a:lnTo>
                      <a:pt x="390" y="456"/>
                    </a:lnTo>
                    <a:lnTo>
                      <a:pt x="378" y="450"/>
                    </a:lnTo>
                    <a:lnTo>
                      <a:pt x="372" y="450"/>
                    </a:lnTo>
                    <a:lnTo>
                      <a:pt x="360" y="450"/>
                    </a:lnTo>
                    <a:lnTo>
                      <a:pt x="354" y="456"/>
                    </a:lnTo>
                    <a:lnTo>
                      <a:pt x="342" y="450"/>
                    </a:lnTo>
                    <a:lnTo>
                      <a:pt x="330" y="450"/>
                    </a:lnTo>
                    <a:lnTo>
                      <a:pt x="324" y="456"/>
                    </a:lnTo>
                    <a:lnTo>
                      <a:pt x="312" y="456"/>
                    </a:lnTo>
                    <a:lnTo>
                      <a:pt x="306" y="456"/>
                    </a:lnTo>
                    <a:lnTo>
                      <a:pt x="300" y="456"/>
                    </a:lnTo>
                    <a:lnTo>
                      <a:pt x="288" y="450"/>
                    </a:lnTo>
                    <a:lnTo>
                      <a:pt x="270" y="444"/>
                    </a:lnTo>
                    <a:lnTo>
                      <a:pt x="258" y="444"/>
                    </a:lnTo>
                    <a:lnTo>
                      <a:pt x="234" y="432"/>
                    </a:lnTo>
                    <a:close/>
                  </a:path>
                </a:pathLst>
              </a:custGeom>
              <a:noFill/>
              <a:ln w="6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85" name="Freeform 233"/>
              <p:cNvSpPr>
                <a:spLocks/>
              </p:cNvSpPr>
              <p:nvPr/>
            </p:nvSpPr>
            <p:spPr bwMode="auto">
              <a:xfrm>
                <a:off x="885825" y="3429000"/>
                <a:ext cx="1133475" cy="781050"/>
              </a:xfrm>
              <a:custGeom>
                <a:avLst/>
                <a:gdLst>
                  <a:gd name="T0" fmla="*/ 2147483647 w 714"/>
                  <a:gd name="T1" fmla="*/ 2147483647 h 492"/>
                  <a:gd name="T2" fmla="*/ 2147483647 w 714"/>
                  <a:gd name="T3" fmla="*/ 2147483647 h 492"/>
                  <a:gd name="T4" fmla="*/ 2147483647 w 714"/>
                  <a:gd name="T5" fmla="*/ 2147483647 h 492"/>
                  <a:gd name="T6" fmla="*/ 2147483647 w 714"/>
                  <a:gd name="T7" fmla="*/ 2147483647 h 492"/>
                  <a:gd name="T8" fmla="*/ 2147483647 w 714"/>
                  <a:gd name="T9" fmla="*/ 2147483647 h 492"/>
                  <a:gd name="T10" fmla="*/ 2147483647 w 714"/>
                  <a:gd name="T11" fmla="*/ 2147483647 h 492"/>
                  <a:gd name="T12" fmla="*/ 2147483647 w 714"/>
                  <a:gd name="T13" fmla="*/ 2147483647 h 492"/>
                  <a:gd name="T14" fmla="*/ 2147483647 w 714"/>
                  <a:gd name="T15" fmla="*/ 2147483647 h 492"/>
                  <a:gd name="T16" fmla="*/ 2147483647 w 714"/>
                  <a:gd name="T17" fmla="*/ 2147483647 h 492"/>
                  <a:gd name="T18" fmla="*/ 2147483647 w 714"/>
                  <a:gd name="T19" fmla="*/ 2147483647 h 492"/>
                  <a:gd name="T20" fmla="*/ 2147483647 w 714"/>
                  <a:gd name="T21" fmla="*/ 2147483647 h 492"/>
                  <a:gd name="T22" fmla="*/ 2147483647 w 714"/>
                  <a:gd name="T23" fmla="*/ 2147483647 h 492"/>
                  <a:gd name="T24" fmla="*/ 2147483647 w 714"/>
                  <a:gd name="T25" fmla="*/ 2147483647 h 492"/>
                  <a:gd name="T26" fmla="*/ 2147483647 w 714"/>
                  <a:gd name="T27" fmla="*/ 2147483647 h 492"/>
                  <a:gd name="T28" fmla="*/ 2147483647 w 714"/>
                  <a:gd name="T29" fmla="*/ 2147483647 h 492"/>
                  <a:gd name="T30" fmla="*/ 2147483647 w 714"/>
                  <a:gd name="T31" fmla="*/ 2147483647 h 492"/>
                  <a:gd name="T32" fmla="*/ 2147483647 w 714"/>
                  <a:gd name="T33" fmla="*/ 2147483647 h 492"/>
                  <a:gd name="T34" fmla="*/ 2147483647 w 714"/>
                  <a:gd name="T35" fmla="*/ 2147483647 h 492"/>
                  <a:gd name="T36" fmla="*/ 2147483647 w 714"/>
                  <a:gd name="T37" fmla="*/ 2147483647 h 492"/>
                  <a:gd name="T38" fmla="*/ 2147483647 w 714"/>
                  <a:gd name="T39" fmla="*/ 2147483647 h 492"/>
                  <a:gd name="T40" fmla="*/ 2147483647 w 714"/>
                  <a:gd name="T41" fmla="*/ 2147483647 h 492"/>
                  <a:gd name="T42" fmla="*/ 2147483647 w 714"/>
                  <a:gd name="T43" fmla="*/ 2147483647 h 492"/>
                  <a:gd name="T44" fmla="*/ 2147483647 w 714"/>
                  <a:gd name="T45" fmla="*/ 2147483647 h 492"/>
                  <a:gd name="T46" fmla="*/ 2147483647 w 714"/>
                  <a:gd name="T47" fmla="*/ 2147483647 h 492"/>
                  <a:gd name="T48" fmla="*/ 2147483647 w 714"/>
                  <a:gd name="T49" fmla="*/ 2147483647 h 492"/>
                  <a:gd name="T50" fmla="*/ 2147483647 w 714"/>
                  <a:gd name="T51" fmla="*/ 2147483647 h 492"/>
                  <a:gd name="T52" fmla="*/ 2147483647 w 714"/>
                  <a:gd name="T53" fmla="*/ 2147483647 h 492"/>
                  <a:gd name="T54" fmla="*/ 2147483647 w 714"/>
                  <a:gd name="T55" fmla="*/ 2147483647 h 492"/>
                  <a:gd name="T56" fmla="*/ 2147483647 w 714"/>
                  <a:gd name="T57" fmla="*/ 2147483647 h 492"/>
                  <a:gd name="T58" fmla="*/ 2147483647 w 714"/>
                  <a:gd name="T59" fmla="*/ 2147483647 h 492"/>
                  <a:gd name="T60" fmla="*/ 2147483647 w 714"/>
                  <a:gd name="T61" fmla="*/ 2147483647 h 492"/>
                  <a:gd name="T62" fmla="*/ 2147483647 w 714"/>
                  <a:gd name="T63" fmla="*/ 2147483647 h 492"/>
                  <a:gd name="T64" fmla="*/ 2147483647 w 714"/>
                  <a:gd name="T65" fmla="*/ 2147483647 h 492"/>
                  <a:gd name="T66" fmla="*/ 2147483647 w 714"/>
                  <a:gd name="T67" fmla="*/ 2147483647 h 492"/>
                  <a:gd name="T68" fmla="*/ 2147483647 w 714"/>
                  <a:gd name="T69" fmla="*/ 2147483647 h 492"/>
                  <a:gd name="T70" fmla="*/ 2147483647 w 714"/>
                  <a:gd name="T71" fmla="*/ 2147483647 h 492"/>
                  <a:gd name="T72" fmla="*/ 2147483647 w 714"/>
                  <a:gd name="T73" fmla="*/ 2147483647 h 492"/>
                  <a:gd name="T74" fmla="*/ 2147483647 w 714"/>
                  <a:gd name="T75" fmla="*/ 2147483647 h 492"/>
                  <a:gd name="T76" fmla="*/ 2147483647 w 714"/>
                  <a:gd name="T77" fmla="*/ 2147483647 h 492"/>
                  <a:gd name="T78" fmla="*/ 2147483647 w 714"/>
                  <a:gd name="T79" fmla="*/ 2147483647 h 492"/>
                  <a:gd name="T80" fmla="*/ 2147483647 w 714"/>
                  <a:gd name="T81" fmla="*/ 2147483647 h 492"/>
                  <a:gd name="T82" fmla="*/ 2147483647 w 714"/>
                  <a:gd name="T83" fmla="*/ 2147483647 h 492"/>
                  <a:gd name="T84" fmla="*/ 2147483647 w 714"/>
                  <a:gd name="T85" fmla="*/ 2147483647 h 492"/>
                  <a:gd name="T86" fmla="*/ 2147483647 w 714"/>
                  <a:gd name="T87" fmla="*/ 2147483647 h 492"/>
                  <a:gd name="T88" fmla="*/ 2147483647 w 714"/>
                  <a:gd name="T89" fmla="*/ 2147483647 h 492"/>
                  <a:gd name="T90" fmla="*/ 2147483647 w 714"/>
                  <a:gd name="T91" fmla="*/ 2147483647 h 492"/>
                  <a:gd name="T92" fmla="*/ 2147483647 w 714"/>
                  <a:gd name="T93" fmla="*/ 2147483647 h 492"/>
                  <a:gd name="T94" fmla="*/ 2147483647 w 714"/>
                  <a:gd name="T95" fmla="*/ 2147483647 h 492"/>
                  <a:gd name="T96" fmla="*/ 2147483647 w 714"/>
                  <a:gd name="T97" fmla="*/ 2147483647 h 492"/>
                  <a:gd name="T98" fmla="*/ 2147483647 w 714"/>
                  <a:gd name="T99" fmla="*/ 2147483647 h 492"/>
                  <a:gd name="T100" fmla="*/ 2147483647 w 714"/>
                  <a:gd name="T101" fmla="*/ 2147483647 h 492"/>
                  <a:gd name="T102" fmla="*/ 2147483647 w 714"/>
                  <a:gd name="T103" fmla="*/ 2147483647 h 492"/>
                  <a:gd name="T104" fmla="*/ 2147483647 w 714"/>
                  <a:gd name="T105" fmla="*/ 2147483647 h 492"/>
                  <a:gd name="T106" fmla="*/ 2147483647 w 714"/>
                  <a:gd name="T107" fmla="*/ 2147483647 h 492"/>
                  <a:gd name="T108" fmla="*/ 2147483647 w 714"/>
                  <a:gd name="T109" fmla="*/ 2147483647 h 492"/>
                  <a:gd name="T110" fmla="*/ 2147483647 w 714"/>
                  <a:gd name="T111" fmla="*/ 2147483647 h 492"/>
                  <a:gd name="T112" fmla="*/ 2147483647 w 714"/>
                  <a:gd name="T113" fmla="*/ 2147483647 h 492"/>
                  <a:gd name="T114" fmla="*/ 2147483647 w 714"/>
                  <a:gd name="T115" fmla="*/ 2147483647 h 492"/>
                  <a:gd name="T116" fmla="*/ 2147483647 w 714"/>
                  <a:gd name="T117" fmla="*/ 2147483647 h 492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w 714"/>
                  <a:gd name="T178" fmla="*/ 0 h 492"/>
                  <a:gd name="T179" fmla="*/ 714 w 714"/>
                  <a:gd name="T180" fmla="*/ 492 h 492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T177" t="T178" r="T179" b="T180"/>
                <a:pathLst>
                  <a:path w="714" h="492">
                    <a:moveTo>
                      <a:pt x="408" y="234"/>
                    </a:moveTo>
                    <a:lnTo>
                      <a:pt x="408" y="240"/>
                    </a:lnTo>
                    <a:lnTo>
                      <a:pt x="408" y="246"/>
                    </a:lnTo>
                    <a:lnTo>
                      <a:pt x="408" y="252"/>
                    </a:lnTo>
                    <a:lnTo>
                      <a:pt x="408" y="258"/>
                    </a:lnTo>
                    <a:lnTo>
                      <a:pt x="408" y="264"/>
                    </a:lnTo>
                    <a:lnTo>
                      <a:pt x="402" y="270"/>
                    </a:lnTo>
                    <a:lnTo>
                      <a:pt x="396" y="270"/>
                    </a:lnTo>
                    <a:lnTo>
                      <a:pt x="390" y="276"/>
                    </a:lnTo>
                    <a:lnTo>
                      <a:pt x="390" y="282"/>
                    </a:lnTo>
                    <a:lnTo>
                      <a:pt x="390" y="288"/>
                    </a:lnTo>
                    <a:lnTo>
                      <a:pt x="384" y="288"/>
                    </a:lnTo>
                    <a:lnTo>
                      <a:pt x="378" y="288"/>
                    </a:lnTo>
                    <a:lnTo>
                      <a:pt x="378" y="294"/>
                    </a:lnTo>
                    <a:lnTo>
                      <a:pt x="372" y="294"/>
                    </a:lnTo>
                    <a:lnTo>
                      <a:pt x="378" y="294"/>
                    </a:lnTo>
                    <a:lnTo>
                      <a:pt x="378" y="300"/>
                    </a:lnTo>
                    <a:lnTo>
                      <a:pt x="384" y="300"/>
                    </a:lnTo>
                    <a:lnTo>
                      <a:pt x="384" y="306"/>
                    </a:lnTo>
                    <a:lnTo>
                      <a:pt x="390" y="306"/>
                    </a:lnTo>
                    <a:lnTo>
                      <a:pt x="390" y="312"/>
                    </a:lnTo>
                    <a:lnTo>
                      <a:pt x="396" y="312"/>
                    </a:lnTo>
                    <a:lnTo>
                      <a:pt x="402" y="312"/>
                    </a:lnTo>
                    <a:lnTo>
                      <a:pt x="402" y="318"/>
                    </a:lnTo>
                    <a:lnTo>
                      <a:pt x="408" y="318"/>
                    </a:lnTo>
                    <a:lnTo>
                      <a:pt x="402" y="324"/>
                    </a:lnTo>
                    <a:lnTo>
                      <a:pt x="402" y="330"/>
                    </a:lnTo>
                    <a:lnTo>
                      <a:pt x="408" y="330"/>
                    </a:lnTo>
                    <a:lnTo>
                      <a:pt x="414" y="336"/>
                    </a:lnTo>
                    <a:lnTo>
                      <a:pt x="420" y="336"/>
                    </a:lnTo>
                    <a:lnTo>
                      <a:pt x="420" y="342"/>
                    </a:lnTo>
                    <a:lnTo>
                      <a:pt x="420" y="348"/>
                    </a:lnTo>
                    <a:lnTo>
                      <a:pt x="420" y="354"/>
                    </a:lnTo>
                    <a:lnTo>
                      <a:pt x="426" y="354"/>
                    </a:lnTo>
                    <a:lnTo>
                      <a:pt x="432" y="354"/>
                    </a:lnTo>
                    <a:lnTo>
                      <a:pt x="438" y="354"/>
                    </a:lnTo>
                    <a:lnTo>
                      <a:pt x="444" y="360"/>
                    </a:lnTo>
                    <a:lnTo>
                      <a:pt x="450" y="360"/>
                    </a:lnTo>
                    <a:lnTo>
                      <a:pt x="450" y="366"/>
                    </a:lnTo>
                    <a:lnTo>
                      <a:pt x="450" y="372"/>
                    </a:lnTo>
                    <a:lnTo>
                      <a:pt x="456" y="372"/>
                    </a:lnTo>
                    <a:lnTo>
                      <a:pt x="462" y="366"/>
                    </a:lnTo>
                    <a:lnTo>
                      <a:pt x="468" y="372"/>
                    </a:lnTo>
                    <a:lnTo>
                      <a:pt x="474" y="372"/>
                    </a:lnTo>
                    <a:lnTo>
                      <a:pt x="480" y="372"/>
                    </a:lnTo>
                    <a:lnTo>
                      <a:pt x="480" y="378"/>
                    </a:lnTo>
                    <a:lnTo>
                      <a:pt x="486" y="378"/>
                    </a:lnTo>
                    <a:lnTo>
                      <a:pt x="486" y="384"/>
                    </a:lnTo>
                    <a:lnTo>
                      <a:pt x="492" y="384"/>
                    </a:lnTo>
                    <a:lnTo>
                      <a:pt x="492" y="390"/>
                    </a:lnTo>
                    <a:lnTo>
                      <a:pt x="486" y="390"/>
                    </a:lnTo>
                    <a:lnTo>
                      <a:pt x="486" y="384"/>
                    </a:lnTo>
                    <a:lnTo>
                      <a:pt x="480" y="384"/>
                    </a:lnTo>
                    <a:lnTo>
                      <a:pt x="474" y="384"/>
                    </a:lnTo>
                    <a:lnTo>
                      <a:pt x="468" y="384"/>
                    </a:lnTo>
                    <a:lnTo>
                      <a:pt x="462" y="384"/>
                    </a:lnTo>
                    <a:lnTo>
                      <a:pt x="456" y="384"/>
                    </a:lnTo>
                    <a:lnTo>
                      <a:pt x="450" y="384"/>
                    </a:lnTo>
                    <a:lnTo>
                      <a:pt x="444" y="390"/>
                    </a:lnTo>
                    <a:lnTo>
                      <a:pt x="438" y="396"/>
                    </a:lnTo>
                    <a:lnTo>
                      <a:pt x="432" y="396"/>
                    </a:lnTo>
                    <a:lnTo>
                      <a:pt x="432" y="402"/>
                    </a:lnTo>
                    <a:lnTo>
                      <a:pt x="438" y="402"/>
                    </a:lnTo>
                    <a:lnTo>
                      <a:pt x="444" y="402"/>
                    </a:lnTo>
                    <a:lnTo>
                      <a:pt x="450" y="402"/>
                    </a:lnTo>
                    <a:lnTo>
                      <a:pt x="456" y="402"/>
                    </a:lnTo>
                    <a:lnTo>
                      <a:pt x="462" y="402"/>
                    </a:lnTo>
                    <a:lnTo>
                      <a:pt x="462" y="408"/>
                    </a:lnTo>
                    <a:lnTo>
                      <a:pt x="462" y="414"/>
                    </a:lnTo>
                    <a:lnTo>
                      <a:pt x="456" y="414"/>
                    </a:lnTo>
                    <a:lnTo>
                      <a:pt x="450" y="414"/>
                    </a:lnTo>
                    <a:lnTo>
                      <a:pt x="444" y="414"/>
                    </a:lnTo>
                    <a:lnTo>
                      <a:pt x="438" y="414"/>
                    </a:lnTo>
                    <a:lnTo>
                      <a:pt x="432" y="414"/>
                    </a:lnTo>
                    <a:lnTo>
                      <a:pt x="432" y="420"/>
                    </a:lnTo>
                    <a:lnTo>
                      <a:pt x="426" y="420"/>
                    </a:lnTo>
                    <a:lnTo>
                      <a:pt x="420" y="420"/>
                    </a:lnTo>
                    <a:lnTo>
                      <a:pt x="414" y="420"/>
                    </a:lnTo>
                    <a:lnTo>
                      <a:pt x="414" y="426"/>
                    </a:lnTo>
                    <a:lnTo>
                      <a:pt x="420" y="432"/>
                    </a:lnTo>
                    <a:lnTo>
                      <a:pt x="420" y="438"/>
                    </a:lnTo>
                    <a:lnTo>
                      <a:pt x="426" y="438"/>
                    </a:lnTo>
                    <a:lnTo>
                      <a:pt x="432" y="444"/>
                    </a:lnTo>
                    <a:lnTo>
                      <a:pt x="432" y="450"/>
                    </a:lnTo>
                    <a:lnTo>
                      <a:pt x="432" y="456"/>
                    </a:lnTo>
                    <a:lnTo>
                      <a:pt x="432" y="462"/>
                    </a:lnTo>
                    <a:lnTo>
                      <a:pt x="432" y="468"/>
                    </a:lnTo>
                    <a:lnTo>
                      <a:pt x="432" y="474"/>
                    </a:lnTo>
                    <a:lnTo>
                      <a:pt x="432" y="480"/>
                    </a:lnTo>
                    <a:lnTo>
                      <a:pt x="432" y="486"/>
                    </a:lnTo>
                    <a:lnTo>
                      <a:pt x="432" y="492"/>
                    </a:lnTo>
                    <a:lnTo>
                      <a:pt x="426" y="492"/>
                    </a:lnTo>
                    <a:lnTo>
                      <a:pt x="420" y="492"/>
                    </a:lnTo>
                    <a:lnTo>
                      <a:pt x="414" y="492"/>
                    </a:lnTo>
                    <a:lnTo>
                      <a:pt x="408" y="492"/>
                    </a:lnTo>
                    <a:lnTo>
                      <a:pt x="402" y="486"/>
                    </a:lnTo>
                    <a:lnTo>
                      <a:pt x="396" y="486"/>
                    </a:lnTo>
                    <a:lnTo>
                      <a:pt x="390" y="486"/>
                    </a:lnTo>
                    <a:lnTo>
                      <a:pt x="384" y="486"/>
                    </a:lnTo>
                    <a:lnTo>
                      <a:pt x="378" y="480"/>
                    </a:lnTo>
                    <a:lnTo>
                      <a:pt x="372" y="480"/>
                    </a:lnTo>
                    <a:lnTo>
                      <a:pt x="372" y="474"/>
                    </a:lnTo>
                    <a:lnTo>
                      <a:pt x="366" y="474"/>
                    </a:lnTo>
                    <a:lnTo>
                      <a:pt x="360" y="474"/>
                    </a:lnTo>
                    <a:lnTo>
                      <a:pt x="354" y="474"/>
                    </a:lnTo>
                    <a:lnTo>
                      <a:pt x="348" y="474"/>
                    </a:lnTo>
                    <a:lnTo>
                      <a:pt x="348" y="480"/>
                    </a:lnTo>
                    <a:lnTo>
                      <a:pt x="342" y="480"/>
                    </a:lnTo>
                    <a:lnTo>
                      <a:pt x="336" y="480"/>
                    </a:lnTo>
                    <a:lnTo>
                      <a:pt x="330" y="480"/>
                    </a:lnTo>
                    <a:lnTo>
                      <a:pt x="324" y="474"/>
                    </a:lnTo>
                    <a:lnTo>
                      <a:pt x="318" y="474"/>
                    </a:lnTo>
                    <a:lnTo>
                      <a:pt x="312" y="474"/>
                    </a:lnTo>
                    <a:lnTo>
                      <a:pt x="306" y="468"/>
                    </a:lnTo>
                    <a:lnTo>
                      <a:pt x="300" y="468"/>
                    </a:lnTo>
                    <a:lnTo>
                      <a:pt x="294" y="468"/>
                    </a:lnTo>
                    <a:lnTo>
                      <a:pt x="288" y="468"/>
                    </a:lnTo>
                    <a:lnTo>
                      <a:pt x="282" y="468"/>
                    </a:lnTo>
                    <a:lnTo>
                      <a:pt x="282" y="474"/>
                    </a:lnTo>
                    <a:lnTo>
                      <a:pt x="282" y="468"/>
                    </a:lnTo>
                    <a:lnTo>
                      <a:pt x="282" y="462"/>
                    </a:lnTo>
                    <a:lnTo>
                      <a:pt x="282" y="456"/>
                    </a:lnTo>
                    <a:lnTo>
                      <a:pt x="276" y="456"/>
                    </a:lnTo>
                    <a:lnTo>
                      <a:pt x="276" y="450"/>
                    </a:lnTo>
                    <a:lnTo>
                      <a:pt x="270" y="450"/>
                    </a:lnTo>
                    <a:lnTo>
                      <a:pt x="264" y="450"/>
                    </a:lnTo>
                    <a:lnTo>
                      <a:pt x="258" y="450"/>
                    </a:lnTo>
                    <a:lnTo>
                      <a:pt x="252" y="450"/>
                    </a:lnTo>
                    <a:lnTo>
                      <a:pt x="252" y="444"/>
                    </a:lnTo>
                    <a:lnTo>
                      <a:pt x="246" y="444"/>
                    </a:lnTo>
                    <a:lnTo>
                      <a:pt x="240" y="444"/>
                    </a:lnTo>
                    <a:lnTo>
                      <a:pt x="234" y="444"/>
                    </a:lnTo>
                    <a:lnTo>
                      <a:pt x="234" y="450"/>
                    </a:lnTo>
                    <a:lnTo>
                      <a:pt x="234" y="456"/>
                    </a:lnTo>
                    <a:lnTo>
                      <a:pt x="234" y="462"/>
                    </a:lnTo>
                    <a:lnTo>
                      <a:pt x="228" y="462"/>
                    </a:lnTo>
                    <a:lnTo>
                      <a:pt x="222" y="462"/>
                    </a:lnTo>
                    <a:lnTo>
                      <a:pt x="216" y="462"/>
                    </a:lnTo>
                    <a:lnTo>
                      <a:pt x="210" y="462"/>
                    </a:lnTo>
                    <a:lnTo>
                      <a:pt x="204" y="462"/>
                    </a:lnTo>
                    <a:lnTo>
                      <a:pt x="204" y="456"/>
                    </a:lnTo>
                    <a:lnTo>
                      <a:pt x="198" y="456"/>
                    </a:lnTo>
                    <a:lnTo>
                      <a:pt x="192" y="456"/>
                    </a:lnTo>
                    <a:lnTo>
                      <a:pt x="186" y="462"/>
                    </a:lnTo>
                    <a:lnTo>
                      <a:pt x="180" y="462"/>
                    </a:lnTo>
                    <a:lnTo>
                      <a:pt x="174" y="462"/>
                    </a:lnTo>
                    <a:lnTo>
                      <a:pt x="168" y="462"/>
                    </a:lnTo>
                    <a:lnTo>
                      <a:pt x="162" y="462"/>
                    </a:lnTo>
                    <a:lnTo>
                      <a:pt x="162" y="456"/>
                    </a:lnTo>
                    <a:lnTo>
                      <a:pt x="156" y="456"/>
                    </a:lnTo>
                    <a:lnTo>
                      <a:pt x="150" y="456"/>
                    </a:lnTo>
                    <a:lnTo>
                      <a:pt x="150" y="450"/>
                    </a:lnTo>
                    <a:lnTo>
                      <a:pt x="144" y="450"/>
                    </a:lnTo>
                    <a:lnTo>
                      <a:pt x="144" y="444"/>
                    </a:lnTo>
                    <a:lnTo>
                      <a:pt x="150" y="444"/>
                    </a:lnTo>
                    <a:lnTo>
                      <a:pt x="156" y="444"/>
                    </a:lnTo>
                    <a:lnTo>
                      <a:pt x="162" y="438"/>
                    </a:lnTo>
                    <a:lnTo>
                      <a:pt x="156" y="438"/>
                    </a:lnTo>
                    <a:lnTo>
                      <a:pt x="150" y="438"/>
                    </a:lnTo>
                    <a:lnTo>
                      <a:pt x="144" y="438"/>
                    </a:lnTo>
                    <a:lnTo>
                      <a:pt x="144" y="432"/>
                    </a:lnTo>
                    <a:lnTo>
                      <a:pt x="150" y="432"/>
                    </a:lnTo>
                    <a:lnTo>
                      <a:pt x="156" y="432"/>
                    </a:lnTo>
                    <a:lnTo>
                      <a:pt x="162" y="426"/>
                    </a:lnTo>
                    <a:lnTo>
                      <a:pt x="162" y="420"/>
                    </a:lnTo>
                    <a:lnTo>
                      <a:pt x="162" y="414"/>
                    </a:lnTo>
                    <a:lnTo>
                      <a:pt x="162" y="408"/>
                    </a:lnTo>
                    <a:lnTo>
                      <a:pt x="162" y="402"/>
                    </a:lnTo>
                    <a:lnTo>
                      <a:pt x="156" y="402"/>
                    </a:lnTo>
                    <a:lnTo>
                      <a:pt x="150" y="402"/>
                    </a:lnTo>
                    <a:lnTo>
                      <a:pt x="144" y="408"/>
                    </a:lnTo>
                    <a:lnTo>
                      <a:pt x="138" y="408"/>
                    </a:lnTo>
                    <a:lnTo>
                      <a:pt x="126" y="414"/>
                    </a:lnTo>
                    <a:lnTo>
                      <a:pt x="120" y="414"/>
                    </a:lnTo>
                    <a:lnTo>
                      <a:pt x="108" y="414"/>
                    </a:lnTo>
                    <a:lnTo>
                      <a:pt x="108" y="408"/>
                    </a:lnTo>
                    <a:lnTo>
                      <a:pt x="120" y="402"/>
                    </a:lnTo>
                    <a:lnTo>
                      <a:pt x="126" y="396"/>
                    </a:lnTo>
                    <a:lnTo>
                      <a:pt x="120" y="396"/>
                    </a:lnTo>
                    <a:lnTo>
                      <a:pt x="120" y="390"/>
                    </a:lnTo>
                    <a:lnTo>
                      <a:pt x="114" y="384"/>
                    </a:lnTo>
                    <a:lnTo>
                      <a:pt x="114" y="378"/>
                    </a:lnTo>
                    <a:lnTo>
                      <a:pt x="96" y="378"/>
                    </a:lnTo>
                    <a:lnTo>
                      <a:pt x="84" y="384"/>
                    </a:lnTo>
                    <a:lnTo>
                      <a:pt x="78" y="390"/>
                    </a:lnTo>
                    <a:lnTo>
                      <a:pt x="66" y="384"/>
                    </a:lnTo>
                    <a:lnTo>
                      <a:pt x="66" y="378"/>
                    </a:lnTo>
                    <a:lnTo>
                      <a:pt x="60" y="372"/>
                    </a:lnTo>
                    <a:lnTo>
                      <a:pt x="48" y="378"/>
                    </a:lnTo>
                    <a:lnTo>
                      <a:pt x="42" y="372"/>
                    </a:lnTo>
                    <a:lnTo>
                      <a:pt x="36" y="366"/>
                    </a:lnTo>
                    <a:lnTo>
                      <a:pt x="30" y="372"/>
                    </a:lnTo>
                    <a:lnTo>
                      <a:pt x="18" y="372"/>
                    </a:lnTo>
                    <a:lnTo>
                      <a:pt x="6" y="354"/>
                    </a:lnTo>
                    <a:lnTo>
                      <a:pt x="12" y="348"/>
                    </a:lnTo>
                    <a:lnTo>
                      <a:pt x="6" y="348"/>
                    </a:lnTo>
                    <a:lnTo>
                      <a:pt x="0" y="354"/>
                    </a:lnTo>
                    <a:lnTo>
                      <a:pt x="0" y="348"/>
                    </a:lnTo>
                    <a:lnTo>
                      <a:pt x="0" y="342"/>
                    </a:lnTo>
                    <a:lnTo>
                      <a:pt x="18" y="336"/>
                    </a:lnTo>
                    <a:lnTo>
                      <a:pt x="18" y="324"/>
                    </a:lnTo>
                    <a:lnTo>
                      <a:pt x="24" y="324"/>
                    </a:lnTo>
                    <a:lnTo>
                      <a:pt x="30" y="312"/>
                    </a:lnTo>
                    <a:lnTo>
                      <a:pt x="36" y="318"/>
                    </a:lnTo>
                    <a:lnTo>
                      <a:pt x="30" y="306"/>
                    </a:lnTo>
                    <a:lnTo>
                      <a:pt x="36" y="300"/>
                    </a:lnTo>
                    <a:lnTo>
                      <a:pt x="36" y="294"/>
                    </a:lnTo>
                    <a:lnTo>
                      <a:pt x="36" y="288"/>
                    </a:lnTo>
                    <a:lnTo>
                      <a:pt x="48" y="282"/>
                    </a:lnTo>
                    <a:lnTo>
                      <a:pt x="60" y="270"/>
                    </a:lnTo>
                    <a:lnTo>
                      <a:pt x="54" y="264"/>
                    </a:lnTo>
                    <a:lnTo>
                      <a:pt x="60" y="264"/>
                    </a:lnTo>
                    <a:lnTo>
                      <a:pt x="66" y="264"/>
                    </a:lnTo>
                    <a:lnTo>
                      <a:pt x="72" y="258"/>
                    </a:lnTo>
                    <a:lnTo>
                      <a:pt x="84" y="264"/>
                    </a:lnTo>
                    <a:lnTo>
                      <a:pt x="90" y="258"/>
                    </a:lnTo>
                    <a:lnTo>
                      <a:pt x="90" y="252"/>
                    </a:lnTo>
                    <a:lnTo>
                      <a:pt x="102" y="246"/>
                    </a:lnTo>
                    <a:lnTo>
                      <a:pt x="102" y="240"/>
                    </a:lnTo>
                    <a:lnTo>
                      <a:pt x="120" y="240"/>
                    </a:lnTo>
                    <a:lnTo>
                      <a:pt x="126" y="240"/>
                    </a:lnTo>
                    <a:lnTo>
                      <a:pt x="132" y="234"/>
                    </a:lnTo>
                    <a:lnTo>
                      <a:pt x="132" y="228"/>
                    </a:lnTo>
                    <a:lnTo>
                      <a:pt x="150" y="228"/>
                    </a:lnTo>
                    <a:lnTo>
                      <a:pt x="156" y="210"/>
                    </a:lnTo>
                    <a:lnTo>
                      <a:pt x="168" y="210"/>
                    </a:lnTo>
                    <a:lnTo>
                      <a:pt x="174" y="210"/>
                    </a:lnTo>
                    <a:lnTo>
                      <a:pt x="174" y="216"/>
                    </a:lnTo>
                    <a:lnTo>
                      <a:pt x="180" y="216"/>
                    </a:lnTo>
                    <a:lnTo>
                      <a:pt x="186" y="216"/>
                    </a:lnTo>
                    <a:lnTo>
                      <a:pt x="192" y="210"/>
                    </a:lnTo>
                    <a:lnTo>
                      <a:pt x="210" y="204"/>
                    </a:lnTo>
                    <a:lnTo>
                      <a:pt x="210" y="198"/>
                    </a:lnTo>
                    <a:lnTo>
                      <a:pt x="216" y="192"/>
                    </a:lnTo>
                    <a:lnTo>
                      <a:pt x="222" y="192"/>
                    </a:lnTo>
                    <a:lnTo>
                      <a:pt x="216" y="186"/>
                    </a:lnTo>
                    <a:lnTo>
                      <a:pt x="222" y="180"/>
                    </a:lnTo>
                    <a:lnTo>
                      <a:pt x="228" y="174"/>
                    </a:lnTo>
                    <a:lnTo>
                      <a:pt x="234" y="168"/>
                    </a:lnTo>
                    <a:lnTo>
                      <a:pt x="240" y="162"/>
                    </a:lnTo>
                    <a:lnTo>
                      <a:pt x="240" y="168"/>
                    </a:lnTo>
                    <a:lnTo>
                      <a:pt x="258" y="162"/>
                    </a:lnTo>
                    <a:lnTo>
                      <a:pt x="258" y="156"/>
                    </a:lnTo>
                    <a:lnTo>
                      <a:pt x="252" y="150"/>
                    </a:lnTo>
                    <a:lnTo>
                      <a:pt x="252" y="138"/>
                    </a:lnTo>
                    <a:lnTo>
                      <a:pt x="240" y="138"/>
                    </a:lnTo>
                    <a:lnTo>
                      <a:pt x="234" y="126"/>
                    </a:lnTo>
                    <a:lnTo>
                      <a:pt x="246" y="120"/>
                    </a:lnTo>
                    <a:lnTo>
                      <a:pt x="246" y="108"/>
                    </a:lnTo>
                    <a:lnTo>
                      <a:pt x="252" y="108"/>
                    </a:lnTo>
                    <a:lnTo>
                      <a:pt x="252" y="102"/>
                    </a:lnTo>
                    <a:lnTo>
                      <a:pt x="258" y="102"/>
                    </a:lnTo>
                    <a:lnTo>
                      <a:pt x="258" y="96"/>
                    </a:lnTo>
                    <a:lnTo>
                      <a:pt x="258" y="90"/>
                    </a:lnTo>
                    <a:lnTo>
                      <a:pt x="264" y="90"/>
                    </a:lnTo>
                    <a:lnTo>
                      <a:pt x="270" y="90"/>
                    </a:lnTo>
                    <a:lnTo>
                      <a:pt x="270" y="84"/>
                    </a:lnTo>
                    <a:lnTo>
                      <a:pt x="276" y="84"/>
                    </a:lnTo>
                    <a:lnTo>
                      <a:pt x="276" y="78"/>
                    </a:lnTo>
                    <a:lnTo>
                      <a:pt x="276" y="72"/>
                    </a:lnTo>
                    <a:lnTo>
                      <a:pt x="270" y="72"/>
                    </a:lnTo>
                    <a:lnTo>
                      <a:pt x="276" y="66"/>
                    </a:lnTo>
                    <a:lnTo>
                      <a:pt x="282" y="66"/>
                    </a:lnTo>
                    <a:lnTo>
                      <a:pt x="288" y="66"/>
                    </a:lnTo>
                    <a:lnTo>
                      <a:pt x="288" y="60"/>
                    </a:lnTo>
                    <a:lnTo>
                      <a:pt x="294" y="60"/>
                    </a:lnTo>
                    <a:lnTo>
                      <a:pt x="300" y="60"/>
                    </a:lnTo>
                    <a:lnTo>
                      <a:pt x="306" y="60"/>
                    </a:lnTo>
                    <a:lnTo>
                      <a:pt x="306" y="66"/>
                    </a:lnTo>
                    <a:lnTo>
                      <a:pt x="312" y="66"/>
                    </a:lnTo>
                    <a:lnTo>
                      <a:pt x="318" y="66"/>
                    </a:lnTo>
                    <a:lnTo>
                      <a:pt x="318" y="60"/>
                    </a:lnTo>
                    <a:lnTo>
                      <a:pt x="318" y="54"/>
                    </a:lnTo>
                    <a:lnTo>
                      <a:pt x="324" y="54"/>
                    </a:lnTo>
                    <a:lnTo>
                      <a:pt x="330" y="54"/>
                    </a:lnTo>
                    <a:lnTo>
                      <a:pt x="336" y="54"/>
                    </a:lnTo>
                    <a:lnTo>
                      <a:pt x="342" y="54"/>
                    </a:lnTo>
                    <a:lnTo>
                      <a:pt x="348" y="54"/>
                    </a:lnTo>
                    <a:lnTo>
                      <a:pt x="354" y="54"/>
                    </a:lnTo>
                    <a:lnTo>
                      <a:pt x="360" y="54"/>
                    </a:lnTo>
                    <a:lnTo>
                      <a:pt x="366" y="54"/>
                    </a:lnTo>
                    <a:lnTo>
                      <a:pt x="366" y="48"/>
                    </a:lnTo>
                    <a:lnTo>
                      <a:pt x="372" y="48"/>
                    </a:lnTo>
                    <a:lnTo>
                      <a:pt x="372" y="54"/>
                    </a:lnTo>
                    <a:lnTo>
                      <a:pt x="378" y="54"/>
                    </a:lnTo>
                    <a:lnTo>
                      <a:pt x="384" y="54"/>
                    </a:lnTo>
                    <a:lnTo>
                      <a:pt x="390" y="54"/>
                    </a:lnTo>
                    <a:lnTo>
                      <a:pt x="396" y="54"/>
                    </a:lnTo>
                    <a:lnTo>
                      <a:pt x="402" y="54"/>
                    </a:lnTo>
                    <a:lnTo>
                      <a:pt x="408" y="54"/>
                    </a:lnTo>
                    <a:lnTo>
                      <a:pt x="414" y="48"/>
                    </a:lnTo>
                    <a:lnTo>
                      <a:pt x="420" y="48"/>
                    </a:lnTo>
                    <a:lnTo>
                      <a:pt x="420" y="42"/>
                    </a:lnTo>
                    <a:lnTo>
                      <a:pt x="426" y="42"/>
                    </a:lnTo>
                    <a:lnTo>
                      <a:pt x="426" y="36"/>
                    </a:lnTo>
                    <a:lnTo>
                      <a:pt x="426" y="30"/>
                    </a:lnTo>
                    <a:lnTo>
                      <a:pt x="432" y="30"/>
                    </a:lnTo>
                    <a:lnTo>
                      <a:pt x="438" y="30"/>
                    </a:lnTo>
                    <a:lnTo>
                      <a:pt x="444" y="36"/>
                    </a:lnTo>
                    <a:lnTo>
                      <a:pt x="444" y="42"/>
                    </a:lnTo>
                    <a:lnTo>
                      <a:pt x="450" y="42"/>
                    </a:lnTo>
                    <a:lnTo>
                      <a:pt x="450" y="48"/>
                    </a:lnTo>
                    <a:lnTo>
                      <a:pt x="450" y="54"/>
                    </a:lnTo>
                    <a:lnTo>
                      <a:pt x="456" y="54"/>
                    </a:lnTo>
                    <a:lnTo>
                      <a:pt x="456" y="48"/>
                    </a:lnTo>
                    <a:lnTo>
                      <a:pt x="456" y="42"/>
                    </a:lnTo>
                    <a:lnTo>
                      <a:pt x="462" y="42"/>
                    </a:lnTo>
                    <a:lnTo>
                      <a:pt x="468" y="36"/>
                    </a:lnTo>
                    <a:lnTo>
                      <a:pt x="474" y="36"/>
                    </a:lnTo>
                    <a:lnTo>
                      <a:pt x="480" y="42"/>
                    </a:lnTo>
                    <a:lnTo>
                      <a:pt x="486" y="42"/>
                    </a:lnTo>
                    <a:lnTo>
                      <a:pt x="486" y="48"/>
                    </a:lnTo>
                    <a:lnTo>
                      <a:pt x="486" y="54"/>
                    </a:lnTo>
                    <a:lnTo>
                      <a:pt x="486" y="60"/>
                    </a:lnTo>
                    <a:lnTo>
                      <a:pt x="492" y="66"/>
                    </a:lnTo>
                    <a:lnTo>
                      <a:pt x="498" y="66"/>
                    </a:lnTo>
                    <a:lnTo>
                      <a:pt x="504" y="66"/>
                    </a:lnTo>
                    <a:lnTo>
                      <a:pt x="510" y="66"/>
                    </a:lnTo>
                    <a:lnTo>
                      <a:pt x="516" y="66"/>
                    </a:lnTo>
                    <a:lnTo>
                      <a:pt x="516" y="60"/>
                    </a:lnTo>
                    <a:lnTo>
                      <a:pt x="516" y="54"/>
                    </a:lnTo>
                    <a:lnTo>
                      <a:pt x="516" y="48"/>
                    </a:lnTo>
                    <a:lnTo>
                      <a:pt x="522" y="42"/>
                    </a:lnTo>
                    <a:lnTo>
                      <a:pt x="528" y="42"/>
                    </a:lnTo>
                    <a:lnTo>
                      <a:pt x="534" y="36"/>
                    </a:lnTo>
                    <a:lnTo>
                      <a:pt x="534" y="30"/>
                    </a:lnTo>
                    <a:lnTo>
                      <a:pt x="528" y="30"/>
                    </a:lnTo>
                    <a:lnTo>
                      <a:pt x="534" y="24"/>
                    </a:lnTo>
                    <a:lnTo>
                      <a:pt x="540" y="24"/>
                    </a:lnTo>
                    <a:lnTo>
                      <a:pt x="546" y="24"/>
                    </a:lnTo>
                    <a:lnTo>
                      <a:pt x="546" y="18"/>
                    </a:lnTo>
                    <a:lnTo>
                      <a:pt x="552" y="18"/>
                    </a:lnTo>
                    <a:lnTo>
                      <a:pt x="558" y="24"/>
                    </a:lnTo>
                    <a:lnTo>
                      <a:pt x="558" y="18"/>
                    </a:lnTo>
                    <a:lnTo>
                      <a:pt x="564" y="18"/>
                    </a:lnTo>
                    <a:lnTo>
                      <a:pt x="564" y="12"/>
                    </a:lnTo>
                    <a:lnTo>
                      <a:pt x="564" y="6"/>
                    </a:lnTo>
                    <a:lnTo>
                      <a:pt x="570" y="6"/>
                    </a:lnTo>
                    <a:lnTo>
                      <a:pt x="570" y="0"/>
                    </a:lnTo>
                    <a:lnTo>
                      <a:pt x="576" y="0"/>
                    </a:lnTo>
                    <a:lnTo>
                      <a:pt x="582" y="6"/>
                    </a:lnTo>
                    <a:lnTo>
                      <a:pt x="594" y="6"/>
                    </a:lnTo>
                    <a:lnTo>
                      <a:pt x="612" y="12"/>
                    </a:lnTo>
                    <a:lnTo>
                      <a:pt x="630" y="24"/>
                    </a:lnTo>
                    <a:lnTo>
                      <a:pt x="630" y="30"/>
                    </a:lnTo>
                    <a:lnTo>
                      <a:pt x="636" y="30"/>
                    </a:lnTo>
                    <a:lnTo>
                      <a:pt x="642" y="36"/>
                    </a:lnTo>
                    <a:lnTo>
                      <a:pt x="630" y="36"/>
                    </a:lnTo>
                    <a:lnTo>
                      <a:pt x="630" y="42"/>
                    </a:lnTo>
                    <a:lnTo>
                      <a:pt x="630" y="54"/>
                    </a:lnTo>
                    <a:lnTo>
                      <a:pt x="642" y="48"/>
                    </a:lnTo>
                    <a:lnTo>
                      <a:pt x="648" y="48"/>
                    </a:lnTo>
                    <a:lnTo>
                      <a:pt x="648" y="54"/>
                    </a:lnTo>
                    <a:lnTo>
                      <a:pt x="642" y="60"/>
                    </a:lnTo>
                    <a:lnTo>
                      <a:pt x="666" y="54"/>
                    </a:lnTo>
                    <a:lnTo>
                      <a:pt x="672" y="60"/>
                    </a:lnTo>
                    <a:lnTo>
                      <a:pt x="684" y="60"/>
                    </a:lnTo>
                    <a:lnTo>
                      <a:pt x="690" y="66"/>
                    </a:lnTo>
                    <a:lnTo>
                      <a:pt x="696" y="66"/>
                    </a:lnTo>
                    <a:lnTo>
                      <a:pt x="702" y="84"/>
                    </a:lnTo>
                    <a:lnTo>
                      <a:pt x="708" y="84"/>
                    </a:lnTo>
                    <a:lnTo>
                      <a:pt x="714" y="90"/>
                    </a:lnTo>
                    <a:lnTo>
                      <a:pt x="714" y="96"/>
                    </a:lnTo>
                    <a:lnTo>
                      <a:pt x="714" y="102"/>
                    </a:lnTo>
                    <a:lnTo>
                      <a:pt x="714" y="108"/>
                    </a:lnTo>
                    <a:lnTo>
                      <a:pt x="714" y="114"/>
                    </a:lnTo>
                    <a:lnTo>
                      <a:pt x="708" y="114"/>
                    </a:lnTo>
                    <a:lnTo>
                      <a:pt x="708" y="120"/>
                    </a:lnTo>
                    <a:lnTo>
                      <a:pt x="702" y="120"/>
                    </a:lnTo>
                    <a:lnTo>
                      <a:pt x="696" y="120"/>
                    </a:lnTo>
                    <a:lnTo>
                      <a:pt x="696" y="126"/>
                    </a:lnTo>
                    <a:lnTo>
                      <a:pt x="696" y="132"/>
                    </a:lnTo>
                    <a:lnTo>
                      <a:pt x="696" y="138"/>
                    </a:lnTo>
                    <a:lnTo>
                      <a:pt x="690" y="138"/>
                    </a:lnTo>
                    <a:lnTo>
                      <a:pt x="684" y="138"/>
                    </a:lnTo>
                    <a:lnTo>
                      <a:pt x="684" y="132"/>
                    </a:lnTo>
                    <a:lnTo>
                      <a:pt x="678" y="132"/>
                    </a:lnTo>
                    <a:lnTo>
                      <a:pt x="684" y="126"/>
                    </a:lnTo>
                    <a:lnTo>
                      <a:pt x="678" y="126"/>
                    </a:lnTo>
                    <a:lnTo>
                      <a:pt x="672" y="126"/>
                    </a:lnTo>
                    <a:lnTo>
                      <a:pt x="666" y="126"/>
                    </a:lnTo>
                    <a:lnTo>
                      <a:pt x="666" y="132"/>
                    </a:lnTo>
                    <a:lnTo>
                      <a:pt x="666" y="138"/>
                    </a:lnTo>
                    <a:lnTo>
                      <a:pt x="666" y="144"/>
                    </a:lnTo>
                    <a:lnTo>
                      <a:pt x="666" y="150"/>
                    </a:lnTo>
                    <a:lnTo>
                      <a:pt x="666" y="156"/>
                    </a:lnTo>
                    <a:lnTo>
                      <a:pt x="660" y="156"/>
                    </a:lnTo>
                    <a:lnTo>
                      <a:pt x="654" y="156"/>
                    </a:lnTo>
                    <a:lnTo>
                      <a:pt x="648" y="156"/>
                    </a:lnTo>
                    <a:lnTo>
                      <a:pt x="642" y="156"/>
                    </a:lnTo>
                    <a:lnTo>
                      <a:pt x="636" y="156"/>
                    </a:lnTo>
                    <a:lnTo>
                      <a:pt x="636" y="150"/>
                    </a:lnTo>
                    <a:lnTo>
                      <a:pt x="630" y="144"/>
                    </a:lnTo>
                    <a:lnTo>
                      <a:pt x="624" y="144"/>
                    </a:lnTo>
                    <a:lnTo>
                      <a:pt x="618" y="144"/>
                    </a:lnTo>
                    <a:lnTo>
                      <a:pt x="612" y="144"/>
                    </a:lnTo>
                    <a:lnTo>
                      <a:pt x="606" y="144"/>
                    </a:lnTo>
                    <a:lnTo>
                      <a:pt x="606" y="150"/>
                    </a:lnTo>
                    <a:lnTo>
                      <a:pt x="606" y="156"/>
                    </a:lnTo>
                    <a:lnTo>
                      <a:pt x="606" y="162"/>
                    </a:lnTo>
                    <a:lnTo>
                      <a:pt x="606" y="168"/>
                    </a:lnTo>
                    <a:lnTo>
                      <a:pt x="606" y="174"/>
                    </a:lnTo>
                    <a:lnTo>
                      <a:pt x="606" y="180"/>
                    </a:lnTo>
                    <a:lnTo>
                      <a:pt x="606" y="186"/>
                    </a:lnTo>
                    <a:lnTo>
                      <a:pt x="606" y="192"/>
                    </a:lnTo>
                    <a:lnTo>
                      <a:pt x="600" y="192"/>
                    </a:lnTo>
                    <a:lnTo>
                      <a:pt x="600" y="198"/>
                    </a:lnTo>
                    <a:lnTo>
                      <a:pt x="594" y="198"/>
                    </a:lnTo>
                    <a:lnTo>
                      <a:pt x="588" y="198"/>
                    </a:lnTo>
                    <a:lnTo>
                      <a:pt x="588" y="204"/>
                    </a:lnTo>
                    <a:lnTo>
                      <a:pt x="594" y="210"/>
                    </a:lnTo>
                    <a:lnTo>
                      <a:pt x="600" y="210"/>
                    </a:lnTo>
                    <a:lnTo>
                      <a:pt x="600" y="216"/>
                    </a:lnTo>
                    <a:lnTo>
                      <a:pt x="606" y="216"/>
                    </a:lnTo>
                    <a:lnTo>
                      <a:pt x="606" y="222"/>
                    </a:lnTo>
                    <a:lnTo>
                      <a:pt x="606" y="228"/>
                    </a:lnTo>
                    <a:lnTo>
                      <a:pt x="600" y="228"/>
                    </a:lnTo>
                    <a:lnTo>
                      <a:pt x="594" y="228"/>
                    </a:lnTo>
                    <a:lnTo>
                      <a:pt x="594" y="234"/>
                    </a:lnTo>
                    <a:lnTo>
                      <a:pt x="588" y="234"/>
                    </a:lnTo>
                    <a:lnTo>
                      <a:pt x="588" y="228"/>
                    </a:lnTo>
                    <a:lnTo>
                      <a:pt x="582" y="228"/>
                    </a:lnTo>
                    <a:lnTo>
                      <a:pt x="576" y="228"/>
                    </a:lnTo>
                    <a:lnTo>
                      <a:pt x="576" y="222"/>
                    </a:lnTo>
                    <a:lnTo>
                      <a:pt x="570" y="222"/>
                    </a:lnTo>
                    <a:lnTo>
                      <a:pt x="576" y="216"/>
                    </a:lnTo>
                    <a:lnTo>
                      <a:pt x="570" y="216"/>
                    </a:lnTo>
                    <a:lnTo>
                      <a:pt x="564" y="216"/>
                    </a:lnTo>
                    <a:lnTo>
                      <a:pt x="558" y="216"/>
                    </a:lnTo>
                    <a:lnTo>
                      <a:pt x="558" y="210"/>
                    </a:lnTo>
                    <a:lnTo>
                      <a:pt x="558" y="204"/>
                    </a:lnTo>
                    <a:lnTo>
                      <a:pt x="552" y="204"/>
                    </a:lnTo>
                    <a:lnTo>
                      <a:pt x="552" y="198"/>
                    </a:lnTo>
                    <a:lnTo>
                      <a:pt x="546" y="198"/>
                    </a:lnTo>
                    <a:lnTo>
                      <a:pt x="540" y="192"/>
                    </a:lnTo>
                    <a:lnTo>
                      <a:pt x="534" y="192"/>
                    </a:lnTo>
                    <a:lnTo>
                      <a:pt x="534" y="186"/>
                    </a:lnTo>
                    <a:lnTo>
                      <a:pt x="528" y="186"/>
                    </a:lnTo>
                    <a:lnTo>
                      <a:pt x="522" y="186"/>
                    </a:lnTo>
                    <a:lnTo>
                      <a:pt x="516" y="186"/>
                    </a:lnTo>
                    <a:lnTo>
                      <a:pt x="510" y="186"/>
                    </a:lnTo>
                    <a:lnTo>
                      <a:pt x="516" y="180"/>
                    </a:lnTo>
                    <a:lnTo>
                      <a:pt x="510" y="180"/>
                    </a:lnTo>
                    <a:lnTo>
                      <a:pt x="504" y="180"/>
                    </a:lnTo>
                    <a:lnTo>
                      <a:pt x="498" y="180"/>
                    </a:lnTo>
                    <a:lnTo>
                      <a:pt x="498" y="174"/>
                    </a:lnTo>
                    <a:lnTo>
                      <a:pt x="498" y="168"/>
                    </a:lnTo>
                    <a:lnTo>
                      <a:pt x="492" y="168"/>
                    </a:lnTo>
                    <a:lnTo>
                      <a:pt x="486" y="168"/>
                    </a:lnTo>
                    <a:lnTo>
                      <a:pt x="480" y="168"/>
                    </a:lnTo>
                    <a:lnTo>
                      <a:pt x="480" y="174"/>
                    </a:lnTo>
                    <a:lnTo>
                      <a:pt x="480" y="180"/>
                    </a:lnTo>
                    <a:lnTo>
                      <a:pt x="480" y="186"/>
                    </a:lnTo>
                    <a:lnTo>
                      <a:pt x="486" y="186"/>
                    </a:lnTo>
                    <a:lnTo>
                      <a:pt x="486" y="192"/>
                    </a:lnTo>
                    <a:lnTo>
                      <a:pt x="480" y="192"/>
                    </a:lnTo>
                    <a:lnTo>
                      <a:pt x="474" y="192"/>
                    </a:lnTo>
                    <a:lnTo>
                      <a:pt x="468" y="192"/>
                    </a:lnTo>
                    <a:lnTo>
                      <a:pt x="468" y="198"/>
                    </a:lnTo>
                    <a:lnTo>
                      <a:pt x="468" y="204"/>
                    </a:lnTo>
                    <a:lnTo>
                      <a:pt x="468" y="210"/>
                    </a:lnTo>
                    <a:lnTo>
                      <a:pt x="462" y="210"/>
                    </a:lnTo>
                    <a:lnTo>
                      <a:pt x="462" y="216"/>
                    </a:lnTo>
                    <a:lnTo>
                      <a:pt x="456" y="216"/>
                    </a:lnTo>
                    <a:lnTo>
                      <a:pt x="450" y="216"/>
                    </a:lnTo>
                    <a:lnTo>
                      <a:pt x="444" y="216"/>
                    </a:lnTo>
                    <a:lnTo>
                      <a:pt x="444" y="222"/>
                    </a:lnTo>
                    <a:lnTo>
                      <a:pt x="438" y="222"/>
                    </a:lnTo>
                    <a:lnTo>
                      <a:pt x="438" y="228"/>
                    </a:lnTo>
                    <a:lnTo>
                      <a:pt x="438" y="234"/>
                    </a:lnTo>
                    <a:lnTo>
                      <a:pt x="432" y="234"/>
                    </a:lnTo>
                    <a:lnTo>
                      <a:pt x="426" y="234"/>
                    </a:lnTo>
                    <a:lnTo>
                      <a:pt x="420" y="234"/>
                    </a:lnTo>
                    <a:lnTo>
                      <a:pt x="420" y="228"/>
                    </a:lnTo>
                    <a:lnTo>
                      <a:pt x="414" y="228"/>
                    </a:lnTo>
                    <a:lnTo>
                      <a:pt x="408" y="228"/>
                    </a:lnTo>
                    <a:lnTo>
                      <a:pt x="408" y="234"/>
                    </a:lnTo>
                    <a:close/>
                  </a:path>
                </a:pathLst>
              </a:custGeom>
              <a:noFill/>
              <a:ln w="6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86" name="Freeform 234"/>
              <p:cNvSpPr>
                <a:spLocks/>
              </p:cNvSpPr>
              <p:nvPr/>
            </p:nvSpPr>
            <p:spPr bwMode="auto">
              <a:xfrm>
                <a:off x="1476375" y="3562350"/>
                <a:ext cx="1085850" cy="895350"/>
              </a:xfrm>
              <a:custGeom>
                <a:avLst/>
                <a:gdLst>
                  <a:gd name="T0" fmla="*/ 2147483647 w 684"/>
                  <a:gd name="T1" fmla="*/ 2147483647 h 564"/>
                  <a:gd name="T2" fmla="*/ 2147483647 w 684"/>
                  <a:gd name="T3" fmla="*/ 2147483647 h 564"/>
                  <a:gd name="T4" fmla="*/ 2147483647 w 684"/>
                  <a:gd name="T5" fmla="*/ 2147483647 h 564"/>
                  <a:gd name="T6" fmla="*/ 2147483647 w 684"/>
                  <a:gd name="T7" fmla="*/ 2147483647 h 564"/>
                  <a:gd name="T8" fmla="*/ 2147483647 w 684"/>
                  <a:gd name="T9" fmla="*/ 2147483647 h 564"/>
                  <a:gd name="T10" fmla="*/ 2147483647 w 684"/>
                  <a:gd name="T11" fmla="*/ 2147483647 h 564"/>
                  <a:gd name="T12" fmla="*/ 2147483647 w 684"/>
                  <a:gd name="T13" fmla="*/ 2147483647 h 564"/>
                  <a:gd name="T14" fmla="*/ 2147483647 w 684"/>
                  <a:gd name="T15" fmla="*/ 2147483647 h 564"/>
                  <a:gd name="T16" fmla="*/ 2147483647 w 684"/>
                  <a:gd name="T17" fmla="*/ 2147483647 h 564"/>
                  <a:gd name="T18" fmla="*/ 2147483647 w 684"/>
                  <a:gd name="T19" fmla="*/ 2147483647 h 564"/>
                  <a:gd name="T20" fmla="*/ 2147483647 w 684"/>
                  <a:gd name="T21" fmla="*/ 2147483647 h 564"/>
                  <a:gd name="T22" fmla="*/ 2147483647 w 684"/>
                  <a:gd name="T23" fmla="*/ 2147483647 h 564"/>
                  <a:gd name="T24" fmla="*/ 2147483647 w 684"/>
                  <a:gd name="T25" fmla="*/ 2147483647 h 564"/>
                  <a:gd name="T26" fmla="*/ 2147483647 w 684"/>
                  <a:gd name="T27" fmla="*/ 2147483647 h 564"/>
                  <a:gd name="T28" fmla="*/ 2147483647 w 684"/>
                  <a:gd name="T29" fmla="*/ 2147483647 h 564"/>
                  <a:gd name="T30" fmla="*/ 2147483647 w 684"/>
                  <a:gd name="T31" fmla="*/ 2147483647 h 564"/>
                  <a:gd name="T32" fmla="*/ 2147483647 w 684"/>
                  <a:gd name="T33" fmla="*/ 2147483647 h 564"/>
                  <a:gd name="T34" fmla="*/ 2147483647 w 684"/>
                  <a:gd name="T35" fmla="*/ 2147483647 h 564"/>
                  <a:gd name="T36" fmla="*/ 2147483647 w 684"/>
                  <a:gd name="T37" fmla="*/ 2147483647 h 564"/>
                  <a:gd name="T38" fmla="*/ 2147483647 w 684"/>
                  <a:gd name="T39" fmla="*/ 2147483647 h 564"/>
                  <a:gd name="T40" fmla="*/ 2147483647 w 684"/>
                  <a:gd name="T41" fmla="*/ 2147483647 h 564"/>
                  <a:gd name="T42" fmla="*/ 2147483647 w 684"/>
                  <a:gd name="T43" fmla="*/ 2147483647 h 564"/>
                  <a:gd name="T44" fmla="*/ 2147483647 w 684"/>
                  <a:gd name="T45" fmla="*/ 2147483647 h 564"/>
                  <a:gd name="T46" fmla="*/ 2147483647 w 684"/>
                  <a:gd name="T47" fmla="*/ 2147483647 h 564"/>
                  <a:gd name="T48" fmla="*/ 2147483647 w 684"/>
                  <a:gd name="T49" fmla="*/ 2147483647 h 564"/>
                  <a:gd name="T50" fmla="*/ 2147483647 w 684"/>
                  <a:gd name="T51" fmla="*/ 2147483647 h 564"/>
                  <a:gd name="T52" fmla="*/ 2147483647 w 684"/>
                  <a:gd name="T53" fmla="*/ 2147483647 h 564"/>
                  <a:gd name="T54" fmla="*/ 2147483647 w 684"/>
                  <a:gd name="T55" fmla="*/ 2147483647 h 564"/>
                  <a:gd name="T56" fmla="*/ 2147483647 w 684"/>
                  <a:gd name="T57" fmla="*/ 2147483647 h 564"/>
                  <a:gd name="T58" fmla="*/ 2147483647 w 684"/>
                  <a:gd name="T59" fmla="*/ 2147483647 h 564"/>
                  <a:gd name="T60" fmla="*/ 2147483647 w 684"/>
                  <a:gd name="T61" fmla="*/ 2147483647 h 564"/>
                  <a:gd name="T62" fmla="*/ 2147483647 w 684"/>
                  <a:gd name="T63" fmla="*/ 2147483647 h 564"/>
                  <a:gd name="T64" fmla="*/ 2147483647 w 684"/>
                  <a:gd name="T65" fmla="*/ 2147483647 h 564"/>
                  <a:gd name="T66" fmla="*/ 2147483647 w 684"/>
                  <a:gd name="T67" fmla="*/ 2147483647 h 564"/>
                  <a:gd name="T68" fmla="*/ 2147483647 w 684"/>
                  <a:gd name="T69" fmla="*/ 2147483647 h 564"/>
                  <a:gd name="T70" fmla="*/ 2147483647 w 684"/>
                  <a:gd name="T71" fmla="*/ 2147483647 h 564"/>
                  <a:gd name="T72" fmla="*/ 2147483647 w 684"/>
                  <a:gd name="T73" fmla="*/ 2147483647 h 564"/>
                  <a:gd name="T74" fmla="*/ 2147483647 w 684"/>
                  <a:gd name="T75" fmla="*/ 2147483647 h 564"/>
                  <a:gd name="T76" fmla="*/ 2147483647 w 684"/>
                  <a:gd name="T77" fmla="*/ 2147483647 h 564"/>
                  <a:gd name="T78" fmla="*/ 2147483647 w 684"/>
                  <a:gd name="T79" fmla="*/ 0 h 564"/>
                  <a:gd name="T80" fmla="*/ 2147483647 w 684"/>
                  <a:gd name="T81" fmla="*/ 2147483647 h 564"/>
                  <a:gd name="T82" fmla="*/ 2147483647 w 684"/>
                  <a:gd name="T83" fmla="*/ 2147483647 h 564"/>
                  <a:gd name="T84" fmla="*/ 2147483647 w 684"/>
                  <a:gd name="T85" fmla="*/ 2147483647 h 564"/>
                  <a:gd name="T86" fmla="*/ 2147483647 w 684"/>
                  <a:gd name="T87" fmla="*/ 2147483647 h 564"/>
                  <a:gd name="T88" fmla="*/ 2147483647 w 684"/>
                  <a:gd name="T89" fmla="*/ 2147483647 h 564"/>
                  <a:gd name="T90" fmla="*/ 2147483647 w 684"/>
                  <a:gd name="T91" fmla="*/ 2147483647 h 564"/>
                  <a:gd name="T92" fmla="*/ 2147483647 w 684"/>
                  <a:gd name="T93" fmla="*/ 2147483647 h 564"/>
                  <a:gd name="T94" fmla="*/ 2147483647 w 684"/>
                  <a:gd name="T95" fmla="*/ 2147483647 h 564"/>
                  <a:gd name="T96" fmla="*/ 2147483647 w 684"/>
                  <a:gd name="T97" fmla="*/ 2147483647 h 564"/>
                  <a:gd name="T98" fmla="*/ 2147483647 w 684"/>
                  <a:gd name="T99" fmla="*/ 2147483647 h 564"/>
                  <a:gd name="T100" fmla="*/ 2147483647 w 684"/>
                  <a:gd name="T101" fmla="*/ 2147483647 h 564"/>
                  <a:gd name="T102" fmla="*/ 2147483647 w 684"/>
                  <a:gd name="T103" fmla="*/ 2147483647 h 564"/>
                  <a:gd name="T104" fmla="*/ 2147483647 w 684"/>
                  <a:gd name="T105" fmla="*/ 2147483647 h 564"/>
                  <a:gd name="T106" fmla="*/ 2147483647 w 684"/>
                  <a:gd name="T107" fmla="*/ 2147483647 h 564"/>
                  <a:gd name="T108" fmla="*/ 2147483647 w 684"/>
                  <a:gd name="T109" fmla="*/ 2147483647 h 564"/>
                  <a:gd name="T110" fmla="*/ 2147483647 w 684"/>
                  <a:gd name="T111" fmla="*/ 2147483647 h 564"/>
                  <a:gd name="T112" fmla="*/ 2147483647 w 684"/>
                  <a:gd name="T113" fmla="*/ 2147483647 h 564"/>
                  <a:gd name="T114" fmla="*/ 2147483647 w 684"/>
                  <a:gd name="T115" fmla="*/ 2147483647 h 564"/>
                  <a:gd name="T116" fmla="*/ 2147483647 w 684"/>
                  <a:gd name="T117" fmla="*/ 2147483647 h 564"/>
                  <a:gd name="T118" fmla="*/ 2147483647 w 684"/>
                  <a:gd name="T119" fmla="*/ 2147483647 h 564"/>
                  <a:gd name="T120" fmla="*/ 2147483647 w 684"/>
                  <a:gd name="T121" fmla="*/ 2147483647 h 564"/>
                  <a:gd name="T122" fmla="*/ 2147483647 w 684"/>
                  <a:gd name="T123" fmla="*/ 2147483647 h 564"/>
                  <a:gd name="T124" fmla="*/ 2147483647 w 684"/>
                  <a:gd name="T125" fmla="*/ 2147483647 h 564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684"/>
                  <a:gd name="T190" fmla="*/ 0 h 564"/>
                  <a:gd name="T191" fmla="*/ 684 w 684"/>
                  <a:gd name="T192" fmla="*/ 564 h 564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684" h="564">
                    <a:moveTo>
                      <a:pt x="486" y="276"/>
                    </a:moveTo>
                    <a:lnTo>
                      <a:pt x="486" y="282"/>
                    </a:lnTo>
                    <a:lnTo>
                      <a:pt x="486" y="288"/>
                    </a:lnTo>
                    <a:lnTo>
                      <a:pt x="486" y="294"/>
                    </a:lnTo>
                    <a:lnTo>
                      <a:pt x="486" y="300"/>
                    </a:lnTo>
                    <a:lnTo>
                      <a:pt x="486" y="306"/>
                    </a:lnTo>
                    <a:lnTo>
                      <a:pt x="486" y="312"/>
                    </a:lnTo>
                    <a:lnTo>
                      <a:pt x="486" y="318"/>
                    </a:lnTo>
                    <a:lnTo>
                      <a:pt x="486" y="324"/>
                    </a:lnTo>
                    <a:lnTo>
                      <a:pt x="492" y="324"/>
                    </a:lnTo>
                    <a:lnTo>
                      <a:pt x="492" y="330"/>
                    </a:lnTo>
                    <a:lnTo>
                      <a:pt x="498" y="330"/>
                    </a:lnTo>
                    <a:lnTo>
                      <a:pt x="498" y="336"/>
                    </a:lnTo>
                    <a:lnTo>
                      <a:pt x="498" y="342"/>
                    </a:lnTo>
                    <a:lnTo>
                      <a:pt x="498" y="348"/>
                    </a:lnTo>
                    <a:lnTo>
                      <a:pt x="498" y="354"/>
                    </a:lnTo>
                    <a:lnTo>
                      <a:pt x="498" y="360"/>
                    </a:lnTo>
                    <a:lnTo>
                      <a:pt x="498" y="366"/>
                    </a:lnTo>
                    <a:lnTo>
                      <a:pt x="498" y="372"/>
                    </a:lnTo>
                    <a:lnTo>
                      <a:pt x="498" y="378"/>
                    </a:lnTo>
                    <a:lnTo>
                      <a:pt x="492" y="378"/>
                    </a:lnTo>
                    <a:lnTo>
                      <a:pt x="486" y="384"/>
                    </a:lnTo>
                    <a:lnTo>
                      <a:pt x="480" y="384"/>
                    </a:lnTo>
                    <a:lnTo>
                      <a:pt x="480" y="390"/>
                    </a:lnTo>
                    <a:lnTo>
                      <a:pt x="486" y="390"/>
                    </a:lnTo>
                    <a:lnTo>
                      <a:pt x="492" y="390"/>
                    </a:lnTo>
                    <a:lnTo>
                      <a:pt x="498" y="390"/>
                    </a:lnTo>
                    <a:lnTo>
                      <a:pt x="498" y="396"/>
                    </a:lnTo>
                    <a:lnTo>
                      <a:pt x="498" y="402"/>
                    </a:lnTo>
                    <a:lnTo>
                      <a:pt x="504" y="402"/>
                    </a:lnTo>
                    <a:lnTo>
                      <a:pt x="510" y="396"/>
                    </a:lnTo>
                    <a:lnTo>
                      <a:pt x="516" y="402"/>
                    </a:lnTo>
                    <a:lnTo>
                      <a:pt x="516" y="408"/>
                    </a:lnTo>
                    <a:lnTo>
                      <a:pt x="516" y="414"/>
                    </a:lnTo>
                    <a:lnTo>
                      <a:pt x="510" y="414"/>
                    </a:lnTo>
                    <a:lnTo>
                      <a:pt x="510" y="420"/>
                    </a:lnTo>
                    <a:lnTo>
                      <a:pt x="510" y="426"/>
                    </a:lnTo>
                    <a:lnTo>
                      <a:pt x="510" y="432"/>
                    </a:lnTo>
                    <a:lnTo>
                      <a:pt x="516" y="438"/>
                    </a:lnTo>
                    <a:lnTo>
                      <a:pt x="510" y="438"/>
                    </a:lnTo>
                    <a:lnTo>
                      <a:pt x="504" y="444"/>
                    </a:lnTo>
                    <a:lnTo>
                      <a:pt x="498" y="444"/>
                    </a:lnTo>
                    <a:lnTo>
                      <a:pt x="492" y="444"/>
                    </a:lnTo>
                    <a:lnTo>
                      <a:pt x="486" y="444"/>
                    </a:lnTo>
                    <a:lnTo>
                      <a:pt x="480" y="444"/>
                    </a:lnTo>
                    <a:lnTo>
                      <a:pt x="474" y="444"/>
                    </a:lnTo>
                    <a:lnTo>
                      <a:pt x="468" y="444"/>
                    </a:lnTo>
                    <a:lnTo>
                      <a:pt x="468" y="450"/>
                    </a:lnTo>
                    <a:lnTo>
                      <a:pt x="462" y="450"/>
                    </a:lnTo>
                    <a:lnTo>
                      <a:pt x="462" y="444"/>
                    </a:lnTo>
                    <a:lnTo>
                      <a:pt x="456" y="444"/>
                    </a:lnTo>
                    <a:lnTo>
                      <a:pt x="450" y="444"/>
                    </a:lnTo>
                    <a:lnTo>
                      <a:pt x="450" y="438"/>
                    </a:lnTo>
                    <a:lnTo>
                      <a:pt x="444" y="438"/>
                    </a:lnTo>
                    <a:lnTo>
                      <a:pt x="438" y="438"/>
                    </a:lnTo>
                    <a:lnTo>
                      <a:pt x="438" y="444"/>
                    </a:lnTo>
                    <a:lnTo>
                      <a:pt x="432" y="444"/>
                    </a:lnTo>
                    <a:lnTo>
                      <a:pt x="426" y="444"/>
                    </a:lnTo>
                    <a:lnTo>
                      <a:pt x="420" y="444"/>
                    </a:lnTo>
                    <a:lnTo>
                      <a:pt x="420" y="438"/>
                    </a:lnTo>
                    <a:lnTo>
                      <a:pt x="414" y="438"/>
                    </a:lnTo>
                    <a:lnTo>
                      <a:pt x="408" y="438"/>
                    </a:lnTo>
                    <a:lnTo>
                      <a:pt x="402" y="438"/>
                    </a:lnTo>
                    <a:lnTo>
                      <a:pt x="396" y="438"/>
                    </a:lnTo>
                    <a:lnTo>
                      <a:pt x="390" y="438"/>
                    </a:lnTo>
                    <a:lnTo>
                      <a:pt x="384" y="438"/>
                    </a:lnTo>
                    <a:lnTo>
                      <a:pt x="378" y="438"/>
                    </a:lnTo>
                    <a:lnTo>
                      <a:pt x="372" y="438"/>
                    </a:lnTo>
                    <a:lnTo>
                      <a:pt x="366" y="438"/>
                    </a:lnTo>
                    <a:lnTo>
                      <a:pt x="360" y="438"/>
                    </a:lnTo>
                    <a:lnTo>
                      <a:pt x="360" y="444"/>
                    </a:lnTo>
                    <a:lnTo>
                      <a:pt x="360" y="450"/>
                    </a:lnTo>
                    <a:lnTo>
                      <a:pt x="360" y="456"/>
                    </a:lnTo>
                    <a:lnTo>
                      <a:pt x="354" y="456"/>
                    </a:lnTo>
                    <a:lnTo>
                      <a:pt x="348" y="456"/>
                    </a:lnTo>
                    <a:lnTo>
                      <a:pt x="348" y="450"/>
                    </a:lnTo>
                    <a:lnTo>
                      <a:pt x="342" y="450"/>
                    </a:lnTo>
                    <a:lnTo>
                      <a:pt x="336" y="450"/>
                    </a:lnTo>
                    <a:lnTo>
                      <a:pt x="330" y="450"/>
                    </a:lnTo>
                    <a:lnTo>
                      <a:pt x="330" y="456"/>
                    </a:lnTo>
                    <a:lnTo>
                      <a:pt x="324" y="456"/>
                    </a:lnTo>
                    <a:lnTo>
                      <a:pt x="318" y="456"/>
                    </a:lnTo>
                    <a:lnTo>
                      <a:pt x="312" y="456"/>
                    </a:lnTo>
                    <a:lnTo>
                      <a:pt x="306" y="456"/>
                    </a:lnTo>
                    <a:lnTo>
                      <a:pt x="300" y="456"/>
                    </a:lnTo>
                    <a:lnTo>
                      <a:pt x="300" y="450"/>
                    </a:lnTo>
                    <a:lnTo>
                      <a:pt x="300" y="444"/>
                    </a:lnTo>
                    <a:lnTo>
                      <a:pt x="300" y="438"/>
                    </a:lnTo>
                    <a:lnTo>
                      <a:pt x="300" y="432"/>
                    </a:lnTo>
                    <a:lnTo>
                      <a:pt x="300" y="426"/>
                    </a:lnTo>
                    <a:lnTo>
                      <a:pt x="300" y="420"/>
                    </a:lnTo>
                    <a:lnTo>
                      <a:pt x="300" y="414"/>
                    </a:lnTo>
                    <a:lnTo>
                      <a:pt x="300" y="408"/>
                    </a:lnTo>
                    <a:lnTo>
                      <a:pt x="294" y="408"/>
                    </a:lnTo>
                    <a:lnTo>
                      <a:pt x="288" y="408"/>
                    </a:lnTo>
                    <a:lnTo>
                      <a:pt x="282" y="408"/>
                    </a:lnTo>
                    <a:lnTo>
                      <a:pt x="276" y="408"/>
                    </a:lnTo>
                    <a:lnTo>
                      <a:pt x="270" y="408"/>
                    </a:lnTo>
                    <a:lnTo>
                      <a:pt x="264" y="408"/>
                    </a:lnTo>
                    <a:lnTo>
                      <a:pt x="258" y="414"/>
                    </a:lnTo>
                    <a:lnTo>
                      <a:pt x="258" y="420"/>
                    </a:lnTo>
                    <a:lnTo>
                      <a:pt x="252" y="426"/>
                    </a:lnTo>
                    <a:lnTo>
                      <a:pt x="246" y="426"/>
                    </a:lnTo>
                    <a:lnTo>
                      <a:pt x="240" y="426"/>
                    </a:lnTo>
                    <a:lnTo>
                      <a:pt x="240" y="432"/>
                    </a:lnTo>
                    <a:lnTo>
                      <a:pt x="240" y="438"/>
                    </a:lnTo>
                    <a:lnTo>
                      <a:pt x="240" y="444"/>
                    </a:lnTo>
                    <a:lnTo>
                      <a:pt x="240" y="438"/>
                    </a:lnTo>
                    <a:lnTo>
                      <a:pt x="234" y="438"/>
                    </a:lnTo>
                    <a:lnTo>
                      <a:pt x="228" y="438"/>
                    </a:lnTo>
                    <a:lnTo>
                      <a:pt x="222" y="438"/>
                    </a:lnTo>
                    <a:lnTo>
                      <a:pt x="228" y="444"/>
                    </a:lnTo>
                    <a:lnTo>
                      <a:pt x="222" y="450"/>
                    </a:lnTo>
                    <a:lnTo>
                      <a:pt x="228" y="450"/>
                    </a:lnTo>
                    <a:lnTo>
                      <a:pt x="228" y="456"/>
                    </a:lnTo>
                    <a:lnTo>
                      <a:pt x="222" y="462"/>
                    </a:lnTo>
                    <a:lnTo>
                      <a:pt x="216" y="462"/>
                    </a:lnTo>
                    <a:lnTo>
                      <a:pt x="210" y="462"/>
                    </a:lnTo>
                    <a:lnTo>
                      <a:pt x="210" y="456"/>
                    </a:lnTo>
                    <a:lnTo>
                      <a:pt x="204" y="456"/>
                    </a:lnTo>
                    <a:lnTo>
                      <a:pt x="198" y="450"/>
                    </a:lnTo>
                    <a:lnTo>
                      <a:pt x="192" y="450"/>
                    </a:lnTo>
                    <a:lnTo>
                      <a:pt x="192" y="456"/>
                    </a:lnTo>
                    <a:lnTo>
                      <a:pt x="192" y="462"/>
                    </a:lnTo>
                    <a:lnTo>
                      <a:pt x="198" y="462"/>
                    </a:lnTo>
                    <a:lnTo>
                      <a:pt x="204" y="462"/>
                    </a:lnTo>
                    <a:lnTo>
                      <a:pt x="210" y="462"/>
                    </a:lnTo>
                    <a:lnTo>
                      <a:pt x="210" y="468"/>
                    </a:lnTo>
                    <a:lnTo>
                      <a:pt x="216" y="468"/>
                    </a:lnTo>
                    <a:lnTo>
                      <a:pt x="222" y="468"/>
                    </a:lnTo>
                    <a:lnTo>
                      <a:pt x="228" y="474"/>
                    </a:lnTo>
                    <a:lnTo>
                      <a:pt x="222" y="474"/>
                    </a:lnTo>
                    <a:lnTo>
                      <a:pt x="216" y="474"/>
                    </a:lnTo>
                    <a:lnTo>
                      <a:pt x="210" y="474"/>
                    </a:lnTo>
                    <a:lnTo>
                      <a:pt x="204" y="480"/>
                    </a:lnTo>
                    <a:lnTo>
                      <a:pt x="198" y="480"/>
                    </a:lnTo>
                    <a:lnTo>
                      <a:pt x="192" y="486"/>
                    </a:lnTo>
                    <a:lnTo>
                      <a:pt x="198" y="486"/>
                    </a:lnTo>
                    <a:lnTo>
                      <a:pt x="204" y="486"/>
                    </a:lnTo>
                    <a:lnTo>
                      <a:pt x="210" y="492"/>
                    </a:lnTo>
                    <a:lnTo>
                      <a:pt x="210" y="498"/>
                    </a:lnTo>
                    <a:lnTo>
                      <a:pt x="210" y="504"/>
                    </a:lnTo>
                    <a:lnTo>
                      <a:pt x="204" y="504"/>
                    </a:lnTo>
                    <a:lnTo>
                      <a:pt x="198" y="504"/>
                    </a:lnTo>
                    <a:lnTo>
                      <a:pt x="192" y="504"/>
                    </a:lnTo>
                    <a:lnTo>
                      <a:pt x="192" y="510"/>
                    </a:lnTo>
                    <a:lnTo>
                      <a:pt x="186" y="510"/>
                    </a:lnTo>
                    <a:lnTo>
                      <a:pt x="180" y="510"/>
                    </a:lnTo>
                    <a:lnTo>
                      <a:pt x="180" y="516"/>
                    </a:lnTo>
                    <a:lnTo>
                      <a:pt x="180" y="522"/>
                    </a:lnTo>
                    <a:lnTo>
                      <a:pt x="180" y="528"/>
                    </a:lnTo>
                    <a:lnTo>
                      <a:pt x="180" y="534"/>
                    </a:lnTo>
                    <a:lnTo>
                      <a:pt x="174" y="534"/>
                    </a:lnTo>
                    <a:lnTo>
                      <a:pt x="168" y="534"/>
                    </a:lnTo>
                    <a:lnTo>
                      <a:pt x="162" y="534"/>
                    </a:lnTo>
                    <a:lnTo>
                      <a:pt x="156" y="534"/>
                    </a:lnTo>
                    <a:lnTo>
                      <a:pt x="150" y="534"/>
                    </a:lnTo>
                    <a:lnTo>
                      <a:pt x="150" y="540"/>
                    </a:lnTo>
                    <a:lnTo>
                      <a:pt x="150" y="546"/>
                    </a:lnTo>
                    <a:lnTo>
                      <a:pt x="144" y="546"/>
                    </a:lnTo>
                    <a:lnTo>
                      <a:pt x="138" y="546"/>
                    </a:lnTo>
                    <a:lnTo>
                      <a:pt x="132" y="552"/>
                    </a:lnTo>
                    <a:lnTo>
                      <a:pt x="132" y="558"/>
                    </a:lnTo>
                    <a:lnTo>
                      <a:pt x="132" y="564"/>
                    </a:lnTo>
                    <a:lnTo>
                      <a:pt x="126" y="564"/>
                    </a:lnTo>
                    <a:lnTo>
                      <a:pt x="120" y="564"/>
                    </a:lnTo>
                    <a:lnTo>
                      <a:pt x="114" y="564"/>
                    </a:lnTo>
                    <a:lnTo>
                      <a:pt x="120" y="558"/>
                    </a:lnTo>
                    <a:lnTo>
                      <a:pt x="120" y="552"/>
                    </a:lnTo>
                    <a:lnTo>
                      <a:pt x="114" y="546"/>
                    </a:lnTo>
                    <a:lnTo>
                      <a:pt x="108" y="540"/>
                    </a:lnTo>
                    <a:lnTo>
                      <a:pt x="102" y="534"/>
                    </a:lnTo>
                    <a:lnTo>
                      <a:pt x="102" y="528"/>
                    </a:lnTo>
                    <a:lnTo>
                      <a:pt x="102" y="522"/>
                    </a:lnTo>
                    <a:lnTo>
                      <a:pt x="102" y="516"/>
                    </a:lnTo>
                    <a:lnTo>
                      <a:pt x="102" y="510"/>
                    </a:lnTo>
                    <a:lnTo>
                      <a:pt x="102" y="504"/>
                    </a:lnTo>
                    <a:lnTo>
                      <a:pt x="96" y="504"/>
                    </a:lnTo>
                    <a:lnTo>
                      <a:pt x="90" y="498"/>
                    </a:lnTo>
                    <a:lnTo>
                      <a:pt x="84" y="492"/>
                    </a:lnTo>
                    <a:lnTo>
                      <a:pt x="90" y="492"/>
                    </a:lnTo>
                    <a:lnTo>
                      <a:pt x="90" y="486"/>
                    </a:lnTo>
                    <a:lnTo>
                      <a:pt x="96" y="486"/>
                    </a:lnTo>
                    <a:lnTo>
                      <a:pt x="96" y="492"/>
                    </a:lnTo>
                    <a:lnTo>
                      <a:pt x="102" y="486"/>
                    </a:lnTo>
                    <a:lnTo>
                      <a:pt x="108" y="486"/>
                    </a:lnTo>
                    <a:lnTo>
                      <a:pt x="114" y="486"/>
                    </a:lnTo>
                    <a:lnTo>
                      <a:pt x="114" y="480"/>
                    </a:lnTo>
                    <a:lnTo>
                      <a:pt x="120" y="480"/>
                    </a:lnTo>
                    <a:lnTo>
                      <a:pt x="120" y="474"/>
                    </a:lnTo>
                    <a:lnTo>
                      <a:pt x="114" y="474"/>
                    </a:lnTo>
                    <a:lnTo>
                      <a:pt x="108" y="468"/>
                    </a:lnTo>
                    <a:lnTo>
                      <a:pt x="102" y="468"/>
                    </a:lnTo>
                    <a:lnTo>
                      <a:pt x="102" y="462"/>
                    </a:lnTo>
                    <a:lnTo>
                      <a:pt x="102" y="456"/>
                    </a:lnTo>
                    <a:lnTo>
                      <a:pt x="102" y="450"/>
                    </a:lnTo>
                    <a:lnTo>
                      <a:pt x="102" y="444"/>
                    </a:lnTo>
                    <a:lnTo>
                      <a:pt x="102" y="438"/>
                    </a:lnTo>
                    <a:lnTo>
                      <a:pt x="108" y="438"/>
                    </a:lnTo>
                    <a:lnTo>
                      <a:pt x="114" y="438"/>
                    </a:lnTo>
                    <a:lnTo>
                      <a:pt x="120" y="444"/>
                    </a:lnTo>
                    <a:lnTo>
                      <a:pt x="120" y="438"/>
                    </a:lnTo>
                    <a:lnTo>
                      <a:pt x="120" y="432"/>
                    </a:lnTo>
                    <a:lnTo>
                      <a:pt x="120" y="426"/>
                    </a:lnTo>
                    <a:lnTo>
                      <a:pt x="120" y="420"/>
                    </a:lnTo>
                    <a:lnTo>
                      <a:pt x="114" y="420"/>
                    </a:lnTo>
                    <a:lnTo>
                      <a:pt x="114" y="414"/>
                    </a:lnTo>
                    <a:lnTo>
                      <a:pt x="108" y="414"/>
                    </a:lnTo>
                    <a:lnTo>
                      <a:pt x="102" y="414"/>
                    </a:lnTo>
                    <a:lnTo>
                      <a:pt x="102" y="408"/>
                    </a:lnTo>
                    <a:lnTo>
                      <a:pt x="102" y="402"/>
                    </a:lnTo>
                    <a:lnTo>
                      <a:pt x="102" y="396"/>
                    </a:lnTo>
                    <a:lnTo>
                      <a:pt x="108" y="390"/>
                    </a:lnTo>
                    <a:lnTo>
                      <a:pt x="114" y="390"/>
                    </a:lnTo>
                    <a:lnTo>
                      <a:pt x="120" y="390"/>
                    </a:lnTo>
                    <a:lnTo>
                      <a:pt x="120" y="384"/>
                    </a:lnTo>
                    <a:lnTo>
                      <a:pt x="126" y="390"/>
                    </a:lnTo>
                    <a:lnTo>
                      <a:pt x="132" y="390"/>
                    </a:lnTo>
                    <a:lnTo>
                      <a:pt x="138" y="390"/>
                    </a:lnTo>
                    <a:lnTo>
                      <a:pt x="138" y="384"/>
                    </a:lnTo>
                    <a:lnTo>
                      <a:pt x="138" y="378"/>
                    </a:lnTo>
                    <a:lnTo>
                      <a:pt x="138" y="372"/>
                    </a:lnTo>
                    <a:lnTo>
                      <a:pt x="138" y="366"/>
                    </a:lnTo>
                    <a:lnTo>
                      <a:pt x="132" y="366"/>
                    </a:lnTo>
                    <a:lnTo>
                      <a:pt x="126" y="366"/>
                    </a:lnTo>
                    <a:lnTo>
                      <a:pt x="120" y="366"/>
                    </a:lnTo>
                    <a:lnTo>
                      <a:pt x="120" y="372"/>
                    </a:lnTo>
                    <a:lnTo>
                      <a:pt x="114" y="372"/>
                    </a:lnTo>
                    <a:lnTo>
                      <a:pt x="108" y="372"/>
                    </a:lnTo>
                    <a:lnTo>
                      <a:pt x="102" y="372"/>
                    </a:lnTo>
                    <a:lnTo>
                      <a:pt x="96" y="372"/>
                    </a:lnTo>
                    <a:lnTo>
                      <a:pt x="90" y="378"/>
                    </a:lnTo>
                    <a:lnTo>
                      <a:pt x="90" y="384"/>
                    </a:lnTo>
                    <a:lnTo>
                      <a:pt x="84" y="384"/>
                    </a:lnTo>
                    <a:lnTo>
                      <a:pt x="78" y="384"/>
                    </a:lnTo>
                    <a:lnTo>
                      <a:pt x="72" y="384"/>
                    </a:lnTo>
                    <a:lnTo>
                      <a:pt x="66" y="384"/>
                    </a:lnTo>
                    <a:lnTo>
                      <a:pt x="60" y="384"/>
                    </a:lnTo>
                    <a:lnTo>
                      <a:pt x="60" y="378"/>
                    </a:lnTo>
                    <a:lnTo>
                      <a:pt x="60" y="372"/>
                    </a:lnTo>
                    <a:lnTo>
                      <a:pt x="60" y="366"/>
                    </a:lnTo>
                    <a:lnTo>
                      <a:pt x="60" y="360"/>
                    </a:lnTo>
                    <a:lnTo>
                      <a:pt x="54" y="354"/>
                    </a:lnTo>
                    <a:lnTo>
                      <a:pt x="48" y="354"/>
                    </a:lnTo>
                    <a:lnTo>
                      <a:pt x="48" y="348"/>
                    </a:lnTo>
                    <a:lnTo>
                      <a:pt x="42" y="342"/>
                    </a:lnTo>
                    <a:lnTo>
                      <a:pt x="42" y="336"/>
                    </a:lnTo>
                    <a:lnTo>
                      <a:pt x="48" y="336"/>
                    </a:lnTo>
                    <a:lnTo>
                      <a:pt x="54" y="336"/>
                    </a:lnTo>
                    <a:lnTo>
                      <a:pt x="60" y="336"/>
                    </a:lnTo>
                    <a:lnTo>
                      <a:pt x="60" y="330"/>
                    </a:lnTo>
                    <a:lnTo>
                      <a:pt x="66" y="330"/>
                    </a:lnTo>
                    <a:lnTo>
                      <a:pt x="72" y="330"/>
                    </a:lnTo>
                    <a:lnTo>
                      <a:pt x="78" y="330"/>
                    </a:lnTo>
                    <a:lnTo>
                      <a:pt x="84" y="330"/>
                    </a:lnTo>
                    <a:lnTo>
                      <a:pt x="90" y="330"/>
                    </a:lnTo>
                    <a:lnTo>
                      <a:pt x="90" y="324"/>
                    </a:lnTo>
                    <a:lnTo>
                      <a:pt x="90" y="318"/>
                    </a:lnTo>
                    <a:lnTo>
                      <a:pt x="84" y="318"/>
                    </a:lnTo>
                    <a:lnTo>
                      <a:pt x="78" y="318"/>
                    </a:lnTo>
                    <a:lnTo>
                      <a:pt x="72" y="318"/>
                    </a:lnTo>
                    <a:lnTo>
                      <a:pt x="66" y="318"/>
                    </a:lnTo>
                    <a:lnTo>
                      <a:pt x="60" y="318"/>
                    </a:lnTo>
                    <a:lnTo>
                      <a:pt x="60" y="312"/>
                    </a:lnTo>
                    <a:lnTo>
                      <a:pt x="66" y="312"/>
                    </a:lnTo>
                    <a:lnTo>
                      <a:pt x="72" y="306"/>
                    </a:lnTo>
                    <a:lnTo>
                      <a:pt x="78" y="300"/>
                    </a:lnTo>
                    <a:lnTo>
                      <a:pt x="84" y="300"/>
                    </a:lnTo>
                    <a:lnTo>
                      <a:pt x="90" y="300"/>
                    </a:lnTo>
                    <a:lnTo>
                      <a:pt x="96" y="300"/>
                    </a:lnTo>
                    <a:lnTo>
                      <a:pt x="102" y="300"/>
                    </a:lnTo>
                    <a:lnTo>
                      <a:pt x="108" y="300"/>
                    </a:lnTo>
                    <a:lnTo>
                      <a:pt x="114" y="300"/>
                    </a:lnTo>
                    <a:lnTo>
                      <a:pt x="114" y="306"/>
                    </a:lnTo>
                    <a:lnTo>
                      <a:pt x="120" y="306"/>
                    </a:lnTo>
                    <a:lnTo>
                      <a:pt x="120" y="300"/>
                    </a:lnTo>
                    <a:lnTo>
                      <a:pt x="114" y="300"/>
                    </a:lnTo>
                    <a:lnTo>
                      <a:pt x="114" y="294"/>
                    </a:lnTo>
                    <a:lnTo>
                      <a:pt x="108" y="294"/>
                    </a:lnTo>
                    <a:lnTo>
                      <a:pt x="108" y="288"/>
                    </a:lnTo>
                    <a:lnTo>
                      <a:pt x="102" y="288"/>
                    </a:lnTo>
                    <a:lnTo>
                      <a:pt x="96" y="288"/>
                    </a:lnTo>
                    <a:lnTo>
                      <a:pt x="90" y="282"/>
                    </a:lnTo>
                    <a:lnTo>
                      <a:pt x="84" y="288"/>
                    </a:lnTo>
                    <a:lnTo>
                      <a:pt x="78" y="288"/>
                    </a:lnTo>
                    <a:lnTo>
                      <a:pt x="78" y="282"/>
                    </a:lnTo>
                    <a:lnTo>
                      <a:pt x="78" y="276"/>
                    </a:lnTo>
                    <a:lnTo>
                      <a:pt x="72" y="276"/>
                    </a:lnTo>
                    <a:lnTo>
                      <a:pt x="66" y="270"/>
                    </a:lnTo>
                    <a:lnTo>
                      <a:pt x="60" y="270"/>
                    </a:lnTo>
                    <a:lnTo>
                      <a:pt x="54" y="270"/>
                    </a:lnTo>
                    <a:lnTo>
                      <a:pt x="48" y="270"/>
                    </a:lnTo>
                    <a:lnTo>
                      <a:pt x="48" y="264"/>
                    </a:lnTo>
                    <a:lnTo>
                      <a:pt x="48" y="258"/>
                    </a:lnTo>
                    <a:lnTo>
                      <a:pt x="48" y="252"/>
                    </a:lnTo>
                    <a:lnTo>
                      <a:pt x="42" y="252"/>
                    </a:lnTo>
                    <a:lnTo>
                      <a:pt x="36" y="246"/>
                    </a:lnTo>
                    <a:lnTo>
                      <a:pt x="30" y="246"/>
                    </a:lnTo>
                    <a:lnTo>
                      <a:pt x="30" y="240"/>
                    </a:lnTo>
                    <a:lnTo>
                      <a:pt x="36" y="234"/>
                    </a:lnTo>
                    <a:lnTo>
                      <a:pt x="30" y="234"/>
                    </a:lnTo>
                    <a:lnTo>
                      <a:pt x="30" y="228"/>
                    </a:lnTo>
                    <a:lnTo>
                      <a:pt x="24" y="228"/>
                    </a:lnTo>
                    <a:lnTo>
                      <a:pt x="18" y="228"/>
                    </a:lnTo>
                    <a:lnTo>
                      <a:pt x="18" y="222"/>
                    </a:lnTo>
                    <a:lnTo>
                      <a:pt x="12" y="222"/>
                    </a:lnTo>
                    <a:lnTo>
                      <a:pt x="12" y="216"/>
                    </a:lnTo>
                    <a:lnTo>
                      <a:pt x="6" y="216"/>
                    </a:lnTo>
                    <a:lnTo>
                      <a:pt x="6" y="210"/>
                    </a:lnTo>
                    <a:lnTo>
                      <a:pt x="0" y="210"/>
                    </a:lnTo>
                    <a:lnTo>
                      <a:pt x="6" y="210"/>
                    </a:lnTo>
                    <a:lnTo>
                      <a:pt x="6" y="204"/>
                    </a:lnTo>
                    <a:lnTo>
                      <a:pt x="12" y="204"/>
                    </a:lnTo>
                    <a:lnTo>
                      <a:pt x="18" y="204"/>
                    </a:lnTo>
                    <a:lnTo>
                      <a:pt x="18" y="198"/>
                    </a:lnTo>
                    <a:lnTo>
                      <a:pt x="18" y="192"/>
                    </a:lnTo>
                    <a:lnTo>
                      <a:pt x="24" y="186"/>
                    </a:lnTo>
                    <a:lnTo>
                      <a:pt x="30" y="186"/>
                    </a:lnTo>
                    <a:lnTo>
                      <a:pt x="36" y="180"/>
                    </a:lnTo>
                    <a:lnTo>
                      <a:pt x="36" y="174"/>
                    </a:lnTo>
                    <a:lnTo>
                      <a:pt x="36" y="168"/>
                    </a:lnTo>
                    <a:lnTo>
                      <a:pt x="36" y="162"/>
                    </a:lnTo>
                    <a:lnTo>
                      <a:pt x="36" y="156"/>
                    </a:lnTo>
                    <a:lnTo>
                      <a:pt x="36" y="150"/>
                    </a:lnTo>
                    <a:lnTo>
                      <a:pt x="36" y="144"/>
                    </a:lnTo>
                    <a:lnTo>
                      <a:pt x="42" y="144"/>
                    </a:lnTo>
                    <a:lnTo>
                      <a:pt x="48" y="144"/>
                    </a:lnTo>
                    <a:lnTo>
                      <a:pt x="48" y="150"/>
                    </a:lnTo>
                    <a:lnTo>
                      <a:pt x="54" y="150"/>
                    </a:lnTo>
                    <a:lnTo>
                      <a:pt x="60" y="150"/>
                    </a:lnTo>
                    <a:lnTo>
                      <a:pt x="66" y="150"/>
                    </a:lnTo>
                    <a:lnTo>
                      <a:pt x="66" y="144"/>
                    </a:lnTo>
                    <a:lnTo>
                      <a:pt x="66" y="138"/>
                    </a:lnTo>
                    <a:lnTo>
                      <a:pt x="72" y="138"/>
                    </a:lnTo>
                    <a:lnTo>
                      <a:pt x="72" y="132"/>
                    </a:lnTo>
                    <a:lnTo>
                      <a:pt x="78" y="132"/>
                    </a:lnTo>
                    <a:lnTo>
                      <a:pt x="84" y="132"/>
                    </a:lnTo>
                    <a:lnTo>
                      <a:pt x="90" y="132"/>
                    </a:lnTo>
                    <a:lnTo>
                      <a:pt x="90" y="126"/>
                    </a:lnTo>
                    <a:lnTo>
                      <a:pt x="96" y="126"/>
                    </a:lnTo>
                    <a:lnTo>
                      <a:pt x="96" y="120"/>
                    </a:lnTo>
                    <a:lnTo>
                      <a:pt x="96" y="114"/>
                    </a:lnTo>
                    <a:lnTo>
                      <a:pt x="96" y="108"/>
                    </a:lnTo>
                    <a:lnTo>
                      <a:pt x="102" y="108"/>
                    </a:lnTo>
                    <a:lnTo>
                      <a:pt x="108" y="108"/>
                    </a:lnTo>
                    <a:lnTo>
                      <a:pt x="114" y="108"/>
                    </a:lnTo>
                    <a:lnTo>
                      <a:pt x="114" y="102"/>
                    </a:lnTo>
                    <a:lnTo>
                      <a:pt x="108" y="102"/>
                    </a:lnTo>
                    <a:lnTo>
                      <a:pt x="108" y="96"/>
                    </a:lnTo>
                    <a:lnTo>
                      <a:pt x="108" y="90"/>
                    </a:lnTo>
                    <a:lnTo>
                      <a:pt x="108" y="84"/>
                    </a:lnTo>
                    <a:lnTo>
                      <a:pt x="114" y="84"/>
                    </a:lnTo>
                    <a:lnTo>
                      <a:pt x="120" y="84"/>
                    </a:lnTo>
                    <a:lnTo>
                      <a:pt x="126" y="84"/>
                    </a:lnTo>
                    <a:lnTo>
                      <a:pt x="126" y="90"/>
                    </a:lnTo>
                    <a:lnTo>
                      <a:pt x="126" y="96"/>
                    </a:lnTo>
                    <a:lnTo>
                      <a:pt x="132" y="96"/>
                    </a:lnTo>
                    <a:lnTo>
                      <a:pt x="138" y="96"/>
                    </a:lnTo>
                    <a:lnTo>
                      <a:pt x="144" y="96"/>
                    </a:lnTo>
                    <a:lnTo>
                      <a:pt x="138" y="102"/>
                    </a:lnTo>
                    <a:lnTo>
                      <a:pt x="144" y="102"/>
                    </a:lnTo>
                    <a:lnTo>
                      <a:pt x="150" y="102"/>
                    </a:lnTo>
                    <a:lnTo>
                      <a:pt x="156" y="102"/>
                    </a:lnTo>
                    <a:lnTo>
                      <a:pt x="162" y="102"/>
                    </a:lnTo>
                    <a:lnTo>
                      <a:pt x="162" y="108"/>
                    </a:lnTo>
                    <a:lnTo>
                      <a:pt x="168" y="108"/>
                    </a:lnTo>
                    <a:lnTo>
                      <a:pt x="174" y="114"/>
                    </a:lnTo>
                    <a:lnTo>
                      <a:pt x="180" y="114"/>
                    </a:lnTo>
                    <a:lnTo>
                      <a:pt x="180" y="120"/>
                    </a:lnTo>
                    <a:lnTo>
                      <a:pt x="186" y="120"/>
                    </a:lnTo>
                    <a:lnTo>
                      <a:pt x="186" y="126"/>
                    </a:lnTo>
                    <a:lnTo>
                      <a:pt x="186" y="132"/>
                    </a:lnTo>
                    <a:lnTo>
                      <a:pt x="192" y="132"/>
                    </a:lnTo>
                    <a:lnTo>
                      <a:pt x="198" y="132"/>
                    </a:lnTo>
                    <a:lnTo>
                      <a:pt x="204" y="132"/>
                    </a:lnTo>
                    <a:lnTo>
                      <a:pt x="198" y="138"/>
                    </a:lnTo>
                    <a:lnTo>
                      <a:pt x="204" y="138"/>
                    </a:lnTo>
                    <a:lnTo>
                      <a:pt x="204" y="144"/>
                    </a:lnTo>
                    <a:lnTo>
                      <a:pt x="210" y="144"/>
                    </a:lnTo>
                    <a:lnTo>
                      <a:pt x="216" y="144"/>
                    </a:lnTo>
                    <a:lnTo>
                      <a:pt x="216" y="150"/>
                    </a:lnTo>
                    <a:lnTo>
                      <a:pt x="222" y="150"/>
                    </a:lnTo>
                    <a:lnTo>
                      <a:pt x="222" y="144"/>
                    </a:lnTo>
                    <a:lnTo>
                      <a:pt x="228" y="144"/>
                    </a:lnTo>
                    <a:lnTo>
                      <a:pt x="234" y="144"/>
                    </a:lnTo>
                    <a:lnTo>
                      <a:pt x="234" y="138"/>
                    </a:lnTo>
                    <a:lnTo>
                      <a:pt x="234" y="132"/>
                    </a:lnTo>
                    <a:lnTo>
                      <a:pt x="228" y="132"/>
                    </a:lnTo>
                    <a:lnTo>
                      <a:pt x="228" y="126"/>
                    </a:lnTo>
                    <a:lnTo>
                      <a:pt x="222" y="126"/>
                    </a:lnTo>
                    <a:lnTo>
                      <a:pt x="216" y="120"/>
                    </a:lnTo>
                    <a:lnTo>
                      <a:pt x="216" y="114"/>
                    </a:lnTo>
                    <a:lnTo>
                      <a:pt x="222" y="114"/>
                    </a:lnTo>
                    <a:lnTo>
                      <a:pt x="228" y="114"/>
                    </a:lnTo>
                    <a:lnTo>
                      <a:pt x="228" y="108"/>
                    </a:lnTo>
                    <a:lnTo>
                      <a:pt x="234" y="108"/>
                    </a:lnTo>
                    <a:lnTo>
                      <a:pt x="234" y="102"/>
                    </a:lnTo>
                    <a:lnTo>
                      <a:pt x="234" y="96"/>
                    </a:lnTo>
                    <a:lnTo>
                      <a:pt x="234" y="90"/>
                    </a:lnTo>
                    <a:lnTo>
                      <a:pt x="234" y="84"/>
                    </a:lnTo>
                    <a:lnTo>
                      <a:pt x="234" y="78"/>
                    </a:lnTo>
                    <a:lnTo>
                      <a:pt x="234" y="72"/>
                    </a:lnTo>
                    <a:lnTo>
                      <a:pt x="234" y="66"/>
                    </a:lnTo>
                    <a:lnTo>
                      <a:pt x="234" y="60"/>
                    </a:lnTo>
                    <a:lnTo>
                      <a:pt x="240" y="60"/>
                    </a:lnTo>
                    <a:lnTo>
                      <a:pt x="246" y="60"/>
                    </a:lnTo>
                    <a:lnTo>
                      <a:pt x="252" y="60"/>
                    </a:lnTo>
                    <a:lnTo>
                      <a:pt x="258" y="60"/>
                    </a:lnTo>
                    <a:lnTo>
                      <a:pt x="264" y="66"/>
                    </a:lnTo>
                    <a:lnTo>
                      <a:pt x="264" y="72"/>
                    </a:lnTo>
                    <a:lnTo>
                      <a:pt x="270" y="72"/>
                    </a:lnTo>
                    <a:lnTo>
                      <a:pt x="276" y="72"/>
                    </a:lnTo>
                    <a:lnTo>
                      <a:pt x="282" y="72"/>
                    </a:lnTo>
                    <a:lnTo>
                      <a:pt x="288" y="72"/>
                    </a:lnTo>
                    <a:lnTo>
                      <a:pt x="294" y="72"/>
                    </a:lnTo>
                    <a:lnTo>
                      <a:pt x="294" y="66"/>
                    </a:lnTo>
                    <a:lnTo>
                      <a:pt x="294" y="60"/>
                    </a:lnTo>
                    <a:lnTo>
                      <a:pt x="294" y="54"/>
                    </a:lnTo>
                    <a:lnTo>
                      <a:pt x="294" y="48"/>
                    </a:lnTo>
                    <a:lnTo>
                      <a:pt x="294" y="42"/>
                    </a:lnTo>
                    <a:lnTo>
                      <a:pt x="300" y="42"/>
                    </a:lnTo>
                    <a:lnTo>
                      <a:pt x="306" y="42"/>
                    </a:lnTo>
                    <a:lnTo>
                      <a:pt x="312" y="42"/>
                    </a:lnTo>
                    <a:lnTo>
                      <a:pt x="306" y="48"/>
                    </a:lnTo>
                    <a:lnTo>
                      <a:pt x="312" y="48"/>
                    </a:lnTo>
                    <a:lnTo>
                      <a:pt x="312" y="54"/>
                    </a:lnTo>
                    <a:lnTo>
                      <a:pt x="318" y="54"/>
                    </a:lnTo>
                    <a:lnTo>
                      <a:pt x="324" y="54"/>
                    </a:lnTo>
                    <a:lnTo>
                      <a:pt x="324" y="48"/>
                    </a:lnTo>
                    <a:lnTo>
                      <a:pt x="324" y="42"/>
                    </a:lnTo>
                    <a:lnTo>
                      <a:pt x="324" y="36"/>
                    </a:lnTo>
                    <a:lnTo>
                      <a:pt x="330" y="36"/>
                    </a:lnTo>
                    <a:lnTo>
                      <a:pt x="336" y="36"/>
                    </a:lnTo>
                    <a:lnTo>
                      <a:pt x="336" y="30"/>
                    </a:lnTo>
                    <a:lnTo>
                      <a:pt x="342" y="30"/>
                    </a:lnTo>
                    <a:lnTo>
                      <a:pt x="342" y="24"/>
                    </a:lnTo>
                    <a:lnTo>
                      <a:pt x="342" y="18"/>
                    </a:lnTo>
                    <a:lnTo>
                      <a:pt x="342" y="12"/>
                    </a:lnTo>
                    <a:lnTo>
                      <a:pt x="342" y="6"/>
                    </a:lnTo>
                    <a:lnTo>
                      <a:pt x="336" y="0"/>
                    </a:lnTo>
                    <a:lnTo>
                      <a:pt x="348" y="0"/>
                    </a:lnTo>
                    <a:lnTo>
                      <a:pt x="354" y="0"/>
                    </a:lnTo>
                    <a:lnTo>
                      <a:pt x="354" y="12"/>
                    </a:lnTo>
                    <a:lnTo>
                      <a:pt x="360" y="6"/>
                    </a:lnTo>
                    <a:lnTo>
                      <a:pt x="366" y="6"/>
                    </a:lnTo>
                    <a:lnTo>
                      <a:pt x="372" y="12"/>
                    </a:lnTo>
                    <a:lnTo>
                      <a:pt x="372" y="18"/>
                    </a:lnTo>
                    <a:lnTo>
                      <a:pt x="378" y="18"/>
                    </a:lnTo>
                    <a:lnTo>
                      <a:pt x="384" y="18"/>
                    </a:lnTo>
                    <a:lnTo>
                      <a:pt x="384" y="24"/>
                    </a:lnTo>
                    <a:lnTo>
                      <a:pt x="384" y="30"/>
                    </a:lnTo>
                    <a:lnTo>
                      <a:pt x="390" y="30"/>
                    </a:lnTo>
                    <a:lnTo>
                      <a:pt x="396" y="30"/>
                    </a:lnTo>
                    <a:lnTo>
                      <a:pt x="402" y="30"/>
                    </a:lnTo>
                    <a:lnTo>
                      <a:pt x="402" y="36"/>
                    </a:lnTo>
                    <a:lnTo>
                      <a:pt x="402" y="42"/>
                    </a:lnTo>
                    <a:lnTo>
                      <a:pt x="408" y="42"/>
                    </a:lnTo>
                    <a:lnTo>
                      <a:pt x="414" y="42"/>
                    </a:lnTo>
                    <a:lnTo>
                      <a:pt x="414" y="36"/>
                    </a:lnTo>
                    <a:lnTo>
                      <a:pt x="414" y="30"/>
                    </a:lnTo>
                    <a:lnTo>
                      <a:pt x="420" y="30"/>
                    </a:lnTo>
                    <a:lnTo>
                      <a:pt x="426" y="24"/>
                    </a:lnTo>
                    <a:lnTo>
                      <a:pt x="432" y="30"/>
                    </a:lnTo>
                    <a:lnTo>
                      <a:pt x="432" y="36"/>
                    </a:lnTo>
                    <a:lnTo>
                      <a:pt x="432" y="42"/>
                    </a:lnTo>
                    <a:lnTo>
                      <a:pt x="432" y="48"/>
                    </a:lnTo>
                    <a:lnTo>
                      <a:pt x="432" y="54"/>
                    </a:lnTo>
                    <a:lnTo>
                      <a:pt x="426" y="60"/>
                    </a:lnTo>
                    <a:lnTo>
                      <a:pt x="420" y="60"/>
                    </a:lnTo>
                    <a:lnTo>
                      <a:pt x="414" y="60"/>
                    </a:lnTo>
                    <a:lnTo>
                      <a:pt x="414" y="66"/>
                    </a:lnTo>
                    <a:lnTo>
                      <a:pt x="420" y="66"/>
                    </a:lnTo>
                    <a:lnTo>
                      <a:pt x="426" y="66"/>
                    </a:lnTo>
                    <a:lnTo>
                      <a:pt x="426" y="72"/>
                    </a:lnTo>
                    <a:lnTo>
                      <a:pt x="432" y="72"/>
                    </a:lnTo>
                    <a:lnTo>
                      <a:pt x="432" y="78"/>
                    </a:lnTo>
                    <a:lnTo>
                      <a:pt x="426" y="78"/>
                    </a:lnTo>
                    <a:lnTo>
                      <a:pt x="426" y="84"/>
                    </a:lnTo>
                    <a:lnTo>
                      <a:pt x="426" y="90"/>
                    </a:lnTo>
                    <a:lnTo>
                      <a:pt x="426" y="96"/>
                    </a:lnTo>
                    <a:lnTo>
                      <a:pt x="426" y="102"/>
                    </a:lnTo>
                    <a:lnTo>
                      <a:pt x="426" y="108"/>
                    </a:lnTo>
                    <a:lnTo>
                      <a:pt x="432" y="108"/>
                    </a:lnTo>
                    <a:lnTo>
                      <a:pt x="432" y="114"/>
                    </a:lnTo>
                    <a:lnTo>
                      <a:pt x="438" y="114"/>
                    </a:lnTo>
                    <a:lnTo>
                      <a:pt x="444" y="114"/>
                    </a:lnTo>
                    <a:lnTo>
                      <a:pt x="450" y="120"/>
                    </a:lnTo>
                    <a:lnTo>
                      <a:pt x="456" y="120"/>
                    </a:lnTo>
                    <a:lnTo>
                      <a:pt x="456" y="126"/>
                    </a:lnTo>
                    <a:lnTo>
                      <a:pt x="456" y="132"/>
                    </a:lnTo>
                    <a:lnTo>
                      <a:pt x="462" y="132"/>
                    </a:lnTo>
                    <a:lnTo>
                      <a:pt x="468" y="132"/>
                    </a:lnTo>
                    <a:lnTo>
                      <a:pt x="474" y="132"/>
                    </a:lnTo>
                    <a:lnTo>
                      <a:pt x="480" y="138"/>
                    </a:lnTo>
                    <a:lnTo>
                      <a:pt x="486" y="138"/>
                    </a:lnTo>
                    <a:lnTo>
                      <a:pt x="486" y="132"/>
                    </a:lnTo>
                    <a:lnTo>
                      <a:pt x="492" y="132"/>
                    </a:lnTo>
                    <a:lnTo>
                      <a:pt x="492" y="126"/>
                    </a:lnTo>
                    <a:lnTo>
                      <a:pt x="498" y="126"/>
                    </a:lnTo>
                    <a:lnTo>
                      <a:pt x="504" y="126"/>
                    </a:lnTo>
                    <a:lnTo>
                      <a:pt x="510" y="120"/>
                    </a:lnTo>
                    <a:lnTo>
                      <a:pt x="516" y="120"/>
                    </a:lnTo>
                    <a:lnTo>
                      <a:pt x="522" y="120"/>
                    </a:lnTo>
                    <a:lnTo>
                      <a:pt x="516" y="126"/>
                    </a:lnTo>
                    <a:lnTo>
                      <a:pt x="522" y="126"/>
                    </a:lnTo>
                    <a:lnTo>
                      <a:pt x="528" y="132"/>
                    </a:lnTo>
                    <a:lnTo>
                      <a:pt x="534" y="132"/>
                    </a:lnTo>
                    <a:lnTo>
                      <a:pt x="534" y="126"/>
                    </a:lnTo>
                    <a:lnTo>
                      <a:pt x="540" y="126"/>
                    </a:lnTo>
                    <a:lnTo>
                      <a:pt x="546" y="126"/>
                    </a:lnTo>
                    <a:lnTo>
                      <a:pt x="552" y="126"/>
                    </a:lnTo>
                    <a:lnTo>
                      <a:pt x="558" y="126"/>
                    </a:lnTo>
                    <a:lnTo>
                      <a:pt x="564" y="126"/>
                    </a:lnTo>
                    <a:lnTo>
                      <a:pt x="570" y="120"/>
                    </a:lnTo>
                    <a:lnTo>
                      <a:pt x="576" y="120"/>
                    </a:lnTo>
                    <a:lnTo>
                      <a:pt x="582" y="120"/>
                    </a:lnTo>
                    <a:lnTo>
                      <a:pt x="582" y="126"/>
                    </a:lnTo>
                    <a:lnTo>
                      <a:pt x="576" y="126"/>
                    </a:lnTo>
                    <a:lnTo>
                      <a:pt x="582" y="132"/>
                    </a:lnTo>
                    <a:lnTo>
                      <a:pt x="588" y="132"/>
                    </a:lnTo>
                    <a:lnTo>
                      <a:pt x="588" y="138"/>
                    </a:lnTo>
                    <a:lnTo>
                      <a:pt x="594" y="138"/>
                    </a:lnTo>
                    <a:lnTo>
                      <a:pt x="594" y="132"/>
                    </a:lnTo>
                    <a:lnTo>
                      <a:pt x="594" y="126"/>
                    </a:lnTo>
                    <a:lnTo>
                      <a:pt x="600" y="126"/>
                    </a:lnTo>
                    <a:lnTo>
                      <a:pt x="606" y="126"/>
                    </a:lnTo>
                    <a:lnTo>
                      <a:pt x="612" y="126"/>
                    </a:lnTo>
                    <a:lnTo>
                      <a:pt x="618" y="120"/>
                    </a:lnTo>
                    <a:lnTo>
                      <a:pt x="624" y="126"/>
                    </a:lnTo>
                    <a:lnTo>
                      <a:pt x="624" y="132"/>
                    </a:lnTo>
                    <a:lnTo>
                      <a:pt x="624" y="138"/>
                    </a:lnTo>
                    <a:lnTo>
                      <a:pt x="624" y="144"/>
                    </a:lnTo>
                    <a:lnTo>
                      <a:pt x="624" y="150"/>
                    </a:lnTo>
                    <a:lnTo>
                      <a:pt x="624" y="156"/>
                    </a:lnTo>
                    <a:lnTo>
                      <a:pt x="624" y="162"/>
                    </a:lnTo>
                    <a:lnTo>
                      <a:pt x="630" y="162"/>
                    </a:lnTo>
                    <a:lnTo>
                      <a:pt x="636" y="162"/>
                    </a:lnTo>
                    <a:lnTo>
                      <a:pt x="642" y="162"/>
                    </a:lnTo>
                    <a:lnTo>
                      <a:pt x="636" y="156"/>
                    </a:lnTo>
                    <a:lnTo>
                      <a:pt x="642" y="156"/>
                    </a:lnTo>
                    <a:lnTo>
                      <a:pt x="648" y="156"/>
                    </a:lnTo>
                    <a:lnTo>
                      <a:pt x="654" y="156"/>
                    </a:lnTo>
                    <a:lnTo>
                      <a:pt x="654" y="150"/>
                    </a:lnTo>
                    <a:lnTo>
                      <a:pt x="654" y="144"/>
                    </a:lnTo>
                    <a:lnTo>
                      <a:pt x="660" y="144"/>
                    </a:lnTo>
                    <a:lnTo>
                      <a:pt x="666" y="144"/>
                    </a:lnTo>
                    <a:lnTo>
                      <a:pt x="672" y="150"/>
                    </a:lnTo>
                    <a:lnTo>
                      <a:pt x="672" y="156"/>
                    </a:lnTo>
                    <a:lnTo>
                      <a:pt x="678" y="156"/>
                    </a:lnTo>
                    <a:lnTo>
                      <a:pt x="684" y="156"/>
                    </a:lnTo>
                    <a:lnTo>
                      <a:pt x="684" y="162"/>
                    </a:lnTo>
                    <a:lnTo>
                      <a:pt x="678" y="162"/>
                    </a:lnTo>
                    <a:lnTo>
                      <a:pt x="672" y="162"/>
                    </a:lnTo>
                    <a:lnTo>
                      <a:pt x="666" y="162"/>
                    </a:lnTo>
                    <a:lnTo>
                      <a:pt x="660" y="168"/>
                    </a:lnTo>
                    <a:lnTo>
                      <a:pt x="654" y="168"/>
                    </a:lnTo>
                    <a:lnTo>
                      <a:pt x="654" y="174"/>
                    </a:lnTo>
                    <a:lnTo>
                      <a:pt x="648" y="174"/>
                    </a:lnTo>
                    <a:lnTo>
                      <a:pt x="642" y="174"/>
                    </a:lnTo>
                    <a:lnTo>
                      <a:pt x="636" y="180"/>
                    </a:lnTo>
                    <a:lnTo>
                      <a:pt x="642" y="180"/>
                    </a:lnTo>
                    <a:lnTo>
                      <a:pt x="648" y="180"/>
                    </a:lnTo>
                    <a:lnTo>
                      <a:pt x="648" y="186"/>
                    </a:lnTo>
                    <a:lnTo>
                      <a:pt x="654" y="186"/>
                    </a:lnTo>
                    <a:lnTo>
                      <a:pt x="654" y="192"/>
                    </a:lnTo>
                    <a:lnTo>
                      <a:pt x="654" y="198"/>
                    </a:lnTo>
                    <a:lnTo>
                      <a:pt x="654" y="204"/>
                    </a:lnTo>
                    <a:lnTo>
                      <a:pt x="654" y="210"/>
                    </a:lnTo>
                    <a:lnTo>
                      <a:pt x="654" y="216"/>
                    </a:lnTo>
                    <a:lnTo>
                      <a:pt x="654" y="222"/>
                    </a:lnTo>
                    <a:lnTo>
                      <a:pt x="654" y="228"/>
                    </a:lnTo>
                    <a:lnTo>
                      <a:pt x="654" y="234"/>
                    </a:lnTo>
                    <a:lnTo>
                      <a:pt x="660" y="234"/>
                    </a:lnTo>
                    <a:lnTo>
                      <a:pt x="666" y="234"/>
                    </a:lnTo>
                    <a:lnTo>
                      <a:pt x="666" y="240"/>
                    </a:lnTo>
                    <a:lnTo>
                      <a:pt x="666" y="246"/>
                    </a:lnTo>
                    <a:lnTo>
                      <a:pt x="666" y="252"/>
                    </a:lnTo>
                    <a:lnTo>
                      <a:pt x="666" y="258"/>
                    </a:lnTo>
                    <a:lnTo>
                      <a:pt x="660" y="258"/>
                    </a:lnTo>
                    <a:lnTo>
                      <a:pt x="654" y="252"/>
                    </a:lnTo>
                    <a:lnTo>
                      <a:pt x="654" y="258"/>
                    </a:lnTo>
                    <a:lnTo>
                      <a:pt x="648" y="264"/>
                    </a:lnTo>
                    <a:lnTo>
                      <a:pt x="642" y="264"/>
                    </a:lnTo>
                    <a:lnTo>
                      <a:pt x="642" y="270"/>
                    </a:lnTo>
                    <a:lnTo>
                      <a:pt x="636" y="270"/>
                    </a:lnTo>
                    <a:lnTo>
                      <a:pt x="636" y="276"/>
                    </a:lnTo>
                    <a:lnTo>
                      <a:pt x="636" y="282"/>
                    </a:lnTo>
                    <a:lnTo>
                      <a:pt x="636" y="288"/>
                    </a:lnTo>
                    <a:lnTo>
                      <a:pt x="636" y="294"/>
                    </a:lnTo>
                    <a:lnTo>
                      <a:pt x="636" y="300"/>
                    </a:lnTo>
                    <a:lnTo>
                      <a:pt x="636" y="306"/>
                    </a:lnTo>
                    <a:lnTo>
                      <a:pt x="630" y="300"/>
                    </a:lnTo>
                    <a:lnTo>
                      <a:pt x="624" y="300"/>
                    </a:lnTo>
                    <a:lnTo>
                      <a:pt x="618" y="300"/>
                    </a:lnTo>
                    <a:lnTo>
                      <a:pt x="612" y="300"/>
                    </a:lnTo>
                    <a:lnTo>
                      <a:pt x="612" y="294"/>
                    </a:lnTo>
                    <a:lnTo>
                      <a:pt x="606" y="294"/>
                    </a:lnTo>
                    <a:lnTo>
                      <a:pt x="606" y="300"/>
                    </a:lnTo>
                    <a:lnTo>
                      <a:pt x="606" y="306"/>
                    </a:lnTo>
                    <a:lnTo>
                      <a:pt x="600" y="306"/>
                    </a:lnTo>
                    <a:lnTo>
                      <a:pt x="600" y="312"/>
                    </a:lnTo>
                    <a:lnTo>
                      <a:pt x="594" y="312"/>
                    </a:lnTo>
                    <a:lnTo>
                      <a:pt x="588" y="318"/>
                    </a:lnTo>
                    <a:lnTo>
                      <a:pt x="582" y="318"/>
                    </a:lnTo>
                    <a:lnTo>
                      <a:pt x="576" y="318"/>
                    </a:lnTo>
                    <a:lnTo>
                      <a:pt x="570" y="318"/>
                    </a:lnTo>
                    <a:lnTo>
                      <a:pt x="564" y="318"/>
                    </a:lnTo>
                    <a:lnTo>
                      <a:pt x="564" y="324"/>
                    </a:lnTo>
                    <a:lnTo>
                      <a:pt x="558" y="324"/>
                    </a:lnTo>
                    <a:lnTo>
                      <a:pt x="558" y="330"/>
                    </a:lnTo>
                    <a:lnTo>
                      <a:pt x="558" y="336"/>
                    </a:lnTo>
                    <a:lnTo>
                      <a:pt x="558" y="342"/>
                    </a:lnTo>
                    <a:lnTo>
                      <a:pt x="564" y="342"/>
                    </a:lnTo>
                    <a:lnTo>
                      <a:pt x="570" y="342"/>
                    </a:lnTo>
                    <a:lnTo>
                      <a:pt x="576" y="342"/>
                    </a:lnTo>
                    <a:lnTo>
                      <a:pt x="582" y="342"/>
                    </a:lnTo>
                    <a:lnTo>
                      <a:pt x="588" y="342"/>
                    </a:lnTo>
                    <a:lnTo>
                      <a:pt x="594" y="342"/>
                    </a:lnTo>
                    <a:lnTo>
                      <a:pt x="594" y="336"/>
                    </a:lnTo>
                    <a:lnTo>
                      <a:pt x="600" y="336"/>
                    </a:lnTo>
                    <a:lnTo>
                      <a:pt x="606" y="336"/>
                    </a:lnTo>
                    <a:lnTo>
                      <a:pt x="606" y="342"/>
                    </a:lnTo>
                    <a:lnTo>
                      <a:pt x="612" y="348"/>
                    </a:lnTo>
                    <a:lnTo>
                      <a:pt x="618" y="348"/>
                    </a:lnTo>
                    <a:lnTo>
                      <a:pt x="618" y="354"/>
                    </a:lnTo>
                    <a:lnTo>
                      <a:pt x="612" y="354"/>
                    </a:lnTo>
                    <a:lnTo>
                      <a:pt x="606" y="354"/>
                    </a:lnTo>
                    <a:lnTo>
                      <a:pt x="600" y="354"/>
                    </a:lnTo>
                    <a:lnTo>
                      <a:pt x="594" y="354"/>
                    </a:lnTo>
                    <a:lnTo>
                      <a:pt x="588" y="360"/>
                    </a:lnTo>
                    <a:lnTo>
                      <a:pt x="582" y="360"/>
                    </a:lnTo>
                    <a:lnTo>
                      <a:pt x="576" y="360"/>
                    </a:lnTo>
                    <a:lnTo>
                      <a:pt x="576" y="354"/>
                    </a:lnTo>
                    <a:lnTo>
                      <a:pt x="570" y="354"/>
                    </a:lnTo>
                    <a:lnTo>
                      <a:pt x="564" y="354"/>
                    </a:lnTo>
                    <a:lnTo>
                      <a:pt x="558" y="354"/>
                    </a:lnTo>
                    <a:lnTo>
                      <a:pt x="558" y="360"/>
                    </a:lnTo>
                    <a:lnTo>
                      <a:pt x="558" y="366"/>
                    </a:lnTo>
                    <a:lnTo>
                      <a:pt x="558" y="372"/>
                    </a:lnTo>
                    <a:lnTo>
                      <a:pt x="564" y="372"/>
                    </a:lnTo>
                    <a:lnTo>
                      <a:pt x="564" y="378"/>
                    </a:lnTo>
                    <a:lnTo>
                      <a:pt x="570" y="378"/>
                    </a:lnTo>
                    <a:lnTo>
                      <a:pt x="576" y="384"/>
                    </a:lnTo>
                    <a:lnTo>
                      <a:pt x="576" y="390"/>
                    </a:lnTo>
                    <a:lnTo>
                      <a:pt x="582" y="390"/>
                    </a:lnTo>
                    <a:lnTo>
                      <a:pt x="588" y="390"/>
                    </a:lnTo>
                    <a:lnTo>
                      <a:pt x="588" y="396"/>
                    </a:lnTo>
                    <a:lnTo>
                      <a:pt x="588" y="402"/>
                    </a:lnTo>
                    <a:lnTo>
                      <a:pt x="594" y="402"/>
                    </a:lnTo>
                    <a:lnTo>
                      <a:pt x="594" y="408"/>
                    </a:lnTo>
                    <a:lnTo>
                      <a:pt x="600" y="408"/>
                    </a:lnTo>
                    <a:lnTo>
                      <a:pt x="606" y="408"/>
                    </a:lnTo>
                    <a:lnTo>
                      <a:pt x="606" y="414"/>
                    </a:lnTo>
                    <a:lnTo>
                      <a:pt x="600" y="414"/>
                    </a:lnTo>
                    <a:lnTo>
                      <a:pt x="594" y="420"/>
                    </a:lnTo>
                    <a:lnTo>
                      <a:pt x="588" y="420"/>
                    </a:lnTo>
                    <a:lnTo>
                      <a:pt x="588" y="426"/>
                    </a:lnTo>
                    <a:lnTo>
                      <a:pt x="588" y="432"/>
                    </a:lnTo>
                    <a:lnTo>
                      <a:pt x="588" y="438"/>
                    </a:lnTo>
                    <a:lnTo>
                      <a:pt x="582" y="438"/>
                    </a:lnTo>
                    <a:lnTo>
                      <a:pt x="576" y="438"/>
                    </a:lnTo>
                    <a:lnTo>
                      <a:pt x="570" y="432"/>
                    </a:lnTo>
                    <a:lnTo>
                      <a:pt x="576" y="432"/>
                    </a:lnTo>
                    <a:lnTo>
                      <a:pt x="576" y="426"/>
                    </a:lnTo>
                    <a:lnTo>
                      <a:pt x="570" y="426"/>
                    </a:lnTo>
                    <a:lnTo>
                      <a:pt x="570" y="420"/>
                    </a:lnTo>
                    <a:lnTo>
                      <a:pt x="564" y="414"/>
                    </a:lnTo>
                    <a:lnTo>
                      <a:pt x="558" y="414"/>
                    </a:lnTo>
                    <a:lnTo>
                      <a:pt x="558" y="408"/>
                    </a:lnTo>
                    <a:lnTo>
                      <a:pt x="558" y="402"/>
                    </a:lnTo>
                    <a:lnTo>
                      <a:pt x="558" y="396"/>
                    </a:lnTo>
                    <a:lnTo>
                      <a:pt x="558" y="390"/>
                    </a:lnTo>
                    <a:lnTo>
                      <a:pt x="558" y="384"/>
                    </a:lnTo>
                    <a:lnTo>
                      <a:pt x="558" y="378"/>
                    </a:lnTo>
                    <a:lnTo>
                      <a:pt x="552" y="378"/>
                    </a:lnTo>
                    <a:lnTo>
                      <a:pt x="552" y="372"/>
                    </a:lnTo>
                    <a:lnTo>
                      <a:pt x="546" y="372"/>
                    </a:lnTo>
                    <a:lnTo>
                      <a:pt x="546" y="366"/>
                    </a:lnTo>
                    <a:lnTo>
                      <a:pt x="546" y="360"/>
                    </a:lnTo>
                    <a:lnTo>
                      <a:pt x="546" y="354"/>
                    </a:lnTo>
                    <a:lnTo>
                      <a:pt x="546" y="348"/>
                    </a:lnTo>
                    <a:lnTo>
                      <a:pt x="540" y="348"/>
                    </a:lnTo>
                    <a:lnTo>
                      <a:pt x="540" y="342"/>
                    </a:lnTo>
                    <a:lnTo>
                      <a:pt x="534" y="342"/>
                    </a:lnTo>
                    <a:lnTo>
                      <a:pt x="534" y="336"/>
                    </a:lnTo>
                    <a:lnTo>
                      <a:pt x="528" y="336"/>
                    </a:lnTo>
                    <a:lnTo>
                      <a:pt x="528" y="330"/>
                    </a:lnTo>
                    <a:lnTo>
                      <a:pt x="528" y="324"/>
                    </a:lnTo>
                    <a:lnTo>
                      <a:pt x="528" y="318"/>
                    </a:lnTo>
                    <a:lnTo>
                      <a:pt x="522" y="318"/>
                    </a:lnTo>
                    <a:lnTo>
                      <a:pt x="516" y="318"/>
                    </a:lnTo>
                    <a:lnTo>
                      <a:pt x="516" y="312"/>
                    </a:lnTo>
                    <a:lnTo>
                      <a:pt x="516" y="306"/>
                    </a:lnTo>
                    <a:lnTo>
                      <a:pt x="516" y="300"/>
                    </a:lnTo>
                    <a:lnTo>
                      <a:pt x="516" y="294"/>
                    </a:lnTo>
                    <a:lnTo>
                      <a:pt x="516" y="288"/>
                    </a:lnTo>
                    <a:lnTo>
                      <a:pt x="516" y="282"/>
                    </a:lnTo>
                    <a:lnTo>
                      <a:pt x="510" y="282"/>
                    </a:lnTo>
                    <a:lnTo>
                      <a:pt x="504" y="282"/>
                    </a:lnTo>
                    <a:lnTo>
                      <a:pt x="498" y="282"/>
                    </a:lnTo>
                    <a:lnTo>
                      <a:pt x="498" y="276"/>
                    </a:lnTo>
                    <a:lnTo>
                      <a:pt x="492" y="276"/>
                    </a:lnTo>
                    <a:lnTo>
                      <a:pt x="486" y="276"/>
                    </a:lnTo>
                    <a:close/>
                  </a:path>
                </a:pathLst>
              </a:custGeom>
              <a:noFill/>
              <a:ln w="6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87" name="Freeform 235"/>
              <p:cNvSpPr>
                <a:spLocks/>
              </p:cNvSpPr>
              <p:nvPr/>
            </p:nvSpPr>
            <p:spPr bwMode="auto">
              <a:xfrm>
                <a:off x="2009775" y="3019425"/>
                <a:ext cx="1295400" cy="1181100"/>
              </a:xfrm>
              <a:custGeom>
                <a:avLst/>
                <a:gdLst>
                  <a:gd name="T0" fmla="*/ 2147483647 w 816"/>
                  <a:gd name="T1" fmla="*/ 2147483647 h 744"/>
                  <a:gd name="T2" fmla="*/ 2147483647 w 816"/>
                  <a:gd name="T3" fmla="*/ 2147483647 h 744"/>
                  <a:gd name="T4" fmla="*/ 2147483647 w 816"/>
                  <a:gd name="T5" fmla="*/ 2147483647 h 744"/>
                  <a:gd name="T6" fmla="*/ 2147483647 w 816"/>
                  <a:gd name="T7" fmla="*/ 2147483647 h 744"/>
                  <a:gd name="T8" fmla="*/ 2147483647 w 816"/>
                  <a:gd name="T9" fmla="*/ 2147483647 h 744"/>
                  <a:gd name="T10" fmla="*/ 2147483647 w 816"/>
                  <a:gd name="T11" fmla="*/ 2147483647 h 744"/>
                  <a:gd name="T12" fmla="*/ 2147483647 w 816"/>
                  <a:gd name="T13" fmla="*/ 2147483647 h 744"/>
                  <a:gd name="T14" fmla="*/ 2147483647 w 816"/>
                  <a:gd name="T15" fmla="*/ 2147483647 h 744"/>
                  <a:gd name="T16" fmla="*/ 2147483647 w 816"/>
                  <a:gd name="T17" fmla="*/ 2147483647 h 744"/>
                  <a:gd name="T18" fmla="*/ 2147483647 w 816"/>
                  <a:gd name="T19" fmla="*/ 2147483647 h 744"/>
                  <a:gd name="T20" fmla="*/ 2147483647 w 816"/>
                  <a:gd name="T21" fmla="*/ 2147483647 h 744"/>
                  <a:gd name="T22" fmla="*/ 2147483647 w 816"/>
                  <a:gd name="T23" fmla="*/ 2147483647 h 744"/>
                  <a:gd name="T24" fmla="*/ 2147483647 w 816"/>
                  <a:gd name="T25" fmla="*/ 2147483647 h 744"/>
                  <a:gd name="T26" fmla="*/ 2147483647 w 816"/>
                  <a:gd name="T27" fmla="*/ 2147483647 h 744"/>
                  <a:gd name="T28" fmla="*/ 2147483647 w 816"/>
                  <a:gd name="T29" fmla="*/ 2147483647 h 744"/>
                  <a:gd name="T30" fmla="*/ 2147483647 w 816"/>
                  <a:gd name="T31" fmla="*/ 2147483647 h 744"/>
                  <a:gd name="T32" fmla="*/ 2147483647 w 816"/>
                  <a:gd name="T33" fmla="*/ 2147483647 h 744"/>
                  <a:gd name="T34" fmla="*/ 2147483647 w 816"/>
                  <a:gd name="T35" fmla="*/ 2147483647 h 744"/>
                  <a:gd name="T36" fmla="*/ 2147483647 w 816"/>
                  <a:gd name="T37" fmla="*/ 2147483647 h 744"/>
                  <a:gd name="T38" fmla="*/ 2147483647 w 816"/>
                  <a:gd name="T39" fmla="*/ 2147483647 h 744"/>
                  <a:gd name="T40" fmla="*/ 2147483647 w 816"/>
                  <a:gd name="T41" fmla="*/ 2147483647 h 744"/>
                  <a:gd name="T42" fmla="*/ 2147483647 w 816"/>
                  <a:gd name="T43" fmla="*/ 2147483647 h 744"/>
                  <a:gd name="T44" fmla="*/ 2147483647 w 816"/>
                  <a:gd name="T45" fmla="*/ 2147483647 h 744"/>
                  <a:gd name="T46" fmla="*/ 2147483647 w 816"/>
                  <a:gd name="T47" fmla="*/ 2147483647 h 744"/>
                  <a:gd name="T48" fmla="*/ 2147483647 w 816"/>
                  <a:gd name="T49" fmla="*/ 2147483647 h 744"/>
                  <a:gd name="T50" fmla="*/ 2147483647 w 816"/>
                  <a:gd name="T51" fmla="*/ 2147483647 h 744"/>
                  <a:gd name="T52" fmla="*/ 2147483647 w 816"/>
                  <a:gd name="T53" fmla="*/ 2147483647 h 744"/>
                  <a:gd name="T54" fmla="*/ 2147483647 w 816"/>
                  <a:gd name="T55" fmla="*/ 2147483647 h 744"/>
                  <a:gd name="T56" fmla="*/ 2147483647 w 816"/>
                  <a:gd name="T57" fmla="*/ 2147483647 h 744"/>
                  <a:gd name="T58" fmla="*/ 2147483647 w 816"/>
                  <a:gd name="T59" fmla="*/ 2147483647 h 744"/>
                  <a:gd name="T60" fmla="*/ 2147483647 w 816"/>
                  <a:gd name="T61" fmla="*/ 2147483647 h 744"/>
                  <a:gd name="T62" fmla="*/ 2147483647 w 816"/>
                  <a:gd name="T63" fmla="*/ 2147483647 h 744"/>
                  <a:gd name="T64" fmla="*/ 2147483647 w 816"/>
                  <a:gd name="T65" fmla="*/ 2147483647 h 744"/>
                  <a:gd name="T66" fmla="*/ 2147483647 w 816"/>
                  <a:gd name="T67" fmla="*/ 2147483647 h 744"/>
                  <a:gd name="T68" fmla="*/ 2147483647 w 816"/>
                  <a:gd name="T69" fmla="*/ 2147483647 h 744"/>
                  <a:gd name="T70" fmla="*/ 2147483647 w 816"/>
                  <a:gd name="T71" fmla="*/ 2147483647 h 744"/>
                  <a:gd name="T72" fmla="*/ 2147483647 w 816"/>
                  <a:gd name="T73" fmla="*/ 2147483647 h 744"/>
                  <a:gd name="T74" fmla="*/ 2147483647 w 816"/>
                  <a:gd name="T75" fmla="*/ 2147483647 h 744"/>
                  <a:gd name="T76" fmla="*/ 2147483647 w 816"/>
                  <a:gd name="T77" fmla="*/ 2147483647 h 744"/>
                  <a:gd name="T78" fmla="*/ 2147483647 w 816"/>
                  <a:gd name="T79" fmla="*/ 2147483647 h 744"/>
                  <a:gd name="T80" fmla="*/ 2147483647 w 816"/>
                  <a:gd name="T81" fmla="*/ 2147483647 h 744"/>
                  <a:gd name="T82" fmla="*/ 2147483647 w 816"/>
                  <a:gd name="T83" fmla="*/ 2147483647 h 744"/>
                  <a:gd name="T84" fmla="*/ 2147483647 w 816"/>
                  <a:gd name="T85" fmla="*/ 2147483647 h 744"/>
                  <a:gd name="T86" fmla="*/ 2147483647 w 816"/>
                  <a:gd name="T87" fmla="*/ 2147483647 h 744"/>
                  <a:gd name="T88" fmla="*/ 2147483647 w 816"/>
                  <a:gd name="T89" fmla="*/ 2147483647 h 744"/>
                  <a:gd name="T90" fmla="*/ 2147483647 w 816"/>
                  <a:gd name="T91" fmla="*/ 2147483647 h 744"/>
                  <a:gd name="T92" fmla="*/ 2147483647 w 816"/>
                  <a:gd name="T93" fmla="*/ 2147483647 h 744"/>
                  <a:gd name="T94" fmla="*/ 2147483647 w 816"/>
                  <a:gd name="T95" fmla="*/ 2147483647 h 744"/>
                  <a:gd name="T96" fmla="*/ 2147483647 w 816"/>
                  <a:gd name="T97" fmla="*/ 2147483647 h 744"/>
                  <a:gd name="T98" fmla="*/ 2147483647 w 816"/>
                  <a:gd name="T99" fmla="*/ 2147483647 h 744"/>
                  <a:gd name="T100" fmla="*/ 2147483647 w 816"/>
                  <a:gd name="T101" fmla="*/ 2147483647 h 744"/>
                  <a:gd name="T102" fmla="*/ 2147483647 w 816"/>
                  <a:gd name="T103" fmla="*/ 2147483647 h 744"/>
                  <a:gd name="T104" fmla="*/ 2147483647 w 816"/>
                  <a:gd name="T105" fmla="*/ 2147483647 h 744"/>
                  <a:gd name="T106" fmla="*/ 2147483647 w 816"/>
                  <a:gd name="T107" fmla="*/ 2147483647 h 744"/>
                  <a:gd name="T108" fmla="*/ 2147483647 w 816"/>
                  <a:gd name="T109" fmla="*/ 2147483647 h 744"/>
                  <a:gd name="T110" fmla="*/ 2147483647 w 816"/>
                  <a:gd name="T111" fmla="*/ 2147483647 h 744"/>
                  <a:gd name="T112" fmla="*/ 2147483647 w 816"/>
                  <a:gd name="T113" fmla="*/ 2147483647 h 744"/>
                  <a:gd name="T114" fmla="*/ 2147483647 w 816"/>
                  <a:gd name="T115" fmla="*/ 2147483647 h 744"/>
                  <a:gd name="T116" fmla="*/ 2147483647 w 816"/>
                  <a:gd name="T117" fmla="*/ 2147483647 h 744"/>
                  <a:gd name="T118" fmla="*/ 2147483647 w 816"/>
                  <a:gd name="T119" fmla="*/ 2147483647 h 744"/>
                  <a:gd name="T120" fmla="*/ 2147483647 w 816"/>
                  <a:gd name="T121" fmla="*/ 2147483647 h 744"/>
                  <a:gd name="T122" fmla="*/ 2147483647 w 816"/>
                  <a:gd name="T123" fmla="*/ 2147483647 h 744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816"/>
                  <a:gd name="T187" fmla="*/ 0 h 744"/>
                  <a:gd name="T188" fmla="*/ 816 w 816"/>
                  <a:gd name="T189" fmla="*/ 744 h 744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816" h="744">
                    <a:moveTo>
                      <a:pt x="558" y="474"/>
                    </a:moveTo>
                    <a:lnTo>
                      <a:pt x="564" y="474"/>
                    </a:lnTo>
                    <a:lnTo>
                      <a:pt x="570" y="474"/>
                    </a:lnTo>
                    <a:lnTo>
                      <a:pt x="570" y="480"/>
                    </a:lnTo>
                    <a:lnTo>
                      <a:pt x="576" y="480"/>
                    </a:lnTo>
                    <a:lnTo>
                      <a:pt x="576" y="486"/>
                    </a:lnTo>
                    <a:lnTo>
                      <a:pt x="582" y="486"/>
                    </a:lnTo>
                    <a:lnTo>
                      <a:pt x="582" y="492"/>
                    </a:lnTo>
                    <a:lnTo>
                      <a:pt x="588" y="492"/>
                    </a:lnTo>
                    <a:lnTo>
                      <a:pt x="594" y="492"/>
                    </a:lnTo>
                    <a:lnTo>
                      <a:pt x="594" y="498"/>
                    </a:lnTo>
                    <a:lnTo>
                      <a:pt x="588" y="498"/>
                    </a:lnTo>
                    <a:lnTo>
                      <a:pt x="588" y="504"/>
                    </a:lnTo>
                    <a:lnTo>
                      <a:pt x="588" y="510"/>
                    </a:lnTo>
                    <a:lnTo>
                      <a:pt x="594" y="510"/>
                    </a:lnTo>
                    <a:lnTo>
                      <a:pt x="600" y="510"/>
                    </a:lnTo>
                    <a:lnTo>
                      <a:pt x="606" y="510"/>
                    </a:lnTo>
                    <a:lnTo>
                      <a:pt x="612" y="516"/>
                    </a:lnTo>
                    <a:lnTo>
                      <a:pt x="618" y="516"/>
                    </a:lnTo>
                    <a:lnTo>
                      <a:pt x="624" y="516"/>
                    </a:lnTo>
                    <a:lnTo>
                      <a:pt x="630" y="510"/>
                    </a:lnTo>
                    <a:lnTo>
                      <a:pt x="636" y="510"/>
                    </a:lnTo>
                    <a:lnTo>
                      <a:pt x="642" y="510"/>
                    </a:lnTo>
                    <a:lnTo>
                      <a:pt x="648" y="510"/>
                    </a:lnTo>
                    <a:lnTo>
                      <a:pt x="654" y="510"/>
                    </a:lnTo>
                    <a:lnTo>
                      <a:pt x="654" y="516"/>
                    </a:lnTo>
                    <a:lnTo>
                      <a:pt x="660" y="516"/>
                    </a:lnTo>
                    <a:lnTo>
                      <a:pt x="666" y="522"/>
                    </a:lnTo>
                    <a:lnTo>
                      <a:pt x="666" y="528"/>
                    </a:lnTo>
                    <a:lnTo>
                      <a:pt x="666" y="534"/>
                    </a:lnTo>
                    <a:lnTo>
                      <a:pt x="672" y="534"/>
                    </a:lnTo>
                    <a:lnTo>
                      <a:pt x="678" y="528"/>
                    </a:lnTo>
                    <a:lnTo>
                      <a:pt x="684" y="528"/>
                    </a:lnTo>
                    <a:lnTo>
                      <a:pt x="678" y="522"/>
                    </a:lnTo>
                    <a:lnTo>
                      <a:pt x="678" y="516"/>
                    </a:lnTo>
                    <a:lnTo>
                      <a:pt x="684" y="516"/>
                    </a:lnTo>
                    <a:lnTo>
                      <a:pt x="690" y="516"/>
                    </a:lnTo>
                    <a:lnTo>
                      <a:pt x="696" y="510"/>
                    </a:lnTo>
                    <a:lnTo>
                      <a:pt x="702" y="510"/>
                    </a:lnTo>
                    <a:lnTo>
                      <a:pt x="708" y="510"/>
                    </a:lnTo>
                    <a:lnTo>
                      <a:pt x="714" y="510"/>
                    </a:lnTo>
                    <a:lnTo>
                      <a:pt x="720" y="510"/>
                    </a:lnTo>
                    <a:lnTo>
                      <a:pt x="720" y="504"/>
                    </a:lnTo>
                    <a:lnTo>
                      <a:pt x="726" y="504"/>
                    </a:lnTo>
                    <a:lnTo>
                      <a:pt x="726" y="498"/>
                    </a:lnTo>
                    <a:lnTo>
                      <a:pt x="732" y="498"/>
                    </a:lnTo>
                    <a:lnTo>
                      <a:pt x="732" y="492"/>
                    </a:lnTo>
                    <a:lnTo>
                      <a:pt x="738" y="492"/>
                    </a:lnTo>
                    <a:lnTo>
                      <a:pt x="744" y="498"/>
                    </a:lnTo>
                    <a:lnTo>
                      <a:pt x="744" y="504"/>
                    </a:lnTo>
                    <a:lnTo>
                      <a:pt x="744" y="510"/>
                    </a:lnTo>
                    <a:lnTo>
                      <a:pt x="738" y="510"/>
                    </a:lnTo>
                    <a:lnTo>
                      <a:pt x="744" y="516"/>
                    </a:lnTo>
                    <a:lnTo>
                      <a:pt x="750" y="516"/>
                    </a:lnTo>
                    <a:lnTo>
                      <a:pt x="756" y="516"/>
                    </a:lnTo>
                    <a:lnTo>
                      <a:pt x="756" y="522"/>
                    </a:lnTo>
                    <a:lnTo>
                      <a:pt x="762" y="522"/>
                    </a:lnTo>
                    <a:lnTo>
                      <a:pt x="768" y="522"/>
                    </a:lnTo>
                    <a:lnTo>
                      <a:pt x="774" y="516"/>
                    </a:lnTo>
                    <a:lnTo>
                      <a:pt x="774" y="510"/>
                    </a:lnTo>
                    <a:lnTo>
                      <a:pt x="774" y="504"/>
                    </a:lnTo>
                    <a:lnTo>
                      <a:pt x="780" y="504"/>
                    </a:lnTo>
                    <a:lnTo>
                      <a:pt x="786" y="498"/>
                    </a:lnTo>
                    <a:lnTo>
                      <a:pt x="786" y="504"/>
                    </a:lnTo>
                    <a:lnTo>
                      <a:pt x="792" y="504"/>
                    </a:lnTo>
                    <a:lnTo>
                      <a:pt x="792" y="510"/>
                    </a:lnTo>
                    <a:lnTo>
                      <a:pt x="798" y="510"/>
                    </a:lnTo>
                    <a:lnTo>
                      <a:pt x="804" y="510"/>
                    </a:lnTo>
                    <a:lnTo>
                      <a:pt x="804" y="516"/>
                    </a:lnTo>
                    <a:lnTo>
                      <a:pt x="810" y="516"/>
                    </a:lnTo>
                    <a:lnTo>
                      <a:pt x="816" y="516"/>
                    </a:lnTo>
                    <a:lnTo>
                      <a:pt x="816" y="522"/>
                    </a:lnTo>
                    <a:lnTo>
                      <a:pt x="816" y="528"/>
                    </a:lnTo>
                    <a:lnTo>
                      <a:pt x="816" y="534"/>
                    </a:lnTo>
                    <a:lnTo>
                      <a:pt x="810" y="534"/>
                    </a:lnTo>
                    <a:lnTo>
                      <a:pt x="804" y="534"/>
                    </a:lnTo>
                    <a:lnTo>
                      <a:pt x="804" y="540"/>
                    </a:lnTo>
                    <a:lnTo>
                      <a:pt x="798" y="540"/>
                    </a:lnTo>
                    <a:lnTo>
                      <a:pt x="804" y="546"/>
                    </a:lnTo>
                    <a:lnTo>
                      <a:pt x="804" y="552"/>
                    </a:lnTo>
                    <a:lnTo>
                      <a:pt x="804" y="558"/>
                    </a:lnTo>
                    <a:lnTo>
                      <a:pt x="798" y="558"/>
                    </a:lnTo>
                    <a:lnTo>
                      <a:pt x="798" y="564"/>
                    </a:lnTo>
                    <a:lnTo>
                      <a:pt x="792" y="564"/>
                    </a:lnTo>
                    <a:lnTo>
                      <a:pt x="786" y="564"/>
                    </a:lnTo>
                    <a:lnTo>
                      <a:pt x="786" y="570"/>
                    </a:lnTo>
                    <a:lnTo>
                      <a:pt x="786" y="576"/>
                    </a:lnTo>
                    <a:lnTo>
                      <a:pt x="792" y="582"/>
                    </a:lnTo>
                    <a:lnTo>
                      <a:pt x="798" y="582"/>
                    </a:lnTo>
                    <a:lnTo>
                      <a:pt x="798" y="588"/>
                    </a:lnTo>
                    <a:lnTo>
                      <a:pt x="792" y="588"/>
                    </a:lnTo>
                    <a:lnTo>
                      <a:pt x="786" y="594"/>
                    </a:lnTo>
                    <a:lnTo>
                      <a:pt x="786" y="600"/>
                    </a:lnTo>
                    <a:lnTo>
                      <a:pt x="786" y="606"/>
                    </a:lnTo>
                    <a:lnTo>
                      <a:pt x="786" y="612"/>
                    </a:lnTo>
                    <a:lnTo>
                      <a:pt x="786" y="618"/>
                    </a:lnTo>
                    <a:lnTo>
                      <a:pt x="786" y="624"/>
                    </a:lnTo>
                    <a:lnTo>
                      <a:pt x="786" y="630"/>
                    </a:lnTo>
                    <a:lnTo>
                      <a:pt x="786" y="636"/>
                    </a:lnTo>
                    <a:lnTo>
                      <a:pt x="786" y="642"/>
                    </a:lnTo>
                    <a:lnTo>
                      <a:pt x="786" y="648"/>
                    </a:lnTo>
                    <a:lnTo>
                      <a:pt x="780" y="648"/>
                    </a:lnTo>
                    <a:lnTo>
                      <a:pt x="774" y="654"/>
                    </a:lnTo>
                    <a:lnTo>
                      <a:pt x="768" y="654"/>
                    </a:lnTo>
                    <a:lnTo>
                      <a:pt x="768" y="660"/>
                    </a:lnTo>
                    <a:lnTo>
                      <a:pt x="762" y="660"/>
                    </a:lnTo>
                    <a:lnTo>
                      <a:pt x="762" y="666"/>
                    </a:lnTo>
                    <a:lnTo>
                      <a:pt x="756" y="666"/>
                    </a:lnTo>
                    <a:lnTo>
                      <a:pt x="750" y="666"/>
                    </a:lnTo>
                    <a:lnTo>
                      <a:pt x="750" y="672"/>
                    </a:lnTo>
                    <a:lnTo>
                      <a:pt x="744" y="672"/>
                    </a:lnTo>
                    <a:lnTo>
                      <a:pt x="738" y="672"/>
                    </a:lnTo>
                    <a:lnTo>
                      <a:pt x="738" y="678"/>
                    </a:lnTo>
                    <a:lnTo>
                      <a:pt x="738" y="684"/>
                    </a:lnTo>
                    <a:lnTo>
                      <a:pt x="738" y="690"/>
                    </a:lnTo>
                    <a:lnTo>
                      <a:pt x="738" y="696"/>
                    </a:lnTo>
                    <a:lnTo>
                      <a:pt x="732" y="696"/>
                    </a:lnTo>
                    <a:lnTo>
                      <a:pt x="732" y="702"/>
                    </a:lnTo>
                    <a:lnTo>
                      <a:pt x="726" y="702"/>
                    </a:lnTo>
                    <a:lnTo>
                      <a:pt x="720" y="708"/>
                    </a:lnTo>
                    <a:lnTo>
                      <a:pt x="720" y="714"/>
                    </a:lnTo>
                    <a:lnTo>
                      <a:pt x="720" y="720"/>
                    </a:lnTo>
                    <a:lnTo>
                      <a:pt x="720" y="726"/>
                    </a:lnTo>
                    <a:lnTo>
                      <a:pt x="720" y="732"/>
                    </a:lnTo>
                    <a:lnTo>
                      <a:pt x="720" y="738"/>
                    </a:lnTo>
                    <a:lnTo>
                      <a:pt x="714" y="738"/>
                    </a:lnTo>
                    <a:lnTo>
                      <a:pt x="708" y="738"/>
                    </a:lnTo>
                    <a:lnTo>
                      <a:pt x="702" y="738"/>
                    </a:lnTo>
                    <a:lnTo>
                      <a:pt x="696" y="744"/>
                    </a:lnTo>
                    <a:lnTo>
                      <a:pt x="690" y="744"/>
                    </a:lnTo>
                    <a:lnTo>
                      <a:pt x="690" y="738"/>
                    </a:lnTo>
                    <a:lnTo>
                      <a:pt x="690" y="732"/>
                    </a:lnTo>
                    <a:lnTo>
                      <a:pt x="690" y="726"/>
                    </a:lnTo>
                    <a:lnTo>
                      <a:pt x="684" y="726"/>
                    </a:lnTo>
                    <a:lnTo>
                      <a:pt x="678" y="726"/>
                    </a:lnTo>
                    <a:lnTo>
                      <a:pt x="678" y="720"/>
                    </a:lnTo>
                    <a:lnTo>
                      <a:pt x="672" y="714"/>
                    </a:lnTo>
                    <a:lnTo>
                      <a:pt x="666" y="714"/>
                    </a:lnTo>
                    <a:lnTo>
                      <a:pt x="660" y="708"/>
                    </a:lnTo>
                    <a:lnTo>
                      <a:pt x="660" y="702"/>
                    </a:lnTo>
                    <a:lnTo>
                      <a:pt x="654" y="696"/>
                    </a:lnTo>
                    <a:lnTo>
                      <a:pt x="648" y="696"/>
                    </a:lnTo>
                    <a:lnTo>
                      <a:pt x="648" y="702"/>
                    </a:lnTo>
                    <a:lnTo>
                      <a:pt x="648" y="708"/>
                    </a:lnTo>
                    <a:lnTo>
                      <a:pt x="648" y="714"/>
                    </a:lnTo>
                    <a:lnTo>
                      <a:pt x="648" y="720"/>
                    </a:lnTo>
                    <a:lnTo>
                      <a:pt x="642" y="720"/>
                    </a:lnTo>
                    <a:lnTo>
                      <a:pt x="636" y="720"/>
                    </a:lnTo>
                    <a:lnTo>
                      <a:pt x="630" y="720"/>
                    </a:lnTo>
                    <a:lnTo>
                      <a:pt x="630" y="714"/>
                    </a:lnTo>
                    <a:lnTo>
                      <a:pt x="630" y="708"/>
                    </a:lnTo>
                    <a:lnTo>
                      <a:pt x="624" y="714"/>
                    </a:lnTo>
                    <a:lnTo>
                      <a:pt x="618" y="714"/>
                    </a:lnTo>
                    <a:lnTo>
                      <a:pt x="618" y="708"/>
                    </a:lnTo>
                    <a:lnTo>
                      <a:pt x="618" y="702"/>
                    </a:lnTo>
                    <a:lnTo>
                      <a:pt x="618" y="696"/>
                    </a:lnTo>
                    <a:lnTo>
                      <a:pt x="618" y="690"/>
                    </a:lnTo>
                    <a:lnTo>
                      <a:pt x="612" y="690"/>
                    </a:lnTo>
                    <a:lnTo>
                      <a:pt x="606" y="690"/>
                    </a:lnTo>
                    <a:lnTo>
                      <a:pt x="600" y="690"/>
                    </a:lnTo>
                    <a:lnTo>
                      <a:pt x="594" y="696"/>
                    </a:lnTo>
                    <a:lnTo>
                      <a:pt x="588" y="696"/>
                    </a:lnTo>
                    <a:lnTo>
                      <a:pt x="588" y="690"/>
                    </a:lnTo>
                    <a:lnTo>
                      <a:pt x="582" y="690"/>
                    </a:lnTo>
                    <a:lnTo>
                      <a:pt x="582" y="684"/>
                    </a:lnTo>
                    <a:lnTo>
                      <a:pt x="576" y="684"/>
                    </a:lnTo>
                    <a:lnTo>
                      <a:pt x="570" y="684"/>
                    </a:lnTo>
                    <a:lnTo>
                      <a:pt x="570" y="690"/>
                    </a:lnTo>
                    <a:lnTo>
                      <a:pt x="570" y="696"/>
                    </a:lnTo>
                    <a:lnTo>
                      <a:pt x="570" y="702"/>
                    </a:lnTo>
                    <a:lnTo>
                      <a:pt x="570" y="708"/>
                    </a:lnTo>
                    <a:lnTo>
                      <a:pt x="570" y="714"/>
                    </a:lnTo>
                    <a:lnTo>
                      <a:pt x="570" y="720"/>
                    </a:lnTo>
                    <a:lnTo>
                      <a:pt x="564" y="720"/>
                    </a:lnTo>
                    <a:lnTo>
                      <a:pt x="558" y="720"/>
                    </a:lnTo>
                    <a:lnTo>
                      <a:pt x="552" y="726"/>
                    </a:lnTo>
                    <a:lnTo>
                      <a:pt x="546" y="726"/>
                    </a:lnTo>
                    <a:lnTo>
                      <a:pt x="546" y="732"/>
                    </a:lnTo>
                    <a:lnTo>
                      <a:pt x="540" y="732"/>
                    </a:lnTo>
                    <a:lnTo>
                      <a:pt x="540" y="738"/>
                    </a:lnTo>
                    <a:lnTo>
                      <a:pt x="534" y="738"/>
                    </a:lnTo>
                    <a:lnTo>
                      <a:pt x="528" y="738"/>
                    </a:lnTo>
                    <a:lnTo>
                      <a:pt x="528" y="732"/>
                    </a:lnTo>
                    <a:lnTo>
                      <a:pt x="522" y="732"/>
                    </a:lnTo>
                    <a:lnTo>
                      <a:pt x="528" y="726"/>
                    </a:lnTo>
                    <a:lnTo>
                      <a:pt x="522" y="726"/>
                    </a:lnTo>
                    <a:lnTo>
                      <a:pt x="516" y="720"/>
                    </a:lnTo>
                    <a:lnTo>
                      <a:pt x="510" y="720"/>
                    </a:lnTo>
                    <a:lnTo>
                      <a:pt x="510" y="714"/>
                    </a:lnTo>
                    <a:lnTo>
                      <a:pt x="510" y="708"/>
                    </a:lnTo>
                    <a:lnTo>
                      <a:pt x="510" y="702"/>
                    </a:lnTo>
                    <a:lnTo>
                      <a:pt x="504" y="696"/>
                    </a:lnTo>
                    <a:lnTo>
                      <a:pt x="498" y="696"/>
                    </a:lnTo>
                    <a:lnTo>
                      <a:pt x="492" y="690"/>
                    </a:lnTo>
                    <a:lnTo>
                      <a:pt x="486" y="690"/>
                    </a:lnTo>
                    <a:lnTo>
                      <a:pt x="480" y="690"/>
                    </a:lnTo>
                    <a:lnTo>
                      <a:pt x="474" y="690"/>
                    </a:lnTo>
                    <a:lnTo>
                      <a:pt x="468" y="690"/>
                    </a:lnTo>
                    <a:lnTo>
                      <a:pt x="462" y="690"/>
                    </a:lnTo>
                    <a:lnTo>
                      <a:pt x="456" y="690"/>
                    </a:lnTo>
                    <a:lnTo>
                      <a:pt x="450" y="690"/>
                    </a:lnTo>
                    <a:lnTo>
                      <a:pt x="450" y="684"/>
                    </a:lnTo>
                    <a:lnTo>
                      <a:pt x="444" y="684"/>
                    </a:lnTo>
                    <a:lnTo>
                      <a:pt x="438" y="684"/>
                    </a:lnTo>
                    <a:lnTo>
                      <a:pt x="432" y="678"/>
                    </a:lnTo>
                    <a:lnTo>
                      <a:pt x="438" y="678"/>
                    </a:lnTo>
                    <a:lnTo>
                      <a:pt x="438" y="672"/>
                    </a:lnTo>
                    <a:lnTo>
                      <a:pt x="438" y="666"/>
                    </a:lnTo>
                    <a:lnTo>
                      <a:pt x="432" y="666"/>
                    </a:lnTo>
                    <a:lnTo>
                      <a:pt x="426" y="666"/>
                    </a:lnTo>
                    <a:lnTo>
                      <a:pt x="420" y="666"/>
                    </a:lnTo>
                    <a:lnTo>
                      <a:pt x="414" y="666"/>
                    </a:lnTo>
                    <a:lnTo>
                      <a:pt x="408" y="666"/>
                    </a:lnTo>
                    <a:lnTo>
                      <a:pt x="408" y="672"/>
                    </a:lnTo>
                    <a:lnTo>
                      <a:pt x="402" y="672"/>
                    </a:lnTo>
                    <a:lnTo>
                      <a:pt x="396" y="672"/>
                    </a:lnTo>
                    <a:lnTo>
                      <a:pt x="390" y="666"/>
                    </a:lnTo>
                    <a:lnTo>
                      <a:pt x="384" y="666"/>
                    </a:lnTo>
                    <a:lnTo>
                      <a:pt x="378" y="666"/>
                    </a:lnTo>
                    <a:lnTo>
                      <a:pt x="372" y="666"/>
                    </a:lnTo>
                    <a:lnTo>
                      <a:pt x="366" y="666"/>
                    </a:lnTo>
                    <a:lnTo>
                      <a:pt x="360" y="666"/>
                    </a:lnTo>
                    <a:lnTo>
                      <a:pt x="360" y="672"/>
                    </a:lnTo>
                    <a:lnTo>
                      <a:pt x="354" y="672"/>
                    </a:lnTo>
                    <a:lnTo>
                      <a:pt x="348" y="672"/>
                    </a:lnTo>
                    <a:lnTo>
                      <a:pt x="342" y="672"/>
                    </a:lnTo>
                    <a:lnTo>
                      <a:pt x="336" y="672"/>
                    </a:lnTo>
                    <a:lnTo>
                      <a:pt x="330" y="672"/>
                    </a:lnTo>
                    <a:lnTo>
                      <a:pt x="324" y="678"/>
                    </a:lnTo>
                    <a:lnTo>
                      <a:pt x="318" y="678"/>
                    </a:lnTo>
                    <a:lnTo>
                      <a:pt x="312" y="678"/>
                    </a:lnTo>
                    <a:lnTo>
                      <a:pt x="306" y="678"/>
                    </a:lnTo>
                    <a:lnTo>
                      <a:pt x="300" y="678"/>
                    </a:lnTo>
                    <a:lnTo>
                      <a:pt x="300" y="672"/>
                    </a:lnTo>
                    <a:lnTo>
                      <a:pt x="294" y="672"/>
                    </a:lnTo>
                    <a:lnTo>
                      <a:pt x="288" y="672"/>
                    </a:lnTo>
                    <a:lnTo>
                      <a:pt x="282" y="672"/>
                    </a:lnTo>
                    <a:lnTo>
                      <a:pt x="276" y="672"/>
                    </a:lnTo>
                    <a:lnTo>
                      <a:pt x="270" y="666"/>
                    </a:lnTo>
                    <a:lnTo>
                      <a:pt x="270" y="660"/>
                    </a:lnTo>
                    <a:lnTo>
                      <a:pt x="264" y="660"/>
                    </a:lnTo>
                    <a:lnTo>
                      <a:pt x="258" y="660"/>
                    </a:lnTo>
                    <a:lnTo>
                      <a:pt x="252" y="660"/>
                    </a:lnTo>
                    <a:lnTo>
                      <a:pt x="258" y="654"/>
                    </a:lnTo>
                    <a:lnTo>
                      <a:pt x="264" y="654"/>
                    </a:lnTo>
                    <a:lnTo>
                      <a:pt x="264" y="648"/>
                    </a:lnTo>
                    <a:lnTo>
                      <a:pt x="270" y="648"/>
                    </a:lnTo>
                    <a:lnTo>
                      <a:pt x="270" y="642"/>
                    </a:lnTo>
                    <a:lnTo>
                      <a:pt x="270" y="636"/>
                    </a:lnTo>
                    <a:lnTo>
                      <a:pt x="276" y="636"/>
                    </a:lnTo>
                    <a:lnTo>
                      <a:pt x="276" y="642"/>
                    </a:lnTo>
                    <a:lnTo>
                      <a:pt x="282" y="642"/>
                    </a:lnTo>
                    <a:lnTo>
                      <a:pt x="288" y="642"/>
                    </a:lnTo>
                    <a:lnTo>
                      <a:pt x="294" y="642"/>
                    </a:lnTo>
                    <a:lnTo>
                      <a:pt x="300" y="648"/>
                    </a:lnTo>
                    <a:lnTo>
                      <a:pt x="300" y="642"/>
                    </a:lnTo>
                    <a:lnTo>
                      <a:pt x="300" y="636"/>
                    </a:lnTo>
                    <a:lnTo>
                      <a:pt x="300" y="630"/>
                    </a:lnTo>
                    <a:lnTo>
                      <a:pt x="300" y="624"/>
                    </a:lnTo>
                    <a:lnTo>
                      <a:pt x="300" y="618"/>
                    </a:lnTo>
                    <a:lnTo>
                      <a:pt x="300" y="612"/>
                    </a:lnTo>
                    <a:lnTo>
                      <a:pt x="306" y="612"/>
                    </a:lnTo>
                    <a:lnTo>
                      <a:pt x="306" y="606"/>
                    </a:lnTo>
                    <a:lnTo>
                      <a:pt x="312" y="606"/>
                    </a:lnTo>
                    <a:lnTo>
                      <a:pt x="318" y="600"/>
                    </a:lnTo>
                    <a:lnTo>
                      <a:pt x="318" y="594"/>
                    </a:lnTo>
                    <a:lnTo>
                      <a:pt x="324" y="600"/>
                    </a:lnTo>
                    <a:lnTo>
                      <a:pt x="330" y="600"/>
                    </a:lnTo>
                    <a:lnTo>
                      <a:pt x="330" y="594"/>
                    </a:lnTo>
                    <a:lnTo>
                      <a:pt x="330" y="588"/>
                    </a:lnTo>
                    <a:lnTo>
                      <a:pt x="330" y="582"/>
                    </a:lnTo>
                    <a:lnTo>
                      <a:pt x="330" y="576"/>
                    </a:lnTo>
                    <a:lnTo>
                      <a:pt x="324" y="576"/>
                    </a:lnTo>
                    <a:lnTo>
                      <a:pt x="318" y="576"/>
                    </a:lnTo>
                    <a:lnTo>
                      <a:pt x="318" y="570"/>
                    </a:lnTo>
                    <a:lnTo>
                      <a:pt x="318" y="564"/>
                    </a:lnTo>
                    <a:lnTo>
                      <a:pt x="318" y="558"/>
                    </a:lnTo>
                    <a:lnTo>
                      <a:pt x="318" y="552"/>
                    </a:lnTo>
                    <a:lnTo>
                      <a:pt x="318" y="546"/>
                    </a:lnTo>
                    <a:lnTo>
                      <a:pt x="318" y="540"/>
                    </a:lnTo>
                    <a:lnTo>
                      <a:pt x="318" y="534"/>
                    </a:lnTo>
                    <a:lnTo>
                      <a:pt x="318" y="528"/>
                    </a:lnTo>
                    <a:lnTo>
                      <a:pt x="312" y="528"/>
                    </a:lnTo>
                    <a:lnTo>
                      <a:pt x="312" y="522"/>
                    </a:lnTo>
                    <a:lnTo>
                      <a:pt x="306" y="522"/>
                    </a:lnTo>
                    <a:lnTo>
                      <a:pt x="300" y="522"/>
                    </a:lnTo>
                    <a:lnTo>
                      <a:pt x="306" y="516"/>
                    </a:lnTo>
                    <a:lnTo>
                      <a:pt x="312" y="516"/>
                    </a:lnTo>
                    <a:lnTo>
                      <a:pt x="318" y="516"/>
                    </a:lnTo>
                    <a:lnTo>
                      <a:pt x="318" y="510"/>
                    </a:lnTo>
                    <a:lnTo>
                      <a:pt x="324" y="510"/>
                    </a:lnTo>
                    <a:lnTo>
                      <a:pt x="330" y="504"/>
                    </a:lnTo>
                    <a:lnTo>
                      <a:pt x="336" y="504"/>
                    </a:lnTo>
                    <a:lnTo>
                      <a:pt x="342" y="504"/>
                    </a:lnTo>
                    <a:lnTo>
                      <a:pt x="348" y="504"/>
                    </a:lnTo>
                    <a:lnTo>
                      <a:pt x="348" y="498"/>
                    </a:lnTo>
                    <a:lnTo>
                      <a:pt x="342" y="498"/>
                    </a:lnTo>
                    <a:lnTo>
                      <a:pt x="336" y="498"/>
                    </a:lnTo>
                    <a:lnTo>
                      <a:pt x="336" y="492"/>
                    </a:lnTo>
                    <a:lnTo>
                      <a:pt x="330" y="486"/>
                    </a:lnTo>
                    <a:lnTo>
                      <a:pt x="324" y="486"/>
                    </a:lnTo>
                    <a:lnTo>
                      <a:pt x="318" y="486"/>
                    </a:lnTo>
                    <a:lnTo>
                      <a:pt x="318" y="492"/>
                    </a:lnTo>
                    <a:lnTo>
                      <a:pt x="318" y="498"/>
                    </a:lnTo>
                    <a:lnTo>
                      <a:pt x="312" y="498"/>
                    </a:lnTo>
                    <a:lnTo>
                      <a:pt x="306" y="498"/>
                    </a:lnTo>
                    <a:lnTo>
                      <a:pt x="300" y="498"/>
                    </a:lnTo>
                    <a:lnTo>
                      <a:pt x="306" y="504"/>
                    </a:lnTo>
                    <a:lnTo>
                      <a:pt x="300" y="504"/>
                    </a:lnTo>
                    <a:lnTo>
                      <a:pt x="294" y="504"/>
                    </a:lnTo>
                    <a:lnTo>
                      <a:pt x="288" y="504"/>
                    </a:lnTo>
                    <a:lnTo>
                      <a:pt x="288" y="498"/>
                    </a:lnTo>
                    <a:lnTo>
                      <a:pt x="288" y="492"/>
                    </a:lnTo>
                    <a:lnTo>
                      <a:pt x="288" y="486"/>
                    </a:lnTo>
                    <a:lnTo>
                      <a:pt x="288" y="480"/>
                    </a:lnTo>
                    <a:lnTo>
                      <a:pt x="288" y="474"/>
                    </a:lnTo>
                    <a:lnTo>
                      <a:pt x="288" y="468"/>
                    </a:lnTo>
                    <a:lnTo>
                      <a:pt x="282" y="462"/>
                    </a:lnTo>
                    <a:lnTo>
                      <a:pt x="276" y="468"/>
                    </a:lnTo>
                    <a:lnTo>
                      <a:pt x="270" y="468"/>
                    </a:lnTo>
                    <a:lnTo>
                      <a:pt x="264" y="468"/>
                    </a:lnTo>
                    <a:lnTo>
                      <a:pt x="258" y="468"/>
                    </a:lnTo>
                    <a:lnTo>
                      <a:pt x="258" y="474"/>
                    </a:lnTo>
                    <a:lnTo>
                      <a:pt x="258" y="480"/>
                    </a:lnTo>
                    <a:lnTo>
                      <a:pt x="252" y="480"/>
                    </a:lnTo>
                    <a:lnTo>
                      <a:pt x="252" y="474"/>
                    </a:lnTo>
                    <a:lnTo>
                      <a:pt x="246" y="474"/>
                    </a:lnTo>
                    <a:lnTo>
                      <a:pt x="240" y="468"/>
                    </a:lnTo>
                    <a:lnTo>
                      <a:pt x="246" y="468"/>
                    </a:lnTo>
                    <a:lnTo>
                      <a:pt x="246" y="462"/>
                    </a:lnTo>
                    <a:lnTo>
                      <a:pt x="240" y="462"/>
                    </a:lnTo>
                    <a:lnTo>
                      <a:pt x="234" y="462"/>
                    </a:lnTo>
                    <a:lnTo>
                      <a:pt x="228" y="468"/>
                    </a:lnTo>
                    <a:lnTo>
                      <a:pt x="222" y="468"/>
                    </a:lnTo>
                    <a:lnTo>
                      <a:pt x="216" y="468"/>
                    </a:lnTo>
                    <a:lnTo>
                      <a:pt x="210" y="468"/>
                    </a:lnTo>
                    <a:lnTo>
                      <a:pt x="204" y="468"/>
                    </a:lnTo>
                    <a:lnTo>
                      <a:pt x="198" y="468"/>
                    </a:lnTo>
                    <a:lnTo>
                      <a:pt x="198" y="474"/>
                    </a:lnTo>
                    <a:lnTo>
                      <a:pt x="192" y="474"/>
                    </a:lnTo>
                    <a:lnTo>
                      <a:pt x="186" y="468"/>
                    </a:lnTo>
                    <a:lnTo>
                      <a:pt x="180" y="468"/>
                    </a:lnTo>
                    <a:lnTo>
                      <a:pt x="186" y="462"/>
                    </a:lnTo>
                    <a:lnTo>
                      <a:pt x="180" y="462"/>
                    </a:lnTo>
                    <a:lnTo>
                      <a:pt x="174" y="462"/>
                    </a:lnTo>
                    <a:lnTo>
                      <a:pt x="168" y="468"/>
                    </a:lnTo>
                    <a:lnTo>
                      <a:pt x="162" y="468"/>
                    </a:lnTo>
                    <a:lnTo>
                      <a:pt x="156" y="468"/>
                    </a:lnTo>
                    <a:lnTo>
                      <a:pt x="156" y="474"/>
                    </a:lnTo>
                    <a:lnTo>
                      <a:pt x="150" y="474"/>
                    </a:lnTo>
                    <a:lnTo>
                      <a:pt x="150" y="480"/>
                    </a:lnTo>
                    <a:lnTo>
                      <a:pt x="144" y="480"/>
                    </a:lnTo>
                    <a:lnTo>
                      <a:pt x="138" y="474"/>
                    </a:lnTo>
                    <a:lnTo>
                      <a:pt x="132" y="474"/>
                    </a:lnTo>
                    <a:lnTo>
                      <a:pt x="126" y="474"/>
                    </a:lnTo>
                    <a:lnTo>
                      <a:pt x="120" y="474"/>
                    </a:lnTo>
                    <a:lnTo>
                      <a:pt x="120" y="468"/>
                    </a:lnTo>
                    <a:lnTo>
                      <a:pt x="120" y="462"/>
                    </a:lnTo>
                    <a:lnTo>
                      <a:pt x="114" y="462"/>
                    </a:lnTo>
                    <a:lnTo>
                      <a:pt x="108" y="456"/>
                    </a:lnTo>
                    <a:lnTo>
                      <a:pt x="102" y="456"/>
                    </a:lnTo>
                    <a:lnTo>
                      <a:pt x="96" y="456"/>
                    </a:lnTo>
                    <a:lnTo>
                      <a:pt x="96" y="450"/>
                    </a:lnTo>
                    <a:lnTo>
                      <a:pt x="90" y="450"/>
                    </a:lnTo>
                    <a:lnTo>
                      <a:pt x="90" y="444"/>
                    </a:lnTo>
                    <a:lnTo>
                      <a:pt x="90" y="438"/>
                    </a:lnTo>
                    <a:lnTo>
                      <a:pt x="90" y="432"/>
                    </a:lnTo>
                    <a:lnTo>
                      <a:pt x="90" y="426"/>
                    </a:lnTo>
                    <a:lnTo>
                      <a:pt x="90" y="420"/>
                    </a:lnTo>
                    <a:lnTo>
                      <a:pt x="96" y="420"/>
                    </a:lnTo>
                    <a:lnTo>
                      <a:pt x="96" y="414"/>
                    </a:lnTo>
                    <a:lnTo>
                      <a:pt x="90" y="414"/>
                    </a:lnTo>
                    <a:lnTo>
                      <a:pt x="90" y="408"/>
                    </a:lnTo>
                    <a:lnTo>
                      <a:pt x="84" y="408"/>
                    </a:lnTo>
                    <a:lnTo>
                      <a:pt x="78" y="408"/>
                    </a:lnTo>
                    <a:lnTo>
                      <a:pt x="78" y="402"/>
                    </a:lnTo>
                    <a:lnTo>
                      <a:pt x="84" y="402"/>
                    </a:lnTo>
                    <a:lnTo>
                      <a:pt x="90" y="402"/>
                    </a:lnTo>
                    <a:lnTo>
                      <a:pt x="96" y="396"/>
                    </a:lnTo>
                    <a:lnTo>
                      <a:pt x="96" y="390"/>
                    </a:lnTo>
                    <a:lnTo>
                      <a:pt x="96" y="384"/>
                    </a:lnTo>
                    <a:lnTo>
                      <a:pt x="96" y="378"/>
                    </a:lnTo>
                    <a:lnTo>
                      <a:pt x="96" y="372"/>
                    </a:lnTo>
                    <a:lnTo>
                      <a:pt x="90" y="366"/>
                    </a:lnTo>
                    <a:lnTo>
                      <a:pt x="84" y="372"/>
                    </a:lnTo>
                    <a:lnTo>
                      <a:pt x="78" y="372"/>
                    </a:lnTo>
                    <a:lnTo>
                      <a:pt x="78" y="378"/>
                    </a:lnTo>
                    <a:lnTo>
                      <a:pt x="78" y="384"/>
                    </a:lnTo>
                    <a:lnTo>
                      <a:pt x="72" y="384"/>
                    </a:lnTo>
                    <a:lnTo>
                      <a:pt x="66" y="384"/>
                    </a:lnTo>
                    <a:lnTo>
                      <a:pt x="66" y="378"/>
                    </a:lnTo>
                    <a:lnTo>
                      <a:pt x="66" y="372"/>
                    </a:lnTo>
                    <a:lnTo>
                      <a:pt x="60" y="372"/>
                    </a:lnTo>
                    <a:lnTo>
                      <a:pt x="54" y="372"/>
                    </a:lnTo>
                    <a:lnTo>
                      <a:pt x="48" y="372"/>
                    </a:lnTo>
                    <a:lnTo>
                      <a:pt x="48" y="366"/>
                    </a:lnTo>
                    <a:lnTo>
                      <a:pt x="48" y="360"/>
                    </a:lnTo>
                    <a:lnTo>
                      <a:pt x="42" y="360"/>
                    </a:lnTo>
                    <a:lnTo>
                      <a:pt x="36" y="360"/>
                    </a:lnTo>
                    <a:lnTo>
                      <a:pt x="36" y="354"/>
                    </a:lnTo>
                    <a:lnTo>
                      <a:pt x="30" y="348"/>
                    </a:lnTo>
                    <a:lnTo>
                      <a:pt x="24" y="348"/>
                    </a:lnTo>
                    <a:lnTo>
                      <a:pt x="18" y="354"/>
                    </a:lnTo>
                    <a:lnTo>
                      <a:pt x="18" y="342"/>
                    </a:lnTo>
                    <a:lnTo>
                      <a:pt x="12" y="342"/>
                    </a:lnTo>
                    <a:lnTo>
                      <a:pt x="0" y="342"/>
                    </a:lnTo>
                    <a:lnTo>
                      <a:pt x="0" y="336"/>
                    </a:lnTo>
                    <a:lnTo>
                      <a:pt x="0" y="330"/>
                    </a:lnTo>
                    <a:lnTo>
                      <a:pt x="6" y="330"/>
                    </a:lnTo>
                    <a:lnTo>
                      <a:pt x="6" y="324"/>
                    </a:lnTo>
                    <a:lnTo>
                      <a:pt x="0" y="306"/>
                    </a:lnTo>
                    <a:lnTo>
                      <a:pt x="18" y="306"/>
                    </a:lnTo>
                    <a:lnTo>
                      <a:pt x="18" y="294"/>
                    </a:lnTo>
                    <a:lnTo>
                      <a:pt x="24" y="282"/>
                    </a:lnTo>
                    <a:lnTo>
                      <a:pt x="24" y="276"/>
                    </a:lnTo>
                    <a:lnTo>
                      <a:pt x="18" y="282"/>
                    </a:lnTo>
                    <a:lnTo>
                      <a:pt x="12" y="282"/>
                    </a:lnTo>
                    <a:lnTo>
                      <a:pt x="12" y="276"/>
                    </a:lnTo>
                    <a:lnTo>
                      <a:pt x="6" y="276"/>
                    </a:lnTo>
                    <a:lnTo>
                      <a:pt x="6" y="258"/>
                    </a:lnTo>
                    <a:lnTo>
                      <a:pt x="12" y="258"/>
                    </a:lnTo>
                    <a:lnTo>
                      <a:pt x="18" y="258"/>
                    </a:lnTo>
                    <a:lnTo>
                      <a:pt x="24" y="258"/>
                    </a:lnTo>
                    <a:lnTo>
                      <a:pt x="30" y="264"/>
                    </a:lnTo>
                    <a:lnTo>
                      <a:pt x="36" y="264"/>
                    </a:lnTo>
                    <a:lnTo>
                      <a:pt x="42" y="270"/>
                    </a:lnTo>
                    <a:lnTo>
                      <a:pt x="42" y="282"/>
                    </a:lnTo>
                    <a:lnTo>
                      <a:pt x="42" y="288"/>
                    </a:lnTo>
                    <a:lnTo>
                      <a:pt x="54" y="288"/>
                    </a:lnTo>
                    <a:lnTo>
                      <a:pt x="60" y="282"/>
                    </a:lnTo>
                    <a:lnTo>
                      <a:pt x="60" y="276"/>
                    </a:lnTo>
                    <a:lnTo>
                      <a:pt x="78" y="276"/>
                    </a:lnTo>
                    <a:lnTo>
                      <a:pt x="84" y="270"/>
                    </a:lnTo>
                    <a:lnTo>
                      <a:pt x="90" y="270"/>
                    </a:lnTo>
                    <a:lnTo>
                      <a:pt x="96" y="264"/>
                    </a:lnTo>
                    <a:lnTo>
                      <a:pt x="108" y="264"/>
                    </a:lnTo>
                    <a:lnTo>
                      <a:pt x="108" y="270"/>
                    </a:lnTo>
                    <a:lnTo>
                      <a:pt x="114" y="270"/>
                    </a:lnTo>
                    <a:lnTo>
                      <a:pt x="126" y="264"/>
                    </a:lnTo>
                    <a:lnTo>
                      <a:pt x="132" y="264"/>
                    </a:lnTo>
                    <a:lnTo>
                      <a:pt x="144" y="258"/>
                    </a:lnTo>
                    <a:lnTo>
                      <a:pt x="150" y="258"/>
                    </a:lnTo>
                    <a:lnTo>
                      <a:pt x="156" y="246"/>
                    </a:lnTo>
                    <a:lnTo>
                      <a:pt x="174" y="240"/>
                    </a:lnTo>
                    <a:lnTo>
                      <a:pt x="174" y="234"/>
                    </a:lnTo>
                    <a:lnTo>
                      <a:pt x="180" y="234"/>
                    </a:lnTo>
                    <a:lnTo>
                      <a:pt x="180" y="216"/>
                    </a:lnTo>
                    <a:lnTo>
                      <a:pt x="168" y="198"/>
                    </a:lnTo>
                    <a:lnTo>
                      <a:pt x="162" y="186"/>
                    </a:lnTo>
                    <a:lnTo>
                      <a:pt x="168" y="186"/>
                    </a:lnTo>
                    <a:lnTo>
                      <a:pt x="174" y="186"/>
                    </a:lnTo>
                    <a:lnTo>
                      <a:pt x="180" y="186"/>
                    </a:lnTo>
                    <a:lnTo>
                      <a:pt x="186" y="186"/>
                    </a:lnTo>
                    <a:lnTo>
                      <a:pt x="198" y="180"/>
                    </a:lnTo>
                    <a:lnTo>
                      <a:pt x="210" y="162"/>
                    </a:lnTo>
                    <a:lnTo>
                      <a:pt x="216" y="156"/>
                    </a:lnTo>
                    <a:lnTo>
                      <a:pt x="222" y="156"/>
                    </a:lnTo>
                    <a:lnTo>
                      <a:pt x="228" y="150"/>
                    </a:lnTo>
                    <a:lnTo>
                      <a:pt x="234" y="156"/>
                    </a:lnTo>
                    <a:lnTo>
                      <a:pt x="240" y="150"/>
                    </a:lnTo>
                    <a:lnTo>
                      <a:pt x="246" y="144"/>
                    </a:lnTo>
                    <a:lnTo>
                      <a:pt x="264" y="144"/>
                    </a:lnTo>
                    <a:lnTo>
                      <a:pt x="258" y="132"/>
                    </a:lnTo>
                    <a:lnTo>
                      <a:pt x="264" y="126"/>
                    </a:lnTo>
                    <a:lnTo>
                      <a:pt x="270" y="120"/>
                    </a:lnTo>
                    <a:lnTo>
                      <a:pt x="264" y="114"/>
                    </a:lnTo>
                    <a:lnTo>
                      <a:pt x="264" y="102"/>
                    </a:lnTo>
                    <a:lnTo>
                      <a:pt x="258" y="96"/>
                    </a:lnTo>
                    <a:lnTo>
                      <a:pt x="258" y="78"/>
                    </a:lnTo>
                    <a:lnTo>
                      <a:pt x="264" y="72"/>
                    </a:lnTo>
                    <a:lnTo>
                      <a:pt x="276" y="60"/>
                    </a:lnTo>
                    <a:lnTo>
                      <a:pt x="276" y="54"/>
                    </a:lnTo>
                    <a:lnTo>
                      <a:pt x="270" y="42"/>
                    </a:lnTo>
                    <a:lnTo>
                      <a:pt x="276" y="36"/>
                    </a:lnTo>
                    <a:lnTo>
                      <a:pt x="270" y="30"/>
                    </a:lnTo>
                    <a:lnTo>
                      <a:pt x="276" y="24"/>
                    </a:lnTo>
                    <a:lnTo>
                      <a:pt x="282" y="24"/>
                    </a:lnTo>
                    <a:lnTo>
                      <a:pt x="288" y="18"/>
                    </a:lnTo>
                    <a:lnTo>
                      <a:pt x="288" y="12"/>
                    </a:lnTo>
                    <a:lnTo>
                      <a:pt x="294" y="12"/>
                    </a:lnTo>
                    <a:lnTo>
                      <a:pt x="300" y="0"/>
                    </a:lnTo>
                    <a:lnTo>
                      <a:pt x="312" y="12"/>
                    </a:lnTo>
                    <a:lnTo>
                      <a:pt x="306" y="30"/>
                    </a:lnTo>
                    <a:lnTo>
                      <a:pt x="306" y="36"/>
                    </a:lnTo>
                    <a:lnTo>
                      <a:pt x="312" y="48"/>
                    </a:lnTo>
                    <a:lnTo>
                      <a:pt x="312" y="66"/>
                    </a:lnTo>
                    <a:lnTo>
                      <a:pt x="318" y="72"/>
                    </a:lnTo>
                    <a:lnTo>
                      <a:pt x="318" y="66"/>
                    </a:lnTo>
                    <a:lnTo>
                      <a:pt x="324" y="66"/>
                    </a:lnTo>
                    <a:lnTo>
                      <a:pt x="324" y="72"/>
                    </a:lnTo>
                    <a:lnTo>
                      <a:pt x="324" y="78"/>
                    </a:lnTo>
                    <a:lnTo>
                      <a:pt x="324" y="84"/>
                    </a:lnTo>
                    <a:lnTo>
                      <a:pt x="324" y="90"/>
                    </a:lnTo>
                    <a:lnTo>
                      <a:pt x="324" y="96"/>
                    </a:lnTo>
                    <a:lnTo>
                      <a:pt x="324" y="102"/>
                    </a:lnTo>
                    <a:lnTo>
                      <a:pt x="324" y="108"/>
                    </a:lnTo>
                    <a:lnTo>
                      <a:pt x="324" y="114"/>
                    </a:lnTo>
                    <a:lnTo>
                      <a:pt x="324" y="120"/>
                    </a:lnTo>
                    <a:lnTo>
                      <a:pt x="324" y="126"/>
                    </a:lnTo>
                    <a:lnTo>
                      <a:pt x="324" y="132"/>
                    </a:lnTo>
                    <a:lnTo>
                      <a:pt x="324" y="138"/>
                    </a:lnTo>
                    <a:lnTo>
                      <a:pt x="324" y="144"/>
                    </a:lnTo>
                    <a:lnTo>
                      <a:pt x="324" y="150"/>
                    </a:lnTo>
                    <a:lnTo>
                      <a:pt x="324" y="156"/>
                    </a:lnTo>
                    <a:lnTo>
                      <a:pt x="318" y="156"/>
                    </a:lnTo>
                    <a:lnTo>
                      <a:pt x="312" y="150"/>
                    </a:lnTo>
                    <a:lnTo>
                      <a:pt x="306" y="150"/>
                    </a:lnTo>
                    <a:lnTo>
                      <a:pt x="300" y="150"/>
                    </a:lnTo>
                    <a:lnTo>
                      <a:pt x="300" y="156"/>
                    </a:lnTo>
                    <a:lnTo>
                      <a:pt x="294" y="156"/>
                    </a:lnTo>
                    <a:lnTo>
                      <a:pt x="300" y="162"/>
                    </a:lnTo>
                    <a:lnTo>
                      <a:pt x="306" y="162"/>
                    </a:lnTo>
                    <a:lnTo>
                      <a:pt x="306" y="168"/>
                    </a:lnTo>
                    <a:lnTo>
                      <a:pt x="312" y="168"/>
                    </a:lnTo>
                    <a:lnTo>
                      <a:pt x="312" y="174"/>
                    </a:lnTo>
                    <a:lnTo>
                      <a:pt x="306" y="174"/>
                    </a:lnTo>
                    <a:lnTo>
                      <a:pt x="312" y="180"/>
                    </a:lnTo>
                    <a:lnTo>
                      <a:pt x="318" y="180"/>
                    </a:lnTo>
                    <a:lnTo>
                      <a:pt x="324" y="180"/>
                    </a:lnTo>
                    <a:lnTo>
                      <a:pt x="330" y="180"/>
                    </a:lnTo>
                    <a:lnTo>
                      <a:pt x="336" y="180"/>
                    </a:lnTo>
                    <a:lnTo>
                      <a:pt x="342" y="180"/>
                    </a:lnTo>
                    <a:lnTo>
                      <a:pt x="342" y="186"/>
                    </a:lnTo>
                    <a:lnTo>
                      <a:pt x="348" y="186"/>
                    </a:lnTo>
                    <a:lnTo>
                      <a:pt x="354" y="192"/>
                    </a:lnTo>
                    <a:lnTo>
                      <a:pt x="348" y="198"/>
                    </a:lnTo>
                    <a:lnTo>
                      <a:pt x="342" y="198"/>
                    </a:lnTo>
                    <a:lnTo>
                      <a:pt x="342" y="204"/>
                    </a:lnTo>
                    <a:lnTo>
                      <a:pt x="348" y="210"/>
                    </a:lnTo>
                    <a:lnTo>
                      <a:pt x="354" y="210"/>
                    </a:lnTo>
                    <a:lnTo>
                      <a:pt x="354" y="216"/>
                    </a:lnTo>
                    <a:lnTo>
                      <a:pt x="354" y="222"/>
                    </a:lnTo>
                    <a:lnTo>
                      <a:pt x="360" y="222"/>
                    </a:lnTo>
                    <a:lnTo>
                      <a:pt x="366" y="228"/>
                    </a:lnTo>
                    <a:lnTo>
                      <a:pt x="372" y="228"/>
                    </a:lnTo>
                    <a:lnTo>
                      <a:pt x="366" y="234"/>
                    </a:lnTo>
                    <a:lnTo>
                      <a:pt x="366" y="240"/>
                    </a:lnTo>
                    <a:lnTo>
                      <a:pt x="372" y="240"/>
                    </a:lnTo>
                    <a:lnTo>
                      <a:pt x="372" y="246"/>
                    </a:lnTo>
                    <a:lnTo>
                      <a:pt x="378" y="246"/>
                    </a:lnTo>
                    <a:lnTo>
                      <a:pt x="384" y="246"/>
                    </a:lnTo>
                    <a:lnTo>
                      <a:pt x="384" y="252"/>
                    </a:lnTo>
                    <a:lnTo>
                      <a:pt x="378" y="252"/>
                    </a:lnTo>
                    <a:lnTo>
                      <a:pt x="372" y="258"/>
                    </a:lnTo>
                    <a:lnTo>
                      <a:pt x="366" y="258"/>
                    </a:lnTo>
                    <a:lnTo>
                      <a:pt x="366" y="264"/>
                    </a:lnTo>
                    <a:lnTo>
                      <a:pt x="366" y="270"/>
                    </a:lnTo>
                    <a:lnTo>
                      <a:pt x="372" y="270"/>
                    </a:lnTo>
                    <a:lnTo>
                      <a:pt x="378" y="276"/>
                    </a:lnTo>
                    <a:lnTo>
                      <a:pt x="384" y="276"/>
                    </a:lnTo>
                    <a:lnTo>
                      <a:pt x="384" y="282"/>
                    </a:lnTo>
                    <a:lnTo>
                      <a:pt x="384" y="288"/>
                    </a:lnTo>
                    <a:lnTo>
                      <a:pt x="390" y="294"/>
                    </a:lnTo>
                    <a:lnTo>
                      <a:pt x="396" y="294"/>
                    </a:lnTo>
                    <a:lnTo>
                      <a:pt x="396" y="300"/>
                    </a:lnTo>
                    <a:lnTo>
                      <a:pt x="402" y="300"/>
                    </a:lnTo>
                    <a:lnTo>
                      <a:pt x="408" y="300"/>
                    </a:lnTo>
                    <a:lnTo>
                      <a:pt x="414" y="300"/>
                    </a:lnTo>
                    <a:lnTo>
                      <a:pt x="414" y="306"/>
                    </a:lnTo>
                    <a:lnTo>
                      <a:pt x="414" y="312"/>
                    </a:lnTo>
                    <a:lnTo>
                      <a:pt x="414" y="318"/>
                    </a:lnTo>
                    <a:lnTo>
                      <a:pt x="414" y="324"/>
                    </a:lnTo>
                    <a:lnTo>
                      <a:pt x="420" y="324"/>
                    </a:lnTo>
                    <a:lnTo>
                      <a:pt x="426" y="324"/>
                    </a:lnTo>
                    <a:lnTo>
                      <a:pt x="426" y="330"/>
                    </a:lnTo>
                    <a:lnTo>
                      <a:pt x="426" y="336"/>
                    </a:lnTo>
                    <a:lnTo>
                      <a:pt x="426" y="342"/>
                    </a:lnTo>
                    <a:lnTo>
                      <a:pt x="426" y="348"/>
                    </a:lnTo>
                    <a:lnTo>
                      <a:pt x="426" y="354"/>
                    </a:lnTo>
                    <a:lnTo>
                      <a:pt x="426" y="360"/>
                    </a:lnTo>
                    <a:lnTo>
                      <a:pt x="426" y="366"/>
                    </a:lnTo>
                    <a:lnTo>
                      <a:pt x="432" y="366"/>
                    </a:lnTo>
                    <a:lnTo>
                      <a:pt x="432" y="372"/>
                    </a:lnTo>
                    <a:lnTo>
                      <a:pt x="438" y="372"/>
                    </a:lnTo>
                    <a:lnTo>
                      <a:pt x="444" y="372"/>
                    </a:lnTo>
                    <a:lnTo>
                      <a:pt x="444" y="378"/>
                    </a:lnTo>
                    <a:lnTo>
                      <a:pt x="444" y="384"/>
                    </a:lnTo>
                    <a:lnTo>
                      <a:pt x="444" y="390"/>
                    </a:lnTo>
                    <a:lnTo>
                      <a:pt x="444" y="396"/>
                    </a:lnTo>
                    <a:lnTo>
                      <a:pt x="444" y="402"/>
                    </a:lnTo>
                    <a:lnTo>
                      <a:pt x="438" y="408"/>
                    </a:lnTo>
                    <a:lnTo>
                      <a:pt x="438" y="414"/>
                    </a:lnTo>
                    <a:lnTo>
                      <a:pt x="444" y="414"/>
                    </a:lnTo>
                    <a:lnTo>
                      <a:pt x="450" y="414"/>
                    </a:lnTo>
                    <a:lnTo>
                      <a:pt x="456" y="414"/>
                    </a:lnTo>
                    <a:lnTo>
                      <a:pt x="456" y="420"/>
                    </a:lnTo>
                    <a:lnTo>
                      <a:pt x="456" y="426"/>
                    </a:lnTo>
                    <a:lnTo>
                      <a:pt x="456" y="432"/>
                    </a:lnTo>
                    <a:lnTo>
                      <a:pt x="456" y="438"/>
                    </a:lnTo>
                    <a:lnTo>
                      <a:pt x="456" y="444"/>
                    </a:lnTo>
                    <a:lnTo>
                      <a:pt x="456" y="450"/>
                    </a:lnTo>
                    <a:lnTo>
                      <a:pt x="456" y="456"/>
                    </a:lnTo>
                    <a:lnTo>
                      <a:pt x="456" y="462"/>
                    </a:lnTo>
                    <a:lnTo>
                      <a:pt x="456" y="468"/>
                    </a:lnTo>
                    <a:lnTo>
                      <a:pt x="456" y="474"/>
                    </a:lnTo>
                    <a:lnTo>
                      <a:pt x="456" y="480"/>
                    </a:lnTo>
                    <a:lnTo>
                      <a:pt x="462" y="486"/>
                    </a:lnTo>
                    <a:lnTo>
                      <a:pt x="468" y="486"/>
                    </a:lnTo>
                    <a:lnTo>
                      <a:pt x="468" y="492"/>
                    </a:lnTo>
                    <a:lnTo>
                      <a:pt x="474" y="498"/>
                    </a:lnTo>
                    <a:lnTo>
                      <a:pt x="480" y="498"/>
                    </a:lnTo>
                    <a:lnTo>
                      <a:pt x="486" y="504"/>
                    </a:lnTo>
                    <a:lnTo>
                      <a:pt x="486" y="498"/>
                    </a:lnTo>
                    <a:lnTo>
                      <a:pt x="486" y="492"/>
                    </a:lnTo>
                    <a:lnTo>
                      <a:pt x="492" y="492"/>
                    </a:lnTo>
                    <a:lnTo>
                      <a:pt x="498" y="492"/>
                    </a:lnTo>
                    <a:lnTo>
                      <a:pt x="498" y="486"/>
                    </a:lnTo>
                    <a:lnTo>
                      <a:pt x="498" y="480"/>
                    </a:lnTo>
                    <a:lnTo>
                      <a:pt x="498" y="474"/>
                    </a:lnTo>
                    <a:lnTo>
                      <a:pt x="498" y="468"/>
                    </a:lnTo>
                    <a:lnTo>
                      <a:pt x="504" y="462"/>
                    </a:lnTo>
                    <a:lnTo>
                      <a:pt x="510" y="468"/>
                    </a:lnTo>
                    <a:lnTo>
                      <a:pt x="516" y="468"/>
                    </a:lnTo>
                    <a:lnTo>
                      <a:pt x="522" y="468"/>
                    </a:lnTo>
                    <a:lnTo>
                      <a:pt x="528" y="468"/>
                    </a:lnTo>
                    <a:lnTo>
                      <a:pt x="528" y="474"/>
                    </a:lnTo>
                    <a:lnTo>
                      <a:pt x="534" y="474"/>
                    </a:lnTo>
                    <a:lnTo>
                      <a:pt x="540" y="474"/>
                    </a:lnTo>
                    <a:lnTo>
                      <a:pt x="546" y="474"/>
                    </a:lnTo>
                    <a:lnTo>
                      <a:pt x="546" y="468"/>
                    </a:lnTo>
                    <a:lnTo>
                      <a:pt x="552" y="468"/>
                    </a:lnTo>
                    <a:lnTo>
                      <a:pt x="558" y="468"/>
                    </a:lnTo>
                    <a:lnTo>
                      <a:pt x="558" y="474"/>
                    </a:lnTo>
                    <a:close/>
                  </a:path>
                </a:pathLst>
              </a:custGeom>
              <a:noFill/>
              <a:ln w="6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88" name="Freeform 236"/>
              <p:cNvSpPr>
                <a:spLocks/>
              </p:cNvSpPr>
              <p:nvPr/>
            </p:nvSpPr>
            <p:spPr bwMode="auto">
              <a:xfrm>
                <a:off x="2476500" y="3067050"/>
                <a:ext cx="1009650" cy="800100"/>
              </a:xfrm>
              <a:custGeom>
                <a:avLst/>
                <a:gdLst>
                  <a:gd name="T0" fmla="*/ 2147483647 w 636"/>
                  <a:gd name="T1" fmla="*/ 2147483647 h 504"/>
                  <a:gd name="T2" fmla="*/ 2147483647 w 636"/>
                  <a:gd name="T3" fmla="*/ 2147483647 h 504"/>
                  <a:gd name="T4" fmla="*/ 2147483647 w 636"/>
                  <a:gd name="T5" fmla="*/ 2147483647 h 504"/>
                  <a:gd name="T6" fmla="*/ 2147483647 w 636"/>
                  <a:gd name="T7" fmla="*/ 2147483647 h 504"/>
                  <a:gd name="T8" fmla="*/ 2147483647 w 636"/>
                  <a:gd name="T9" fmla="*/ 2147483647 h 504"/>
                  <a:gd name="T10" fmla="*/ 2147483647 w 636"/>
                  <a:gd name="T11" fmla="*/ 2147483647 h 504"/>
                  <a:gd name="T12" fmla="*/ 2147483647 w 636"/>
                  <a:gd name="T13" fmla="*/ 2147483647 h 504"/>
                  <a:gd name="T14" fmla="*/ 2147483647 w 636"/>
                  <a:gd name="T15" fmla="*/ 2147483647 h 504"/>
                  <a:gd name="T16" fmla="*/ 2147483647 w 636"/>
                  <a:gd name="T17" fmla="*/ 2147483647 h 504"/>
                  <a:gd name="T18" fmla="*/ 2147483647 w 636"/>
                  <a:gd name="T19" fmla="*/ 2147483647 h 504"/>
                  <a:gd name="T20" fmla="*/ 2147483647 w 636"/>
                  <a:gd name="T21" fmla="*/ 2147483647 h 504"/>
                  <a:gd name="T22" fmla="*/ 2147483647 w 636"/>
                  <a:gd name="T23" fmla="*/ 2147483647 h 504"/>
                  <a:gd name="T24" fmla="*/ 2147483647 w 636"/>
                  <a:gd name="T25" fmla="*/ 2147483647 h 504"/>
                  <a:gd name="T26" fmla="*/ 2147483647 w 636"/>
                  <a:gd name="T27" fmla="*/ 2147483647 h 504"/>
                  <a:gd name="T28" fmla="*/ 2147483647 w 636"/>
                  <a:gd name="T29" fmla="*/ 2147483647 h 504"/>
                  <a:gd name="T30" fmla="*/ 2147483647 w 636"/>
                  <a:gd name="T31" fmla="*/ 2147483647 h 504"/>
                  <a:gd name="T32" fmla="*/ 2147483647 w 636"/>
                  <a:gd name="T33" fmla="*/ 2147483647 h 504"/>
                  <a:gd name="T34" fmla="*/ 2147483647 w 636"/>
                  <a:gd name="T35" fmla="*/ 2147483647 h 504"/>
                  <a:gd name="T36" fmla="*/ 2147483647 w 636"/>
                  <a:gd name="T37" fmla="*/ 2147483647 h 504"/>
                  <a:gd name="T38" fmla="*/ 2147483647 w 636"/>
                  <a:gd name="T39" fmla="*/ 2147483647 h 504"/>
                  <a:gd name="T40" fmla="*/ 2147483647 w 636"/>
                  <a:gd name="T41" fmla="*/ 2147483647 h 504"/>
                  <a:gd name="T42" fmla="*/ 2147483647 w 636"/>
                  <a:gd name="T43" fmla="*/ 2147483647 h 504"/>
                  <a:gd name="T44" fmla="*/ 2147483647 w 636"/>
                  <a:gd name="T45" fmla="*/ 2147483647 h 504"/>
                  <a:gd name="T46" fmla="*/ 2147483647 w 636"/>
                  <a:gd name="T47" fmla="*/ 2147483647 h 504"/>
                  <a:gd name="T48" fmla="*/ 2147483647 w 636"/>
                  <a:gd name="T49" fmla="*/ 2147483647 h 504"/>
                  <a:gd name="T50" fmla="*/ 2147483647 w 636"/>
                  <a:gd name="T51" fmla="*/ 2147483647 h 504"/>
                  <a:gd name="T52" fmla="*/ 2147483647 w 636"/>
                  <a:gd name="T53" fmla="*/ 2147483647 h 504"/>
                  <a:gd name="T54" fmla="*/ 2147483647 w 636"/>
                  <a:gd name="T55" fmla="*/ 2147483647 h 504"/>
                  <a:gd name="T56" fmla="*/ 2147483647 w 636"/>
                  <a:gd name="T57" fmla="*/ 2147483647 h 504"/>
                  <a:gd name="T58" fmla="*/ 2147483647 w 636"/>
                  <a:gd name="T59" fmla="*/ 2147483647 h 504"/>
                  <a:gd name="T60" fmla="*/ 2147483647 w 636"/>
                  <a:gd name="T61" fmla="*/ 2147483647 h 504"/>
                  <a:gd name="T62" fmla="*/ 2147483647 w 636"/>
                  <a:gd name="T63" fmla="*/ 2147483647 h 504"/>
                  <a:gd name="T64" fmla="*/ 2147483647 w 636"/>
                  <a:gd name="T65" fmla="*/ 2147483647 h 504"/>
                  <a:gd name="T66" fmla="*/ 2147483647 w 636"/>
                  <a:gd name="T67" fmla="*/ 2147483647 h 504"/>
                  <a:gd name="T68" fmla="*/ 2147483647 w 636"/>
                  <a:gd name="T69" fmla="*/ 2147483647 h 504"/>
                  <a:gd name="T70" fmla="*/ 2147483647 w 636"/>
                  <a:gd name="T71" fmla="*/ 2147483647 h 504"/>
                  <a:gd name="T72" fmla="*/ 2147483647 w 636"/>
                  <a:gd name="T73" fmla="*/ 2147483647 h 504"/>
                  <a:gd name="T74" fmla="*/ 2147483647 w 636"/>
                  <a:gd name="T75" fmla="*/ 2147483647 h 504"/>
                  <a:gd name="T76" fmla="*/ 2147483647 w 636"/>
                  <a:gd name="T77" fmla="*/ 2147483647 h 504"/>
                  <a:gd name="T78" fmla="*/ 2147483647 w 636"/>
                  <a:gd name="T79" fmla="*/ 2147483647 h 504"/>
                  <a:gd name="T80" fmla="*/ 2147483647 w 636"/>
                  <a:gd name="T81" fmla="*/ 2147483647 h 504"/>
                  <a:gd name="T82" fmla="*/ 2147483647 w 636"/>
                  <a:gd name="T83" fmla="*/ 2147483647 h 504"/>
                  <a:gd name="T84" fmla="*/ 2147483647 w 636"/>
                  <a:gd name="T85" fmla="*/ 2147483647 h 504"/>
                  <a:gd name="T86" fmla="*/ 2147483647 w 636"/>
                  <a:gd name="T87" fmla="*/ 2147483647 h 504"/>
                  <a:gd name="T88" fmla="*/ 2147483647 w 636"/>
                  <a:gd name="T89" fmla="*/ 2147483647 h 504"/>
                  <a:gd name="T90" fmla="*/ 2147483647 w 636"/>
                  <a:gd name="T91" fmla="*/ 2147483647 h 504"/>
                  <a:gd name="T92" fmla="*/ 2147483647 w 636"/>
                  <a:gd name="T93" fmla="*/ 2147483647 h 504"/>
                  <a:gd name="T94" fmla="*/ 2147483647 w 636"/>
                  <a:gd name="T95" fmla="*/ 2147483647 h 504"/>
                  <a:gd name="T96" fmla="*/ 2147483647 w 636"/>
                  <a:gd name="T97" fmla="*/ 2147483647 h 504"/>
                  <a:gd name="T98" fmla="*/ 2147483647 w 636"/>
                  <a:gd name="T99" fmla="*/ 2147483647 h 504"/>
                  <a:gd name="T100" fmla="*/ 2147483647 w 636"/>
                  <a:gd name="T101" fmla="*/ 2147483647 h 504"/>
                  <a:gd name="T102" fmla="*/ 2147483647 w 636"/>
                  <a:gd name="T103" fmla="*/ 2147483647 h 504"/>
                  <a:gd name="T104" fmla="*/ 2147483647 w 636"/>
                  <a:gd name="T105" fmla="*/ 2147483647 h 504"/>
                  <a:gd name="T106" fmla="*/ 2147483647 w 636"/>
                  <a:gd name="T107" fmla="*/ 2147483647 h 504"/>
                  <a:gd name="T108" fmla="*/ 2147483647 w 636"/>
                  <a:gd name="T109" fmla="*/ 0 h 504"/>
                  <a:gd name="T110" fmla="*/ 2147483647 w 636"/>
                  <a:gd name="T111" fmla="*/ 2147483647 h 504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636"/>
                  <a:gd name="T169" fmla="*/ 0 h 504"/>
                  <a:gd name="T170" fmla="*/ 636 w 636"/>
                  <a:gd name="T171" fmla="*/ 504 h 504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636" h="504">
                    <a:moveTo>
                      <a:pt x="306" y="54"/>
                    </a:moveTo>
                    <a:lnTo>
                      <a:pt x="312" y="54"/>
                    </a:lnTo>
                    <a:lnTo>
                      <a:pt x="318" y="66"/>
                    </a:lnTo>
                    <a:lnTo>
                      <a:pt x="330" y="72"/>
                    </a:lnTo>
                    <a:lnTo>
                      <a:pt x="336" y="66"/>
                    </a:lnTo>
                    <a:lnTo>
                      <a:pt x="348" y="66"/>
                    </a:lnTo>
                    <a:lnTo>
                      <a:pt x="354" y="72"/>
                    </a:lnTo>
                    <a:lnTo>
                      <a:pt x="360" y="72"/>
                    </a:lnTo>
                    <a:lnTo>
                      <a:pt x="372" y="90"/>
                    </a:lnTo>
                    <a:lnTo>
                      <a:pt x="378" y="96"/>
                    </a:lnTo>
                    <a:lnTo>
                      <a:pt x="384" y="90"/>
                    </a:lnTo>
                    <a:lnTo>
                      <a:pt x="396" y="90"/>
                    </a:lnTo>
                    <a:lnTo>
                      <a:pt x="414" y="84"/>
                    </a:lnTo>
                    <a:lnTo>
                      <a:pt x="426" y="84"/>
                    </a:lnTo>
                    <a:lnTo>
                      <a:pt x="426" y="90"/>
                    </a:lnTo>
                    <a:lnTo>
                      <a:pt x="432" y="90"/>
                    </a:lnTo>
                    <a:lnTo>
                      <a:pt x="438" y="90"/>
                    </a:lnTo>
                    <a:lnTo>
                      <a:pt x="438" y="96"/>
                    </a:lnTo>
                    <a:lnTo>
                      <a:pt x="438" y="102"/>
                    </a:lnTo>
                    <a:lnTo>
                      <a:pt x="444" y="108"/>
                    </a:lnTo>
                    <a:lnTo>
                      <a:pt x="450" y="108"/>
                    </a:lnTo>
                    <a:lnTo>
                      <a:pt x="456" y="108"/>
                    </a:lnTo>
                    <a:lnTo>
                      <a:pt x="456" y="114"/>
                    </a:lnTo>
                    <a:lnTo>
                      <a:pt x="456" y="120"/>
                    </a:lnTo>
                    <a:lnTo>
                      <a:pt x="462" y="120"/>
                    </a:lnTo>
                    <a:lnTo>
                      <a:pt x="462" y="126"/>
                    </a:lnTo>
                    <a:lnTo>
                      <a:pt x="468" y="126"/>
                    </a:lnTo>
                    <a:lnTo>
                      <a:pt x="474" y="126"/>
                    </a:lnTo>
                    <a:lnTo>
                      <a:pt x="474" y="132"/>
                    </a:lnTo>
                    <a:lnTo>
                      <a:pt x="480" y="132"/>
                    </a:lnTo>
                    <a:lnTo>
                      <a:pt x="480" y="138"/>
                    </a:lnTo>
                    <a:lnTo>
                      <a:pt x="486" y="138"/>
                    </a:lnTo>
                    <a:lnTo>
                      <a:pt x="486" y="144"/>
                    </a:lnTo>
                    <a:lnTo>
                      <a:pt x="492" y="138"/>
                    </a:lnTo>
                    <a:lnTo>
                      <a:pt x="498" y="138"/>
                    </a:lnTo>
                    <a:lnTo>
                      <a:pt x="504" y="138"/>
                    </a:lnTo>
                    <a:lnTo>
                      <a:pt x="510" y="138"/>
                    </a:lnTo>
                    <a:lnTo>
                      <a:pt x="510" y="132"/>
                    </a:lnTo>
                    <a:lnTo>
                      <a:pt x="516" y="132"/>
                    </a:lnTo>
                    <a:lnTo>
                      <a:pt x="516" y="126"/>
                    </a:lnTo>
                    <a:lnTo>
                      <a:pt x="516" y="120"/>
                    </a:lnTo>
                    <a:lnTo>
                      <a:pt x="522" y="120"/>
                    </a:lnTo>
                    <a:lnTo>
                      <a:pt x="528" y="120"/>
                    </a:lnTo>
                    <a:lnTo>
                      <a:pt x="534" y="120"/>
                    </a:lnTo>
                    <a:lnTo>
                      <a:pt x="540" y="120"/>
                    </a:lnTo>
                    <a:lnTo>
                      <a:pt x="546" y="120"/>
                    </a:lnTo>
                    <a:lnTo>
                      <a:pt x="552" y="120"/>
                    </a:lnTo>
                    <a:lnTo>
                      <a:pt x="558" y="120"/>
                    </a:lnTo>
                    <a:lnTo>
                      <a:pt x="564" y="120"/>
                    </a:lnTo>
                    <a:lnTo>
                      <a:pt x="570" y="120"/>
                    </a:lnTo>
                    <a:lnTo>
                      <a:pt x="576" y="120"/>
                    </a:lnTo>
                    <a:lnTo>
                      <a:pt x="576" y="114"/>
                    </a:lnTo>
                    <a:lnTo>
                      <a:pt x="582" y="114"/>
                    </a:lnTo>
                    <a:lnTo>
                      <a:pt x="588" y="114"/>
                    </a:lnTo>
                    <a:lnTo>
                      <a:pt x="594" y="114"/>
                    </a:lnTo>
                    <a:lnTo>
                      <a:pt x="600" y="120"/>
                    </a:lnTo>
                    <a:lnTo>
                      <a:pt x="606" y="120"/>
                    </a:lnTo>
                    <a:lnTo>
                      <a:pt x="612" y="120"/>
                    </a:lnTo>
                    <a:lnTo>
                      <a:pt x="618" y="120"/>
                    </a:lnTo>
                    <a:lnTo>
                      <a:pt x="624" y="126"/>
                    </a:lnTo>
                    <a:lnTo>
                      <a:pt x="624" y="132"/>
                    </a:lnTo>
                    <a:lnTo>
                      <a:pt x="618" y="138"/>
                    </a:lnTo>
                    <a:lnTo>
                      <a:pt x="618" y="144"/>
                    </a:lnTo>
                    <a:lnTo>
                      <a:pt x="624" y="150"/>
                    </a:lnTo>
                    <a:lnTo>
                      <a:pt x="624" y="156"/>
                    </a:lnTo>
                    <a:lnTo>
                      <a:pt x="618" y="156"/>
                    </a:lnTo>
                    <a:lnTo>
                      <a:pt x="618" y="162"/>
                    </a:lnTo>
                    <a:lnTo>
                      <a:pt x="612" y="162"/>
                    </a:lnTo>
                    <a:lnTo>
                      <a:pt x="612" y="168"/>
                    </a:lnTo>
                    <a:lnTo>
                      <a:pt x="606" y="168"/>
                    </a:lnTo>
                    <a:lnTo>
                      <a:pt x="606" y="174"/>
                    </a:lnTo>
                    <a:lnTo>
                      <a:pt x="606" y="180"/>
                    </a:lnTo>
                    <a:lnTo>
                      <a:pt x="606" y="186"/>
                    </a:lnTo>
                    <a:lnTo>
                      <a:pt x="606" y="192"/>
                    </a:lnTo>
                    <a:lnTo>
                      <a:pt x="606" y="198"/>
                    </a:lnTo>
                    <a:lnTo>
                      <a:pt x="606" y="204"/>
                    </a:lnTo>
                    <a:lnTo>
                      <a:pt x="606" y="210"/>
                    </a:lnTo>
                    <a:lnTo>
                      <a:pt x="606" y="216"/>
                    </a:lnTo>
                    <a:lnTo>
                      <a:pt x="606" y="222"/>
                    </a:lnTo>
                    <a:lnTo>
                      <a:pt x="612" y="222"/>
                    </a:lnTo>
                    <a:lnTo>
                      <a:pt x="618" y="222"/>
                    </a:lnTo>
                    <a:lnTo>
                      <a:pt x="618" y="228"/>
                    </a:lnTo>
                    <a:lnTo>
                      <a:pt x="618" y="234"/>
                    </a:lnTo>
                    <a:lnTo>
                      <a:pt x="618" y="240"/>
                    </a:lnTo>
                    <a:lnTo>
                      <a:pt x="624" y="240"/>
                    </a:lnTo>
                    <a:lnTo>
                      <a:pt x="636" y="240"/>
                    </a:lnTo>
                    <a:lnTo>
                      <a:pt x="636" y="246"/>
                    </a:lnTo>
                    <a:lnTo>
                      <a:pt x="636" y="252"/>
                    </a:lnTo>
                    <a:lnTo>
                      <a:pt x="636" y="258"/>
                    </a:lnTo>
                    <a:lnTo>
                      <a:pt x="636" y="264"/>
                    </a:lnTo>
                    <a:lnTo>
                      <a:pt x="636" y="270"/>
                    </a:lnTo>
                    <a:lnTo>
                      <a:pt x="636" y="276"/>
                    </a:lnTo>
                    <a:lnTo>
                      <a:pt x="636" y="282"/>
                    </a:lnTo>
                    <a:lnTo>
                      <a:pt x="630" y="282"/>
                    </a:lnTo>
                    <a:lnTo>
                      <a:pt x="630" y="288"/>
                    </a:lnTo>
                    <a:lnTo>
                      <a:pt x="630" y="294"/>
                    </a:lnTo>
                    <a:lnTo>
                      <a:pt x="630" y="300"/>
                    </a:lnTo>
                    <a:lnTo>
                      <a:pt x="630" y="306"/>
                    </a:lnTo>
                    <a:lnTo>
                      <a:pt x="636" y="306"/>
                    </a:lnTo>
                    <a:lnTo>
                      <a:pt x="636" y="312"/>
                    </a:lnTo>
                    <a:lnTo>
                      <a:pt x="630" y="318"/>
                    </a:lnTo>
                    <a:lnTo>
                      <a:pt x="624" y="318"/>
                    </a:lnTo>
                    <a:lnTo>
                      <a:pt x="618" y="324"/>
                    </a:lnTo>
                    <a:lnTo>
                      <a:pt x="618" y="330"/>
                    </a:lnTo>
                    <a:lnTo>
                      <a:pt x="618" y="336"/>
                    </a:lnTo>
                    <a:lnTo>
                      <a:pt x="618" y="342"/>
                    </a:lnTo>
                    <a:lnTo>
                      <a:pt x="618" y="348"/>
                    </a:lnTo>
                    <a:lnTo>
                      <a:pt x="618" y="354"/>
                    </a:lnTo>
                    <a:lnTo>
                      <a:pt x="612" y="354"/>
                    </a:lnTo>
                    <a:lnTo>
                      <a:pt x="612" y="360"/>
                    </a:lnTo>
                    <a:lnTo>
                      <a:pt x="606" y="360"/>
                    </a:lnTo>
                    <a:lnTo>
                      <a:pt x="600" y="366"/>
                    </a:lnTo>
                    <a:lnTo>
                      <a:pt x="600" y="372"/>
                    </a:lnTo>
                    <a:lnTo>
                      <a:pt x="594" y="372"/>
                    </a:lnTo>
                    <a:lnTo>
                      <a:pt x="594" y="378"/>
                    </a:lnTo>
                    <a:lnTo>
                      <a:pt x="588" y="378"/>
                    </a:lnTo>
                    <a:lnTo>
                      <a:pt x="588" y="384"/>
                    </a:lnTo>
                    <a:lnTo>
                      <a:pt x="582" y="384"/>
                    </a:lnTo>
                    <a:lnTo>
                      <a:pt x="588" y="390"/>
                    </a:lnTo>
                    <a:lnTo>
                      <a:pt x="588" y="396"/>
                    </a:lnTo>
                    <a:lnTo>
                      <a:pt x="588" y="402"/>
                    </a:lnTo>
                    <a:lnTo>
                      <a:pt x="588" y="408"/>
                    </a:lnTo>
                    <a:lnTo>
                      <a:pt x="588" y="414"/>
                    </a:lnTo>
                    <a:lnTo>
                      <a:pt x="582" y="414"/>
                    </a:lnTo>
                    <a:lnTo>
                      <a:pt x="582" y="420"/>
                    </a:lnTo>
                    <a:lnTo>
                      <a:pt x="582" y="426"/>
                    </a:lnTo>
                    <a:lnTo>
                      <a:pt x="582" y="432"/>
                    </a:lnTo>
                    <a:lnTo>
                      <a:pt x="582" y="438"/>
                    </a:lnTo>
                    <a:lnTo>
                      <a:pt x="582" y="444"/>
                    </a:lnTo>
                    <a:lnTo>
                      <a:pt x="582" y="450"/>
                    </a:lnTo>
                    <a:lnTo>
                      <a:pt x="576" y="450"/>
                    </a:lnTo>
                    <a:lnTo>
                      <a:pt x="570" y="450"/>
                    </a:lnTo>
                    <a:lnTo>
                      <a:pt x="570" y="456"/>
                    </a:lnTo>
                    <a:lnTo>
                      <a:pt x="570" y="462"/>
                    </a:lnTo>
                    <a:lnTo>
                      <a:pt x="570" y="468"/>
                    </a:lnTo>
                    <a:lnTo>
                      <a:pt x="570" y="474"/>
                    </a:lnTo>
                    <a:lnTo>
                      <a:pt x="570" y="480"/>
                    </a:lnTo>
                    <a:lnTo>
                      <a:pt x="564" y="480"/>
                    </a:lnTo>
                    <a:lnTo>
                      <a:pt x="558" y="486"/>
                    </a:lnTo>
                    <a:lnTo>
                      <a:pt x="552" y="486"/>
                    </a:lnTo>
                    <a:lnTo>
                      <a:pt x="546" y="486"/>
                    </a:lnTo>
                    <a:lnTo>
                      <a:pt x="522" y="492"/>
                    </a:lnTo>
                    <a:lnTo>
                      <a:pt x="522" y="486"/>
                    </a:lnTo>
                    <a:lnTo>
                      <a:pt x="516" y="486"/>
                    </a:lnTo>
                    <a:lnTo>
                      <a:pt x="510" y="486"/>
                    </a:lnTo>
                    <a:lnTo>
                      <a:pt x="510" y="480"/>
                    </a:lnTo>
                    <a:lnTo>
                      <a:pt x="504" y="480"/>
                    </a:lnTo>
                    <a:lnTo>
                      <a:pt x="498" y="480"/>
                    </a:lnTo>
                    <a:lnTo>
                      <a:pt x="498" y="474"/>
                    </a:lnTo>
                    <a:lnTo>
                      <a:pt x="492" y="474"/>
                    </a:lnTo>
                    <a:lnTo>
                      <a:pt x="492" y="468"/>
                    </a:lnTo>
                    <a:lnTo>
                      <a:pt x="486" y="474"/>
                    </a:lnTo>
                    <a:lnTo>
                      <a:pt x="480" y="474"/>
                    </a:lnTo>
                    <a:lnTo>
                      <a:pt x="480" y="480"/>
                    </a:lnTo>
                    <a:lnTo>
                      <a:pt x="480" y="486"/>
                    </a:lnTo>
                    <a:lnTo>
                      <a:pt x="474" y="492"/>
                    </a:lnTo>
                    <a:lnTo>
                      <a:pt x="468" y="492"/>
                    </a:lnTo>
                    <a:lnTo>
                      <a:pt x="462" y="492"/>
                    </a:lnTo>
                    <a:lnTo>
                      <a:pt x="462" y="486"/>
                    </a:lnTo>
                    <a:lnTo>
                      <a:pt x="456" y="486"/>
                    </a:lnTo>
                    <a:lnTo>
                      <a:pt x="450" y="486"/>
                    </a:lnTo>
                    <a:lnTo>
                      <a:pt x="444" y="480"/>
                    </a:lnTo>
                    <a:lnTo>
                      <a:pt x="450" y="480"/>
                    </a:lnTo>
                    <a:lnTo>
                      <a:pt x="450" y="474"/>
                    </a:lnTo>
                    <a:lnTo>
                      <a:pt x="450" y="468"/>
                    </a:lnTo>
                    <a:lnTo>
                      <a:pt x="444" y="462"/>
                    </a:lnTo>
                    <a:lnTo>
                      <a:pt x="438" y="462"/>
                    </a:lnTo>
                    <a:lnTo>
                      <a:pt x="438" y="468"/>
                    </a:lnTo>
                    <a:lnTo>
                      <a:pt x="432" y="468"/>
                    </a:lnTo>
                    <a:lnTo>
                      <a:pt x="432" y="474"/>
                    </a:lnTo>
                    <a:lnTo>
                      <a:pt x="426" y="474"/>
                    </a:lnTo>
                    <a:lnTo>
                      <a:pt x="426" y="480"/>
                    </a:lnTo>
                    <a:lnTo>
                      <a:pt x="420" y="480"/>
                    </a:lnTo>
                    <a:lnTo>
                      <a:pt x="414" y="480"/>
                    </a:lnTo>
                    <a:lnTo>
                      <a:pt x="408" y="480"/>
                    </a:lnTo>
                    <a:lnTo>
                      <a:pt x="402" y="480"/>
                    </a:lnTo>
                    <a:lnTo>
                      <a:pt x="396" y="486"/>
                    </a:lnTo>
                    <a:lnTo>
                      <a:pt x="390" y="486"/>
                    </a:lnTo>
                    <a:lnTo>
                      <a:pt x="384" y="486"/>
                    </a:lnTo>
                    <a:lnTo>
                      <a:pt x="384" y="492"/>
                    </a:lnTo>
                    <a:lnTo>
                      <a:pt x="390" y="498"/>
                    </a:lnTo>
                    <a:lnTo>
                      <a:pt x="384" y="498"/>
                    </a:lnTo>
                    <a:lnTo>
                      <a:pt x="378" y="504"/>
                    </a:lnTo>
                    <a:lnTo>
                      <a:pt x="372" y="504"/>
                    </a:lnTo>
                    <a:lnTo>
                      <a:pt x="372" y="498"/>
                    </a:lnTo>
                    <a:lnTo>
                      <a:pt x="372" y="492"/>
                    </a:lnTo>
                    <a:lnTo>
                      <a:pt x="366" y="486"/>
                    </a:lnTo>
                    <a:lnTo>
                      <a:pt x="360" y="486"/>
                    </a:lnTo>
                    <a:lnTo>
                      <a:pt x="360" y="480"/>
                    </a:lnTo>
                    <a:lnTo>
                      <a:pt x="354" y="480"/>
                    </a:lnTo>
                    <a:lnTo>
                      <a:pt x="348" y="480"/>
                    </a:lnTo>
                    <a:lnTo>
                      <a:pt x="342" y="480"/>
                    </a:lnTo>
                    <a:lnTo>
                      <a:pt x="336" y="480"/>
                    </a:lnTo>
                    <a:lnTo>
                      <a:pt x="330" y="486"/>
                    </a:lnTo>
                    <a:lnTo>
                      <a:pt x="324" y="486"/>
                    </a:lnTo>
                    <a:lnTo>
                      <a:pt x="318" y="486"/>
                    </a:lnTo>
                    <a:lnTo>
                      <a:pt x="312" y="480"/>
                    </a:lnTo>
                    <a:lnTo>
                      <a:pt x="306" y="480"/>
                    </a:lnTo>
                    <a:lnTo>
                      <a:pt x="300" y="480"/>
                    </a:lnTo>
                    <a:lnTo>
                      <a:pt x="294" y="480"/>
                    </a:lnTo>
                    <a:lnTo>
                      <a:pt x="294" y="474"/>
                    </a:lnTo>
                    <a:lnTo>
                      <a:pt x="294" y="468"/>
                    </a:lnTo>
                    <a:lnTo>
                      <a:pt x="300" y="468"/>
                    </a:lnTo>
                    <a:lnTo>
                      <a:pt x="300" y="462"/>
                    </a:lnTo>
                    <a:lnTo>
                      <a:pt x="294" y="462"/>
                    </a:lnTo>
                    <a:lnTo>
                      <a:pt x="288" y="462"/>
                    </a:lnTo>
                    <a:lnTo>
                      <a:pt x="288" y="456"/>
                    </a:lnTo>
                    <a:lnTo>
                      <a:pt x="282" y="456"/>
                    </a:lnTo>
                    <a:lnTo>
                      <a:pt x="282" y="450"/>
                    </a:lnTo>
                    <a:lnTo>
                      <a:pt x="276" y="450"/>
                    </a:lnTo>
                    <a:lnTo>
                      <a:pt x="276" y="444"/>
                    </a:lnTo>
                    <a:lnTo>
                      <a:pt x="270" y="444"/>
                    </a:lnTo>
                    <a:lnTo>
                      <a:pt x="264" y="444"/>
                    </a:lnTo>
                    <a:lnTo>
                      <a:pt x="264" y="438"/>
                    </a:lnTo>
                    <a:lnTo>
                      <a:pt x="258" y="438"/>
                    </a:lnTo>
                    <a:lnTo>
                      <a:pt x="252" y="438"/>
                    </a:lnTo>
                    <a:lnTo>
                      <a:pt x="252" y="444"/>
                    </a:lnTo>
                    <a:lnTo>
                      <a:pt x="246" y="444"/>
                    </a:lnTo>
                    <a:lnTo>
                      <a:pt x="240" y="444"/>
                    </a:lnTo>
                    <a:lnTo>
                      <a:pt x="234" y="444"/>
                    </a:lnTo>
                    <a:lnTo>
                      <a:pt x="234" y="438"/>
                    </a:lnTo>
                    <a:lnTo>
                      <a:pt x="228" y="438"/>
                    </a:lnTo>
                    <a:lnTo>
                      <a:pt x="222" y="438"/>
                    </a:lnTo>
                    <a:lnTo>
                      <a:pt x="216" y="438"/>
                    </a:lnTo>
                    <a:lnTo>
                      <a:pt x="210" y="432"/>
                    </a:lnTo>
                    <a:lnTo>
                      <a:pt x="204" y="438"/>
                    </a:lnTo>
                    <a:lnTo>
                      <a:pt x="204" y="444"/>
                    </a:lnTo>
                    <a:lnTo>
                      <a:pt x="204" y="450"/>
                    </a:lnTo>
                    <a:lnTo>
                      <a:pt x="204" y="456"/>
                    </a:lnTo>
                    <a:lnTo>
                      <a:pt x="204" y="462"/>
                    </a:lnTo>
                    <a:lnTo>
                      <a:pt x="198" y="462"/>
                    </a:lnTo>
                    <a:lnTo>
                      <a:pt x="192" y="462"/>
                    </a:lnTo>
                    <a:lnTo>
                      <a:pt x="192" y="468"/>
                    </a:lnTo>
                    <a:lnTo>
                      <a:pt x="192" y="474"/>
                    </a:lnTo>
                    <a:lnTo>
                      <a:pt x="186" y="468"/>
                    </a:lnTo>
                    <a:lnTo>
                      <a:pt x="180" y="468"/>
                    </a:lnTo>
                    <a:lnTo>
                      <a:pt x="174" y="462"/>
                    </a:lnTo>
                    <a:lnTo>
                      <a:pt x="174" y="456"/>
                    </a:lnTo>
                    <a:lnTo>
                      <a:pt x="168" y="456"/>
                    </a:lnTo>
                    <a:lnTo>
                      <a:pt x="162" y="450"/>
                    </a:lnTo>
                    <a:lnTo>
                      <a:pt x="162" y="444"/>
                    </a:lnTo>
                    <a:lnTo>
                      <a:pt x="162" y="438"/>
                    </a:lnTo>
                    <a:lnTo>
                      <a:pt x="162" y="432"/>
                    </a:lnTo>
                    <a:lnTo>
                      <a:pt x="162" y="426"/>
                    </a:lnTo>
                    <a:lnTo>
                      <a:pt x="162" y="420"/>
                    </a:lnTo>
                    <a:lnTo>
                      <a:pt x="162" y="414"/>
                    </a:lnTo>
                    <a:lnTo>
                      <a:pt x="162" y="408"/>
                    </a:lnTo>
                    <a:lnTo>
                      <a:pt x="162" y="402"/>
                    </a:lnTo>
                    <a:lnTo>
                      <a:pt x="162" y="396"/>
                    </a:lnTo>
                    <a:lnTo>
                      <a:pt x="162" y="390"/>
                    </a:lnTo>
                    <a:lnTo>
                      <a:pt x="162" y="384"/>
                    </a:lnTo>
                    <a:lnTo>
                      <a:pt x="156" y="384"/>
                    </a:lnTo>
                    <a:lnTo>
                      <a:pt x="150" y="384"/>
                    </a:lnTo>
                    <a:lnTo>
                      <a:pt x="144" y="384"/>
                    </a:lnTo>
                    <a:lnTo>
                      <a:pt x="144" y="378"/>
                    </a:lnTo>
                    <a:lnTo>
                      <a:pt x="150" y="372"/>
                    </a:lnTo>
                    <a:lnTo>
                      <a:pt x="150" y="366"/>
                    </a:lnTo>
                    <a:lnTo>
                      <a:pt x="150" y="360"/>
                    </a:lnTo>
                    <a:lnTo>
                      <a:pt x="150" y="354"/>
                    </a:lnTo>
                    <a:lnTo>
                      <a:pt x="150" y="348"/>
                    </a:lnTo>
                    <a:lnTo>
                      <a:pt x="150" y="342"/>
                    </a:lnTo>
                    <a:lnTo>
                      <a:pt x="144" y="342"/>
                    </a:lnTo>
                    <a:lnTo>
                      <a:pt x="138" y="342"/>
                    </a:lnTo>
                    <a:lnTo>
                      <a:pt x="138" y="336"/>
                    </a:lnTo>
                    <a:lnTo>
                      <a:pt x="132" y="336"/>
                    </a:lnTo>
                    <a:lnTo>
                      <a:pt x="132" y="330"/>
                    </a:lnTo>
                    <a:lnTo>
                      <a:pt x="132" y="324"/>
                    </a:lnTo>
                    <a:lnTo>
                      <a:pt x="132" y="318"/>
                    </a:lnTo>
                    <a:lnTo>
                      <a:pt x="132" y="312"/>
                    </a:lnTo>
                    <a:lnTo>
                      <a:pt x="132" y="306"/>
                    </a:lnTo>
                    <a:lnTo>
                      <a:pt x="132" y="300"/>
                    </a:lnTo>
                    <a:lnTo>
                      <a:pt x="132" y="294"/>
                    </a:lnTo>
                    <a:lnTo>
                      <a:pt x="126" y="294"/>
                    </a:lnTo>
                    <a:lnTo>
                      <a:pt x="120" y="294"/>
                    </a:lnTo>
                    <a:lnTo>
                      <a:pt x="120" y="288"/>
                    </a:lnTo>
                    <a:lnTo>
                      <a:pt x="120" y="282"/>
                    </a:lnTo>
                    <a:lnTo>
                      <a:pt x="120" y="276"/>
                    </a:lnTo>
                    <a:lnTo>
                      <a:pt x="120" y="270"/>
                    </a:lnTo>
                    <a:lnTo>
                      <a:pt x="114" y="270"/>
                    </a:lnTo>
                    <a:lnTo>
                      <a:pt x="108" y="270"/>
                    </a:lnTo>
                    <a:lnTo>
                      <a:pt x="102" y="270"/>
                    </a:lnTo>
                    <a:lnTo>
                      <a:pt x="102" y="264"/>
                    </a:lnTo>
                    <a:lnTo>
                      <a:pt x="96" y="264"/>
                    </a:lnTo>
                    <a:lnTo>
                      <a:pt x="90" y="258"/>
                    </a:lnTo>
                    <a:lnTo>
                      <a:pt x="90" y="252"/>
                    </a:lnTo>
                    <a:lnTo>
                      <a:pt x="90" y="246"/>
                    </a:lnTo>
                    <a:lnTo>
                      <a:pt x="84" y="246"/>
                    </a:lnTo>
                    <a:lnTo>
                      <a:pt x="78" y="240"/>
                    </a:lnTo>
                    <a:lnTo>
                      <a:pt x="72" y="240"/>
                    </a:lnTo>
                    <a:lnTo>
                      <a:pt x="72" y="234"/>
                    </a:lnTo>
                    <a:lnTo>
                      <a:pt x="72" y="228"/>
                    </a:lnTo>
                    <a:lnTo>
                      <a:pt x="78" y="228"/>
                    </a:lnTo>
                    <a:lnTo>
                      <a:pt x="84" y="222"/>
                    </a:lnTo>
                    <a:lnTo>
                      <a:pt x="90" y="222"/>
                    </a:lnTo>
                    <a:lnTo>
                      <a:pt x="90" y="216"/>
                    </a:lnTo>
                    <a:lnTo>
                      <a:pt x="84" y="216"/>
                    </a:lnTo>
                    <a:lnTo>
                      <a:pt x="78" y="216"/>
                    </a:lnTo>
                    <a:lnTo>
                      <a:pt x="78" y="210"/>
                    </a:lnTo>
                    <a:lnTo>
                      <a:pt x="72" y="210"/>
                    </a:lnTo>
                    <a:lnTo>
                      <a:pt x="72" y="204"/>
                    </a:lnTo>
                    <a:lnTo>
                      <a:pt x="78" y="198"/>
                    </a:lnTo>
                    <a:lnTo>
                      <a:pt x="72" y="198"/>
                    </a:lnTo>
                    <a:lnTo>
                      <a:pt x="66" y="192"/>
                    </a:lnTo>
                    <a:lnTo>
                      <a:pt x="60" y="192"/>
                    </a:lnTo>
                    <a:lnTo>
                      <a:pt x="60" y="186"/>
                    </a:lnTo>
                    <a:lnTo>
                      <a:pt x="60" y="180"/>
                    </a:lnTo>
                    <a:lnTo>
                      <a:pt x="54" y="180"/>
                    </a:lnTo>
                    <a:lnTo>
                      <a:pt x="48" y="174"/>
                    </a:lnTo>
                    <a:lnTo>
                      <a:pt x="48" y="168"/>
                    </a:lnTo>
                    <a:lnTo>
                      <a:pt x="54" y="168"/>
                    </a:lnTo>
                    <a:lnTo>
                      <a:pt x="60" y="162"/>
                    </a:lnTo>
                    <a:lnTo>
                      <a:pt x="54" y="156"/>
                    </a:lnTo>
                    <a:lnTo>
                      <a:pt x="48" y="156"/>
                    </a:lnTo>
                    <a:lnTo>
                      <a:pt x="48" y="150"/>
                    </a:lnTo>
                    <a:lnTo>
                      <a:pt x="42" y="150"/>
                    </a:lnTo>
                    <a:lnTo>
                      <a:pt x="36" y="150"/>
                    </a:lnTo>
                    <a:lnTo>
                      <a:pt x="30" y="150"/>
                    </a:lnTo>
                    <a:lnTo>
                      <a:pt x="24" y="150"/>
                    </a:lnTo>
                    <a:lnTo>
                      <a:pt x="18" y="150"/>
                    </a:lnTo>
                    <a:lnTo>
                      <a:pt x="12" y="144"/>
                    </a:lnTo>
                    <a:lnTo>
                      <a:pt x="18" y="144"/>
                    </a:lnTo>
                    <a:lnTo>
                      <a:pt x="18" y="138"/>
                    </a:lnTo>
                    <a:lnTo>
                      <a:pt x="12" y="138"/>
                    </a:lnTo>
                    <a:lnTo>
                      <a:pt x="12" y="132"/>
                    </a:lnTo>
                    <a:lnTo>
                      <a:pt x="6" y="132"/>
                    </a:lnTo>
                    <a:lnTo>
                      <a:pt x="0" y="126"/>
                    </a:lnTo>
                    <a:lnTo>
                      <a:pt x="6" y="126"/>
                    </a:lnTo>
                    <a:lnTo>
                      <a:pt x="6" y="120"/>
                    </a:lnTo>
                    <a:lnTo>
                      <a:pt x="12" y="120"/>
                    </a:lnTo>
                    <a:lnTo>
                      <a:pt x="18" y="120"/>
                    </a:lnTo>
                    <a:lnTo>
                      <a:pt x="24" y="126"/>
                    </a:lnTo>
                    <a:lnTo>
                      <a:pt x="30" y="126"/>
                    </a:lnTo>
                    <a:lnTo>
                      <a:pt x="30" y="120"/>
                    </a:lnTo>
                    <a:lnTo>
                      <a:pt x="30" y="114"/>
                    </a:lnTo>
                    <a:lnTo>
                      <a:pt x="30" y="108"/>
                    </a:lnTo>
                    <a:lnTo>
                      <a:pt x="30" y="102"/>
                    </a:lnTo>
                    <a:lnTo>
                      <a:pt x="30" y="96"/>
                    </a:lnTo>
                    <a:lnTo>
                      <a:pt x="30" y="90"/>
                    </a:lnTo>
                    <a:lnTo>
                      <a:pt x="30" y="84"/>
                    </a:lnTo>
                    <a:lnTo>
                      <a:pt x="30" y="78"/>
                    </a:lnTo>
                    <a:lnTo>
                      <a:pt x="30" y="72"/>
                    </a:lnTo>
                    <a:lnTo>
                      <a:pt x="30" y="66"/>
                    </a:lnTo>
                    <a:lnTo>
                      <a:pt x="30" y="60"/>
                    </a:lnTo>
                    <a:lnTo>
                      <a:pt x="30" y="54"/>
                    </a:lnTo>
                    <a:lnTo>
                      <a:pt x="30" y="48"/>
                    </a:lnTo>
                    <a:lnTo>
                      <a:pt x="30" y="42"/>
                    </a:lnTo>
                    <a:lnTo>
                      <a:pt x="30" y="36"/>
                    </a:lnTo>
                    <a:lnTo>
                      <a:pt x="42" y="36"/>
                    </a:lnTo>
                    <a:lnTo>
                      <a:pt x="60" y="36"/>
                    </a:lnTo>
                    <a:lnTo>
                      <a:pt x="66" y="42"/>
                    </a:lnTo>
                    <a:lnTo>
                      <a:pt x="66" y="36"/>
                    </a:lnTo>
                    <a:lnTo>
                      <a:pt x="66" y="24"/>
                    </a:lnTo>
                    <a:lnTo>
                      <a:pt x="84" y="24"/>
                    </a:lnTo>
                    <a:lnTo>
                      <a:pt x="90" y="18"/>
                    </a:lnTo>
                    <a:lnTo>
                      <a:pt x="108" y="18"/>
                    </a:lnTo>
                    <a:lnTo>
                      <a:pt x="126" y="36"/>
                    </a:lnTo>
                    <a:lnTo>
                      <a:pt x="138" y="36"/>
                    </a:lnTo>
                    <a:lnTo>
                      <a:pt x="144" y="48"/>
                    </a:lnTo>
                    <a:lnTo>
                      <a:pt x="150" y="42"/>
                    </a:lnTo>
                    <a:lnTo>
                      <a:pt x="144" y="36"/>
                    </a:lnTo>
                    <a:lnTo>
                      <a:pt x="156" y="36"/>
                    </a:lnTo>
                    <a:lnTo>
                      <a:pt x="168" y="42"/>
                    </a:lnTo>
                    <a:lnTo>
                      <a:pt x="174" y="30"/>
                    </a:lnTo>
                    <a:lnTo>
                      <a:pt x="186" y="42"/>
                    </a:lnTo>
                    <a:lnTo>
                      <a:pt x="198" y="42"/>
                    </a:lnTo>
                    <a:lnTo>
                      <a:pt x="204" y="66"/>
                    </a:lnTo>
                    <a:lnTo>
                      <a:pt x="216" y="72"/>
                    </a:lnTo>
                    <a:lnTo>
                      <a:pt x="228" y="66"/>
                    </a:lnTo>
                    <a:lnTo>
                      <a:pt x="234" y="66"/>
                    </a:lnTo>
                    <a:lnTo>
                      <a:pt x="240" y="60"/>
                    </a:lnTo>
                    <a:lnTo>
                      <a:pt x="240" y="54"/>
                    </a:lnTo>
                    <a:lnTo>
                      <a:pt x="234" y="48"/>
                    </a:lnTo>
                    <a:lnTo>
                      <a:pt x="240" y="42"/>
                    </a:lnTo>
                    <a:lnTo>
                      <a:pt x="246" y="36"/>
                    </a:lnTo>
                    <a:lnTo>
                      <a:pt x="252" y="30"/>
                    </a:lnTo>
                    <a:lnTo>
                      <a:pt x="246" y="18"/>
                    </a:lnTo>
                    <a:lnTo>
                      <a:pt x="270" y="24"/>
                    </a:lnTo>
                    <a:lnTo>
                      <a:pt x="264" y="18"/>
                    </a:lnTo>
                    <a:lnTo>
                      <a:pt x="270" y="12"/>
                    </a:lnTo>
                    <a:lnTo>
                      <a:pt x="276" y="12"/>
                    </a:lnTo>
                    <a:lnTo>
                      <a:pt x="282" y="12"/>
                    </a:lnTo>
                    <a:lnTo>
                      <a:pt x="282" y="6"/>
                    </a:lnTo>
                    <a:lnTo>
                      <a:pt x="288" y="6"/>
                    </a:lnTo>
                    <a:lnTo>
                      <a:pt x="300" y="6"/>
                    </a:lnTo>
                    <a:lnTo>
                      <a:pt x="306" y="0"/>
                    </a:lnTo>
                    <a:lnTo>
                      <a:pt x="312" y="0"/>
                    </a:lnTo>
                    <a:lnTo>
                      <a:pt x="312" y="6"/>
                    </a:lnTo>
                    <a:lnTo>
                      <a:pt x="318" y="12"/>
                    </a:lnTo>
                    <a:lnTo>
                      <a:pt x="318" y="18"/>
                    </a:lnTo>
                    <a:lnTo>
                      <a:pt x="306" y="42"/>
                    </a:lnTo>
                    <a:lnTo>
                      <a:pt x="300" y="48"/>
                    </a:lnTo>
                    <a:lnTo>
                      <a:pt x="306" y="54"/>
                    </a:lnTo>
                    <a:close/>
                  </a:path>
                </a:pathLst>
              </a:custGeom>
              <a:noFill/>
              <a:ln w="6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89" name="Freeform 237"/>
              <p:cNvSpPr>
                <a:spLocks/>
              </p:cNvSpPr>
              <p:nvPr/>
            </p:nvSpPr>
            <p:spPr bwMode="auto">
              <a:xfrm>
                <a:off x="3419475" y="3448050"/>
                <a:ext cx="476250" cy="781050"/>
              </a:xfrm>
              <a:custGeom>
                <a:avLst/>
                <a:gdLst>
                  <a:gd name="T0" fmla="*/ 2147483647 w 300"/>
                  <a:gd name="T1" fmla="*/ 2147483647 h 492"/>
                  <a:gd name="T2" fmla="*/ 2147483647 w 300"/>
                  <a:gd name="T3" fmla="*/ 2147483647 h 492"/>
                  <a:gd name="T4" fmla="*/ 2147483647 w 300"/>
                  <a:gd name="T5" fmla="*/ 2147483647 h 492"/>
                  <a:gd name="T6" fmla="*/ 2147483647 w 300"/>
                  <a:gd name="T7" fmla="*/ 2147483647 h 492"/>
                  <a:gd name="T8" fmla="*/ 2147483647 w 300"/>
                  <a:gd name="T9" fmla="*/ 2147483647 h 492"/>
                  <a:gd name="T10" fmla="*/ 2147483647 w 300"/>
                  <a:gd name="T11" fmla="*/ 2147483647 h 492"/>
                  <a:gd name="T12" fmla="*/ 2147483647 w 300"/>
                  <a:gd name="T13" fmla="*/ 2147483647 h 492"/>
                  <a:gd name="T14" fmla="*/ 2147483647 w 300"/>
                  <a:gd name="T15" fmla="*/ 2147483647 h 492"/>
                  <a:gd name="T16" fmla="*/ 2147483647 w 300"/>
                  <a:gd name="T17" fmla="*/ 2147483647 h 492"/>
                  <a:gd name="T18" fmla="*/ 2147483647 w 300"/>
                  <a:gd name="T19" fmla="*/ 2147483647 h 492"/>
                  <a:gd name="T20" fmla="*/ 2147483647 w 300"/>
                  <a:gd name="T21" fmla="*/ 2147483647 h 492"/>
                  <a:gd name="T22" fmla="*/ 2147483647 w 300"/>
                  <a:gd name="T23" fmla="*/ 2147483647 h 492"/>
                  <a:gd name="T24" fmla="*/ 2147483647 w 300"/>
                  <a:gd name="T25" fmla="*/ 2147483647 h 492"/>
                  <a:gd name="T26" fmla="*/ 2147483647 w 300"/>
                  <a:gd name="T27" fmla="*/ 2147483647 h 492"/>
                  <a:gd name="T28" fmla="*/ 2147483647 w 300"/>
                  <a:gd name="T29" fmla="*/ 2147483647 h 492"/>
                  <a:gd name="T30" fmla="*/ 2147483647 w 300"/>
                  <a:gd name="T31" fmla="*/ 2147483647 h 492"/>
                  <a:gd name="T32" fmla="*/ 2147483647 w 300"/>
                  <a:gd name="T33" fmla="*/ 2147483647 h 492"/>
                  <a:gd name="T34" fmla="*/ 2147483647 w 300"/>
                  <a:gd name="T35" fmla="*/ 2147483647 h 492"/>
                  <a:gd name="T36" fmla="*/ 2147483647 w 300"/>
                  <a:gd name="T37" fmla="*/ 2147483647 h 492"/>
                  <a:gd name="T38" fmla="*/ 2147483647 w 300"/>
                  <a:gd name="T39" fmla="*/ 2147483647 h 492"/>
                  <a:gd name="T40" fmla="*/ 2147483647 w 300"/>
                  <a:gd name="T41" fmla="*/ 2147483647 h 492"/>
                  <a:gd name="T42" fmla="*/ 2147483647 w 300"/>
                  <a:gd name="T43" fmla="*/ 2147483647 h 492"/>
                  <a:gd name="T44" fmla="*/ 2147483647 w 300"/>
                  <a:gd name="T45" fmla="*/ 2147483647 h 492"/>
                  <a:gd name="T46" fmla="*/ 0 w 300"/>
                  <a:gd name="T47" fmla="*/ 2147483647 h 492"/>
                  <a:gd name="T48" fmla="*/ 2147483647 w 300"/>
                  <a:gd name="T49" fmla="*/ 2147483647 h 492"/>
                  <a:gd name="T50" fmla="*/ 2147483647 w 300"/>
                  <a:gd name="T51" fmla="*/ 2147483647 h 492"/>
                  <a:gd name="T52" fmla="*/ 2147483647 w 300"/>
                  <a:gd name="T53" fmla="*/ 2147483647 h 492"/>
                  <a:gd name="T54" fmla="*/ 2147483647 w 300"/>
                  <a:gd name="T55" fmla="*/ 2147483647 h 492"/>
                  <a:gd name="T56" fmla="*/ 2147483647 w 300"/>
                  <a:gd name="T57" fmla="*/ 2147483647 h 492"/>
                  <a:gd name="T58" fmla="*/ 2147483647 w 300"/>
                  <a:gd name="T59" fmla="*/ 2147483647 h 492"/>
                  <a:gd name="T60" fmla="*/ 2147483647 w 300"/>
                  <a:gd name="T61" fmla="*/ 2147483647 h 492"/>
                  <a:gd name="T62" fmla="*/ 2147483647 w 300"/>
                  <a:gd name="T63" fmla="*/ 2147483647 h 492"/>
                  <a:gd name="T64" fmla="*/ 2147483647 w 300"/>
                  <a:gd name="T65" fmla="*/ 2147483647 h 492"/>
                  <a:gd name="T66" fmla="*/ 2147483647 w 300"/>
                  <a:gd name="T67" fmla="*/ 2147483647 h 492"/>
                  <a:gd name="T68" fmla="*/ 2147483647 w 300"/>
                  <a:gd name="T69" fmla="*/ 2147483647 h 492"/>
                  <a:gd name="T70" fmla="*/ 2147483647 w 300"/>
                  <a:gd name="T71" fmla="*/ 2147483647 h 492"/>
                  <a:gd name="T72" fmla="*/ 2147483647 w 300"/>
                  <a:gd name="T73" fmla="*/ 2147483647 h 492"/>
                  <a:gd name="T74" fmla="*/ 2147483647 w 300"/>
                  <a:gd name="T75" fmla="*/ 2147483647 h 492"/>
                  <a:gd name="T76" fmla="*/ 2147483647 w 300"/>
                  <a:gd name="T77" fmla="*/ 2147483647 h 492"/>
                  <a:gd name="T78" fmla="*/ 2147483647 w 300"/>
                  <a:gd name="T79" fmla="*/ 0 h 492"/>
                  <a:gd name="T80" fmla="*/ 2147483647 w 300"/>
                  <a:gd name="T81" fmla="*/ 0 h 492"/>
                  <a:gd name="T82" fmla="*/ 2147483647 w 300"/>
                  <a:gd name="T83" fmla="*/ 2147483647 h 492"/>
                  <a:gd name="T84" fmla="*/ 2147483647 w 300"/>
                  <a:gd name="T85" fmla="*/ 2147483647 h 492"/>
                  <a:gd name="T86" fmla="*/ 2147483647 w 300"/>
                  <a:gd name="T87" fmla="*/ 2147483647 h 492"/>
                  <a:gd name="T88" fmla="*/ 2147483647 w 300"/>
                  <a:gd name="T89" fmla="*/ 2147483647 h 492"/>
                  <a:gd name="T90" fmla="*/ 2147483647 w 300"/>
                  <a:gd name="T91" fmla="*/ 2147483647 h 492"/>
                  <a:gd name="T92" fmla="*/ 2147483647 w 300"/>
                  <a:gd name="T93" fmla="*/ 2147483647 h 492"/>
                  <a:gd name="T94" fmla="*/ 2147483647 w 300"/>
                  <a:gd name="T95" fmla="*/ 2147483647 h 492"/>
                  <a:gd name="T96" fmla="*/ 2147483647 w 300"/>
                  <a:gd name="T97" fmla="*/ 2147483647 h 492"/>
                  <a:gd name="T98" fmla="*/ 2147483647 w 300"/>
                  <a:gd name="T99" fmla="*/ 2147483647 h 492"/>
                  <a:gd name="T100" fmla="*/ 2147483647 w 300"/>
                  <a:gd name="T101" fmla="*/ 2147483647 h 492"/>
                  <a:gd name="T102" fmla="*/ 2147483647 w 300"/>
                  <a:gd name="T103" fmla="*/ 2147483647 h 492"/>
                  <a:gd name="T104" fmla="*/ 2147483647 w 300"/>
                  <a:gd name="T105" fmla="*/ 2147483647 h 492"/>
                  <a:gd name="T106" fmla="*/ 2147483647 w 300"/>
                  <a:gd name="T107" fmla="*/ 2147483647 h 492"/>
                  <a:gd name="T108" fmla="*/ 2147483647 w 300"/>
                  <a:gd name="T109" fmla="*/ 2147483647 h 492"/>
                  <a:gd name="T110" fmla="*/ 2147483647 w 300"/>
                  <a:gd name="T111" fmla="*/ 2147483647 h 492"/>
                  <a:gd name="T112" fmla="*/ 2147483647 w 300"/>
                  <a:gd name="T113" fmla="*/ 2147483647 h 492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w 300"/>
                  <a:gd name="T172" fmla="*/ 0 h 492"/>
                  <a:gd name="T173" fmla="*/ 300 w 300"/>
                  <a:gd name="T174" fmla="*/ 492 h 492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T171" t="T172" r="T173" b="T174"/>
                <a:pathLst>
                  <a:path w="300" h="492">
                    <a:moveTo>
                      <a:pt x="204" y="276"/>
                    </a:moveTo>
                    <a:lnTo>
                      <a:pt x="198" y="282"/>
                    </a:lnTo>
                    <a:lnTo>
                      <a:pt x="204" y="282"/>
                    </a:lnTo>
                    <a:lnTo>
                      <a:pt x="210" y="282"/>
                    </a:lnTo>
                    <a:lnTo>
                      <a:pt x="216" y="288"/>
                    </a:lnTo>
                    <a:lnTo>
                      <a:pt x="222" y="288"/>
                    </a:lnTo>
                    <a:lnTo>
                      <a:pt x="228" y="288"/>
                    </a:lnTo>
                    <a:lnTo>
                      <a:pt x="234" y="288"/>
                    </a:lnTo>
                    <a:lnTo>
                      <a:pt x="234" y="282"/>
                    </a:lnTo>
                    <a:lnTo>
                      <a:pt x="228" y="276"/>
                    </a:lnTo>
                    <a:lnTo>
                      <a:pt x="234" y="276"/>
                    </a:lnTo>
                    <a:lnTo>
                      <a:pt x="240" y="276"/>
                    </a:lnTo>
                    <a:lnTo>
                      <a:pt x="246" y="276"/>
                    </a:lnTo>
                    <a:lnTo>
                      <a:pt x="246" y="282"/>
                    </a:lnTo>
                    <a:lnTo>
                      <a:pt x="246" y="288"/>
                    </a:lnTo>
                    <a:lnTo>
                      <a:pt x="246" y="294"/>
                    </a:lnTo>
                    <a:lnTo>
                      <a:pt x="240" y="300"/>
                    </a:lnTo>
                    <a:lnTo>
                      <a:pt x="234" y="300"/>
                    </a:lnTo>
                    <a:lnTo>
                      <a:pt x="228" y="300"/>
                    </a:lnTo>
                    <a:lnTo>
                      <a:pt x="234" y="300"/>
                    </a:lnTo>
                    <a:lnTo>
                      <a:pt x="234" y="306"/>
                    </a:lnTo>
                    <a:lnTo>
                      <a:pt x="240" y="306"/>
                    </a:lnTo>
                    <a:lnTo>
                      <a:pt x="246" y="306"/>
                    </a:lnTo>
                    <a:lnTo>
                      <a:pt x="246" y="312"/>
                    </a:lnTo>
                    <a:lnTo>
                      <a:pt x="252" y="318"/>
                    </a:lnTo>
                    <a:lnTo>
                      <a:pt x="258" y="318"/>
                    </a:lnTo>
                    <a:lnTo>
                      <a:pt x="264" y="324"/>
                    </a:lnTo>
                    <a:lnTo>
                      <a:pt x="270" y="324"/>
                    </a:lnTo>
                    <a:lnTo>
                      <a:pt x="270" y="330"/>
                    </a:lnTo>
                    <a:lnTo>
                      <a:pt x="276" y="330"/>
                    </a:lnTo>
                    <a:lnTo>
                      <a:pt x="276" y="336"/>
                    </a:lnTo>
                    <a:lnTo>
                      <a:pt x="282" y="336"/>
                    </a:lnTo>
                    <a:lnTo>
                      <a:pt x="288" y="336"/>
                    </a:lnTo>
                    <a:lnTo>
                      <a:pt x="282" y="342"/>
                    </a:lnTo>
                    <a:lnTo>
                      <a:pt x="276" y="342"/>
                    </a:lnTo>
                    <a:lnTo>
                      <a:pt x="276" y="348"/>
                    </a:lnTo>
                    <a:lnTo>
                      <a:pt x="276" y="354"/>
                    </a:lnTo>
                    <a:lnTo>
                      <a:pt x="276" y="360"/>
                    </a:lnTo>
                    <a:lnTo>
                      <a:pt x="276" y="366"/>
                    </a:lnTo>
                    <a:lnTo>
                      <a:pt x="276" y="372"/>
                    </a:lnTo>
                    <a:lnTo>
                      <a:pt x="276" y="378"/>
                    </a:lnTo>
                    <a:lnTo>
                      <a:pt x="276" y="384"/>
                    </a:lnTo>
                    <a:lnTo>
                      <a:pt x="276" y="390"/>
                    </a:lnTo>
                    <a:lnTo>
                      <a:pt x="276" y="396"/>
                    </a:lnTo>
                    <a:lnTo>
                      <a:pt x="270" y="396"/>
                    </a:lnTo>
                    <a:lnTo>
                      <a:pt x="264" y="402"/>
                    </a:lnTo>
                    <a:lnTo>
                      <a:pt x="258" y="402"/>
                    </a:lnTo>
                    <a:lnTo>
                      <a:pt x="258" y="408"/>
                    </a:lnTo>
                    <a:lnTo>
                      <a:pt x="258" y="414"/>
                    </a:lnTo>
                    <a:lnTo>
                      <a:pt x="258" y="420"/>
                    </a:lnTo>
                    <a:lnTo>
                      <a:pt x="258" y="426"/>
                    </a:lnTo>
                    <a:lnTo>
                      <a:pt x="252" y="426"/>
                    </a:lnTo>
                    <a:lnTo>
                      <a:pt x="246" y="426"/>
                    </a:lnTo>
                    <a:lnTo>
                      <a:pt x="240" y="426"/>
                    </a:lnTo>
                    <a:lnTo>
                      <a:pt x="240" y="432"/>
                    </a:lnTo>
                    <a:lnTo>
                      <a:pt x="246" y="438"/>
                    </a:lnTo>
                    <a:lnTo>
                      <a:pt x="252" y="438"/>
                    </a:lnTo>
                    <a:lnTo>
                      <a:pt x="258" y="438"/>
                    </a:lnTo>
                    <a:lnTo>
                      <a:pt x="258" y="444"/>
                    </a:lnTo>
                    <a:lnTo>
                      <a:pt x="258" y="450"/>
                    </a:lnTo>
                    <a:lnTo>
                      <a:pt x="252" y="450"/>
                    </a:lnTo>
                    <a:lnTo>
                      <a:pt x="246" y="450"/>
                    </a:lnTo>
                    <a:lnTo>
                      <a:pt x="240" y="450"/>
                    </a:lnTo>
                    <a:lnTo>
                      <a:pt x="240" y="456"/>
                    </a:lnTo>
                    <a:lnTo>
                      <a:pt x="246" y="456"/>
                    </a:lnTo>
                    <a:lnTo>
                      <a:pt x="240" y="462"/>
                    </a:lnTo>
                    <a:lnTo>
                      <a:pt x="234" y="462"/>
                    </a:lnTo>
                    <a:lnTo>
                      <a:pt x="228" y="462"/>
                    </a:lnTo>
                    <a:lnTo>
                      <a:pt x="222" y="462"/>
                    </a:lnTo>
                    <a:lnTo>
                      <a:pt x="216" y="462"/>
                    </a:lnTo>
                    <a:lnTo>
                      <a:pt x="210" y="462"/>
                    </a:lnTo>
                    <a:lnTo>
                      <a:pt x="204" y="462"/>
                    </a:lnTo>
                    <a:lnTo>
                      <a:pt x="198" y="462"/>
                    </a:lnTo>
                    <a:lnTo>
                      <a:pt x="192" y="462"/>
                    </a:lnTo>
                    <a:lnTo>
                      <a:pt x="192" y="468"/>
                    </a:lnTo>
                    <a:lnTo>
                      <a:pt x="186" y="468"/>
                    </a:lnTo>
                    <a:lnTo>
                      <a:pt x="180" y="468"/>
                    </a:lnTo>
                    <a:lnTo>
                      <a:pt x="174" y="474"/>
                    </a:lnTo>
                    <a:lnTo>
                      <a:pt x="168" y="474"/>
                    </a:lnTo>
                    <a:lnTo>
                      <a:pt x="168" y="480"/>
                    </a:lnTo>
                    <a:lnTo>
                      <a:pt x="162" y="480"/>
                    </a:lnTo>
                    <a:lnTo>
                      <a:pt x="156" y="480"/>
                    </a:lnTo>
                    <a:lnTo>
                      <a:pt x="156" y="486"/>
                    </a:lnTo>
                    <a:lnTo>
                      <a:pt x="150" y="486"/>
                    </a:lnTo>
                    <a:lnTo>
                      <a:pt x="144" y="492"/>
                    </a:lnTo>
                    <a:lnTo>
                      <a:pt x="138" y="492"/>
                    </a:lnTo>
                    <a:lnTo>
                      <a:pt x="132" y="492"/>
                    </a:lnTo>
                    <a:lnTo>
                      <a:pt x="126" y="492"/>
                    </a:lnTo>
                    <a:lnTo>
                      <a:pt x="120" y="492"/>
                    </a:lnTo>
                    <a:lnTo>
                      <a:pt x="120" y="486"/>
                    </a:lnTo>
                    <a:lnTo>
                      <a:pt x="114" y="486"/>
                    </a:lnTo>
                    <a:lnTo>
                      <a:pt x="108" y="486"/>
                    </a:lnTo>
                    <a:lnTo>
                      <a:pt x="102" y="486"/>
                    </a:lnTo>
                    <a:lnTo>
                      <a:pt x="102" y="480"/>
                    </a:lnTo>
                    <a:lnTo>
                      <a:pt x="96" y="480"/>
                    </a:lnTo>
                    <a:lnTo>
                      <a:pt x="90" y="480"/>
                    </a:lnTo>
                    <a:lnTo>
                      <a:pt x="84" y="480"/>
                    </a:lnTo>
                    <a:lnTo>
                      <a:pt x="78" y="480"/>
                    </a:lnTo>
                    <a:lnTo>
                      <a:pt x="78" y="474"/>
                    </a:lnTo>
                    <a:lnTo>
                      <a:pt x="72" y="468"/>
                    </a:lnTo>
                    <a:lnTo>
                      <a:pt x="66" y="462"/>
                    </a:lnTo>
                    <a:lnTo>
                      <a:pt x="60" y="462"/>
                    </a:lnTo>
                    <a:lnTo>
                      <a:pt x="60" y="456"/>
                    </a:lnTo>
                    <a:lnTo>
                      <a:pt x="54" y="456"/>
                    </a:lnTo>
                    <a:lnTo>
                      <a:pt x="48" y="456"/>
                    </a:lnTo>
                    <a:lnTo>
                      <a:pt x="48" y="450"/>
                    </a:lnTo>
                    <a:lnTo>
                      <a:pt x="48" y="444"/>
                    </a:lnTo>
                    <a:lnTo>
                      <a:pt x="48" y="438"/>
                    </a:lnTo>
                    <a:lnTo>
                      <a:pt x="42" y="438"/>
                    </a:lnTo>
                    <a:lnTo>
                      <a:pt x="36" y="438"/>
                    </a:lnTo>
                    <a:lnTo>
                      <a:pt x="30" y="432"/>
                    </a:lnTo>
                    <a:lnTo>
                      <a:pt x="36" y="432"/>
                    </a:lnTo>
                    <a:lnTo>
                      <a:pt x="42" y="432"/>
                    </a:lnTo>
                    <a:lnTo>
                      <a:pt x="48" y="426"/>
                    </a:lnTo>
                    <a:lnTo>
                      <a:pt x="48" y="420"/>
                    </a:lnTo>
                    <a:lnTo>
                      <a:pt x="48" y="414"/>
                    </a:lnTo>
                    <a:lnTo>
                      <a:pt x="42" y="414"/>
                    </a:lnTo>
                    <a:lnTo>
                      <a:pt x="42" y="408"/>
                    </a:lnTo>
                    <a:lnTo>
                      <a:pt x="36" y="408"/>
                    </a:lnTo>
                    <a:lnTo>
                      <a:pt x="30" y="408"/>
                    </a:lnTo>
                    <a:lnTo>
                      <a:pt x="24" y="408"/>
                    </a:lnTo>
                    <a:lnTo>
                      <a:pt x="18" y="408"/>
                    </a:lnTo>
                    <a:lnTo>
                      <a:pt x="18" y="402"/>
                    </a:lnTo>
                    <a:lnTo>
                      <a:pt x="18" y="396"/>
                    </a:lnTo>
                    <a:lnTo>
                      <a:pt x="24" y="390"/>
                    </a:lnTo>
                    <a:lnTo>
                      <a:pt x="30" y="390"/>
                    </a:lnTo>
                    <a:lnTo>
                      <a:pt x="30" y="384"/>
                    </a:lnTo>
                    <a:lnTo>
                      <a:pt x="36" y="384"/>
                    </a:lnTo>
                    <a:lnTo>
                      <a:pt x="30" y="378"/>
                    </a:lnTo>
                    <a:lnTo>
                      <a:pt x="30" y="372"/>
                    </a:lnTo>
                    <a:lnTo>
                      <a:pt x="30" y="366"/>
                    </a:lnTo>
                    <a:lnTo>
                      <a:pt x="30" y="360"/>
                    </a:lnTo>
                    <a:lnTo>
                      <a:pt x="36" y="354"/>
                    </a:lnTo>
                    <a:lnTo>
                      <a:pt x="30" y="354"/>
                    </a:lnTo>
                    <a:lnTo>
                      <a:pt x="24" y="348"/>
                    </a:lnTo>
                    <a:lnTo>
                      <a:pt x="18" y="348"/>
                    </a:lnTo>
                    <a:lnTo>
                      <a:pt x="12" y="348"/>
                    </a:lnTo>
                    <a:lnTo>
                      <a:pt x="6" y="348"/>
                    </a:lnTo>
                    <a:lnTo>
                      <a:pt x="0" y="348"/>
                    </a:lnTo>
                    <a:lnTo>
                      <a:pt x="0" y="342"/>
                    </a:lnTo>
                    <a:lnTo>
                      <a:pt x="0" y="336"/>
                    </a:lnTo>
                    <a:lnTo>
                      <a:pt x="6" y="336"/>
                    </a:lnTo>
                    <a:lnTo>
                      <a:pt x="0" y="330"/>
                    </a:lnTo>
                    <a:lnTo>
                      <a:pt x="0" y="324"/>
                    </a:lnTo>
                    <a:lnTo>
                      <a:pt x="6" y="324"/>
                    </a:lnTo>
                    <a:lnTo>
                      <a:pt x="12" y="318"/>
                    </a:lnTo>
                    <a:lnTo>
                      <a:pt x="18" y="318"/>
                    </a:lnTo>
                    <a:lnTo>
                      <a:pt x="18" y="324"/>
                    </a:lnTo>
                    <a:lnTo>
                      <a:pt x="24" y="324"/>
                    </a:lnTo>
                    <a:lnTo>
                      <a:pt x="24" y="330"/>
                    </a:lnTo>
                    <a:lnTo>
                      <a:pt x="30" y="330"/>
                    </a:lnTo>
                    <a:lnTo>
                      <a:pt x="36" y="330"/>
                    </a:lnTo>
                    <a:lnTo>
                      <a:pt x="36" y="324"/>
                    </a:lnTo>
                    <a:lnTo>
                      <a:pt x="30" y="324"/>
                    </a:lnTo>
                    <a:lnTo>
                      <a:pt x="30" y="318"/>
                    </a:lnTo>
                    <a:lnTo>
                      <a:pt x="36" y="318"/>
                    </a:lnTo>
                    <a:lnTo>
                      <a:pt x="42" y="318"/>
                    </a:lnTo>
                    <a:lnTo>
                      <a:pt x="48" y="312"/>
                    </a:lnTo>
                    <a:lnTo>
                      <a:pt x="54" y="306"/>
                    </a:lnTo>
                    <a:lnTo>
                      <a:pt x="60" y="306"/>
                    </a:lnTo>
                    <a:lnTo>
                      <a:pt x="66" y="306"/>
                    </a:lnTo>
                    <a:lnTo>
                      <a:pt x="60" y="306"/>
                    </a:lnTo>
                    <a:lnTo>
                      <a:pt x="54" y="306"/>
                    </a:lnTo>
                    <a:lnTo>
                      <a:pt x="48" y="306"/>
                    </a:lnTo>
                    <a:lnTo>
                      <a:pt x="48" y="300"/>
                    </a:lnTo>
                    <a:lnTo>
                      <a:pt x="48" y="294"/>
                    </a:lnTo>
                    <a:lnTo>
                      <a:pt x="54" y="294"/>
                    </a:lnTo>
                    <a:lnTo>
                      <a:pt x="60" y="294"/>
                    </a:lnTo>
                    <a:lnTo>
                      <a:pt x="66" y="294"/>
                    </a:lnTo>
                    <a:lnTo>
                      <a:pt x="66" y="288"/>
                    </a:lnTo>
                    <a:lnTo>
                      <a:pt x="72" y="288"/>
                    </a:lnTo>
                    <a:lnTo>
                      <a:pt x="78" y="288"/>
                    </a:lnTo>
                    <a:lnTo>
                      <a:pt x="78" y="282"/>
                    </a:lnTo>
                    <a:lnTo>
                      <a:pt x="78" y="276"/>
                    </a:lnTo>
                    <a:lnTo>
                      <a:pt x="78" y="270"/>
                    </a:lnTo>
                    <a:lnTo>
                      <a:pt x="78" y="264"/>
                    </a:lnTo>
                    <a:lnTo>
                      <a:pt x="78" y="258"/>
                    </a:lnTo>
                    <a:lnTo>
                      <a:pt x="78" y="252"/>
                    </a:lnTo>
                    <a:lnTo>
                      <a:pt x="78" y="246"/>
                    </a:lnTo>
                    <a:lnTo>
                      <a:pt x="78" y="240"/>
                    </a:lnTo>
                    <a:lnTo>
                      <a:pt x="78" y="234"/>
                    </a:lnTo>
                    <a:lnTo>
                      <a:pt x="78" y="228"/>
                    </a:lnTo>
                    <a:lnTo>
                      <a:pt x="78" y="222"/>
                    </a:lnTo>
                    <a:lnTo>
                      <a:pt x="78" y="216"/>
                    </a:lnTo>
                    <a:lnTo>
                      <a:pt x="84" y="216"/>
                    </a:lnTo>
                    <a:lnTo>
                      <a:pt x="84" y="210"/>
                    </a:lnTo>
                    <a:lnTo>
                      <a:pt x="84" y="204"/>
                    </a:lnTo>
                    <a:lnTo>
                      <a:pt x="78" y="204"/>
                    </a:lnTo>
                    <a:lnTo>
                      <a:pt x="78" y="198"/>
                    </a:lnTo>
                    <a:lnTo>
                      <a:pt x="72" y="198"/>
                    </a:lnTo>
                    <a:lnTo>
                      <a:pt x="66" y="192"/>
                    </a:lnTo>
                    <a:lnTo>
                      <a:pt x="66" y="186"/>
                    </a:lnTo>
                    <a:lnTo>
                      <a:pt x="66" y="180"/>
                    </a:lnTo>
                    <a:lnTo>
                      <a:pt x="66" y="174"/>
                    </a:lnTo>
                    <a:lnTo>
                      <a:pt x="66" y="168"/>
                    </a:lnTo>
                    <a:lnTo>
                      <a:pt x="60" y="168"/>
                    </a:lnTo>
                    <a:lnTo>
                      <a:pt x="54" y="168"/>
                    </a:lnTo>
                    <a:lnTo>
                      <a:pt x="48" y="162"/>
                    </a:lnTo>
                    <a:lnTo>
                      <a:pt x="42" y="162"/>
                    </a:lnTo>
                    <a:lnTo>
                      <a:pt x="36" y="162"/>
                    </a:lnTo>
                    <a:lnTo>
                      <a:pt x="36" y="156"/>
                    </a:lnTo>
                    <a:lnTo>
                      <a:pt x="36" y="150"/>
                    </a:lnTo>
                    <a:lnTo>
                      <a:pt x="36" y="144"/>
                    </a:lnTo>
                    <a:lnTo>
                      <a:pt x="30" y="144"/>
                    </a:lnTo>
                    <a:lnTo>
                      <a:pt x="24" y="138"/>
                    </a:lnTo>
                    <a:lnTo>
                      <a:pt x="18" y="132"/>
                    </a:lnTo>
                    <a:lnTo>
                      <a:pt x="18" y="138"/>
                    </a:lnTo>
                    <a:lnTo>
                      <a:pt x="12" y="138"/>
                    </a:lnTo>
                    <a:lnTo>
                      <a:pt x="6" y="138"/>
                    </a:lnTo>
                    <a:lnTo>
                      <a:pt x="6" y="132"/>
                    </a:lnTo>
                    <a:lnTo>
                      <a:pt x="6" y="126"/>
                    </a:lnTo>
                    <a:lnTo>
                      <a:pt x="12" y="120"/>
                    </a:lnTo>
                    <a:lnTo>
                      <a:pt x="18" y="120"/>
                    </a:lnTo>
                    <a:lnTo>
                      <a:pt x="18" y="114"/>
                    </a:lnTo>
                    <a:lnTo>
                      <a:pt x="24" y="114"/>
                    </a:lnTo>
                    <a:lnTo>
                      <a:pt x="24" y="108"/>
                    </a:lnTo>
                    <a:lnTo>
                      <a:pt x="24" y="102"/>
                    </a:lnTo>
                    <a:lnTo>
                      <a:pt x="24" y="96"/>
                    </a:lnTo>
                    <a:lnTo>
                      <a:pt x="24" y="90"/>
                    </a:lnTo>
                    <a:lnTo>
                      <a:pt x="24" y="84"/>
                    </a:lnTo>
                    <a:lnTo>
                      <a:pt x="30" y="78"/>
                    </a:lnTo>
                    <a:lnTo>
                      <a:pt x="36" y="78"/>
                    </a:lnTo>
                    <a:lnTo>
                      <a:pt x="42" y="72"/>
                    </a:lnTo>
                    <a:lnTo>
                      <a:pt x="42" y="66"/>
                    </a:lnTo>
                    <a:lnTo>
                      <a:pt x="36" y="66"/>
                    </a:lnTo>
                    <a:lnTo>
                      <a:pt x="36" y="60"/>
                    </a:lnTo>
                    <a:lnTo>
                      <a:pt x="36" y="54"/>
                    </a:lnTo>
                    <a:lnTo>
                      <a:pt x="36" y="48"/>
                    </a:lnTo>
                    <a:lnTo>
                      <a:pt x="36" y="42"/>
                    </a:lnTo>
                    <a:lnTo>
                      <a:pt x="42" y="42"/>
                    </a:lnTo>
                    <a:lnTo>
                      <a:pt x="42" y="36"/>
                    </a:lnTo>
                    <a:lnTo>
                      <a:pt x="42" y="30"/>
                    </a:lnTo>
                    <a:lnTo>
                      <a:pt x="42" y="24"/>
                    </a:lnTo>
                    <a:lnTo>
                      <a:pt x="42" y="18"/>
                    </a:lnTo>
                    <a:lnTo>
                      <a:pt x="42" y="12"/>
                    </a:lnTo>
                    <a:lnTo>
                      <a:pt x="42" y="6"/>
                    </a:lnTo>
                    <a:lnTo>
                      <a:pt x="42" y="0"/>
                    </a:lnTo>
                    <a:lnTo>
                      <a:pt x="48" y="0"/>
                    </a:lnTo>
                    <a:lnTo>
                      <a:pt x="54" y="0"/>
                    </a:lnTo>
                    <a:lnTo>
                      <a:pt x="60" y="0"/>
                    </a:lnTo>
                    <a:lnTo>
                      <a:pt x="66" y="0"/>
                    </a:lnTo>
                    <a:lnTo>
                      <a:pt x="72" y="0"/>
                    </a:lnTo>
                    <a:lnTo>
                      <a:pt x="78" y="0"/>
                    </a:lnTo>
                    <a:lnTo>
                      <a:pt x="84" y="0"/>
                    </a:lnTo>
                    <a:lnTo>
                      <a:pt x="90" y="0"/>
                    </a:lnTo>
                    <a:lnTo>
                      <a:pt x="96" y="0"/>
                    </a:lnTo>
                    <a:lnTo>
                      <a:pt x="102" y="0"/>
                    </a:lnTo>
                    <a:lnTo>
                      <a:pt x="108" y="0"/>
                    </a:lnTo>
                    <a:lnTo>
                      <a:pt x="114" y="0"/>
                    </a:lnTo>
                    <a:lnTo>
                      <a:pt x="120" y="0"/>
                    </a:lnTo>
                    <a:lnTo>
                      <a:pt x="126" y="0"/>
                    </a:lnTo>
                    <a:lnTo>
                      <a:pt x="132" y="6"/>
                    </a:lnTo>
                    <a:lnTo>
                      <a:pt x="132" y="12"/>
                    </a:lnTo>
                    <a:lnTo>
                      <a:pt x="132" y="18"/>
                    </a:lnTo>
                    <a:lnTo>
                      <a:pt x="138" y="18"/>
                    </a:lnTo>
                    <a:lnTo>
                      <a:pt x="144" y="18"/>
                    </a:lnTo>
                    <a:lnTo>
                      <a:pt x="144" y="24"/>
                    </a:lnTo>
                    <a:lnTo>
                      <a:pt x="144" y="30"/>
                    </a:lnTo>
                    <a:lnTo>
                      <a:pt x="144" y="36"/>
                    </a:lnTo>
                    <a:lnTo>
                      <a:pt x="150" y="36"/>
                    </a:lnTo>
                    <a:lnTo>
                      <a:pt x="150" y="42"/>
                    </a:lnTo>
                    <a:lnTo>
                      <a:pt x="156" y="42"/>
                    </a:lnTo>
                    <a:lnTo>
                      <a:pt x="162" y="48"/>
                    </a:lnTo>
                    <a:lnTo>
                      <a:pt x="162" y="54"/>
                    </a:lnTo>
                    <a:lnTo>
                      <a:pt x="168" y="54"/>
                    </a:lnTo>
                    <a:lnTo>
                      <a:pt x="174" y="54"/>
                    </a:lnTo>
                    <a:lnTo>
                      <a:pt x="174" y="60"/>
                    </a:lnTo>
                    <a:lnTo>
                      <a:pt x="174" y="66"/>
                    </a:lnTo>
                    <a:lnTo>
                      <a:pt x="180" y="66"/>
                    </a:lnTo>
                    <a:lnTo>
                      <a:pt x="186" y="66"/>
                    </a:lnTo>
                    <a:lnTo>
                      <a:pt x="192" y="66"/>
                    </a:lnTo>
                    <a:lnTo>
                      <a:pt x="192" y="72"/>
                    </a:lnTo>
                    <a:lnTo>
                      <a:pt x="192" y="78"/>
                    </a:lnTo>
                    <a:lnTo>
                      <a:pt x="198" y="78"/>
                    </a:lnTo>
                    <a:lnTo>
                      <a:pt x="204" y="78"/>
                    </a:lnTo>
                    <a:lnTo>
                      <a:pt x="204" y="72"/>
                    </a:lnTo>
                    <a:lnTo>
                      <a:pt x="210" y="72"/>
                    </a:lnTo>
                    <a:lnTo>
                      <a:pt x="216" y="66"/>
                    </a:lnTo>
                    <a:lnTo>
                      <a:pt x="222" y="66"/>
                    </a:lnTo>
                    <a:lnTo>
                      <a:pt x="228" y="66"/>
                    </a:lnTo>
                    <a:lnTo>
                      <a:pt x="228" y="72"/>
                    </a:lnTo>
                    <a:lnTo>
                      <a:pt x="234" y="72"/>
                    </a:lnTo>
                    <a:lnTo>
                      <a:pt x="234" y="78"/>
                    </a:lnTo>
                    <a:lnTo>
                      <a:pt x="240" y="78"/>
                    </a:lnTo>
                    <a:lnTo>
                      <a:pt x="246" y="78"/>
                    </a:lnTo>
                    <a:lnTo>
                      <a:pt x="252" y="78"/>
                    </a:lnTo>
                    <a:lnTo>
                      <a:pt x="252" y="72"/>
                    </a:lnTo>
                    <a:lnTo>
                      <a:pt x="258" y="72"/>
                    </a:lnTo>
                    <a:lnTo>
                      <a:pt x="264" y="78"/>
                    </a:lnTo>
                    <a:lnTo>
                      <a:pt x="264" y="84"/>
                    </a:lnTo>
                    <a:lnTo>
                      <a:pt x="264" y="90"/>
                    </a:lnTo>
                    <a:lnTo>
                      <a:pt x="264" y="96"/>
                    </a:lnTo>
                    <a:lnTo>
                      <a:pt x="270" y="96"/>
                    </a:lnTo>
                    <a:lnTo>
                      <a:pt x="276" y="96"/>
                    </a:lnTo>
                    <a:lnTo>
                      <a:pt x="282" y="96"/>
                    </a:lnTo>
                    <a:lnTo>
                      <a:pt x="282" y="102"/>
                    </a:lnTo>
                    <a:lnTo>
                      <a:pt x="288" y="102"/>
                    </a:lnTo>
                    <a:lnTo>
                      <a:pt x="294" y="102"/>
                    </a:lnTo>
                    <a:lnTo>
                      <a:pt x="294" y="108"/>
                    </a:lnTo>
                    <a:lnTo>
                      <a:pt x="300" y="108"/>
                    </a:lnTo>
                    <a:lnTo>
                      <a:pt x="300" y="114"/>
                    </a:lnTo>
                    <a:lnTo>
                      <a:pt x="300" y="120"/>
                    </a:lnTo>
                    <a:lnTo>
                      <a:pt x="300" y="126"/>
                    </a:lnTo>
                    <a:lnTo>
                      <a:pt x="294" y="132"/>
                    </a:lnTo>
                    <a:lnTo>
                      <a:pt x="294" y="138"/>
                    </a:lnTo>
                    <a:lnTo>
                      <a:pt x="288" y="138"/>
                    </a:lnTo>
                    <a:lnTo>
                      <a:pt x="282" y="138"/>
                    </a:lnTo>
                    <a:lnTo>
                      <a:pt x="276" y="138"/>
                    </a:lnTo>
                    <a:lnTo>
                      <a:pt x="270" y="138"/>
                    </a:lnTo>
                    <a:lnTo>
                      <a:pt x="264" y="138"/>
                    </a:lnTo>
                    <a:lnTo>
                      <a:pt x="258" y="144"/>
                    </a:lnTo>
                    <a:lnTo>
                      <a:pt x="252" y="144"/>
                    </a:lnTo>
                    <a:lnTo>
                      <a:pt x="252" y="150"/>
                    </a:lnTo>
                    <a:lnTo>
                      <a:pt x="246" y="150"/>
                    </a:lnTo>
                    <a:lnTo>
                      <a:pt x="246" y="156"/>
                    </a:lnTo>
                    <a:lnTo>
                      <a:pt x="246" y="162"/>
                    </a:lnTo>
                    <a:lnTo>
                      <a:pt x="252" y="168"/>
                    </a:lnTo>
                    <a:lnTo>
                      <a:pt x="252" y="174"/>
                    </a:lnTo>
                    <a:lnTo>
                      <a:pt x="246" y="174"/>
                    </a:lnTo>
                    <a:lnTo>
                      <a:pt x="246" y="180"/>
                    </a:lnTo>
                    <a:lnTo>
                      <a:pt x="240" y="180"/>
                    </a:lnTo>
                    <a:lnTo>
                      <a:pt x="234" y="180"/>
                    </a:lnTo>
                    <a:lnTo>
                      <a:pt x="228" y="180"/>
                    </a:lnTo>
                    <a:lnTo>
                      <a:pt x="222" y="186"/>
                    </a:lnTo>
                    <a:lnTo>
                      <a:pt x="216" y="186"/>
                    </a:lnTo>
                    <a:lnTo>
                      <a:pt x="216" y="192"/>
                    </a:lnTo>
                    <a:lnTo>
                      <a:pt x="216" y="198"/>
                    </a:lnTo>
                    <a:lnTo>
                      <a:pt x="216" y="204"/>
                    </a:lnTo>
                    <a:lnTo>
                      <a:pt x="216" y="210"/>
                    </a:lnTo>
                    <a:lnTo>
                      <a:pt x="216" y="216"/>
                    </a:lnTo>
                    <a:lnTo>
                      <a:pt x="216" y="222"/>
                    </a:lnTo>
                    <a:lnTo>
                      <a:pt x="216" y="228"/>
                    </a:lnTo>
                    <a:lnTo>
                      <a:pt x="222" y="228"/>
                    </a:lnTo>
                    <a:lnTo>
                      <a:pt x="228" y="228"/>
                    </a:lnTo>
                    <a:lnTo>
                      <a:pt x="234" y="228"/>
                    </a:lnTo>
                    <a:lnTo>
                      <a:pt x="228" y="234"/>
                    </a:lnTo>
                    <a:lnTo>
                      <a:pt x="222" y="234"/>
                    </a:lnTo>
                    <a:lnTo>
                      <a:pt x="216" y="234"/>
                    </a:lnTo>
                    <a:lnTo>
                      <a:pt x="216" y="240"/>
                    </a:lnTo>
                    <a:lnTo>
                      <a:pt x="216" y="246"/>
                    </a:lnTo>
                    <a:lnTo>
                      <a:pt x="216" y="252"/>
                    </a:lnTo>
                    <a:lnTo>
                      <a:pt x="216" y="258"/>
                    </a:lnTo>
                    <a:lnTo>
                      <a:pt x="216" y="264"/>
                    </a:lnTo>
                    <a:lnTo>
                      <a:pt x="216" y="270"/>
                    </a:lnTo>
                    <a:lnTo>
                      <a:pt x="210" y="276"/>
                    </a:lnTo>
                    <a:lnTo>
                      <a:pt x="204" y="276"/>
                    </a:ln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 w="6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90" name="Freeform 238"/>
              <p:cNvSpPr>
                <a:spLocks/>
              </p:cNvSpPr>
              <p:nvPr/>
            </p:nvSpPr>
            <p:spPr bwMode="auto">
              <a:xfrm>
                <a:off x="3533775" y="3009900"/>
                <a:ext cx="981075" cy="952500"/>
              </a:xfrm>
              <a:custGeom>
                <a:avLst/>
                <a:gdLst>
                  <a:gd name="T0" fmla="*/ 2147483647 w 618"/>
                  <a:gd name="T1" fmla="*/ 2147483647 h 600"/>
                  <a:gd name="T2" fmla="*/ 2147483647 w 618"/>
                  <a:gd name="T3" fmla="*/ 2147483647 h 600"/>
                  <a:gd name="T4" fmla="*/ 2147483647 w 618"/>
                  <a:gd name="T5" fmla="*/ 2147483647 h 600"/>
                  <a:gd name="T6" fmla="*/ 2147483647 w 618"/>
                  <a:gd name="T7" fmla="*/ 2147483647 h 600"/>
                  <a:gd name="T8" fmla="*/ 2147483647 w 618"/>
                  <a:gd name="T9" fmla="*/ 2147483647 h 600"/>
                  <a:gd name="T10" fmla="*/ 2147483647 w 618"/>
                  <a:gd name="T11" fmla="*/ 2147483647 h 600"/>
                  <a:gd name="T12" fmla="*/ 2147483647 w 618"/>
                  <a:gd name="T13" fmla="*/ 2147483647 h 600"/>
                  <a:gd name="T14" fmla="*/ 2147483647 w 618"/>
                  <a:gd name="T15" fmla="*/ 2147483647 h 600"/>
                  <a:gd name="T16" fmla="*/ 2147483647 w 618"/>
                  <a:gd name="T17" fmla="*/ 2147483647 h 600"/>
                  <a:gd name="T18" fmla="*/ 2147483647 w 618"/>
                  <a:gd name="T19" fmla="*/ 2147483647 h 600"/>
                  <a:gd name="T20" fmla="*/ 2147483647 w 618"/>
                  <a:gd name="T21" fmla="*/ 2147483647 h 600"/>
                  <a:gd name="T22" fmla="*/ 2147483647 w 618"/>
                  <a:gd name="T23" fmla="*/ 2147483647 h 600"/>
                  <a:gd name="T24" fmla="*/ 2147483647 w 618"/>
                  <a:gd name="T25" fmla="*/ 2147483647 h 600"/>
                  <a:gd name="T26" fmla="*/ 2147483647 w 618"/>
                  <a:gd name="T27" fmla="*/ 2147483647 h 600"/>
                  <a:gd name="T28" fmla="*/ 2147483647 w 618"/>
                  <a:gd name="T29" fmla="*/ 2147483647 h 600"/>
                  <a:gd name="T30" fmla="*/ 2147483647 w 618"/>
                  <a:gd name="T31" fmla="*/ 2147483647 h 600"/>
                  <a:gd name="T32" fmla="*/ 2147483647 w 618"/>
                  <a:gd name="T33" fmla="*/ 2147483647 h 600"/>
                  <a:gd name="T34" fmla="*/ 2147483647 w 618"/>
                  <a:gd name="T35" fmla="*/ 2147483647 h 600"/>
                  <a:gd name="T36" fmla="*/ 2147483647 w 618"/>
                  <a:gd name="T37" fmla="*/ 2147483647 h 600"/>
                  <a:gd name="T38" fmla="*/ 2147483647 w 618"/>
                  <a:gd name="T39" fmla="*/ 2147483647 h 600"/>
                  <a:gd name="T40" fmla="*/ 2147483647 w 618"/>
                  <a:gd name="T41" fmla="*/ 2147483647 h 600"/>
                  <a:gd name="T42" fmla="*/ 2147483647 w 618"/>
                  <a:gd name="T43" fmla="*/ 2147483647 h 600"/>
                  <a:gd name="T44" fmla="*/ 2147483647 w 618"/>
                  <a:gd name="T45" fmla="*/ 2147483647 h 600"/>
                  <a:gd name="T46" fmla="*/ 2147483647 w 618"/>
                  <a:gd name="T47" fmla="*/ 2147483647 h 600"/>
                  <a:gd name="T48" fmla="*/ 2147483647 w 618"/>
                  <a:gd name="T49" fmla="*/ 2147483647 h 600"/>
                  <a:gd name="T50" fmla="*/ 2147483647 w 618"/>
                  <a:gd name="T51" fmla="*/ 2147483647 h 600"/>
                  <a:gd name="T52" fmla="*/ 2147483647 w 618"/>
                  <a:gd name="T53" fmla="*/ 2147483647 h 600"/>
                  <a:gd name="T54" fmla="*/ 2147483647 w 618"/>
                  <a:gd name="T55" fmla="*/ 2147483647 h 600"/>
                  <a:gd name="T56" fmla="*/ 2147483647 w 618"/>
                  <a:gd name="T57" fmla="*/ 2147483647 h 600"/>
                  <a:gd name="T58" fmla="*/ 2147483647 w 618"/>
                  <a:gd name="T59" fmla="*/ 2147483647 h 600"/>
                  <a:gd name="T60" fmla="*/ 2147483647 w 618"/>
                  <a:gd name="T61" fmla="*/ 2147483647 h 600"/>
                  <a:gd name="T62" fmla="*/ 2147483647 w 618"/>
                  <a:gd name="T63" fmla="*/ 2147483647 h 600"/>
                  <a:gd name="T64" fmla="*/ 2147483647 w 618"/>
                  <a:gd name="T65" fmla="*/ 2147483647 h 600"/>
                  <a:gd name="T66" fmla="*/ 2147483647 w 618"/>
                  <a:gd name="T67" fmla="*/ 2147483647 h 600"/>
                  <a:gd name="T68" fmla="*/ 2147483647 w 618"/>
                  <a:gd name="T69" fmla="*/ 2147483647 h 600"/>
                  <a:gd name="T70" fmla="*/ 2147483647 w 618"/>
                  <a:gd name="T71" fmla="*/ 2147483647 h 600"/>
                  <a:gd name="T72" fmla="*/ 2147483647 w 618"/>
                  <a:gd name="T73" fmla="*/ 2147483647 h 600"/>
                  <a:gd name="T74" fmla="*/ 2147483647 w 618"/>
                  <a:gd name="T75" fmla="*/ 2147483647 h 600"/>
                  <a:gd name="T76" fmla="*/ 2147483647 w 618"/>
                  <a:gd name="T77" fmla="*/ 2147483647 h 600"/>
                  <a:gd name="T78" fmla="*/ 2147483647 w 618"/>
                  <a:gd name="T79" fmla="*/ 2147483647 h 600"/>
                  <a:gd name="T80" fmla="*/ 2147483647 w 618"/>
                  <a:gd name="T81" fmla="*/ 2147483647 h 600"/>
                  <a:gd name="T82" fmla="*/ 2147483647 w 618"/>
                  <a:gd name="T83" fmla="*/ 2147483647 h 600"/>
                  <a:gd name="T84" fmla="*/ 2147483647 w 618"/>
                  <a:gd name="T85" fmla="*/ 2147483647 h 600"/>
                  <a:gd name="T86" fmla="*/ 2147483647 w 618"/>
                  <a:gd name="T87" fmla="*/ 2147483647 h 600"/>
                  <a:gd name="T88" fmla="*/ 2147483647 w 618"/>
                  <a:gd name="T89" fmla="*/ 2147483647 h 600"/>
                  <a:gd name="T90" fmla="*/ 2147483647 w 618"/>
                  <a:gd name="T91" fmla="*/ 2147483647 h 600"/>
                  <a:gd name="T92" fmla="*/ 2147483647 w 618"/>
                  <a:gd name="T93" fmla="*/ 2147483647 h 600"/>
                  <a:gd name="T94" fmla="*/ 2147483647 w 618"/>
                  <a:gd name="T95" fmla="*/ 2147483647 h 600"/>
                  <a:gd name="T96" fmla="*/ 2147483647 w 618"/>
                  <a:gd name="T97" fmla="*/ 2147483647 h 600"/>
                  <a:gd name="T98" fmla="*/ 2147483647 w 618"/>
                  <a:gd name="T99" fmla="*/ 2147483647 h 600"/>
                  <a:gd name="T100" fmla="*/ 2147483647 w 618"/>
                  <a:gd name="T101" fmla="*/ 2147483647 h 600"/>
                  <a:gd name="T102" fmla="*/ 2147483647 w 618"/>
                  <a:gd name="T103" fmla="*/ 2147483647 h 600"/>
                  <a:gd name="T104" fmla="*/ 2147483647 w 618"/>
                  <a:gd name="T105" fmla="*/ 2147483647 h 600"/>
                  <a:gd name="T106" fmla="*/ 2147483647 w 618"/>
                  <a:gd name="T107" fmla="*/ 2147483647 h 600"/>
                  <a:gd name="T108" fmla="*/ 2147483647 w 618"/>
                  <a:gd name="T109" fmla="*/ 2147483647 h 600"/>
                  <a:gd name="T110" fmla="*/ 2147483647 w 618"/>
                  <a:gd name="T111" fmla="*/ 2147483647 h 600"/>
                  <a:gd name="T112" fmla="*/ 2147483647 w 618"/>
                  <a:gd name="T113" fmla="*/ 2147483647 h 600"/>
                  <a:gd name="T114" fmla="*/ 2147483647 w 618"/>
                  <a:gd name="T115" fmla="*/ 2147483647 h 600"/>
                  <a:gd name="T116" fmla="*/ 2147483647 w 618"/>
                  <a:gd name="T117" fmla="*/ 2147483647 h 600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w 618"/>
                  <a:gd name="T178" fmla="*/ 0 h 600"/>
                  <a:gd name="T179" fmla="*/ 618 w 618"/>
                  <a:gd name="T180" fmla="*/ 600 h 600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T177" t="T178" r="T179" b="T180"/>
                <a:pathLst>
                  <a:path w="618" h="600">
                    <a:moveTo>
                      <a:pt x="366" y="42"/>
                    </a:moveTo>
                    <a:lnTo>
                      <a:pt x="366" y="48"/>
                    </a:lnTo>
                    <a:lnTo>
                      <a:pt x="372" y="48"/>
                    </a:lnTo>
                    <a:lnTo>
                      <a:pt x="378" y="42"/>
                    </a:lnTo>
                    <a:lnTo>
                      <a:pt x="384" y="42"/>
                    </a:lnTo>
                    <a:lnTo>
                      <a:pt x="390" y="48"/>
                    </a:lnTo>
                    <a:lnTo>
                      <a:pt x="396" y="48"/>
                    </a:lnTo>
                    <a:lnTo>
                      <a:pt x="396" y="54"/>
                    </a:lnTo>
                    <a:lnTo>
                      <a:pt x="396" y="60"/>
                    </a:lnTo>
                    <a:lnTo>
                      <a:pt x="396" y="66"/>
                    </a:lnTo>
                    <a:lnTo>
                      <a:pt x="402" y="66"/>
                    </a:lnTo>
                    <a:lnTo>
                      <a:pt x="408" y="72"/>
                    </a:lnTo>
                    <a:lnTo>
                      <a:pt x="414" y="72"/>
                    </a:lnTo>
                    <a:lnTo>
                      <a:pt x="414" y="66"/>
                    </a:lnTo>
                    <a:lnTo>
                      <a:pt x="420" y="66"/>
                    </a:lnTo>
                    <a:lnTo>
                      <a:pt x="420" y="60"/>
                    </a:lnTo>
                    <a:lnTo>
                      <a:pt x="426" y="60"/>
                    </a:lnTo>
                    <a:lnTo>
                      <a:pt x="432" y="60"/>
                    </a:lnTo>
                    <a:lnTo>
                      <a:pt x="438" y="60"/>
                    </a:lnTo>
                    <a:lnTo>
                      <a:pt x="444" y="60"/>
                    </a:lnTo>
                    <a:lnTo>
                      <a:pt x="450" y="60"/>
                    </a:lnTo>
                    <a:lnTo>
                      <a:pt x="456" y="60"/>
                    </a:lnTo>
                    <a:lnTo>
                      <a:pt x="456" y="54"/>
                    </a:lnTo>
                    <a:lnTo>
                      <a:pt x="456" y="48"/>
                    </a:lnTo>
                    <a:lnTo>
                      <a:pt x="456" y="42"/>
                    </a:lnTo>
                    <a:lnTo>
                      <a:pt x="456" y="36"/>
                    </a:lnTo>
                    <a:lnTo>
                      <a:pt x="462" y="42"/>
                    </a:lnTo>
                    <a:lnTo>
                      <a:pt x="468" y="42"/>
                    </a:lnTo>
                    <a:lnTo>
                      <a:pt x="474" y="42"/>
                    </a:lnTo>
                    <a:lnTo>
                      <a:pt x="474" y="48"/>
                    </a:lnTo>
                    <a:lnTo>
                      <a:pt x="480" y="48"/>
                    </a:lnTo>
                    <a:lnTo>
                      <a:pt x="486" y="48"/>
                    </a:lnTo>
                    <a:lnTo>
                      <a:pt x="480" y="48"/>
                    </a:lnTo>
                    <a:lnTo>
                      <a:pt x="480" y="54"/>
                    </a:lnTo>
                    <a:lnTo>
                      <a:pt x="474" y="54"/>
                    </a:lnTo>
                    <a:lnTo>
                      <a:pt x="480" y="54"/>
                    </a:lnTo>
                    <a:lnTo>
                      <a:pt x="486" y="60"/>
                    </a:lnTo>
                    <a:lnTo>
                      <a:pt x="492" y="60"/>
                    </a:lnTo>
                    <a:lnTo>
                      <a:pt x="498" y="60"/>
                    </a:lnTo>
                    <a:lnTo>
                      <a:pt x="504" y="60"/>
                    </a:lnTo>
                    <a:lnTo>
                      <a:pt x="498" y="60"/>
                    </a:lnTo>
                    <a:lnTo>
                      <a:pt x="498" y="66"/>
                    </a:lnTo>
                    <a:lnTo>
                      <a:pt x="492" y="66"/>
                    </a:lnTo>
                    <a:lnTo>
                      <a:pt x="486" y="66"/>
                    </a:lnTo>
                    <a:lnTo>
                      <a:pt x="480" y="66"/>
                    </a:lnTo>
                    <a:lnTo>
                      <a:pt x="474" y="66"/>
                    </a:lnTo>
                    <a:lnTo>
                      <a:pt x="468" y="66"/>
                    </a:lnTo>
                    <a:lnTo>
                      <a:pt x="468" y="72"/>
                    </a:lnTo>
                    <a:lnTo>
                      <a:pt x="474" y="72"/>
                    </a:lnTo>
                    <a:lnTo>
                      <a:pt x="474" y="78"/>
                    </a:lnTo>
                    <a:lnTo>
                      <a:pt x="480" y="78"/>
                    </a:lnTo>
                    <a:lnTo>
                      <a:pt x="486" y="78"/>
                    </a:lnTo>
                    <a:lnTo>
                      <a:pt x="492" y="78"/>
                    </a:lnTo>
                    <a:lnTo>
                      <a:pt x="498" y="78"/>
                    </a:lnTo>
                    <a:lnTo>
                      <a:pt x="504" y="78"/>
                    </a:lnTo>
                    <a:lnTo>
                      <a:pt x="504" y="72"/>
                    </a:lnTo>
                    <a:lnTo>
                      <a:pt x="510" y="72"/>
                    </a:lnTo>
                    <a:lnTo>
                      <a:pt x="516" y="72"/>
                    </a:lnTo>
                    <a:lnTo>
                      <a:pt x="516" y="78"/>
                    </a:lnTo>
                    <a:lnTo>
                      <a:pt x="516" y="84"/>
                    </a:lnTo>
                    <a:lnTo>
                      <a:pt x="516" y="90"/>
                    </a:lnTo>
                    <a:lnTo>
                      <a:pt x="516" y="96"/>
                    </a:lnTo>
                    <a:lnTo>
                      <a:pt x="510" y="96"/>
                    </a:lnTo>
                    <a:lnTo>
                      <a:pt x="504" y="96"/>
                    </a:lnTo>
                    <a:lnTo>
                      <a:pt x="498" y="96"/>
                    </a:lnTo>
                    <a:lnTo>
                      <a:pt x="492" y="96"/>
                    </a:lnTo>
                    <a:lnTo>
                      <a:pt x="486" y="96"/>
                    </a:lnTo>
                    <a:lnTo>
                      <a:pt x="486" y="102"/>
                    </a:lnTo>
                    <a:lnTo>
                      <a:pt x="492" y="108"/>
                    </a:lnTo>
                    <a:lnTo>
                      <a:pt x="498" y="108"/>
                    </a:lnTo>
                    <a:lnTo>
                      <a:pt x="504" y="108"/>
                    </a:lnTo>
                    <a:lnTo>
                      <a:pt x="510" y="108"/>
                    </a:lnTo>
                    <a:lnTo>
                      <a:pt x="510" y="114"/>
                    </a:lnTo>
                    <a:lnTo>
                      <a:pt x="516" y="114"/>
                    </a:lnTo>
                    <a:lnTo>
                      <a:pt x="516" y="120"/>
                    </a:lnTo>
                    <a:lnTo>
                      <a:pt x="522" y="120"/>
                    </a:lnTo>
                    <a:lnTo>
                      <a:pt x="528" y="126"/>
                    </a:lnTo>
                    <a:lnTo>
                      <a:pt x="534" y="126"/>
                    </a:lnTo>
                    <a:lnTo>
                      <a:pt x="534" y="132"/>
                    </a:lnTo>
                    <a:lnTo>
                      <a:pt x="528" y="138"/>
                    </a:lnTo>
                    <a:lnTo>
                      <a:pt x="522" y="138"/>
                    </a:lnTo>
                    <a:lnTo>
                      <a:pt x="516" y="144"/>
                    </a:lnTo>
                    <a:lnTo>
                      <a:pt x="516" y="150"/>
                    </a:lnTo>
                    <a:lnTo>
                      <a:pt x="516" y="156"/>
                    </a:lnTo>
                    <a:lnTo>
                      <a:pt x="516" y="162"/>
                    </a:lnTo>
                    <a:lnTo>
                      <a:pt x="516" y="168"/>
                    </a:lnTo>
                    <a:lnTo>
                      <a:pt x="510" y="168"/>
                    </a:lnTo>
                    <a:lnTo>
                      <a:pt x="504" y="168"/>
                    </a:lnTo>
                    <a:lnTo>
                      <a:pt x="498" y="168"/>
                    </a:lnTo>
                    <a:lnTo>
                      <a:pt x="498" y="162"/>
                    </a:lnTo>
                    <a:lnTo>
                      <a:pt x="492" y="162"/>
                    </a:lnTo>
                    <a:lnTo>
                      <a:pt x="486" y="162"/>
                    </a:lnTo>
                    <a:lnTo>
                      <a:pt x="486" y="168"/>
                    </a:lnTo>
                    <a:lnTo>
                      <a:pt x="486" y="174"/>
                    </a:lnTo>
                    <a:lnTo>
                      <a:pt x="486" y="180"/>
                    </a:lnTo>
                    <a:lnTo>
                      <a:pt x="492" y="180"/>
                    </a:lnTo>
                    <a:lnTo>
                      <a:pt x="498" y="186"/>
                    </a:lnTo>
                    <a:lnTo>
                      <a:pt x="498" y="180"/>
                    </a:lnTo>
                    <a:lnTo>
                      <a:pt x="504" y="180"/>
                    </a:lnTo>
                    <a:lnTo>
                      <a:pt x="510" y="180"/>
                    </a:lnTo>
                    <a:lnTo>
                      <a:pt x="516" y="186"/>
                    </a:lnTo>
                    <a:lnTo>
                      <a:pt x="522" y="186"/>
                    </a:lnTo>
                    <a:lnTo>
                      <a:pt x="528" y="192"/>
                    </a:lnTo>
                    <a:lnTo>
                      <a:pt x="528" y="198"/>
                    </a:lnTo>
                    <a:lnTo>
                      <a:pt x="534" y="198"/>
                    </a:lnTo>
                    <a:lnTo>
                      <a:pt x="540" y="198"/>
                    </a:lnTo>
                    <a:lnTo>
                      <a:pt x="546" y="198"/>
                    </a:lnTo>
                    <a:lnTo>
                      <a:pt x="546" y="192"/>
                    </a:lnTo>
                    <a:lnTo>
                      <a:pt x="546" y="186"/>
                    </a:lnTo>
                    <a:lnTo>
                      <a:pt x="546" y="180"/>
                    </a:lnTo>
                    <a:lnTo>
                      <a:pt x="546" y="174"/>
                    </a:lnTo>
                    <a:lnTo>
                      <a:pt x="546" y="168"/>
                    </a:lnTo>
                    <a:lnTo>
                      <a:pt x="546" y="162"/>
                    </a:lnTo>
                    <a:lnTo>
                      <a:pt x="546" y="156"/>
                    </a:lnTo>
                    <a:lnTo>
                      <a:pt x="552" y="156"/>
                    </a:lnTo>
                    <a:lnTo>
                      <a:pt x="558" y="156"/>
                    </a:lnTo>
                    <a:lnTo>
                      <a:pt x="558" y="162"/>
                    </a:lnTo>
                    <a:lnTo>
                      <a:pt x="564" y="162"/>
                    </a:lnTo>
                    <a:lnTo>
                      <a:pt x="570" y="162"/>
                    </a:lnTo>
                    <a:lnTo>
                      <a:pt x="576" y="162"/>
                    </a:lnTo>
                    <a:lnTo>
                      <a:pt x="582" y="162"/>
                    </a:lnTo>
                    <a:lnTo>
                      <a:pt x="588" y="162"/>
                    </a:lnTo>
                    <a:lnTo>
                      <a:pt x="594" y="168"/>
                    </a:lnTo>
                    <a:lnTo>
                      <a:pt x="600" y="174"/>
                    </a:lnTo>
                    <a:lnTo>
                      <a:pt x="606" y="174"/>
                    </a:lnTo>
                    <a:lnTo>
                      <a:pt x="606" y="180"/>
                    </a:lnTo>
                    <a:lnTo>
                      <a:pt x="606" y="186"/>
                    </a:lnTo>
                    <a:lnTo>
                      <a:pt x="606" y="192"/>
                    </a:lnTo>
                    <a:lnTo>
                      <a:pt x="606" y="198"/>
                    </a:lnTo>
                    <a:lnTo>
                      <a:pt x="606" y="204"/>
                    </a:lnTo>
                    <a:lnTo>
                      <a:pt x="606" y="210"/>
                    </a:lnTo>
                    <a:lnTo>
                      <a:pt x="606" y="216"/>
                    </a:lnTo>
                    <a:lnTo>
                      <a:pt x="612" y="216"/>
                    </a:lnTo>
                    <a:lnTo>
                      <a:pt x="618" y="216"/>
                    </a:lnTo>
                    <a:lnTo>
                      <a:pt x="618" y="222"/>
                    </a:lnTo>
                    <a:lnTo>
                      <a:pt x="612" y="228"/>
                    </a:lnTo>
                    <a:lnTo>
                      <a:pt x="606" y="228"/>
                    </a:lnTo>
                    <a:lnTo>
                      <a:pt x="606" y="234"/>
                    </a:lnTo>
                    <a:lnTo>
                      <a:pt x="600" y="234"/>
                    </a:lnTo>
                    <a:lnTo>
                      <a:pt x="594" y="234"/>
                    </a:lnTo>
                    <a:lnTo>
                      <a:pt x="588" y="234"/>
                    </a:lnTo>
                    <a:lnTo>
                      <a:pt x="588" y="240"/>
                    </a:lnTo>
                    <a:lnTo>
                      <a:pt x="594" y="246"/>
                    </a:lnTo>
                    <a:lnTo>
                      <a:pt x="600" y="246"/>
                    </a:lnTo>
                    <a:lnTo>
                      <a:pt x="606" y="246"/>
                    </a:lnTo>
                    <a:lnTo>
                      <a:pt x="606" y="252"/>
                    </a:lnTo>
                    <a:lnTo>
                      <a:pt x="612" y="252"/>
                    </a:lnTo>
                    <a:lnTo>
                      <a:pt x="618" y="258"/>
                    </a:lnTo>
                    <a:lnTo>
                      <a:pt x="618" y="264"/>
                    </a:lnTo>
                    <a:lnTo>
                      <a:pt x="612" y="270"/>
                    </a:lnTo>
                    <a:lnTo>
                      <a:pt x="606" y="270"/>
                    </a:lnTo>
                    <a:lnTo>
                      <a:pt x="606" y="276"/>
                    </a:lnTo>
                    <a:lnTo>
                      <a:pt x="600" y="276"/>
                    </a:lnTo>
                    <a:lnTo>
                      <a:pt x="600" y="282"/>
                    </a:lnTo>
                    <a:lnTo>
                      <a:pt x="600" y="288"/>
                    </a:lnTo>
                    <a:lnTo>
                      <a:pt x="606" y="294"/>
                    </a:lnTo>
                    <a:lnTo>
                      <a:pt x="600" y="294"/>
                    </a:lnTo>
                    <a:lnTo>
                      <a:pt x="600" y="300"/>
                    </a:lnTo>
                    <a:lnTo>
                      <a:pt x="594" y="300"/>
                    </a:lnTo>
                    <a:lnTo>
                      <a:pt x="588" y="300"/>
                    </a:lnTo>
                    <a:lnTo>
                      <a:pt x="594" y="300"/>
                    </a:lnTo>
                    <a:lnTo>
                      <a:pt x="600" y="306"/>
                    </a:lnTo>
                    <a:lnTo>
                      <a:pt x="606" y="306"/>
                    </a:lnTo>
                    <a:lnTo>
                      <a:pt x="612" y="306"/>
                    </a:lnTo>
                    <a:lnTo>
                      <a:pt x="618" y="306"/>
                    </a:lnTo>
                    <a:lnTo>
                      <a:pt x="618" y="312"/>
                    </a:lnTo>
                    <a:lnTo>
                      <a:pt x="612" y="312"/>
                    </a:lnTo>
                    <a:lnTo>
                      <a:pt x="606" y="318"/>
                    </a:lnTo>
                    <a:lnTo>
                      <a:pt x="600" y="318"/>
                    </a:lnTo>
                    <a:lnTo>
                      <a:pt x="600" y="324"/>
                    </a:lnTo>
                    <a:lnTo>
                      <a:pt x="600" y="330"/>
                    </a:lnTo>
                    <a:lnTo>
                      <a:pt x="606" y="330"/>
                    </a:lnTo>
                    <a:lnTo>
                      <a:pt x="612" y="330"/>
                    </a:lnTo>
                    <a:lnTo>
                      <a:pt x="618" y="336"/>
                    </a:lnTo>
                    <a:lnTo>
                      <a:pt x="618" y="342"/>
                    </a:lnTo>
                    <a:lnTo>
                      <a:pt x="612" y="342"/>
                    </a:lnTo>
                    <a:lnTo>
                      <a:pt x="606" y="342"/>
                    </a:lnTo>
                    <a:lnTo>
                      <a:pt x="600" y="342"/>
                    </a:lnTo>
                    <a:lnTo>
                      <a:pt x="594" y="348"/>
                    </a:lnTo>
                    <a:lnTo>
                      <a:pt x="588" y="348"/>
                    </a:lnTo>
                    <a:lnTo>
                      <a:pt x="588" y="354"/>
                    </a:lnTo>
                    <a:lnTo>
                      <a:pt x="594" y="354"/>
                    </a:lnTo>
                    <a:lnTo>
                      <a:pt x="600" y="360"/>
                    </a:lnTo>
                    <a:lnTo>
                      <a:pt x="600" y="366"/>
                    </a:lnTo>
                    <a:lnTo>
                      <a:pt x="594" y="366"/>
                    </a:lnTo>
                    <a:lnTo>
                      <a:pt x="588" y="366"/>
                    </a:lnTo>
                    <a:lnTo>
                      <a:pt x="588" y="372"/>
                    </a:lnTo>
                    <a:lnTo>
                      <a:pt x="594" y="372"/>
                    </a:lnTo>
                    <a:lnTo>
                      <a:pt x="600" y="372"/>
                    </a:lnTo>
                    <a:lnTo>
                      <a:pt x="600" y="378"/>
                    </a:lnTo>
                    <a:lnTo>
                      <a:pt x="600" y="384"/>
                    </a:lnTo>
                    <a:lnTo>
                      <a:pt x="600" y="390"/>
                    </a:lnTo>
                    <a:lnTo>
                      <a:pt x="606" y="396"/>
                    </a:lnTo>
                    <a:lnTo>
                      <a:pt x="612" y="396"/>
                    </a:lnTo>
                    <a:lnTo>
                      <a:pt x="618" y="396"/>
                    </a:lnTo>
                    <a:lnTo>
                      <a:pt x="618" y="402"/>
                    </a:lnTo>
                    <a:lnTo>
                      <a:pt x="618" y="408"/>
                    </a:lnTo>
                    <a:lnTo>
                      <a:pt x="618" y="414"/>
                    </a:lnTo>
                    <a:lnTo>
                      <a:pt x="618" y="420"/>
                    </a:lnTo>
                    <a:lnTo>
                      <a:pt x="618" y="426"/>
                    </a:lnTo>
                    <a:lnTo>
                      <a:pt x="618" y="432"/>
                    </a:lnTo>
                    <a:lnTo>
                      <a:pt x="612" y="432"/>
                    </a:lnTo>
                    <a:lnTo>
                      <a:pt x="612" y="438"/>
                    </a:lnTo>
                    <a:lnTo>
                      <a:pt x="606" y="438"/>
                    </a:lnTo>
                    <a:lnTo>
                      <a:pt x="606" y="444"/>
                    </a:lnTo>
                    <a:lnTo>
                      <a:pt x="600" y="444"/>
                    </a:lnTo>
                    <a:lnTo>
                      <a:pt x="600" y="450"/>
                    </a:lnTo>
                    <a:lnTo>
                      <a:pt x="594" y="450"/>
                    </a:lnTo>
                    <a:lnTo>
                      <a:pt x="588" y="450"/>
                    </a:lnTo>
                    <a:lnTo>
                      <a:pt x="588" y="456"/>
                    </a:lnTo>
                    <a:lnTo>
                      <a:pt x="582" y="456"/>
                    </a:lnTo>
                    <a:lnTo>
                      <a:pt x="582" y="462"/>
                    </a:lnTo>
                    <a:lnTo>
                      <a:pt x="582" y="468"/>
                    </a:lnTo>
                    <a:lnTo>
                      <a:pt x="576" y="468"/>
                    </a:lnTo>
                    <a:lnTo>
                      <a:pt x="570" y="474"/>
                    </a:lnTo>
                    <a:lnTo>
                      <a:pt x="570" y="480"/>
                    </a:lnTo>
                    <a:lnTo>
                      <a:pt x="576" y="480"/>
                    </a:lnTo>
                    <a:lnTo>
                      <a:pt x="576" y="486"/>
                    </a:lnTo>
                    <a:lnTo>
                      <a:pt x="582" y="486"/>
                    </a:lnTo>
                    <a:lnTo>
                      <a:pt x="582" y="492"/>
                    </a:lnTo>
                    <a:lnTo>
                      <a:pt x="576" y="492"/>
                    </a:lnTo>
                    <a:lnTo>
                      <a:pt x="576" y="498"/>
                    </a:lnTo>
                    <a:lnTo>
                      <a:pt x="570" y="498"/>
                    </a:lnTo>
                    <a:lnTo>
                      <a:pt x="564" y="492"/>
                    </a:lnTo>
                    <a:lnTo>
                      <a:pt x="558" y="486"/>
                    </a:lnTo>
                    <a:lnTo>
                      <a:pt x="552" y="486"/>
                    </a:lnTo>
                    <a:lnTo>
                      <a:pt x="546" y="486"/>
                    </a:lnTo>
                    <a:lnTo>
                      <a:pt x="540" y="492"/>
                    </a:lnTo>
                    <a:lnTo>
                      <a:pt x="534" y="498"/>
                    </a:lnTo>
                    <a:lnTo>
                      <a:pt x="528" y="498"/>
                    </a:lnTo>
                    <a:lnTo>
                      <a:pt x="528" y="504"/>
                    </a:lnTo>
                    <a:lnTo>
                      <a:pt x="522" y="510"/>
                    </a:lnTo>
                    <a:lnTo>
                      <a:pt x="522" y="516"/>
                    </a:lnTo>
                    <a:lnTo>
                      <a:pt x="522" y="522"/>
                    </a:lnTo>
                    <a:lnTo>
                      <a:pt x="522" y="528"/>
                    </a:lnTo>
                    <a:lnTo>
                      <a:pt x="516" y="528"/>
                    </a:lnTo>
                    <a:lnTo>
                      <a:pt x="510" y="528"/>
                    </a:lnTo>
                    <a:lnTo>
                      <a:pt x="510" y="534"/>
                    </a:lnTo>
                    <a:lnTo>
                      <a:pt x="504" y="534"/>
                    </a:lnTo>
                    <a:lnTo>
                      <a:pt x="504" y="540"/>
                    </a:lnTo>
                    <a:lnTo>
                      <a:pt x="498" y="540"/>
                    </a:lnTo>
                    <a:lnTo>
                      <a:pt x="492" y="546"/>
                    </a:lnTo>
                    <a:lnTo>
                      <a:pt x="486" y="540"/>
                    </a:lnTo>
                    <a:lnTo>
                      <a:pt x="480" y="534"/>
                    </a:lnTo>
                    <a:lnTo>
                      <a:pt x="474" y="534"/>
                    </a:lnTo>
                    <a:lnTo>
                      <a:pt x="468" y="534"/>
                    </a:lnTo>
                    <a:lnTo>
                      <a:pt x="462" y="534"/>
                    </a:lnTo>
                    <a:lnTo>
                      <a:pt x="456" y="534"/>
                    </a:lnTo>
                    <a:lnTo>
                      <a:pt x="450" y="534"/>
                    </a:lnTo>
                    <a:lnTo>
                      <a:pt x="444" y="528"/>
                    </a:lnTo>
                    <a:lnTo>
                      <a:pt x="438" y="528"/>
                    </a:lnTo>
                    <a:lnTo>
                      <a:pt x="432" y="528"/>
                    </a:lnTo>
                    <a:lnTo>
                      <a:pt x="432" y="534"/>
                    </a:lnTo>
                    <a:lnTo>
                      <a:pt x="432" y="540"/>
                    </a:lnTo>
                    <a:lnTo>
                      <a:pt x="432" y="546"/>
                    </a:lnTo>
                    <a:lnTo>
                      <a:pt x="432" y="552"/>
                    </a:lnTo>
                    <a:lnTo>
                      <a:pt x="432" y="558"/>
                    </a:lnTo>
                    <a:lnTo>
                      <a:pt x="438" y="558"/>
                    </a:lnTo>
                    <a:lnTo>
                      <a:pt x="438" y="564"/>
                    </a:lnTo>
                    <a:lnTo>
                      <a:pt x="444" y="564"/>
                    </a:lnTo>
                    <a:lnTo>
                      <a:pt x="444" y="570"/>
                    </a:lnTo>
                    <a:lnTo>
                      <a:pt x="450" y="570"/>
                    </a:lnTo>
                    <a:lnTo>
                      <a:pt x="456" y="570"/>
                    </a:lnTo>
                    <a:lnTo>
                      <a:pt x="462" y="570"/>
                    </a:lnTo>
                    <a:lnTo>
                      <a:pt x="468" y="570"/>
                    </a:lnTo>
                    <a:lnTo>
                      <a:pt x="474" y="570"/>
                    </a:lnTo>
                    <a:lnTo>
                      <a:pt x="474" y="576"/>
                    </a:lnTo>
                    <a:lnTo>
                      <a:pt x="474" y="582"/>
                    </a:lnTo>
                    <a:lnTo>
                      <a:pt x="474" y="588"/>
                    </a:lnTo>
                    <a:lnTo>
                      <a:pt x="474" y="594"/>
                    </a:lnTo>
                    <a:lnTo>
                      <a:pt x="468" y="594"/>
                    </a:lnTo>
                    <a:lnTo>
                      <a:pt x="462" y="600"/>
                    </a:lnTo>
                    <a:lnTo>
                      <a:pt x="456" y="600"/>
                    </a:lnTo>
                    <a:lnTo>
                      <a:pt x="450" y="600"/>
                    </a:lnTo>
                    <a:lnTo>
                      <a:pt x="444" y="600"/>
                    </a:lnTo>
                    <a:lnTo>
                      <a:pt x="444" y="594"/>
                    </a:lnTo>
                    <a:lnTo>
                      <a:pt x="438" y="594"/>
                    </a:lnTo>
                    <a:lnTo>
                      <a:pt x="432" y="588"/>
                    </a:lnTo>
                    <a:lnTo>
                      <a:pt x="426" y="588"/>
                    </a:lnTo>
                    <a:lnTo>
                      <a:pt x="420" y="582"/>
                    </a:lnTo>
                    <a:lnTo>
                      <a:pt x="414" y="582"/>
                    </a:lnTo>
                    <a:lnTo>
                      <a:pt x="414" y="576"/>
                    </a:lnTo>
                    <a:lnTo>
                      <a:pt x="414" y="570"/>
                    </a:lnTo>
                    <a:lnTo>
                      <a:pt x="414" y="564"/>
                    </a:lnTo>
                    <a:lnTo>
                      <a:pt x="414" y="558"/>
                    </a:lnTo>
                    <a:lnTo>
                      <a:pt x="408" y="558"/>
                    </a:lnTo>
                    <a:lnTo>
                      <a:pt x="402" y="558"/>
                    </a:lnTo>
                    <a:lnTo>
                      <a:pt x="402" y="552"/>
                    </a:lnTo>
                    <a:lnTo>
                      <a:pt x="396" y="546"/>
                    </a:lnTo>
                    <a:lnTo>
                      <a:pt x="390" y="546"/>
                    </a:lnTo>
                    <a:lnTo>
                      <a:pt x="384" y="540"/>
                    </a:lnTo>
                    <a:lnTo>
                      <a:pt x="378" y="540"/>
                    </a:lnTo>
                    <a:lnTo>
                      <a:pt x="372" y="540"/>
                    </a:lnTo>
                    <a:lnTo>
                      <a:pt x="372" y="546"/>
                    </a:lnTo>
                    <a:lnTo>
                      <a:pt x="366" y="546"/>
                    </a:lnTo>
                    <a:lnTo>
                      <a:pt x="360" y="546"/>
                    </a:lnTo>
                    <a:lnTo>
                      <a:pt x="354" y="546"/>
                    </a:lnTo>
                    <a:lnTo>
                      <a:pt x="348" y="546"/>
                    </a:lnTo>
                    <a:lnTo>
                      <a:pt x="342" y="546"/>
                    </a:lnTo>
                    <a:lnTo>
                      <a:pt x="342" y="540"/>
                    </a:lnTo>
                    <a:lnTo>
                      <a:pt x="336" y="540"/>
                    </a:lnTo>
                    <a:lnTo>
                      <a:pt x="330" y="540"/>
                    </a:lnTo>
                    <a:lnTo>
                      <a:pt x="330" y="534"/>
                    </a:lnTo>
                    <a:lnTo>
                      <a:pt x="324" y="528"/>
                    </a:lnTo>
                    <a:lnTo>
                      <a:pt x="324" y="522"/>
                    </a:lnTo>
                    <a:lnTo>
                      <a:pt x="324" y="516"/>
                    </a:lnTo>
                    <a:lnTo>
                      <a:pt x="318" y="516"/>
                    </a:lnTo>
                    <a:lnTo>
                      <a:pt x="312" y="516"/>
                    </a:lnTo>
                    <a:lnTo>
                      <a:pt x="306" y="522"/>
                    </a:lnTo>
                    <a:lnTo>
                      <a:pt x="300" y="522"/>
                    </a:lnTo>
                    <a:lnTo>
                      <a:pt x="294" y="522"/>
                    </a:lnTo>
                    <a:lnTo>
                      <a:pt x="294" y="516"/>
                    </a:lnTo>
                    <a:lnTo>
                      <a:pt x="294" y="510"/>
                    </a:lnTo>
                    <a:lnTo>
                      <a:pt x="294" y="504"/>
                    </a:lnTo>
                    <a:lnTo>
                      <a:pt x="294" y="498"/>
                    </a:lnTo>
                    <a:lnTo>
                      <a:pt x="294" y="492"/>
                    </a:lnTo>
                    <a:lnTo>
                      <a:pt x="300" y="492"/>
                    </a:lnTo>
                    <a:lnTo>
                      <a:pt x="294" y="486"/>
                    </a:lnTo>
                    <a:lnTo>
                      <a:pt x="288" y="486"/>
                    </a:lnTo>
                    <a:lnTo>
                      <a:pt x="288" y="480"/>
                    </a:lnTo>
                    <a:lnTo>
                      <a:pt x="282" y="480"/>
                    </a:lnTo>
                    <a:lnTo>
                      <a:pt x="276" y="486"/>
                    </a:lnTo>
                    <a:lnTo>
                      <a:pt x="270" y="486"/>
                    </a:lnTo>
                    <a:lnTo>
                      <a:pt x="264" y="486"/>
                    </a:lnTo>
                    <a:lnTo>
                      <a:pt x="264" y="492"/>
                    </a:lnTo>
                    <a:lnTo>
                      <a:pt x="258" y="486"/>
                    </a:lnTo>
                    <a:lnTo>
                      <a:pt x="252" y="486"/>
                    </a:lnTo>
                    <a:lnTo>
                      <a:pt x="252" y="492"/>
                    </a:lnTo>
                    <a:lnTo>
                      <a:pt x="252" y="498"/>
                    </a:lnTo>
                    <a:lnTo>
                      <a:pt x="246" y="498"/>
                    </a:lnTo>
                    <a:lnTo>
                      <a:pt x="240" y="498"/>
                    </a:lnTo>
                    <a:lnTo>
                      <a:pt x="234" y="498"/>
                    </a:lnTo>
                    <a:lnTo>
                      <a:pt x="234" y="492"/>
                    </a:lnTo>
                    <a:lnTo>
                      <a:pt x="234" y="486"/>
                    </a:lnTo>
                    <a:lnTo>
                      <a:pt x="228" y="486"/>
                    </a:lnTo>
                    <a:lnTo>
                      <a:pt x="222" y="486"/>
                    </a:lnTo>
                    <a:lnTo>
                      <a:pt x="222" y="480"/>
                    </a:lnTo>
                    <a:lnTo>
                      <a:pt x="222" y="474"/>
                    </a:lnTo>
                    <a:lnTo>
                      <a:pt x="216" y="474"/>
                    </a:lnTo>
                    <a:lnTo>
                      <a:pt x="216" y="480"/>
                    </a:lnTo>
                    <a:lnTo>
                      <a:pt x="210" y="480"/>
                    </a:lnTo>
                    <a:lnTo>
                      <a:pt x="204" y="480"/>
                    </a:lnTo>
                    <a:lnTo>
                      <a:pt x="204" y="486"/>
                    </a:lnTo>
                    <a:lnTo>
                      <a:pt x="210" y="492"/>
                    </a:lnTo>
                    <a:lnTo>
                      <a:pt x="216" y="492"/>
                    </a:lnTo>
                    <a:lnTo>
                      <a:pt x="222" y="492"/>
                    </a:lnTo>
                    <a:lnTo>
                      <a:pt x="222" y="498"/>
                    </a:lnTo>
                    <a:lnTo>
                      <a:pt x="222" y="504"/>
                    </a:lnTo>
                    <a:lnTo>
                      <a:pt x="222" y="510"/>
                    </a:lnTo>
                    <a:lnTo>
                      <a:pt x="228" y="510"/>
                    </a:lnTo>
                    <a:lnTo>
                      <a:pt x="234" y="516"/>
                    </a:lnTo>
                    <a:lnTo>
                      <a:pt x="234" y="522"/>
                    </a:lnTo>
                    <a:lnTo>
                      <a:pt x="228" y="522"/>
                    </a:lnTo>
                    <a:lnTo>
                      <a:pt x="222" y="522"/>
                    </a:lnTo>
                    <a:lnTo>
                      <a:pt x="216" y="522"/>
                    </a:lnTo>
                    <a:lnTo>
                      <a:pt x="210" y="522"/>
                    </a:lnTo>
                    <a:lnTo>
                      <a:pt x="204" y="522"/>
                    </a:lnTo>
                    <a:lnTo>
                      <a:pt x="204" y="516"/>
                    </a:lnTo>
                    <a:lnTo>
                      <a:pt x="198" y="516"/>
                    </a:lnTo>
                    <a:lnTo>
                      <a:pt x="192" y="516"/>
                    </a:lnTo>
                    <a:lnTo>
                      <a:pt x="186" y="510"/>
                    </a:lnTo>
                    <a:lnTo>
                      <a:pt x="180" y="510"/>
                    </a:lnTo>
                    <a:lnTo>
                      <a:pt x="174" y="510"/>
                    </a:lnTo>
                    <a:lnTo>
                      <a:pt x="168" y="510"/>
                    </a:lnTo>
                    <a:lnTo>
                      <a:pt x="162" y="510"/>
                    </a:lnTo>
                    <a:lnTo>
                      <a:pt x="162" y="504"/>
                    </a:lnTo>
                    <a:lnTo>
                      <a:pt x="156" y="504"/>
                    </a:lnTo>
                    <a:lnTo>
                      <a:pt x="150" y="504"/>
                    </a:lnTo>
                    <a:lnTo>
                      <a:pt x="144" y="504"/>
                    </a:lnTo>
                    <a:lnTo>
                      <a:pt x="144" y="498"/>
                    </a:lnTo>
                    <a:lnTo>
                      <a:pt x="144" y="492"/>
                    </a:lnTo>
                    <a:lnTo>
                      <a:pt x="144" y="486"/>
                    </a:lnTo>
                    <a:lnTo>
                      <a:pt x="144" y="480"/>
                    </a:lnTo>
                    <a:lnTo>
                      <a:pt x="144" y="474"/>
                    </a:lnTo>
                    <a:lnTo>
                      <a:pt x="144" y="468"/>
                    </a:lnTo>
                    <a:lnTo>
                      <a:pt x="144" y="462"/>
                    </a:lnTo>
                    <a:lnTo>
                      <a:pt x="150" y="462"/>
                    </a:lnTo>
                    <a:lnTo>
                      <a:pt x="156" y="456"/>
                    </a:lnTo>
                    <a:lnTo>
                      <a:pt x="162" y="456"/>
                    </a:lnTo>
                    <a:lnTo>
                      <a:pt x="168" y="456"/>
                    </a:lnTo>
                    <a:lnTo>
                      <a:pt x="174" y="456"/>
                    </a:lnTo>
                    <a:lnTo>
                      <a:pt x="174" y="450"/>
                    </a:lnTo>
                    <a:lnTo>
                      <a:pt x="180" y="450"/>
                    </a:lnTo>
                    <a:lnTo>
                      <a:pt x="180" y="444"/>
                    </a:lnTo>
                    <a:lnTo>
                      <a:pt x="174" y="438"/>
                    </a:lnTo>
                    <a:lnTo>
                      <a:pt x="174" y="432"/>
                    </a:lnTo>
                    <a:lnTo>
                      <a:pt x="174" y="426"/>
                    </a:lnTo>
                    <a:lnTo>
                      <a:pt x="180" y="426"/>
                    </a:lnTo>
                    <a:lnTo>
                      <a:pt x="180" y="420"/>
                    </a:lnTo>
                    <a:lnTo>
                      <a:pt x="186" y="420"/>
                    </a:lnTo>
                    <a:lnTo>
                      <a:pt x="192" y="414"/>
                    </a:lnTo>
                    <a:lnTo>
                      <a:pt x="198" y="414"/>
                    </a:lnTo>
                    <a:lnTo>
                      <a:pt x="204" y="414"/>
                    </a:lnTo>
                    <a:lnTo>
                      <a:pt x="210" y="414"/>
                    </a:lnTo>
                    <a:lnTo>
                      <a:pt x="216" y="414"/>
                    </a:lnTo>
                    <a:lnTo>
                      <a:pt x="222" y="414"/>
                    </a:lnTo>
                    <a:lnTo>
                      <a:pt x="222" y="408"/>
                    </a:lnTo>
                    <a:lnTo>
                      <a:pt x="228" y="402"/>
                    </a:lnTo>
                    <a:lnTo>
                      <a:pt x="228" y="396"/>
                    </a:lnTo>
                    <a:lnTo>
                      <a:pt x="228" y="390"/>
                    </a:lnTo>
                    <a:lnTo>
                      <a:pt x="228" y="384"/>
                    </a:lnTo>
                    <a:lnTo>
                      <a:pt x="222" y="384"/>
                    </a:lnTo>
                    <a:lnTo>
                      <a:pt x="222" y="378"/>
                    </a:lnTo>
                    <a:lnTo>
                      <a:pt x="216" y="378"/>
                    </a:lnTo>
                    <a:lnTo>
                      <a:pt x="210" y="378"/>
                    </a:lnTo>
                    <a:lnTo>
                      <a:pt x="210" y="372"/>
                    </a:lnTo>
                    <a:lnTo>
                      <a:pt x="204" y="372"/>
                    </a:lnTo>
                    <a:lnTo>
                      <a:pt x="198" y="372"/>
                    </a:lnTo>
                    <a:lnTo>
                      <a:pt x="192" y="372"/>
                    </a:lnTo>
                    <a:lnTo>
                      <a:pt x="192" y="366"/>
                    </a:lnTo>
                    <a:lnTo>
                      <a:pt x="192" y="360"/>
                    </a:lnTo>
                    <a:lnTo>
                      <a:pt x="192" y="354"/>
                    </a:lnTo>
                    <a:lnTo>
                      <a:pt x="186" y="348"/>
                    </a:lnTo>
                    <a:lnTo>
                      <a:pt x="180" y="348"/>
                    </a:lnTo>
                    <a:lnTo>
                      <a:pt x="180" y="354"/>
                    </a:lnTo>
                    <a:lnTo>
                      <a:pt x="174" y="354"/>
                    </a:lnTo>
                    <a:lnTo>
                      <a:pt x="168" y="354"/>
                    </a:lnTo>
                    <a:lnTo>
                      <a:pt x="162" y="354"/>
                    </a:lnTo>
                    <a:lnTo>
                      <a:pt x="162" y="348"/>
                    </a:lnTo>
                    <a:lnTo>
                      <a:pt x="156" y="348"/>
                    </a:lnTo>
                    <a:lnTo>
                      <a:pt x="156" y="342"/>
                    </a:lnTo>
                    <a:lnTo>
                      <a:pt x="150" y="342"/>
                    </a:lnTo>
                    <a:lnTo>
                      <a:pt x="144" y="342"/>
                    </a:lnTo>
                    <a:lnTo>
                      <a:pt x="138" y="348"/>
                    </a:lnTo>
                    <a:lnTo>
                      <a:pt x="132" y="348"/>
                    </a:lnTo>
                    <a:lnTo>
                      <a:pt x="132" y="354"/>
                    </a:lnTo>
                    <a:lnTo>
                      <a:pt x="126" y="354"/>
                    </a:lnTo>
                    <a:lnTo>
                      <a:pt x="120" y="354"/>
                    </a:lnTo>
                    <a:lnTo>
                      <a:pt x="120" y="348"/>
                    </a:lnTo>
                    <a:lnTo>
                      <a:pt x="120" y="342"/>
                    </a:lnTo>
                    <a:lnTo>
                      <a:pt x="114" y="342"/>
                    </a:lnTo>
                    <a:lnTo>
                      <a:pt x="108" y="342"/>
                    </a:lnTo>
                    <a:lnTo>
                      <a:pt x="102" y="342"/>
                    </a:lnTo>
                    <a:lnTo>
                      <a:pt x="102" y="336"/>
                    </a:lnTo>
                    <a:lnTo>
                      <a:pt x="102" y="330"/>
                    </a:lnTo>
                    <a:lnTo>
                      <a:pt x="96" y="330"/>
                    </a:lnTo>
                    <a:lnTo>
                      <a:pt x="90" y="330"/>
                    </a:lnTo>
                    <a:lnTo>
                      <a:pt x="90" y="324"/>
                    </a:lnTo>
                    <a:lnTo>
                      <a:pt x="84" y="318"/>
                    </a:lnTo>
                    <a:lnTo>
                      <a:pt x="78" y="318"/>
                    </a:lnTo>
                    <a:lnTo>
                      <a:pt x="78" y="312"/>
                    </a:lnTo>
                    <a:lnTo>
                      <a:pt x="72" y="312"/>
                    </a:lnTo>
                    <a:lnTo>
                      <a:pt x="72" y="306"/>
                    </a:lnTo>
                    <a:lnTo>
                      <a:pt x="72" y="300"/>
                    </a:lnTo>
                    <a:lnTo>
                      <a:pt x="72" y="294"/>
                    </a:lnTo>
                    <a:lnTo>
                      <a:pt x="66" y="294"/>
                    </a:lnTo>
                    <a:lnTo>
                      <a:pt x="60" y="294"/>
                    </a:lnTo>
                    <a:lnTo>
                      <a:pt x="60" y="288"/>
                    </a:lnTo>
                    <a:lnTo>
                      <a:pt x="60" y="282"/>
                    </a:lnTo>
                    <a:lnTo>
                      <a:pt x="54" y="276"/>
                    </a:lnTo>
                    <a:lnTo>
                      <a:pt x="48" y="276"/>
                    </a:lnTo>
                    <a:lnTo>
                      <a:pt x="42" y="276"/>
                    </a:lnTo>
                    <a:lnTo>
                      <a:pt x="36" y="276"/>
                    </a:lnTo>
                    <a:lnTo>
                      <a:pt x="30" y="276"/>
                    </a:lnTo>
                    <a:lnTo>
                      <a:pt x="30" y="270"/>
                    </a:lnTo>
                    <a:lnTo>
                      <a:pt x="30" y="264"/>
                    </a:lnTo>
                    <a:lnTo>
                      <a:pt x="24" y="264"/>
                    </a:lnTo>
                    <a:lnTo>
                      <a:pt x="18" y="258"/>
                    </a:lnTo>
                    <a:lnTo>
                      <a:pt x="12" y="258"/>
                    </a:lnTo>
                    <a:lnTo>
                      <a:pt x="12" y="252"/>
                    </a:lnTo>
                    <a:lnTo>
                      <a:pt x="12" y="246"/>
                    </a:lnTo>
                    <a:lnTo>
                      <a:pt x="12" y="240"/>
                    </a:lnTo>
                    <a:lnTo>
                      <a:pt x="12" y="234"/>
                    </a:lnTo>
                    <a:lnTo>
                      <a:pt x="12" y="228"/>
                    </a:lnTo>
                    <a:lnTo>
                      <a:pt x="12" y="222"/>
                    </a:lnTo>
                    <a:lnTo>
                      <a:pt x="12" y="216"/>
                    </a:lnTo>
                    <a:lnTo>
                      <a:pt x="12" y="210"/>
                    </a:lnTo>
                    <a:lnTo>
                      <a:pt x="18" y="204"/>
                    </a:lnTo>
                    <a:lnTo>
                      <a:pt x="24" y="204"/>
                    </a:lnTo>
                    <a:lnTo>
                      <a:pt x="30" y="204"/>
                    </a:lnTo>
                    <a:lnTo>
                      <a:pt x="30" y="198"/>
                    </a:lnTo>
                    <a:lnTo>
                      <a:pt x="30" y="192"/>
                    </a:lnTo>
                    <a:lnTo>
                      <a:pt x="24" y="192"/>
                    </a:lnTo>
                    <a:lnTo>
                      <a:pt x="18" y="192"/>
                    </a:lnTo>
                    <a:lnTo>
                      <a:pt x="12" y="192"/>
                    </a:lnTo>
                    <a:lnTo>
                      <a:pt x="6" y="192"/>
                    </a:lnTo>
                    <a:lnTo>
                      <a:pt x="0" y="192"/>
                    </a:lnTo>
                    <a:lnTo>
                      <a:pt x="0" y="186"/>
                    </a:lnTo>
                    <a:lnTo>
                      <a:pt x="6" y="186"/>
                    </a:lnTo>
                    <a:lnTo>
                      <a:pt x="6" y="180"/>
                    </a:lnTo>
                    <a:lnTo>
                      <a:pt x="12" y="180"/>
                    </a:lnTo>
                    <a:lnTo>
                      <a:pt x="6" y="180"/>
                    </a:lnTo>
                    <a:lnTo>
                      <a:pt x="0" y="174"/>
                    </a:lnTo>
                    <a:lnTo>
                      <a:pt x="0" y="168"/>
                    </a:lnTo>
                    <a:lnTo>
                      <a:pt x="0" y="162"/>
                    </a:lnTo>
                    <a:lnTo>
                      <a:pt x="6" y="162"/>
                    </a:lnTo>
                    <a:lnTo>
                      <a:pt x="12" y="162"/>
                    </a:lnTo>
                    <a:lnTo>
                      <a:pt x="18" y="156"/>
                    </a:lnTo>
                    <a:lnTo>
                      <a:pt x="18" y="150"/>
                    </a:lnTo>
                    <a:lnTo>
                      <a:pt x="18" y="144"/>
                    </a:lnTo>
                    <a:lnTo>
                      <a:pt x="18" y="138"/>
                    </a:lnTo>
                    <a:lnTo>
                      <a:pt x="18" y="132"/>
                    </a:lnTo>
                    <a:lnTo>
                      <a:pt x="18" y="126"/>
                    </a:lnTo>
                    <a:lnTo>
                      <a:pt x="24" y="120"/>
                    </a:lnTo>
                    <a:lnTo>
                      <a:pt x="30" y="120"/>
                    </a:lnTo>
                    <a:lnTo>
                      <a:pt x="30" y="114"/>
                    </a:lnTo>
                    <a:lnTo>
                      <a:pt x="24" y="114"/>
                    </a:lnTo>
                    <a:lnTo>
                      <a:pt x="18" y="108"/>
                    </a:lnTo>
                    <a:lnTo>
                      <a:pt x="24" y="108"/>
                    </a:lnTo>
                    <a:lnTo>
                      <a:pt x="30" y="102"/>
                    </a:lnTo>
                    <a:lnTo>
                      <a:pt x="36" y="102"/>
                    </a:lnTo>
                    <a:lnTo>
                      <a:pt x="42" y="102"/>
                    </a:lnTo>
                    <a:lnTo>
                      <a:pt x="48" y="96"/>
                    </a:lnTo>
                    <a:lnTo>
                      <a:pt x="48" y="90"/>
                    </a:lnTo>
                    <a:lnTo>
                      <a:pt x="48" y="84"/>
                    </a:lnTo>
                    <a:lnTo>
                      <a:pt x="48" y="78"/>
                    </a:lnTo>
                    <a:lnTo>
                      <a:pt x="48" y="72"/>
                    </a:lnTo>
                    <a:lnTo>
                      <a:pt x="48" y="66"/>
                    </a:lnTo>
                    <a:lnTo>
                      <a:pt x="42" y="60"/>
                    </a:lnTo>
                    <a:lnTo>
                      <a:pt x="36" y="60"/>
                    </a:lnTo>
                    <a:lnTo>
                      <a:pt x="36" y="54"/>
                    </a:lnTo>
                    <a:lnTo>
                      <a:pt x="30" y="54"/>
                    </a:lnTo>
                    <a:lnTo>
                      <a:pt x="30" y="48"/>
                    </a:lnTo>
                    <a:lnTo>
                      <a:pt x="30" y="42"/>
                    </a:lnTo>
                    <a:lnTo>
                      <a:pt x="36" y="36"/>
                    </a:lnTo>
                    <a:lnTo>
                      <a:pt x="36" y="30"/>
                    </a:lnTo>
                    <a:lnTo>
                      <a:pt x="36" y="24"/>
                    </a:lnTo>
                    <a:lnTo>
                      <a:pt x="30" y="24"/>
                    </a:lnTo>
                    <a:lnTo>
                      <a:pt x="30" y="18"/>
                    </a:lnTo>
                    <a:lnTo>
                      <a:pt x="36" y="12"/>
                    </a:lnTo>
                    <a:lnTo>
                      <a:pt x="42" y="6"/>
                    </a:lnTo>
                    <a:lnTo>
                      <a:pt x="48" y="6"/>
                    </a:lnTo>
                    <a:lnTo>
                      <a:pt x="48" y="0"/>
                    </a:lnTo>
                    <a:lnTo>
                      <a:pt x="54" y="0"/>
                    </a:lnTo>
                    <a:lnTo>
                      <a:pt x="60" y="0"/>
                    </a:lnTo>
                    <a:lnTo>
                      <a:pt x="66" y="0"/>
                    </a:lnTo>
                    <a:lnTo>
                      <a:pt x="72" y="0"/>
                    </a:lnTo>
                    <a:lnTo>
                      <a:pt x="72" y="6"/>
                    </a:lnTo>
                    <a:lnTo>
                      <a:pt x="78" y="6"/>
                    </a:lnTo>
                    <a:lnTo>
                      <a:pt x="78" y="12"/>
                    </a:lnTo>
                    <a:lnTo>
                      <a:pt x="78" y="18"/>
                    </a:lnTo>
                    <a:lnTo>
                      <a:pt x="78" y="24"/>
                    </a:lnTo>
                    <a:lnTo>
                      <a:pt x="78" y="30"/>
                    </a:lnTo>
                    <a:lnTo>
                      <a:pt x="78" y="36"/>
                    </a:lnTo>
                    <a:lnTo>
                      <a:pt x="78" y="42"/>
                    </a:lnTo>
                    <a:lnTo>
                      <a:pt x="84" y="42"/>
                    </a:lnTo>
                    <a:lnTo>
                      <a:pt x="90" y="42"/>
                    </a:lnTo>
                    <a:lnTo>
                      <a:pt x="90" y="48"/>
                    </a:lnTo>
                    <a:lnTo>
                      <a:pt x="96" y="48"/>
                    </a:lnTo>
                    <a:lnTo>
                      <a:pt x="102" y="54"/>
                    </a:lnTo>
                    <a:lnTo>
                      <a:pt x="108" y="60"/>
                    </a:lnTo>
                    <a:lnTo>
                      <a:pt x="114" y="60"/>
                    </a:lnTo>
                    <a:lnTo>
                      <a:pt x="120" y="54"/>
                    </a:lnTo>
                    <a:lnTo>
                      <a:pt x="126" y="54"/>
                    </a:lnTo>
                    <a:lnTo>
                      <a:pt x="126" y="48"/>
                    </a:lnTo>
                    <a:lnTo>
                      <a:pt x="132" y="48"/>
                    </a:lnTo>
                    <a:lnTo>
                      <a:pt x="138" y="48"/>
                    </a:lnTo>
                    <a:lnTo>
                      <a:pt x="144" y="54"/>
                    </a:lnTo>
                    <a:lnTo>
                      <a:pt x="150" y="54"/>
                    </a:lnTo>
                    <a:lnTo>
                      <a:pt x="156" y="54"/>
                    </a:lnTo>
                    <a:lnTo>
                      <a:pt x="162" y="54"/>
                    </a:lnTo>
                    <a:lnTo>
                      <a:pt x="168" y="54"/>
                    </a:lnTo>
                    <a:lnTo>
                      <a:pt x="174" y="54"/>
                    </a:lnTo>
                    <a:lnTo>
                      <a:pt x="180" y="48"/>
                    </a:lnTo>
                    <a:lnTo>
                      <a:pt x="186" y="48"/>
                    </a:lnTo>
                    <a:lnTo>
                      <a:pt x="186" y="42"/>
                    </a:lnTo>
                    <a:lnTo>
                      <a:pt x="186" y="36"/>
                    </a:lnTo>
                    <a:lnTo>
                      <a:pt x="186" y="30"/>
                    </a:lnTo>
                    <a:lnTo>
                      <a:pt x="192" y="24"/>
                    </a:lnTo>
                    <a:lnTo>
                      <a:pt x="198" y="24"/>
                    </a:lnTo>
                    <a:lnTo>
                      <a:pt x="204" y="24"/>
                    </a:lnTo>
                    <a:lnTo>
                      <a:pt x="210" y="24"/>
                    </a:lnTo>
                    <a:lnTo>
                      <a:pt x="216" y="24"/>
                    </a:lnTo>
                    <a:lnTo>
                      <a:pt x="216" y="18"/>
                    </a:lnTo>
                    <a:lnTo>
                      <a:pt x="222" y="18"/>
                    </a:lnTo>
                    <a:lnTo>
                      <a:pt x="228" y="18"/>
                    </a:lnTo>
                    <a:lnTo>
                      <a:pt x="234" y="18"/>
                    </a:lnTo>
                    <a:lnTo>
                      <a:pt x="240" y="18"/>
                    </a:lnTo>
                    <a:lnTo>
                      <a:pt x="240" y="24"/>
                    </a:lnTo>
                    <a:lnTo>
                      <a:pt x="246" y="24"/>
                    </a:lnTo>
                    <a:lnTo>
                      <a:pt x="252" y="24"/>
                    </a:lnTo>
                    <a:lnTo>
                      <a:pt x="258" y="24"/>
                    </a:lnTo>
                    <a:lnTo>
                      <a:pt x="258" y="30"/>
                    </a:lnTo>
                    <a:lnTo>
                      <a:pt x="264" y="30"/>
                    </a:lnTo>
                    <a:lnTo>
                      <a:pt x="270" y="30"/>
                    </a:lnTo>
                    <a:lnTo>
                      <a:pt x="276" y="30"/>
                    </a:lnTo>
                    <a:lnTo>
                      <a:pt x="276" y="24"/>
                    </a:lnTo>
                    <a:lnTo>
                      <a:pt x="282" y="24"/>
                    </a:lnTo>
                    <a:lnTo>
                      <a:pt x="288" y="24"/>
                    </a:lnTo>
                    <a:lnTo>
                      <a:pt x="294" y="24"/>
                    </a:lnTo>
                    <a:lnTo>
                      <a:pt x="300" y="24"/>
                    </a:lnTo>
                    <a:lnTo>
                      <a:pt x="306" y="24"/>
                    </a:lnTo>
                    <a:lnTo>
                      <a:pt x="306" y="18"/>
                    </a:lnTo>
                    <a:lnTo>
                      <a:pt x="312" y="18"/>
                    </a:lnTo>
                    <a:lnTo>
                      <a:pt x="318" y="24"/>
                    </a:lnTo>
                    <a:lnTo>
                      <a:pt x="324" y="24"/>
                    </a:lnTo>
                    <a:lnTo>
                      <a:pt x="330" y="24"/>
                    </a:lnTo>
                    <a:lnTo>
                      <a:pt x="336" y="24"/>
                    </a:lnTo>
                    <a:lnTo>
                      <a:pt x="342" y="24"/>
                    </a:lnTo>
                    <a:lnTo>
                      <a:pt x="348" y="24"/>
                    </a:lnTo>
                    <a:lnTo>
                      <a:pt x="354" y="18"/>
                    </a:lnTo>
                    <a:lnTo>
                      <a:pt x="360" y="18"/>
                    </a:lnTo>
                    <a:lnTo>
                      <a:pt x="366" y="18"/>
                    </a:lnTo>
                    <a:lnTo>
                      <a:pt x="366" y="24"/>
                    </a:lnTo>
                    <a:lnTo>
                      <a:pt x="366" y="30"/>
                    </a:lnTo>
                    <a:lnTo>
                      <a:pt x="366" y="36"/>
                    </a:lnTo>
                    <a:lnTo>
                      <a:pt x="366" y="42"/>
                    </a:lnTo>
                    <a:close/>
                  </a:path>
                </a:pathLst>
              </a:custGeom>
              <a:noFill/>
              <a:ln w="6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91" name="Freeform 239"/>
              <p:cNvSpPr>
                <a:spLocks/>
              </p:cNvSpPr>
              <p:nvPr/>
            </p:nvSpPr>
            <p:spPr bwMode="auto">
              <a:xfrm>
                <a:off x="3590925" y="3581400"/>
                <a:ext cx="1447800" cy="904875"/>
              </a:xfrm>
              <a:custGeom>
                <a:avLst/>
                <a:gdLst>
                  <a:gd name="T0" fmla="*/ 2147483647 w 912"/>
                  <a:gd name="T1" fmla="*/ 2147483647 h 570"/>
                  <a:gd name="T2" fmla="*/ 2147483647 w 912"/>
                  <a:gd name="T3" fmla="*/ 2147483647 h 570"/>
                  <a:gd name="T4" fmla="*/ 2147483647 w 912"/>
                  <a:gd name="T5" fmla="*/ 2147483647 h 570"/>
                  <a:gd name="T6" fmla="*/ 2147483647 w 912"/>
                  <a:gd name="T7" fmla="*/ 2147483647 h 570"/>
                  <a:gd name="T8" fmla="*/ 2147483647 w 912"/>
                  <a:gd name="T9" fmla="*/ 2147483647 h 570"/>
                  <a:gd name="T10" fmla="*/ 2147483647 w 912"/>
                  <a:gd name="T11" fmla="*/ 2147483647 h 570"/>
                  <a:gd name="T12" fmla="*/ 2147483647 w 912"/>
                  <a:gd name="T13" fmla="*/ 2147483647 h 570"/>
                  <a:gd name="T14" fmla="*/ 2147483647 w 912"/>
                  <a:gd name="T15" fmla="*/ 2147483647 h 570"/>
                  <a:gd name="T16" fmla="*/ 2147483647 w 912"/>
                  <a:gd name="T17" fmla="*/ 2147483647 h 570"/>
                  <a:gd name="T18" fmla="*/ 2147483647 w 912"/>
                  <a:gd name="T19" fmla="*/ 2147483647 h 570"/>
                  <a:gd name="T20" fmla="*/ 2147483647 w 912"/>
                  <a:gd name="T21" fmla="*/ 2147483647 h 570"/>
                  <a:gd name="T22" fmla="*/ 2147483647 w 912"/>
                  <a:gd name="T23" fmla="*/ 2147483647 h 570"/>
                  <a:gd name="T24" fmla="*/ 2147483647 w 912"/>
                  <a:gd name="T25" fmla="*/ 2147483647 h 570"/>
                  <a:gd name="T26" fmla="*/ 2147483647 w 912"/>
                  <a:gd name="T27" fmla="*/ 2147483647 h 570"/>
                  <a:gd name="T28" fmla="*/ 2147483647 w 912"/>
                  <a:gd name="T29" fmla="*/ 2147483647 h 570"/>
                  <a:gd name="T30" fmla="*/ 2147483647 w 912"/>
                  <a:gd name="T31" fmla="*/ 2147483647 h 570"/>
                  <a:gd name="T32" fmla="*/ 2147483647 w 912"/>
                  <a:gd name="T33" fmla="*/ 2147483647 h 570"/>
                  <a:gd name="T34" fmla="*/ 2147483647 w 912"/>
                  <a:gd name="T35" fmla="*/ 2147483647 h 570"/>
                  <a:gd name="T36" fmla="*/ 2147483647 w 912"/>
                  <a:gd name="T37" fmla="*/ 2147483647 h 570"/>
                  <a:gd name="T38" fmla="*/ 2147483647 w 912"/>
                  <a:gd name="T39" fmla="*/ 2147483647 h 570"/>
                  <a:gd name="T40" fmla="*/ 2147483647 w 912"/>
                  <a:gd name="T41" fmla="*/ 2147483647 h 570"/>
                  <a:gd name="T42" fmla="*/ 2147483647 w 912"/>
                  <a:gd name="T43" fmla="*/ 2147483647 h 570"/>
                  <a:gd name="T44" fmla="*/ 2147483647 w 912"/>
                  <a:gd name="T45" fmla="*/ 2147483647 h 570"/>
                  <a:gd name="T46" fmla="*/ 2147483647 w 912"/>
                  <a:gd name="T47" fmla="*/ 2147483647 h 570"/>
                  <a:gd name="T48" fmla="*/ 2147483647 w 912"/>
                  <a:gd name="T49" fmla="*/ 2147483647 h 570"/>
                  <a:gd name="T50" fmla="*/ 2147483647 w 912"/>
                  <a:gd name="T51" fmla="*/ 2147483647 h 570"/>
                  <a:gd name="T52" fmla="*/ 2147483647 w 912"/>
                  <a:gd name="T53" fmla="*/ 2147483647 h 570"/>
                  <a:gd name="T54" fmla="*/ 2147483647 w 912"/>
                  <a:gd name="T55" fmla="*/ 2147483647 h 570"/>
                  <a:gd name="T56" fmla="*/ 2147483647 w 912"/>
                  <a:gd name="T57" fmla="*/ 2147483647 h 570"/>
                  <a:gd name="T58" fmla="*/ 2147483647 w 912"/>
                  <a:gd name="T59" fmla="*/ 2147483647 h 570"/>
                  <a:gd name="T60" fmla="*/ 2147483647 w 912"/>
                  <a:gd name="T61" fmla="*/ 2147483647 h 570"/>
                  <a:gd name="T62" fmla="*/ 2147483647 w 912"/>
                  <a:gd name="T63" fmla="*/ 2147483647 h 570"/>
                  <a:gd name="T64" fmla="*/ 2147483647 w 912"/>
                  <a:gd name="T65" fmla="*/ 2147483647 h 570"/>
                  <a:gd name="T66" fmla="*/ 2147483647 w 912"/>
                  <a:gd name="T67" fmla="*/ 2147483647 h 570"/>
                  <a:gd name="T68" fmla="*/ 2147483647 w 912"/>
                  <a:gd name="T69" fmla="*/ 2147483647 h 570"/>
                  <a:gd name="T70" fmla="*/ 2147483647 w 912"/>
                  <a:gd name="T71" fmla="*/ 2147483647 h 570"/>
                  <a:gd name="T72" fmla="*/ 2147483647 w 912"/>
                  <a:gd name="T73" fmla="*/ 2147483647 h 570"/>
                  <a:gd name="T74" fmla="*/ 2147483647 w 912"/>
                  <a:gd name="T75" fmla="*/ 2147483647 h 570"/>
                  <a:gd name="T76" fmla="*/ 2147483647 w 912"/>
                  <a:gd name="T77" fmla="*/ 2147483647 h 570"/>
                  <a:gd name="T78" fmla="*/ 2147483647 w 912"/>
                  <a:gd name="T79" fmla="*/ 2147483647 h 570"/>
                  <a:gd name="T80" fmla="*/ 2147483647 w 912"/>
                  <a:gd name="T81" fmla="*/ 2147483647 h 570"/>
                  <a:gd name="T82" fmla="*/ 2147483647 w 912"/>
                  <a:gd name="T83" fmla="*/ 2147483647 h 570"/>
                  <a:gd name="T84" fmla="*/ 2147483647 w 912"/>
                  <a:gd name="T85" fmla="*/ 2147483647 h 570"/>
                  <a:gd name="T86" fmla="*/ 2147483647 w 912"/>
                  <a:gd name="T87" fmla="*/ 2147483647 h 570"/>
                  <a:gd name="T88" fmla="*/ 2147483647 w 912"/>
                  <a:gd name="T89" fmla="*/ 2147483647 h 570"/>
                  <a:gd name="T90" fmla="*/ 2147483647 w 912"/>
                  <a:gd name="T91" fmla="*/ 2147483647 h 570"/>
                  <a:gd name="T92" fmla="*/ 2147483647 w 912"/>
                  <a:gd name="T93" fmla="*/ 2147483647 h 570"/>
                  <a:gd name="T94" fmla="*/ 2147483647 w 912"/>
                  <a:gd name="T95" fmla="*/ 2147483647 h 570"/>
                  <a:gd name="T96" fmla="*/ 2147483647 w 912"/>
                  <a:gd name="T97" fmla="*/ 2147483647 h 570"/>
                  <a:gd name="T98" fmla="*/ 2147483647 w 912"/>
                  <a:gd name="T99" fmla="*/ 2147483647 h 570"/>
                  <a:gd name="T100" fmla="*/ 2147483647 w 912"/>
                  <a:gd name="T101" fmla="*/ 2147483647 h 570"/>
                  <a:gd name="T102" fmla="*/ 2147483647 w 912"/>
                  <a:gd name="T103" fmla="*/ 0 h 570"/>
                  <a:gd name="T104" fmla="*/ 2147483647 w 912"/>
                  <a:gd name="T105" fmla="*/ 2147483647 h 570"/>
                  <a:gd name="T106" fmla="*/ 2147483647 w 912"/>
                  <a:gd name="T107" fmla="*/ 2147483647 h 570"/>
                  <a:gd name="T108" fmla="*/ 2147483647 w 912"/>
                  <a:gd name="T109" fmla="*/ 2147483647 h 570"/>
                  <a:gd name="T110" fmla="*/ 2147483647 w 912"/>
                  <a:gd name="T111" fmla="*/ 2147483647 h 570"/>
                  <a:gd name="T112" fmla="*/ 2147483647 w 912"/>
                  <a:gd name="T113" fmla="*/ 2147483647 h 570"/>
                  <a:gd name="T114" fmla="*/ 2147483647 w 912"/>
                  <a:gd name="T115" fmla="*/ 2147483647 h 570"/>
                  <a:gd name="T116" fmla="*/ 2147483647 w 912"/>
                  <a:gd name="T117" fmla="*/ 2147483647 h 570"/>
                  <a:gd name="T118" fmla="*/ 2147483647 w 912"/>
                  <a:gd name="T119" fmla="*/ 2147483647 h 570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912"/>
                  <a:gd name="T181" fmla="*/ 0 h 570"/>
                  <a:gd name="T182" fmla="*/ 912 w 912"/>
                  <a:gd name="T183" fmla="*/ 570 h 570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912" h="570">
                    <a:moveTo>
                      <a:pt x="774" y="180"/>
                    </a:moveTo>
                    <a:lnTo>
                      <a:pt x="774" y="186"/>
                    </a:lnTo>
                    <a:lnTo>
                      <a:pt x="774" y="192"/>
                    </a:lnTo>
                    <a:lnTo>
                      <a:pt x="780" y="192"/>
                    </a:lnTo>
                    <a:lnTo>
                      <a:pt x="786" y="192"/>
                    </a:lnTo>
                    <a:lnTo>
                      <a:pt x="792" y="198"/>
                    </a:lnTo>
                    <a:lnTo>
                      <a:pt x="792" y="204"/>
                    </a:lnTo>
                    <a:lnTo>
                      <a:pt x="786" y="204"/>
                    </a:lnTo>
                    <a:lnTo>
                      <a:pt x="786" y="210"/>
                    </a:lnTo>
                    <a:lnTo>
                      <a:pt x="786" y="216"/>
                    </a:lnTo>
                    <a:lnTo>
                      <a:pt x="786" y="222"/>
                    </a:lnTo>
                    <a:lnTo>
                      <a:pt x="786" y="228"/>
                    </a:lnTo>
                    <a:lnTo>
                      <a:pt x="786" y="234"/>
                    </a:lnTo>
                    <a:lnTo>
                      <a:pt x="792" y="234"/>
                    </a:lnTo>
                    <a:lnTo>
                      <a:pt x="798" y="234"/>
                    </a:lnTo>
                    <a:lnTo>
                      <a:pt x="804" y="240"/>
                    </a:lnTo>
                    <a:lnTo>
                      <a:pt x="810" y="240"/>
                    </a:lnTo>
                    <a:lnTo>
                      <a:pt x="816" y="240"/>
                    </a:lnTo>
                    <a:lnTo>
                      <a:pt x="816" y="234"/>
                    </a:lnTo>
                    <a:lnTo>
                      <a:pt x="822" y="234"/>
                    </a:lnTo>
                    <a:lnTo>
                      <a:pt x="828" y="234"/>
                    </a:lnTo>
                    <a:lnTo>
                      <a:pt x="834" y="234"/>
                    </a:lnTo>
                    <a:lnTo>
                      <a:pt x="840" y="234"/>
                    </a:lnTo>
                    <a:lnTo>
                      <a:pt x="846" y="234"/>
                    </a:lnTo>
                    <a:lnTo>
                      <a:pt x="852" y="234"/>
                    </a:lnTo>
                    <a:lnTo>
                      <a:pt x="852" y="240"/>
                    </a:lnTo>
                    <a:lnTo>
                      <a:pt x="858" y="240"/>
                    </a:lnTo>
                    <a:lnTo>
                      <a:pt x="858" y="246"/>
                    </a:lnTo>
                    <a:lnTo>
                      <a:pt x="864" y="246"/>
                    </a:lnTo>
                    <a:lnTo>
                      <a:pt x="864" y="252"/>
                    </a:lnTo>
                    <a:lnTo>
                      <a:pt x="864" y="258"/>
                    </a:lnTo>
                    <a:lnTo>
                      <a:pt x="870" y="258"/>
                    </a:lnTo>
                    <a:lnTo>
                      <a:pt x="876" y="258"/>
                    </a:lnTo>
                    <a:lnTo>
                      <a:pt x="876" y="264"/>
                    </a:lnTo>
                    <a:lnTo>
                      <a:pt x="876" y="270"/>
                    </a:lnTo>
                    <a:lnTo>
                      <a:pt x="876" y="276"/>
                    </a:lnTo>
                    <a:lnTo>
                      <a:pt x="876" y="282"/>
                    </a:lnTo>
                    <a:lnTo>
                      <a:pt x="876" y="288"/>
                    </a:lnTo>
                    <a:lnTo>
                      <a:pt x="876" y="294"/>
                    </a:lnTo>
                    <a:lnTo>
                      <a:pt x="882" y="294"/>
                    </a:lnTo>
                    <a:lnTo>
                      <a:pt x="888" y="294"/>
                    </a:lnTo>
                    <a:lnTo>
                      <a:pt x="894" y="300"/>
                    </a:lnTo>
                    <a:lnTo>
                      <a:pt x="900" y="300"/>
                    </a:lnTo>
                    <a:lnTo>
                      <a:pt x="900" y="306"/>
                    </a:lnTo>
                    <a:lnTo>
                      <a:pt x="906" y="306"/>
                    </a:lnTo>
                    <a:lnTo>
                      <a:pt x="906" y="312"/>
                    </a:lnTo>
                    <a:lnTo>
                      <a:pt x="906" y="318"/>
                    </a:lnTo>
                    <a:lnTo>
                      <a:pt x="912" y="318"/>
                    </a:lnTo>
                    <a:lnTo>
                      <a:pt x="906" y="324"/>
                    </a:lnTo>
                    <a:lnTo>
                      <a:pt x="906" y="330"/>
                    </a:lnTo>
                    <a:lnTo>
                      <a:pt x="900" y="330"/>
                    </a:lnTo>
                    <a:lnTo>
                      <a:pt x="894" y="336"/>
                    </a:lnTo>
                    <a:lnTo>
                      <a:pt x="888" y="336"/>
                    </a:lnTo>
                    <a:lnTo>
                      <a:pt x="894" y="342"/>
                    </a:lnTo>
                    <a:lnTo>
                      <a:pt x="894" y="348"/>
                    </a:lnTo>
                    <a:lnTo>
                      <a:pt x="894" y="354"/>
                    </a:lnTo>
                    <a:lnTo>
                      <a:pt x="894" y="360"/>
                    </a:lnTo>
                    <a:lnTo>
                      <a:pt x="894" y="366"/>
                    </a:lnTo>
                    <a:lnTo>
                      <a:pt x="894" y="372"/>
                    </a:lnTo>
                    <a:lnTo>
                      <a:pt x="888" y="372"/>
                    </a:lnTo>
                    <a:lnTo>
                      <a:pt x="888" y="378"/>
                    </a:lnTo>
                    <a:lnTo>
                      <a:pt x="894" y="378"/>
                    </a:lnTo>
                    <a:lnTo>
                      <a:pt x="894" y="384"/>
                    </a:lnTo>
                    <a:lnTo>
                      <a:pt x="888" y="384"/>
                    </a:lnTo>
                    <a:lnTo>
                      <a:pt x="888" y="390"/>
                    </a:lnTo>
                    <a:lnTo>
                      <a:pt x="882" y="390"/>
                    </a:lnTo>
                    <a:lnTo>
                      <a:pt x="876" y="390"/>
                    </a:lnTo>
                    <a:lnTo>
                      <a:pt x="876" y="396"/>
                    </a:lnTo>
                    <a:lnTo>
                      <a:pt x="870" y="396"/>
                    </a:lnTo>
                    <a:lnTo>
                      <a:pt x="864" y="396"/>
                    </a:lnTo>
                    <a:lnTo>
                      <a:pt x="858" y="402"/>
                    </a:lnTo>
                    <a:lnTo>
                      <a:pt x="858" y="408"/>
                    </a:lnTo>
                    <a:lnTo>
                      <a:pt x="852" y="408"/>
                    </a:lnTo>
                    <a:lnTo>
                      <a:pt x="846" y="408"/>
                    </a:lnTo>
                    <a:lnTo>
                      <a:pt x="846" y="414"/>
                    </a:lnTo>
                    <a:lnTo>
                      <a:pt x="846" y="420"/>
                    </a:lnTo>
                    <a:lnTo>
                      <a:pt x="840" y="420"/>
                    </a:lnTo>
                    <a:lnTo>
                      <a:pt x="834" y="420"/>
                    </a:lnTo>
                    <a:lnTo>
                      <a:pt x="828" y="420"/>
                    </a:lnTo>
                    <a:lnTo>
                      <a:pt x="822" y="420"/>
                    </a:lnTo>
                    <a:lnTo>
                      <a:pt x="816" y="420"/>
                    </a:lnTo>
                    <a:lnTo>
                      <a:pt x="810" y="426"/>
                    </a:lnTo>
                    <a:lnTo>
                      <a:pt x="804" y="426"/>
                    </a:lnTo>
                    <a:lnTo>
                      <a:pt x="798" y="426"/>
                    </a:lnTo>
                    <a:lnTo>
                      <a:pt x="792" y="426"/>
                    </a:lnTo>
                    <a:lnTo>
                      <a:pt x="786" y="426"/>
                    </a:lnTo>
                    <a:lnTo>
                      <a:pt x="786" y="432"/>
                    </a:lnTo>
                    <a:lnTo>
                      <a:pt x="780" y="432"/>
                    </a:lnTo>
                    <a:lnTo>
                      <a:pt x="774" y="432"/>
                    </a:lnTo>
                    <a:lnTo>
                      <a:pt x="768" y="438"/>
                    </a:lnTo>
                    <a:lnTo>
                      <a:pt x="762" y="438"/>
                    </a:lnTo>
                    <a:lnTo>
                      <a:pt x="756" y="438"/>
                    </a:lnTo>
                    <a:lnTo>
                      <a:pt x="750" y="438"/>
                    </a:lnTo>
                    <a:lnTo>
                      <a:pt x="744" y="438"/>
                    </a:lnTo>
                    <a:lnTo>
                      <a:pt x="738" y="438"/>
                    </a:lnTo>
                    <a:lnTo>
                      <a:pt x="732" y="438"/>
                    </a:lnTo>
                    <a:lnTo>
                      <a:pt x="726" y="438"/>
                    </a:lnTo>
                    <a:lnTo>
                      <a:pt x="720" y="438"/>
                    </a:lnTo>
                    <a:lnTo>
                      <a:pt x="714" y="438"/>
                    </a:lnTo>
                    <a:lnTo>
                      <a:pt x="708" y="438"/>
                    </a:lnTo>
                    <a:lnTo>
                      <a:pt x="702" y="438"/>
                    </a:lnTo>
                    <a:lnTo>
                      <a:pt x="696" y="438"/>
                    </a:lnTo>
                    <a:lnTo>
                      <a:pt x="690" y="444"/>
                    </a:lnTo>
                    <a:lnTo>
                      <a:pt x="684" y="444"/>
                    </a:lnTo>
                    <a:lnTo>
                      <a:pt x="678" y="450"/>
                    </a:lnTo>
                    <a:lnTo>
                      <a:pt x="678" y="456"/>
                    </a:lnTo>
                    <a:lnTo>
                      <a:pt x="678" y="462"/>
                    </a:lnTo>
                    <a:lnTo>
                      <a:pt x="672" y="462"/>
                    </a:lnTo>
                    <a:lnTo>
                      <a:pt x="666" y="462"/>
                    </a:lnTo>
                    <a:lnTo>
                      <a:pt x="660" y="462"/>
                    </a:lnTo>
                    <a:lnTo>
                      <a:pt x="660" y="468"/>
                    </a:lnTo>
                    <a:lnTo>
                      <a:pt x="654" y="468"/>
                    </a:lnTo>
                    <a:lnTo>
                      <a:pt x="648" y="468"/>
                    </a:lnTo>
                    <a:lnTo>
                      <a:pt x="648" y="474"/>
                    </a:lnTo>
                    <a:lnTo>
                      <a:pt x="648" y="480"/>
                    </a:lnTo>
                    <a:lnTo>
                      <a:pt x="642" y="480"/>
                    </a:lnTo>
                    <a:lnTo>
                      <a:pt x="636" y="486"/>
                    </a:lnTo>
                    <a:lnTo>
                      <a:pt x="630" y="486"/>
                    </a:lnTo>
                    <a:lnTo>
                      <a:pt x="630" y="492"/>
                    </a:lnTo>
                    <a:lnTo>
                      <a:pt x="624" y="492"/>
                    </a:lnTo>
                    <a:lnTo>
                      <a:pt x="618" y="492"/>
                    </a:lnTo>
                    <a:lnTo>
                      <a:pt x="612" y="492"/>
                    </a:lnTo>
                    <a:lnTo>
                      <a:pt x="606" y="498"/>
                    </a:lnTo>
                    <a:lnTo>
                      <a:pt x="600" y="498"/>
                    </a:lnTo>
                    <a:lnTo>
                      <a:pt x="600" y="504"/>
                    </a:lnTo>
                    <a:lnTo>
                      <a:pt x="594" y="504"/>
                    </a:lnTo>
                    <a:lnTo>
                      <a:pt x="588" y="504"/>
                    </a:lnTo>
                    <a:lnTo>
                      <a:pt x="588" y="510"/>
                    </a:lnTo>
                    <a:lnTo>
                      <a:pt x="588" y="516"/>
                    </a:lnTo>
                    <a:lnTo>
                      <a:pt x="588" y="522"/>
                    </a:lnTo>
                    <a:lnTo>
                      <a:pt x="582" y="522"/>
                    </a:lnTo>
                    <a:lnTo>
                      <a:pt x="576" y="522"/>
                    </a:lnTo>
                    <a:lnTo>
                      <a:pt x="570" y="522"/>
                    </a:lnTo>
                    <a:lnTo>
                      <a:pt x="570" y="528"/>
                    </a:lnTo>
                    <a:lnTo>
                      <a:pt x="564" y="528"/>
                    </a:lnTo>
                    <a:lnTo>
                      <a:pt x="558" y="528"/>
                    </a:lnTo>
                    <a:lnTo>
                      <a:pt x="552" y="528"/>
                    </a:lnTo>
                    <a:lnTo>
                      <a:pt x="552" y="522"/>
                    </a:lnTo>
                    <a:lnTo>
                      <a:pt x="546" y="522"/>
                    </a:lnTo>
                    <a:lnTo>
                      <a:pt x="540" y="522"/>
                    </a:lnTo>
                    <a:lnTo>
                      <a:pt x="540" y="516"/>
                    </a:lnTo>
                    <a:lnTo>
                      <a:pt x="534" y="516"/>
                    </a:lnTo>
                    <a:lnTo>
                      <a:pt x="528" y="516"/>
                    </a:lnTo>
                    <a:lnTo>
                      <a:pt x="528" y="522"/>
                    </a:lnTo>
                    <a:lnTo>
                      <a:pt x="522" y="528"/>
                    </a:lnTo>
                    <a:lnTo>
                      <a:pt x="516" y="528"/>
                    </a:lnTo>
                    <a:lnTo>
                      <a:pt x="510" y="534"/>
                    </a:lnTo>
                    <a:lnTo>
                      <a:pt x="504" y="534"/>
                    </a:lnTo>
                    <a:lnTo>
                      <a:pt x="498" y="534"/>
                    </a:lnTo>
                    <a:lnTo>
                      <a:pt x="492" y="534"/>
                    </a:lnTo>
                    <a:lnTo>
                      <a:pt x="492" y="540"/>
                    </a:lnTo>
                    <a:lnTo>
                      <a:pt x="498" y="540"/>
                    </a:lnTo>
                    <a:lnTo>
                      <a:pt x="492" y="546"/>
                    </a:lnTo>
                    <a:lnTo>
                      <a:pt x="486" y="552"/>
                    </a:lnTo>
                    <a:lnTo>
                      <a:pt x="480" y="552"/>
                    </a:lnTo>
                    <a:lnTo>
                      <a:pt x="480" y="558"/>
                    </a:lnTo>
                    <a:lnTo>
                      <a:pt x="480" y="564"/>
                    </a:lnTo>
                    <a:lnTo>
                      <a:pt x="480" y="570"/>
                    </a:lnTo>
                    <a:lnTo>
                      <a:pt x="474" y="570"/>
                    </a:lnTo>
                    <a:lnTo>
                      <a:pt x="468" y="570"/>
                    </a:lnTo>
                    <a:lnTo>
                      <a:pt x="462" y="570"/>
                    </a:lnTo>
                    <a:lnTo>
                      <a:pt x="456" y="564"/>
                    </a:lnTo>
                    <a:lnTo>
                      <a:pt x="450" y="564"/>
                    </a:lnTo>
                    <a:lnTo>
                      <a:pt x="444" y="564"/>
                    </a:lnTo>
                    <a:lnTo>
                      <a:pt x="438" y="564"/>
                    </a:lnTo>
                    <a:lnTo>
                      <a:pt x="432" y="564"/>
                    </a:lnTo>
                    <a:lnTo>
                      <a:pt x="432" y="570"/>
                    </a:lnTo>
                    <a:lnTo>
                      <a:pt x="432" y="564"/>
                    </a:lnTo>
                    <a:lnTo>
                      <a:pt x="426" y="564"/>
                    </a:lnTo>
                    <a:lnTo>
                      <a:pt x="420" y="564"/>
                    </a:lnTo>
                    <a:lnTo>
                      <a:pt x="420" y="558"/>
                    </a:lnTo>
                    <a:lnTo>
                      <a:pt x="420" y="552"/>
                    </a:lnTo>
                    <a:lnTo>
                      <a:pt x="420" y="546"/>
                    </a:lnTo>
                    <a:lnTo>
                      <a:pt x="420" y="540"/>
                    </a:lnTo>
                    <a:lnTo>
                      <a:pt x="420" y="534"/>
                    </a:lnTo>
                    <a:lnTo>
                      <a:pt x="420" y="528"/>
                    </a:lnTo>
                    <a:lnTo>
                      <a:pt x="420" y="522"/>
                    </a:lnTo>
                    <a:lnTo>
                      <a:pt x="426" y="522"/>
                    </a:lnTo>
                    <a:lnTo>
                      <a:pt x="432" y="522"/>
                    </a:lnTo>
                    <a:lnTo>
                      <a:pt x="432" y="516"/>
                    </a:lnTo>
                    <a:lnTo>
                      <a:pt x="438" y="510"/>
                    </a:lnTo>
                    <a:lnTo>
                      <a:pt x="432" y="510"/>
                    </a:lnTo>
                    <a:lnTo>
                      <a:pt x="432" y="504"/>
                    </a:lnTo>
                    <a:lnTo>
                      <a:pt x="426" y="504"/>
                    </a:lnTo>
                    <a:lnTo>
                      <a:pt x="420" y="504"/>
                    </a:lnTo>
                    <a:lnTo>
                      <a:pt x="420" y="498"/>
                    </a:lnTo>
                    <a:lnTo>
                      <a:pt x="414" y="498"/>
                    </a:lnTo>
                    <a:lnTo>
                      <a:pt x="408" y="498"/>
                    </a:lnTo>
                    <a:lnTo>
                      <a:pt x="402" y="498"/>
                    </a:lnTo>
                    <a:lnTo>
                      <a:pt x="396" y="498"/>
                    </a:lnTo>
                    <a:lnTo>
                      <a:pt x="390" y="498"/>
                    </a:lnTo>
                    <a:lnTo>
                      <a:pt x="384" y="498"/>
                    </a:lnTo>
                    <a:lnTo>
                      <a:pt x="378" y="498"/>
                    </a:lnTo>
                    <a:lnTo>
                      <a:pt x="384" y="498"/>
                    </a:lnTo>
                    <a:lnTo>
                      <a:pt x="390" y="498"/>
                    </a:lnTo>
                    <a:lnTo>
                      <a:pt x="390" y="492"/>
                    </a:lnTo>
                    <a:lnTo>
                      <a:pt x="390" y="486"/>
                    </a:lnTo>
                    <a:lnTo>
                      <a:pt x="390" y="480"/>
                    </a:lnTo>
                    <a:lnTo>
                      <a:pt x="390" y="474"/>
                    </a:lnTo>
                    <a:lnTo>
                      <a:pt x="390" y="468"/>
                    </a:lnTo>
                    <a:lnTo>
                      <a:pt x="384" y="462"/>
                    </a:lnTo>
                    <a:lnTo>
                      <a:pt x="378" y="462"/>
                    </a:lnTo>
                    <a:lnTo>
                      <a:pt x="372" y="462"/>
                    </a:lnTo>
                    <a:lnTo>
                      <a:pt x="366" y="462"/>
                    </a:lnTo>
                    <a:lnTo>
                      <a:pt x="360" y="462"/>
                    </a:lnTo>
                    <a:lnTo>
                      <a:pt x="360" y="468"/>
                    </a:lnTo>
                    <a:lnTo>
                      <a:pt x="360" y="474"/>
                    </a:lnTo>
                    <a:lnTo>
                      <a:pt x="354" y="474"/>
                    </a:lnTo>
                    <a:lnTo>
                      <a:pt x="348" y="474"/>
                    </a:lnTo>
                    <a:lnTo>
                      <a:pt x="342" y="474"/>
                    </a:lnTo>
                    <a:lnTo>
                      <a:pt x="342" y="480"/>
                    </a:lnTo>
                    <a:lnTo>
                      <a:pt x="336" y="480"/>
                    </a:lnTo>
                    <a:lnTo>
                      <a:pt x="330" y="480"/>
                    </a:lnTo>
                    <a:lnTo>
                      <a:pt x="324" y="480"/>
                    </a:lnTo>
                    <a:lnTo>
                      <a:pt x="318" y="480"/>
                    </a:lnTo>
                    <a:lnTo>
                      <a:pt x="312" y="480"/>
                    </a:lnTo>
                    <a:lnTo>
                      <a:pt x="312" y="486"/>
                    </a:lnTo>
                    <a:lnTo>
                      <a:pt x="306" y="486"/>
                    </a:lnTo>
                    <a:lnTo>
                      <a:pt x="300" y="486"/>
                    </a:lnTo>
                    <a:lnTo>
                      <a:pt x="300" y="492"/>
                    </a:lnTo>
                    <a:lnTo>
                      <a:pt x="294" y="498"/>
                    </a:lnTo>
                    <a:lnTo>
                      <a:pt x="288" y="498"/>
                    </a:lnTo>
                    <a:lnTo>
                      <a:pt x="282" y="504"/>
                    </a:lnTo>
                    <a:lnTo>
                      <a:pt x="276" y="504"/>
                    </a:lnTo>
                    <a:lnTo>
                      <a:pt x="270" y="504"/>
                    </a:lnTo>
                    <a:lnTo>
                      <a:pt x="264" y="504"/>
                    </a:lnTo>
                    <a:lnTo>
                      <a:pt x="258" y="504"/>
                    </a:lnTo>
                    <a:lnTo>
                      <a:pt x="252" y="504"/>
                    </a:lnTo>
                    <a:lnTo>
                      <a:pt x="246" y="504"/>
                    </a:lnTo>
                    <a:lnTo>
                      <a:pt x="246" y="510"/>
                    </a:lnTo>
                    <a:lnTo>
                      <a:pt x="240" y="510"/>
                    </a:lnTo>
                    <a:lnTo>
                      <a:pt x="234" y="510"/>
                    </a:lnTo>
                    <a:lnTo>
                      <a:pt x="228" y="516"/>
                    </a:lnTo>
                    <a:lnTo>
                      <a:pt x="222" y="516"/>
                    </a:lnTo>
                    <a:lnTo>
                      <a:pt x="222" y="522"/>
                    </a:lnTo>
                    <a:lnTo>
                      <a:pt x="222" y="528"/>
                    </a:lnTo>
                    <a:lnTo>
                      <a:pt x="222" y="534"/>
                    </a:lnTo>
                    <a:lnTo>
                      <a:pt x="222" y="540"/>
                    </a:lnTo>
                    <a:lnTo>
                      <a:pt x="222" y="546"/>
                    </a:lnTo>
                    <a:lnTo>
                      <a:pt x="216" y="546"/>
                    </a:lnTo>
                    <a:lnTo>
                      <a:pt x="210" y="546"/>
                    </a:lnTo>
                    <a:lnTo>
                      <a:pt x="204" y="546"/>
                    </a:lnTo>
                    <a:lnTo>
                      <a:pt x="198" y="546"/>
                    </a:lnTo>
                    <a:lnTo>
                      <a:pt x="192" y="546"/>
                    </a:lnTo>
                    <a:lnTo>
                      <a:pt x="186" y="540"/>
                    </a:lnTo>
                    <a:lnTo>
                      <a:pt x="180" y="540"/>
                    </a:lnTo>
                    <a:lnTo>
                      <a:pt x="180" y="534"/>
                    </a:lnTo>
                    <a:lnTo>
                      <a:pt x="174" y="534"/>
                    </a:lnTo>
                    <a:lnTo>
                      <a:pt x="180" y="528"/>
                    </a:lnTo>
                    <a:lnTo>
                      <a:pt x="174" y="528"/>
                    </a:lnTo>
                    <a:lnTo>
                      <a:pt x="168" y="528"/>
                    </a:lnTo>
                    <a:lnTo>
                      <a:pt x="162" y="522"/>
                    </a:lnTo>
                    <a:lnTo>
                      <a:pt x="156" y="522"/>
                    </a:lnTo>
                    <a:lnTo>
                      <a:pt x="150" y="522"/>
                    </a:lnTo>
                    <a:lnTo>
                      <a:pt x="144" y="528"/>
                    </a:lnTo>
                    <a:lnTo>
                      <a:pt x="150" y="528"/>
                    </a:lnTo>
                    <a:lnTo>
                      <a:pt x="144" y="534"/>
                    </a:lnTo>
                    <a:lnTo>
                      <a:pt x="138" y="534"/>
                    </a:lnTo>
                    <a:lnTo>
                      <a:pt x="132" y="534"/>
                    </a:lnTo>
                    <a:lnTo>
                      <a:pt x="132" y="528"/>
                    </a:lnTo>
                    <a:lnTo>
                      <a:pt x="132" y="522"/>
                    </a:lnTo>
                    <a:lnTo>
                      <a:pt x="132" y="516"/>
                    </a:lnTo>
                    <a:lnTo>
                      <a:pt x="132" y="510"/>
                    </a:lnTo>
                    <a:lnTo>
                      <a:pt x="126" y="510"/>
                    </a:lnTo>
                    <a:lnTo>
                      <a:pt x="120" y="510"/>
                    </a:lnTo>
                    <a:lnTo>
                      <a:pt x="114" y="510"/>
                    </a:lnTo>
                    <a:lnTo>
                      <a:pt x="108" y="510"/>
                    </a:lnTo>
                    <a:lnTo>
                      <a:pt x="102" y="516"/>
                    </a:lnTo>
                    <a:lnTo>
                      <a:pt x="102" y="510"/>
                    </a:lnTo>
                    <a:lnTo>
                      <a:pt x="102" y="504"/>
                    </a:lnTo>
                    <a:lnTo>
                      <a:pt x="96" y="504"/>
                    </a:lnTo>
                    <a:lnTo>
                      <a:pt x="90" y="504"/>
                    </a:lnTo>
                    <a:lnTo>
                      <a:pt x="84" y="504"/>
                    </a:lnTo>
                    <a:lnTo>
                      <a:pt x="78" y="504"/>
                    </a:lnTo>
                    <a:lnTo>
                      <a:pt x="78" y="498"/>
                    </a:lnTo>
                    <a:lnTo>
                      <a:pt x="72" y="498"/>
                    </a:lnTo>
                    <a:lnTo>
                      <a:pt x="72" y="492"/>
                    </a:lnTo>
                    <a:lnTo>
                      <a:pt x="72" y="486"/>
                    </a:lnTo>
                    <a:lnTo>
                      <a:pt x="72" y="480"/>
                    </a:lnTo>
                    <a:lnTo>
                      <a:pt x="72" y="474"/>
                    </a:lnTo>
                    <a:lnTo>
                      <a:pt x="66" y="474"/>
                    </a:lnTo>
                    <a:lnTo>
                      <a:pt x="60" y="474"/>
                    </a:lnTo>
                    <a:lnTo>
                      <a:pt x="60" y="468"/>
                    </a:lnTo>
                    <a:lnTo>
                      <a:pt x="54" y="468"/>
                    </a:lnTo>
                    <a:lnTo>
                      <a:pt x="54" y="462"/>
                    </a:lnTo>
                    <a:lnTo>
                      <a:pt x="48" y="462"/>
                    </a:lnTo>
                    <a:lnTo>
                      <a:pt x="42" y="456"/>
                    </a:lnTo>
                    <a:lnTo>
                      <a:pt x="36" y="450"/>
                    </a:lnTo>
                    <a:lnTo>
                      <a:pt x="30" y="450"/>
                    </a:lnTo>
                    <a:lnTo>
                      <a:pt x="30" y="444"/>
                    </a:lnTo>
                    <a:lnTo>
                      <a:pt x="24" y="444"/>
                    </a:lnTo>
                    <a:lnTo>
                      <a:pt x="18" y="444"/>
                    </a:lnTo>
                    <a:lnTo>
                      <a:pt x="18" y="438"/>
                    </a:lnTo>
                    <a:lnTo>
                      <a:pt x="12" y="438"/>
                    </a:lnTo>
                    <a:lnTo>
                      <a:pt x="6" y="438"/>
                    </a:lnTo>
                    <a:lnTo>
                      <a:pt x="6" y="432"/>
                    </a:lnTo>
                    <a:lnTo>
                      <a:pt x="0" y="432"/>
                    </a:lnTo>
                    <a:lnTo>
                      <a:pt x="0" y="426"/>
                    </a:lnTo>
                    <a:lnTo>
                      <a:pt x="6" y="426"/>
                    </a:lnTo>
                    <a:lnTo>
                      <a:pt x="12" y="426"/>
                    </a:lnTo>
                    <a:lnTo>
                      <a:pt x="18" y="420"/>
                    </a:lnTo>
                    <a:lnTo>
                      <a:pt x="24" y="420"/>
                    </a:lnTo>
                    <a:lnTo>
                      <a:pt x="30" y="414"/>
                    </a:lnTo>
                    <a:lnTo>
                      <a:pt x="30" y="408"/>
                    </a:lnTo>
                    <a:lnTo>
                      <a:pt x="36" y="408"/>
                    </a:lnTo>
                    <a:lnTo>
                      <a:pt x="42" y="402"/>
                    </a:lnTo>
                    <a:lnTo>
                      <a:pt x="48" y="402"/>
                    </a:lnTo>
                    <a:lnTo>
                      <a:pt x="48" y="396"/>
                    </a:lnTo>
                    <a:lnTo>
                      <a:pt x="54" y="396"/>
                    </a:lnTo>
                    <a:lnTo>
                      <a:pt x="60" y="396"/>
                    </a:lnTo>
                    <a:lnTo>
                      <a:pt x="60" y="390"/>
                    </a:lnTo>
                    <a:lnTo>
                      <a:pt x="66" y="390"/>
                    </a:lnTo>
                    <a:lnTo>
                      <a:pt x="72" y="384"/>
                    </a:lnTo>
                    <a:lnTo>
                      <a:pt x="78" y="384"/>
                    </a:lnTo>
                    <a:lnTo>
                      <a:pt x="84" y="384"/>
                    </a:lnTo>
                    <a:lnTo>
                      <a:pt x="84" y="378"/>
                    </a:lnTo>
                    <a:lnTo>
                      <a:pt x="90" y="378"/>
                    </a:lnTo>
                    <a:lnTo>
                      <a:pt x="96" y="378"/>
                    </a:lnTo>
                    <a:lnTo>
                      <a:pt x="102" y="378"/>
                    </a:lnTo>
                    <a:lnTo>
                      <a:pt x="108" y="378"/>
                    </a:lnTo>
                    <a:lnTo>
                      <a:pt x="114" y="378"/>
                    </a:lnTo>
                    <a:lnTo>
                      <a:pt x="120" y="378"/>
                    </a:lnTo>
                    <a:lnTo>
                      <a:pt x="126" y="378"/>
                    </a:lnTo>
                    <a:lnTo>
                      <a:pt x="132" y="378"/>
                    </a:lnTo>
                    <a:lnTo>
                      <a:pt x="138" y="372"/>
                    </a:lnTo>
                    <a:lnTo>
                      <a:pt x="132" y="372"/>
                    </a:lnTo>
                    <a:lnTo>
                      <a:pt x="132" y="366"/>
                    </a:lnTo>
                    <a:lnTo>
                      <a:pt x="138" y="366"/>
                    </a:lnTo>
                    <a:lnTo>
                      <a:pt x="144" y="366"/>
                    </a:lnTo>
                    <a:lnTo>
                      <a:pt x="150" y="366"/>
                    </a:lnTo>
                    <a:lnTo>
                      <a:pt x="150" y="360"/>
                    </a:lnTo>
                    <a:lnTo>
                      <a:pt x="150" y="354"/>
                    </a:lnTo>
                    <a:lnTo>
                      <a:pt x="144" y="354"/>
                    </a:lnTo>
                    <a:lnTo>
                      <a:pt x="138" y="354"/>
                    </a:lnTo>
                    <a:lnTo>
                      <a:pt x="132" y="348"/>
                    </a:lnTo>
                    <a:lnTo>
                      <a:pt x="132" y="342"/>
                    </a:lnTo>
                    <a:lnTo>
                      <a:pt x="138" y="342"/>
                    </a:lnTo>
                    <a:lnTo>
                      <a:pt x="144" y="342"/>
                    </a:lnTo>
                    <a:lnTo>
                      <a:pt x="150" y="342"/>
                    </a:lnTo>
                    <a:lnTo>
                      <a:pt x="150" y="336"/>
                    </a:lnTo>
                    <a:lnTo>
                      <a:pt x="150" y="330"/>
                    </a:lnTo>
                    <a:lnTo>
                      <a:pt x="150" y="324"/>
                    </a:lnTo>
                    <a:lnTo>
                      <a:pt x="150" y="318"/>
                    </a:lnTo>
                    <a:lnTo>
                      <a:pt x="156" y="318"/>
                    </a:lnTo>
                    <a:lnTo>
                      <a:pt x="162" y="312"/>
                    </a:lnTo>
                    <a:lnTo>
                      <a:pt x="168" y="312"/>
                    </a:lnTo>
                    <a:lnTo>
                      <a:pt x="168" y="306"/>
                    </a:lnTo>
                    <a:lnTo>
                      <a:pt x="168" y="300"/>
                    </a:lnTo>
                    <a:lnTo>
                      <a:pt x="168" y="294"/>
                    </a:lnTo>
                    <a:lnTo>
                      <a:pt x="168" y="288"/>
                    </a:lnTo>
                    <a:lnTo>
                      <a:pt x="168" y="282"/>
                    </a:lnTo>
                    <a:lnTo>
                      <a:pt x="168" y="276"/>
                    </a:lnTo>
                    <a:lnTo>
                      <a:pt x="168" y="270"/>
                    </a:lnTo>
                    <a:lnTo>
                      <a:pt x="168" y="264"/>
                    </a:lnTo>
                    <a:lnTo>
                      <a:pt x="168" y="258"/>
                    </a:lnTo>
                    <a:lnTo>
                      <a:pt x="174" y="258"/>
                    </a:lnTo>
                    <a:lnTo>
                      <a:pt x="180" y="252"/>
                    </a:lnTo>
                    <a:lnTo>
                      <a:pt x="174" y="252"/>
                    </a:lnTo>
                    <a:lnTo>
                      <a:pt x="168" y="252"/>
                    </a:lnTo>
                    <a:lnTo>
                      <a:pt x="168" y="246"/>
                    </a:lnTo>
                    <a:lnTo>
                      <a:pt x="162" y="246"/>
                    </a:lnTo>
                    <a:lnTo>
                      <a:pt x="162" y="240"/>
                    </a:lnTo>
                    <a:lnTo>
                      <a:pt x="156" y="240"/>
                    </a:lnTo>
                    <a:lnTo>
                      <a:pt x="150" y="234"/>
                    </a:lnTo>
                    <a:lnTo>
                      <a:pt x="144" y="234"/>
                    </a:lnTo>
                    <a:lnTo>
                      <a:pt x="138" y="228"/>
                    </a:lnTo>
                    <a:lnTo>
                      <a:pt x="138" y="222"/>
                    </a:lnTo>
                    <a:lnTo>
                      <a:pt x="132" y="222"/>
                    </a:lnTo>
                    <a:lnTo>
                      <a:pt x="126" y="222"/>
                    </a:lnTo>
                    <a:lnTo>
                      <a:pt x="126" y="216"/>
                    </a:lnTo>
                    <a:lnTo>
                      <a:pt x="120" y="216"/>
                    </a:lnTo>
                    <a:lnTo>
                      <a:pt x="126" y="216"/>
                    </a:lnTo>
                    <a:lnTo>
                      <a:pt x="132" y="216"/>
                    </a:lnTo>
                    <a:lnTo>
                      <a:pt x="138" y="210"/>
                    </a:lnTo>
                    <a:lnTo>
                      <a:pt x="138" y="204"/>
                    </a:lnTo>
                    <a:lnTo>
                      <a:pt x="138" y="198"/>
                    </a:lnTo>
                    <a:lnTo>
                      <a:pt x="138" y="192"/>
                    </a:lnTo>
                    <a:lnTo>
                      <a:pt x="132" y="192"/>
                    </a:lnTo>
                    <a:lnTo>
                      <a:pt x="126" y="192"/>
                    </a:lnTo>
                    <a:lnTo>
                      <a:pt x="120" y="192"/>
                    </a:lnTo>
                    <a:lnTo>
                      <a:pt x="126" y="198"/>
                    </a:lnTo>
                    <a:lnTo>
                      <a:pt x="126" y="204"/>
                    </a:lnTo>
                    <a:lnTo>
                      <a:pt x="120" y="204"/>
                    </a:lnTo>
                    <a:lnTo>
                      <a:pt x="114" y="204"/>
                    </a:lnTo>
                    <a:lnTo>
                      <a:pt x="108" y="204"/>
                    </a:lnTo>
                    <a:lnTo>
                      <a:pt x="102" y="198"/>
                    </a:lnTo>
                    <a:lnTo>
                      <a:pt x="96" y="198"/>
                    </a:lnTo>
                    <a:lnTo>
                      <a:pt x="90" y="198"/>
                    </a:lnTo>
                    <a:lnTo>
                      <a:pt x="96" y="192"/>
                    </a:lnTo>
                    <a:lnTo>
                      <a:pt x="102" y="192"/>
                    </a:lnTo>
                    <a:lnTo>
                      <a:pt x="108" y="186"/>
                    </a:lnTo>
                    <a:lnTo>
                      <a:pt x="108" y="180"/>
                    </a:lnTo>
                    <a:lnTo>
                      <a:pt x="108" y="174"/>
                    </a:lnTo>
                    <a:lnTo>
                      <a:pt x="108" y="168"/>
                    </a:lnTo>
                    <a:lnTo>
                      <a:pt x="108" y="162"/>
                    </a:lnTo>
                    <a:lnTo>
                      <a:pt x="108" y="156"/>
                    </a:lnTo>
                    <a:lnTo>
                      <a:pt x="108" y="150"/>
                    </a:lnTo>
                    <a:lnTo>
                      <a:pt x="114" y="150"/>
                    </a:lnTo>
                    <a:lnTo>
                      <a:pt x="120" y="150"/>
                    </a:lnTo>
                    <a:lnTo>
                      <a:pt x="126" y="144"/>
                    </a:lnTo>
                    <a:lnTo>
                      <a:pt x="126" y="150"/>
                    </a:lnTo>
                    <a:lnTo>
                      <a:pt x="132" y="150"/>
                    </a:lnTo>
                    <a:lnTo>
                      <a:pt x="138" y="150"/>
                    </a:lnTo>
                    <a:lnTo>
                      <a:pt x="144" y="150"/>
                    </a:lnTo>
                    <a:lnTo>
                      <a:pt x="150" y="150"/>
                    </a:lnTo>
                    <a:lnTo>
                      <a:pt x="156" y="156"/>
                    </a:lnTo>
                    <a:lnTo>
                      <a:pt x="162" y="156"/>
                    </a:lnTo>
                    <a:lnTo>
                      <a:pt x="168" y="156"/>
                    </a:lnTo>
                    <a:lnTo>
                      <a:pt x="168" y="162"/>
                    </a:lnTo>
                    <a:lnTo>
                      <a:pt x="174" y="162"/>
                    </a:lnTo>
                    <a:lnTo>
                      <a:pt x="180" y="162"/>
                    </a:lnTo>
                    <a:lnTo>
                      <a:pt x="186" y="162"/>
                    </a:lnTo>
                    <a:lnTo>
                      <a:pt x="192" y="162"/>
                    </a:lnTo>
                    <a:lnTo>
                      <a:pt x="198" y="162"/>
                    </a:lnTo>
                    <a:lnTo>
                      <a:pt x="198" y="156"/>
                    </a:lnTo>
                    <a:lnTo>
                      <a:pt x="192" y="150"/>
                    </a:lnTo>
                    <a:lnTo>
                      <a:pt x="186" y="150"/>
                    </a:lnTo>
                    <a:lnTo>
                      <a:pt x="186" y="144"/>
                    </a:lnTo>
                    <a:lnTo>
                      <a:pt x="186" y="138"/>
                    </a:lnTo>
                    <a:lnTo>
                      <a:pt x="186" y="132"/>
                    </a:lnTo>
                    <a:lnTo>
                      <a:pt x="180" y="132"/>
                    </a:lnTo>
                    <a:lnTo>
                      <a:pt x="174" y="132"/>
                    </a:lnTo>
                    <a:lnTo>
                      <a:pt x="168" y="126"/>
                    </a:lnTo>
                    <a:lnTo>
                      <a:pt x="168" y="120"/>
                    </a:lnTo>
                    <a:lnTo>
                      <a:pt x="174" y="120"/>
                    </a:lnTo>
                    <a:lnTo>
                      <a:pt x="180" y="120"/>
                    </a:lnTo>
                    <a:lnTo>
                      <a:pt x="180" y="114"/>
                    </a:lnTo>
                    <a:lnTo>
                      <a:pt x="186" y="114"/>
                    </a:lnTo>
                    <a:lnTo>
                      <a:pt x="186" y="120"/>
                    </a:lnTo>
                    <a:lnTo>
                      <a:pt x="186" y="126"/>
                    </a:lnTo>
                    <a:lnTo>
                      <a:pt x="192" y="126"/>
                    </a:lnTo>
                    <a:lnTo>
                      <a:pt x="198" y="126"/>
                    </a:lnTo>
                    <a:lnTo>
                      <a:pt x="198" y="132"/>
                    </a:lnTo>
                    <a:lnTo>
                      <a:pt x="198" y="138"/>
                    </a:lnTo>
                    <a:lnTo>
                      <a:pt x="204" y="138"/>
                    </a:lnTo>
                    <a:lnTo>
                      <a:pt x="210" y="138"/>
                    </a:lnTo>
                    <a:lnTo>
                      <a:pt x="216" y="138"/>
                    </a:lnTo>
                    <a:lnTo>
                      <a:pt x="216" y="132"/>
                    </a:lnTo>
                    <a:lnTo>
                      <a:pt x="216" y="126"/>
                    </a:lnTo>
                    <a:lnTo>
                      <a:pt x="222" y="126"/>
                    </a:lnTo>
                    <a:lnTo>
                      <a:pt x="228" y="132"/>
                    </a:lnTo>
                    <a:lnTo>
                      <a:pt x="228" y="126"/>
                    </a:lnTo>
                    <a:lnTo>
                      <a:pt x="234" y="126"/>
                    </a:lnTo>
                    <a:lnTo>
                      <a:pt x="240" y="126"/>
                    </a:lnTo>
                    <a:lnTo>
                      <a:pt x="246" y="120"/>
                    </a:lnTo>
                    <a:lnTo>
                      <a:pt x="252" y="120"/>
                    </a:lnTo>
                    <a:lnTo>
                      <a:pt x="252" y="126"/>
                    </a:lnTo>
                    <a:lnTo>
                      <a:pt x="258" y="126"/>
                    </a:lnTo>
                    <a:lnTo>
                      <a:pt x="264" y="132"/>
                    </a:lnTo>
                    <a:lnTo>
                      <a:pt x="258" y="132"/>
                    </a:lnTo>
                    <a:lnTo>
                      <a:pt x="258" y="138"/>
                    </a:lnTo>
                    <a:lnTo>
                      <a:pt x="258" y="144"/>
                    </a:lnTo>
                    <a:lnTo>
                      <a:pt x="258" y="150"/>
                    </a:lnTo>
                    <a:lnTo>
                      <a:pt x="258" y="156"/>
                    </a:lnTo>
                    <a:lnTo>
                      <a:pt x="258" y="162"/>
                    </a:lnTo>
                    <a:lnTo>
                      <a:pt x="264" y="162"/>
                    </a:lnTo>
                    <a:lnTo>
                      <a:pt x="270" y="162"/>
                    </a:lnTo>
                    <a:lnTo>
                      <a:pt x="276" y="156"/>
                    </a:lnTo>
                    <a:lnTo>
                      <a:pt x="282" y="156"/>
                    </a:lnTo>
                    <a:lnTo>
                      <a:pt x="288" y="156"/>
                    </a:lnTo>
                    <a:lnTo>
                      <a:pt x="288" y="162"/>
                    </a:lnTo>
                    <a:lnTo>
                      <a:pt x="288" y="168"/>
                    </a:lnTo>
                    <a:lnTo>
                      <a:pt x="294" y="174"/>
                    </a:lnTo>
                    <a:lnTo>
                      <a:pt x="294" y="180"/>
                    </a:lnTo>
                    <a:lnTo>
                      <a:pt x="300" y="180"/>
                    </a:lnTo>
                    <a:lnTo>
                      <a:pt x="306" y="180"/>
                    </a:lnTo>
                    <a:lnTo>
                      <a:pt x="306" y="186"/>
                    </a:lnTo>
                    <a:lnTo>
                      <a:pt x="312" y="186"/>
                    </a:lnTo>
                    <a:lnTo>
                      <a:pt x="318" y="186"/>
                    </a:lnTo>
                    <a:lnTo>
                      <a:pt x="324" y="186"/>
                    </a:lnTo>
                    <a:lnTo>
                      <a:pt x="330" y="186"/>
                    </a:lnTo>
                    <a:lnTo>
                      <a:pt x="336" y="186"/>
                    </a:lnTo>
                    <a:lnTo>
                      <a:pt x="336" y="180"/>
                    </a:lnTo>
                    <a:lnTo>
                      <a:pt x="342" y="180"/>
                    </a:lnTo>
                    <a:lnTo>
                      <a:pt x="348" y="180"/>
                    </a:lnTo>
                    <a:lnTo>
                      <a:pt x="354" y="186"/>
                    </a:lnTo>
                    <a:lnTo>
                      <a:pt x="360" y="186"/>
                    </a:lnTo>
                    <a:lnTo>
                      <a:pt x="366" y="192"/>
                    </a:lnTo>
                    <a:lnTo>
                      <a:pt x="366" y="198"/>
                    </a:lnTo>
                    <a:lnTo>
                      <a:pt x="372" y="198"/>
                    </a:lnTo>
                    <a:lnTo>
                      <a:pt x="378" y="198"/>
                    </a:lnTo>
                    <a:lnTo>
                      <a:pt x="378" y="204"/>
                    </a:lnTo>
                    <a:lnTo>
                      <a:pt x="378" y="210"/>
                    </a:lnTo>
                    <a:lnTo>
                      <a:pt x="378" y="216"/>
                    </a:lnTo>
                    <a:lnTo>
                      <a:pt x="378" y="222"/>
                    </a:lnTo>
                    <a:lnTo>
                      <a:pt x="384" y="222"/>
                    </a:lnTo>
                    <a:lnTo>
                      <a:pt x="390" y="228"/>
                    </a:lnTo>
                    <a:lnTo>
                      <a:pt x="396" y="228"/>
                    </a:lnTo>
                    <a:lnTo>
                      <a:pt x="402" y="234"/>
                    </a:lnTo>
                    <a:lnTo>
                      <a:pt x="408" y="234"/>
                    </a:lnTo>
                    <a:lnTo>
                      <a:pt x="408" y="240"/>
                    </a:lnTo>
                    <a:lnTo>
                      <a:pt x="414" y="240"/>
                    </a:lnTo>
                    <a:lnTo>
                      <a:pt x="420" y="240"/>
                    </a:lnTo>
                    <a:lnTo>
                      <a:pt x="426" y="240"/>
                    </a:lnTo>
                    <a:lnTo>
                      <a:pt x="432" y="234"/>
                    </a:lnTo>
                    <a:lnTo>
                      <a:pt x="438" y="234"/>
                    </a:lnTo>
                    <a:lnTo>
                      <a:pt x="438" y="228"/>
                    </a:lnTo>
                    <a:lnTo>
                      <a:pt x="438" y="222"/>
                    </a:lnTo>
                    <a:lnTo>
                      <a:pt x="438" y="216"/>
                    </a:lnTo>
                    <a:lnTo>
                      <a:pt x="438" y="210"/>
                    </a:lnTo>
                    <a:lnTo>
                      <a:pt x="432" y="210"/>
                    </a:lnTo>
                    <a:lnTo>
                      <a:pt x="426" y="210"/>
                    </a:lnTo>
                    <a:lnTo>
                      <a:pt x="420" y="210"/>
                    </a:lnTo>
                    <a:lnTo>
                      <a:pt x="414" y="210"/>
                    </a:lnTo>
                    <a:lnTo>
                      <a:pt x="408" y="210"/>
                    </a:lnTo>
                    <a:lnTo>
                      <a:pt x="408" y="204"/>
                    </a:lnTo>
                    <a:lnTo>
                      <a:pt x="402" y="204"/>
                    </a:lnTo>
                    <a:lnTo>
                      <a:pt x="402" y="198"/>
                    </a:lnTo>
                    <a:lnTo>
                      <a:pt x="396" y="198"/>
                    </a:lnTo>
                    <a:lnTo>
                      <a:pt x="396" y="192"/>
                    </a:lnTo>
                    <a:lnTo>
                      <a:pt x="396" y="186"/>
                    </a:lnTo>
                    <a:lnTo>
                      <a:pt x="396" y="180"/>
                    </a:lnTo>
                    <a:lnTo>
                      <a:pt x="396" y="174"/>
                    </a:lnTo>
                    <a:lnTo>
                      <a:pt x="396" y="168"/>
                    </a:lnTo>
                    <a:lnTo>
                      <a:pt x="402" y="168"/>
                    </a:lnTo>
                    <a:lnTo>
                      <a:pt x="408" y="168"/>
                    </a:lnTo>
                    <a:lnTo>
                      <a:pt x="414" y="174"/>
                    </a:lnTo>
                    <a:lnTo>
                      <a:pt x="420" y="174"/>
                    </a:lnTo>
                    <a:lnTo>
                      <a:pt x="426" y="174"/>
                    </a:lnTo>
                    <a:lnTo>
                      <a:pt x="432" y="174"/>
                    </a:lnTo>
                    <a:lnTo>
                      <a:pt x="438" y="174"/>
                    </a:lnTo>
                    <a:lnTo>
                      <a:pt x="444" y="174"/>
                    </a:lnTo>
                    <a:lnTo>
                      <a:pt x="450" y="180"/>
                    </a:lnTo>
                    <a:lnTo>
                      <a:pt x="456" y="186"/>
                    </a:lnTo>
                    <a:lnTo>
                      <a:pt x="462" y="180"/>
                    </a:lnTo>
                    <a:lnTo>
                      <a:pt x="468" y="180"/>
                    </a:lnTo>
                    <a:lnTo>
                      <a:pt x="468" y="174"/>
                    </a:lnTo>
                    <a:lnTo>
                      <a:pt x="474" y="174"/>
                    </a:lnTo>
                    <a:lnTo>
                      <a:pt x="474" y="168"/>
                    </a:lnTo>
                    <a:lnTo>
                      <a:pt x="480" y="168"/>
                    </a:lnTo>
                    <a:lnTo>
                      <a:pt x="486" y="168"/>
                    </a:lnTo>
                    <a:lnTo>
                      <a:pt x="486" y="162"/>
                    </a:lnTo>
                    <a:lnTo>
                      <a:pt x="486" y="156"/>
                    </a:lnTo>
                    <a:lnTo>
                      <a:pt x="486" y="150"/>
                    </a:lnTo>
                    <a:lnTo>
                      <a:pt x="492" y="144"/>
                    </a:lnTo>
                    <a:lnTo>
                      <a:pt x="492" y="138"/>
                    </a:lnTo>
                    <a:lnTo>
                      <a:pt x="498" y="138"/>
                    </a:lnTo>
                    <a:lnTo>
                      <a:pt x="504" y="132"/>
                    </a:lnTo>
                    <a:lnTo>
                      <a:pt x="510" y="126"/>
                    </a:lnTo>
                    <a:lnTo>
                      <a:pt x="516" y="126"/>
                    </a:lnTo>
                    <a:lnTo>
                      <a:pt x="522" y="126"/>
                    </a:lnTo>
                    <a:lnTo>
                      <a:pt x="528" y="132"/>
                    </a:lnTo>
                    <a:lnTo>
                      <a:pt x="534" y="138"/>
                    </a:lnTo>
                    <a:lnTo>
                      <a:pt x="540" y="138"/>
                    </a:lnTo>
                    <a:lnTo>
                      <a:pt x="540" y="132"/>
                    </a:lnTo>
                    <a:lnTo>
                      <a:pt x="546" y="132"/>
                    </a:lnTo>
                    <a:lnTo>
                      <a:pt x="546" y="126"/>
                    </a:lnTo>
                    <a:lnTo>
                      <a:pt x="540" y="126"/>
                    </a:lnTo>
                    <a:lnTo>
                      <a:pt x="540" y="120"/>
                    </a:lnTo>
                    <a:lnTo>
                      <a:pt x="534" y="120"/>
                    </a:lnTo>
                    <a:lnTo>
                      <a:pt x="534" y="114"/>
                    </a:lnTo>
                    <a:lnTo>
                      <a:pt x="540" y="108"/>
                    </a:lnTo>
                    <a:lnTo>
                      <a:pt x="546" y="108"/>
                    </a:lnTo>
                    <a:lnTo>
                      <a:pt x="546" y="102"/>
                    </a:lnTo>
                    <a:lnTo>
                      <a:pt x="546" y="96"/>
                    </a:lnTo>
                    <a:lnTo>
                      <a:pt x="552" y="96"/>
                    </a:lnTo>
                    <a:lnTo>
                      <a:pt x="552" y="90"/>
                    </a:lnTo>
                    <a:lnTo>
                      <a:pt x="558" y="90"/>
                    </a:lnTo>
                    <a:lnTo>
                      <a:pt x="564" y="90"/>
                    </a:lnTo>
                    <a:lnTo>
                      <a:pt x="564" y="84"/>
                    </a:lnTo>
                    <a:lnTo>
                      <a:pt x="570" y="84"/>
                    </a:lnTo>
                    <a:lnTo>
                      <a:pt x="570" y="78"/>
                    </a:lnTo>
                    <a:lnTo>
                      <a:pt x="576" y="78"/>
                    </a:lnTo>
                    <a:lnTo>
                      <a:pt x="576" y="72"/>
                    </a:lnTo>
                    <a:lnTo>
                      <a:pt x="582" y="72"/>
                    </a:lnTo>
                    <a:lnTo>
                      <a:pt x="582" y="66"/>
                    </a:lnTo>
                    <a:lnTo>
                      <a:pt x="582" y="60"/>
                    </a:lnTo>
                    <a:lnTo>
                      <a:pt x="582" y="54"/>
                    </a:lnTo>
                    <a:lnTo>
                      <a:pt x="582" y="48"/>
                    </a:lnTo>
                    <a:lnTo>
                      <a:pt x="582" y="42"/>
                    </a:lnTo>
                    <a:lnTo>
                      <a:pt x="582" y="36"/>
                    </a:lnTo>
                    <a:lnTo>
                      <a:pt x="582" y="30"/>
                    </a:lnTo>
                    <a:lnTo>
                      <a:pt x="582" y="36"/>
                    </a:lnTo>
                    <a:lnTo>
                      <a:pt x="588" y="36"/>
                    </a:lnTo>
                    <a:lnTo>
                      <a:pt x="594" y="36"/>
                    </a:lnTo>
                    <a:lnTo>
                      <a:pt x="594" y="42"/>
                    </a:lnTo>
                    <a:lnTo>
                      <a:pt x="594" y="48"/>
                    </a:lnTo>
                    <a:lnTo>
                      <a:pt x="600" y="48"/>
                    </a:lnTo>
                    <a:lnTo>
                      <a:pt x="606" y="48"/>
                    </a:lnTo>
                    <a:lnTo>
                      <a:pt x="612" y="54"/>
                    </a:lnTo>
                    <a:lnTo>
                      <a:pt x="612" y="60"/>
                    </a:lnTo>
                    <a:lnTo>
                      <a:pt x="618" y="60"/>
                    </a:lnTo>
                    <a:lnTo>
                      <a:pt x="624" y="60"/>
                    </a:lnTo>
                    <a:lnTo>
                      <a:pt x="630" y="66"/>
                    </a:lnTo>
                    <a:lnTo>
                      <a:pt x="636" y="66"/>
                    </a:lnTo>
                    <a:lnTo>
                      <a:pt x="642" y="72"/>
                    </a:lnTo>
                    <a:lnTo>
                      <a:pt x="648" y="66"/>
                    </a:lnTo>
                    <a:lnTo>
                      <a:pt x="654" y="66"/>
                    </a:lnTo>
                    <a:lnTo>
                      <a:pt x="654" y="60"/>
                    </a:lnTo>
                    <a:lnTo>
                      <a:pt x="654" y="54"/>
                    </a:lnTo>
                    <a:lnTo>
                      <a:pt x="648" y="54"/>
                    </a:lnTo>
                    <a:lnTo>
                      <a:pt x="642" y="54"/>
                    </a:lnTo>
                    <a:lnTo>
                      <a:pt x="642" y="48"/>
                    </a:lnTo>
                    <a:lnTo>
                      <a:pt x="648" y="48"/>
                    </a:lnTo>
                    <a:lnTo>
                      <a:pt x="654" y="48"/>
                    </a:lnTo>
                    <a:lnTo>
                      <a:pt x="654" y="42"/>
                    </a:lnTo>
                    <a:lnTo>
                      <a:pt x="654" y="36"/>
                    </a:lnTo>
                    <a:lnTo>
                      <a:pt x="648" y="36"/>
                    </a:lnTo>
                    <a:lnTo>
                      <a:pt x="642" y="36"/>
                    </a:lnTo>
                    <a:lnTo>
                      <a:pt x="642" y="30"/>
                    </a:lnTo>
                    <a:lnTo>
                      <a:pt x="648" y="30"/>
                    </a:lnTo>
                    <a:lnTo>
                      <a:pt x="654" y="30"/>
                    </a:lnTo>
                    <a:lnTo>
                      <a:pt x="654" y="24"/>
                    </a:lnTo>
                    <a:lnTo>
                      <a:pt x="654" y="18"/>
                    </a:lnTo>
                    <a:lnTo>
                      <a:pt x="654" y="12"/>
                    </a:lnTo>
                    <a:lnTo>
                      <a:pt x="648" y="12"/>
                    </a:lnTo>
                    <a:lnTo>
                      <a:pt x="642" y="12"/>
                    </a:lnTo>
                    <a:lnTo>
                      <a:pt x="642" y="18"/>
                    </a:lnTo>
                    <a:lnTo>
                      <a:pt x="636" y="24"/>
                    </a:lnTo>
                    <a:lnTo>
                      <a:pt x="630" y="24"/>
                    </a:lnTo>
                    <a:lnTo>
                      <a:pt x="624" y="24"/>
                    </a:lnTo>
                    <a:lnTo>
                      <a:pt x="624" y="30"/>
                    </a:lnTo>
                    <a:lnTo>
                      <a:pt x="624" y="36"/>
                    </a:lnTo>
                    <a:lnTo>
                      <a:pt x="624" y="42"/>
                    </a:lnTo>
                    <a:lnTo>
                      <a:pt x="618" y="42"/>
                    </a:lnTo>
                    <a:lnTo>
                      <a:pt x="612" y="42"/>
                    </a:lnTo>
                    <a:lnTo>
                      <a:pt x="612" y="36"/>
                    </a:lnTo>
                    <a:lnTo>
                      <a:pt x="612" y="30"/>
                    </a:lnTo>
                    <a:lnTo>
                      <a:pt x="612" y="24"/>
                    </a:lnTo>
                    <a:lnTo>
                      <a:pt x="612" y="18"/>
                    </a:lnTo>
                    <a:lnTo>
                      <a:pt x="618" y="12"/>
                    </a:lnTo>
                    <a:lnTo>
                      <a:pt x="624" y="12"/>
                    </a:lnTo>
                    <a:lnTo>
                      <a:pt x="624" y="6"/>
                    </a:lnTo>
                    <a:lnTo>
                      <a:pt x="624" y="0"/>
                    </a:lnTo>
                    <a:lnTo>
                      <a:pt x="630" y="0"/>
                    </a:lnTo>
                    <a:lnTo>
                      <a:pt x="636" y="0"/>
                    </a:lnTo>
                    <a:lnTo>
                      <a:pt x="642" y="0"/>
                    </a:lnTo>
                    <a:lnTo>
                      <a:pt x="648" y="0"/>
                    </a:lnTo>
                    <a:lnTo>
                      <a:pt x="654" y="0"/>
                    </a:lnTo>
                    <a:lnTo>
                      <a:pt x="660" y="0"/>
                    </a:lnTo>
                    <a:lnTo>
                      <a:pt x="666" y="0"/>
                    </a:lnTo>
                    <a:lnTo>
                      <a:pt x="666" y="6"/>
                    </a:lnTo>
                    <a:lnTo>
                      <a:pt x="672" y="6"/>
                    </a:lnTo>
                    <a:lnTo>
                      <a:pt x="672" y="12"/>
                    </a:lnTo>
                    <a:lnTo>
                      <a:pt x="672" y="18"/>
                    </a:lnTo>
                    <a:lnTo>
                      <a:pt x="672" y="24"/>
                    </a:lnTo>
                    <a:lnTo>
                      <a:pt x="672" y="30"/>
                    </a:lnTo>
                    <a:lnTo>
                      <a:pt x="672" y="36"/>
                    </a:lnTo>
                    <a:lnTo>
                      <a:pt x="678" y="36"/>
                    </a:lnTo>
                    <a:lnTo>
                      <a:pt x="684" y="42"/>
                    </a:lnTo>
                    <a:lnTo>
                      <a:pt x="684" y="48"/>
                    </a:lnTo>
                    <a:lnTo>
                      <a:pt x="684" y="54"/>
                    </a:lnTo>
                    <a:lnTo>
                      <a:pt x="684" y="60"/>
                    </a:lnTo>
                    <a:lnTo>
                      <a:pt x="684" y="66"/>
                    </a:lnTo>
                    <a:lnTo>
                      <a:pt x="690" y="60"/>
                    </a:lnTo>
                    <a:lnTo>
                      <a:pt x="696" y="60"/>
                    </a:lnTo>
                    <a:lnTo>
                      <a:pt x="702" y="60"/>
                    </a:lnTo>
                    <a:lnTo>
                      <a:pt x="702" y="54"/>
                    </a:lnTo>
                    <a:lnTo>
                      <a:pt x="708" y="54"/>
                    </a:lnTo>
                    <a:lnTo>
                      <a:pt x="714" y="54"/>
                    </a:lnTo>
                    <a:lnTo>
                      <a:pt x="714" y="60"/>
                    </a:lnTo>
                    <a:lnTo>
                      <a:pt x="708" y="66"/>
                    </a:lnTo>
                    <a:lnTo>
                      <a:pt x="702" y="66"/>
                    </a:lnTo>
                    <a:lnTo>
                      <a:pt x="702" y="72"/>
                    </a:lnTo>
                    <a:lnTo>
                      <a:pt x="702" y="78"/>
                    </a:lnTo>
                    <a:lnTo>
                      <a:pt x="702" y="84"/>
                    </a:lnTo>
                    <a:lnTo>
                      <a:pt x="702" y="90"/>
                    </a:lnTo>
                    <a:lnTo>
                      <a:pt x="702" y="96"/>
                    </a:lnTo>
                    <a:lnTo>
                      <a:pt x="702" y="102"/>
                    </a:lnTo>
                    <a:lnTo>
                      <a:pt x="702" y="108"/>
                    </a:lnTo>
                    <a:lnTo>
                      <a:pt x="702" y="114"/>
                    </a:lnTo>
                    <a:lnTo>
                      <a:pt x="696" y="120"/>
                    </a:lnTo>
                    <a:lnTo>
                      <a:pt x="702" y="126"/>
                    </a:lnTo>
                    <a:lnTo>
                      <a:pt x="708" y="126"/>
                    </a:lnTo>
                    <a:lnTo>
                      <a:pt x="714" y="126"/>
                    </a:lnTo>
                    <a:lnTo>
                      <a:pt x="714" y="120"/>
                    </a:lnTo>
                    <a:lnTo>
                      <a:pt x="720" y="120"/>
                    </a:lnTo>
                    <a:lnTo>
                      <a:pt x="726" y="120"/>
                    </a:lnTo>
                    <a:lnTo>
                      <a:pt x="732" y="114"/>
                    </a:lnTo>
                    <a:lnTo>
                      <a:pt x="732" y="108"/>
                    </a:lnTo>
                    <a:lnTo>
                      <a:pt x="738" y="108"/>
                    </a:lnTo>
                    <a:lnTo>
                      <a:pt x="738" y="114"/>
                    </a:lnTo>
                    <a:lnTo>
                      <a:pt x="744" y="114"/>
                    </a:lnTo>
                    <a:lnTo>
                      <a:pt x="744" y="108"/>
                    </a:lnTo>
                    <a:lnTo>
                      <a:pt x="750" y="108"/>
                    </a:lnTo>
                    <a:lnTo>
                      <a:pt x="756" y="108"/>
                    </a:lnTo>
                    <a:lnTo>
                      <a:pt x="756" y="114"/>
                    </a:lnTo>
                    <a:lnTo>
                      <a:pt x="762" y="114"/>
                    </a:lnTo>
                    <a:lnTo>
                      <a:pt x="762" y="120"/>
                    </a:lnTo>
                    <a:lnTo>
                      <a:pt x="768" y="120"/>
                    </a:lnTo>
                    <a:lnTo>
                      <a:pt x="774" y="120"/>
                    </a:lnTo>
                    <a:lnTo>
                      <a:pt x="780" y="120"/>
                    </a:lnTo>
                    <a:lnTo>
                      <a:pt x="786" y="120"/>
                    </a:lnTo>
                    <a:lnTo>
                      <a:pt x="792" y="120"/>
                    </a:lnTo>
                    <a:lnTo>
                      <a:pt x="792" y="114"/>
                    </a:lnTo>
                    <a:lnTo>
                      <a:pt x="798" y="114"/>
                    </a:lnTo>
                    <a:lnTo>
                      <a:pt x="804" y="114"/>
                    </a:lnTo>
                    <a:lnTo>
                      <a:pt x="804" y="108"/>
                    </a:lnTo>
                    <a:lnTo>
                      <a:pt x="810" y="108"/>
                    </a:lnTo>
                    <a:lnTo>
                      <a:pt x="816" y="108"/>
                    </a:lnTo>
                    <a:lnTo>
                      <a:pt x="822" y="108"/>
                    </a:lnTo>
                    <a:lnTo>
                      <a:pt x="822" y="102"/>
                    </a:lnTo>
                    <a:lnTo>
                      <a:pt x="822" y="96"/>
                    </a:lnTo>
                    <a:lnTo>
                      <a:pt x="828" y="96"/>
                    </a:lnTo>
                    <a:lnTo>
                      <a:pt x="834" y="96"/>
                    </a:lnTo>
                    <a:lnTo>
                      <a:pt x="840" y="96"/>
                    </a:lnTo>
                    <a:lnTo>
                      <a:pt x="846" y="90"/>
                    </a:lnTo>
                    <a:lnTo>
                      <a:pt x="852" y="90"/>
                    </a:lnTo>
                    <a:lnTo>
                      <a:pt x="852" y="96"/>
                    </a:lnTo>
                    <a:lnTo>
                      <a:pt x="852" y="102"/>
                    </a:lnTo>
                    <a:lnTo>
                      <a:pt x="852" y="108"/>
                    </a:lnTo>
                    <a:lnTo>
                      <a:pt x="852" y="114"/>
                    </a:lnTo>
                    <a:lnTo>
                      <a:pt x="846" y="120"/>
                    </a:lnTo>
                    <a:lnTo>
                      <a:pt x="840" y="120"/>
                    </a:lnTo>
                    <a:lnTo>
                      <a:pt x="840" y="126"/>
                    </a:lnTo>
                    <a:lnTo>
                      <a:pt x="834" y="126"/>
                    </a:lnTo>
                    <a:lnTo>
                      <a:pt x="834" y="132"/>
                    </a:lnTo>
                    <a:lnTo>
                      <a:pt x="828" y="132"/>
                    </a:lnTo>
                    <a:lnTo>
                      <a:pt x="822" y="138"/>
                    </a:lnTo>
                    <a:lnTo>
                      <a:pt x="816" y="138"/>
                    </a:lnTo>
                    <a:lnTo>
                      <a:pt x="816" y="144"/>
                    </a:lnTo>
                    <a:lnTo>
                      <a:pt x="810" y="144"/>
                    </a:lnTo>
                    <a:lnTo>
                      <a:pt x="810" y="150"/>
                    </a:lnTo>
                    <a:lnTo>
                      <a:pt x="804" y="150"/>
                    </a:lnTo>
                    <a:lnTo>
                      <a:pt x="804" y="156"/>
                    </a:lnTo>
                    <a:lnTo>
                      <a:pt x="804" y="162"/>
                    </a:lnTo>
                    <a:lnTo>
                      <a:pt x="804" y="168"/>
                    </a:lnTo>
                    <a:lnTo>
                      <a:pt x="804" y="174"/>
                    </a:lnTo>
                    <a:lnTo>
                      <a:pt x="804" y="180"/>
                    </a:lnTo>
                    <a:lnTo>
                      <a:pt x="798" y="180"/>
                    </a:lnTo>
                    <a:lnTo>
                      <a:pt x="792" y="174"/>
                    </a:lnTo>
                    <a:lnTo>
                      <a:pt x="786" y="180"/>
                    </a:lnTo>
                    <a:lnTo>
                      <a:pt x="780" y="180"/>
                    </a:lnTo>
                    <a:lnTo>
                      <a:pt x="774" y="180"/>
                    </a:lnTo>
                    <a:close/>
                  </a:path>
                </a:pathLst>
              </a:custGeom>
              <a:noFill/>
              <a:ln w="6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92" name="Freeform 240"/>
              <p:cNvSpPr>
                <a:spLocks/>
              </p:cNvSpPr>
              <p:nvPr/>
            </p:nvSpPr>
            <p:spPr bwMode="auto">
              <a:xfrm>
                <a:off x="2724150" y="3657600"/>
                <a:ext cx="1562100" cy="1057275"/>
              </a:xfrm>
              <a:custGeom>
                <a:avLst/>
                <a:gdLst>
                  <a:gd name="T0" fmla="*/ 2147483647 w 984"/>
                  <a:gd name="T1" fmla="*/ 2147483647 h 666"/>
                  <a:gd name="T2" fmla="*/ 2147483647 w 984"/>
                  <a:gd name="T3" fmla="*/ 2147483647 h 666"/>
                  <a:gd name="T4" fmla="*/ 2147483647 w 984"/>
                  <a:gd name="T5" fmla="*/ 2147483647 h 666"/>
                  <a:gd name="T6" fmla="*/ 2147483647 w 984"/>
                  <a:gd name="T7" fmla="*/ 2147483647 h 666"/>
                  <a:gd name="T8" fmla="*/ 2147483647 w 984"/>
                  <a:gd name="T9" fmla="*/ 2147483647 h 666"/>
                  <a:gd name="T10" fmla="*/ 2147483647 w 984"/>
                  <a:gd name="T11" fmla="*/ 2147483647 h 666"/>
                  <a:gd name="T12" fmla="*/ 2147483647 w 984"/>
                  <a:gd name="T13" fmla="*/ 2147483647 h 666"/>
                  <a:gd name="T14" fmla="*/ 2147483647 w 984"/>
                  <a:gd name="T15" fmla="*/ 2147483647 h 666"/>
                  <a:gd name="T16" fmla="*/ 2147483647 w 984"/>
                  <a:gd name="T17" fmla="*/ 2147483647 h 666"/>
                  <a:gd name="T18" fmla="*/ 2147483647 w 984"/>
                  <a:gd name="T19" fmla="*/ 2147483647 h 666"/>
                  <a:gd name="T20" fmla="*/ 2147483647 w 984"/>
                  <a:gd name="T21" fmla="*/ 2147483647 h 666"/>
                  <a:gd name="T22" fmla="*/ 2147483647 w 984"/>
                  <a:gd name="T23" fmla="*/ 2147483647 h 666"/>
                  <a:gd name="T24" fmla="*/ 2147483647 w 984"/>
                  <a:gd name="T25" fmla="*/ 2147483647 h 666"/>
                  <a:gd name="T26" fmla="*/ 2147483647 w 984"/>
                  <a:gd name="T27" fmla="*/ 2147483647 h 666"/>
                  <a:gd name="T28" fmla="*/ 2147483647 w 984"/>
                  <a:gd name="T29" fmla="*/ 2147483647 h 666"/>
                  <a:gd name="T30" fmla="*/ 2147483647 w 984"/>
                  <a:gd name="T31" fmla="*/ 2147483647 h 666"/>
                  <a:gd name="T32" fmla="*/ 2147483647 w 984"/>
                  <a:gd name="T33" fmla="*/ 2147483647 h 666"/>
                  <a:gd name="T34" fmla="*/ 2147483647 w 984"/>
                  <a:gd name="T35" fmla="*/ 2147483647 h 666"/>
                  <a:gd name="T36" fmla="*/ 2147483647 w 984"/>
                  <a:gd name="T37" fmla="*/ 2147483647 h 666"/>
                  <a:gd name="T38" fmla="*/ 2147483647 w 984"/>
                  <a:gd name="T39" fmla="*/ 2147483647 h 666"/>
                  <a:gd name="T40" fmla="*/ 2147483647 w 984"/>
                  <a:gd name="T41" fmla="*/ 2147483647 h 666"/>
                  <a:gd name="T42" fmla="*/ 2147483647 w 984"/>
                  <a:gd name="T43" fmla="*/ 2147483647 h 666"/>
                  <a:gd name="T44" fmla="*/ 2147483647 w 984"/>
                  <a:gd name="T45" fmla="*/ 2147483647 h 666"/>
                  <a:gd name="T46" fmla="*/ 2147483647 w 984"/>
                  <a:gd name="T47" fmla="*/ 2147483647 h 666"/>
                  <a:gd name="T48" fmla="*/ 2147483647 w 984"/>
                  <a:gd name="T49" fmla="*/ 2147483647 h 666"/>
                  <a:gd name="T50" fmla="*/ 2147483647 w 984"/>
                  <a:gd name="T51" fmla="*/ 2147483647 h 666"/>
                  <a:gd name="T52" fmla="*/ 2147483647 w 984"/>
                  <a:gd name="T53" fmla="*/ 2147483647 h 666"/>
                  <a:gd name="T54" fmla="*/ 2147483647 w 984"/>
                  <a:gd name="T55" fmla="*/ 2147483647 h 666"/>
                  <a:gd name="T56" fmla="*/ 2147483647 w 984"/>
                  <a:gd name="T57" fmla="*/ 2147483647 h 666"/>
                  <a:gd name="T58" fmla="*/ 2147483647 w 984"/>
                  <a:gd name="T59" fmla="*/ 2147483647 h 666"/>
                  <a:gd name="T60" fmla="*/ 2147483647 w 984"/>
                  <a:gd name="T61" fmla="*/ 2147483647 h 666"/>
                  <a:gd name="T62" fmla="*/ 2147483647 w 984"/>
                  <a:gd name="T63" fmla="*/ 2147483647 h 666"/>
                  <a:gd name="T64" fmla="*/ 2147483647 w 984"/>
                  <a:gd name="T65" fmla="*/ 2147483647 h 666"/>
                  <a:gd name="T66" fmla="*/ 2147483647 w 984"/>
                  <a:gd name="T67" fmla="*/ 2147483647 h 666"/>
                  <a:gd name="T68" fmla="*/ 0 w 984"/>
                  <a:gd name="T69" fmla="*/ 2147483647 h 666"/>
                  <a:gd name="T70" fmla="*/ 2147483647 w 984"/>
                  <a:gd name="T71" fmla="*/ 2147483647 h 666"/>
                  <a:gd name="T72" fmla="*/ 2147483647 w 984"/>
                  <a:gd name="T73" fmla="*/ 2147483647 h 666"/>
                  <a:gd name="T74" fmla="*/ 2147483647 w 984"/>
                  <a:gd name="T75" fmla="*/ 2147483647 h 666"/>
                  <a:gd name="T76" fmla="*/ 2147483647 w 984"/>
                  <a:gd name="T77" fmla="*/ 2147483647 h 666"/>
                  <a:gd name="T78" fmla="*/ 2147483647 w 984"/>
                  <a:gd name="T79" fmla="*/ 2147483647 h 666"/>
                  <a:gd name="T80" fmla="*/ 2147483647 w 984"/>
                  <a:gd name="T81" fmla="*/ 2147483647 h 666"/>
                  <a:gd name="T82" fmla="*/ 2147483647 w 984"/>
                  <a:gd name="T83" fmla="*/ 2147483647 h 666"/>
                  <a:gd name="T84" fmla="*/ 2147483647 w 984"/>
                  <a:gd name="T85" fmla="*/ 2147483647 h 666"/>
                  <a:gd name="T86" fmla="*/ 2147483647 w 984"/>
                  <a:gd name="T87" fmla="*/ 2147483647 h 666"/>
                  <a:gd name="T88" fmla="*/ 2147483647 w 984"/>
                  <a:gd name="T89" fmla="*/ 2147483647 h 666"/>
                  <a:gd name="T90" fmla="*/ 2147483647 w 984"/>
                  <a:gd name="T91" fmla="*/ 2147483647 h 666"/>
                  <a:gd name="T92" fmla="*/ 2147483647 w 984"/>
                  <a:gd name="T93" fmla="*/ 2147483647 h 666"/>
                  <a:gd name="T94" fmla="*/ 2147483647 w 984"/>
                  <a:gd name="T95" fmla="*/ 2147483647 h 666"/>
                  <a:gd name="T96" fmla="*/ 2147483647 w 984"/>
                  <a:gd name="T97" fmla="*/ 2147483647 h 666"/>
                  <a:gd name="T98" fmla="*/ 2147483647 w 984"/>
                  <a:gd name="T99" fmla="*/ 2147483647 h 666"/>
                  <a:gd name="T100" fmla="*/ 2147483647 w 984"/>
                  <a:gd name="T101" fmla="*/ 2147483647 h 666"/>
                  <a:gd name="T102" fmla="*/ 2147483647 w 984"/>
                  <a:gd name="T103" fmla="*/ 2147483647 h 666"/>
                  <a:gd name="T104" fmla="*/ 2147483647 w 984"/>
                  <a:gd name="T105" fmla="*/ 2147483647 h 666"/>
                  <a:gd name="T106" fmla="*/ 2147483647 w 984"/>
                  <a:gd name="T107" fmla="*/ 2147483647 h 666"/>
                  <a:gd name="T108" fmla="*/ 2147483647 w 984"/>
                  <a:gd name="T109" fmla="*/ 2147483647 h 666"/>
                  <a:gd name="T110" fmla="*/ 2147483647 w 984"/>
                  <a:gd name="T111" fmla="*/ 2147483647 h 666"/>
                  <a:gd name="T112" fmla="*/ 2147483647 w 984"/>
                  <a:gd name="T113" fmla="*/ 2147483647 h 666"/>
                  <a:gd name="T114" fmla="*/ 2147483647 w 984"/>
                  <a:gd name="T115" fmla="*/ 2147483647 h 666"/>
                  <a:gd name="T116" fmla="*/ 2147483647 w 984"/>
                  <a:gd name="T117" fmla="*/ 2147483647 h 666"/>
                  <a:gd name="T118" fmla="*/ 2147483647 w 984"/>
                  <a:gd name="T119" fmla="*/ 2147483647 h 666"/>
                  <a:gd name="T120" fmla="*/ 2147483647 w 984"/>
                  <a:gd name="T121" fmla="*/ 2147483647 h 666"/>
                  <a:gd name="T122" fmla="*/ 2147483647 w 984"/>
                  <a:gd name="T123" fmla="*/ 2147483647 h 66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984"/>
                  <a:gd name="T187" fmla="*/ 0 h 666"/>
                  <a:gd name="T188" fmla="*/ 984 w 984"/>
                  <a:gd name="T189" fmla="*/ 666 h 666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984" h="666">
                    <a:moveTo>
                      <a:pt x="618" y="450"/>
                    </a:moveTo>
                    <a:lnTo>
                      <a:pt x="624" y="450"/>
                    </a:lnTo>
                    <a:lnTo>
                      <a:pt x="624" y="456"/>
                    </a:lnTo>
                    <a:lnTo>
                      <a:pt x="630" y="456"/>
                    </a:lnTo>
                    <a:lnTo>
                      <a:pt x="636" y="456"/>
                    </a:lnTo>
                    <a:lnTo>
                      <a:pt x="642" y="456"/>
                    </a:lnTo>
                    <a:lnTo>
                      <a:pt x="648" y="456"/>
                    </a:lnTo>
                    <a:lnTo>
                      <a:pt x="648" y="462"/>
                    </a:lnTo>
                    <a:lnTo>
                      <a:pt x="648" y="468"/>
                    </a:lnTo>
                    <a:lnTo>
                      <a:pt x="654" y="462"/>
                    </a:lnTo>
                    <a:lnTo>
                      <a:pt x="660" y="462"/>
                    </a:lnTo>
                    <a:lnTo>
                      <a:pt x="666" y="462"/>
                    </a:lnTo>
                    <a:lnTo>
                      <a:pt x="672" y="462"/>
                    </a:lnTo>
                    <a:lnTo>
                      <a:pt x="678" y="462"/>
                    </a:lnTo>
                    <a:lnTo>
                      <a:pt x="678" y="468"/>
                    </a:lnTo>
                    <a:lnTo>
                      <a:pt x="678" y="474"/>
                    </a:lnTo>
                    <a:lnTo>
                      <a:pt x="678" y="480"/>
                    </a:lnTo>
                    <a:lnTo>
                      <a:pt x="678" y="486"/>
                    </a:lnTo>
                    <a:lnTo>
                      <a:pt x="684" y="486"/>
                    </a:lnTo>
                    <a:lnTo>
                      <a:pt x="690" y="486"/>
                    </a:lnTo>
                    <a:lnTo>
                      <a:pt x="696" y="480"/>
                    </a:lnTo>
                    <a:lnTo>
                      <a:pt x="690" y="480"/>
                    </a:lnTo>
                    <a:lnTo>
                      <a:pt x="696" y="474"/>
                    </a:lnTo>
                    <a:lnTo>
                      <a:pt x="702" y="474"/>
                    </a:lnTo>
                    <a:lnTo>
                      <a:pt x="708" y="474"/>
                    </a:lnTo>
                    <a:lnTo>
                      <a:pt x="714" y="480"/>
                    </a:lnTo>
                    <a:lnTo>
                      <a:pt x="720" y="480"/>
                    </a:lnTo>
                    <a:lnTo>
                      <a:pt x="726" y="480"/>
                    </a:lnTo>
                    <a:lnTo>
                      <a:pt x="720" y="486"/>
                    </a:lnTo>
                    <a:lnTo>
                      <a:pt x="726" y="486"/>
                    </a:lnTo>
                    <a:lnTo>
                      <a:pt x="726" y="492"/>
                    </a:lnTo>
                    <a:lnTo>
                      <a:pt x="732" y="492"/>
                    </a:lnTo>
                    <a:lnTo>
                      <a:pt x="738" y="498"/>
                    </a:lnTo>
                    <a:lnTo>
                      <a:pt x="744" y="498"/>
                    </a:lnTo>
                    <a:lnTo>
                      <a:pt x="750" y="498"/>
                    </a:lnTo>
                    <a:lnTo>
                      <a:pt x="756" y="498"/>
                    </a:lnTo>
                    <a:lnTo>
                      <a:pt x="762" y="498"/>
                    </a:lnTo>
                    <a:lnTo>
                      <a:pt x="768" y="498"/>
                    </a:lnTo>
                    <a:lnTo>
                      <a:pt x="768" y="492"/>
                    </a:lnTo>
                    <a:lnTo>
                      <a:pt x="768" y="486"/>
                    </a:lnTo>
                    <a:lnTo>
                      <a:pt x="768" y="480"/>
                    </a:lnTo>
                    <a:lnTo>
                      <a:pt x="768" y="474"/>
                    </a:lnTo>
                    <a:lnTo>
                      <a:pt x="768" y="468"/>
                    </a:lnTo>
                    <a:lnTo>
                      <a:pt x="774" y="468"/>
                    </a:lnTo>
                    <a:lnTo>
                      <a:pt x="780" y="462"/>
                    </a:lnTo>
                    <a:lnTo>
                      <a:pt x="786" y="462"/>
                    </a:lnTo>
                    <a:lnTo>
                      <a:pt x="792" y="462"/>
                    </a:lnTo>
                    <a:lnTo>
                      <a:pt x="792" y="456"/>
                    </a:lnTo>
                    <a:lnTo>
                      <a:pt x="798" y="456"/>
                    </a:lnTo>
                    <a:lnTo>
                      <a:pt x="804" y="456"/>
                    </a:lnTo>
                    <a:lnTo>
                      <a:pt x="810" y="456"/>
                    </a:lnTo>
                    <a:lnTo>
                      <a:pt x="816" y="456"/>
                    </a:lnTo>
                    <a:lnTo>
                      <a:pt x="822" y="456"/>
                    </a:lnTo>
                    <a:lnTo>
                      <a:pt x="828" y="456"/>
                    </a:lnTo>
                    <a:lnTo>
                      <a:pt x="834" y="450"/>
                    </a:lnTo>
                    <a:lnTo>
                      <a:pt x="840" y="450"/>
                    </a:lnTo>
                    <a:lnTo>
                      <a:pt x="846" y="444"/>
                    </a:lnTo>
                    <a:lnTo>
                      <a:pt x="846" y="438"/>
                    </a:lnTo>
                    <a:lnTo>
                      <a:pt x="852" y="438"/>
                    </a:lnTo>
                    <a:lnTo>
                      <a:pt x="858" y="438"/>
                    </a:lnTo>
                    <a:lnTo>
                      <a:pt x="858" y="432"/>
                    </a:lnTo>
                    <a:lnTo>
                      <a:pt x="864" y="432"/>
                    </a:lnTo>
                    <a:lnTo>
                      <a:pt x="870" y="432"/>
                    </a:lnTo>
                    <a:lnTo>
                      <a:pt x="876" y="432"/>
                    </a:lnTo>
                    <a:lnTo>
                      <a:pt x="882" y="432"/>
                    </a:lnTo>
                    <a:lnTo>
                      <a:pt x="888" y="432"/>
                    </a:lnTo>
                    <a:lnTo>
                      <a:pt x="888" y="426"/>
                    </a:lnTo>
                    <a:lnTo>
                      <a:pt x="894" y="426"/>
                    </a:lnTo>
                    <a:lnTo>
                      <a:pt x="900" y="426"/>
                    </a:lnTo>
                    <a:lnTo>
                      <a:pt x="906" y="426"/>
                    </a:lnTo>
                    <a:lnTo>
                      <a:pt x="906" y="420"/>
                    </a:lnTo>
                    <a:lnTo>
                      <a:pt x="906" y="414"/>
                    </a:lnTo>
                    <a:lnTo>
                      <a:pt x="912" y="414"/>
                    </a:lnTo>
                    <a:lnTo>
                      <a:pt x="918" y="414"/>
                    </a:lnTo>
                    <a:lnTo>
                      <a:pt x="924" y="414"/>
                    </a:lnTo>
                    <a:lnTo>
                      <a:pt x="930" y="414"/>
                    </a:lnTo>
                    <a:lnTo>
                      <a:pt x="936" y="420"/>
                    </a:lnTo>
                    <a:lnTo>
                      <a:pt x="936" y="426"/>
                    </a:lnTo>
                    <a:lnTo>
                      <a:pt x="936" y="432"/>
                    </a:lnTo>
                    <a:lnTo>
                      <a:pt x="936" y="438"/>
                    </a:lnTo>
                    <a:lnTo>
                      <a:pt x="936" y="444"/>
                    </a:lnTo>
                    <a:lnTo>
                      <a:pt x="936" y="450"/>
                    </a:lnTo>
                    <a:lnTo>
                      <a:pt x="930" y="450"/>
                    </a:lnTo>
                    <a:lnTo>
                      <a:pt x="924" y="450"/>
                    </a:lnTo>
                    <a:lnTo>
                      <a:pt x="930" y="450"/>
                    </a:lnTo>
                    <a:lnTo>
                      <a:pt x="936" y="450"/>
                    </a:lnTo>
                    <a:lnTo>
                      <a:pt x="942" y="450"/>
                    </a:lnTo>
                    <a:lnTo>
                      <a:pt x="948" y="450"/>
                    </a:lnTo>
                    <a:lnTo>
                      <a:pt x="954" y="450"/>
                    </a:lnTo>
                    <a:lnTo>
                      <a:pt x="960" y="450"/>
                    </a:lnTo>
                    <a:lnTo>
                      <a:pt x="966" y="450"/>
                    </a:lnTo>
                    <a:lnTo>
                      <a:pt x="966" y="456"/>
                    </a:lnTo>
                    <a:lnTo>
                      <a:pt x="972" y="456"/>
                    </a:lnTo>
                    <a:lnTo>
                      <a:pt x="978" y="456"/>
                    </a:lnTo>
                    <a:lnTo>
                      <a:pt x="978" y="462"/>
                    </a:lnTo>
                    <a:lnTo>
                      <a:pt x="984" y="462"/>
                    </a:lnTo>
                    <a:lnTo>
                      <a:pt x="978" y="468"/>
                    </a:lnTo>
                    <a:lnTo>
                      <a:pt x="978" y="474"/>
                    </a:lnTo>
                    <a:lnTo>
                      <a:pt x="972" y="474"/>
                    </a:lnTo>
                    <a:lnTo>
                      <a:pt x="966" y="474"/>
                    </a:lnTo>
                    <a:lnTo>
                      <a:pt x="966" y="480"/>
                    </a:lnTo>
                    <a:lnTo>
                      <a:pt x="966" y="486"/>
                    </a:lnTo>
                    <a:lnTo>
                      <a:pt x="966" y="492"/>
                    </a:lnTo>
                    <a:lnTo>
                      <a:pt x="966" y="498"/>
                    </a:lnTo>
                    <a:lnTo>
                      <a:pt x="966" y="504"/>
                    </a:lnTo>
                    <a:lnTo>
                      <a:pt x="966" y="510"/>
                    </a:lnTo>
                    <a:lnTo>
                      <a:pt x="966" y="516"/>
                    </a:lnTo>
                    <a:lnTo>
                      <a:pt x="960" y="516"/>
                    </a:lnTo>
                    <a:lnTo>
                      <a:pt x="960" y="510"/>
                    </a:lnTo>
                    <a:lnTo>
                      <a:pt x="954" y="510"/>
                    </a:lnTo>
                    <a:lnTo>
                      <a:pt x="948" y="510"/>
                    </a:lnTo>
                    <a:lnTo>
                      <a:pt x="948" y="504"/>
                    </a:lnTo>
                    <a:lnTo>
                      <a:pt x="942" y="504"/>
                    </a:lnTo>
                    <a:lnTo>
                      <a:pt x="936" y="504"/>
                    </a:lnTo>
                    <a:lnTo>
                      <a:pt x="930" y="504"/>
                    </a:lnTo>
                    <a:lnTo>
                      <a:pt x="924" y="510"/>
                    </a:lnTo>
                    <a:lnTo>
                      <a:pt x="918" y="510"/>
                    </a:lnTo>
                    <a:lnTo>
                      <a:pt x="918" y="516"/>
                    </a:lnTo>
                    <a:lnTo>
                      <a:pt x="918" y="522"/>
                    </a:lnTo>
                    <a:lnTo>
                      <a:pt x="918" y="528"/>
                    </a:lnTo>
                    <a:lnTo>
                      <a:pt x="918" y="534"/>
                    </a:lnTo>
                    <a:lnTo>
                      <a:pt x="918" y="540"/>
                    </a:lnTo>
                    <a:lnTo>
                      <a:pt x="912" y="540"/>
                    </a:lnTo>
                    <a:lnTo>
                      <a:pt x="906" y="540"/>
                    </a:lnTo>
                    <a:lnTo>
                      <a:pt x="906" y="534"/>
                    </a:lnTo>
                    <a:lnTo>
                      <a:pt x="906" y="528"/>
                    </a:lnTo>
                    <a:lnTo>
                      <a:pt x="906" y="522"/>
                    </a:lnTo>
                    <a:lnTo>
                      <a:pt x="900" y="522"/>
                    </a:lnTo>
                    <a:lnTo>
                      <a:pt x="900" y="516"/>
                    </a:lnTo>
                    <a:lnTo>
                      <a:pt x="906" y="516"/>
                    </a:lnTo>
                    <a:lnTo>
                      <a:pt x="906" y="510"/>
                    </a:lnTo>
                    <a:lnTo>
                      <a:pt x="912" y="510"/>
                    </a:lnTo>
                    <a:lnTo>
                      <a:pt x="918" y="510"/>
                    </a:lnTo>
                    <a:lnTo>
                      <a:pt x="918" y="504"/>
                    </a:lnTo>
                    <a:lnTo>
                      <a:pt x="918" y="498"/>
                    </a:lnTo>
                    <a:lnTo>
                      <a:pt x="918" y="492"/>
                    </a:lnTo>
                    <a:lnTo>
                      <a:pt x="912" y="492"/>
                    </a:lnTo>
                    <a:lnTo>
                      <a:pt x="906" y="492"/>
                    </a:lnTo>
                    <a:lnTo>
                      <a:pt x="900" y="492"/>
                    </a:lnTo>
                    <a:lnTo>
                      <a:pt x="894" y="492"/>
                    </a:lnTo>
                    <a:lnTo>
                      <a:pt x="888" y="492"/>
                    </a:lnTo>
                    <a:lnTo>
                      <a:pt x="888" y="498"/>
                    </a:lnTo>
                    <a:lnTo>
                      <a:pt x="888" y="504"/>
                    </a:lnTo>
                    <a:lnTo>
                      <a:pt x="882" y="504"/>
                    </a:lnTo>
                    <a:lnTo>
                      <a:pt x="876" y="504"/>
                    </a:lnTo>
                    <a:lnTo>
                      <a:pt x="870" y="504"/>
                    </a:lnTo>
                    <a:lnTo>
                      <a:pt x="876" y="498"/>
                    </a:lnTo>
                    <a:lnTo>
                      <a:pt x="876" y="492"/>
                    </a:lnTo>
                    <a:lnTo>
                      <a:pt x="876" y="486"/>
                    </a:lnTo>
                    <a:lnTo>
                      <a:pt x="876" y="480"/>
                    </a:lnTo>
                    <a:lnTo>
                      <a:pt x="870" y="474"/>
                    </a:lnTo>
                    <a:lnTo>
                      <a:pt x="864" y="474"/>
                    </a:lnTo>
                    <a:lnTo>
                      <a:pt x="858" y="474"/>
                    </a:lnTo>
                    <a:lnTo>
                      <a:pt x="858" y="480"/>
                    </a:lnTo>
                    <a:lnTo>
                      <a:pt x="852" y="480"/>
                    </a:lnTo>
                    <a:lnTo>
                      <a:pt x="852" y="486"/>
                    </a:lnTo>
                    <a:lnTo>
                      <a:pt x="846" y="486"/>
                    </a:lnTo>
                    <a:lnTo>
                      <a:pt x="840" y="492"/>
                    </a:lnTo>
                    <a:lnTo>
                      <a:pt x="840" y="498"/>
                    </a:lnTo>
                    <a:lnTo>
                      <a:pt x="834" y="498"/>
                    </a:lnTo>
                    <a:lnTo>
                      <a:pt x="834" y="504"/>
                    </a:lnTo>
                    <a:lnTo>
                      <a:pt x="828" y="504"/>
                    </a:lnTo>
                    <a:lnTo>
                      <a:pt x="822" y="510"/>
                    </a:lnTo>
                    <a:lnTo>
                      <a:pt x="816" y="510"/>
                    </a:lnTo>
                    <a:lnTo>
                      <a:pt x="816" y="516"/>
                    </a:lnTo>
                    <a:lnTo>
                      <a:pt x="810" y="522"/>
                    </a:lnTo>
                    <a:lnTo>
                      <a:pt x="810" y="528"/>
                    </a:lnTo>
                    <a:lnTo>
                      <a:pt x="816" y="534"/>
                    </a:lnTo>
                    <a:lnTo>
                      <a:pt x="810" y="540"/>
                    </a:lnTo>
                    <a:lnTo>
                      <a:pt x="804" y="540"/>
                    </a:lnTo>
                    <a:lnTo>
                      <a:pt x="798" y="546"/>
                    </a:lnTo>
                    <a:lnTo>
                      <a:pt x="792" y="546"/>
                    </a:lnTo>
                    <a:lnTo>
                      <a:pt x="786" y="546"/>
                    </a:lnTo>
                    <a:lnTo>
                      <a:pt x="780" y="546"/>
                    </a:lnTo>
                    <a:lnTo>
                      <a:pt x="774" y="540"/>
                    </a:lnTo>
                    <a:lnTo>
                      <a:pt x="768" y="540"/>
                    </a:lnTo>
                    <a:lnTo>
                      <a:pt x="762" y="546"/>
                    </a:lnTo>
                    <a:lnTo>
                      <a:pt x="756" y="546"/>
                    </a:lnTo>
                    <a:lnTo>
                      <a:pt x="750" y="552"/>
                    </a:lnTo>
                    <a:lnTo>
                      <a:pt x="750" y="558"/>
                    </a:lnTo>
                    <a:lnTo>
                      <a:pt x="750" y="564"/>
                    </a:lnTo>
                    <a:lnTo>
                      <a:pt x="744" y="564"/>
                    </a:lnTo>
                    <a:lnTo>
                      <a:pt x="738" y="564"/>
                    </a:lnTo>
                    <a:lnTo>
                      <a:pt x="732" y="558"/>
                    </a:lnTo>
                    <a:lnTo>
                      <a:pt x="726" y="558"/>
                    </a:lnTo>
                    <a:lnTo>
                      <a:pt x="720" y="558"/>
                    </a:lnTo>
                    <a:lnTo>
                      <a:pt x="720" y="564"/>
                    </a:lnTo>
                    <a:lnTo>
                      <a:pt x="714" y="564"/>
                    </a:lnTo>
                    <a:lnTo>
                      <a:pt x="708" y="564"/>
                    </a:lnTo>
                    <a:lnTo>
                      <a:pt x="708" y="570"/>
                    </a:lnTo>
                    <a:lnTo>
                      <a:pt x="708" y="576"/>
                    </a:lnTo>
                    <a:lnTo>
                      <a:pt x="708" y="582"/>
                    </a:lnTo>
                    <a:lnTo>
                      <a:pt x="708" y="588"/>
                    </a:lnTo>
                    <a:lnTo>
                      <a:pt x="702" y="588"/>
                    </a:lnTo>
                    <a:lnTo>
                      <a:pt x="702" y="594"/>
                    </a:lnTo>
                    <a:lnTo>
                      <a:pt x="696" y="594"/>
                    </a:lnTo>
                    <a:lnTo>
                      <a:pt x="690" y="594"/>
                    </a:lnTo>
                    <a:lnTo>
                      <a:pt x="690" y="600"/>
                    </a:lnTo>
                    <a:lnTo>
                      <a:pt x="690" y="606"/>
                    </a:lnTo>
                    <a:lnTo>
                      <a:pt x="684" y="606"/>
                    </a:lnTo>
                    <a:lnTo>
                      <a:pt x="678" y="606"/>
                    </a:lnTo>
                    <a:lnTo>
                      <a:pt x="672" y="606"/>
                    </a:lnTo>
                    <a:lnTo>
                      <a:pt x="666" y="606"/>
                    </a:lnTo>
                    <a:lnTo>
                      <a:pt x="660" y="612"/>
                    </a:lnTo>
                    <a:lnTo>
                      <a:pt x="660" y="618"/>
                    </a:lnTo>
                    <a:lnTo>
                      <a:pt x="654" y="618"/>
                    </a:lnTo>
                    <a:lnTo>
                      <a:pt x="648" y="618"/>
                    </a:lnTo>
                    <a:lnTo>
                      <a:pt x="642" y="618"/>
                    </a:lnTo>
                    <a:lnTo>
                      <a:pt x="636" y="618"/>
                    </a:lnTo>
                    <a:lnTo>
                      <a:pt x="630" y="618"/>
                    </a:lnTo>
                    <a:lnTo>
                      <a:pt x="624" y="618"/>
                    </a:lnTo>
                    <a:lnTo>
                      <a:pt x="618" y="618"/>
                    </a:lnTo>
                    <a:lnTo>
                      <a:pt x="618" y="624"/>
                    </a:lnTo>
                    <a:lnTo>
                      <a:pt x="612" y="624"/>
                    </a:lnTo>
                    <a:lnTo>
                      <a:pt x="612" y="630"/>
                    </a:lnTo>
                    <a:lnTo>
                      <a:pt x="606" y="630"/>
                    </a:lnTo>
                    <a:lnTo>
                      <a:pt x="606" y="636"/>
                    </a:lnTo>
                    <a:lnTo>
                      <a:pt x="600" y="636"/>
                    </a:lnTo>
                    <a:lnTo>
                      <a:pt x="594" y="636"/>
                    </a:lnTo>
                    <a:lnTo>
                      <a:pt x="588" y="636"/>
                    </a:lnTo>
                    <a:lnTo>
                      <a:pt x="582" y="636"/>
                    </a:lnTo>
                    <a:lnTo>
                      <a:pt x="576" y="636"/>
                    </a:lnTo>
                    <a:lnTo>
                      <a:pt x="570" y="636"/>
                    </a:lnTo>
                    <a:lnTo>
                      <a:pt x="564" y="642"/>
                    </a:lnTo>
                    <a:lnTo>
                      <a:pt x="558" y="642"/>
                    </a:lnTo>
                    <a:lnTo>
                      <a:pt x="552" y="648"/>
                    </a:lnTo>
                    <a:lnTo>
                      <a:pt x="552" y="654"/>
                    </a:lnTo>
                    <a:lnTo>
                      <a:pt x="552" y="660"/>
                    </a:lnTo>
                    <a:lnTo>
                      <a:pt x="552" y="666"/>
                    </a:lnTo>
                    <a:lnTo>
                      <a:pt x="546" y="666"/>
                    </a:lnTo>
                    <a:lnTo>
                      <a:pt x="540" y="666"/>
                    </a:lnTo>
                    <a:lnTo>
                      <a:pt x="534" y="666"/>
                    </a:lnTo>
                    <a:lnTo>
                      <a:pt x="528" y="660"/>
                    </a:lnTo>
                    <a:lnTo>
                      <a:pt x="522" y="660"/>
                    </a:lnTo>
                    <a:lnTo>
                      <a:pt x="522" y="654"/>
                    </a:lnTo>
                    <a:lnTo>
                      <a:pt x="522" y="648"/>
                    </a:lnTo>
                    <a:lnTo>
                      <a:pt x="522" y="642"/>
                    </a:lnTo>
                    <a:lnTo>
                      <a:pt x="516" y="642"/>
                    </a:lnTo>
                    <a:lnTo>
                      <a:pt x="510" y="642"/>
                    </a:lnTo>
                    <a:lnTo>
                      <a:pt x="504" y="642"/>
                    </a:lnTo>
                    <a:lnTo>
                      <a:pt x="498" y="648"/>
                    </a:lnTo>
                    <a:lnTo>
                      <a:pt x="492" y="648"/>
                    </a:lnTo>
                    <a:lnTo>
                      <a:pt x="492" y="654"/>
                    </a:lnTo>
                    <a:lnTo>
                      <a:pt x="492" y="660"/>
                    </a:lnTo>
                    <a:lnTo>
                      <a:pt x="492" y="666"/>
                    </a:lnTo>
                    <a:lnTo>
                      <a:pt x="486" y="660"/>
                    </a:lnTo>
                    <a:lnTo>
                      <a:pt x="480" y="660"/>
                    </a:lnTo>
                    <a:lnTo>
                      <a:pt x="474" y="660"/>
                    </a:lnTo>
                    <a:lnTo>
                      <a:pt x="468" y="660"/>
                    </a:lnTo>
                    <a:lnTo>
                      <a:pt x="462" y="654"/>
                    </a:lnTo>
                    <a:lnTo>
                      <a:pt x="456" y="654"/>
                    </a:lnTo>
                    <a:lnTo>
                      <a:pt x="450" y="654"/>
                    </a:lnTo>
                    <a:lnTo>
                      <a:pt x="444" y="654"/>
                    </a:lnTo>
                    <a:lnTo>
                      <a:pt x="438" y="660"/>
                    </a:lnTo>
                    <a:lnTo>
                      <a:pt x="432" y="660"/>
                    </a:lnTo>
                    <a:lnTo>
                      <a:pt x="432" y="654"/>
                    </a:lnTo>
                    <a:lnTo>
                      <a:pt x="426" y="654"/>
                    </a:lnTo>
                    <a:lnTo>
                      <a:pt x="420" y="654"/>
                    </a:lnTo>
                    <a:lnTo>
                      <a:pt x="420" y="648"/>
                    </a:lnTo>
                    <a:lnTo>
                      <a:pt x="414" y="648"/>
                    </a:lnTo>
                    <a:lnTo>
                      <a:pt x="420" y="642"/>
                    </a:lnTo>
                    <a:lnTo>
                      <a:pt x="414" y="642"/>
                    </a:lnTo>
                    <a:lnTo>
                      <a:pt x="414" y="636"/>
                    </a:lnTo>
                    <a:lnTo>
                      <a:pt x="408" y="636"/>
                    </a:lnTo>
                    <a:lnTo>
                      <a:pt x="402" y="636"/>
                    </a:lnTo>
                    <a:lnTo>
                      <a:pt x="402" y="630"/>
                    </a:lnTo>
                    <a:lnTo>
                      <a:pt x="402" y="624"/>
                    </a:lnTo>
                    <a:lnTo>
                      <a:pt x="402" y="618"/>
                    </a:lnTo>
                    <a:lnTo>
                      <a:pt x="402" y="612"/>
                    </a:lnTo>
                    <a:lnTo>
                      <a:pt x="396" y="606"/>
                    </a:lnTo>
                    <a:lnTo>
                      <a:pt x="390" y="600"/>
                    </a:lnTo>
                    <a:lnTo>
                      <a:pt x="384" y="600"/>
                    </a:lnTo>
                    <a:lnTo>
                      <a:pt x="378" y="600"/>
                    </a:lnTo>
                    <a:lnTo>
                      <a:pt x="378" y="606"/>
                    </a:lnTo>
                    <a:lnTo>
                      <a:pt x="372" y="606"/>
                    </a:lnTo>
                    <a:lnTo>
                      <a:pt x="372" y="600"/>
                    </a:lnTo>
                    <a:lnTo>
                      <a:pt x="372" y="594"/>
                    </a:lnTo>
                    <a:lnTo>
                      <a:pt x="372" y="588"/>
                    </a:lnTo>
                    <a:lnTo>
                      <a:pt x="372" y="582"/>
                    </a:lnTo>
                    <a:lnTo>
                      <a:pt x="372" y="576"/>
                    </a:lnTo>
                    <a:lnTo>
                      <a:pt x="372" y="570"/>
                    </a:lnTo>
                    <a:lnTo>
                      <a:pt x="366" y="570"/>
                    </a:lnTo>
                    <a:lnTo>
                      <a:pt x="360" y="570"/>
                    </a:lnTo>
                    <a:lnTo>
                      <a:pt x="360" y="564"/>
                    </a:lnTo>
                    <a:lnTo>
                      <a:pt x="360" y="558"/>
                    </a:lnTo>
                    <a:lnTo>
                      <a:pt x="360" y="552"/>
                    </a:lnTo>
                    <a:lnTo>
                      <a:pt x="360" y="546"/>
                    </a:lnTo>
                    <a:lnTo>
                      <a:pt x="360" y="540"/>
                    </a:lnTo>
                    <a:lnTo>
                      <a:pt x="360" y="534"/>
                    </a:lnTo>
                    <a:lnTo>
                      <a:pt x="360" y="528"/>
                    </a:lnTo>
                    <a:lnTo>
                      <a:pt x="354" y="528"/>
                    </a:lnTo>
                    <a:lnTo>
                      <a:pt x="354" y="522"/>
                    </a:lnTo>
                    <a:lnTo>
                      <a:pt x="348" y="522"/>
                    </a:lnTo>
                    <a:lnTo>
                      <a:pt x="348" y="516"/>
                    </a:lnTo>
                    <a:lnTo>
                      <a:pt x="342" y="516"/>
                    </a:lnTo>
                    <a:lnTo>
                      <a:pt x="342" y="510"/>
                    </a:lnTo>
                    <a:lnTo>
                      <a:pt x="342" y="504"/>
                    </a:lnTo>
                    <a:lnTo>
                      <a:pt x="342" y="498"/>
                    </a:lnTo>
                    <a:lnTo>
                      <a:pt x="342" y="492"/>
                    </a:lnTo>
                    <a:lnTo>
                      <a:pt x="342" y="486"/>
                    </a:lnTo>
                    <a:lnTo>
                      <a:pt x="336" y="486"/>
                    </a:lnTo>
                    <a:lnTo>
                      <a:pt x="336" y="480"/>
                    </a:lnTo>
                    <a:lnTo>
                      <a:pt x="330" y="480"/>
                    </a:lnTo>
                    <a:lnTo>
                      <a:pt x="330" y="486"/>
                    </a:lnTo>
                    <a:lnTo>
                      <a:pt x="324" y="486"/>
                    </a:lnTo>
                    <a:lnTo>
                      <a:pt x="318" y="480"/>
                    </a:lnTo>
                    <a:lnTo>
                      <a:pt x="312" y="480"/>
                    </a:lnTo>
                    <a:lnTo>
                      <a:pt x="306" y="480"/>
                    </a:lnTo>
                    <a:lnTo>
                      <a:pt x="300" y="480"/>
                    </a:lnTo>
                    <a:lnTo>
                      <a:pt x="300" y="486"/>
                    </a:lnTo>
                    <a:lnTo>
                      <a:pt x="300" y="492"/>
                    </a:lnTo>
                    <a:lnTo>
                      <a:pt x="306" y="492"/>
                    </a:lnTo>
                    <a:lnTo>
                      <a:pt x="312" y="498"/>
                    </a:lnTo>
                    <a:lnTo>
                      <a:pt x="312" y="504"/>
                    </a:lnTo>
                    <a:lnTo>
                      <a:pt x="306" y="504"/>
                    </a:lnTo>
                    <a:lnTo>
                      <a:pt x="300" y="504"/>
                    </a:lnTo>
                    <a:lnTo>
                      <a:pt x="300" y="498"/>
                    </a:lnTo>
                    <a:lnTo>
                      <a:pt x="294" y="486"/>
                    </a:lnTo>
                    <a:lnTo>
                      <a:pt x="288" y="486"/>
                    </a:lnTo>
                    <a:lnTo>
                      <a:pt x="282" y="486"/>
                    </a:lnTo>
                    <a:lnTo>
                      <a:pt x="282" y="480"/>
                    </a:lnTo>
                    <a:lnTo>
                      <a:pt x="282" y="474"/>
                    </a:lnTo>
                    <a:lnTo>
                      <a:pt x="276" y="474"/>
                    </a:lnTo>
                    <a:lnTo>
                      <a:pt x="270" y="474"/>
                    </a:lnTo>
                    <a:lnTo>
                      <a:pt x="270" y="480"/>
                    </a:lnTo>
                    <a:lnTo>
                      <a:pt x="264" y="480"/>
                    </a:lnTo>
                    <a:lnTo>
                      <a:pt x="258" y="480"/>
                    </a:lnTo>
                    <a:lnTo>
                      <a:pt x="252" y="480"/>
                    </a:lnTo>
                    <a:lnTo>
                      <a:pt x="252" y="486"/>
                    </a:lnTo>
                    <a:lnTo>
                      <a:pt x="252" y="492"/>
                    </a:lnTo>
                    <a:lnTo>
                      <a:pt x="246" y="492"/>
                    </a:lnTo>
                    <a:lnTo>
                      <a:pt x="240" y="492"/>
                    </a:lnTo>
                    <a:lnTo>
                      <a:pt x="240" y="486"/>
                    </a:lnTo>
                    <a:lnTo>
                      <a:pt x="234" y="486"/>
                    </a:lnTo>
                    <a:lnTo>
                      <a:pt x="234" y="492"/>
                    </a:lnTo>
                    <a:lnTo>
                      <a:pt x="228" y="492"/>
                    </a:lnTo>
                    <a:lnTo>
                      <a:pt x="228" y="498"/>
                    </a:lnTo>
                    <a:lnTo>
                      <a:pt x="222" y="498"/>
                    </a:lnTo>
                    <a:lnTo>
                      <a:pt x="222" y="504"/>
                    </a:lnTo>
                    <a:lnTo>
                      <a:pt x="216" y="504"/>
                    </a:lnTo>
                    <a:lnTo>
                      <a:pt x="210" y="504"/>
                    </a:lnTo>
                    <a:lnTo>
                      <a:pt x="210" y="510"/>
                    </a:lnTo>
                    <a:lnTo>
                      <a:pt x="210" y="516"/>
                    </a:lnTo>
                    <a:lnTo>
                      <a:pt x="204" y="522"/>
                    </a:lnTo>
                    <a:lnTo>
                      <a:pt x="198" y="516"/>
                    </a:lnTo>
                    <a:lnTo>
                      <a:pt x="192" y="516"/>
                    </a:lnTo>
                    <a:lnTo>
                      <a:pt x="186" y="516"/>
                    </a:lnTo>
                    <a:lnTo>
                      <a:pt x="180" y="516"/>
                    </a:lnTo>
                    <a:lnTo>
                      <a:pt x="180" y="510"/>
                    </a:lnTo>
                    <a:lnTo>
                      <a:pt x="180" y="504"/>
                    </a:lnTo>
                    <a:lnTo>
                      <a:pt x="174" y="504"/>
                    </a:lnTo>
                    <a:lnTo>
                      <a:pt x="168" y="504"/>
                    </a:lnTo>
                    <a:lnTo>
                      <a:pt x="162" y="510"/>
                    </a:lnTo>
                    <a:lnTo>
                      <a:pt x="162" y="516"/>
                    </a:lnTo>
                    <a:lnTo>
                      <a:pt x="168" y="516"/>
                    </a:lnTo>
                    <a:lnTo>
                      <a:pt x="168" y="522"/>
                    </a:lnTo>
                    <a:lnTo>
                      <a:pt x="174" y="522"/>
                    </a:lnTo>
                    <a:lnTo>
                      <a:pt x="180" y="528"/>
                    </a:lnTo>
                    <a:lnTo>
                      <a:pt x="180" y="534"/>
                    </a:lnTo>
                    <a:lnTo>
                      <a:pt x="174" y="534"/>
                    </a:lnTo>
                    <a:lnTo>
                      <a:pt x="168" y="534"/>
                    </a:lnTo>
                    <a:lnTo>
                      <a:pt x="162" y="534"/>
                    </a:lnTo>
                    <a:lnTo>
                      <a:pt x="162" y="528"/>
                    </a:lnTo>
                    <a:lnTo>
                      <a:pt x="162" y="534"/>
                    </a:lnTo>
                    <a:lnTo>
                      <a:pt x="156" y="534"/>
                    </a:lnTo>
                    <a:lnTo>
                      <a:pt x="150" y="534"/>
                    </a:lnTo>
                    <a:lnTo>
                      <a:pt x="150" y="540"/>
                    </a:lnTo>
                    <a:lnTo>
                      <a:pt x="144" y="540"/>
                    </a:lnTo>
                    <a:lnTo>
                      <a:pt x="138" y="534"/>
                    </a:lnTo>
                    <a:lnTo>
                      <a:pt x="132" y="534"/>
                    </a:lnTo>
                    <a:lnTo>
                      <a:pt x="132" y="528"/>
                    </a:lnTo>
                    <a:lnTo>
                      <a:pt x="132" y="522"/>
                    </a:lnTo>
                    <a:lnTo>
                      <a:pt x="126" y="522"/>
                    </a:lnTo>
                    <a:lnTo>
                      <a:pt x="120" y="522"/>
                    </a:lnTo>
                    <a:lnTo>
                      <a:pt x="120" y="528"/>
                    </a:lnTo>
                    <a:lnTo>
                      <a:pt x="114" y="528"/>
                    </a:lnTo>
                    <a:lnTo>
                      <a:pt x="114" y="534"/>
                    </a:lnTo>
                    <a:lnTo>
                      <a:pt x="114" y="540"/>
                    </a:lnTo>
                    <a:lnTo>
                      <a:pt x="108" y="540"/>
                    </a:lnTo>
                    <a:lnTo>
                      <a:pt x="102" y="540"/>
                    </a:lnTo>
                    <a:lnTo>
                      <a:pt x="96" y="546"/>
                    </a:lnTo>
                    <a:lnTo>
                      <a:pt x="90" y="546"/>
                    </a:lnTo>
                    <a:lnTo>
                      <a:pt x="90" y="552"/>
                    </a:lnTo>
                    <a:lnTo>
                      <a:pt x="84" y="552"/>
                    </a:lnTo>
                    <a:lnTo>
                      <a:pt x="84" y="546"/>
                    </a:lnTo>
                    <a:lnTo>
                      <a:pt x="84" y="540"/>
                    </a:lnTo>
                    <a:lnTo>
                      <a:pt x="84" y="534"/>
                    </a:lnTo>
                    <a:lnTo>
                      <a:pt x="84" y="528"/>
                    </a:lnTo>
                    <a:lnTo>
                      <a:pt x="78" y="528"/>
                    </a:lnTo>
                    <a:lnTo>
                      <a:pt x="72" y="522"/>
                    </a:lnTo>
                    <a:lnTo>
                      <a:pt x="66" y="522"/>
                    </a:lnTo>
                    <a:lnTo>
                      <a:pt x="60" y="528"/>
                    </a:lnTo>
                    <a:lnTo>
                      <a:pt x="54" y="528"/>
                    </a:lnTo>
                    <a:lnTo>
                      <a:pt x="54" y="522"/>
                    </a:lnTo>
                    <a:lnTo>
                      <a:pt x="54" y="516"/>
                    </a:lnTo>
                    <a:lnTo>
                      <a:pt x="54" y="510"/>
                    </a:lnTo>
                    <a:lnTo>
                      <a:pt x="54" y="504"/>
                    </a:lnTo>
                    <a:lnTo>
                      <a:pt x="54" y="498"/>
                    </a:lnTo>
                    <a:lnTo>
                      <a:pt x="60" y="498"/>
                    </a:lnTo>
                    <a:lnTo>
                      <a:pt x="60" y="492"/>
                    </a:lnTo>
                    <a:lnTo>
                      <a:pt x="60" y="486"/>
                    </a:lnTo>
                    <a:lnTo>
                      <a:pt x="54" y="480"/>
                    </a:lnTo>
                    <a:lnTo>
                      <a:pt x="48" y="480"/>
                    </a:lnTo>
                    <a:lnTo>
                      <a:pt x="42" y="474"/>
                    </a:lnTo>
                    <a:lnTo>
                      <a:pt x="42" y="468"/>
                    </a:lnTo>
                    <a:lnTo>
                      <a:pt x="36" y="468"/>
                    </a:lnTo>
                    <a:lnTo>
                      <a:pt x="30" y="468"/>
                    </a:lnTo>
                    <a:lnTo>
                      <a:pt x="30" y="462"/>
                    </a:lnTo>
                    <a:lnTo>
                      <a:pt x="24" y="462"/>
                    </a:lnTo>
                    <a:lnTo>
                      <a:pt x="18" y="456"/>
                    </a:lnTo>
                    <a:lnTo>
                      <a:pt x="12" y="456"/>
                    </a:lnTo>
                    <a:lnTo>
                      <a:pt x="12" y="450"/>
                    </a:lnTo>
                    <a:lnTo>
                      <a:pt x="12" y="444"/>
                    </a:lnTo>
                    <a:lnTo>
                      <a:pt x="12" y="438"/>
                    </a:lnTo>
                    <a:lnTo>
                      <a:pt x="12" y="432"/>
                    </a:lnTo>
                    <a:lnTo>
                      <a:pt x="12" y="426"/>
                    </a:lnTo>
                    <a:lnTo>
                      <a:pt x="6" y="420"/>
                    </a:lnTo>
                    <a:lnTo>
                      <a:pt x="0" y="420"/>
                    </a:lnTo>
                    <a:lnTo>
                      <a:pt x="0" y="414"/>
                    </a:lnTo>
                    <a:lnTo>
                      <a:pt x="0" y="408"/>
                    </a:lnTo>
                    <a:lnTo>
                      <a:pt x="6" y="408"/>
                    </a:lnTo>
                    <a:lnTo>
                      <a:pt x="12" y="408"/>
                    </a:lnTo>
                    <a:lnTo>
                      <a:pt x="12" y="402"/>
                    </a:lnTo>
                    <a:lnTo>
                      <a:pt x="12" y="396"/>
                    </a:lnTo>
                    <a:lnTo>
                      <a:pt x="12" y="390"/>
                    </a:lnTo>
                    <a:lnTo>
                      <a:pt x="12" y="384"/>
                    </a:lnTo>
                    <a:lnTo>
                      <a:pt x="18" y="378"/>
                    </a:lnTo>
                    <a:lnTo>
                      <a:pt x="24" y="378"/>
                    </a:lnTo>
                    <a:lnTo>
                      <a:pt x="30" y="372"/>
                    </a:lnTo>
                    <a:lnTo>
                      <a:pt x="30" y="366"/>
                    </a:lnTo>
                    <a:lnTo>
                      <a:pt x="24" y="366"/>
                    </a:lnTo>
                    <a:lnTo>
                      <a:pt x="24" y="360"/>
                    </a:lnTo>
                    <a:lnTo>
                      <a:pt x="18" y="360"/>
                    </a:lnTo>
                    <a:lnTo>
                      <a:pt x="12" y="360"/>
                    </a:lnTo>
                    <a:lnTo>
                      <a:pt x="12" y="354"/>
                    </a:lnTo>
                    <a:lnTo>
                      <a:pt x="18" y="348"/>
                    </a:lnTo>
                    <a:lnTo>
                      <a:pt x="24" y="348"/>
                    </a:lnTo>
                    <a:lnTo>
                      <a:pt x="30" y="348"/>
                    </a:lnTo>
                    <a:lnTo>
                      <a:pt x="30" y="354"/>
                    </a:lnTo>
                    <a:lnTo>
                      <a:pt x="36" y="354"/>
                    </a:lnTo>
                    <a:lnTo>
                      <a:pt x="36" y="360"/>
                    </a:lnTo>
                    <a:lnTo>
                      <a:pt x="42" y="360"/>
                    </a:lnTo>
                    <a:lnTo>
                      <a:pt x="48" y="360"/>
                    </a:lnTo>
                    <a:lnTo>
                      <a:pt x="54" y="360"/>
                    </a:lnTo>
                    <a:lnTo>
                      <a:pt x="60" y="360"/>
                    </a:lnTo>
                    <a:lnTo>
                      <a:pt x="60" y="354"/>
                    </a:lnTo>
                    <a:lnTo>
                      <a:pt x="60" y="348"/>
                    </a:lnTo>
                    <a:lnTo>
                      <a:pt x="54" y="348"/>
                    </a:lnTo>
                    <a:lnTo>
                      <a:pt x="48" y="348"/>
                    </a:lnTo>
                    <a:lnTo>
                      <a:pt x="42" y="348"/>
                    </a:lnTo>
                    <a:lnTo>
                      <a:pt x="42" y="342"/>
                    </a:lnTo>
                    <a:lnTo>
                      <a:pt x="42" y="336"/>
                    </a:lnTo>
                    <a:lnTo>
                      <a:pt x="48" y="336"/>
                    </a:lnTo>
                    <a:lnTo>
                      <a:pt x="54" y="336"/>
                    </a:lnTo>
                    <a:lnTo>
                      <a:pt x="60" y="336"/>
                    </a:lnTo>
                    <a:lnTo>
                      <a:pt x="60" y="330"/>
                    </a:lnTo>
                    <a:lnTo>
                      <a:pt x="66" y="330"/>
                    </a:lnTo>
                    <a:lnTo>
                      <a:pt x="66" y="324"/>
                    </a:lnTo>
                    <a:lnTo>
                      <a:pt x="72" y="324"/>
                    </a:lnTo>
                    <a:lnTo>
                      <a:pt x="78" y="324"/>
                    </a:lnTo>
                    <a:lnTo>
                      <a:pt x="72" y="330"/>
                    </a:lnTo>
                    <a:lnTo>
                      <a:pt x="78" y="330"/>
                    </a:lnTo>
                    <a:lnTo>
                      <a:pt x="78" y="336"/>
                    </a:lnTo>
                    <a:lnTo>
                      <a:pt x="84" y="336"/>
                    </a:lnTo>
                    <a:lnTo>
                      <a:pt x="90" y="336"/>
                    </a:lnTo>
                    <a:lnTo>
                      <a:pt x="90" y="330"/>
                    </a:lnTo>
                    <a:lnTo>
                      <a:pt x="96" y="330"/>
                    </a:lnTo>
                    <a:lnTo>
                      <a:pt x="96" y="324"/>
                    </a:lnTo>
                    <a:lnTo>
                      <a:pt x="102" y="324"/>
                    </a:lnTo>
                    <a:lnTo>
                      <a:pt x="108" y="318"/>
                    </a:lnTo>
                    <a:lnTo>
                      <a:pt x="114" y="318"/>
                    </a:lnTo>
                    <a:lnTo>
                      <a:pt x="120" y="318"/>
                    </a:lnTo>
                    <a:lnTo>
                      <a:pt x="120" y="312"/>
                    </a:lnTo>
                    <a:lnTo>
                      <a:pt x="120" y="306"/>
                    </a:lnTo>
                    <a:lnTo>
                      <a:pt x="120" y="300"/>
                    </a:lnTo>
                    <a:lnTo>
                      <a:pt x="120" y="294"/>
                    </a:lnTo>
                    <a:lnTo>
                      <a:pt x="120" y="288"/>
                    </a:lnTo>
                    <a:lnTo>
                      <a:pt x="120" y="282"/>
                    </a:lnTo>
                    <a:lnTo>
                      <a:pt x="126" y="282"/>
                    </a:lnTo>
                    <a:lnTo>
                      <a:pt x="132" y="282"/>
                    </a:lnTo>
                    <a:lnTo>
                      <a:pt x="132" y="288"/>
                    </a:lnTo>
                    <a:lnTo>
                      <a:pt x="138" y="288"/>
                    </a:lnTo>
                    <a:lnTo>
                      <a:pt x="138" y="294"/>
                    </a:lnTo>
                    <a:lnTo>
                      <a:pt x="144" y="294"/>
                    </a:lnTo>
                    <a:lnTo>
                      <a:pt x="150" y="288"/>
                    </a:lnTo>
                    <a:lnTo>
                      <a:pt x="156" y="288"/>
                    </a:lnTo>
                    <a:lnTo>
                      <a:pt x="162" y="288"/>
                    </a:lnTo>
                    <a:lnTo>
                      <a:pt x="168" y="288"/>
                    </a:lnTo>
                    <a:lnTo>
                      <a:pt x="168" y="294"/>
                    </a:lnTo>
                    <a:lnTo>
                      <a:pt x="168" y="300"/>
                    </a:lnTo>
                    <a:lnTo>
                      <a:pt x="168" y="306"/>
                    </a:lnTo>
                    <a:lnTo>
                      <a:pt x="168" y="312"/>
                    </a:lnTo>
                    <a:lnTo>
                      <a:pt x="174" y="312"/>
                    </a:lnTo>
                    <a:lnTo>
                      <a:pt x="180" y="306"/>
                    </a:lnTo>
                    <a:lnTo>
                      <a:pt x="180" y="312"/>
                    </a:lnTo>
                    <a:lnTo>
                      <a:pt x="180" y="318"/>
                    </a:lnTo>
                    <a:lnTo>
                      <a:pt x="186" y="318"/>
                    </a:lnTo>
                    <a:lnTo>
                      <a:pt x="192" y="318"/>
                    </a:lnTo>
                    <a:lnTo>
                      <a:pt x="198" y="318"/>
                    </a:lnTo>
                    <a:lnTo>
                      <a:pt x="198" y="312"/>
                    </a:lnTo>
                    <a:lnTo>
                      <a:pt x="198" y="306"/>
                    </a:lnTo>
                    <a:lnTo>
                      <a:pt x="198" y="300"/>
                    </a:lnTo>
                    <a:lnTo>
                      <a:pt x="198" y="294"/>
                    </a:lnTo>
                    <a:lnTo>
                      <a:pt x="204" y="294"/>
                    </a:lnTo>
                    <a:lnTo>
                      <a:pt x="210" y="300"/>
                    </a:lnTo>
                    <a:lnTo>
                      <a:pt x="210" y="306"/>
                    </a:lnTo>
                    <a:lnTo>
                      <a:pt x="216" y="312"/>
                    </a:lnTo>
                    <a:lnTo>
                      <a:pt x="222" y="312"/>
                    </a:lnTo>
                    <a:lnTo>
                      <a:pt x="228" y="318"/>
                    </a:lnTo>
                    <a:lnTo>
                      <a:pt x="228" y="324"/>
                    </a:lnTo>
                    <a:lnTo>
                      <a:pt x="234" y="324"/>
                    </a:lnTo>
                    <a:lnTo>
                      <a:pt x="240" y="324"/>
                    </a:lnTo>
                    <a:lnTo>
                      <a:pt x="240" y="330"/>
                    </a:lnTo>
                    <a:lnTo>
                      <a:pt x="240" y="336"/>
                    </a:lnTo>
                    <a:lnTo>
                      <a:pt x="240" y="342"/>
                    </a:lnTo>
                    <a:lnTo>
                      <a:pt x="246" y="342"/>
                    </a:lnTo>
                    <a:lnTo>
                      <a:pt x="252" y="336"/>
                    </a:lnTo>
                    <a:lnTo>
                      <a:pt x="258" y="336"/>
                    </a:lnTo>
                    <a:lnTo>
                      <a:pt x="264" y="336"/>
                    </a:lnTo>
                    <a:lnTo>
                      <a:pt x="270" y="336"/>
                    </a:lnTo>
                    <a:lnTo>
                      <a:pt x="270" y="330"/>
                    </a:lnTo>
                    <a:lnTo>
                      <a:pt x="270" y="324"/>
                    </a:lnTo>
                    <a:lnTo>
                      <a:pt x="270" y="318"/>
                    </a:lnTo>
                    <a:lnTo>
                      <a:pt x="270" y="312"/>
                    </a:lnTo>
                    <a:lnTo>
                      <a:pt x="270" y="306"/>
                    </a:lnTo>
                    <a:lnTo>
                      <a:pt x="276" y="300"/>
                    </a:lnTo>
                    <a:lnTo>
                      <a:pt x="282" y="300"/>
                    </a:lnTo>
                    <a:lnTo>
                      <a:pt x="282" y="294"/>
                    </a:lnTo>
                    <a:lnTo>
                      <a:pt x="288" y="294"/>
                    </a:lnTo>
                    <a:lnTo>
                      <a:pt x="288" y="288"/>
                    </a:lnTo>
                    <a:lnTo>
                      <a:pt x="288" y="282"/>
                    </a:lnTo>
                    <a:lnTo>
                      <a:pt x="288" y="276"/>
                    </a:lnTo>
                    <a:lnTo>
                      <a:pt x="288" y="270"/>
                    </a:lnTo>
                    <a:lnTo>
                      <a:pt x="294" y="270"/>
                    </a:lnTo>
                    <a:lnTo>
                      <a:pt x="300" y="270"/>
                    </a:lnTo>
                    <a:lnTo>
                      <a:pt x="300" y="264"/>
                    </a:lnTo>
                    <a:lnTo>
                      <a:pt x="306" y="264"/>
                    </a:lnTo>
                    <a:lnTo>
                      <a:pt x="312" y="264"/>
                    </a:lnTo>
                    <a:lnTo>
                      <a:pt x="312" y="258"/>
                    </a:lnTo>
                    <a:lnTo>
                      <a:pt x="318" y="258"/>
                    </a:lnTo>
                    <a:lnTo>
                      <a:pt x="318" y="252"/>
                    </a:lnTo>
                    <a:lnTo>
                      <a:pt x="324" y="252"/>
                    </a:lnTo>
                    <a:lnTo>
                      <a:pt x="330" y="246"/>
                    </a:lnTo>
                    <a:lnTo>
                      <a:pt x="336" y="246"/>
                    </a:lnTo>
                    <a:lnTo>
                      <a:pt x="336" y="240"/>
                    </a:lnTo>
                    <a:lnTo>
                      <a:pt x="336" y="234"/>
                    </a:lnTo>
                    <a:lnTo>
                      <a:pt x="336" y="228"/>
                    </a:lnTo>
                    <a:lnTo>
                      <a:pt x="336" y="222"/>
                    </a:lnTo>
                    <a:lnTo>
                      <a:pt x="336" y="216"/>
                    </a:lnTo>
                    <a:lnTo>
                      <a:pt x="336" y="210"/>
                    </a:lnTo>
                    <a:lnTo>
                      <a:pt x="336" y="204"/>
                    </a:lnTo>
                    <a:lnTo>
                      <a:pt x="336" y="198"/>
                    </a:lnTo>
                    <a:lnTo>
                      <a:pt x="336" y="192"/>
                    </a:lnTo>
                    <a:lnTo>
                      <a:pt x="342" y="186"/>
                    </a:lnTo>
                    <a:lnTo>
                      <a:pt x="348" y="186"/>
                    </a:lnTo>
                    <a:lnTo>
                      <a:pt x="348" y="180"/>
                    </a:lnTo>
                    <a:lnTo>
                      <a:pt x="342" y="180"/>
                    </a:lnTo>
                    <a:lnTo>
                      <a:pt x="336" y="174"/>
                    </a:lnTo>
                    <a:lnTo>
                      <a:pt x="336" y="168"/>
                    </a:lnTo>
                    <a:lnTo>
                      <a:pt x="336" y="162"/>
                    </a:lnTo>
                    <a:lnTo>
                      <a:pt x="342" y="162"/>
                    </a:lnTo>
                    <a:lnTo>
                      <a:pt x="348" y="162"/>
                    </a:lnTo>
                    <a:lnTo>
                      <a:pt x="348" y="156"/>
                    </a:lnTo>
                    <a:lnTo>
                      <a:pt x="354" y="156"/>
                    </a:lnTo>
                    <a:lnTo>
                      <a:pt x="354" y="150"/>
                    </a:lnTo>
                    <a:lnTo>
                      <a:pt x="354" y="144"/>
                    </a:lnTo>
                    <a:lnTo>
                      <a:pt x="348" y="138"/>
                    </a:lnTo>
                    <a:lnTo>
                      <a:pt x="354" y="138"/>
                    </a:lnTo>
                    <a:lnTo>
                      <a:pt x="354" y="132"/>
                    </a:lnTo>
                    <a:lnTo>
                      <a:pt x="360" y="132"/>
                    </a:lnTo>
                    <a:lnTo>
                      <a:pt x="366" y="132"/>
                    </a:lnTo>
                    <a:lnTo>
                      <a:pt x="366" y="126"/>
                    </a:lnTo>
                    <a:lnTo>
                      <a:pt x="366" y="120"/>
                    </a:lnTo>
                    <a:lnTo>
                      <a:pt x="390" y="114"/>
                    </a:lnTo>
                    <a:lnTo>
                      <a:pt x="396" y="114"/>
                    </a:lnTo>
                    <a:lnTo>
                      <a:pt x="402" y="114"/>
                    </a:lnTo>
                    <a:lnTo>
                      <a:pt x="408" y="108"/>
                    </a:lnTo>
                    <a:lnTo>
                      <a:pt x="414" y="108"/>
                    </a:lnTo>
                    <a:lnTo>
                      <a:pt x="414" y="102"/>
                    </a:lnTo>
                    <a:lnTo>
                      <a:pt x="414" y="96"/>
                    </a:lnTo>
                    <a:lnTo>
                      <a:pt x="414" y="90"/>
                    </a:lnTo>
                    <a:lnTo>
                      <a:pt x="414" y="84"/>
                    </a:lnTo>
                    <a:lnTo>
                      <a:pt x="414" y="78"/>
                    </a:lnTo>
                    <a:lnTo>
                      <a:pt x="420" y="78"/>
                    </a:lnTo>
                    <a:lnTo>
                      <a:pt x="426" y="78"/>
                    </a:lnTo>
                    <a:lnTo>
                      <a:pt x="426" y="72"/>
                    </a:lnTo>
                    <a:lnTo>
                      <a:pt x="426" y="66"/>
                    </a:lnTo>
                    <a:lnTo>
                      <a:pt x="426" y="60"/>
                    </a:lnTo>
                    <a:lnTo>
                      <a:pt x="426" y="54"/>
                    </a:lnTo>
                    <a:lnTo>
                      <a:pt x="426" y="48"/>
                    </a:lnTo>
                    <a:lnTo>
                      <a:pt x="426" y="42"/>
                    </a:lnTo>
                    <a:lnTo>
                      <a:pt x="432" y="42"/>
                    </a:lnTo>
                    <a:lnTo>
                      <a:pt x="432" y="36"/>
                    </a:lnTo>
                    <a:lnTo>
                      <a:pt x="432" y="30"/>
                    </a:lnTo>
                    <a:lnTo>
                      <a:pt x="432" y="24"/>
                    </a:lnTo>
                    <a:lnTo>
                      <a:pt x="432" y="18"/>
                    </a:lnTo>
                    <a:lnTo>
                      <a:pt x="426" y="12"/>
                    </a:lnTo>
                    <a:lnTo>
                      <a:pt x="432" y="12"/>
                    </a:lnTo>
                    <a:lnTo>
                      <a:pt x="432" y="6"/>
                    </a:lnTo>
                    <a:lnTo>
                      <a:pt x="438" y="6"/>
                    </a:lnTo>
                    <a:lnTo>
                      <a:pt x="438" y="0"/>
                    </a:lnTo>
                    <a:lnTo>
                      <a:pt x="444" y="0"/>
                    </a:lnTo>
                    <a:lnTo>
                      <a:pt x="444" y="6"/>
                    </a:lnTo>
                    <a:lnTo>
                      <a:pt x="450" y="6"/>
                    </a:lnTo>
                    <a:lnTo>
                      <a:pt x="456" y="6"/>
                    </a:lnTo>
                    <a:lnTo>
                      <a:pt x="456" y="0"/>
                    </a:lnTo>
                    <a:lnTo>
                      <a:pt x="462" y="6"/>
                    </a:lnTo>
                    <a:lnTo>
                      <a:pt x="468" y="12"/>
                    </a:lnTo>
                    <a:lnTo>
                      <a:pt x="474" y="12"/>
                    </a:lnTo>
                    <a:lnTo>
                      <a:pt x="474" y="18"/>
                    </a:lnTo>
                    <a:lnTo>
                      <a:pt x="474" y="24"/>
                    </a:lnTo>
                    <a:lnTo>
                      <a:pt x="474" y="30"/>
                    </a:lnTo>
                    <a:lnTo>
                      <a:pt x="480" y="30"/>
                    </a:lnTo>
                    <a:lnTo>
                      <a:pt x="486" y="30"/>
                    </a:lnTo>
                    <a:lnTo>
                      <a:pt x="492" y="36"/>
                    </a:lnTo>
                    <a:lnTo>
                      <a:pt x="498" y="36"/>
                    </a:lnTo>
                    <a:lnTo>
                      <a:pt x="504" y="36"/>
                    </a:lnTo>
                    <a:lnTo>
                      <a:pt x="504" y="42"/>
                    </a:lnTo>
                    <a:lnTo>
                      <a:pt x="504" y="48"/>
                    </a:lnTo>
                    <a:lnTo>
                      <a:pt x="504" y="54"/>
                    </a:lnTo>
                    <a:lnTo>
                      <a:pt x="504" y="60"/>
                    </a:lnTo>
                    <a:lnTo>
                      <a:pt x="510" y="66"/>
                    </a:lnTo>
                    <a:lnTo>
                      <a:pt x="516" y="66"/>
                    </a:lnTo>
                    <a:lnTo>
                      <a:pt x="516" y="72"/>
                    </a:lnTo>
                    <a:lnTo>
                      <a:pt x="522" y="72"/>
                    </a:lnTo>
                    <a:lnTo>
                      <a:pt x="522" y="78"/>
                    </a:lnTo>
                    <a:lnTo>
                      <a:pt x="522" y="84"/>
                    </a:lnTo>
                    <a:lnTo>
                      <a:pt x="516" y="84"/>
                    </a:lnTo>
                    <a:lnTo>
                      <a:pt x="516" y="90"/>
                    </a:lnTo>
                    <a:lnTo>
                      <a:pt x="516" y="96"/>
                    </a:lnTo>
                    <a:lnTo>
                      <a:pt x="516" y="102"/>
                    </a:lnTo>
                    <a:lnTo>
                      <a:pt x="516" y="108"/>
                    </a:lnTo>
                    <a:lnTo>
                      <a:pt x="516" y="114"/>
                    </a:lnTo>
                    <a:lnTo>
                      <a:pt x="516" y="120"/>
                    </a:lnTo>
                    <a:lnTo>
                      <a:pt x="516" y="126"/>
                    </a:lnTo>
                    <a:lnTo>
                      <a:pt x="516" y="132"/>
                    </a:lnTo>
                    <a:lnTo>
                      <a:pt x="516" y="138"/>
                    </a:lnTo>
                    <a:lnTo>
                      <a:pt x="516" y="144"/>
                    </a:lnTo>
                    <a:lnTo>
                      <a:pt x="516" y="150"/>
                    </a:lnTo>
                    <a:lnTo>
                      <a:pt x="516" y="156"/>
                    </a:lnTo>
                    <a:lnTo>
                      <a:pt x="510" y="156"/>
                    </a:lnTo>
                    <a:lnTo>
                      <a:pt x="504" y="156"/>
                    </a:lnTo>
                    <a:lnTo>
                      <a:pt x="504" y="162"/>
                    </a:lnTo>
                    <a:lnTo>
                      <a:pt x="498" y="162"/>
                    </a:lnTo>
                    <a:lnTo>
                      <a:pt x="492" y="162"/>
                    </a:lnTo>
                    <a:lnTo>
                      <a:pt x="486" y="162"/>
                    </a:lnTo>
                    <a:lnTo>
                      <a:pt x="486" y="168"/>
                    </a:lnTo>
                    <a:lnTo>
                      <a:pt x="486" y="174"/>
                    </a:lnTo>
                    <a:lnTo>
                      <a:pt x="492" y="174"/>
                    </a:lnTo>
                    <a:lnTo>
                      <a:pt x="498" y="174"/>
                    </a:lnTo>
                    <a:lnTo>
                      <a:pt x="504" y="174"/>
                    </a:lnTo>
                    <a:lnTo>
                      <a:pt x="498" y="174"/>
                    </a:lnTo>
                    <a:lnTo>
                      <a:pt x="492" y="174"/>
                    </a:lnTo>
                    <a:lnTo>
                      <a:pt x="486" y="180"/>
                    </a:lnTo>
                    <a:lnTo>
                      <a:pt x="480" y="186"/>
                    </a:lnTo>
                    <a:lnTo>
                      <a:pt x="474" y="186"/>
                    </a:lnTo>
                    <a:lnTo>
                      <a:pt x="468" y="186"/>
                    </a:lnTo>
                    <a:lnTo>
                      <a:pt x="468" y="192"/>
                    </a:lnTo>
                    <a:lnTo>
                      <a:pt x="474" y="192"/>
                    </a:lnTo>
                    <a:lnTo>
                      <a:pt x="474" y="198"/>
                    </a:lnTo>
                    <a:lnTo>
                      <a:pt x="468" y="198"/>
                    </a:lnTo>
                    <a:lnTo>
                      <a:pt x="462" y="198"/>
                    </a:lnTo>
                    <a:lnTo>
                      <a:pt x="462" y="192"/>
                    </a:lnTo>
                    <a:lnTo>
                      <a:pt x="456" y="192"/>
                    </a:lnTo>
                    <a:lnTo>
                      <a:pt x="456" y="186"/>
                    </a:lnTo>
                    <a:lnTo>
                      <a:pt x="450" y="186"/>
                    </a:lnTo>
                    <a:lnTo>
                      <a:pt x="444" y="192"/>
                    </a:lnTo>
                    <a:lnTo>
                      <a:pt x="438" y="192"/>
                    </a:lnTo>
                    <a:lnTo>
                      <a:pt x="438" y="198"/>
                    </a:lnTo>
                    <a:lnTo>
                      <a:pt x="444" y="204"/>
                    </a:lnTo>
                    <a:lnTo>
                      <a:pt x="438" y="204"/>
                    </a:lnTo>
                    <a:lnTo>
                      <a:pt x="438" y="210"/>
                    </a:lnTo>
                    <a:lnTo>
                      <a:pt x="438" y="216"/>
                    </a:lnTo>
                    <a:lnTo>
                      <a:pt x="444" y="216"/>
                    </a:lnTo>
                    <a:lnTo>
                      <a:pt x="450" y="216"/>
                    </a:lnTo>
                    <a:lnTo>
                      <a:pt x="456" y="216"/>
                    </a:lnTo>
                    <a:lnTo>
                      <a:pt x="462" y="216"/>
                    </a:lnTo>
                    <a:lnTo>
                      <a:pt x="468" y="222"/>
                    </a:lnTo>
                    <a:lnTo>
                      <a:pt x="474" y="222"/>
                    </a:lnTo>
                    <a:lnTo>
                      <a:pt x="468" y="228"/>
                    </a:lnTo>
                    <a:lnTo>
                      <a:pt x="468" y="234"/>
                    </a:lnTo>
                    <a:lnTo>
                      <a:pt x="468" y="240"/>
                    </a:lnTo>
                    <a:lnTo>
                      <a:pt x="468" y="246"/>
                    </a:lnTo>
                    <a:lnTo>
                      <a:pt x="474" y="252"/>
                    </a:lnTo>
                    <a:lnTo>
                      <a:pt x="468" y="252"/>
                    </a:lnTo>
                    <a:lnTo>
                      <a:pt x="468" y="258"/>
                    </a:lnTo>
                    <a:lnTo>
                      <a:pt x="462" y="258"/>
                    </a:lnTo>
                    <a:lnTo>
                      <a:pt x="456" y="264"/>
                    </a:lnTo>
                    <a:lnTo>
                      <a:pt x="456" y="270"/>
                    </a:lnTo>
                    <a:lnTo>
                      <a:pt x="456" y="276"/>
                    </a:lnTo>
                    <a:lnTo>
                      <a:pt x="462" y="276"/>
                    </a:lnTo>
                    <a:lnTo>
                      <a:pt x="468" y="276"/>
                    </a:lnTo>
                    <a:lnTo>
                      <a:pt x="474" y="276"/>
                    </a:lnTo>
                    <a:lnTo>
                      <a:pt x="480" y="276"/>
                    </a:lnTo>
                    <a:lnTo>
                      <a:pt x="480" y="282"/>
                    </a:lnTo>
                    <a:lnTo>
                      <a:pt x="486" y="282"/>
                    </a:lnTo>
                    <a:lnTo>
                      <a:pt x="486" y="288"/>
                    </a:lnTo>
                    <a:lnTo>
                      <a:pt x="486" y="294"/>
                    </a:lnTo>
                    <a:lnTo>
                      <a:pt x="480" y="300"/>
                    </a:lnTo>
                    <a:lnTo>
                      <a:pt x="474" y="300"/>
                    </a:lnTo>
                    <a:lnTo>
                      <a:pt x="468" y="300"/>
                    </a:lnTo>
                    <a:lnTo>
                      <a:pt x="474" y="306"/>
                    </a:lnTo>
                    <a:lnTo>
                      <a:pt x="480" y="306"/>
                    </a:lnTo>
                    <a:lnTo>
                      <a:pt x="486" y="306"/>
                    </a:lnTo>
                    <a:lnTo>
                      <a:pt x="486" y="312"/>
                    </a:lnTo>
                    <a:lnTo>
                      <a:pt x="486" y="318"/>
                    </a:lnTo>
                    <a:lnTo>
                      <a:pt x="486" y="324"/>
                    </a:lnTo>
                    <a:lnTo>
                      <a:pt x="492" y="324"/>
                    </a:lnTo>
                    <a:lnTo>
                      <a:pt x="498" y="324"/>
                    </a:lnTo>
                    <a:lnTo>
                      <a:pt x="498" y="330"/>
                    </a:lnTo>
                    <a:lnTo>
                      <a:pt x="504" y="330"/>
                    </a:lnTo>
                    <a:lnTo>
                      <a:pt x="510" y="336"/>
                    </a:lnTo>
                    <a:lnTo>
                      <a:pt x="516" y="342"/>
                    </a:lnTo>
                    <a:lnTo>
                      <a:pt x="516" y="348"/>
                    </a:lnTo>
                    <a:lnTo>
                      <a:pt x="522" y="348"/>
                    </a:lnTo>
                    <a:lnTo>
                      <a:pt x="528" y="348"/>
                    </a:lnTo>
                    <a:lnTo>
                      <a:pt x="534" y="348"/>
                    </a:lnTo>
                    <a:lnTo>
                      <a:pt x="540" y="348"/>
                    </a:lnTo>
                    <a:lnTo>
                      <a:pt x="540" y="354"/>
                    </a:lnTo>
                    <a:lnTo>
                      <a:pt x="546" y="354"/>
                    </a:lnTo>
                    <a:lnTo>
                      <a:pt x="552" y="354"/>
                    </a:lnTo>
                    <a:lnTo>
                      <a:pt x="558" y="354"/>
                    </a:lnTo>
                    <a:lnTo>
                      <a:pt x="558" y="360"/>
                    </a:lnTo>
                    <a:lnTo>
                      <a:pt x="564" y="360"/>
                    </a:lnTo>
                    <a:lnTo>
                      <a:pt x="570" y="360"/>
                    </a:lnTo>
                    <a:lnTo>
                      <a:pt x="576" y="360"/>
                    </a:lnTo>
                    <a:lnTo>
                      <a:pt x="576" y="366"/>
                    </a:lnTo>
                    <a:lnTo>
                      <a:pt x="570" y="372"/>
                    </a:lnTo>
                    <a:lnTo>
                      <a:pt x="564" y="372"/>
                    </a:lnTo>
                    <a:lnTo>
                      <a:pt x="558" y="378"/>
                    </a:lnTo>
                    <a:lnTo>
                      <a:pt x="552" y="378"/>
                    </a:lnTo>
                    <a:lnTo>
                      <a:pt x="546" y="378"/>
                    </a:lnTo>
                    <a:lnTo>
                      <a:pt x="546" y="384"/>
                    </a:lnTo>
                    <a:lnTo>
                      <a:pt x="552" y="384"/>
                    </a:lnTo>
                    <a:lnTo>
                      <a:pt x="552" y="390"/>
                    </a:lnTo>
                    <a:lnTo>
                      <a:pt x="558" y="390"/>
                    </a:lnTo>
                    <a:lnTo>
                      <a:pt x="564" y="390"/>
                    </a:lnTo>
                    <a:lnTo>
                      <a:pt x="564" y="396"/>
                    </a:lnTo>
                    <a:lnTo>
                      <a:pt x="570" y="396"/>
                    </a:lnTo>
                    <a:lnTo>
                      <a:pt x="576" y="396"/>
                    </a:lnTo>
                    <a:lnTo>
                      <a:pt x="576" y="402"/>
                    </a:lnTo>
                    <a:lnTo>
                      <a:pt x="582" y="402"/>
                    </a:lnTo>
                    <a:lnTo>
                      <a:pt x="588" y="408"/>
                    </a:lnTo>
                    <a:lnTo>
                      <a:pt x="594" y="414"/>
                    </a:lnTo>
                    <a:lnTo>
                      <a:pt x="600" y="414"/>
                    </a:lnTo>
                    <a:lnTo>
                      <a:pt x="600" y="420"/>
                    </a:lnTo>
                    <a:lnTo>
                      <a:pt x="606" y="420"/>
                    </a:lnTo>
                    <a:lnTo>
                      <a:pt x="606" y="426"/>
                    </a:lnTo>
                    <a:lnTo>
                      <a:pt x="612" y="426"/>
                    </a:lnTo>
                    <a:lnTo>
                      <a:pt x="618" y="426"/>
                    </a:lnTo>
                    <a:lnTo>
                      <a:pt x="618" y="432"/>
                    </a:lnTo>
                    <a:lnTo>
                      <a:pt x="618" y="438"/>
                    </a:lnTo>
                    <a:lnTo>
                      <a:pt x="618" y="444"/>
                    </a:lnTo>
                    <a:lnTo>
                      <a:pt x="618" y="450"/>
                    </a:lnTo>
                    <a:close/>
                  </a:path>
                </a:pathLst>
              </a:custGeom>
              <a:noFill/>
              <a:ln w="6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93" name="Freeform 241"/>
              <p:cNvSpPr>
                <a:spLocks/>
              </p:cNvSpPr>
              <p:nvPr/>
            </p:nvSpPr>
            <p:spPr bwMode="auto">
              <a:xfrm>
                <a:off x="2219325" y="4000500"/>
                <a:ext cx="1190625" cy="981075"/>
              </a:xfrm>
              <a:custGeom>
                <a:avLst/>
                <a:gdLst>
                  <a:gd name="T0" fmla="*/ 2147483647 w 750"/>
                  <a:gd name="T1" fmla="*/ 2147483647 h 618"/>
                  <a:gd name="T2" fmla="*/ 2147483647 w 750"/>
                  <a:gd name="T3" fmla="*/ 2147483647 h 618"/>
                  <a:gd name="T4" fmla="*/ 2147483647 w 750"/>
                  <a:gd name="T5" fmla="*/ 2147483647 h 618"/>
                  <a:gd name="T6" fmla="*/ 2147483647 w 750"/>
                  <a:gd name="T7" fmla="*/ 2147483647 h 618"/>
                  <a:gd name="T8" fmla="*/ 2147483647 w 750"/>
                  <a:gd name="T9" fmla="*/ 2147483647 h 618"/>
                  <a:gd name="T10" fmla="*/ 2147483647 w 750"/>
                  <a:gd name="T11" fmla="*/ 2147483647 h 618"/>
                  <a:gd name="T12" fmla="*/ 2147483647 w 750"/>
                  <a:gd name="T13" fmla="*/ 2147483647 h 618"/>
                  <a:gd name="T14" fmla="*/ 2147483647 w 750"/>
                  <a:gd name="T15" fmla="*/ 2147483647 h 618"/>
                  <a:gd name="T16" fmla="*/ 2147483647 w 750"/>
                  <a:gd name="T17" fmla="*/ 2147483647 h 618"/>
                  <a:gd name="T18" fmla="*/ 2147483647 w 750"/>
                  <a:gd name="T19" fmla="*/ 2147483647 h 618"/>
                  <a:gd name="T20" fmla="*/ 2147483647 w 750"/>
                  <a:gd name="T21" fmla="*/ 2147483647 h 618"/>
                  <a:gd name="T22" fmla="*/ 2147483647 w 750"/>
                  <a:gd name="T23" fmla="*/ 2147483647 h 618"/>
                  <a:gd name="T24" fmla="*/ 2147483647 w 750"/>
                  <a:gd name="T25" fmla="*/ 2147483647 h 618"/>
                  <a:gd name="T26" fmla="*/ 2147483647 w 750"/>
                  <a:gd name="T27" fmla="*/ 2147483647 h 618"/>
                  <a:gd name="T28" fmla="*/ 2147483647 w 750"/>
                  <a:gd name="T29" fmla="*/ 2147483647 h 618"/>
                  <a:gd name="T30" fmla="*/ 2147483647 w 750"/>
                  <a:gd name="T31" fmla="*/ 2147483647 h 618"/>
                  <a:gd name="T32" fmla="*/ 2147483647 w 750"/>
                  <a:gd name="T33" fmla="*/ 2147483647 h 618"/>
                  <a:gd name="T34" fmla="*/ 2147483647 w 750"/>
                  <a:gd name="T35" fmla="*/ 2147483647 h 618"/>
                  <a:gd name="T36" fmla="*/ 2147483647 w 750"/>
                  <a:gd name="T37" fmla="*/ 2147483647 h 618"/>
                  <a:gd name="T38" fmla="*/ 2147483647 w 750"/>
                  <a:gd name="T39" fmla="*/ 2147483647 h 618"/>
                  <a:gd name="T40" fmla="*/ 2147483647 w 750"/>
                  <a:gd name="T41" fmla="*/ 2147483647 h 618"/>
                  <a:gd name="T42" fmla="*/ 2147483647 w 750"/>
                  <a:gd name="T43" fmla="*/ 2147483647 h 618"/>
                  <a:gd name="T44" fmla="*/ 2147483647 w 750"/>
                  <a:gd name="T45" fmla="*/ 2147483647 h 618"/>
                  <a:gd name="T46" fmla="*/ 2147483647 w 750"/>
                  <a:gd name="T47" fmla="*/ 2147483647 h 618"/>
                  <a:gd name="T48" fmla="*/ 2147483647 w 750"/>
                  <a:gd name="T49" fmla="*/ 2147483647 h 618"/>
                  <a:gd name="T50" fmla="*/ 2147483647 w 750"/>
                  <a:gd name="T51" fmla="*/ 2147483647 h 618"/>
                  <a:gd name="T52" fmla="*/ 2147483647 w 750"/>
                  <a:gd name="T53" fmla="*/ 2147483647 h 618"/>
                  <a:gd name="T54" fmla="*/ 2147483647 w 750"/>
                  <a:gd name="T55" fmla="*/ 2147483647 h 618"/>
                  <a:gd name="T56" fmla="*/ 2147483647 w 750"/>
                  <a:gd name="T57" fmla="*/ 2147483647 h 618"/>
                  <a:gd name="T58" fmla="*/ 2147483647 w 750"/>
                  <a:gd name="T59" fmla="*/ 2147483647 h 618"/>
                  <a:gd name="T60" fmla="*/ 2147483647 w 750"/>
                  <a:gd name="T61" fmla="*/ 2147483647 h 618"/>
                  <a:gd name="T62" fmla="*/ 2147483647 w 750"/>
                  <a:gd name="T63" fmla="*/ 2147483647 h 618"/>
                  <a:gd name="T64" fmla="*/ 2147483647 w 750"/>
                  <a:gd name="T65" fmla="*/ 2147483647 h 618"/>
                  <a:gd name="T66" fmla="*/ 2147483647 w 750"/>
                  <a:gd name="T67" fmla="*/ 2147483647 h 618"/>
                  <a:gd name="T68" fmla="*/ 2147483647 w 750"/>
                  <a:gd name="T69" fmla="*/ 2147483647 h 618"/>
                  <a:gd name="T70" fmla="*/ 0 w 750"/>
                  <a:gd name="T71" fmla="*/ 2147483647 h 618"/>
                  <a:gd name="T72" fmla="*/ 2147483647 w 750"/>
                  <a:gd name="T73" fmla="*/ 2147483647 h 618"/>
                  <a:gd name="T74" fmla="*/ 2147483647 w 750"/>
                  <a:gd name="T75" fmla="*/ 2147483647 h 618"/>
                  <a:gd name="T76" fmla="*/ 2147483647 w 750"/>
                  <a:gd name="T77" fmla="*/ 2147483647 h 618"/>
                  <a:gd name="T78" fmla="*/ 2147483647 w 750"/>
                  <a:gd name="T79" fmla="*/ 2147483647 h 618"/>
                  <a:gd name="T80" fmla="*/ 2147483647 w 750"/>
                  <a:gd name="T81" fmla="*/ 2147483647 h 618"/>
                  <a:gd name="T82" fmla="*/ 2147483647 w 750"/>
                  <a:gd name="T83" fmla="*/ 2147483647 h 618"/>
                  <a:gd name="T84" fmla="*/ 2147483647 w 750"/>
                  <a:gd name="T85" fmla="*/ 2147483647 h 618"/>
                  <a:gd name="T86" fmla="*/ 2147483647 w 750"/>
                  <a:gd name="T87" fmla="*/ 2147483647 h 618"/>
                  <a:gd name="T88" fmla="*/ 2147483647 w 750"/>
                  <a:gd name="T89" fmla="*/ 2147483647 h 618"/>
                  <a:gd name="T90" fmla="*/ 2147483647 w 750"/>
                  <a:gd name="T91" fmla="*/ 2147483647 h 618"/>
                  <a:gd name="T92" fmla="*/ 2147483647 w 750"/>
                  <a:gd name="T93" fmla="*/ 2147483647 h 618"/>
                  <a:gd name="T94" fmla="*/ 2147483647 w 750"/>
                  <a:gd name="T95" fmla="*/ 2147483647 h 618"/>
                  <a:gd name="T96" fmla="*/ 2147483647 w 750"/>
                  <a:gd name="T97" fmla="*/ 2147483647 h 618"/>
                  <a:gd name="T98" fmla="*/ 2147483647 w 750"/>
                  <a:gd name="T99" fmla="*/ 2147483647 h 618"/>
                  <a:gd name="T100" fmla="*/ 2147483647 w 750"/>
                  <a:gd name="T101" fmla="*/ 2147483647 h 618"/>
                  <a:gd name="T102" fmla="*/ 2147483647 w 750"/>
                  <a:gd name="T103" fmla="*/ 2147483647 h 618"/>
                  <a:gd name="T104" fmla="*/ 2147483647 w 750"/>
                  <a:gd name="T105" fmla="*/ 2147483647 h 618"/>
                  <a:gd name="T106" fmla="*/ 2147483647 w 750"/>
                  <a:gd name="T107" fmla="*/ 2147483647 h 618"/>
                  <a:gd name="T108" fmla="*/ 2147483647 w 750"/>
                  <a:gd name="T109" fmla="*/ 2147483647 h 618"/>
                  <a:gd name="T110" fmla="*/ 2147483647 w 750"/>
                  <a:gd name="T111" fmla="*/ 2147483647 h 618"/>
                  <a:gd name="T112" fmla="*/ 2147483647 w 750"/>
                  <a:gd name="T113" fmla="*/ 2147483647 h 618"/>
                  <a:gd name="T114" fmla="*/ 2147483647 w 750"/>
                  <a:gd name="T115" fmla="*/ 2147483647 h 618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w 750"/>
                  <a:gd name="T175" fmla="*/ 0 h 618"/>
                  <a:gd name="T176" fmla="*/ 750 w 750"/>
                  <a:gd name="T177" fmla="*/ 618 h 618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T174" t="T175" r="T176" b="T177"/>
                <a:pathLst>
                  <a:path w="750" h="618">
                    <a:moveTo>
                      <a:pt x="378" y="312"/>
                    </a:moveTo>
                    <a:lnTo>
                      <a:pt x="384" y="306"/>
                    </a:lnTo>
                    <a:lnTo>
                      <a:pt x="390" y="306"/>
                    </a:lnTo>
                    <a:lnTo>
                      <a:pt x="396" y="312"/>
                    </a:lnTo>
                    <a:lnTo>
                      <a:pt x="402" y="312"/>
                    </a:lnTo>
                    <a:lnTo>
                      <a:pt x="402" y="318"/>
                    </a:lnTo>
                    <a:lnTo>
                      <a:pt x="402" y="324"/>
                    </a:lnTo>
                    <a:lnTo>
                      <a:pt x="402" y="330"/>
                    </a:lnTo>
                    <a:lnTo>
                      <a:pt x="402" y="336"/>
                    </a:lnTo>
                    <a:lnTo>
                      <a:pt x="408" y="336"/>
                    </a:lnTo>
                    <a:lnTo>
                      <a:pt x="408" y="330"/>
                    </a:lnTo>
                    <a:lnTo>
                      <a:pt x="414" y="330"/>
                    </a:lnTo>
                    <a:lnTo>
                      <a:pt x="420" y="324"/>
                    </a:lnTo>
                    <a:lnTo>
                      <a:pt x="426" y="324"/>
                    </a:lnTo>
                    <a:lnTo>
                      <a:pt x="432" y="324"/>
                    </a:lnTo>
                    <a:lnTo>
                      <a:pt x="432" y="318"/>
                    </a:lnTo>
                    <a:lnTo>
                      <a:pt x="432" y="312"/>
                    </a:lnTo>
                    <a:lnTo>
                      <a:pt x="438" y="312"/>
                    </a:lnTo>
                    <a:lnTo>
                      <a:pt x="438" y="306"/>
                    </a:lnTo>
                    <a:lnTo>
                      <a:pt x="444" y="306"/>
                    </a:lnTo>
                    <a:lnTo>
                      <a:pt x="450" y="306"/>
                    </a:lnTo>
                    <a:lnTo>
                      <a:pt x="450" y="312"/>
                    </a:lnTo>
                    <a:lnTo>
                      <a:pt x="450" y="318"/>
                    </a:lnTo>
                    <a:lnTo>
                      <a:pt x="456" y="318"/>
                    </a:lnTo>
                    <a:lnTo>
                      <a:pt x="462" y="324"/>
                    </a:lnTo>
                    <a:lnTo>
                      <a:pt x="468" y="324"/>
                    </a:lnTo>
                    <a:lnTo>
                      <a:pt x="468" y="318"/>
                    </a:lnTo>
                    <a:lnTo>
                      <a:pt x="474" y="318"/>
                    </a:lnTo>
                    <a:lnTo>
                      <a:pt x="480" y="318"/>
                    </a:lnTo>
                    <a:lnTo>
                      <a:pt x="480" y="312"/>
                    </a:lnTo>
                    <a:lnTo>
                      <a:pt x="480" y="318"/>
                    </a:lnTo>
                    <a:lnTo>
                      <a:pt x="486" y="318"/>
                    </a:lnTo>
                    <a:lnTo>
                      <a:pt x="492" y="318"/>
                    </a:lnTo>
                    <a:lnTo>
                      <a:pt x="498" y="318"/>
                    </a:lnTo>
                    <a:lnTo>
                      <a:pt x="498" y="312"/>
                    </a:lnTo>
                    <a:lnTo>
                      <a:pt x="492" y="306"/>
                    </a:lnTo>
                    <a:lnTo>
                      <a:pt x="486" y="306"/>
                    </a:lnTo>
                    <a:lnTo>
                      <a:pt x="486" y="300"/>
                    </a:lnTo>
                    <a:lnTo>
                      <a:pt x="480" y="300"/>
                    </a:lnTo>
                    <a:lnTo>
                      <a:pt x="480" y="294"/>
                    </a:lnTo>
                    <a:lnTo>
                      <a:pt x="486" y="288"/>
                    </a:lnTo>
                    <a:lnTo>
                      <a:pt x="492" y="288"/>
                    </a:lnTo>
                    <a:lnTo>
                      <a:pt x="498" y="288"/>
                    </a:lnTo>
                    <a:lnTo>
                      <a:pt x="498" y="294"/>
                    </a:lnTo>
                    <a:lnTo>
                      <a:pt x="498" y="300"/>
                    </a:lnTo>
                    <a:lnTo>
                      <a:pt x="504" y="300"/>
                    </a:lnTo>
                    <a:lnTo>
                      <a:pt x="510" y="300"/>
                    </a:lnTo>
                    <a:lnTo>
                      <a:pt x="516" y="300"/>
                    </a:lnTo>
                    <a:lnTo>
                      <a:pt x="522" y="306"/>
                    </a:lnTo>
                    <a:lnTo>
                      <a:pt x="528" y="300"/>
                    </a:lnTo>
                    <a:lnTo>
                      <a:pt x="528" y="294"/>
                    </a:lnTo>
                    <a:lnTo>
                      <a:pt x="528" y="288"/>
                    </a:lnTo>
                    <a:lnTo>
                      <a:pt x="534" y="288"/>
                    </a:lnTo>
                    <a:lnTo>
                      <a:pt x="540" y="288"/>
                    </a:lnTo>
                    <a:lnTo>
                      <a:pt x="540" y="282"/>
                    </a:lnTo>
                    <a:lnTo>
                      <a:pt x="546" y="282"/>
                    </a:lnTo>
                    <a:lnTo>
                      <a:pt x="546" y="276"/>
                    </a:lnTo>
                    <a:lnTo>
                      <a:pt x="552" y="276"/>
                    </a:lnTo>
                    <a:lnTo>
                      <a:pt x="552" y="270"/>
                    </a:lnTo>
                    <a:lnTo>
                      <a:pt x="558" y="270"/>
                    </a:lnTo>
                    <a:lnTo>
                      <a:pt x="558" y="276"/>
                    </a:lnTo>
                    <a:lnTo>
                      <a:pt x="564" y="276"/>
                    </a:lnTo>
                    <a:lnTo>
                      <a:pt x="570" y="276"/>
                    </a:lnTo>
                    <a:lnTo>
                      <a:pt x="570" y="270"/>
                    </a:lnTo>
                    <a:lnTo>
                      <a:pt x="570" y="264"/>
                    </a:lnTo>
                    <a:lnTo>
                      <a:pt x="576" y="264"/>
                    </a:lnTo>
                    <a:lnTo>
                      <a:pt x="582" y="264"/>
                    </a:lnTo>
                    <a:lnTo>
                      <a:pt x="588" y="264"/>
                    </a:lnTo>
                    <a:lnTo>
                      <a:pt x="588" y="258"/>
                    </a:lnTo>
                    <a:lnTo>
                      <a:pt x="594" y="258"/>
                    </a:lnTo>
                    <a:lnTo>
                      <a:pt x="600" y="258"/>
                    </a:lnTo>
                    <a:lnTo>
                      <a:pt x="600" y="264"/>
                    </a:lnTo>
                    <a:lnTo>
                      <a:pt x="600" y="270"/>
                    </a:lnTo>
                    <a:lnTo>
                      <a:pt x="606" y="270"/>
                    </a:lnTo>
                    <a:lnTo>
                      <a:pt x="612" y="270"/>
                    </a:lnTo>
                    <a:lnTo>
                      <a:pt x="618" y="282"/>
                    </a:lnTo>
                    <a:lnTo>
                      <a:pt x="618" y="288"/>
                    </a:lnTo>
                    <a:lnTo>
                      <a:pt x="624" y="288"/>
                    </a:lnTo>
                    <a:lnTo>
                      <a:pt x="630" y="288"/>
                    </a:lnTo>
                    <a:lnTo>
                      <a:pt x="630" y="282"/>
                    </a:lnTo>
                    <a:lnTo>
                      <a:pt x="624" y="276"/>
                    </a:lnTo>
                    <a:lnTo>
                      <a:pt x="618" y="276"/>
                    </a:lnTo>
                    <a:lnTo>
                      <a:pt x="618" y="270"/>
                    </a:lnTo>
                    <a:lnTo>
                      <a:pt x="618" y="264"/>
                    </a:lnTo>
                    <a:lnTo>
                      <a:pt x="624" y="264"/>
                    </a:lnTo>
                    <a:lnTo>
                      <a:pt x="630" y="264"/>
                    </a:lnTo>
                    <a:lnTo>
                      <a:pt x="636" y="264"/>
                    </a:lnTo>
                    <a:lnTo>
                      <a:pt x="642" y="270"/>
                    </a:lnTo>
                    <a:lnTo>
                      <a:pt x="648" y="270"/>
                    </a:lnTo>
                    <a:lnTo>
                      <a:pt x="648" y="264"/>
                    </a:lnTo>
                    <a:lnTo>
                      <a:pt x="654" y="264"/>
                    </a:lnTo>
                    <a:lnTo>
                      <a:pt x="654" y="270"/>
                    </a:lnTo>
                    <a:lnTo>
                      <a:pt x="660" y="270"/>
                    </a:lnTo>
                    <a:lnTo>
                      <a:pt x="660" y="276"/>
                    </a:lnTo>
                    <a:lnTo>
                      <a:pt x="660" y="282"/>
                    </a:lnTo>
                    <a:lnTo>
                      <a:pt x="660" y="288"/>
                    </a:lnTo>
                    <a:lnTo>
                      <a:pt x="660" y="294"/>
                    </a:lnTo>
                    <a:lnTo>
                      <a:pt x="660" y="300"/>
                    </a:lnTo>
                    <a:lnTo>
                      <a:pt x="666" y="300"/>
                    </a:lnTo>
                    <a:lnTo>
                      <a:pt x="666" y="306"/>
                    </a:lnTo>
                    <a:lnTo>
                      <a:pt x="672" y="306"/>
                    </a:lnTo>
                    <a:lnTo>
                      <a:pt x="672" y="312"/>
                    </a:lnTo>
                    <a:lnTo>
                      <a:pt x="678" y="312"/>
                    </a:lnTo>
                    <a:lnTo>
                      <a:pt x="678" y="318"/>
                    </a:lnTo>
                    <a:lnTo>
                      <a:pt x="678" y="324"/>
                    </a:lnTo>
                    <a:lnTo>
                      <a:pt x="678" y="330"/>
                    </a:lnTo>
                    <a:lnTo>
                      <a:pt x="678" y="336"/>
                    </a:lnTo>
                    <a:lnTo>
                      <a:pt x="678" y="342"/>
                    </a:lnTo>
                    <a:lnTo>
                      <a:pt x="678" y="348"/>
                    </a:lnTo>
                    <a:lnTo>
                      <a:pt x="678" y="354"/>
                    </a:lnTo>
                    <a:lnTo>
                      <a:pt x="684" y="354"/>
                    </a:lnTo>
                    <a:lnTo>
                      <a:pt x="690" y="354"/>
                    </a:lnTo>
                    <a:lnTo>
                      <a:pt x="690" y="360"/>
                    </a:lnTo>
                    <a:lnTo>
                      <a:pt x="690" y="366"/>
                    </a:lnTo>
                    <a:lnTo>
                      <a:pt x="690" y="372"/>
                    </a:lnTo>
                    <a:lnTo>
                      <a:pt x="690" y="378"/>
                    </a:lnTo>
                    <a:lnTo>
                      <a:pt x="690" y="384"/>
                    </a:lnTo>
                    <a:lnTo>
                      <a:pt x="690" y="390"/>
                    </a:lnTo>
                    <a:lnTo>
                      <a:pt x="696" y="390"/>
                    </a:lnTo>
                    <a:lnTo>
                      <a:pt x="696" y="384"/>
                    </a:lnTo>
                    <a:lnTo>
                      <a:pt x="702" y="384"/>
                    </a:lnTo>
                    <a:lnTo>
                      <a:pt x="708" y="384"/>
                    </a:lnTo>
                    <a:lnTo>
                      <a:pt x="714" y="390"/>
                    </a:lnTo>
                    <a:lnTo>
                      <a:pt x="720" y="396"/>
                    </a:lnTo>
                    <a:lnTo>
                      <a:pt x="720" y="402"/>
                    </a:lnTo>
                    <a:lnTo>
                      <a:pt x="720" y="408"/>
                    </a:lnTo>
                    <a:lnTo>
                      <a:pt x="720" y="414"/>
                    </a:lnTo>
                    <a:lnTo>
                      <a:pt x="720" y="420"/>
                    </a:lnTo>
                    <a:lnTo>
                      <a:pt x="726" y="420"/>
                    </a:lnTo>
                    <a:lnTo>
                      <a:pt x="732" y="420"/>
                    </a:lnTo>
                    <a:lnTo>
                      <a:pt x="732" y="426"/>
                    </a:lnTo>
                    <a:lnTo>
                      <a:pt x="738" y="426"/>
                    </a:lnTo>
                    <a:lnTo>
                      <a:pt x="732" y="432"/>
                    </a:lnTo>
                    <a:lnTo>
                      <a:pt x="738" y="432"/>
                    </a:lnTo>
                    <a:lnTo>
                      <a:pt x="738" y="438"/>
                    </a:lnTo>
                    <a:lnTo>
                      <a:pt x="744" y="438"/>
                    </a:lnTo>
                    <a:lnTo>
                      <a:pt x="750" y="438"/>
                    </a:lnTo>
                    <a:lnTo>
                      <a:pt x="750" y="444"/>
                    </a:lnTo>
                    <a:lnTo>
                      <a:pt x="750" y="450"/>
                    </a:lnTo>
                    <a:lnTo>
                      <a:pt x="744" y="450"/>
                    </a:lnTo>
                    <a:lnTo>
                      <a:pt x="744" y="456"/>
                    </a:lnTo>
                    <a:lnTo>
                      <a:pt x="738" y="456"/>
                    </a:lnTo>
                    <a:lnTo>
                      <a:pt x="732" y="462"/>
                    </a:lnTo>
                    <a:lnTo>
                      <a:pt x="726" y="462"/>
                    </a:lnTo>
                    <a:lnTo>
                      <a:pt x="720" y="468"/>
                    </a:lnTo>
                    <a:lnTo>
                      <a:pt x="714" y="474"/>
                    </a:lnTo>
                    <a:lnTo>
                      <a:pt x="708" y="474"/>
                    </a:lnTo>
                    <a:lnTo>
                      <a:pt x="708" y="480"/>
                    </a:lnTo>
                    <a:lnTo>
                      <a:pt x="702" y="480"/>
                    </a:lnTo>
                    <a:lnTo>
                      <a:pt x="702" y="486"/>
                    </a:lnTo>
                    <a:lnTo>
                      <a:pt x="696" y="486"/>
                    </a:lnTo>
                    <a:lnTo>
                      <a:pt x="690" y="486"/>
                    </a:lnTo>
                    <a:lnTo>
                      <a:pt x="684" y="486"/>
                    </a:lnTo>
                    <a:lnTo>
                      <a:pt x="684" y="492"/>
                    </a:lnTo>
                    <a:lnTo>
                      <a:pt x="678" y="492"/>
                    </a:lnTo>
                    <a:lnTo>
                      <a:pt x="672" y="492"/>
                    </a:lnTo>
                    <a:lnTo>
                      <a:pt x="666" y="492"/>
                    </a:lnTo>
                    <a:lnTo>
                      <a:pt x="660" y="492"/>
                    </a:lnTo>
                    <a:lnTo>
                      <a:pt x="654" y="492"/>
                    </a:lnTo>
                    <a:lnTo>
                      <a:pt x="648" y="492"/>
                    </a:lnTo>
                    <a:lnTo>
                      <a:pt x="642" y="492"/>
                    </a:lnTo>
                    <a:lnTo>
                      <a:pt x="636" y="492"/>
                    </a:lnTo>
                    <a:lnTo>
                      <a:pt x="630" y="492"/>
                    </a:lnTo>
                    <a:lnTo>
                      <a:pt x="624" y="492"/>
                    </a:lnTo>
                    <a:lnTo>
                      <a:pt x="618" y="492"/>
                    </a:lnTo>
                    <a:lnTo>
                      <a:pt x="612" y="492"/>
                    </a:lnTo>
                    <a:lnTo>
                      <a:pt x="606" y="492"/>
                    </a:lnTo>
                    <a:lnTo>
                      <a:pt x="600" y="498"/>
                    </a:lnTo>
                    <a:lnTo>
                      <a:pt x="594" y="498"/>
                    </a:lnTo>
                    <a:lnTo>
                      <a:pt x="588" y="504"/>
                    </a:lnTo>
                    <a:lnTo>
                      <a:pt x="582" y="504"/>
                    </a:lnTo>
                    <a:lnTo>
                      <a:pt x="576" y="510"/>
                    </a:lnTo>
                    <a:lnTo>
                      <a:pt x="570" y="510"/>
                    </a:lnTo>
                    <a:lnTo>
                      <a:pt x="564" y="510"/>
                    </a:lnTo>
                    <a:lnTo>
                      <a:pt x="570" y="516"/>
                    </a:lnTo>
                    <a:lnTo>
                      <a:pt x="564" y="516"/>
                    </a:lnTo>
                    <a:lnTo>
                      <a:pt x="564" y="522"/>
                    </a:lnTo>
                    <a:lnTo>
                      <a:pt x="558" y="522"/>
                    </a:lnTo>
                    <a:lnTo>
                      <a:pt x="552" y="522"/>
                    </a:lnTo>
                    <a:lnTo>
                      <a:pt x="546" y="522"/>
                    </a:lnTo>
                    <a:lnTo>
                      <a:pt x="540" y="522"/>
                    </a:lnTo>
                    <a:lnTo>
                      <a:pt x="540" y="528"/>
                    </a:lnTo>
                    <a:lnTo>
                      <a:pt x="534" y="528"/>
                    </a:lnTo>
                    <a:lnTo>
                      <a:pt x="534" y="534"/>
                    </a:lnTo>
                    <a:lnTo>
                      <a:pt x="534" y="540"/>
                    </a:lnTo>
                    <a:lnTo>
                      <a:pt x="534" y="546"/>
                    </a:lnTo>
                    <a:lnTo>
                      <a:pt x="540" y="546"/>
                    </a:lnTo>
                    <a:lnTo>
                      <a:pt x="534" y="552"/>
                    </a:lnTo>
                    <a:lnTo>
                      <a:pt x="534" y="558"/>
                    </a:lnTo>
                    <a:lnTo>
                      <a:pt x="528" y="558"/>
                    </a:lnTo>
                    <a:lnTo>
                      <a:pt x="528" y="564"/>
                    </a:lnTo>
                    <a:lnTo>
                      <a:pt x="522" y="564"/>
                    </a:lnTo>
                    <a:lnTo>
                      <a:pt x="522" y="570"/>
                    </a:lnTo>
                    <a:lnTo>
                      <a:pt x="522" y="576"/>
                    </a:lnTo>
                    <a:lnTo>
                      <a:pt x="522" y="582"/>
                    </a:lnTo>
                    <a:lnTo>
                      <a:pt x="522" y="588"/>
                    </a:lnTo>
                    <a:lnTo>
                      <a:pt x="522" y="594"/>
                    </a:lnTo>
                    <a:lnTo>
                      <a:pt x="522" y="600"/>
                    </a:lnTo>
                    <a:lnTo>
                      <a:pt x="516" y="606"/>
                    </a:lnTo>
                    <a:lnTo>
                      <a:pt x="510" y="612"/>
                    </a:lnTo>
                    <a:lnTo>
                      <a:pt x="504" y="618"/>
                    </a:lnTo>
                    <a:lnTo>
                      <a:pt x="504" y="612"/>
                    </a:lnTo>
                    <a:lnTo>
                      <a:pt x="504" y="606"/>
                    </a:lnTo>
                    <a:lnTo>
                      <a:pt x="498" y="606"/>
                    </a:lnTo>
                    <a:lnTo>
                      <a:pt x="492" y="606"/>
                    </a:lnTo>
                    <a:lnTo>
                      <a:pt x="486" y="606"/>
                    </a:lnTo>
                    <a:lnTo>
                      <a:pt x="480" y="606"/>
                    </a:lnTo>
                    <a:lnTo>
                      <a:pt x="480" y="612"/>
                    </a:lnTo>
                    <a:lnTo>
                      <a:pt x="474" y="612"/>
                    </a:lnTo>
                    <a:lnTo>
                      <a:pt x="468" y="612"/>
                    </a:lnTo>
                    <a:lnTo>
                      <a:pt x="462" y="612"/>
                    </a:lnTo>
                    <a:lnTo>
                      <a:pt x="456" y="612"/>
                    </a:lnTo>
                    <a:lnTo>
                      <a:pt x="462" y="606"/>
                    </a:lnTo>
                    <a:lnTo>
                      <a:pt x="462" y="600"/>
                    </a:lnTo>
                    <a:lnTo>
                      <a:pt x="462" y="594"/>
                    </a:lnTo>
                    <a:lnTo>
                      <a:pt x="462" y="588"/>
                    </a:lnTo>
                    <a:lnTo>
                      <a:pt x="462" y="582"/>
                    </a:lnTo>
                    <a:lnTo>
                      <a:pt x="462" y="576"/>
                    </a:lnTo>
                    <a:lnTo>
                      <a:pt x="462" y="570"/>
                    </a:lnTo>
                    <a:lnTo>
                      <a:pt x="456" y="570"/>
                    </a:lnTo>
                    <a:lnTo>
                      <a:pt x="450" y="570"/>
                    </a:lnTo>
                    <a:lnTo>
                      <a:pt x="444" y="570"/>
                    </a:lnTo>
                    <a:lnTo>
                      <a:pt x="438" y="564"/>
                    </a:lnTo>
                    <a:lnTo>
                      <a:pt x="432" y="564"/>
                    </a:lnTo>
                    <a:lnTo>
                      <a:pt x="432" y="558"/>
                    </a:lnTo>
                    <a:lnTo>
                      <a:pt x="432" y="552"/>
                    </a:lnTo>
                    <a:lnTo>
                      <a:pt x="432" y="546"/>
                    </a:lnTo>
                    <a:lnTo>
                      <a:pt x="426" y="546"/>
                    </a:lnTo>
                    <a:lnTo>
                      <a:pt x="420" y="546"/>
                    </a:lnTo>
                    <a:lnTo>
                      <a:pt x="420" y="540"/>
                    </a:lnTo>
                    <a:lnTo>
                      <a:pt x="414" y="540"/>
                    </a:lnTo>
                    <a:lnTo>
                      <a:pt x="414" y="546"/>
                    </a:lnTo>
                    <a:lnTo>
                      <a:pt x="408" y="546"/>
                    </a:lnTo>
                    <a:lnTo>
                      <a:pt x="408" y="552"/>
                    </a:lnTo>
                    <a:lnTo>
                      <a:pt x="402" y="552"/>
                    </a:lnTo>
                    <a:lnTo>
                      <a:pt x="396" y="552"/>
                    </a:lnTo>
                    <a:lnTo>
                      <a:pt x="390" y="552"/>
                    </a:lnTo>
                    <a:lnTo>
                      <a:pt x="384" y="552"/>
                    </a:lnTo>
                    <a:lnTo>
                      <a:pt x="378" y="552"/>
                    </a:lnTo>
                    <a:lnTo>
                      <a:pt x="378" y="546"/>
                    </a:lnTo>
                    <a:lnTo>
                      <a:pt x="372" y="546"/>
                    </a:lnTo>
                    <a:lnTo>
                      <a:pt x="366" y="546"/>
                    </a:lnTo>
                    <a:lnTo>
                      <a:pt x="360" y="540"/>
                    </a:lnTo>
                    <a:lnTo>
                      <a:pt x="354" y="540"/>
                    </a:lnTo>
                    <a:lnTo>
                      <a:pt x="354" y="546"/>
                    </a:lnTo>
                    <a:lnTo>
                      <a:pt x="348" y="546"/>
                    </a:lnTo>
                    <a:lnTo>
                      <a:pt x="348" y="552"/>
                    </a:lnTo>
                    <a:lnTo>
                      <a:pt x="342" y="552"/>
                    </a:lnTo>
                    <a:lnTo>
                      <a:pt x="336" y="552"/>
                    </a:lnTo>
                    <a:lnTo>
                      <a:pt x="330" y="552"/>
                    </a:lnTo>
                    <a:lnTo>
                      <a:pt x="324" y="558"/>
                    </a:lnTo>
                    <a:lnTo>
                      <a:pt x="324" y="564"/>
                    </a:lnTo>
                    <a:lnTo>
                      <a:pt x="324" y="570"/>
                    </a:lnTo>
                    <a:lnTo>
                      <a:pt x="324" y="576"/>
                    </a:lnTo>
                    <a:lnTo>
                      <a:pt x="324" y="582"/>
                    </a:lnTo>
                    <a:lnTo>
                      <a:pt x="324" y="588"/>
                    </a:lnTo>
                    <a:lnTo>
                      <a:pt x="318" y="582"/>
                    </a:lnTo>
                    <a:lnTo>
                      <a:pt x="312" y="582"/>
                    </a:lnTo>
                    <a:lnTo>
                      <a:pt x="306" y="582"/>
                    </a:lnTo>
                    <a:lnTo>
                      <a:pt x="300" y="582"/>
                    </a:lnTo>
                    <a:lnTo>
                      <a:pt x="294" y="582"/>
                    </a:lnTo>
                    <a:lnTo>
                      <a:pt x="288" y="582"/>
                    </a:lnTo>
                    <a:lnTo>
                      <a:pt x="282" y="588"/>
                    </a:lnTo>
                    <a:lnTo>
                      <a:pt x="276" y="588"/>
                    </a:lnTo>
                    <a:lnTo>
                      <a:pt x="276" y="594"/>
                    </a:lnTo>
                    <a:lnTo>
                      <a:pt x="270" y="594"/>
                    </a:lnTo>
                    <a:lnTo>
                      <a:pt x="264" y="600"/>
                    </a:lnTo>
                    <a:lnTo>
                      <a:pt x="264" y="606"/>
                    </a:lnTo>
                    <a:lnTo>
                      <a:pt x="258" y="612"/>
                    </a:lnTo>
                    <a:lnTo>
                      <a:pt x="252" y="612"/>
                    </a:lnTo>
                    <a:lnTo>
                      <a:pt x="246" y="612"/>
                    </a:lnTo>
                    <a:lnTo>
                      <a:pt x="240" y="612"/>
                    </a:lnTo>
                    <a:lnTo>
                      <a:pt x="234" y="612"/>
                    </a:lnTo>
                    <a:lnTo>
                      <a:pt x="228" y="612"/>
                    </a:lnTo>
                    <a:lnTo>
                      <a:pt x="222" y="612"/>
                    </a:lnTo>
                    <a:lnTo>
                      <a:pt x="216" y="612"/>
                    </a:lnTo>
                    <a:lnTo>
                      <a:pt x="210" y="612"/>
                    </a:lnTo>
                    <a:lnTo>
                      <a:pt x="204" y="612"/>
                    </a:lnTo>
                    <a:lnTo>
                      <a:pt x="198" y="612"/>
                    </a:lnTo>
                    <a:lnTo>
                      <a:pt x="192" y="612"/>
                    </a:lnTo>
                    <a:lnTo>
                      <a:pt x="186" y="612"/>
                    </a:lnTo>
                    <a:lnTo>
                      <a:pt x="186" y="606"/>
                    </a:lnTo>
                    <a:lnTo>
                      <a:pt x="180" y="606"/>
                    </a:lnTo>
                    <a:lnTo>
                      <a:pt x="174" y="606"/>
                    </a:lnTo>
                    <a:lnTo>
                      <a:pt x="174" y="600"/>
                    </a:lnTo>
                    <a:lnTo>
                      <a:pt x="174" y="594"/>
                    </a:lnTo>
                    <a:lnTo>
                      <a:pt x="180" y="594"/>
                    </a:lnTo>
                    <a:lnTo>
                      <a:pt x="186" y="594"/>
                    </a:lnTo>
                    <a:lnTo>
                      <a:pt x="186" y="588"/>
                    </a:lnTo>
                    <a:lnTo>
                      <a:pt x="180" y="588"/>
                    </a:lnTo>
                    <a:lnTo>
                      <a:pt x="174" y="582"/>
                    </a:lnTo>
                    <a:lnTo>
                      <a:pt x="174" y="576"/>
                    </a:lnTo>
                    <a:lnTo>
                      <a:pt x="180" y="576"/>
                    </a:lnTo>
                    <a:lnTo>
                      <a:pt x="186" y="576"/>
                    </a:lnTo>
                    <a:lnTo>
                      <a:pt x="186" y="570"/>
                    </a:lnTo>
                    <a:lnTo>
                      <a:pt x="192" y="564"/>
                    </a:lnTo>
                    <a:lnTo>
                      <a:pt x="198" y="564"/>
                    </a:lnTo>
                    <a:lnTo>
                      <a:pt x="198" y="558"/>
                    </a:lnTo>
                    <a:lnTo>
                      <a:pt x="204" y="558"/>
                    </a:lnTo>
                    <a:lnTo>
                      <a:pt x="204" y="552"/>
                    </a:lnTo>
                    <a:lnTo>
                      <a:pt x="198" y="552"/>
                    </a:lnTo>
                    <a:lnTo>
                      <a:pt x="192" y="546"/>
                    </a:lnTo>
                    <a:lnTo>
                      <a:pt x="186" y="546"/>
                    </a:lnTo>
                    <a:lnTo>
                      <a:pt x="186" y="540"/>
                    </a:lnTo>
                    <a:lnTo>
                      <a:pt x="180" y="540"/>
                    </a:lnTo>
                    <a:lnTo>
                      <a:pt x="174" y="540"/>
                    </a:lnTo>
                    <a:lnTo>
                      <a:pt x="174" y="534"/>
                    </a:lnTo>
                    <a:lnTo>
                      <a:pt x="168" y="534"/>
                    </a:lnTo>
                    <a:lnTo>
                      <a:pt x="162" y="534"/>
                    </a:lnTo>
                    <a:lnTo>
                      <a:pt x="156" y="534"/>
                    </a:lnTo>
                    <a:lnTo>
                      <a:pt x="156" y="528"/>
                    </a:lnTo>
                    <a:lnTo>
                      <a:pt x="150" y="528"/>
                    </a:lnTo>
                    <a:lnTo>
                      <a:pt x="144" y="528"/>
                    </a:lnTo>
                    <a:lnTo>
                      <a:pt x="144" y="522"/>
                    </a:lnTo>
                    <a:lnTo>
                      <a:pt x="138" y="522"/>
                    </a:lnTo>
                    <a:lnTo>
                      <a:pt x="138" y="516"/>
                    </a:lnTo>
                    <a:lnTo>
                      <a:pt x="132" y="516"/>
                    </a:lnTo>
                    <a:lnTo>
                      <a:pt x="126" y="516"/>
                    </a:lnTo>
                    <a:lnTo>
                      <a:pt x="120" y="510"/>
                    </a:lnTo>
                    <a:lnTo>
                      <a:pt x="114" y="510"/>
                    </a:lnTo>
                    <a:lnTo>
                      <a:pt x="114" y="504"/>
                    </a:lnTo>
                    <a:lnTo>
                      <a:pt x="114" y="498"/>
                    </a:lnTo>
                    <a:lnTo>
                      <a:pt x="114" y="492"/>
                    </a:lnTo>
                    <a:lnTo>
                      <a:pt x="108" y="492"/>
                    </a:lnTo>
                    <a:lnTo>
                      <a:pt x="102" y="492"/>
                    </a:lnTo>
                    <a:lnTo>
                      <a:pt x="102" y="486"/>
                    </a:lnTo>
                    <a:lnTo>
                      <a:pt x="96" y="486"/>
                    </a:lnTo>
                    <a:lnTo>
                      <a:pt x="96" y="480"/>
                    </a:lnTo>
                    <a:lnTo>
                      <a:pt x="96" y="474"/>
                    </a:lnTo>
                    <a:lnTo>
                      <a:pt x="102" y="474"/>
                    </a:lnTo>
                    <a:lnTo>
                      <a:pt x="102" y="468"/>
                    </a:lnTo>
                    <a:lnTo>
                      <a:pt x="102" y="462"/>
                    </a:lnTo>
                    <a:lnTo>
                      <a:pt x="102" y="456"/>
                    </a:lnTo>
                    <a:lnTo>
                      <a:pt x="102" y="450"/>
                    </a:lnTo>
                    <a:lnTo>
                      <a:pt x="102" y="444"/>
                    </a:lnTo>
                    <a:lnTo>
                      <a:pt x="102" y="438"/>
                    </a:lnTo>
                    <a:lnTo>
                      <a:pt x="102" y="432"/>
                    </a:lnTo>
                    <a:lnTo>
                      <a:pt x="102" y="426"/>
                    </a:lnTo>
                    <a:lnTo>
                      <a:pt x="108" y="426"/>
                    </a:lnTo>
                    <a:lnTo>
                      <a:pt x="114" y="426"/>
                    </a:lnTo>
                    <a:lnTo>
                      <a:pt x="114" y="432"/>
                    </a:lnTo>
                    <a:lnTo>
                      <a:pt x="120" y="432"/>
                    </a:lnTo>
                    <a:lnTo>
                      <a:pt x="126" y="432"/>
                    </a:lnTo>
                    <a:lnTo>
                      <a:pt x="126" y="438"/>
                    </a:lnTo>
                    <a:lnTo>
                      <a:pt x="132" y="438"/>
                    </a:lnTo>
                    <a:lnTo>
                      <a:pt x="132" y="432"/>
                    </a:lnTo>
                    <a:lnTo>
                      <a:pt x="132" y="426"/>
                    </a:lnTo>
                    <a:lnTo>
                      <a:pt x="138" y="426"/>
                    </a:lnTo>
                    <a:lnTo>
                      <a:pt x="144" y="426"/>
                    </a:lnTo>
                    <a:lnTo>
                      <a:pt x="144" y="420"/>
                    </a:lnTo>
                    <a:lnTo>
                      <a:pt x="144" y="414"/>
                    </a:lnTo>
                    <a:lnTo>
                      <a:pt x="144" y="408"/>
                    </a:lnTo>
                    <a:lnTo>
                      <a:pt x="150" y="408"/>
                    </a:lnTo>
                    <a:lnTo>
                      <a:pt x="156" y="408"/>
                    </a:lnTo>
                    <a:lnTo>
                      <a:pt x="162" y="408"/>
                    </a:lnTo>
                    <a:lnTo>
                      <a:pt x="168" y="408"/>
                    </a:lnTo>
                    <a:lnTo>
                      <a:pt x="174" y="408"/>
                    </a:lnTo>
                    <a:lnTo>
                      <a:pt x="168" y="408"/>
                    </a:lnTo>
                    <a:lnTo>
                      <a:pt x="168" y="414"/>
                    </a:lnTo>
                    <a:lnTo>
                      <a:pt x="162" y="414"/>
                    </a:lnTo>
                    <a:lnTo>
                      <a:pt x="162" y="420"/>
                    </a:lnTo>
                    <a:lnTo>
                      <a:pt x="162" y="426"/>
                    </a:lnTo>
                    <a:lnTo>
                      <a:pt x="162" y="432"/>
                    </a:lnTo>
                    <a:lnTo>
                      <a:pt x="168" y="432"/>
                    </a:lnTo>
                    <a:lnTo>
                      <a:pt x="174" y="432"/>
                    </a:lnTo>
                    <a:lnTo>
                      <a:pt x="174" y="426"/>
                    </a:lnTo>
                    <a:lnTo>
                      <a:pt x="180" y="420"/>
                    </a:lnTo>
                    <a:lnTo>
                      <a:pt x="186" y="420"/>
                    </a:lnTo>
                    <a:lnTo>
                      <a:pt x="192" y="420"/>
                    </a:lnTo>
                    <a:lnTo>
                      <a:pt x="192" y="414"/>
                    </a:lnTo>
                    <a:lnTo>
                      <a:pt x="192" y="408"/>
                    </a:lnTo>
                    <a:lnTo>
                      <a:pt x="192" y="402"/>
                    </a:lnTo>
                    <a:lnTo>
                      <a:pt x="192" y="396"/>
                    </a:lnTo>
                    <a:lnTo>
                      <a:pt x="192" y="390"/>
                    </a:lnTo>
                    <a:lnTo>
                      <a:pt x="186" y="390"/>
                    </a:lnTo>
                    <a:lnTo>
                      <a:pt x="180" y="390"/>
                    </a:lnTo>
                    <a:lnTo>
                      <a:pt x="174" y="390"/>
                    </a:lnTo>
                    <a:lnTo>
                      <a:pt x="174" y="384"/>
                    </a:lnTo>
                    <a:lnTo>
                      <a:pt x="174" y="378"/>
                    </a:lnTo>
                    <a:lnTo>
                      <a:pt x="174" y="372"/>
                    </a:lnTo>
                    <a:lnTo>
                      <a:pt x="168" y="372"/>
                    </a:lnTo>
                    <a:lnTo>
                      <a:pt x="162" y="372"/>
                    </a:lnTo>
                    <a:lnTo>
                      <a:pt x="162" y="366"/>
                    </a:lnTo>
                    <a:lnTo>
                      <a:pt x="156" y="366"/>
                    </a:lnTo>
                    <a:lnTo>
                      <a:pt x="150" y="366"/>
                    </a:lnTo>
                    <a:lnTo>
                      <a:pt x="144" y="366"/>
                    </a:lnTo>
                    <a:lnTo>
                      <a:pt x="138" y="366"/>
                    </a:lnTo>
                    <a:lnTo>
                      <a:pt x="132" y="366"/>
                    </a:lnTo>
                    <a:lnTo>
                      <a:pt x="126" y="366"/>
                    </a:lnTo>
                    <a:lnTo>
                      <a:pt x="120" y="360"/>
                    </a:lnTo>
                    <a:lnTo>
                      <a:pt x="114" y="360"/>
                    </a:lnTo>
                    <a:lnTo>
                      <a:pt x="114" y="354"/>
                    </a:lnTo>
                    <a:lnTo>
                      <a:pt x="114" y="348"/>
                    </a:lnTo>
                    <a:lnTo>
                      <a:pt x="114" y="342"/>
                    </a:lnTo>
                    <a:lnTo>
                      <a:pt x="120" y="336"/>
                    </a:lnTo>
                    <a:lnTo>
                      <a:pt x="120" y="330"/>
                    </a:lnTo>
                    <a:lnTo>
                      <a:pt x="114" y="330"/>
                    </a:lnTo>
                    <a:lnTo>
                      <a:pt x="114" y="324"/>
                    </a:lnTo>
                    <a:lnTo>
                      <a:pt x="108" y="324"/>
                    </a:lnTo>
                    <a:lnTo>
                      <a:pt x="108" y="318"/>
                    </a:lnTo>
                    <a:lnTo>
                      <a:pt x="102" y="318"/>
                    </a:lnTo>
                    <a:lnTo>
                      <a:pt x="102" y="312"/>
                    </a:lnTo>
                    <a:lnTo>
                      <a:pt x="102" y="306"/>
                    </a:lnTo>
                    <a:lnTo>
                      <a:pt x="102" y="300"/>
                    </a:lnTo>
                    <a:lnTo>
                      <a:pt x="96" y="300"/>
                    </a:lnTo>
                    <a:lnTo>
                      <a:pt x="96" y="294"/>
                    </a:lnTo>
                    <a:lnTo>
                      <a:pt x="90" y="288"/>
                    </a:lnTo>
                    <a:lnTo>
                      <a:pt x="84" y="282"/>
                    </a:lnTo>
                    <a:lnTo>
                      <a:pt x="78" y="276"/>
                    </a:lnTo>
                    <a:lnTo>
                      <a:pt x="72" y="270"/>
                    </a:lnTo>
                    <a:lnTo>
                      <a:pt x="72" y="264"/>
                    </a:lnTo>
                    <a:lnTo>
                      <a:pt x="66" y="264"/>
                    </a:lnTo>
                    <a:lnTo>
                      <a:pt x="66" y="258"/>
                    </a:lnTo>
                    <a:lnTo>
                      <a:pt x="60" y="258"/>
                    </a:lnTo>
                    <a:lnTo>
                      <a:pt x="60" y="252"/>
                    </a:lnTo>
                    <a:lnTo>
                      <a:pt x="54" y="246"/>
                    </a:lnTo>
                    <a:lnTo>
                      <a:pt x="48" y="246"/>
                    </a:lnTo>
                    <a:lnTo>
                      <a:pt x="42" y="240"/>
                    </a:lnTo>
                    <a:lnTo>
                      <a:pt x="42" y="234"/>
                    </a:lnTo>
                    <a:lnTo>
                      <a:pt x="42" y="228"/>
                    </a:lnTo>
                    <a:lnTo>
                      <a:pt x="42" y="222"/>
                    </a:lnTo>
                    <a:lnTo>
                      <a:pt x="36" y="222"/>
                    </a:lnTo>
                    <a:lnTo>
                      <a:pt x="36" y="216"/>
                    </a:lnTo>
                    <a:lnTo>
                      <a:pt x="30" y="216"/>
                    </a:lnTo>
                    <a:lnTo>
                      <a:pt x="30" y="210"/>
                    </a:lnTo>
                    <a:lnTo>
                      <a:pt x="24" y="204"/>
                    </a:lnTo>
                    <a:lnTo>
                      <a:pt x="18" y="198"/>
                    </a:lnTo>
                    <a:lnTo>
                      <a:pt x="12" y="198"/>
                    </a:lnTo>
                    <a:lnTo>
                      <a:pt x="12" y="192"/>
                    </a:lnTo>
                    <a:lnTo>
                      <a:pt x="6" y="192"/>
                    </a:lnTo>
                    <a:lnTo>
                      <a:pt x="6" y="186"/>
                    </a:lnTo>
                    <a:lnTo>
                      <a:pt x="0" y="186"/>
                    </a:lnTo>
                    <a:lnTo>
                      <a:pt x="0" y="180"/>
                    </a:lnTo>
                    <a:lnTo>
                      <a:pt x="0" y="174"/>
                    </a:lnTo>
                    <a:lnTo>
                      <a:pt x="0" y="168"/>
                    </a:lnTo>
                    <a:lnTo>
                      <a:pt x="6" y="168"/>
                    </a:lnTo>
                    <a:lnTo>
                      <a:pt x="12" y="168"/>
                    </a:lnTo>
                    <a:lnTo>
                      <a:pt x="18" y="168"/>
                    </a:lnTo>
                    <a:lnTo>
                      <a:pt x="24" y="168"/>
                    </a:lnTo>
                    <a:lnTo>
                      <a:pt x="30" y="168"/>
                    </a:lnTo>
                    <a:lnTo>
                      <a:pt x="36" y="168"/>
                    </a:lnTo>
                    <a:lnTo>
                      <a:pt x="42" y="162"/>
                    </a:lnTo>
                    <a:lnTo>
                      <a:pt x="48" y="162"/>
                    </a:lnTo>
                    <a:lnTo>
                      <a:pt x="42" y="156"/>
                    </a:lnTo>
                    <a:lnTo>
                      <a:pt x="42" y="150"/>
                    </a:lnTo>
                    <a:lnTo>
                      <a:pt x="42" y="144"/>
                    </a:lnTo>
                    <a:lnTo>
                      <a:pt x="42" y="138"/>
                    </a:lnTo>
                    <a:lnTo>
                      <a:pt x="48" y="138"/>
                    </a:lnTo>
                    <a:lnTo>
                      <a:pt x="48" y="132"/>
                    </a:lnTo>
                    <a:lnTo>
                      <a:pt x="48" y="126"/>
                    </a:lnTo>
                    <a:lnTo>
                      <a:pt x="42" y="120"/>
                    </a:lnTo>
                    <a:lnTo>
                      <a:pt x="36" y="126"/>
                    </a:lnTo>
                    <a:lnTo>
                      <a:pt x="30" y="126"/>
                    </a:lnTo>
                    <a:lnTo>
                      <a:pt x="30" y="120"/>
                    </a:lnTo>
                    <a:lnTo>
                      <a:pt x="30" y="114"/>
                    </a:lnTo>
                    <a:lnTo>
                      <a:pt x="24" y="114"/>
                    </a:lnTo>
                    <a:lnTo>
                      <a:pt x="18" y="114"/>
                    </a:lnTo>
                    <a:lnTo>
                      <a:pt x="12" y="114"/>
                    </a:lnTo>
                    <a:lnTo>
                      <a:pt x="12" y="108"/>
                    </a:lnTo>
                    <a:lnTo>
                      <a:pt x="18" y="108"/>
                    </a:lnTo>
                    <a:lnTo>
                      <a:pt x="24" y="102"/>
                    </a:lnTo>
                    <a:lnTo>
                      <a:pt x="30" y="102"/>
                    </a:lnTo>
                    <a:lnTo>
                      <a:pt x="30" y="96"/>
                    </a:lnTo>
                    <a:lnTo>
                      <a:pt x="30" y="90"/>
                    </a:lnTo>
                    <a:lnTo>
                      <a:pt x="30" y="84"/>
                    </a:lnTo>
                    <a:lnTo>
                      <a:pt x="30" y="78"/>
                    </a:lnTo>
                    <a:lnTo>
                      <a:pt x="30" y="72"/>
                    </a:lnTo>
                    <a:lnTo>
                      <a:pt x="30" y="66"/>
                    </a:lnTo>
                    <a:lnTo>
                      <a:pt x="30" y="60"/>
                    </a:lnTo>
                    <a:lnTo>
                      <a:pt x="30" y="54"/>
                    </a:lnTo>
                    <a:lnTo>
                      <a:pt x="24" y="54"/>
                    </a:lnTo>
                    <a:lnTo>
                      <a:pt x="24" y="48"/>
                    </a:lnTo>
                    <a:lnTo>
                      <a:pt x="18" y="48"/>
                    </a:lnTo>
                    <a:lnTo>
                      <a:pt x="18" y="42"/>
                    </a:lnTo>
                    <a:lnTo>
                      <a:pt x="18" y="36"/>
                    </a:lnTo>
                    <a:lnTo>
                      <a:pt x="18" y="30"/>
                    </a:lnTo>
                    <a:lnTo>
                      <a:pt x="18" y="24"/>
                    </a:lnTo>
                    <a:lnTo>
                      <a:pt x="18" y="18"/>
                    </a:lnTo>
                    <a:lnTo>
                      <a:pt x="18" y="12"/>
                    </a:lnTo>
                    <a:lnTo>
                      <a:pt x="18" y="6"/>
                    </a:lnTo>
                    <a:lnTo>
                      <a:pt x="18" y="0"/>
                    </a:lnTo>
                    <a:lnTo>
                      <a:pt x="24" y="0"/>
                    </a:lnTo>
                    <a:lnTo>
                      <a:pt x="30" y="0"/>
                    </a:lnTo>
                    <a:lnTo>
                      <a:pt x="30" y="6"/>
                    </a:lnTo>
                    <a:lnTo>
                      <a:pt x="36" y="6"/>
                    </a:lnTo>
                    <a:lnTo>
                      <a:pt x="42" y="6"/>
                    </a:lnTo>
                    <a:lnTo>
                      <a:pt x="48" y="6"/>
                    </a:lnTo>
                    <a:lnTo>
                      <a:pt x="48" y="12"/>
                    </a:lnTo>
                    <a:lnTo>
                      <a:pt x="48" y="18"/>
                    </a:lnTo>
                    <a:lnTo>
                      <a:pt x="48" y="24"/>
                    </a:lnTo>
                    <a:lnTo>
                      <a:pt x="48" y="30"/>
                    </a:lnTo>
                    <a:lnTo>
                      <a:pt x="48" y="36"/>
                    </a:lnTo>
                    <a:lnTo>
                      <a:pt x="48" y="42"/>
                    </a:lnTo>
                    <a:lnTo>
                      <a:pt x="54" y="42"/>
                    </a:lnTo>
                    <a:lnTo>
                      <a:pt x="60" y="42"/>
                    </a:lnTo>
                    <a:lnTo>
                      <a:pt x="60" y="48"/>
                    </a:lnTo>
                    <a:lnTo>
                      <a:pt x="60" y="54"/>
                    </a:lnTo>
                    <a:lnTo>
                      <a:pt x="60" y="60"/>
                    </a:lnTo>
                    <a:lnTo>
                      <a:pt x="66" y="60"/>
                    </a:lnTo>
                    <a:lnTo>
                      <a:pt x="66" y="66"/>
                    </a:lnTo>
                    <a:lnTo>
                      <a:pt x="72" y="66"/>
                    </a:lnTo>
                    <a:lnTo>
                      <a:pt x="72" y="72"/>
                    </a:lnTo>
                    <a:lnTo>
                      <a:pt x="78" y="72"/>
                    </a:lnTo>
                    <a:lnTo>
                      <a:pt x="78" y="78"/>
                    </a:lnTo>
                    <a:lnTo>
                      <a:pt x="78" y="84"/>
                    </a:lnTo>
                    <a:lnTo>
                      <a:pt x="78" y="90"/>
                    </a:lnTo>
                    <a:lnTo>
                      <a:pt x="78" y="96"/>
                    </a:lnTo>
                    <a:lnTo>
                      <a:pt x="84" y="96"/>
                    </a:lnTo>
                    <a:lnTo>
                      <a:pt x="84" y="102"/>
                    </a:lnTo>
                    <a:lnTo>
                      <a:pt x="90" y="102"/>
                    </a:lnTo>
                    <a:lnTo>
                      <a:pt x="90" y="108"/>
                    </a:lnTo>
                    <a:lnTo>
                      <a:pt x="90" y="114"/>
                    </a:lnTo>
                    <a:lnTo>
                      <a:pt x="90" y="120"/>
                    </a:lnTo>
                    <a:lnTo>
                      <a:pt x="90" y="126"/>
                    </a:lnTo>
                    <a:lnTo>
                      <a:pt x="90" y="132"/>
                    </a:lnTo>
                    <a:lnTo>
                      <a:pt x="90" y="138"/>
                    </a:lnTo>
                    <a:lnTo>
                      <a:pt x="96" y="138"/>
                    </a:lnTo>
                    <a:lnTo>
                      <a:pt x="102" y="144"/>
                    </a:lnTo>
                    <a:lnTo>
                      <a:pt x="102" y="150"/>
                    </a:lnTo>
                    <a:lnTo>
                      <a:pt x="108" y="150"/>
                    </a:lnTo>
                    <a:lnTo>
                      <a:pt x="108" y="156"/>
                    </a:lnTo>
                    <a:lnTo>
                      <a:pt x="102" y="156"/>
                    </a:lnTo>
                    <a:lnTo>
                      <a:pt x="108" y="162"/>
                    </a:lnTo>
                    <a:lnTo>
                      <a:pt x="114" y="162"/>
                    </a:lnTo>
                    <a:lnTo>
                      <a:pt x="120" y="162"/>
                    </a:lnTo>
                    <a:lnTo>
                      <a:pt x="120" y="156"/>
                    </a:lnTo>
                    <a:lnTo>
                      <a:pt x="120" y="150"/>
                    </a:lnTo>
                    <a:lnTo>
                      <a:pt x="120" y="144"/>
                    </a:lnTo>
                    <a:lnTo>
                      <a:pt x="126" y="144"/>
                    </a:lnTo>
                    <a:lnTo>
                      <a:pt x="132" y="138"/>
                    </a:lnTo>
                    <a:lnTo>
                      <a:pt x="138" y="138"/>
                    </a:lnTo>
                    <a:lnTo>
                      <a:pt x="138" y="132"/>
                    </a:lnTo>
                    <a:lnTo>
                      <a:pt x="132" y="132"/>
                    </a:lnTo>
                    <a:lnTo>
                      <a:pt x="126" y="132"/>
                    </a:lnTo>
                    <a:lnTo>
                      <a:pt x="126" y="126"/>
                    </a:lnTo>
                    <a:lnTo>
                      <a:pt x="120" y="126"/>
                    </a:lnTo>
                    <a:lnTo>
                      <a:pt x="120" y="120"/>
                    </a:lnTo>
                    <a:lnTo>
                      <a:pt x="120" y="114"/>
                    </a:lnTo>
                    <a:lnTo>
                      <a:pt x="114" y="114"/>
                    </a:lnTo>
                    <a:lnTo>
                      <a:pt x="108" y="114"/>
                    </a:lnTo>
                    <a:lnTo>
                      <a:pt x="108" y="108"/>
                    </a:lnTo>
                    <a:lnTo>
                      <a:pt x="102" y="102"/>
                    </a:lnTo>
                    <a:lnTo>
                      <a:pt x="96" y="102"/>
                    </a:lnTo>
                    <a:lnTo>
                      <a:pt x="96" y="96"/>
                    </a:lnTo>
                    <a:lnTo>
                      <a:pt x="90" y="96"/>
                    </a:lnTo>
                    <a:lnTo>
                      <a:pt x="90" y="90"/>
                    </a:lnTo>
                    <a:lnTo>
                      <a:pt x="90" y="84"/>
                    </a:lnTo>
                    <a:lnTo>
                      <a:pt x="90" y="78"/>
                    </a:lnTo>
                    <a:lnTo>
                      <a:pt x="96" y="78"/>
                    </a:lnTo>
                    <a:lnTo>
                      <a:pt x="102" y="78"/>
                    </a:lnTo>
                    <a:lnTo>
                      <a:pt x="108" y="78"/>
                    </a:lnTo>
                    <a:lnTo>
                      <a:pt x="108" y="84"/>
                    </a:lnTo>
                    <a:lnTo>
                      <a:pt x="114" y="84"/>
                    </a:lnTo>
                    <a:lnTo>
                      <a:pt x="120" y="84"/>
                    </a:lnTo>
                    <a:lnTo>
                      <a:pt x="126" y="78"/>
                    </a:lnTo>
                    <a:lnTo>
                      <a:pt x="132" y="78"/>
                    </a:lnTo>
                    <a:lnTo>
                      <a:pt x="138" y="78"/>
                    </a:lnTo>
                    <a:lnTo>
                      <a:pt x="144" y="78"/>
                    </a:lnTo>
                    <a:lnTo>
                      <a:pt x="150" y="78"/>
                    </a:lnTo>
                    <a:lnTo>
                      <a:pt x="150" y="72"/>
                    </a:lnTo>
                    <a:lnTo>
                      <a:pt x="144" y="72"/>
                    </a:lnTo>
                    <a:lnTo>
                      <a:pt x="138" y="66"/>
                    </a:lnTo>
                    <a:lnTo>
                      <a:pt x="138" y="60"/>
                    </a:lnTo>
                    <a:lnTo>
                      <a:pt x="132" y="60"/>
                    </a:lnTo>
                    <a:lnTo>
                      <a:pt x="126" y="60"/>
                    </a:lnTo>
                    <a:lnTo>
                      <a:pt x="126" y="66"/>
                    </a:lnTo>
                    <a:lnTo>
                      <a:pt x="120" y="66"/>
                    </a:lnTo>
                    <a:lnTo>
                      <a:pt x="114" y="66"/>
                    </a:lnTo>
                    <a:lnTo>
                      <a:pt x="108" y="66"/>
                    </a:lnTo>
                    <a:lnTo>
                      <a:pt x="102" y="66"/>
                    </a:lnTo>
                    <a:lnTo>
                      <a:pt x="96" y="66"/>
                    </a:lnTo>
                    <a:lnTo>
                      <a:pt x="90" y="66"/>
                    </a:lnTo>
                    <a:lnTo>
                      <a:pt x="90" y="60"/>
                    </a:lnTo>
                    <a:lnTo>
                      <a:pt x="90" y="54"/>
                    </a:lnTo>
                    <a:lnTo>
                      <a:pt x="90" y="48"/>
                    </a:lnTo>
                    <a:lnTo>
                      <a:pt x="96" y="48"/>
                    </a:lnTo>
                    <a:lnTo>
                      <a:pt x="96" y="42"/>
                    </a:lnTo>
                    <a:lnTo>
                      <a:pt x="102" y="42"/>
                    </a:lnTo>
                    <a:lnTo>
                      <a:pt x="108" y="42"/>
                    </a:lnTo>
                    <a:lnTo>
                      <a:pt x="114" y="42"/>
                    </a:lnTo>
                    <a:lnTo>
                      <a:pt x="120" y="42"/>
                    </a:lnTo>
                    <a:lnTo>
                      <a:pt x="126" y="42"/>
                    </a:lnTo>
                    <a:lnTo>
                      <a:pt x="132" y="42"/>
                    </a:lnTo>
                    <a:lnTo>
                      <a:pt x="138" y="42"/>
                    </a:lnTo>
                    <a:lnTo>
                      <a:pt x="138" y="48"/>
                    </a:lnTo>
                    <a:lnTo>
                      <a:pt x="144" y="54"/>
                    </a:lnTo>
                    <a:lnTo>
                      <a:pt x="150" y="54"/>
                    </a:lnTo>
                    <a:lnTo>
                      <a:pt x="156" y="54"/>
                    </a:lnTo>
                    <a:lnTo>
                      <a:pt x="162" y="54"/>
                    </a:lnTo>
                    <a:lnTo>
                      <a:pt x="168" y="54"/>
                    </a:lnTo>
                    <a:lnTo>
                      <a:pt x="168" y="60"/>
                    </a:lnTo>
                    <a:lnTo>
                      <a:pt x="174" y="60"/>
                    </a:lnTo>
                    <a:lnTo>
                      <a:pt x="180" y="60"/>
                    </a:lnTo>
                    <a:lnTo>
                      <a:pt x="186" y="60"/>
                    </a:lnTo>
                    <a:lnTo>
                      <a:pt x="192" y="60"/>
                    </a:lnTo>
                    <a:lnTo>
                      <a:pt x="198" y="54"/>
                    </a:lnTo>
                    <a:lnTo>
                      <a:pt x="204" y="54"/>
                    </a:lnTo>
                    <a:lnTo>
                      <a:pt x="210" y="54"/>
                    </a:lnTo>
                    <a:lnTo>
                      <a:pt x="216" y="54"/>
                    </a:lnTo>
                    <a:lnTo>
                      <a:pt x="222" y="54"/>
                    </a:lnTo>
                    <a:lnTo>
                      <a:pt x="228" y="54"/>
                    </a:lnTo>
                    <a:lnTo>
                      <a:pt x="228" y="48"/>
                    </a:lnTo>
                    <a:lnTo>
                      <a:pt x="234" y="48"/>
                    </a:lnTo>
                    <a:lnTo>
                      <a:pt x="240" y="48"/>
                    </a:lnTo>
                    <a:lnTo>
                      <a:pt x="246" y="48"/>
                    </a:lnTo>
                    <a:lnTo>
                      <a:pt x="252" y="48"/>
                    </a:lnTo>
                    <a:lnTo>
                      <a:pt x="258" y="48"/>
                    </a:lnTo>
                    <a:lnTo>
                      <a:pt x="264" y="54"/>
                    </a:lnTo>
                    <a:lnTo>
                      <a:pt x="270" y="54"/>
                    </a:lnTo>
                    <a:lnTo>
                      <a:pt x="276" y="54"/>
                    </a:lnTo>
                    <a:lnTo>
                      <a:pt x="276" y="48"/>
                    </a:lnTo>
                    <a:lnTo>
                      <a:pt x="282" y="48"/>
                    </a:lnTo>
                    <a:lnTo>
                      <a:pt x="288" y="48"/>
                    </a:lnTo>
                    <a:lnTo>
                      <a:pt x="294" y="48"/>
                    </a:lnTo>
                    <a:lnTo>
                      <a:pt x="300" y="48"/>
                    </a:lnTo>
                    <a:lnTo>
                      <a:pt x="306" y="48"/>
                    </a:lnTo>
                    <a:lnTo>
                      <a:pt x="306" y="54"/>
                    </a:lnTo>
                    <a:lnTo>
                      <a:pt x="306" y="60"/>
                    </a:lnTo>
                    <a:lnTo>
                      <a:pt x="300" y="60"/>
                    </a:lnTo>
                    <a:lnTo>
                      <a:pt x="306" y="66"/>
                    </a:lnTo>
                    <a:lnTo>
                      <a:pt x="312" y="66"/>
                    </a:lnTo>
                    <a:lnTo>
                      <a:pt x="318" y="66"/>
                    </a:lnTo>
                    <a:lnTo>
                      <a:pt x="318" y="72"/>
                    </a:lnTo>
                    <a:lnTo>
                      <a:pt x="324" y="72"/>
                    </a:lnTo>
                    <a:lnTo>
                      <a:pt x="330" y="72"/>
                    </a:lnTo>
                    <a:lnTo>
                      <a:pt x="336" y="72"/>
                    </a:lnTo>
                    <a:lnTo>
                      <a:pt x="342" y="72"/>
                    </a:lnTo>
                    <a:lnTo>
                      <a:pt x="348" y="72"/>
                    </a:lnTo>
                    <a:lnTo>
                      <a:pt x="354" y="72"/>
                    </a:lnTo>
                    <a:lnTo>
                      <a:pt x="360" y="72"/>
                    </a:lnTo>
                    <a:lnTo>
                      <a:pt x="366" y="78"/>
                    </a:lnTo>
                    <a:lnTo>
                      <a:pt x="372" y="78"/>
                    </a:lnTo>
                    <a:lnTo>
                      <a:pt x="378" y="84"/>
                    </a:lnTo>
                    <a:lnTo>
                      <a:pt x="378" y="90"/>
                    </a:lnTo>
                    <a:lnTo>
                      <a:pt x="378" y="96"/>
                    </a:lnTo>
                    <a:lnTo>
                      <a:pt x="378" y="102"/>
                    </a:lnTo>
                    <a:lnTo>
                      <a:pt x="384" y="102"/>
                    </a:lnTo>
                    <a:lnTo>
                      <a:pt x="390" y="108"/>
                    </a:lnTo>
                    <a:lnTo>
                      <a:pt x="396" y="108"/>
                    </a:lnTo>
                    <a:lnTo>
                      <a:pt x="390" y="108"/>
                    </a:lnTo>
                    <a:lnTo>
                      <a:pt x="384" y="108"/>
                    </a:lnTo>
                    <a:lnTo>
                      <a:pt x="384" y="114"/>
                    </a:lnTo>
                    <a:lnTo>
                      <a:pt x="378" y="114"/>
                    </a:lnTo>
                    <a:lnTo>
                      <a:pt x="378" y="120"/>
                    </a:lnTo>
                    <a:lnTo>
                      <a:pt x="372" y="120"/>
                    </a:lnTo>
                    <a:lnTo>
                      <a:pt x="366" y="120"/>
                    </a:lnTo>
                    <a:lnTo>
                      <a:pt x="360" y="120"/>
                    </a:lnTo>
                    <a:lnTo>
                      <a:pt x="360" y="126"/>
                    </a:lnTo>
                    <a:lnTo>
                      <a:pt x="360" y="132"/>
                    </a:lnTo>
                    <a:lnTo>
                      <a:pt x="366" y="132"/>
                    </a:lnTo>
                    <a:lnTo>
                      <a:pt x="372" y="132"/>
                    </a:lnTo>
                    <a:lnTo>
                      <a:pt x="378" y="132"/>
                    </a:lnTo>
                    <a:lnTo>
                      <a:pt x="378" y="138"/>
                    </a:lnTo>
                    <a:lnTo>
                      <a:pt x="378" y="144"/>
                    </a:lnTo>
                    <a:lnTo>
                      <a:pt x="372" y="144"/>
                    </a:lnTo>
                    <a:lnTo>
                      <a:pt x="366" y="144"/>
                    </a:lnTo>
                    <a:lnTo>
                      <a:pt x="360" y="144"/>
                    </a:lnTo>
                    <a:lnTo>
                      <a:pt x="354" y="144"/>
                    </a:lnTo>
                    <a:lnTo>
                      <a:pt x="354" y="138"/>
                    </a:lnTo>
                    <a:lnTo>
                      <a:pt x="348" y="138"/>
                    </a:lnTo>
                    <a:lnTo>
                      <a:pt x="348" y="132"/>
                    </a:lnTo>
                    <a:lnTo>
                      <a:pt x="342" y="132"/>
                    </a:lnTo>
                    <a:lnTo>
                      <a:pt x="336" y="132"/>
                    </a:lnTo>
                    <a:lnTo>
                      <a:pt x="330" y="138"/>
                    </a:lnTo>
                    <a:lnTo>
                      <a:pt x="330" y="144"/>
                    </a:lnTo>
                    <a:lnTo>
                      <a:pt x="336" y="144"/>
                    </a:lnTo>
                    <a:lnTo>
                      <a:pt x="342" y="144"/>
                    </a:lnTo>
                    <a:lnTo>
                      <a:pt x="342" y="150"/>
                    </a:lnTo>
                    <a:lnTo>
                      <a:pt x="348" y="150"/>
                    </a:lnTo>
                    <a:lnTo>
                      <a:pt x="348" y="156"/>
                    </a:lnTo>
                    <a:lnTo>
                      <a:pt x="342" y="162"/>
                    </a:lnTo>
                    <a:lnTo>
                      <a:pt x="336" y="162"/>
                    </a:lnTo>
                    <a:lnTo>
                      <a:pt x="330" y="168"/>
                    </a:lnTo>
                    <a:lnTo>
                      <a:pt x="330" y="174"/>
                    </a:lnTo>
                    <a:lnTo>
                      <a:pt x="330" y="180"/>
                    </a:lnTo>
                    <a:lnTo>
                      <a:pt x="330" y="186"/>
                    </a:lnTo>
                    <a:lnTo>
                      <a:pt x="330" y="192"/>
                    </a:lnTo>
                    <a:lnTo>
                      <a:pt x="324" y="192"/>
                    </a:lnTo>
                    <a:lnTo>
                      <a:pt x="318" y="192"/>
                    </a:lnTo>
                    <a:lnTo>
                      <a:pt x="318" y="198"/>
                    </a:lnTo>
                    <a:lnTo>
                      <a:pt x="318" y="204"/>
                    </a:lnTo>
                    <a:lnTo>
                      <a:pt x="324" y="204"/>
                    </a:lnTo>
                    <a:lnTo>
                      <a:pt x="330" y="210"/>
                    </a:lnTo>
                    <a:lnTo>
                      <a:pt x="330" y="216"/>
                    </a:lnTo>
                    <a:lnTo>
                      <a:pt x="330" y="222"/>
                    </a:lnTo>
                    <a:lnTo>
                      <a:pt x="330" y="228"/>
                    </a:lnTo>
                    <a:lnTo>
                      <a:pt x="330" y="234"/>
                    </a:lnTo>
                    <a:lnTo>
                      <a:pt x="330" y="240"/>
                    </a:lnTo>
                    <a:lnTo>
                      <a:pt x="336" y="240"/>
                    </a:lnTo>
                    <a:lnTo>
                      <a:pt x="342" y="246"/>
                    </a:lnTo>
                    <a:lnTo>
                      <a:pt x="348" y="246"/>
                    </a:lnTo>
                    <a:lnTo>
                      <a:pt x="348" y="252"/>
                    </a:lnTo>
                    <a:lnTo>
                      <a:pt x="354" y="252"/>
                    </a:lnTo>
                    <a:lnTo>
                      <a:pt x="360" y="252"/>
                    </a:lnTo>
                    <a:lnTo>
                      <a:pt x="360" y="258"/>
                    </a:lnTo>
                    <a:lnTo>
                      <a:pt x="366" y="264"/>
                    </a:lnTo>
                    <a:lnTo>
                      <a:pt x="372" y="264"/>
                    </a:lnTo>
                    <a:lnTo>
                      <a:pt x="378" y="270"/>
                    </a:lnTo>
                    <a:lnTo>
                      <a:pt x="378" y="276"/>
                    </a:lnTo>
                    <a:lnTo>
                      <a:pt x="378" y="282"/>
                    </a:lnTo>
                    <a:lnTo>
                      <a:pt x="372" y="282"/>
                    </a:lnTo>
                    <a:lnTo>
                      <a:pt x="372" y="288"/>
                    </a:lnTo>
                    <a:lnTo>
                      <a:pt x="372" y="294"/>
                    </a:lnTo>
                    <a:lnTo>
                      <a:pt x="372" y="300"/>
                    </a:lnTo>
                    <a:lnTo>
                      <a:pt x="372" y="306"/>
                    </a:lnTo>
                    <a:lnTo>
                      <a:pt x="372" y="312"/>
                    </a:lnTo>
                    <a:lnTo>
                      <a:pt x="378" y="312"/>
                    </a:lnTo>
                    <a:close/>
                  </a:path>
                </a:pathLst>
              </a:custGeom>
              <a:noFill/>
              <a:ln w="6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94" name="Freeform 242"/>
              <p:cNvSpPr>
                <a:spLocks/>
              </p:cNvSpPr>
              <p:nvPr/>
            </p:nvSpPr>
            <p:spPr bwMode="auto">
              <a:xfrm>
                <a:off x="1752600" y="4210050"/>
                <a:ext cx="771525" cy="714375"/>
              </a:xfrm>
              <a:custGeom>
                <a:avLst/>
                <a:gdLst>
                  <a:gd name="T0" fmla="*/ 2147483647 w 486"/>
                  <a:gd name="T1" fmla="*/ 2147483647 h 450"/>
                  <a:gd name="T2" fmla="*/ 2147483647 w 486"/>
                  <a:gd name="T3" fmla="*/ 2147483647 h 450"/>
                  <a:gd name="T4" fmla="*/ 2147483647 w 486"/>
                  <a:gd name="T5" fmla="*/ 2147483647 h 450"/>
                  <a:gd name="T6" fmla="*/ 2147483647 w 486"/>
                  <a:gd name="T7" fmla="*/ 2147483647 h 450"/>
                  <a:gd name="T8" fmla="*/ 2147483647 w 486"/>
                  <a:gd name="T9" fmla="*/ 2147483647 h 450"/>
                  <a:gd name="T10" fmla="*/ 2147483647 w 486"/>
                  <a:gd name="T11" fmla="*/ 2147483647 h 450"/>
                  <a:gd name="T12" fmla="*/ 2147483647 w 486"/>
                  <a:gd name="T13" fmla="*/ 2147483647 h 450"/>
                  <a:gd name="T14" fmla="*/ 2147483647 w 486"/>
                  <a:gd name="T15" fmla="*/ 2147483647 h 450"/>
                  <a:gd name="T16" fmla="*/ 2147483647 w 486"/>
                  <a:gd name="T17" fmla="*/ 2147483647 h 450"/>
                  <a:gd name="T18" fmla="*/ 2147483647 w 486"/>
                  <a:gd name="T19" fmla="*/ 2147483647 h 450"/>
                  <a:gd name="T20" fmla="*/ 2147483647 w 486"/>
                  <a:gd name="T21" fmla="*/ 2147483647 h 450"/>
                  <a:gd name="T22" fmla="*/ 2147483647 w 486"/>
                  <a:gd name="T23" fmla="*/ 2147483647 h 450"/>
                  <a:gd name="T24" fmla="*/ 2147483647 w 486"/>
                  <a:gd name="T25" fmla="*/ 2147483647 h 450"/>
                  <a:gd name="T26" fmla="*/ 2147483647 w 486"/>
                  <a:gd name="T27" fmla="*/ 2147483647 h 450"/>
                  <a:gd name="T28" fmla="*/ 2147483647 w 486"/>
                  <a:gd name="T29" fmla="*/ 2147483647 h 450"/>
                  <a:gd name="T30" fmla="*/ 2147483647 w 486"/>
                  <a:gd name="T31" fmla="*/ 2147483647 h 450"/>
                  <a:gd name="T32" fmla="*/ 2147483647 w 486"/>
                  <a:gd name="T33" fmla="*/ 2147483647 h 450"/>
                  <a:gd name="T34" fmla="*/ 2147483647 w 486"/>
                  <a:gd name="T35" fmla="*/ 2147483647 h 450"/>
                  <a:gd name="T36" fmla="*/ 2147483647 w 486"/>
                  <a:gd name="T37" fmla="*/ 2147483647 h 450"/>
                  <a:gd name="T38" fmla="*/ 2147483647 w 486"/>
                  <a:gd name="T39" fmla="*/ 2147483647 h 450"/>
                  <a:gd name="T40" fmla="*/ 2147483647 w 486"/>
                  <a:gd name="T41" fmla="*/ 2147483647 h 450"/>
                  <a:gd name="T42" fmla="*/ 2147483647 w 486"/>
                  <a:gd name="T43" fmla="*/ 2147483647 h 450"/>
                  <a:gd name="T44" fmla="*/ 2147483647 w 486"/>
                  <a:gd name="T45" fmla="*/ 2147483647 h 450"/>
                  <a:gd name="T46" fmla="*/ 2147483647 w 486"/>
                  <a:gd name="T47" fmla="*/ 2147483647 h 450"/>
                  <a:gd name="T48" fmla="*/ 2147483647 w 486"/>
                  <a:gd name="T49" fmla="*/ 2147483647 h 450"/>
                  <a:gd name="T50" fmla="*/ 2147483647 w 486"/>
                  <a:gd name="T51" fmla="*/ 2147483647 h 450"/>
                  <a:gd name="T52" fmla="*/ 2147483647 w 486"/>
                  <a:gd name="T53" fmla="*/ 2147483647 h 450"/>
                  <a:gd name="T54" fmla="*/ 2147483647 w 486"/>
                  <a:gd name="T55" fmla="*/ 2147483647 h 450"/>
                  <a:gd name="T56" fmla="*/ 2147483647 w 486"/>
                  <a:gd name="T57" fmla="*/ 2147483647 h 450"/>
                  <a:gd name="T58" fmla="*/ 2147483647 w 486"/>
                  <a:gd name="T59" fmla="*/ 2147483647 h 450"/>
                  <a:gd name="T60" fmla="*/ 2147483647 w 486"/>
                  <a:gd name="T61" fmla="*/ 2147483647 h 450"/>
                  <a:gd name="T62" fmla="*/ 2147483647 w 486"/>
                  <a:gd name="T63" fmla="*/ 2147483647 h 450"/>
                  <a:gd name="T64" fmla="*/ 2147483647 w 486"/>
                  <a:gd name="T65" fmla="*/ 2147483647 h 450"/>
                  <a:gd name="T66" fmla="*/ 2147483647 w 486"/>
                  <a:gd name="T67" fmla="*/ 2147483647 h 450"/>
                  <a:gd name="T68" fmla="*/ 2147483647 w 486"/>
                  <a:gd name="T69" fmla="*/ 2147483647 h 450"/>
                  <a:gd name="T70" fmla="*/ 2147483647 w 486"/>
                  <a:gd name="T71" fmla="*/ 2147483647 h 450"/>
                  <a:gd name="T72" fmla="*/ 2147483647 w 486"/>
                  <a:gd name="T73" fmla="*/ 2147483647 h 450"/>
                  <a:gd name="T74" fmla="*/ 2147483647 w 486"/>
                  <a:gd name="T75" fmla="*/ 0 h 450"/>
                  <a:gd name="T76" fmla="*/ 2147483647 w 486"/>
                  <a:gd name="T77" fmla="*/ 2147483647 h 450"/>
                  <a:gd name="T78" fmla="*/ 2147483647 w 486"/>
                  <a:gd name="T79" fmla="*/ 2147483647 h 450"/>
                  <a:gd name="T80" fmla="*/ 2147483647 w 486"/>
                  <a:gd name="T81" fmla="*/ 2147483647 h 450"/>
                  <a:gd name="T82" fmla="*/ 2147483647 w 486"/>
                  <a:gd name="T83" fmla="*/ 2147483647 h 450"/>
                  <a:gd name="T84" fmla="*/ 2147483647 w 486"/>
                  <a:gd name="T85" fmla="*/ 2147483647 h 450"/>
                  <a:gd name="T86" fmla="*/ 2147483647 w 486"/>
                  <a:gd name="T87" fmla="*/ 2147483647 h 450"/>
                  <a:gd name="T88" fmla="*/ 2147483647 w 486"/>
                  <a:gd name="T89" fmla="*/ 2147483647 h 450"/>
                  <a:gd name="T90" fmla="*/ 2147483647 w 486"/>
                  <a:gd name="T91" fmla="*/ 2147483647 h 450"/>
                  <a:gd name="T92" fmla="*/ 2147483647 w 486"/>
                  <a:gd name="T93" fmla="*/ 2147483647 h 450"/>
                  <a:gd name="T94" fmla="*/ 2147483647 w 486"/>
                  <a:gd name="T95" fmla="*/ 2147483647 h 450"/>
                  <a:gd name="T96" fmla="*/ 2147483647 w 486"/>
                  <a:gd name="T97" fmla="*/ 2147483647 h 450"/>
                  <a:gd name="T98" fmla="*/ 2147483647 w 486"/>
                  <a:gd name="T99" fmla="*/ 2147483647 h 450"/>
                  <a:gd name="T100" fmla="*/ 2147483647 w 486"/>
                  <a:gd name="T101" fmla="*/ 2147483647 h 450"/>
                  <a:gd name="T102" fmla="*/ 2147483647 w 486"/>
                  <a:gd name="T103" fmla="*/ 2147483647 h 450"/>
                  <a:gd name="T104" fmla="*/ 2147483647 w 486"/>
                  <a:gd name="T105" fmla="*/ 2147483647 h 450"/>
                  <a:gd name="T106" fmla="*/ 2147483647 w 486"/>
                  <a:gd name="T107" fmla="*/ 2147483647 h 450"/>
                  <a:gd name="T108" fmla="*/ 2147483647 w 486"/>
                  <a:gd name="T109" fmla="*/ 2147483647 h 450"/>
                  <a:gd name="T110" fmla="*/ 2147483647 w 486"/>
                  <a:gd name="T111" fmla="*/ 2147483647 h 450"/>
                  <a:gd name="T112" fmla="*/ 2147483647 w 486"/>
                  <a:gd name="T113" fmla="*/ 2147483647 h 450"/>
                  <a:gd name="T114" fmla="*/ 2147483647 w 486"/>
                  <a:gd name="T115" fmla="*/ 2147483647 h 450"/>
                  <a:gd name="T116" fmla="*/ 2147483647 w 486"/>
                  <a:gd name="T117" fmla="*/ 2147483647 h 450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w 486"/>
                  <a:gd name="T178" fmla="*/ 0 h 450"/>
                  <a:gd name="T179" fmla="*/ 486 w 486"/>
                  <a:gd name="T180" fmla="*/ 450 h 450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T177" t="T178" r="T179" b="T180"/>
                <a:pathLst>
                  <a:path w="486" h="450">
                    <a:moveTo>
                      <a:pt x="360" y="324"/>
                    </a:moveTo>
                    <a:lnTo>
                      <a:pt x="360" y="330"/>
                    </a:lnTo>
                    <a:lnTo>
                      <a:pt x="360" y="336"/>
                    </a:lnTo>
                    <a:lnTo>
                      <a:pt x="360" y="342"/>
                    </a:lnTo>
                    <a:lnTo>
                      <a:pt x="360" y="348"/>
                    </a:lnTo>
                    <a:lnTo>
                      <a:pt x="360" y="354"/>
                    </a:lnTo>
                    <a:lnTo>
                      <a:pt x="360" y="360"/>
                    </a:lnTo>
                    <a:lnTo>
                      <a:pt x="360" y="366"/>
                    </a:lnTo>
                    <a:lnTo>
                      <a:pt x="360" y="372"/>
                    </a:lnTo>
                    <a:lnTo>
                      <a:pt x="360" y="378"/>
                    </a:lnTo>
                    <a:lnTo>
                      <a:pt x="360" y="384"/>
                    </a:lnTo>
                    <a:lnTo>
                      <a:pt x="354" y="384"/>
                    </a:lnTo>
                    <a:lnTo>
                      <a:pt x="354" y="390"/>
                    </a:lnTo>
                    <a:lnTo>
                      <a:pt x="348" y="390"/>
                    </a:lnTo>
                    <a:lnTo>
                      <a:pt x="348" y="396"/>
                    </a:lnTo>
                    <a:lnTo>
                      <a:pt x="348" y="402"/>
                    </a:lnTo>
                    <a:lnTo>
                      <a:pt x="348" y="408"/>
                    </a:lnTo>
                    <a:lnTo>
                      <a:pt x="342" y="408"/>
                    </a:lnTo>
                    <a:lnTo>
                      <a:pt x="342" y="402"/>
                    </a:lnTo>
                    <a:lnTo>
                      <a:pt x="336" y="402"/>
                    </a:lnTo>
                    <a:lnTo>
                      <a:pt x="330" y="402"/>
                    </a:lnTo>
                    <a:lnTo>
                      <a:pt x="324" y="402"/>
                    </a:lnTo>
                    <a:lnTo>
                      <a:pt x="324" y="396"/>
                    </a:lnTo>
                    <a:lnTo>
                      <a:pt x="318" y="396"/>
                    </a:lnTo>
                    <a:lnTo>
                      <a:pt x="312" y="396"/>
                    </a:lnTo>
                    <a:lnTo>
                      <a:pt x="306" y="402"/>
                    </a:lnTo>
                    <a:lnTo>
                      <a:pt x="300" y="402"/>
                    </a:lnTo>
                    <a:lnTo>
                      <a:pt x="300" y="408"/>
                    </a:lnTo>
                    <a:lnTo>
                      <a:pt x="294" y="408"/>
                    </a:lnTo>
                    <a:lnTo>
                      <a:pt x="288" y="408"/>
                    </a:lnTo>
                    <a:lnTo>
                      <a:pt x="288" y="414"/>
                    </a:lnTo>
                    <a:lnTo>
                      <a:pt x="288" y="420"/>
                    </a:lnTo>
                    <a:lnTo>
                      <a:pt x="294" y="420"/>
                    </a:lnTo>
                    <a:lnTo>
                      <a:pt x="300" y="420"/>
                    </a:lnTo>
                    <a:lnTo>
                      <a:pt x="300" y="426"/>
                    </a:lnTo>
                    <a:lnTo>
                      <a:pt x="294" y="426"/>
                    </a:lnTo>
                    <a:lnTo>
                      <a:pt x="288" y="426"/>
                    </a:lnTo>
                    <a:lnTo>
                      <a:pt x="282" y="426"/>
                    </a:lnTo>
                    <a:lnTo>
                      <a:pt x="276" y="426"/>
                    </a:lnTo>
                    <a:lnTo>
                      <a:pt x="270" y="426"/>
                    </a:lnTo>
                    <a:lnTo>
                      <a:pt x="264" y="432"/>
                    </a:lnTo>
                    <a:lnTo>
                      <a:pt x="258" y="432"/>
                    </a:lnTo>
                    <a:lnTo>
                      <a:pt x="258" y="438"/>
                    </a:lnTo>
                    <a:lnTo>
                      <a:pt x="252" y="438"/>
                    </a:lnTo>
                    <a:lnTo>
                      <a:pt x="252" y="432"/>
                    </a:lnTo>
                    <a:lnTo>
                      <a:pt x="252" y="426"/>
                    </a:lnTo>
                    <a:lnTo>
                      <a:pt x="246" y="426"/>
                    </a:lnTo>
                    <a:lnTo>
                      <a:pt x="246" y="420"/>
                    </a:lnTo>
                    <a:lnTo>
                      <a:pt x="246" y="414"/>
                    </a:lnTo>
                    <a:lnTo>
                      <a:pt x="240" y="414"/>
                    </a:lnTo>
                    <a:lnTo>
                      <a:pt x="234" y="414"/>
                    </a:lnTo>
                    <a:lnTo>
                      <a:pt x="228" y="414"/>
                    </a:lnTo>
                    <a:lnTo>
                      <a:pt x="222" y="420"/>
                    </a:lnTo>
                    <a:lnTo>
                      <a:pt x="216" y="426"/>
                    </a:lnTo>
                    <a:lnTo>
                      <a:pt x="210" y="426"/>
                    </a:lnTo>
                    <a:lnTo>
                      <a:pt x="210" y="432"/>
                    </a:lnTo>
                    <a:lnTo>
                      <a:pt x="204" y="432"/>
                    </a:lnTo>
                    <a:lnTo>
                      <a:pt x="198" y="438"/>
                    </a:lnTo>
                    <a:lnTo>
                      <a:pt x="192" y="438"/>
                    </a:lnTo>
                    <a:lnTo>
                      <a:pt x="186" y="438"/>
                    </a:lnTo>
                    <a:lnTo>
                      <a:pt x="186" y="432"/>
                    </a:lnTo>
                    <a:lnTo>
                      <a:pt x="180" y="432"/>
                    </a:lnTo>
                    <a:lnTo>
                      <a:pt x="174" y="432"/>
                    </a:lnTo>
                    <a:lnTo>
                      <a:pt x="168" y="432"/>
                    </a:lnTo>
                    <a:lnTo>
                      <a:pt x="168" y="438"/>
                    </a:lnTo>
                    <a:lnTo>
                      <a:pt x="162" y="438"/>
                    </a:lnTo>
                    <a:lnTo>
                      <a:pt x="156" y="438"/>
                    </a:lnTo>
                    <a:lnTo>
                      <a:pt x="150" y="438"/>
                    </a:lnTo>
                    <a:lnTo>
                      <a:pt x="150" y="444"/>
                    </a:lnTo>
                    <a:lnTo>
                      <a:pt x="144" y="450"/>
                    </a:lnTo>
                    <a:lnTo>
                      <a:pt x="138" y="450"/>
                    </a:lnTo>
                    <a:lnTo>
                      <a:pt x="138" y="444"/>
                    </a:lnTo>
                    <a:lnTo>
                      <a:pt x="132" y="444"/>
                    </a:lnTo>
                    <a:lnTo>
                      <a:pt x="126" y="444"/>
                    </a:lnTo>
                    <a:lnTo>
                      <a:pt x="120" y="438"/>
                    </a:lnTo>
                    <a:lnTo>
                      <a:pt x="120" y="444"/>
                    </a:lnTo>
                    <a:lnTo>
                      <a:pt x="120" y="450"/>
                    </a:lnTo>
                    <a:lnTo>
                      <a:pt x="114" y="450"/>
                    </a:lnTo>
                    <a:lnTo>
                      <a:pt x="108" y="450"/>
                    </a:lnTo>
                    <a:lnTo>
                      <a:pt x="102" y="450"/>
                    </a:lnTo>
                    <a:lnTo>
                      <a:pt x="102" y="444"/>
                    </a:lnTo>
                    <a:lnTo>
                      <a:pt x="102" y="438"/>
                    </a:lnTo>
                    <a:lnTo>
                      <a:pt x="96" y="432"/>
                    </a:lnTo>
                    <a:lnTo>
                      <a:pt x="90" y="432"/>
                    </a:lnTo>
                    <a:lnTo>
                      <a:pt x="84" y="432"/>
                    </a:lnTo>
                    <a:lnTo>
                      <a:pt x="78" y="426"/>
                    </a:lnTo>
                    <a:lnTo>
                      <a:pt x="72" y="426"/>
                    </a:lnTo>
                    <a:lnTo>
                      <a:pt x="72" y="420"/>
                    </a:lnTo>
                    <a:lnTo>
                      <a:pt x="72" y="414"/>
                    </a:lnTo>
                    <a:lnTo>
                      <a:pt x="72" y="408"/>
                    </a:lnTo>
                    <a:lnTo>
                      <a:pt x="72" y="402"/>
                    </a:lnTo>
                    <a:lnTo>
                      <a:pt x="72" y="396"/>
                    </a:lnTo>
                    <a:lnTo>
                      <a:pt x="78" y="396"/>
                    </a:lnTo>
                    <a:lnTo>
                      <a:pt x="84" y="396"/>
                    </a:lnTo>
                    <a:lnTo>
                      <a:pt x="90" y="390"/>
                    </a:lnTo>
                    <a:lnTo>
                      <a:pt x="84" y="384"/>
                    </a:lnTo>
                    <a:lnTo>
                      <a:pt x="78" y="384"/>
                    </a:lnTo>
                    <a:lnTo>
                      <a:pt x="78" y="378"/>
                    </a:lnTo>
                    <a:lnTo>
                      <a:pt x="72" y="378"/>
                    </a:lnTo>
                    <a:lnTo>
                      <a:pt x="78" y="378"/>
                    </a:lnTo>
                    <a:lnTo>
                      <a:pt x="84" y="372"/>
                    </a:lnTo>
                    <a:lnTo>
                      <a:pt x="90" y="372"/>
                    </a:lnTo>
                    <a:lnTo>
                      <a:pt x="84" y="372"/>
                    </a:lnTo>
                    <a:lnTo>
                      <a:pt x="78" y="372"/>
                    </a:lnTo>
                    <a:lnTo>
                      <a:pt x="78" y="366"/>
                    </a:lnTo>
                    <a:lnTo>
                      <a:pt x="72" y="366"/>
                    </a:lnTo>
                    <a:lnTo>
                      <a:pt x="72" y="360"/>
                    </a:lnTo>
                    <a:lnTo>
                      <a:pt x="72" y="354"/>
                    </a:lnTo>
                    <a:lnTo>
                      <a:pt x="78" y="354"/>
                    </a:lnTo>
                    <a:lnTo>
                      <a:pt x="84" y="354"/>
                    </a:lnTo>
                    <a:lnTo>
                      <a:pt x="90" y="354"/>
                    </a:lnTo>
                    <a:lnTo>
                      <a:pt x="96" y="354"/>
                    </a:lnTo>
                    <a:lnTo>
                      <a:pt x="102" y="354"/>
                    </a:lnTo>
                    <a:lnTo>
                      <a:pt x="108" y="348"/>
                    </a:lnTo>
                    <a:lnTo>
                      <a:pt x="108" y="342"/>
                    </a:lnTo>
                    <a:lnTo>
                      <a:pt x="108" y="336"/>
                    </a:lnTo>
                    <a:lnTo>
                      <a:pt x="108" y="330"/>
                    </a:lnTo>
                    <a:lnTo>
                      <a:pt x="108" y="324"/>
                    </a:lnTo>
                    <a:lnTo>
                      <a:pt x="108" y="318"/>
                    </a:lnTo>
                    <a:lnTo>
                      <a:pt x="108" y="312"/>
                    </a:lnTo>
                    <a:lnTo>
                      <a:pt x="114" y="312"/>
                    </a:lnTo>
                    <a:lnTo>
                      <a:pt x="120" y="312"/>
                    </a:lnTo>
                    <a:lnTo>
                      <a:pt x="126" y="312"/>
                    </a:lnTo>
                    <a:lnTo>
                      <a:pt x="132" y="312"/>
                    </a:lnTo>
                    <a:lnTo>
                      <a:pt x="138" y="312"/>
                    </a:lnTo>
                    <a:lnTo>
                      <a:pt x="144" y="312"/>
                    </a:lnTo>
                    <a:lnTo>
                      <a:pt x="150" y="312"/>
                    </a:lnTo>
                    <a:lnTo>
                      <a:pt x="156" y="306"/>
                    </a:lnTo>
                    <a:lnTo>
                      <a:pt x="162" y="306"/>
                    </a:lnTo>
                    <a:lnTo>
                      <a:pt x="162" y="300"/>
                    </a:lnTo>
                    <a:lnTo>
                      <a:pt x="168" y="300"/>
                    </a:lnTo>
                    <a:lnTo>
                      <a:pt x="168" y="294"/>
                    </a:lnTo>
                    <a:lnTo>
                      <a:pt x="168" y="288"/>
                    </a:lnTo>
                    <a:lnTo>
                      <a:pt x="168" y="282"/>
                    </a:lnTo>
                    <a:lnTo>
                      <a:pt x="174" y="282"/>
                    </a:lnTo>
                    <a:lnTo>
                      <a:pt x="180" y="282"/>
                    </a:lnTo>
                    <a:lnTo>
                      <a:pt x="180" y="276"/>
                    </a:lnTo>
                    <a:lnTo>
                      <a:pt x="186" y="276"/>
                    </a:lnTo>
                    <a:lnTo>
                      <a:pt x="180" y="270"/>
                    </a:lnTo>
                    <a:lnTo>
                      <a:pt x="174" y="270"/>
                    </a:lnTo>
                    <a:lnTo>
                      <a:pt x="174" y="264"/>
                    </a:lnTo>
                    <a:lnTo>
                      <a:pt x="168" y="264"/>
                    </a:lnTo>
                    <a:lnTo>
                      <a:pt x="168" y="270"/>
                    </a:lnTo>
                    <a:lnTo>
                      <a:pt x="168" y="276"/>
                    </a:lnTo>
                    <a:lnTo>
                      <a:pt x="162" y="276"/>
                    </a:lnTo>
                    <a:lnTo>
                      <a:pt x="156" y="276"/>
                    </a:lnTo>
                    <a:lnTo>
                      <a:pt x="150" y="276"/>
                    </a:lnTo>
                    <a:lnTo>
                      <a:pt x="144" y="276"/>
                    </a:lnTo>
                    <a:lnTo>
                      <a:pt x="138" y="276"/>
                    </a:lnTo>
                    <a:lnTo>
                      <a:pt x="132" y="276"/>
                    </a:lnTo>
                    <a:lnTo>
                      <a:pt x="126" y="276"/>
                    </a:lnTo>
                    <a:lnTo>
                      <a:pt x="120" y="276"/>
                    </a:lnTo>
                    <a:lnTo>
                      <a:pt x="114" y="276"/>
                    </a:lnTo>
                    <a:lnTo>
                      <a:pt x="108" y="276"/>
                    </a:lnTo>
                    <a:lnTo>
                      <a:pt x="108" y="270"/>
                    </a:lnTo>
                    <a:lnTo>
                      <a:pt x="108" y="264"/>
                    </a:lnTo>
                    <a:lnTo>
                      <a:pt x="108" y="258"/>
                    </a:lnTo>
                    <a:lnTo>
                      <a:pt x="102" y="258"/>
                    </a:lnTo>
                    <a:lnTo>
                      <a:pt x="96" y="258"/>
                    </a:lnTo>
                    <a:lnTo>
                      <a:pt x="90" y="258"/>
                    </a:lnTo>
                    <a:lnTo>
                      <a:pt x="90" y="264"/>
                    </a:lnTo>
                    <a:lnTo>
                      <a:pt x="90" y="270"/>
                    </a:lnTo>
                    <a:lnTo>
                      <a:pt x="84" y="270"/>
                    </a:lnTo>
                    <a:lnTo>
                      <a:pt x="78" y="270"/>
                    </a:lnTo>
                    <a:lnTo>
                      <a:pt x="78" y="276"/>
                    </a:lnTo>
                    <a:lnTo>
                      <a:pt x="72" y="276"/>
                    </a:lnTo>
                    <a:lnTo>
                      <a:pt x="66" y="276"/>
                    </a:lnTo>
                    <a:lnTo>
                      <a:pt x="60" y="276"/>
                    </a:lnTo>
                    <a:lnTo>
                      <a:pt x="60" y="270"/>
                    </a:lnTo>
                    <a:lnTo>
                      <a:pt x="54" y="270"/>
                    </a:lnTo>
                    <a:lnTo>
                      <a:pt x="48" y="270"/>
                    </a:lnTo>
                    <a:lnTo>
                      <a:pt x="48" y="264"/>
                    </a:lnTo>
                    <a:lnTo>
                      <a:pt x="48" y="258"/>
                    </a:lnTo>
                    <a:lnTo>
                      <a:pt x="54" y="258"/>
                    </a:lnTo>
                    <a:lnTo>
                      <a:pt x="60" y="258"/>
                    </a:lnTo>
                    <a:lnTo>
                      <a:pt x="60" y="252"/>
                    </a:lnTo>
                    <a:lnTo>
                      <a:pt x="54" y="246"/>
                    </a:lnTo>
                    <a:lnTo>
                      <a:pt x="48" y="246"/>
                    </a:lnTo>
                    <a:lnTo>
                      <a:pt x="48" y="240"/>
                    </a:lnTo>
                    <a:lnTo>
                      <a:pt x="48" y="234"/>
                    </a:lnTo>
                    <a:lnTo>
                      <a:pt x="48" y="228"/>
                    </a:lnTo>
                    <a:lnTo>
                      <a:pt x="48" y="222"/>
                    </a:lnTo>
                    <a:lnTo>
                      <a:pt x="48" y="216"/>
                    </a:lnTo>
                    <a:lnTo>
                      <a:pt x="42" y="216"/>
                    </a:lnTo>
                    <a:lnTo>
                      <a:pt x="36" y="210"/>
                    </a:lnTo>
                    <a:lnTo>
                      <a:pt x="30" y="210"/>
                    </a:lnTo>
                    <a:lnTo>
                      <a:pt x="30" y="204"/>
                    </a:lnTo>
                    <a:lnTo>
                      <a:pt x="30" y="198"/>
                    </a:lnTo>
                    <a:lnTo>
                      <a:pt x="36" y="198"/>
                    </a:lnTo>
                    <a:lnTo>
                      <a:pt x="36" y="192"/>
                    </a:lnTo>
                    <a:lnTo>
                      <a:pt x="30" y="192"/>
                    </a:lnTo>
                    <a:lnTo>
                      <a:pt x="30" y="186"/>
                    </a:lnTo>
                    <a:lnTo>
                      <a:pt x="24" y="186"/>
                    </a:lnTo>
                    <a:lnTo>
                      <a:pt x="18" y="186"/>
                    </a:lnTo>
                    <a:lnTo>
                      <a:pt x="18" y="180"/>
                    </a:lnTo>
                    <a:lnTo>
                      <a:pt x="12" y="174"/>
                    </a:lnTo>
                    <a:lnTo>
                      <a:pt x="6" y="174"/>
                    </a:lnTo>
                    <a:lnTo>
                      <a:pt x="6" y="168"/>
                    </a:lnTo>
                    <a:lnTo>
                      <a:pt x="0" y="168"/>
                    </a:lnTo>
                    <a:lnTo>
                      <a:pt x="0" y="162"/>
                    </a:lnTo>
                    <a:lnTo>
                      <a:pt x="6" y="162"/>
                    </a:lnTo>
                    <a:lnTo>
                      <a:pt x="6" y="156"/>
                    </a:lnTo>
                    <a:lnTo>
                      <a:pt x="6" y="150"/>
                    </a:lnTo>
                    <a:lnTo>
                      <a:pt x="6" y="144"/>
                    </a:lnTo>
                    <a:lnTo>
                      <a:pt x="6" y="138"/>
                    </a:lnTo>
                    <a:lnTo>
                      <a:pt x="6" y="132"/>
                    </a:lnTo>
                    <a:lnTo>
                      <a:pt x="6" y="126"/>
                    </a:lnTo>
                    <a:lnTo>
                      <a:pt x="6" y="120"/>
                    </a:lnTo>
                    <a:lnTo>
                      <a:pt x="6" y="114"/>
                    </a:lnTo>
                    <a:lnTo>
                      <a:pt x="6" y="108"/>
                    </a:lnTo>
                    <a:lnTo>
                      <a:pt x="6" y="102"/>
                    </a:lnTo>
                    <a:lnTo>
                      <a:pt x="12" y="102"/>
                    </a:lnTo>
                    <a:lnTo>
                      <a:pt x="18" y="102"/>
                    </a:lnTo>
                    <a:lnTo>
                      <a:pt x="18" y="96"/>
                    </a:lnTo>
                    <a:lnTo>
                      <a:pt x="24" y="96"/>
                    </a:lnTo>
                    <a:lnTo>
                      <a:pt x="30" y="96"/>
                    </a:lnTo>
                    <a:lnTo>
                      <a:pt x="36" y="96"/>
                    </a:lnTo>
                    <a:lnTo>
                      <a:pt x="36" y="90"/>
                    </a:lnTo>
                    <a:lnTo>
                      <a:pt x="36" y="84"/>
                    </a:lnTo>
                    <a:lnTo>
                      <a:pt x="30" y="78"/>
                    </a:lnTo>
                    <a:lnTo>
                      <a:pt x="24" y="78"/>
                    </a:lnTo>
                    <a:lnTo>
                      <a:pt x="18" y="78"/>
                    </a:lnTo>
                    <a:lnTo>
                      <a:pt x="24" y="72"/>
                    </a:lnTo>
                    <a:lnTo>
                      <a:pt x="30" y="72"/>
                    </a:lnTo>
                    <a:lnTo>
                      <a:pt x="36" y="66"/>
                    </a:lnTo>
                    <a:lnTo>
                      <a:pt x="42" y="66"/>
                    </a:lnTo>
                    <a:lnTo>
                      <a:pt x="48" y="66"/>
                    </a:lnTo>
                    <a:lnTo>
                      <a:pt x="54" y="66"/>
                    </a:lnTo>
                    <a:lnTo>
                      <a:pt x="48" y="60"/>
                    </a:lnTo>
                    <a:lnTo>
                      <a:pt x="42" y="60"/>
                    </a:lnTo>
                    <a:lnTo>
                      <a:pt x="36" y="60"/>
                    </a:lnTo>
                    <a:lnTo>
                      <a:pt x="36" y="54"/>
                    </a:lnTo>
                    <a:lnTo>
                      <a:pt x="30" y="54"/>
                    </a:lnTo>
                    <a:lnTo>
                      <a:pt x="24" y="54"/>
                    </a:lnTo>
                    <a:lnTo>
                      <a:pt x="18" y="54"/>
                    </a:lnTo>
                    <a:lnTo>
                      <a:pt x="18" y="48"/>
                    </a:lnTo>
                    <a:lnTo>
                      <a:pt x="18" y="42"/>
                    </a:lnTo>
                    <a:lnTo>
                      <a:pt x="24" y="42"/>
                    </a:lnTo>
                    <a:lnTo>
                      <a:pt x="30" y="48"/>
                    </a:lnTo>
                    <a:lnTo>
                      <a:pt x="36" y="48"/>
                    </a:lnTo>
                    <a:lnTo>
                      <a:pt x="36" y="54"/>
                    </a:lnTo>
                    <a:lnTo>
                      <a:pt x="42" y="54"/>
                    </a:lnTo>
                    <a:lnTo>
                      <a:pt x="48" y="54"/>
                    </a:lnTo>
                    <a:lnTo>
                      <a:pt x="54" y="48"/>
                    </a:lnTo>
                    <a:lnTo>
                      <a:pt x="54" y="42"/>
                    </a:lnTo>
                    <a:lnTo>
                      <a:pt x="48" y="42"/>
                    </a:lnTo>
                    <a:lnTo>
                      <a:pt x="54" y="36"/>
                    </a:lnTo>
                    <a:lnTo>
                      <a:pt x="48" y="30"/>
                    </a:lnTo>
                    <a:lnTo>
                      <a:pt x="54" y="30"/>
                    </a:lnTo>
                    <a:lnTo>
                      <a:pt x="60" y="30"/>
                    </a:lnTo>
                    <a:lnTo>
                      <a:pt x="66" y="30"/>
                    </a:lnTo>
                    <a:lnTo>
                      <a:pt x="66" y="36"/>
                    </a:lnTo>
                    <a:lnTo>
                      <a:pt x="66" y="30"/>
                    </a:lnTo>
                    <a:lnTo>
                      <a:pt x="66" y="24"/>
                    </a:lnTo>
                    <a:lnTo>
                      <a:pt x="66" y="18"/>
                    </a:lnTo>
                    <a:lnTo>
                      <a:pt x="72" y="18"/>
                    </a:lnTo>
                    <a:lnTo>
                      <a:pt x="78" y="18"/>
                    </a:lnTo>
                    <a:lnTo>
                      <a:pt x="84" y="12"/>
                    </a:lnTo>
                    <a:lnTo>
                      <a:pt x="84" y="6"/>
                    </a:lnTo>
                    <a:lnTo>
                      <a:pt x="90" y="0"/>
                    </a:lnTo>
                    <a:lnTo>
                      <a:pt x="96" y="0"/>
                    </a:lnTo>
                    <a:lnTo>
                      <a:pt x="102" y="0"/>
                    </a:lnTo>
                    <a:lnTo>
                      <a:pt x="108" y="0"/>
                    </a:lnTo>
                    <a:lnTo>
                      <a:pt x="114" y="0"/>
                    </a:lnTo>
                    <a:lnTo>
                      <a:pt x="120" y="0"/>
                    </a:lnTo>
                    <a:lnTo>
                      <a:pt x="126" y="0"/>
                    </a:lnTo>
                    <a:lnTo>
                      <a:pt x="126" y="6"/>
                    </a:lnTo>
                    <a:lnTo>
                      <a:pt x="126" y="12"/>
                    </a:lnTo>
                    <a:lnTo>
                      <a:pt x="126" y="18"/>
                    </a:lnTo>
                    <a:lnTo>
                      <a:pt x="126" y="24"/>
                    </a:lnTo>
                    <a:lnTo>
                      <a:pt x="126" y="30"/>
                    </a:lnTo>
                    <a:lnTo>
                      <a:pt x="126" y="36"/>
                    </a:lnTo>
                    <a:lnTo>
                      <a:pt x="126" y="42"/>
                    </a:lnTo>
                    <a:lnTo>
                      <a:pt x="126" y="48"/>
                    </a:lnTo>
                    <a:lnTo>
                      <a:pt x="132" y="48"/>
                    </a:lnTo>
                    <a:lnTo>
                      <a:pt x="138" y="48"/>
                    </a:lnTo>
                    <a:lnTo>
                      <a:pt x="144" y="48"/>
                    </a:lnTo>
                    <a:lnTo>
                      <a:pt x="150" y="48"/>
                    </a:lnTo>
                    <a:lnTo>
                      <a:pt x="156" y="48"/>
                    </a:lnTo>
                    <a:lnTo>
                      <a:pt x="156" y="42"/>
                    </a:lnTo>
                    <a:lnTo>
                      <a:pt x="162" y="42"/>
                    </a:lnTo>
                    <a:lnTo>
                      <a:pt x="168" y="42"/>
                    </a:lnTo>
                    <a:lnTo>
                      <a:pt x="174" y="42"/>
                    </a:lnTo>
                    <a:lnTo>
                      <a:pt x="174" y="48"/>
                    </a:lnTo>
                    <a:lnTo>
                      <a:pt x="180" y="48"/>
                    </a:lnTo>
                    <a:lnTo>
                      <a:pt x="186" y="48"/>
                    </a:lnTo>
                    <a:lnTo>
                      <a:pt x="186" y="42"/>
                    </a:lnTo>
                    <a:lnTo>
                      <a:pt x="186" y="36"/>
                    </a:lnTo>
                    <a:lnTo>
                      <a:pt x="186" y="30"/>
                    </a:lnTo>
                    <a:lnTo>
                      <a:pt x="192" y="30"/>
                    </a:lnTo>
                    <a:lnTo>
                      <a:pt x="198" y="30"/>
                    </a:lnTo>
                    <a:lnTo>
                      <a:pt x="204" y="30"/>
                    </a:lnTo>
                    <a:lnTo>
                      <a:pt x="210" y="30"/>
                    </a:lnTo>
                    <a:lnTo>
                      <a:pt x="216" y="30"/>
                    </a:lnTo>
                    <a:lnTo>
                      <a:pt x="222" y="30"/>
                    </a:lnTo>
                    <a:lnTo>
                      <a:pt x="228" y="30"/>
                    </a:lnTo>
                    <a:lnTo>
                      <a:pt x="234" y="30"/>
                    </a:lnTo>
                    <a:lnTo>
                      <a:pt x="240" y="30"/>
                    </a:lnTo>
                    <a:lnTo>
                      <a:pt x="246" y="30"/>
                    </a:lnTo>
                    <a:lnTo>
                      <a:pt x="246" y="36"/>
                    </a:lnTo>
                    <a:lnTo>
                      <a:pt x="252" y="36"/>
                    </a:lnTo>
                    <a:lnTo>
                      <a:pt x="258" y="36"/>
                    </a:lnTo>
                    <a:lnTo>
                      <a:pt x="264" y="36"/>
                    </a:lnTo>
                    <a:lnTo>
                      <a:pt x="264" y="30"/>
                    </a:lnTo>
                    <a:lnTo>
                      <a:pt x="270" y="30"/>
                    </a:lnTo>
                    <a:lnTo>
                      <a:pt x="276" y="30"/>
                    </a:lnTo>
                    <a:lnTo>
                      <a:pt x="276" y="36"/>
                    </a:lnTo>
                    <a:lnTo>
                      <a:pt x="282" y="36"/>
                    </a:lnTo>
                    <a:lnTo>
                      <a:pt x="288" y="36"/>
                    </a:lnTo>
                    <a:lnTo>
                      <a:pt x="288" y="42"/>
                    </a:lnTo>
                    <a:lnTo>
                      <a:pt x="294" y="42"/>
                    </a:lnTo>
                    <a:lnTo>
                      <a:pt x="294" y="48"/>
                    </a:lnTo>
                    <a:lnTo>
                      <a:pt x="294" y="54"/>
                    </a:lnTo>
                    <a:lnTo>
                      <a:pt x="300" y="54"/>
                    </a:lnTo>
                    <a:lnTo>
                      <a:pt x="300" y="60"/>
                    </a:lnTo>
                    <a:lnTo>
                      <a:pt x="306" y="60"/>
                    </a:lnTo>
                    <a:lnTo>
                      <a:pt x="306" y="66"/>
                    </a:lnTo>
                    <a:lnTo>
                      <a:pt x="312" y="66"/>
                    </a:lnTo>
                    <a:lnTo>
                      <a:pt x="318" y="72"/>
                    </a:lnTo>
                    <a:lnTo>
                      <a:pt x="324" y="78"/>
                    </a:lnTo>
                    <a:lnTo>
                      <a:pt x="324" y="84"/>
                    </a:lnTo>
                    <a:lnTo>
                      <a:pt x="330" y="84"/>
                    </a:lnTo>
                    <a:lnTo>
                      <a:pt x="330" y="90"/>
                    </a:lnTo>
                    <a:lnTo>
                      <a:pt x="336" y="90"/>
                    </a:lnTo>
                    <a:lnTo>
                      <a:pt x="336" y="96"/>
                    </a:lnTo>
                    <a:lnTo>
                      <a:pt x="336" y="102"/>
                    </a:lnTo>
                    <a:lnTo>
                      <a:pt x="336" y="108"/>
                    </a:lnTo>
                    <a:lnTo>
                      <a:pt x="342" y="114"/>
                    </a:lnTo>
                    <a:lnTo>
                      <a:pt x="348" y="114"/>
                    </a:lnTo>
                    <a:lnTo>
                      <a:pt x="354" y="120"/>
                    </a:lnTo>
                    <a:lnTo>
                      <a:pt x="354" y="126"/>
                    </a:lnTo>
                    <a:lnTo>
                      <a:pt x="360" y="126"/>
                    </a:lnTo>
                    <a:lnTo>
                      <a:pt x="360" y="132"/>
                    </a:lnTo>
                    <a:lnTo>
                      <a:pt x="366" y="132"/>
                    </a:lnTo>
                    <a:lnTo>
                      <a:pt x="366" y="138"/>
                    </a:lnTo>
                    <a:lnTo>
                      <a:pt x="372" y="144"/>
                    </a:lnTo>
                    <a:lnTo>
                      <a:pt x="378" y="150"/>
                    </a:lnTo>
                    <a:lnTo>
                      <a:pt x="384" y="156"/>
                    </a:lnTo>
                    <a:lnTo>
                      <a:pt x="390" y="162"/>
                    </a:lnTo>
                    <a:lnTo>
                      <a:pt x="390" y="168"/>
                    </a:lnTo>
                    <a:lnTo>
                      <a:pt x="396" y="168"/>
                    </a:lnTo>
                    <a:lnTo>
                      <a:pt x="396" y="174"/>
                    </a:lnTo>
                    <a:lnTo>
                      <a:pt x="396" y="180"/>
                    </a:lnTo>
                    <a:lnTo>
                      <a:pt x="396" y="186"/>
                    </a:lnTo>
                    <a:lnTo>
                      <a:pt x="402" y="186"/>
                    </a:lnTo>
                    <a:lnTo>
                      <a:pt x="402" y="192"/>
                    </a:lnTo>
                    <a:lnTo>
                      <a:pt x="408" y="192"/>
                    </a:lnTo>
                    <a:lnTo>
                      <a:pt x="408" y="198"/>
                    </a:lnTo>
                    <a:lnTo>
                      <a:pt x="414" y="198"/>
                    </a:lnTo>
                    <a:lnTo>
                      <a:pt x="414" y="204"/>
                    </a:lnTo>
                    <a:lnTo>
                      <a:pt x="408" y="210"/>
                    </a:lnTo>
                    <a:lnTo>
                      <a:pt x="408" y="216"/>
                    </a:lnTo>
                    <a:lnTo>
                      <a:pt x="408" y="222"/>
                    </a:lnTo>
                    <a:lnTo>
                      <a:pt x="408" y="228"/>
                    </a:lnTo>
                    <a:lnTo>
                      <a:pt x="414" y="228"/>
                    </a:lnTo>
                    <a:lnTo>
                      <a:pt x="420" y="234"/>
                    </a:lnTo>
                    <a:lnTo>
                      <a:pt x="426" y="234"/>
                    </a:lnTo>
                    <a:lnTo>
                      <a:pt x="432" y="234"/>
                    </a:lnTo>
                    <a:lnTo>
                      <a:pt x="438" y="234"/>
                    </a:lnTo>
                    <a:lnTo>
                      <a:pt x="444" y="234"/>
                    </a:lnTo>
                    <a:lnTo>
                      <a:pt x="450" y="234"/>
                    </a:lnTo>
                    <a:lnTo>
                      <a:pt x="456" y="234"/>
                    </a:lnTo>
                    <a:lnTo>
                      <a:pt x="456" y="240"/>
                    </a:lnTo>
                    <a:lnTo>
                      <a:pt x="462" y="240"/>
                    </a:lnTo>
                    <a:lnTo>
                      <a:pt x="468" y="240"/>
                    </a:lnTo>
                    <a:lnTo>
                      <a:pt x="468" y="246"/>
                    </a:lnTo>
                    <a:lnTo>
                      <a:pt x="468" y="252"/>
                    </a:lnTo>
                    <a:lnTo>
                      <a:pt x="468" y="258"/>
                    </a:lnTo>
                    <a:lnTo>
                      <a:pt x="474" y="258"/>
                    </a:lnTo>
                    <a:lnTo>
                      <a:pt x="480" y="258"/>
                    </a:lnTo>
                    <a:lnTo>
                      <a:pt x="486" y="258"/>
                    </a:lnTo>
                    <a:lnTo>
                      <a:pt x="486" y="264"/>
                    </a:lnTo>
                    <a:lnTo>
                      <a:pt x="486" y="270"/>
                    </a:lnTo>
                    <a:lnTo>
                      <a:pt x="486" y="276"/>
                    </a:lnTo>
                    <a:lnTo>
                      <a:pt x="486" y="282"/>
                    </a:lnTo>
                    <a:lnTo>
                      <a:pt x="486" y="288"/>
                    </a:lnTo>
                    <a:lnTo>
                      <a:pt x="480" y="288"/>
                    </a:lnTo>
                    <a:lnTo>
                      <a:pt x="474" y="288"/>
                    </a:lnTo>
                    <a:lnTo>
                      <a:pt x="468" y="294"/>
                    </a:lnTo>
                    <a:lnTo>
                      <a:pt x="468" y="300"/>
                    </a:lnTo>
                    <a:lnTo>
                      <a:pt x="462" y="300"/>
                    </a:lnTo>
                    <a:lnTo>
                      <a:pt x="456" y="300"/>
                    </a:lnTo>
                    <a:lnTo>
                      <a:pt x="456" y="294"/>
                    </a:lnTo>
                    <a:lnTo>
                      <a:pt x="456" y="288"/>
                    </a:lnTo>
                    <a:lnTo>
                      <a:pt x="456" y="282"/>
                    </a:lnTo>
                    <a:lnTo>
                      <a:pt x="462" y="282"/>
                    </a:lnTo>
                    <a:lnTo>
                      <a:pt x="462" y="276"/>
                    </a:lnTo>
                    <a:lnTo>
                      <a:pt x="468" y="276"/>
                    </a:lnTo>
                    <a:lnTo>
                      <a:pt x="462" y="276"/>
                    </a:lnTo>
                    <a:lnTo>
                      <a:pt x="456" y="276"/>
                    </a:lnTo>
                    <a:lnTo>
                      <a:pt x="450" y="276"/>
                    </a:lnTo>
                    <a:lnTo>
                      <a:pt x="444" y="276"/>
                    </a:lnTo>
                    <a:lnTo>
                      <a:pt x="438" y="276"/>
                    </a:lnTo>
                    <a:lnTo>
                      <a:pt x="438" y="282"/>
                    </a:lnTo>
                    <a:lnTo>
                      <a:pt x="438" y="288"/>
                    </a:lnTo>
                    <a:lnTo>
                      <a:pt x="438" y="294"/>
                    </a:lnTo>
                    <a:lnTo>
                      <a:pt x="432" y="294"/>
                    </a:lnTo>
                    <a:lnTo>
                      <a:pt x="426" y="294"/>
                    </a:lnTo>
                    <a:lnTo>
                      <a:pt x="426" y="300"/>
                    </a:lnTo>
                    <a:lnTo>
                      <a:pt x="426" y="306"/>
                    </a:lnTo>
                    <a:lnTo>
                      <a:pt x="420" y="306"/>
                    </a:lnTo>
                    <a:lnTo>
                      <a:pt x="420" y="300"/>
                    </a:lnTo>
                    <a:lnTo>
                      <a:pt x="414" y="300"/>
                    </a:lnTo>
                    <a:lnTo>
                      <a:pt x="408" y="300"/>
                    </a:lnTo>
                    <a:lnTo>
                      <a:pt x="408" y="294"/>
                    </a:lnTo>
                    <a:lnTo>
                      <a:pt x="402" y="294"/>
                    </a:lnTo>
                    <a:lnTo>
                      <a:pt x="396" y="294"/>
                    </a:lnTo>
                    <a:lnTo>
                      <a:pt x="396" y="300"/>
                    </a:lnTo>
                    <a:lnTo>
                      <a:pt x="396" y="306"/>
                    </a:lnTo>
                    <a:lnTo>
                      <a:pt x="396" y="312"/>
                    </a:lnTo>
                    <a:lnTo>
                      <a:pt x="390" y="312"/>
                    </a:lnTo>
                    <a:lnTo>
                      <a:pt x="384" y="312"/>
                    </a:lnTo>
                    <a:lnTo>
                      <a:pt x="378" y="312"/>
                    </a:lnTo>
                    <a:lnTo>
                      <a:pt x="378" y="318"/>
                    </a:lnTo>
                    <a:lnTo>
                      <a:pt x="378" y="324"/>
                    </a:lnTo>
                    <a:lnTo>
                      <a:pt x="372" y="324"/>
                    </a:lnTo>
                    <a:lnTo>
                      <a:pt x="366" y="324"/>
                    </a:lnTo>
                    <a:lnTo>
                      <a:pt x="360" y="324"/>
                    </a:lnTo>
                    <a:close/>
                  </a:path>
                </a:pathLst>
              </a:custGeom>
              <a:solidFill>
                <a:srgbClr val="00B050"/>
              </a:solidFill>
              <a:ln w="6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95" name="Freeform 243"/>
              <p:cNvSpPr>
                <a:spLocks/>
              </p:cNvSpPr>
              <p:nvPr/>
            </p:nvSpPr>
            <p:spPr bwMode="auto">
              <a:xfrm>
                <a:off x="1543050" y="4705350"/>
                <a:ext cx="1000125" cy="1162050"/>
              </a:xfrm>
              <a:custGeom>
                <a:avLst/>
                <a:gdLst>
                  <a:gd name="T0" fmla="*/ 2147483647 w 630"/>
                  <a:gd name="T1" fmla="*/ 2147483647 h 732"/>
                  <a:gd name="T2" fmla="*/ 2147483647 w 630"/>
                  <a:gd name="T3" fmla="*/ 2147483647 h 732"/>
                  <a:gd name="T4" fmla="*/ 2147483647 w 630"/>
                  <a:gd name="T5" fmla="*/ 2147483647 h 732"/>
                  <a:gd name="T6" fmla="*/ 2147483647 w 630"/>
                  <a:gd name="T7" fmla="*/ 2147483647 h 732"/>
                  <a:gd name="T8" fmla="*/ 2147483647 w 630"/>
                  <a:gd name="T9" fmla="*/ 2147483647 h 732"/>
                  <a:gd name="T10" fmla="*/ 2147483647 w 630"/>
                  <a:gd name="T11" fmla="*/ 2147483647 h 732"/>
                  <a:gd name="T12" fmla="*/ 2147483647 w 630"/>
                  <a:gd name="T13" fmla="*/ 2147483647 h 732"/>
                  <a:gd name="T14" fmla="*/ 2147483647 w 630"/>
                  <a:gd name="T15" fmla="*/ 2147483647 h 732"/>
                  <a:gd name="T16" fmla="*/ 2147483647 w 630"/>
                  <a:gd name="T17" fmla="*/ 2147483647 h 732"/>
                  <a:gd name="T18" fmla="*/ 2147483647 w 630"/>
                  <a:gd name="T19" fmla="*/ 2147483647 h 732"/>
                  <a:gd name="T20" fmla="*/ 2147483647 w 630"/>
                  <a:gd name="T21" fmla="*/ 2147483647 h 732"/>
                  <a:gd name="T22" fmla="*/ 2147483647 w 630"/>
                  <a:gd name="T23" fmla="*/ 2147483647 h 732"/>
                  <a:gd name="T24" fmla="*/ 2147483647 w 630"/>
                  <a:gd name="T25" fmla="*/ 2147483647 h 732"/>
                  <a:gd name="T26" fmla="*/ 2147483647 w 630"/>
                  <a:gd name="T27" fmla="*/ 2147483647 h 732"/>
                  <a:gd name="T28" fmla="*/ 2147483647 w 630"/>
                  <a:gd name="T29" fmla="*/ 2147483647 h 732"/>
                  <a:gd name="T30" fmla="*/ 2147483647 w 630"/>
                  <a:gd name="T31" fmla="*/ 2147483647 h 732"/>
                  <a:gd name="T32" fmla="*/ 2147483647 w 630"/>
                  <a:gd name="T33" fmla="*/ 2147483647 h 732"/>
                  <a:gd name="T34" fmla="*/ 2147483647 w 630"/>
                  <a:gd name="T35" fmla="*/ 2147483647 h 732"/>
                  <a:gd name="T36" fmla="*/ 2147483647 w 630"/>
                  <a:gd name="T37" fmla="*/ 2147483647 h 732"/>
                  <a:gd name="T38" fmla="*/ 2147483647 w 630"/>
                  <a:gd name="T39" fmla="*/ 2147483647 h 732"/>
                  <a:gd name="T40" fmla="*/ 2147483647 w 630"/>
                  <a:gd name="T41" fmla="*/ 2147483647 h 732"/>
                  <a:gd name="T42" fmla="*/ 2147483647 w 630"/>
                  <a:gd name="T43" fmla="*/ 2147483647 h 732"/>
                  <a:gd name="T44" fmla="*/ 2147483647 w 630"/>
                  <a:gd name="T45" fmla="*/ 0 h 732"/>
                  <a:gd name="T46" fmla="*/ 2147483647 w 630"/>
                  <a:gd name="T47" fmla="*/ 2147483647 h 732"/>
                  <a:gd name="T48" fmla="*/ 2147483647 w 630"/>
                  <a:gd name="T49" fmla="*/ 2147483647 h 732"/>
                  <a:gd name="T50" fmla="*/ 2147483647 w 630"/>
                  <a:gd name="T51" fmla="*/ 2147483647 h 732"/>
                  <a:gd name="T52" fmla="*/ 2147483647 w 630"/>
                  <a:gd name="T53" fmla="*/ 2147483647 h 732"/>
                  <a:gd name="T54" fmla="*/ 2147483647 w 630"/>
                  <a:gd name="T55" fmla="*/ 2147483647 h 732"/>
                  <a:gd name="T56" fmla="*/ 2147483647 w 630"/>
                  <a:gd name="T57" fmla="*/ 2147483647 h 732"/>
                  <a:gd name="T58" fmla="*/ 2147483647 w 630"/>
                  <a:gd name="T59" fmla="*/ 2147483647 h 732"/>
                  <a:gd name="T60" fmla="*/ 2147483647 w 630"/>
                  <a:gd name="T61" fmla="*/ 2147483647 h 732"/>
                  <a:gd name="T62" fmla="*/ 2147483647 w 630"/>
                  <a:gd name="T63" fmla="*/ 2147483647 h 732"/>
                  <a:gd name="T64" fmla="*/ 2147483647 w 630"/>
                  <a:gd name="T65" fmla="*/ 2147483647 h 732"/>
                  <a:gd name="T66" fmla="*/ 2147483647 w 630"/>
                  <a:gd name="T67" fmla="*/ 2147483647 h 732"/>
                  <a:gd name="T68" fmla="*/ 2147483647 w 630"/>
                  <a:gd name="T69" fmla="*/ 2147483647 h 732"/>
                  <a:gd name="T70" fmla="*/ 2147483647 w 630"/>
                  <a:gd name="T71" fmla="*/ 2147483647 h 732"/>
                  <a:gd name="T72" fmla="*/ 2147483647 w 630"/>
                  <a:gd name="T73" fmla="*/ 2147483647 h 732"/>
                  <a:gd name="T74" fmla="*/ 2147483647 w 630"/>
                  <a:gd name="T75" fmla="*/ 2147483647 h 732"/>
                  <a:gd name="T76" fmla="*/ 2147483647 w 630"/>
                  <a:gd name="T77" fmla="*/ 2147483647 h 732"/>
                  <a:gd name="T78" fmla="*/ 2147483647 w 630"/>
                  <a:gd name="T79" fmla="*/ 2147483647 h 732"/>
                  <a:gd name="T80" fmla="*/ 2147483647 w 630"/>
                  <a:gd name="T81" fmla="*/ 2147483647 h 732"/>
                  <a:gd name="T82" fmla="*/ 2147483647 w 630"/>
                  <a:gd name="T83" fmla="*/ 2147483647 h 732"/>
                  <a:gd name="T84" fmla="*/ 2147483647 w 630"/>
                  <a:gd name="T85" fmla="*/ 2147483647 h 732"/>
                  <a:gd name="T86" fmla="*/ 2147483647 w 630"/>
                  <a:gd name="T87" fmla="*/ 2147483647 h 732"/>
                  <a:gd name="T88" fmla="*/ 2147483647 w 630"/>
                  <a:gd name="T89" fmla="*/ 2147483647 h 732"/>
                  <a:gd name="T90" fmla="*/ 2147483647 w 630"/>
                  <a:gd name="T91" fmla="*/ 2147483647 h 732"/>
                  <a:gd name="T92" fmla="*/ 2147483647 w 630"/>
                  <a:gd name="T93" fmla="*/ 2147483647 h 732"/>
                  <a:gd name="T94" fmla="*/ 2147483647 w 630"/>
                  <a:gd name="T95" fmla="*/ 2147483647 h 732"/>
                  <a:gd name="T96" fmla="*/ 2147483647 w 630"/>
                  <a:gd name="T97" fmla="*/ 2147483647 h 732"/>
                  <a:gd name="T98" fmla="*/ 2147483647 w 630"/>
                  <a:gd name="T99" fmla="*/ 2147483647 h 732"/>
                  <a:gd name="T100" fmla="*/ 2147483647 w 630"/>
                  <a:gd name="T101" fmla="*/ 2147483647 h 732"/>
                  <a:gd name="T102" fmla="*/ 2147483647 w 630"/>
                  <a:gd name="T103" fmla="*/ 2147483647 h 732"/>
                  <a:gd name="T104" fmla="*/ 2147483647 w 630"/>
                  <a:gd name="T105" fmla="*/ 2147483647 h 732"/>
                  <a:gd name="T106" fmla="*/ 2147483647 w 630"/>
                  <a:gd name="T107" fmla="*/ 2147483647 h 732"/>
                  <a:gd name="T108" fmla="*/ 2147483647 w 630"/>
                  <a:gd name="T109" fmla="*/ 2147483647 h 732"/>
                  <a:gd name="T110" fmla="*/ 2147483647 w 630"/>
                  <a:gd name="T111" fmla="*/ 2147483647 h 732"/>
                  <a:gd name="T112" fmla="*/ 2147483647 w 630"/>
                  <a:gd name="T113" fmla="*/ 2147483647 h 732"/>
                  <a:gd name="T114" fmla="*/ 2147483647 w 630"/>
                  <a:gd name="T115" fmla="*/ 2147483647 h 732"/>
                  <a:gd name="T116" fmla="*/ 2147483647 w 630"/>
                  <a:gd name="T117" fmla="*/ 2147483647 h 732"/>
                  <a:gd name="T118" fmla="*/ 2147483647 w 630"/>
                  <a:gd name="T119" fmla="*/ 2147483647 h 732"/>
                  <a:gd name="T120" fmla="*/ 2147483647 w 630"/>
                  <a:gd name="T121" fmla="*/ 2147483647 h 732"/>
                  <a:gd name="T122" fmla="*/ 2147483647 w 630"/>
                  <a:gd name="T123" fmla="*/ 2147483647 h 732"/>
                  <a:gd name="T124" fmla="*/ 2147483647 w 630"/>
                  <a:gd name="T125" fmla="*/ 2147483647 h 732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630"/>
                  <a:gd name="T190" fmla="*/ 0 h 732"/>
                  <a:gd name="T191" fmla="*/ 630 w 630"/>
                  <a:gd name="T192" fmla="*/ 732 h 732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630" h="732">
                    <a:moveTo>
                      <a:pt x="42" y="486"/>
                    </a:moveTo>
                    <a:lnTo>
                      <a:pt x="48" y="492"/>
                    </a:lnTo>
                    <a:lnTo>
                      <a:pt x="54" y="486"/>
                    </a:lnTo>
                    <a:lnTo>
                      <a:pt x="48" y="480"/>
                    </a:lnTo>
                    <a:lnTo>
                      <a:pt x="48" y="474"/>
                    </a:lnTo>
                    <a:lnTo>
                      <a:pt x="54" y="468"/>
                    </a:lnTo>
                    <a:lnTo>
                      <a:pt x="48" y="456"/>
                    </a:lnTo>
                    <a:lnTo>
                      <a:pt x="54" y="450"/>
                    </a:lnTo>
                    <a:lnTo>
                      <a:pt x="60" y="444"/>
                    </a:lnTo>
                    <a:lnTo>
                      <a:pt x="60" y="438"/>
                    </a:lnTo>
                    <a:lnTo>
                      <a:pt x="54" y="438"/>
                    </a:lnTo>
                    <a:lnTo>
                      <a:pt x="54" y="432"/>
                    </a:lnTo>
                    <a:lnTo>
                      <a:pt x="60" y="426"/>
                    </a:lnTo>
                    <a:lnTo>
                      <a:pt x="66" y="432"/>
                    </a:lnTo>
                    <a:lnTo>
                      <a:pt x="72" y="432"/>
                    </a:lnTo>
                    <a:lnTo>
                      <a:pt x="78" y="420"/>
                    </a:lnTo>
                    <a:lnTo>
                      <a:pt x="66" y="420"/>
                    </a:lnTo>
                    <a:lnTo>
                      <a:pt x="66" y="408"/>
                    </a:lnTo>
                    <a:lnTo>
                      <a:pt x="54" y="408"/>
                    </a:lnTo>
                    <a:lnTo>
                      <a:pt x="48" y="408"/>
                    </a:lnTo>
                    <a:lnTo>
                      <a:pt x="54" y="402"/>
                    </a:lnTo>
                    <a:lnTo>
                      <a:pt x="54" y="390"/>
                    </a:lnTo>
                    <a:lnTo>
                      <a:pt x="60" y="390"/>
                    </a:lnTo>
                    <a:lnTo>
                      <a:pt x="66" y="390"/>
                    </a:lnTo>
                    <a:lnTo>
                      <a:pt x="72" y="396"/>
                    </a:lnTo>
                    <a:lnTo>
                      <a:pt x="84" y="390"/>
                    </a:lnTo>
                    <a:lnTo>
                      <a:pt x="90" y="384"/>
                    </a:lnTo>
                    <a:lnTo>
                      <a:pt x="90" y="378"/>
                    </a:lnTo>
                    <a:lnTo>
                      <a:pt x="84" y="378"/>
                    </a:lnTo>
                    <a:lnTo>
                      <a:pt x="78" y="372"/>
                    </a:lnTo>
                    <a:lnTo>
                      <a:pt x="84" y="366"/>
                    </a:lnTo>
                    <a:lnTo>
                      <a:pt x="90" y="366"/>
                    </a:lnTo>
                    <a:lnTo>
                      <a:pt x="90" y="360"/>
                    </a:lnTo>
                    <a:lnTo>
                      <a:pt x="96" y="354"/>
                    </a:lnTo>
                    <a:lnTo>
                      <a:pt x="96" y="348"/>
                    </a:lnTo>
                    <a:lnTo>
                      <a:pt x="108" y="342"/>
                    </a:lnTo>
                    <a:lnTo>
                      <a:pt x="114" y="336"/>
                    </a:lnTo>
                    <a:lnTo>
                      <a:pt x="120" y="330"/>
                    </a:lnTo>
                    <a:lnTo>
                      <a:pt x="126" y="330"/>
                    </a:lnTo>
                    <a:lnTo>
                      <a:pt x="132" y="330"/>
                    </a:lnTo>
                    <a:lnTo>
                      <a:pt x="144" y="312"/>
                    </a:lnTo>
                    <a:lnTo>
                      <a:pt x="144" y="306"/>
                    </a:lnTo>
                    <a:lnTo>
                      <a:pt x="138" y="306"/>
                    </a:lnTo>
                    <a:lnTo>
                      <a:pt x="132" y="306"/>
                    </a:lnTo>
                    <a:lnTo>
                      <a:pt x="132" y="300"/>
                    </a:lnTo>
                    <a:lnTo>
                      <a:pt x="138" y="300"/>
                    </a:lnTo>
                    <a:lnTo>
                      <a:pt x="150" y="300"/>
                    </a:lnTo>
                    <a:lnTo>
                      <a:pt x="150" y="294"/>
                    </a:lnTo>
                    <a:lnTo>
                      <a:pt x="156" y="288"/>
                    </a:lnTo>
                    <a:lnTo>
                      <a:pt x="156" y="282"/>
                    </a:lnTo>
                    <a:lnTo>
                      <a:pt x="144" y="288"/>
                    </a:lnTo>
                    <a:lnTo>
                      <a:pt x="138" y="294"/>
                    </a:lnTo>
                    <a:lnTo>
                      <a:pt x="132" y="294"/>
                    </a:lnTo>
                    <a:lnTo>
                      <a:pt x="126" y="288"/>
                    </a:lnTo>
                    <a:lnTo>
                      <a:pt x="126" y="282"/>
                    </a:lnTo>
                    <a:lnTo>
                      <a:pt x="114" y="276"/>
                    </a:lnTo>
                    <a:lnTo>
                      <a:pt x="108" y="270"/>
                    </a:lnTo>
                    <a:lnTo>
                      <a:pt x="102" y="264"/>
                    </a:lnTo>
                    <a:lnTo>
                      <a:pt x="96" y="264"/>
                    </a:lnTo>
                    <a:lnTo>
                      <a:pt x="84" y="258"/>
                    </a:lnTo>
                    <a:lnTo>
                      <a:pt x="78" y="252"/>
                    </a:lnTo>
                    <a:lnTo>
                      <a:pt x="84" y="252"/>
                    </a:lnTo>
                    <a:lnTo>
                      <a:pt x="84" y="246"/>
                    </a:lnTo>
                    <a:lnTo>
                      <a:pt x="90" y="246"/>
                    </a:lnTo>
                    <a:lnTo>
                      <a:pt x="96" y="246"/>
                    </a:lnTo>
                    <a:lnTo>
                      <a:pt x="102" y="246"/>
                    </a:lnTo>
                    <a:lnTo>
                      <a:pt x="108" y="252"/>
                    </a:lnTo>
                    <a:lnTo>
                      <a:pt x="114" y="252"/>
                    </a:lnTo>
                    <a:lnTo>
                      <a:pt x="120" y="252"/>
                    </a:lnTo>
                    <a:lnTo>
                      <a:pt x="126" y="252"/>
                    </a:lnTo>
                    <a:lnTo>
                      <a:pt x="132" y="252"/>
                    </a:lnTo>
                    <a:lnTo>
                      <a:pt x="138" y="252"/>
                    </a:lnTo>
                    <a:lnTo>
                      <a:pt x="144" y="246"/>
                    </a:lnTo>
                    <a:lnTo>
                      <a:pt x="150" y="246"/>
                    </a:lnTo>
                    <a:lnTo>
                      <a:pt x="156" y="246"/>
                    </a:lnTo>
                    <a:lnTo>
                      <a:pt x="162" y="246"/>
                    </a:lnTo>
                    <a:lnTo>
                      <a:pt x="168" y="246"/>
                    </a:lnTo>
                    <a:lnTo>
                      <a:pt x="174" y="246"/>
                    </a:lnTo>
                    <a:lnTo>
                      <a:pt x="174" y="240"/>
                    </a:lnTo>
                    <a:lnTo>
                      <a:pt x="174" y="234"/>
                    </a:lnTo>
                    <a:lnTo>
                      <a:pt x="174" y="228"/>
                    </a:lnTo>
                    <a:lnTo>
                      <a:pt x="180" y="228"/>
                    </a:lnTo>
                    <a:lnTo>
                      <a:pt x="186" y="222"/>
                    </a:lnTo>
                    <a:lnTo>
                      <a:pt x="192" y="222"/>
                    </a:lnTo>
                    <a:lnTo>
                      <a:pt x="186" y="216"/>
                    </a:lnTo>
                    <a:lnTo>
                      <a:pt x="186" y="210"/>
                    </a:lnTo>
                    <a:lnTo>
                      <a:pt x="186" y="204"/>
                    </a:lnTo>
                    <a:lnTo>
                      <a:pt x="186" y="198"/>
                    </a:lnTo>
                    <a:lnTo>
                      <a:pt x="186" y="192"/>
                    </a:lnTo>
                    <a:lnTo>
                      <a:pt x="192" y="192"/>
                    </a:lnTo>
                    <a:lnTo>
                      <a:pt x="192" y="186"/>
                    </a:lnTo>
                    <a:lnTo>
                      <a:pt x="192" y="180"/>
                    </a:lnTo>
                    <a:lnTo>
                      <a:pt x="192" y="174"/>
                    </a:lnTo>
                    <a:lnTo>
                      <a:pt x="192" y="168"/>
                    </a:lnTo>
                    <a:lnTo>
                      <a:pt x="186" y="168"/>
                    </a:lnTo>
                    <a:lnTo>
                      <a:pt x="180" y="168"/>
                    </a:lnTo>
                    <a:lnTo>
                      <a:pt x="180" y="162"/>
                    </a:lnTo>
                    <a:lnTo>
                      <a:pt x="174" y="162"/>
                    </a:lnTo>
                    <a:lnTo>
                      <a:pt x="174" y="156"/>
                    </a:lnTo>
                    <a:lnTo>
                      <a:pt x="174" y="150"/>
                    </a:lnTo>
                    <a:lnTo>
                      <a:pt x="174" y="144"/>
                    </a:lnTo>
                    <a:lnTo>
                      <a:pt x="180" y="138"/>
                    </a:lnTo>
                    <a:lnTo>
                      <a:pt x="186" y="138"/>
                    </a:lnTo>
                    <a:lnTo>
                      <a:pt x="192" y="138"/>
                    </a:lnTo>
                    <a:lnTo>
                      <a:pt x="192" y="132"/>
                    </a:lnTo>
                    <a:lnTo>
                      <a:pt x="186" y="126"/>
                    </a:lnTo>
                    <a:lnTo>
                      <a:pt x="180" y="120"/>
                    </a:lnTo>
                    <a:lnTo>
                      <a:pt x="174" y="114"/>
                    </a:lnTo>
                    <a:lnTo>
                      <a:pt x="180" y="114"/>
                    </a:lnTo>
                    <a:lnTo>
                      <a:pt x="186" y="114"/>
                    </a:lnTo>
                    <a:lnTo>
                      <a:pt x="192" y="114"/>
                    </a:lnTo>
                    <a:lnTo>
                      <a:pt x="198" y="114"/>
                    </a:lnTo>
                    <a:lnTo>
                      <a:pt x="204" y="114"/>
                    </a:lnTo>
                    <a:lnTo>
                      <a:pt x="210" y="114"/>
                    </a:lnTo>
                    <a:lnTo>
                      <a:pt x="216" y="120"/>
                    </a:lnTo>
                    <a:lnTo>
                      <a:pt x="222" y="120"/>
                    </a:lnTo>
                    <a:lnTo>
                      <a:pt x="228" y="120"/>
                    </a:lnTo>
                    <a:lnTo>
                      <a:pt x="234" y="126"/>
                    </a:lnTo>
                    <a:lnTo>
                      <a:pt x="234" y="132"/>
                    </a:lnTo>
                    <a:lnTo>
                      <a:pt x="234" y="138"/>
                    </a:lnTo>
                    <a:lnTo>
                      <a:pt x="240" y="138"/>
                    </a:lnTo>
                    <a:lnTo>
                      <a:pt x="246" y="138"/>
                    </a:lnTo>
                    <a:lnTo>
                      <a:pt x="252" y="138"/>
                    </a:lnTo>
                    <a:lnTo>
                      <a:pt x="252" y="132"/>
                    </a:lnTo>
                    <a:lnTo>
                      <a:pt x="252" y="126"/>
                    </a:lnTo>
                    <a:lnTo>
                      <a:pt x="258" y="132"/>
                    </a:lnTo>
                    <a:lnTo>
                      <a:pt x="264" y="132"/>
                    </a:lnTo>
                    <a:lnTo>
                      <a:pt x="270" y="132"/>
                    </a:lnTo>
                    <a:lnTo>
                      <a:pt x="270" y="138"/>
                    </a:lnTo>
                    <a:lnTo>
                      <a:pt x="276" y="138"/>
                    </a:lnTo>
                    <a:lnTo>
                      <a:pt x="282" y="132"/>
                    </a:lnTo>
                    <a:lnTo>
                      <a:pt x="282" y="126"/>
                    </a:lnTo>
                    <a:lnTo>
                      <a:pt x="288" y="126"/>
                    </a:lnTo>
                    <a:lnTo>
                      <a:pt x="294" y="126"/>
                    </a:lnTo>
                    <a:lnTo>
                      <a:pt x="300" y="126"/>
                    </a:lnTo>
                    <a:lnTo>
                      <a:pt x="300" y="120"/>
                    </a:lnTo>
                    <a:lnTo>
                      <a:pt x="306" y="120"/>
                    </a:lnTo>
                    <a:lnTo>
                      <a:pt x="312" y="120"/>
                    </a:lnTo>
                    <a:lnTo>
                      <a:pt x="318" y="120"/>
                    </a:lnTo>
                    <a:lnTo>
                      <a:pt x="318" y="126"/>
                    </a:lnTo>
                    <a:lnTo>
                      <a:pt x="324" y="126"/>
                    </a:lnTo>
                    <a:lnTo>
                      <a:pt x="330" y="126"/>
                    </a:lnTo>
                    <a:lnTo>
                      <a:pt x="336" y="120"/>
                    </a:lnTo>
                    <a:lnTo>
                      <a:pt x="342" y="120"/>
                    </a:lnTo>
                    <a:lnTo>
                      <a:pt x="342" y="114"/>
                    </a:lnTo>
                    <a:lnTo>
                      <a:pt x="348" y="114"/>
                    </a:lnTo>
                    <a:lnTo>
                      <a:pt x="354" y="108"/>
                    </a:lnTo>
                    <a:lnTo>
                      <a:pt x="360" y="102"/>
                    </a:lnTo>
                    <a:lnTo>
                      <a:pt x="366" y="102"/>
                    </a:lnTo>
                    <a:lnTo>
                      <a:pt x="372" y="102"/>
                    </a:lnTo>
                    <a:lnTo>
                      <a:pt x="378" y="102"/>
                    </a:lnTo>
                    <a:lnTo>
                      <a:pt x="378" y="108"/>
                    </a:lnTo>
                    <a:lnTo>
                      <a:pt x="378" y="114"/>
                    </a:lnTo>
                    <a:lnTo>
                      <a:pt x="384" y="114"/>
                    </a:lnTo>
                    <a:lnTo>
                      <a:pt x="384" y="120"/>
                    </a:lnTo>
                    <a:lnTo>
                      <a:pt x="384" y="126"/>
                    </a:lnTo>
                    <a:lnTo>
                      <a:pt x="390" y="126"/>
                    </a:lnTo>
                    <a:lnTo>
                      <a:pt x="390" y="120"/>
                    </a:lnTo>
                    <a:lnTo>
                      <a:pt x="396" y="120"/>
                    </a:lnTo>
                    <a:lnTo>
                      <a:pt x="402" y="114"/>
                    </a:lnTo>
                    <a:lnTo>
                      <a:pt x="408" y="114"/>
                    </a:lnTo>
                    <a:lnTo>
                      <a:pt x="414" y="114"/>
                    </a:lnTo>
                    <a:lnTo>
                      <a:pt x="420" y="114"/>
                    </a:lnTo>
                    <a:lnTo>
                      <a:pt x="426" y="114"/>
                    </a:lnTo>
                    <a:lnTo>
                      <a:pt x="432" y="114"/>
                    </a:lnTo>
                    <a:lnTo>
                      <a:pt x="432" y="108"/>
                    </a:lnTo>
                    <a:lnTo>
                      <a:pt x="426" y="108"/>
                    </a:lnTo>
                    <a:lnTo>
                      <a:pt x="420" y="108"/>
                    </a:lnTo>
                    <a:lnTo>
                      <a:pt x="420" y="102"/>
                    </a:lnTo>
                    <a:lnTo>
                      <a:pt x="420" y="96"/>
                    </a:lnTo>
                    <a:lnTo>
                      <a:pt x="426" y="96"/>
                    </a:lnTo>
                    <a:lnTo>
                      <a:pt x="432" y="96"/>
                    </a:lnTo>
                    <a:lnTo>
                      <a:pt x="432" y="90"/>
                    </a:lnTo>
                    <a:lnTo>
                      <a:pt x="438" y="90"/>
                    </a:lnTo>
                    <a:lnTo>
                      <a:pt x="444" y="84"/>
                    </a:lnTo>
                    <a:lnTo>
                      <a:pt x="450" y="84"/>
                    </a:lnTo>
                    <a:lnTo>
                      <a:pt x="456" y="84"/>
                    </a:lnTo>
                    <a:lnTo>
                      <a:pt x="456" y="90"/>
                    </a:lnTo>
                    <a:lnTo>
                      <a:pt x="462" y="90"/>
                    </a:lnTo>
                    <a:lnTo>
                      <a:pt x="468" y="90"/>
                    </a:lnTo>
                    <a:lnTo>
                      <a:pt x="474" y="90"/>
                    </a:lnTo>
                    <a:lnTo>
                      <a:pt x="474" y="96"/>
                    </a:lnTo>
                    <a:lnTo>
                      <a:pt x="480" y="96"/>
                    </a:lnTo>
                    <a:lnTo>
                      <a:pt x="480" y="90"/>
                    </a:lnTo>
                    <a:lnTo>
                      <a:pt x="480" y="84"/>
                    </a:lnTo>
                    <a:lnTo>
                      <a:pt x="480" y="78"/>
                    </a:lnTo>
                    <a:lnTo>
                      <a:pt x="486" y="78"/>
                    </a:lnTo>
                    <a:lnTo>
                      <a:pt x="486" y="72"/>
                    </a:lnTo>
                    <a:lnTo>
                      <a:pt x="492" y="72"/>
                    </a:lnTo>
                    <a:lnTo>
                      <a:pt x="492" y="66"/>
                    </a:lnTo>
                    <a:lnTo>
                      <a:pt x="492" y="60"/>
                    </a:lnTo>
                    <a:lnTo>
                      <a:pt x="492" y="54"/>
                    </a:lnTo>
                    <a:lnTo>
                      <a:pt x="492" y="48"/>
                    </a:lnTo>
                    <a:lnTo>
                      <a:pt x="492" y="42"/>
                    </a:lnTo>
                    <a:lnTo>
                      <a:pt x="492" y="36"/>
                    </a:lnTo>
                    <a:lnTo>
                      <a:pt x="492" y="30"/>
                    </a:lnTo>
                    <a:lnTo>
                      <a:pt x="492" y="24"/>
                    </a:lnTo>
                    <a:lnTo>
                      <a:pt x="492" y="18"/>
                    </a:lnTo>
                    <a:lnTo>
                      <a:pt x="492" y="12"/>
                    </a:lnTo>
                    <a:lnTo>
                      <a:pt x="498" y="12"/>
                    </a:lnTo>
                    <a:lnTo>
                      <a:pt x="504" y="12"/>
                    </a:lnTo>
                    <a:lnTo>
                      <a:pt x="510" y="12"/>
                    </a:lnTo>
                    <a:lnTo>
                      <a:pt x="510" y="6"/>
                    </a:lnTo>
                    <a:lnTo>
                      <a:pt x="510" y="0"/>
                    </a:lnTo>
                    <a:lnTo>
                      <a:pt x="516" y="0"/>
                    </a:lnTo>
                    <a:lnTo>
                      <a:pt x="522" y="0"/>
                    </a:lnTo>
                    <a:lnTo>
                      <a:pt x="528" y="0"/>
                    </a:lnTo>
                    <a:lnTo>
                      <a:pt x="528" y="6"/>
                    </a:lnTo>
                    <a:lnTo>
                      <a:pt x="528" y="12"/>
                    </a:lnTo>
                    <a:lnTo>
                      <a:pt x="528" y="18"/>
                    </a:lnTo>
                    <a:lnTo>
                      <a:pt x="528" y="24"/>
                    </a:lnTo>
                    <a:lnTo>
                      <a:pt x="528" y="30"/>
                    </a:lnTo>
                    <a:lnTo>
                      <a:pt x="522" y="30"/>
                    </a:lnTo>
                    <a:lnTo>
                      <a:pt x="522" y="36"/>
                    </a:lnTo>
                    <a:lnTo>
                      <a:pt x="522" y="42"/>
                    </a:lnTo>
                    <a:lnTo>
                      <a:pt x="528" y="42"/>
                    </a:lnTo>
                    <a:lnTo>
                      <a:pt x="528" y="48"/>
                    </a:lnTo>
                    <a:lnTo>
                      <a:pt x="534" y="48"/>
                    </a:lnTo>
                    <a:lnTo>
                      <a:pt x="540" y="48"/>
                    </a:lnTo>
                    <a:lnTo>
                      <a:pt x="540" y="54"/>
                    </a:lnTo>
                    <a:lnTo>
                      <a:pt x="540" y="60"/>
                    </a:lnTo>
                    <a:lnTo>
                      <a:pt x="540" y="66"/>
                    </a:lnTo>
                    <a:lnTo>
                      <a:pt x="546" y="66"/>
                    </a:lnTo>
                    <a:lnTo>
                      <a:pt x="552" y="72"/>
                    </a:lnTo>
                    <a:lnTo>
                      <a:pt x="558" y="72"/>
                    </a:lnTo>
                    <a:lnTo>
                      <a:pt x="564" y="72"/>
                    </a:lnTo>
                    <a:lnTo>
                      <a:pt x="564" y="78"/>
                    </a:lnTo>
                    <a:lnTo>
                      <a:pt x="570" y="78"/>
                    </a:lnTo>
                    <a:lnTo>
                      <a:pt x="570" y="84"/>
                    </a:lnTo>
                    <a:lnTo>
                      <a:pt x="576" y="84"/>
                    </a:lnTo>
                    <a:lnTo>
                      <a:pt x="582" y="84"/>
                    </a:lnTo>
                    <a:lnTo>
                      <a:pt x="582" y="90"/>
                    </a:lnTo>
                    <a:lnTo>
                      <a:pt x="588" y="90"/>
                    </a:lnTo>
                    <a:lnTo>
                      <a:pt x="594" y="90"/>
                    </a:lnTo>
                    <a:lnTo>
                      <a:pt x="600" y="90"/>
                    </a:lnTo>
                    <a:lnTo>
                      <a:pt x="600" y="96"/>
                    </a:lnTo>
                    <a:lnTo>
                      <a:pt x="606" y="96"/>
                    </a:lnTo>
                    <a:lnTo>
                      <a:pt x="612" y="96"/>
                    </a:lnTo>
                    <a:lnTo>
                      <a:pt x="612" y="102"/>
                    </a:lnTo>
                    <a:lnTo>
                      <a:pt x="618" y="102"/>
                    </a:lnTo>
                    <a:lnTo>
                      <a:pt x="624" y="108"/>
                    </a:lnTo>
                    <a:lnTo>
                      <a:pt x="630" y="108"/>
                    </a:lnTo>
                    <a:lnTo>
                      <a:pt x="630" y="114"/>
                    </a:lnTo>
                    <a:lnTo>
                      <a:pt x="624" y="114"/>
                    </a:lnTo>
                    <a:lnTo>
                      <a:pt x="624" y="120"/>
                    </a:lnTo>
                    <a:lnTo>
                      <a:pt x="618" y="120"/>
                    </a:lnTo>
                    <a:lnTo>
                      <a:pt x="612" y="126"/>
                    </a:lnTo>
                    <a:lnTo>
                      <a:pt x="612" y="132"/>
                    </a:lnTo>
                    <a:lnTo>
                      <a:pt x="606" y="132"/>
                    </a:lnTo>
                    <a:lnTo>
                      <a:pt x="600" y="132"/>
                    </a:lnTo>
                    <a:lnTo>
                      <a:pt x="600" y="138"/>
                    </a:lnTo>
                    <a:lnTo>
                      <a:pt x="606" y="144"/>
                    </a:lnTo>
                    <a:lnTo>
                      <a:pt x="612" y="144"/>
                    </a:lnTo>
                    <a:lnTo>
                      <a:pt x="612" y="150"/>
                    </a:lnTo>
                    <a:lnTo>
                      <a:pt x="606" y="150"/>
                    </a:lnTo>
                    <a:lnTo>
                      <a:pt x="600" y="150"/>
                    </a:lnTo>
                    <a:lnTo>
                      <a:pt x="600" y="156"/>
                    </a:lnTo>
                    <a:lnTo>
                      <a:pt x="594" y="156"/>
                    </a:lnTo>
                    <a:lnTo>
                      <a:pt x="594" y="162"/>
                    </a:lnTo>
                    <a:lnTo>
                      <a:pt x="588" y="162"/>
                    </a:lnTo>
                    <a:lnTo>
                      <a:pt x="582" y="162"/>
                    </a:lnTo>
                    <a:lnTo>
                      <a:pt x="582" y="168"/>
                    </a:lnTo>
                    <a:lnTo>
                      <a:pt x="582" y="174"/>
                    </a:lnTo>
                    <a:lnTo>
                      <a:pt x="582" y="180"/>
                    </a:lnTo>
                    <a:lnTo>
                      <a:pt x="582" y="186"/>
                    </a:lnTo>
                    <a:lnTo>
                      <a:pt x="582" y="192"/>
                    </a:lnTo>
                    <a:lnTo>
                      <a:pt x="576" y="192"/>
                    </a:lnTo>
                    <a:lnTo>
                      <a:pt x="576" y="186"/>
                    </a:lnTo>
                    <a:lnTo>
                      <a:pt x="570" y="186"/>
                    </a:lnTo>
                    <a:lnTo>
                      <a:pt x="564" y="186"/>
                    </a:lnTo>
                    <a:lnTo>
                      <a:pt x="558" y="186"/>
                    </a:lnTo>
                    <a:lnTo>
                      <a:pt x="552" y="186"/>
                    </a:lnTo>
                    <a:lnTo>
                      <a:pt x="546" y="186"/>
                    </a:lnTo>
                    <a:lnTo>
                      <a:pt x="540" y="192"/>
                    </a:lnTo>
                    <a:lnTo>
                      <a:pt x="534" y="192"/>
                    </a:lnTo>
                    <a:lnTo>
                      <a:pt x="528" y="192"/>
                    </a:lnTo>
                    <a:lnTo>
                      <a:pt x="522" y="192"/>
                    </a:lnTo>
                    <a:lnTo>
                      <a:pt x="522" y="198"/>
                    </a:lnTo>
                    <a:lnTo>
                      <a:pt x="522" y="204"/>
                    </a:lnTo>
                    <a:lnTo>
                      <a:pt x="516" y="204"/>
                    </a:lnTo>
                    <a:lnTo>
                      <a:pt x="510" y="204"/>
                    </a:lnTo>
                    <a:lnTo>
                      <a:pt x="504" y="204"/>
                    </a:lnTo>
                    <a:lnTo>
                      <a:pt x="498" y="204"/>
                    </a:lnTo>
                    <a:lnTo>
                      <a:pt x="492" y="210"/>
                    </a:lnTo>
                    <a:lnTo>
                      <a:pt x="486" y="216"/>
                    </a:lnTo>
                    <a:lnTo>
                      <a:pt x="480" y="216"/>
                    </a:lnTo>
                    <a:lnTo>
                      <a:pt x="474" y="216"/>
                    </a:lnTo>
                    <a:lnTo>
                      <a:pt x="474" y="222"/>
                    </a:lnTo>
                    <a:lnTo>
                      <a:pt x="480" y="228"/>
                    </a:lnTo>
                    <a:lnTo>
                      <a:pt x="486" y="228"/>
                    </a:lnTo>
                    <a:lnTo>
                      <a:pt x="492" y="228"/>
                    </a:lnTo>
                    <a:lnTo>
                      <a:pt x="498" y="234"/>
                    </a:lnTo>
                    <a:lnTo>
                      <a:pt x="504" y="234"/>
                    </a:lnTo>
                    <a:lnTo>
                      <a:pt x="510" y="234"/>
                    </a:lnTo>
                    <a:lnTo>
                      <a:pt x="516" y="234"/>
                    </a:lnTo>
                    <a:lnTo>
                      <a:pt x="516" y="228"/>
                    </a:lnTo>
                    <a:lnTo>
                      <a:pt x="522" y="228"/>
                    </a:lnTo>
                    <a:lnTo>
                      <a:pt x="528" y="228"/>
                    </a:lnTo>
                    <a:lnTo>
                      <a:pt x="534" y="228"/>
                    </a:lnTo>
                    <a:lnTo>
                      <a:pt x="534" y="222"/>
                    </a:lnTo>
                    <a:lnTo>
                      <a:pt x="540" y="222"/>
                    </a:lnTo>
                    <a:lnTo>
                      <a:pt x="546" y="216"/>
                    </a:lnTo>
                    <a:lnTo>
                      <a:pt x="552" y="216"/>
                    </a:lnTo>
                    <a:lnTo>
                      <a:pt x="558" y="216"/>
                    </a:lnTo>
                    <a:lnTo>
                      <a:pt x="564" y="216"/>
                    </a:lnTo>
                    <a:lnTo>
                      <a:pt x="570" y="216"/>
                    </a:lnTo>
                    <a:lnTo>
                      <a:pt x="570" y="222"/>
                    </a:lnTo>
                    <a:lnTo>
                      <a:pt x="564" y="228"/>
                    </a:lnTo>
                    <a:lnTo>
                      <a:pt x="564" y="234"/>
                    </a:lnTo>
                    <a:lnTo>
                      <a:pt x="558" y="234"/>
                    </a:lnTo>
                    <a:lnTo>
                      <a:pt x="552" y="234"/>
                    </a:lnTo>
                    <a:lnTo>
                      <a:pt x="552" y="240"/>
                    </a:lnTo>
                    <a:lnTo>
                      <a:pt x="552" y="246"/>
                    </a:lnTo>
                    <a:lnTo>
                      <a:pt x="552" y="252"/>
                    </a:lnTo>
                    <a:lnTo>
                      <a:pt x="552" y="258"/>
                    </a:lnTo>
                    <a:lnTo>
                      <a:pt x="552" y="264"/>
                    </a:lnTo>
                    <a:lnTo>
                      <a:pt x="552" y="270"/>
                    </a:lnTo>
                    <a:lnTo>
                      <a:pt x="552" y="276"/>
                    </a:lnTo>
                    <a:lnTo>
                      <a:pt x="552" y="282"/>
                    </a:lnTo>
                    <a:lnTo>
                      <a:pt x="552" y="288"/>
                    </a:lnTo>
                    <a:lnTo>
                      <a:pt x="546" y="288"/>
                    </a:lnTo>
                    <a:lnTo>
                      <a:pt x="540" y="288"/>
                    </a:lnTo>
                    <a:lnTo>
                      <a:pt x="534" y="288"/>
                    </a:lnTo>
                    <a:lnTo>
                      <a:pt x="534" y="294"/>
                    </a:lnTo>
                    <a:lnTo>
                      <a:pt x="534" y="300"/>
                    </a:lnTo>
                    <a:lnTo>
                      <a:pt x="534" y="306"/>
                    </a:lnTo>
                    <a:lnTo>
                      <a:pt x="534" y="312"/>
                    </a:lnTo>
                    <a:lnTo>
                      <a:pt x="534" y="318"/>
                    </a:lnTo>
                    <a:lnTo>
                      <a:pt x="540" y="318"/>
                    </a:lnTo>
                    <a:lnTo>
                      <a:pt x="546" y="318"/>
                    </a:lnTo>
                    <a:lnTo>
                      <a:pt x="552" y="318"/>
                    </a:lnTo>
                    <a:lnTo>
                      <a:pt x="558" y="318"/>
                    </a:lnTo>
                    <a:lnTo>
                      <a:pt x="564" y="318"/>
                    </a:lnTo>
                    <a:lnTo>
                      <a:pt x="564" y="312"/>
                    </a:lnTo>
                    <a:lnTo>
                      <a:pt x="564" y="306"/>
                    </a:lnTo>
                    <a:lnTo>
                      <a:pt x="564" y="300"/>
                    </a:lnTo>
                    <a:lnTo>
                      <a:pt x="564" y="294"/>
                    </a:lnTo>
                    <a:lnTo>
                      <a:pt x="564" y="288"/>
                    </a:lnTo>
                    <a:lnTo>
                      <a:pt x="564" y="282"/>
                    </a:lnTo>
                    <a:lnTo>
                      <a:pt x="570" y="282"/>
                    </a:lnTo>
                    <a:lnTo>
                      <a:pt x="576" y="282"/>
                    </a:lnTo>
                    <a:lnTo>
                      <a:pt x="582" y="276"/>
                    </a:lnTo>
                    <a:lnTo>
                      <a:pt x="582" y="282"/>
                    </a:lnTo>
                    <a:lnTo>
                      <a:pt x="588" y="282"/>
                    </a:lnTo>
                    <a:lnTo>
                      <a:pt x="594" y="282"/>
                    </a:lnTo>
                    <a:lnTo>
                      <a:pt x="600" y="282"/>
                    </a:lnTo>
                    <a:lnTo>
                      <a:pt x="606" y="282"/>
                    </a:lnTo>
                    <a:lnTo>
                      <a:pt x="612" y="282"/>
                    </a:lnTo>
                    <a:lnTo>
                      <a:pt x="612" y="288"/>
                    </a:lnTo>
                    <a:lnTo>
                      <a:pt x="612" y="294"/>
                    </a:lnTo>
                    <a:lnTo>
                      <a:pt x="612" y="300"/>
                    </a:lnTo>
                    <a:lnTo>
                      <a:pt x="612" y="306"/>
                    </a:lnTo>
                    <a:lnTo>
                      <a:pt x="606" y="306"/>
                    </a:lnTo>
                    <a:lnTo>
                      <a:pt x="600" y="306"/>
                    </a:lnTo>
                    <a:lnTo>
                      <a:pt x="594" y="306"/>
                    </a:lnTo>
                    <a:lnTo>
                      <a:pt x="594" y="312"/>
                    </a:lnTo>
                    <a:lnTo>
                      <a:pt x="594" y="318"/>
                    </a:lnTo>
                    <a:lnTo>
                      <a:pt x="594" y="324"/>
                    </a:lnTo>
                    <a:lnTo>
                      <a:pt x="588" y="324"/>
                    </a:lnTo>
                    <a:lnTo>
                      <a:pt x="582" y="324"/>
                    </a:lnTo>
                    <a:lnTo>
                      <a:pt x="576" y="324"/>
                    </a:lnTo>
                    <a:lnTo>
                      <a:pt x="570" y="324"/>
                    </a:lnTo>
                    <a:lnTo>
                      <a:pt x="564" y="324"/>
                    </a:lnTo>
                    <a:lnTo>
                      <a:pt x="564" y="330"/>
                    </a:lnTo>
                    <a:lnTo>
                      <a:pt x="564" y="336"/>
                    </a:lnTo>
                    <a:lnTo>
                      <a:pt x="570" y="336"/>
                    </a:lnTo>
                    <a:lnTo>
                      <a:pt x="570" y="342"/>
                    </a:lnTo>
                    <a:lnTo>
                      <a:pt x="576" y="342"/>
                    </a:lnTo>
                    <a:lnTo>
                      <a:pt x="582" y="342"/>
                    </a:lnTo>
                    <a:lnTo>
                      <a:pt x="582" y="348"/>
                    </a:lnTo>
                    <a:lnTo>
                      <a:pt x="570" y="348"/>
                    </a:lnTo>
                    <a:lnTo>
                      <a:pt x="570" y="354"/>
                    </a:lnTo>
                    <a:lnTo>
                      <a:pt x="570" y="360"/>
                    </a:lnTo>
                    <a:lnTo>
                      <a:pt x="570" y="366"/>
                    </a:lnTo>
                    <a:lnTo>
                      <a:pt x="570" y="372"/>
                    </a:lnTo>
                    <a:lnTo>
                      <a:pt x="570" y="378"/>
                    </a:lnTo>
                    <a:lnTo>
                      <a:pt x="570" y="384"/>
                    </a:lnTo>
                    <a:lnTo>
                      <a:pt x="570" y="390"/>
                    </a:lnTo>
                    <a:lnTo>
                      <a:pt x="570" y="396"/>
                    </a:lnTo>
                    <a:lnTo>
                      <a:pt x="570" y="402"/>
                    </a:lnTo>
                    <a:lnTo>
                      <a:pt x="576" y="402"/>
                    </a:lnTo>
                    <a:lnTo>
                      <a:pt x="582" y="408"/>
                    </a:lnTo>
                    <a:lnTo>
                      <a:pt x="582" y="414"/>
                    </a:lnTo>
                    <a:lnTo>
                      <a:pt x="576" y="414"/>
                    </a:lnTo>
                    <a:lnTo>
                      <a:pt x="570" y="414"/>
                    </a:lnTo>
                    <a:lnTo>
                      <a:pt x="564" y="414"/>
                    </a:lnTo>
                    <a:lnTo>
                      <a:pt x="558" y="414"/>
                    </a:lnTo>
                    <a:lnTo>
                      <a:pt x="552" y="414"/>
                    </a:lnTo>
                    <a:lnTo>
                      <a:pt x="552" y="420"/>
                    </a:lnTo>
                    <a:lnTo>
                      <a:pt x="552" y="426"/>
                    </a:lnTo>
                    <a:lnTo>
                      <a:pt x="552" y="432"/>
                    </a:lnTo>
                    <a:lnTo>
                      <a:pt x="546" y="426"/>
                    </a:lnTo>
                    <a:lnTo>
                      <a:pt x="540" y="426"/>
                    </a:lnTo>
                    <a:lnTo>
                      <a:pt x="540" y="432"/>
                    </a:lnTo>
                    <a:lnTo>
                      <a:pt x="540" y="438"/>
                    </a:lnTo>
                    <a:lnTo>
                      <a:pt x="540" y="444"/>
                    </a:lnTo>
                    <a:lnTo>
                      <a:pt x="540" y="450"/>
                    </a:lnTo>
                    <a:lnTo>
                      <a:pt x="540" y="456"/>
                    </a:lnTo>
                    <a:lnTo>
                      <a:pt x="540" y="462"/>
                    </a:lnTo>
                    <a:lnTo>
                      <a:pt x="540" y="468"/>
                    </a:lnTo>
                    <a:lnTo>
                      <a:pt x="540" y="474"/>
                    </a:lnTo>
                    <a:lnTo>
                      <a:pt x="534" y="474"/>
                    </a:lnTo>
                    <a:lnTo>
                      <a:pt x="528" y="474"/>
                    </a:lnTo>
                    <a:lnTo>
                      <a:pt x="522" y="474"/>
                    </a:lnTo>
                    <a:lnTo>
                      <a:pt x="522" y="480"/>
                    </a:lnTo>
                    <a:lnTo>
                      <a:pt x="528" y="480"/>
                    </a:lnTo>
                    <a:lnTo>
                      <a:pt x="528" y="486"/>
                    </a:lnTo>
                    <a:lnTo>
                      <a:pt x="534" y="486"/>
                    </a:lnTo>
                    <a:lnTo>
                      <a:pt x="540" y="486"/>
                    </a:lnTo>
                    <a:lnTo>
                      <a:pt x="546" y="486"/>
                    </a:lnTo>
                    <a:lnTo>
                      <a:pt x="552" y="486"/>
                    </a:lnTo>
                    <a:lnTo>
                      <a:pt x="552" y="492"/>
                    </a:lnTo>
                    <a:lnTo>
                      <a:pt x="552" y="498"/>
                    </a:lnTo>
                    <a:lnTo>
                      <a:pt x="546" y="498"/>
                    </a:lnTo>
                    <a:lnTo>
                      <a:pt x="540" y="498"/>
                    </a:lnTo>
                    <a:lnTo>
                      <a:pt x="534" y="498"/>
                    </a:lnTo>
                    <a:lnTo>
                      <a:pt x="534" y="504"/>
                    </a:lnTo>
                    <a:lnTo>
                      <a:pt x="540" y="510"/>
                    </a:lnTo>
                    <a:lnTo>
                      <a:pt x="546" y="510"/>
                    </a:lnTo>
                    <a:lnTo>
                      <a:pt x="552" y="510"/>
                    </a:lnTo>
                    <a:lnTo>
                      <a:pt x="552" y="504"/>
                    </a:lnTo>
                    <a:lnTo>
                      <a:pt x="558" y="504"/>
                    </a:lnTo>
                    <a:lnTo>
                      <a:pt x="564" y="504"/>
                    </a:lnTo>
                    <a:lnTo>
                      <a:pt x="564" y="510"/>
                    </a:lnTo>
                    <a:lnTo>
                      <a:pt x="564" y="516"/>
                    </a:lnTo>
                    <a:lnTo>
                      <a:pt x="564" y="522"/>
                    </a:lnTo>
                    <a:lnTo>
                      <a:pt x="564" y="528"/>
                    </a:lnTo>
                    <a:lnTo>
                      <a:pt x="564" y="534"/>
                    </a:lnTo>
                    <a:lnTo>
                      <a:pt x="558" y="534"/>
                    </a:lnTo>
                    <a:lnTo>
                      <a:pt x="552" y="534"/>
                    </a:lnTo>
                    <a:lnTo>
                      <a:pt x="546" y="534"/>
                    </a:lnTo>
                    <a:lnTo>
                      <a:pt x="540" y="534"/>
                    </a:lnTo>
                    <a:lnTo>
                      <a:pt x="534" y="534"/>
                    </a:lnTo>
                    <a:lnTo>
                      <a:pt x="528" y="540"/>
                    </a:lnTo>
                    <a:lnTo>
                      <a:pt x="522" y="540"/>
                    </a:lnTo>
                    <a:lnTo>
                      <a:pt x="516" y="540"/>
                    </a:lnTo>
                    <a:lnTo>
                      <a:pt x="516" y="546"/>
                    </a:lnTo>
                    <a:lnTo>
                      <a:pt x="516" y="552"/>
                    </a:lnTo>
                    <a:lnTo>
                      <a:pt x="516" y="558"/>
                    </a:lnTo>
                    <a:lnTo>
                      <a:pt x="516" y="564"/>
                    </a:lnTo>
                    <a:lnTo>
                      <a:pt x="516" y="570"/>
                    </a:lnTo>
                    <a:lnTo>
                      <a:pt x="516" y="576"/>
                    </a:lnTo>
                    <a:lnTo>
                      <a:pt x="516" y="582"/>
                    </a:lnTo>
                    <a:lnTo>
                      <a:pt x="516" y="588"/>
                    </a:lnTo>
                    <a:lnTo>
                      <a:pt x="516" y="594"/>
                    </a:lnTo>
                    <a:lnTo>
                      <a:pt x="516" y="600"/>
                    </a:lnTo>
                    <a:lnTo>
                      <a:pt x="516" y="606"/>
                    </a:lnTo>
                    <a:lnTo>
                      <a:pt x="510" y="606"/>
                    </a:lnTo>
                    <a:lnTo>
                      <a:pt x="504" y="606"/>
                    </a:lnTo>
                    <a:lnTo>
                      <a:pt x="498" y="606"/>
                    </a:lnTo>
                    <a:lnTo>
                      <a:pt x="498" y="612"/>
                    </a:lnTo>
                    <a:lnTo>
                      <a:pt x="498" y="618"/>
                    </a:lnTo>
                    <a:lnTo>
                      <a:pt x="492" y="618"/>
                    </a:lnTo>
                    <a:lnTo>
                      <a:pt x="486" y="618"/>
                    </a:lnTo>
                    <a:lnTo>
                      <a:pt x="480" y="618"/>
                    </a:lnTo>
                    <a:lnTo>
                      <a:pt x="474" y="612"/>
                    </a:lnTo>
                    <a:lnTo>
                      <a:pt x="468" y="612"/>
                    </a:lnTo>
                    <a:lnTo>
                      <a:pt x="462" y="612"/>
                    </a:lnTo>
                    <a:lnTo>
                      <a:pt x="462" y="618"/>
                    </a:lnTo>
                    <a:lnTo>
                      <a:pt x="456" y="618"/>
                    </a:lnTo>
                    <a:lnTo>
                      <a:pt x="450" y="618"/>
                    </a:lnTo>
                    <a:lnTo>
                      <a:pt x="444" y="618"/>
                    </a:lnTo>
                    <a:lnTo>
                      <a:pt x="438" y="618"/>
                    </a:lnTo>
                    <a:lnTo>
                      <a:pt x="438" y="624"/>
                    </a:lnTo>
                    <a:lnTo>
                      <a:pt x="438" y="630"/>
                    </a:lnTo>
                    <a:lnTo>
                      <a:pt x="444" y="636"/>
                    </a:lnTo>
                    <a:lnTo>
                      <a:pt x="450" y="636"/>
                    </a:lnTo>
                    <a:lnTo>
                      <a:pt x="450" y="642"/>
                    </a:lnTo>
                    <a:lnTo>
                      <a:pt x="456" y="642"/>
                    </a:lnTo>
                    <a:lnTo>
                      <a:pt x="456" y="648"/>
                    </a:lnTo>
                    <a:lnTo>
                      <a:pt x="462" y="648"/>
                    </a:lnTo>
                    <a:lnTo>
                      <a:pt x="468" y="648"/>
                    </a:lnTo>
                    <a:lnTo>
                      <a:pt x="474" y="648"/>
                    </a:lnTo>
                    <a:lnTo>
                      <a:pt x="480" y="648"/>
                    </a:lnTo>
                    <a:lnTo>
                      <a:pt x="486" y="654"/>
                    </a:lnTo>
                    <a:lnTo>
                      <a:pt x="486" y="660"/>
                    </a:lnTo>
                    <a:lnTo>
                      <a:pt x="486" y="666"/>
                    </a:lnTo>
                    <a:lnTo>
                      <a:pt x="480" y="672"/>
                    </a:lnTo>
                    <a:lnTo>
                      <a:pt x="480" y="678"/>
                    </a:lnTo>
                    <a:lnTo>
                      <a:pt x="480" y="684"/>
                    </a:lnTo>
                    <a:lnTo>
                      <a:pt x="480" y="690"/>
                    </a:lnTo>
                    <a:lnTo>
                      <a:pt x="480" y="696"/>
                    </a:lnTo>
                    <a:lnTo>
                      <a:pt x="474" y="726"/>
                    </a:lnTo>
                    <a:lnTo>
                      <a:pt x="462" y="732"/>
                    </a:lnTo>
                    <a:lnTo>
                      <a:pt x="444" y="732"/>
                    </a:lnTo>
                    <a:lnTo>
                      <a:pt x="420" y="726"/>
                    </a:lnTo>
                    <a:lnTo>
                      <a:pt x="408" y="720"/>
                    </a:lnTo>
                    <a:lnTo>
                      <a:pt x="402" y="720"/>
                    </a:lnTo>
                    <a:lnTo>
                      <a:pt x="384" y="714"/>
                    </a:lnTo>
                    <a:lnTo>
                      <a:pt x="366" y="714"/>
                    </a:lnTo>
                    <a:lnTo>
                      <a:pt x="360" y="714"/>
                    </a:lnTo>
                    <a:lnTo>
                      <a:pt x="342" y="708"/>
                    </a:lnTo>
                    <a:lnTo>
                      <a:pt x="330" y="714"/>
                    </a:lnTo>
                    <a:lnTo>
                      <a:pt x="312" y="714"/>
                    </a:lnTo>
                    <a:lnTo>
                      <a:pt x="294" y="714"/>
                    </a:lnTo>
                    <a:lnTo>
                      <a:pt x="270" y="714"/>
                    </a:lnTo>
                    <a:lnTo>
                      <a:pt x="246" y="714"/>
                    </a:lnTo>
                    <a:lnTo>
                      <a:pt x="222" y="714"/>
                    </a:lnTo>
                    <a:lnTo>
                      <a:pt x="198" y="714"/>
                    </a:lnTo>
                    <a:lnTo>
                      <a:pt x="192" y="714"/>
                    </a:lnTo>
                    <a:lnTo>
                      <a:pt x="192" y="684"/>
                    </a:lnTo>
                    <a:lnTo>
                      <a:pt x="186" y="684"/>
                    </a:lnTo>
                    <a:lnTo>
                      <a:pt x="174" y="684"/>
                    </a:lnTo>
                    <a:lnTo>
                      <a:pt x="168" y="684"/>
                    </a:lnTo>
                    <a:lnTo>
                      <a:pt x="162" y="684"/>
                    </a:lnTo>
                    <a:lnTo>
                      <a:pt x="162" y="678"/>
                    </a:lnTo>
                    <a:lnTo>
                      <a:pt x="150" y="672"/>
                    </a:lnTo>
                    <a:lnTo>
                      <a:pt x="144" y="678"/>
                    </a:lnTo>
                    <a:lnTo>
                      <a:pt x="138" y="678"/>
                    </a:lnTo>
                    <a:lnTo>
                      <a:pt x="126" y="678"/>
                    </a:lnTo>
                    <a:lnTo>
                      <a:pt x="120" y="678"/>
                    </a:lnTo>
                    <a:lnTo>
                      <a:pt x="108" y="678"/>
                    </a:lnTo>
                    <a:lnTo>
                      <a:pt x="102" y="678"/>
                    </a:lnTo>
                    <a:lnTo>
                      <a:pt x="96" y="678"/>
                    </a:lnTo>
                    <a:lnTo>
                      <a:pt x="84" y="672"/>
                    </a:lnTo>
                    <a:lnTo>
                      <a:pt x="78" y="666"/>
                    </a:lnTo>
                    <a:lnTo>
                      <a:pt x="72" y="660"/>
                    </a:lnTo>
                    <a:lnTo>
                      <a:pt x="66" y="654"/>
                    </a:lnTo>
                    <a:lnTo>
                      <a:pt x="60" y="654"/>
                    </a:lnTo>
                    <a:lnTo>
                      <a:pt x="54" y="648"/>
                    </a:lnTo>
                    <a:lnTo>
                      <a:pt x="48" y="642"/>
                    </a:lnTo>
                    <a:lnTo>
                      <a:pt x="42" y="636"/>
                    </a:lnTo>
                    <a:lnTo>
                      <a:pt x="30" y="624"/>
                    </a:lnTo>
                    <a:lnTo>
                      <a:pt x="24" y="624"/>
                    </a:lnTo>
                    <a:lnTo>
                      <a:pt x="18" y="618"/>
                    </a:lnTo>
                    <a:lnTo>
                      <a:pt x="0" y="606"/>
                    </a:lnTo>
                    <a:lnTo>
                      <a:pt x="0" y="600"/>
                    </a:lnTo>
                    <a:lnTo>
                      <a:pt x="12" y="600"/>
                    </a:lnTo>
                    <a:lnTo>
                      <a:pt x="18" y="594"/>
                    </a:lnTo>
                    <a:lnTo>
                      <a:pt x="30" y="588"/>
                    </a:lnTo>
                    <a:lnTo>
                      <a:pt x="36" y="588"/>
                    </a:lnTo>
                    <a:lnTo>
                      <a:pt x="48" y="588"/>
                    </a:lnTo>
                    <a:lnTo>
                      <a:pt x="54" y="588"/>
                    </a:lnTo>
                    <a:lnTo>
                      <a:pt x="66" y="594"/>
                    </a:lnTo>
                    <a:lnTo>
                      <a:pt x="72" y="600"/>
                    </a:lnTo>
                    <a:lnTo>
                      <a:pt x="78" y="600"/>
                    </a:lnTo>
                    <a:lnTo>
                      <a:pt x="84" y="600"/>
                    </a:lnTo>
                    <a:lnTo>
                      <a:pt x="84" y="594"/>
                    </a:lnTo>
                    <a:lnTo>
                      <a:pt x="90" y="594"/>
                    </a:lnTo>
                    <a:lnTo>
                      <a:pt x="96" y="594"/>
                    </a:lnTo>
                    <a:lnTo>
                      <a:pt x="102" y="594"/>
                    </a:lnTo>
                    <a:lnTo>
                      <a:pt x="108" y="594"/>
                    </a:lnTo>
                    <a:lnTo>
                      <a:pt x="108" y="588"/>
                    </a:lnTo>
                    <a:lnTo>
                      <a:pt x="96" y="582"/>
                    </a:lnTo>
                    <a:lnTo>
                      <a:pt x="96" y="576"/>
                    </a:lnTo>
                    <a:lnTo>
                      <a:pt x="90" y="570"/>
                    </a:lnTo>
                    <a:lnTo>
                      <a:pt x="90" y="564"/>
                    </a:lnTo>
                    <a:lnTo>
                      <a:pt x="78" y="564"/>
                    </a:lnTo>
                    <a:lnTo>
                      <a:pt x="78" y="558"/>
                    </a:lnTo>
                    <a:lnTo>
                      <a:pt x="78" y="552"/>
                    </a:lnTo>
                    <a:lnTo>
                      <a:pt x="72" y="546"/>
                    </a:lnTo>
                    <a:lnTo>
                      <a:pt x="66" y="552"/>
                    </a:lnTo>
                    <a:lnTo>
                      <a:pt x="60" y="552"/>
                    </a:lnTo>
                    <a:lnTo>
                      <a:pt x="48" y="552"/>
                    </a:lnTo>
                    <a:lnTo>
                      <a:pt x="42" y="552"/>
                    </a:lnTo>
                    <a:lnTo>
                      <a:pt x="42" y="546"/>
                    </a:lnTo>
                    <a:lnTo>
                      <a:pt x="48" y="534"/>
                    </a:lnTo>
                    <a:lnTo>
                      <a:pt x="36" y="534"/>
                    </a:lnTo>
                    <a:lnTo>
                      <a:pt x="30" y="528"/>
                    </a:lnTo>
                    <a:lnTo>
                      <a:pt x="36" y="522"/>
                    </a:lnTo>
                    <a:lnTo>
                      <a:pt x="36" y="516"/>
                    </a:lnTo>
                    <a:lnTo>
                      <a:pt x="30" y="516"/>
                    </a:lnTo>
                    <a:lnTo>
                      <a:pt x="18" y="516"/>
                    </a:lnTo>
                    <a:lnTo>
                      <a:pt x="12" y="510"/>
                    </a:lnTo>
                    <a:lnTo>
                      <a:pt x="12" y="504"/>
                    </a:lnTo>
                    <a:lnTo>
                      <a:pt x="18" y="498"/>
                    </a:lnTo>
                    <a:lnTo>
                      <a:pt x="36" y="492"/>
                    </a:lnTo>
                    <a:lnTo>
                      <a:pt x="42" y="486"/>
                    </a:lnTo>
                    <a:close/>
                  </a:path>
                </a:pathLst>
              </a:custGeom>
              <a:noFill/>
              <a:ln w="6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96" name="Freeform 244"/>
              <p:cNvSpPr>
                <a:spLocks/>
              </p:cNvSpPr>
              <p:nvPr/>
            </p:nvSpPr>
            <p:spPr bwMode="auto">
              <a:xfrm>
                <a:off x="2295525" y="4857750"/>
                <a:ext cx="1171575" cy="819150"/>
              </a:xfrm>
              <a:custGeom>
                <a:avLst/>
                <a:gdLst>
                  <a:gd name="T0" fmla="*/ 2147483647 w 738"/>
                  <a:gd name="T1" fmla="*/ 2147483647 h 516"/>
                  <a:gd name="T2" fmla="*/ 2147483647 w 738"/>
                  <a:gd name="T3" fmla="*/ 2147483647 h 516"/>
                  <a:gd name="T4" fmla="*/ 2147483647 w 738"/>
                  <a:gd name="T5" fmla="*/ 2147483647 h 516"/>
                  <a:gd name="T6" fmla="*/ 2147483647 w 738"/>
                  <a:gd name="T7" fmla="*/ 2147483647 h 516"/>
                  <a:gd name="T8" fmla="*/ 2147483647 w 738"/>
                  <a:gd name="T9" fmla="*/ 2147483647 h 516"/>
                  <a:gd name="T10" fmla="*/ 2147483647 w 738"/>
                  <a:gd name="T11" fmla="*/ 2147483647 h 516"/>
                  <a:gd name="T12" fmla="*/ 2147483647 w 738"/>
                  <a:gd name="T13" fmla="*/ 2147483647 h 516"/>
                  <a:gd name="T14" fmla="*/ 2147483647 w 738"/>
                  <a:gd name="T15" fmla="*/ 2147483647 h 516"/>
                  <a:gd name="T16" fmla="*/ 2147483647 w 738"/>
                  <a:gd name="T17" fmla="*/ 2147483647 h 516"/>
                  <a:gd name="T18" fmla="*/ 2147483647 w 738"/>
                  <a:gd name="T19" fmla="*/ 2147483647 h 516"/>
                  <a:gd name="T20" fmla="*/ 2147483647 w 738"/>
                  <a:gd name="T21" fmla="*/ 2147483647 h 516"/>
                  <a:gd name="T22" fmla="*/ 2147483647 w 738"/>
                  <a:gd name="T23" fmla="*/ 2147483647 h 516"/>
                  <a:gd name="T24" fmla="*/ 2147483647 w 738"/>
                  <a:gd name="T25" fmla="*/ 2147483647 h 516"/>
                  <a:gd name="T26" fmla="*/ 2147483647 w 738"/>
                  <a:gd name="T27" fmla="*/ 2147483647 h 516"/>
                  <a:gd name="T28" fmla="*/ 2147483647 w 738"/>
                  <a:gd name="T29" fmla="*/ 2147483647 h 516"/>
                  <a:gd name="T30" fmla="*/ 2147483647 w 738"/>
                  <a:gd name="T31" fmla="*/ 2147483647 h 516"/>
                  <a:gd name="T32" fmla="*/ 2147483647 w 738"/>
                  <a:gd name="T33" fmla="*/ 2147483647 h 516"/>
                  <a:gd name="T34" fmla="*/ 2147483647 w 738"/>
                  <a:gd name="T35" fmla="*/ 2147483647 h 516"/>
                  <a:gd name="T36" fmla="*/ 2147483647 w 738"/>
                  <a:gd name="T37" fmla="*/ 2147483647 h 516"/>
                  <a:gd name="T38" fmla="*/ 2147483647 w 738"/>
                  <a:gd name="T39" fmla="*/ 2147483647 h 516"/>
                  <a:gd name="T40" fmla="*/ 2147483647 w 738"/>
                  <a:gd name="T41" fmla="*/ 2147483647 h 516"/>
                  <a:gd name="T42" fmla="*/ 2147483647 w 738"/>
                  <a:gd name="T43" fmla="*/ 2147483647 h 516"/>
                  <a:gd name="T44" fmla="*/ 2147483647 w 738"/>
                  <a:gd name="T45" fmla="*/ 2147483647 h 516"/>
                  <a:gd name="T46" fmla="*/ 2147483647 w 738"/>
                  <a:gd name="T47" fmla="*/ 2147483647 h 516"/>
                  <a:gd name="T48" fmla="*/ 2147483647 w 738"/>
                  <a:gd name="T49" fmla="*/ 2147483647 h 516"/>
                  <a:gd name="T50" fmla="*/ 2147483647 w 738"/>
                  <a:gd name="T51" fmla="*/ 2147483647 h 516"/>
                  <a:gd name="T52" fmla="*/ 2147483647 w 738"/>
                  <a:gd name="T53" fmla="*/ 2147483647 h 516"/>
                  <a:gd name="T54" fmla="*/ 2147483647 w 738"/>
                  <a:gd name="T55" fmla="*/ 2147483647 h 516"/>
                  <a:gd name="T56" fmla="*/ 2147483647 w 738"/>
                  <a:gd name="T57" fmla="*/ 2147483647 h 516"/>
                  <a:gd name="T58" fmla="*/ 2147483647 w 738"/>
                  <a:gd name="T59" fmla="*/ 2147483647 h 516"/>
                  <a:gd name="T60" fmla="*/ 2147483647 w 738"/>
                  <a:gd name="T61" fmla="*/ 2147483647 h 516"/>
                  <a:gd name="T62" fmla="*/ 2147483647 w 738"/>
                  <a:gd name="T63" fmla="*/ 2147483647 h 516"/>
                  <a:gd name="T64" fmla="*/ 2147483647 w 738"/>
                  <a:gd name="T65" fmla="*/ 2147483647 h 516"/>
                  <a:gd name="T66" fmla="*/ 2147483647 w 738"/>
                  <a:gd name="T67" fmla="*/ 2147483647 h 516"/>
                  <a:gd name="T68" fmla="*/ 2147483647 w 738"/>
                  <a:gd name="T69" fmla="*/ 2147483647 h 516"/>
                  <a:gd name="T70" fmla="*/ 2147483647 w 738"/>
                  <a:gd name="T71" fmla="*/ 2147483647 h 516"/>
                  <a:gd name="T72" fmla="*/ 2147483647 w 738"/>
                  <a:gd name="T73" fmla="*/ 2147483647 h 516"/>
                  <a:gd name="T74" fmla="*/ 2147483647 w 738"/>
                  <a:gd name="T75" fmla="*/ 2147483647 h 516"/>
                  <a:gd name="T76" fmla="*/ 2147483647 w 738"/>
                  <a:gd name="T77" fmla="*/ 2147483647 h 516"/>
                  <a:gd name="T78" fmla="*/ 2147483647 w 738"/>
                  <a:gd name="T79" fmla="*/ 2147483647 h 516"/>
                  <a:gd name="T80" fmla="*/ 2147483647 w 738"/>
                  <a:gd name="T81" fmla="*/ 2147483647 h 516"/>
                  <a:gd name="T82" fmla="*/ 2147483647 w 738"/>
                  <a:gd name="T83" fmla="*/ 2147483647 h 516"/>
                  <a:gd name="T84" fmla="*/ 2147483647 w 738"/>
                  <a:gd name="T85" fmla="*/ 2147483647 h 516"/>
                  <a:gd name="T86" fmla="*/ 2147483647 w 738"/>
                  <a:gd name="T87" fmla="*/ 2147483647 h 516"/>
                  <a:gd name="T88" fmla="*/ 2147483647 w 738"/>
                  <a:gd name="T89" fmla="*/ 2147483647 h 516"/>
                  <a:gd name="T90" fmla="*/ 2147483647 w 738"/>
                  <a:gd name="T91" fmla="*/ 2147483647 h 516"/>
                  <a:gd name="T92" fmla="*/ 2147483647 w 738"/>
                  <a:gd name="T93" fmla="*/ 2147483647 h 516"/>
                  <a:gd name="T94" fmla="*/ 2147483647 w 738"/>
                  <a:gd name="T95" fmla="*/ 2147483647 h 516"/>
                  <a:gd name="T96" fmla="*/ 2147483647 w 738"/>
                  <a:gd name="T97" fmla="*/ 2147483647 h 516"/>
                  <a:gd name="T98" fmla="*/ 2147483647 w 738"/>
                  <a:gd name="T99" fmla="*/ 2147483647 h 516"/>
                  <a:gd name="T100" fmla="*/ 2147483647 w 738"/>
                  <a:gd name="T101" fmla="*/ 2147483647 h 516"/>
                  <a:gd name="T102" fmla="*/ 2147483647 w 738"/>
                  <a:gd name="T103" fmla="*/ 2147483647 h 516"/>
                  <a:gd name="T104" fmla="*/ 2147483647 w 738"/>
                  <a:gd name="T105" fmla="*/ 2147483647 h 516"/>
                  <a:gd name="T106" fmla="*/ 2147483647 w 738"/>
                  <a:gd name="T107" fmla="*/ 2147483647 h 516"/>
                  <a:gd name="T108" fmla="*/ 2147483647 w 738"/>
                  <a:gd name="T109" fmla="*/ 2147483647 h 516"/>
                  <a:gd name="T110" fmla="*/ 2147483647 w 738"/>
                  <a:gd name="T111" fmla="*/ 2147483647 h 516"/>
                  <a:gd name="T112" fmla="*/ 2147483647 w 738"/>
                  <a:gd name="T113" fmla="*/ 2147483647 h 516"/>
                  <a:gd name="T114" fmla="*/ 2147483647 w 738"/>
                  <a:gd name="T115" fmla="*/ 2147483647 h 516"/>
                  <a:gd name="T116" fmla="*/ 2147483647 w 738"/>
                  <a:gd name="T117" fmla="*/ 2147483647 h 516"/>
                  <a:gd name="T118" fmla="*/ 2147483647 w 738"/>
                  <a:gd name="T119" fmla="*/ 2147483647 h 516"/>
                  <a:gd name="T120" fmla="*/ 2147483647 w 738"/>
                  <a:gd name="T121" fmla="*/ 2147483647 h 51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738"/>
                  <a:gd name="T184" fmla="*/ 0 h 516"/>
                  <a:gd name="T185" fmla="*/ 738 w 738"/>
                  <a:gd name="T186" fmla="*/ 516 h 516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738" h="516">
                    <a:moveTo>
                      <a:pt x="516" y="156"/>
                    </a:moveTo>
                    <a:lnTo>
                      <a:pt x="516" y="162"/>
                    </a:lnTo>
                    <a:lnTo>
                      <a:pt x="516" y="168"/>
                    </a:lnTo>
                    <a:lnTo>
                      <a:pt x="516" y="174"/>
                    </a:lnTo>
                    <a:lnTo>
                      <a:pt x="522" y="174"/>
                    </a:lnTo>
                    <a:lnTo>
                      <a:pt x="528" y="174"/>
                    </a:lnTo>
                    <a:lnTo>
                      <a:pt x="528" y="180"/>
                    </a:lnTo>
                    <a:lnTo>
                      <a:pt x="528" y="186"/>
                    </a:lnTo>
                    <a:lnTo>
                      <a:pt x="528" y="192"/>
                    </a:lnTo>
                    <a:lnTo>
                      <a:pt x="522" y="192"/>
                    </a:lnTo>
                    <a:lnTo>
                      <a:pt x="516" y="198"/>
                    </a:lnTo>
                    <a:lnTo>
                      <a:pt x="516" y="204"/>
                    </a:lnTo>
                    <a:lnTo>
                      <a:pt x="516" y="210"/>
                    </a:lnTo>
                    <a:lnTo>
                      <a:pt x="522" y="216"/>
                    </a:lnTo>
                    <a:lnTo>
                      <a:pt x="528" y="216"/>
                    </a:lnTo>
                    <a:lnTo>
                      <a:pt x="528" y="222"/>
                    </a:lnTo>
                    <a:lnTo>
                      <a:pt x="528" y="228"/>
                    </a:lnTo>
                    <a:lnTo>
                      <a:pt x="528" y="234"/>
                    </a:lnTo>
                    <a:lnTo>
                      <a:pt x="528" y="240"/>
                    </a:lnTo>
                    <a:lnTo>
                      <a:pt x="534" y="240"/>
                    </a:lnTo>
                    <a:lnTo>
                      <a:pt x="540" y="246"/>
                    </a:lnTo>
                    <a:lnTo>
                      <a:pt x="546" y="246"/>
                    </a:lnTo>
                    <a:lnTo>
                      <a:pt x="546" y="252"/>
                    </a:lnTo>
                    <a:lnTo>
                      <a:pt x="552" y="252"/>
                    </a:lnTo>
                    <a:lnTo>
                      <a:pt x="558" y="252"/>
                    </a:lnTo>
                    <a:lnTo>
                      <a:pt x="564" y="252"/>
                    </a:lnTo>
                    <a:lnTo>
                      <a:pt x="570" y="252"/>
                    </a:lnTo>
                    <a:lnTo>
                      <a:pt x="576" y="252"/>
                    </a:lnTo>
                    <a:lnTo>
                      <a:pt x="582" y="252"/>
                    </a:lnTo>
                    <a:lnTo>
                      <a:pt x="582" y="258"/>
                    </a:lnTo>
                    <a:lnTo>
                      <a:pt x="588" y="258"/>
                    </a:lnTo>
                    <a:lnTo>
                      <a:pt x="594" y="264"/>
                    </a:lnTo>
                    <a:lnTo>
                      <a:pt x="600" y="264"/>
                    </a:lnTo>
                    <a:lnTo>
                      <a:pt x="606" y="264"/>
                    </a:lnTo>
                    <a:lnTo>
                      <a:pt x="612" y="258"/>
                    </a:lnTo>
                    <a:lnTo>
                      <a:pt x="618" y="258"/>
                    </a:lnTo>
                    <a:lnTo>
                      <a:pt x="624" y="258"/>
                    </a:lnTo>
                    <a:lnTo>
                      <a:pt x="630" y="258"/>
                    </a:lnTo>
                    <a:lnTo>
                      <a:pt x="636" y="258"/>
                    </a:lnTo>
                    <a:lnTo>
                      <a:pt x="642" y="258"/>
                    </a:lnTo>
                    <a:lnTo>
                      <a:pt x="648" y="258"/>
                    </a:lnTo>
                    <a:lnTo>
                      <a:pt x="654" y="258"/>
                    </a:lnTo>
                    <a:lnTo>
                      <a:pt x="660" y="258"/>
                    </a:lnTo>
                    <a:lnTo>
                      <a:pt x="666" y="258"/>
                    </a:lnTo>
                    <a:lnTo>
                      <a:pt x="672" y="258"/>
                    </a:lnTo>
                    <a:lnTo>
                      <a:pt x="678" y="258"/>
                    </a:lnTo>
                    <a:lnTo>
                      <a:pt x="684" y="258"/>
                    </a:lnTo>
                    <a:lnTo>
                      <a:pt x="684" y="252"/>
                    </a:lnTo>
                    <a:lnTo>
                      <a:pt x="690" y="258"/>
                    </a:lnTo>
                    <a:lnTo>
                      <a:pt x="696" y="258"/>
                    </a:lnTo>
                    <a:lnTo>
                      <a:pt x="702" y="264"/>
                    </a:lnTo>
                    <a:lnTo>
                      <a:pt x="702" y="270"/>
                    </a:lnTo>
                    <a:lnTo>
                      <a:pt x="708" y="270"/>
                    </a:lnTo>
                    <a:lnTo>
                      <a:pt x="708" y="276"/>
                    </a:lnTo>
                    <a:lnTo>
                      <a:pt x="714" y="276"/>
                    </a:lnTo>
                    <a:lnTo>
                      <a:pt x="714" y="282"/>
                    </a:lnTo>
                    <a:lnTo>
                      <a:pt x="720" y="282"/>
                    </a:lnTo>
                    <a:lnTo>
                      <a:pt x="720" y="288"/>
                    </a:lnTo>
                    <a:lnTo>
                      <a:pt x="726" y="288"/>
                    </a:lnTo>
                    <a:lnTo>
                      <a:pt x="732" y="288"/>
                    </a:lnTo>
                    <a:lnTo>
                      <a:pt x="732" y="294"/>
                    </a:lnTo>
                    <a:lnTo>
                      <a:pt x="738" y="294"/>
                    </a:lnTo>
                    <a:lnTo>
                      <a:pt x="738" y="300"/>
                    </a:lnTo>
                    <a:lnTo>
                      <a:pt x="738" y="306"/>
                    </a:lnTo>
                    <a:lnTo>
                      <a:pt x="732" y="306"/>
                    </a:lnTo>
                    <a:lnTo>
                      <a:pt x="726" y="306"/>
                    </a:lnTo>
                    <a:lnTo>
                      <a:pt x="726" y="312"/>
                    </a:lnTo>
                    <a:lnTo>
                      <a:pt x="726" y="318"/>
                    </a:lnTo>
                    <a:lnTo>
                      <a:pt x="726" y="324"/>
                    </a:lnTo>
                    <a:lnTo>
                      <a:pt x="726" y="330"/>
                    </a:lnTo>
                    <a:lnTo>
                      <a:pt x="720" y="330"/>
                    </a:lnTo>
                    <a:lnTo>
                      <a:pt x="714" y="330"/>
                    </a:lnTo>
                    <a:lnTo>
                      <a:pt x="708" y="330"/>
                    </a:lnTo>
                    <a:lnTo>
                      <a:pt x="708" y="336"/>
                    </a:lnTo>
                    <a:lnTo>
                      <a:pt x="708" y="342"/>
                    </a:lnTo>
                    <a:lnTo>
                      <a:pt x="708" y="348"/>
                    </a:lnTo>
                    <a:lnTo>
                      <a:pt x="708" y="354"/>
                    </a:lnTo>
                    <a:lnTo>
                      <a:pt x="708" y="360"/>
                    </a:lnTo>
                    <a:lnTo>
                      <a:pt x="708" y="366"/>
                    </a:lnTo>
                    <a:lnTo>
                      <a:pt x="714" y="366"/>
                    </a:lnTo>
                    <a:lnTo>
                      <a:pt x="720" y="366"/>
                    </a:lnTo>
                    <a:lnTo>
                      <a:pt x="726" y="372"/>
                    </a:lnTo>
                    <a:lnTo>
                      <a:pt x="720" y="372"/>
                    </a:lnTo>
                    <a:lnTo>
                      <a:pt x="720" y="378"/>
                    </a:lnTo>
                    <a:lnTo>
                      <a:pt x="720" y="384"/>
                    </a:lnTo>
                    <a:lnTo>
                      <a:pt x="714" y="384"/>
                    </a:lnTo>
                    <a:lnTo>
                      <a:pt x="708" y="384"/>
                    </a:lnTo>
                    <a:lnTo>
                      <a:pt x="702" y="384"/>
                    </a:lnTo>
                    <a:lnTo>
                      <a:pt x="696" y="384"/>
                    </a:lnTo>
                    <a:lnTo>
                      <a:pt x="690" y="384"/>
                    </a:lnTo>
                    <a:lnTo>
                      <a:pt x="684" y="384"/>
                    </a:lnTo>
                    <a:lnTo>
                      <a:pt x="678" y="384"/>
                    </a:lnTo>
                    <a:lnTo>
                      <a:pt x="678" y="378"/>
                    </a:lnTo>
                    <a:lnTo>
                      <a:pt x="672" y="384"/>
                    </a:lnTo>
                    <a:lnTo>
                      <a:pt x="666" y="384"/>
                    </a:lnTo>
                    <a:lnTo>
                      <a:pt x="666" y="390"/>
                    </a:lnTo>
                    <a:lnTo>
                      <a:pt x="660" y="390"/>
                    </a:lnTo>
                    <a:lnTo>
                      <a:pt x="666" y="396"/>
                    </a:lnTo>
                    <a:lnTo>
                      <a:pt x="660" y="396"/>
                    </a:lnTo>
                    <a:lnTo>
                      <a:pt x="654" y="396"/>
                    </a:lnTo>
                    <a:lnTo>
                      <a:pt x="648" y="396"/>
                    </a:lnTo>
                    <a:lnTo>
                      <a:pt x="648" y="402"/>
                    </a:lnTo>
                    <a:lnTo>
                      <a:pt x="654" y="402"/>
                    </a:lnTo>
                    <a:lnTo>
                      <a:pt x="654" y="408"/>
                    </a:lnTo>
                    <a:lnTo>
                      <a:pt x="660" y="414"/>
                    </a:lnTo>
                    <a:lnTo>
                      <a:pt x="666" y="420"/>
                    </a:lnTo>
                    <a:lnTo>
                      <a:pt x="672" y="420"/>
                    </a:lnTo>
                    <a:lnTo>
                      <a:pt x="672" y="426"/>
                    </a:lnTo>
                    <a:lnTo>
                      <a:pt x="666" y="426"/>
                    </a:lnTo>
                    <a:lnTo>
                      <a:pt x="642" y="432"/>
                    </a:lnTo>
                    <a:lnTo>
                      <a:pt x="624" y="432"/>
                    </a:lnTo>
                    <a:lnTo>
                      <a:pt x="606" y="426"/>
                    </a:lnTo>
                    <a:lnTo>
                      <a:pt x="576" y="438"/>
                    </a:lnTo>
                    <a:lnTo>
                      <a:pt x="558" y="450"/>
                    </a:lnTo>
                    <a:lnTo>
                      <a:pt x="540" y="468"/>
                    </a:lnTo>
                    <a:lnTo>
                      <a:pt x="510" y="486"/>
                    </a:lnTo>
                    <a:lnTo>
                      <a:pt x="486" y="498"/>
                    </a:lnTo>
                    <a:lnTo>
                      <a:pt x="474" y="504"/>
                    </a:lnTo>
                    <a:lnTo>
                      <a:pt x="450" y="504"/>
                    </a:lnTo>
                    <a:lnTo>
                      <a:pt x="426" y="492"/>
                    </a:lnTo>
                    <a:lnTo>
                      <a:pt x="408" y="486"/>
                    </a:lnTo>
                    <a:lnTo>
                      <a:pt x="402" y="492"/>
                    </a:lnTo>
                    <a:lnTo>
                      <a:pt x="390" y="492"/>
                    </a:lnTo>
                    <a:lnTo>
                      <a:pt x="384" y="492"/>
                    </a:lnTo>
                    <a:lnTo>
                      <a:pt x="378" y="492"/>
                    </a:lnTo>
                    <a:lnTo>
                      <a:pt x="372" y="486"/>
                    </a:lnTo>
                    <a:lnTo>
                      <a:pt x="366" y="498"/>
                    </a:lnTo>
                    <a:lnTo>
                      <a:pt x="360" y="498"/>
                    </a:lnTo>
                    <a:lnTo>
                      <a:pt x="348" y="492"/>
                    </a:lnTo>
                    <a:lnTo>
                      <a:pt x="342" y="498"/>
                    </a:lnTo>
                    <a:lnTo>
                      <a:pt x="336" y="498"/>
                    </a:lnTo>
                    <a:lnTo>
                      <a:pt x="330" y="498"/>
                    </a:lnTo>
                    <a:lnTo>
                      <a:pt x="324" y="498"/>
                    </a:lnTo>
                    <a:lnTo>
                      <a:pt x="318" y="492"/>
                    </a:lnTo>
                    <a:lnTo>
                      <a:pt x="318" y="498"/>
                    </a:lnTo>
                    <a:lnTo>
                      <a:pt x="312" y="498"/>
                    </a:lnTo>
                    <a:lnTo>
                      <a:pt x="306" y="498"/>
                    </a:lnTo>
                    <a:lnTo>
                      <a:pt x="300" y="486"/>
                    </a:lnTo>
                    <a:lnTo>
                      <a:pt x="294" y="492"/>
                    </a:lnTo>
                    <a:lnTo>
                      <a:pt x="282" y="486"/>
                    </a:lnTo>
                    <a:lnTo>
                      <a:pt x="282" y="480"/>
                    </a:lnTo>
                    <a:lnTo>
                      <a:pt x="276" y="486"/>
                    </a:lnTo>
                    <a:lnTo>
                      <a:pt x="264" y="480"/>
                    </a:lnTo>
                    <a:lnTo>
                      <a:pt x="252" y="480"/>
                    </a:lnTo>
                    <a:lnTo>
                      <a:pt x="246" y="480"/>
                    </a:lnTo>
                    <a:lnTo>
                      <a:pt x="240" y="480"/>
                    </a:lnTo>
                    <a:lnTo>
                      <a:pt x="234" y="486"/>
                    </a:lnTo>
                    <a:lnTo>
                      <a:pt x="222" y="486"/>
                    </a:lnTo>
                    <a:lnTo>
                      <a:pt x="222" y="492"/>
                    </a:lnTo>
                    <a:lnTo>
                      <a:pt x="228" y="492"/>
                    </a:lnTo>
                    <a:lnTo>
                      <a:pt x="228" y="498"/>
                    </a:lnTo>
                    <a:lnTo>
                      <a:pt x="222" y="498"/>
                    </a:lnTo>
                    <a:lnTo>
                      <a:pt x="204" y="498"/>
                    </a:lnTo>
                    <a:lnTo>
                      <a:pt x="198" y="498"/>
                    </a:lnTo>
                    <a:lnTo>
                      <a:pt x="192" y="492"/>
                    </a:lnTo>
                    <a:lnTo>
                      <a:pt x="186" y="486"/>
                    </a:lnTo>
                    <a:lnTo>
                      <a:pt x="192" y="486"/>
                    </a:lnTo>
                    <a:lnTo>
                      <a:pt x="192" y="480"/>
                    </a:lnTo>
                    <a:lnTo>
                      <a:pt x="180" y="480"/>
                    </a:lnTo>
                    <a:lnTo>
                      <a:pt x="180" y="486"/>
                    </a:lnTo>
                    <a:lnTo>
                      <a:pt x="174" y="486"/>
                    </a:lnTo>
                    <a:lnTo>
                      <a:pt x="168" y="480"/>
                    </a:lnTo>
                    <a:lnTo>
                      <a:pt x="156" y="486"/>
                    </a:lnTo>
                    <a:lnTo>
                      <a:pt x="144" y="498"/>
                    </a:lnTo>
                    <a:lnTo>
                      <a:pt x="138" y="498"/>
                    </a:lnTo>
                    <a:lnTo>
                      <a:pt x="126" y="504"/>
                    </a:lnTo>
                    <a:lnTo>
                      <a:pt x="120" y="516"/>
                    </a:lnTo>
                    <a:lnTo>
                      <a:pt x="114" y="516"/>
                    </a:lnTo>
                    <a:lnTo>
                      <a:pt x="108" y="516"/>
                    </a:lnTo>
                    <a:lnTo>
                      <a:pt x="102" y="504"/>
                    </a:lnTo>
                    <a:lnTo>
                      <a:pt x="102" y="498"/>
                    </a:lnTo>
                    <a:lnTo>
                      <a:pt x="102" y="492"/>
                    </a:lnTo>
                    <a:lnTo>
                      <a:pt x="96" y="486"/>
                    </a:lnTo>
                    <a:lnTo>
                      <a:pt x="84" y="492"/>
                    </a:lnTo>
                    <a:lnTo>
                      <a:pt x="72" y="492"/>
                    </a:lnTo>
                    <a:lnTo>
                      <a:pt x="54" y="492"/>
                    </a:lnTo>
                    <a:lnTo>
                      <a:pt x="42" y="492"/>
                    </a:lnTo>
                    <a:lnTo>
                      <a:pt x="42" y="486"/>
                    </a:lnTo>
                    <a:lnTo>
                      <a:pt x="42" y="480"/>
                    </a:lnTo>
                    <a:lnTo>
                      <a:pt x="42" y="474"/>
                    </a:lnTo>
                    <a:lnTo>
                      <a:pt x="42" y="468"/>
                    </a:lnTo>
                    <a:lnTo>
                      <a:pt x="42" y="462"/>
                    </a:lnTo>
                    <a:lnTo>
                      <a:pt x="42" y="456"/>
                    </a:lnTo>
                    <a:lnTo>
                      <a:pt x="42" y="450"/>
                    </a:lnTo>
                    <a:lnTo>
                      <a:pt x="42" y="444"/>
                    </a:lnTo>
                    <a:lnTo>
                      <a:pt x="48" y="444"/>
                    </a:lnTo>
                    <a:lnTo>
                      <a:pt x="54" y="444"/>
                    </a:lnTo>
                    <a:lnTo>
                      <a:pt x="60" y="438"/>
                    </a:lnTo>
                    <a:lnTo>
                      <a:pt x="66" y="438"/>
                    </a:lnTo>
                    <a:lnTo>
                      <a:pt x="72" y="438"/>
                    </a:lnTo>
                    <a:lnTo>
                      <a:pt x="78" y="438"/>
                    </a:lnTo>
                    <a:lnTo>
                      <a:pt x="84" y="438"/>
                    </a:lnTo>
                    <a:lnTo>
                      <a:pt x="90" y="438"/>
                    </a:lnTo>
                    <a:lnTo>
                      <a:pt x="90" y="432"/>
                    </a:lnTo>
                    <a:lnTo>
                      <a:pt x="90" y="426"/>
                    </a:lnTo>
                    <a:lnTo>
                      <a:pt x="90" y="420"/>
                    </a:lnTo>
                    <a:lnTo>
                      <a:pt x="90" y="414"/>
                    </a:lnTo>
                    <a:lnTo>
                      <a:pt x="90" y="408"/>
                    </a:lnTo>
                    <a:lnTo>
                      <a:pt x="84" y="408"/>
                    </a:lnTo>
                    <a:lnTo>
                      <a:pt x="78" y="408"/>
                    </a:lnTo>
                    <a:lnTo>
                      <a:pt x="78" y="414"/>
                    </a:lnTo>
                    <a:lnTo>
                      <a:pt x="72" y="414"/>
                    </a:lnTo>
                    <a:lnTo>
                      <a:pt x="66" y="414"/>
                    </a:lnTo>
                    <a:lnTo>
                      <a:pt x="60" y="408"/>
                    </a:lnTo>
                    <a:lnTo>
                      <a:pt x="60" y="402"/>
                    </a:lnTo>
                    <a:lnTo>
                      <a:pt x="66" y="402"/>
                    </a:lnTo>
                    <a:lnTo>
                      <a:pt x="72" y="402"/>
                    </a:lnTo>
                    <a:lnTo>
                      <a:pt x="78" y="402"/>
                    </a:lnTo>
                    <a:lnTo>
                      <a:pt x="78" y="396"/>
                    </a:lnTo>
                    <a:lnTo>
                      <a:pt x="78" y="390"/>
                    </a:lnTo>
                    <a:lnTo>
                      <a:pt x="72" y="390"/>
                    </a:lnTo>
                    <a:lnTo>
                      <a:pt x="66" y="390"/>
                    </a:lnTo>
                    <a:lnTo>
                      <a:pt x="60" y="390"/>
                    </a:lnTo>
                    <a:lnTo>
                      <a:pt x="54" y="390"/>
                    </a:lnTo>
                    <a:lnTo>
                      <a:pt x="54" y="384"/>
                    </a:lnTo>
                    <a:lnTo>
                      <a:pt x="48" y="384"/>
                    </a:lnTo>
                    <a:lnTo>
                      <a:pt x="48" y="378"/>
                    </a:lnTo>
                    <a:lnTo>
                      <a:pt x="54" y="378"/>
                    </a:lnTo>
                    <a:lnTo>
                      <a:pt x="60" y="378"/>
                    </a:lnTo>
                    <a:lnTo>
                      <a:pt x="66" y="378"/>
                    </a:lnTo>
                    <a:lnTo>
                      <a:pt x="66" y="372"/>
                    </a:lnTo>
                    <a:lnTo>
                      <a:pt x="66" y="366"/>
                    </a:lnTo>
                    <a:lnTo>
                      <a:pt x="66" y="360"/>
                    </a:lnTo>
                    <a:lnTo>
                      <a:pt x="66" y="354"/>
                    </a:lnTo>
                    <a:lnTo>
                      <a:pt x="66" y="348"/>
                    </a:lnTo>
                    <a:lnTo>
                      <a:pt x="66" y="342"/>
                    </a:lnTo>
                    <a:lnTo>
                      <a:pt x="66" y="336"/>
                    </a:lnTo>
                    <a:lnTo>
                      <a:pt x="66" y="330"/>
                    </a:lnTo>
                    <a:lnTo>
                      <a:pt x="72" y="330"/>
                    </a:lnTo>
                    <a:lnTo>
                      <a:pt x="78" y="336"/>
                    </a:lnTo>
                    <a:lnTo>
                      <a:pt x="78" y="330"/>
                    </a:lnTo>
                    <a:lnTo>
                      <a:pt x="78" y="324"/>
                    </a:lnTo>
                    <a:lnTo>
                      <a:pt x="78" y="318"/>
                    </a:lnTo>
                    <a:lnTo>
                      <a:pt x="84" y="318"/>
                    </a:lnTo>
                    <a:lnTo>
                      <a:pt x="90" y="318"/>
                    </a:lnTo>
                    <a:lnTo>
                      <a:pt x="96" y="318"/>
                    </a:lnTo>
                    <a:lnTo>
                      <a:pt x="102" y="318"/>
                    </a:lnTo>
                    <a:lnTo>
                      <a:pt x="108" y="318"/>
                    </a:lnTo>
                    <a:lnTo>
                      <a:pt x="108" y="312"/>
                    </a:lnTo>
                    <a:lnTo>
                      <a:pt x="102" y="306"/>
                    </a:lnTo>
                    <a:lnTo>
                      <a:pt x="96" y="306"/>
                    </a:lnTo>
                    <a:lnTo>
                      <a:pt x="96" y="300"/>
                    </a:lnTo>
                    <a:lnTo>
                      <a:pt x="96" y="294"/>
                    </a:lnTo>
                    <a:lnTo>
                      <a:pt x="96" y="288"/>
                    </a:lnTo>
                    <a:lnTo>
                      <a:pt x="96" y="282"/>
                    </a:lnTo>
                    <a:lnTo>
                      <a:pt x="96" y="276"/>
                    </a:lnTo>
                    <a:lnTo>
                      <a:pt x="96" y="270"/>
                    </a:lnTo>
                    <a:lnTo>
                      <a:pt x="96" y="264"/>
                    </a:lnTo>
                    <a:lnTo>
                      <a:pt x="96" y="258"/>
                    </a:lnTo>
                    <a:lnTo>
                      <a:pt x="96" y="252"/>
                    </a:lnTo>
                    <a:lnTo>
                      <a:pt x="108" y="252"/>
                    </a:lnTo>
                    <a:lnTo>
                      <a:pt x="108" y="246"/>
                    </a:lnTo>
                    <a:lnTo>
                      <a:pt x="102" y="246"/>
                    </a:lnTo>
                    <a:lnTo>
                      <a:pt x="96" y="246"/>
                    </a:lnTo>
                    <a:lnTo>
                      <a:pt x="96" y="240"/>
                    </a:lnTo>
                    <a:lnTo>
                      <a:pt x="90" y="240"/>
                    </a:lnTo>
                    <a:lnTo>
                      <a:pt x="90" y="234"/>
                    </a:lnTo>
                    <a:lnTo>
                      <a:pt x="90" y="228"/>
                    </a:lnTo>
                    <a:lnTo>
                      <a:pt x="96" y="228"/>
                    </a:lnTo>
                    <a:lnTo>
                      <a:pt x="102" y="228"/>
                    </a:lnTo>
                    <a:lnTo>
                      <a:pt x="108" y="228"/>
                    </a:lnTo>
                    <a:lnTo>
                      <a:pt x="114" y="228"/>
                    </a:lnTo>
                    <a:lnTo>
                      <a:pt x="120" y="228"/>
                    </a:lnTo>
                    <a:lnTo>
                      <a:pt x="120" y="222"/>
                    </a:lnTo>
                    <a:lnTo>
                      <a:pt x="120" y="216"/>
                    </a:lnTo>
                    <a:lnTo>
                      <a:pt x="120" y="210"/>
                    </a:lnTo>
                    <a:lnTo>
                      <a:pt x="126" y="210"/>
                    </a:lnTo>
                    <a:lnTo>
                      <a:pt x="132" y="210"/>
                    </a:lnTo>
                    <a:lnTo>
                      <a:pt x="138" y="210"/>
                    </a:lnTo>
                    <a:lnTo>
                      <a:pt x="138" y="204"/>
                    </a:lnTo>
                    <a:lnTo>
                      <a:pt x="138" y="198"/>
                    </a:lnTo>
                    <a:lnTo>
                      <a:pt x="138" y="192"/>
                    </a:lnTo>
                    <a:lnTo>
                      <a:pt x="138" y="186"/>
                    </a:lnTo>
                    <a:lnTo>
                      <a:pt x="132" y="186"/>
                    </a:lnTo>
                    <a:lnTo>
                      <a:pt x="126" y="186"/>
                    </a:lnTo>
                    <a:lnTo>
                      <a:pt x="120" y="186"/>
                    </a:lnTo>
                    <a:lnTo>
                      <a:pt x="114" y="186"/>
                    </a:lnTo>
                    <a:lnTo>
                      <a:pt x="108" y="186"/>
                    </a:lnTo>
                    <a:lnTo>
                      <a:pt x="108" y="180"/>
                    </a:lnTo>
                    <a:lnTo>
                      <a:pt x="102" y="186"/>
                    </a:lnTo>
                    <a:lnTo>
                      <a:pt x="96" y="186"/>
                    </a:lnTo>
                    <a:lnTo>
                      <a:pt x="90" y="186"/>
                    </a:lnTo>
                    <a:lnTo>
                      <a:pt x="90" y="192"/>
                    </a:lnTo>
                    <a:lnTo>
                      <a:pt x="90" y="198"/>
                    </a:lnTo>
                    <a:lnTo>
                      <a:pt x="90" y="204"/>
                    </a:lnTo>
                    <a:lnTo>
                      <a:pt x="90" y="210"/>
                    </a:lnTo>
                    <a:lnTo>
                      <a:pt x="90" y="216"/>
                    </a:lnTo>
                    <a:lnTo>
                      <a:pt x="90" y="222"/>
                    </a:lnTo>
                    <a:lnTo>
                      <a:pt x="84" y="222"/>
                    </a:lnTo>
                    <a:lnTo>
                      <a:pt x="78" y="222"/>
                    </a:lnTo>
                    <a:lnTo>
                      <a:pt x="72" y="222"/>
                    </a:lnTo>
                    <a:lnTo>
                      <a:pt x="66" y="222"/>
                    </a:lnTo>
                    <a:lnTo>
                      <a:pt x="60" y="222"/>
                    </a:lnTo>
                    <a:lnTo>
                      <a:pt x="60" y="216"/>
                    </a:lnTo>
                    <a:lnTo>
                      <a:pt x="60" y="210"/>
                    </a:lnTo>
                    <a:lnTo>
                      <a:pt x="60" y="204"/>
                    </a:lnTo>
                    <a:lnTo>
                      <a:pt x="60" y="198"/>
                    </a:lnTo>
                    <a:lnTo>
                      <a:pt x="60" y="192"/>
                    </a:lnTo>
                    <a:lnTo>
                      <a:pt x="66" y="192"/>
                    </a:lnTo>
                    <a:lnTo>
                      <a:pt x="72" y="192"/>
                    </a:lnTo>
                    <a:lnTo>
                      <a:pt x="78" y="192"/>
                    </a:lnTo>
                    <a:lnTo>
                      <a:pt x="78" y="186"/>
                    </a:lnTo>
                    <a:lnTo>
                      <a:pt x="78" y="180"/>
                    </a:lnTo>
                    <a:lnTo>
                      <a:pt x="78" y="174"/>
                    </a:lnTo>
                    <a:lnTo>
                      <a:pt x="78" y="168"/>
                    </a:lnTo>
                    <a:lnTo>
                      <a:pt x="78" y="162"/>
                    </a:lnTo>
                    <a:lnTo>
                      <a:pt x="78" y="156"/>
                    </a:lnTo>
                    <a:lnTo>
                      <a:pt x="78" y="150"/>
                    </a:lnTo>
                    <a:lnTo>
                      <a:pt x="78" y="144"/>
                    </a:lnTo>
                    <a:lnTo>
                      <a:pt x="78" y="138"/>
                    </a:lnTo>
                    <a:lnTo>
                      <a:pt x="84" y="138"/>
                    </a:lnTo>
                    <a:lnTo>
                      <a:pt x="90" y="138"/>
                    </a:lnTo>
                    <a:lnTo>
                      <a:pt x="90" y="132"/>
                    </a:lnTo>
                    <a:lnTo>
                      <a:pt x="96" y="126"/>
                    </a:lnTo>
                    <a:lnTo>
                      <a:pt x="96" y="120"/>
                    </a:lnTo>
                    <a:lnTo>
                      <a:pt x="90" y="120"/>
                    </a:lnTo>
                    <a:lnTo>
                      <a:pt x="84" y="120"/>
                    </a:lnTo>
                    <a:lnTo>
                      <a:pt x="78" y="120"/>
                    </a:lnTo>
                    <a:lnTo>
                      <a:pt x="72" y="120"/>
                    </a:lnTo>
                    <a:lnTo>
                      <a:pt x="66" y="126"/>
                    </a:lnTo>
                    <a:lnTo>
                      <a:pt x="60" y="126"/>
                    </a:lnTo>
                    <a:lnTo>
                      <a:pt x="60" y="132"/>
                    </a:lnTo>
                    <a:lnTo>
                      <a:pt x="54" y="132"/>
                    </a:lnTo>
                    <a:lnTo>
                      <a:pt x="48" y="132"/>
                    </a:lnTo>
                    <a:lnTo>
                      <a:pt x="42" y="132"/>
                    </a:lnTo>
                    <a:lnTo>
                      <a:pt x="42" y="138"/>
                    </a:lnTo>
                    <a:lnTo>
                      <a:pt x="36" y="138"/>
                    </a:lnTo>
                    <a:lnTo>
                      <a:pt x="30" y="138"/>
                    </a:lnTo>
                    <a:lnTo>
                      <a:pt x="24" y="138"/>
                    </a:lnTo>
                    <a:lnTo>
                      <a:pt x="18" y="132"/>
                    </a:lnTo>
                    <a:lnTo>
                      <a:pt x="12" y="132"/>
                    </a:lnTo>
                    <a:lnTo>
                      <a:pt x="6" y="132"/>
                    </a:lnTo>
                    <a:lnTo>
                      <a:pt x="0" y="126"/>
                    </a:lnTo>
                    <a:lnTo>
                      <a:pt x="0" y="120"/>
                    </a:lnTo>
                    <a:lnTo>
                      <a:pt x="6" y="120"/>
                    </a:lnTo>
                    <a:lnTo>
                      <a:pt x="12" y="120"/>
                    </a:lnTo>
                    <a:lnTo>
                      <a:pt x="18" y="114"/>
                    </a:lnTo>
                    <a:lnTo>
                      <a:pt x="24" y="108"/>
                    </a:lnTo>
                    <a:lnTo>
                      <a:pt x="30" y="108"/>
                    </a:lnTo>
                    <a:lnTo>
                      <a:pt x="36" y="108"/>
                    </a:lnTo>
                    <a:lnTo>
                      <a:pt x="42" y="108"/>
                    </a:lnTo>
                    <a:lnTo>
                      <a:pt x="48" y="108"/>
                    </a:lnTo>
                    <a:lnTo>
                      <a:pt x="48" y="102"/>
                    </a:lnTo>
                    <a:lnTo>
                      <a:pt x="48" y="96"/>
                    </a:lnTo>
                    <a:lnTo>
                      <a:pt x="54" y="96"/>
                    </a:lnTo>
                    <a:lnTo>
                      <a:pt x="60" y="96"/>
                    </a:lnTo>
                    <a:lnTo>
                      <a:pt x="66" y="96"/>
                    </a:lnTo>
                    <a:lnTo>
                      <a:pt x="72" y="90"/>
                    </a:lnTo>
                    <a:lnTo>
                      <a:pt x="78" y="90"/>
                    </a:lnTo>
                    <a:lnTo>
                      <a:pt x="84" y="90"/>
                    </a:lnTo>
                    <a:lnTo>
                      <a:pt x="90" y="90"/>
                    </a:lnTo>
                    <a:lnTo>
                      <a:pt x="96" y="90"/>
                    </a:lnTo>
                    <a:lnTo>
                      <a:pt x="102" y="90"/>
                    </a:lnTo>
                    <a:lnTo>
                      <a:pt x="102" y="96"/>
                    </a:lnTo>
                    <a:lnTo>
                      <a:pt x="108" y="96"/>
                    </a:lnTo>
                    <a:lnTo>
                      <a:pt x="108" y="90"/>
                    </a:lnTo>
                    <a:lnTo>
                      <a:pt x="108" y="84"/>
                    </a:lnTo>
                    <a:lnTo>
                      <a:pt x="108" y="78"/>
                    </a:lnTo>
                    <a:lnTo>
                      <a:pt x="108" y="72"/>
                    </a:lnTo>
                    <a:lnTo>
                      <a:pt x="108" y="66"/>
                    </a:lnTo>
                    <a:lnTo>
                      <a:pt x="114" y="66"/>
                    </a:lnTo>
                    <a:lnTo>
                      <a:pt x="120" y="66"/>
                    </a:lnTo>
                    <a:lnTo>
                      <a:pt x="120" y="60"/>
                    </a:lnTo>
                    <a:lnTo>
                      <a:pt x="126" y="60"/>
                    </a:lnTo>
                    <a:lnTo>
                      <a:pt x="126" y="66"/>
                    </a:lnTo>
                    <a:lnTo>
                      <a:pt x="132" y="66"/>
                    </a:lnTo>
                    <a:lnTo>
                      <a:pt x="138" y="66"/>
                    </a:lnTo>
                    <a:lnTo>
                      <a:pt x="138" y="72"/>
                    </a:lnTo>
                    <a:lnTo>
                      <a:pt x="144" y="72"/>
                    </a:lnTo>
                    <a:lnTo>
                      <a:pt x="150" y="72"/>
                    </a:lnTo>
                    <a:lnTo>
                      <a:pt x="156" y="72"/>
                    </a:lnTo>
                    <a:lnTo>
                      <a:pt x="162" y="72"/>
                    </a:lnTo>
                    <a:lnTo>
                      <a:pt x="168" y="72"/>
                    </a:lnTo>
                    <a:lnTo>
                      <a:pt x="174" y="72"/>
                    </a:lnTo>
                    <a:lnTo>
                      <a:pt x="180" y="72"/>
                    </a:lnTo>
                    <a:lnTo>
                      <a:pt x="186" y="72"/>
                    </a:lnTo>
                    <a:lnTo>
                      <a:pt x="192" y="72"/>
                    </a:lnTo>
                    <a:lnTo>
                      <a:pt x="198" y="72"/>
                    </a:lnTo>
                    <a:lnTo>
                      <a:pt x="204" y="72"/>
                    </a:lnTo>
                    <a:lnTo>
                      <a:pt x="210" y="72"/>
                    </a:lnTo>
                    <a:lnTo>
                      <a:pt x="216" y="66"/>
                    </a:lnTo>
                    <a:lnTo>
                      <a:pt x="216" y="60"/>
                    </a:lnTo>
                    <a:lnTo>
                      <a:pt x="222" y="54"/>
                    </a:lnTo>
                    <a:lnTo>
                      <a:pt x="228" y="54"/>
                    </a:lnTo>
                    <a:lnTo>
                      <a:pt x="228" y="48"/>
                    </a:lnTo>
                    <a:lnTo>
                      <a:pt x="234" y="48"/>
                    </a:lnTo>
                    <a:lnTo>
                      <a:pt x="240" y="42"/>
                    </a:lnTo>
                    <a:lnTo>
                      <a:pt x="246" y="42"/>
                    </a:lnTo>
                    <a:lnTo>
                      <a:pt x="252" y="42"/>
                    </a:lnTo>
                    <a:lnTo>
                      <a:pt x="258" y="42"/>
                    </a:lnTo>
                    <a:lnTo>
                      <a:pt x="264" y="42"/>
                    </a:lnTo>
                    <a:lnTo>
                      <a:pt x="270" y="42"/>
                    </a:lnTo>
                    <a:lnTo>
                      <a:pt x="276" y="48"/>
                    </a:lnTo>
                    <a:lnTo>
                      <a:pt x="276" y="42"/>
                    </a:lnTo>
                    <a:lnTo>
                      <a:pt x="276" y="36"/>
                    </a:lnTo>
                    <a:lnTo>
                      <a:pt x="276" y="30"/>
                    </a:lnTo>
                    <a:lnTo>
                      <a:pt x="276" y="24"/>
                    </a:lnTo>
                    <a:lnTo>
                      <a:pt x="276" y="18"/>
                    </a:lnTo>
                    <a:lnTo>
                      <a:pt x="282" y="12"/>
                    </a:lnTo>
                    <a:lnTo>
                      <a:pt x="288" y="12"/>
                    </a:lnTo>
                    <a:lnTo>
                      <a:pt x="294" y="12"/>
                    </a:lnTo>
                    <a:lnTo>
                      <a:pt x="300" y="12"/>
                    </a:lnTo>
                    <a:lnTo>
                      <a:pt x="300" y="6"/>
                    </a:lnTo>
                    <a:lnTo>
                      <a:pt x="306" y="6"/>
                    </a:lnTo>
                    <a:lnTo>
                      <a:pt x="306" y="0"/>
                    </a:lnTo>
                    <a:lnTo>
                      <a:pt x="312" y="0"/>
                    </a:lnTo>
                    <a:lnTo>
                      <a:pt x="318" y="6"/>
                    </a:lnTo>
                    <a:lnTo>
                      <a:pt x="324" y="6"/>
                    </a:lnTo>
                    <a:lnTo>
                      <a:pt x="330" y="6"/>
                    </a:lnTo>
                    <a:lnTo>
                      <a:pt x="330" y="12"/>
                    </a:lnTo>
                    <a:lnTo>
                      <a:pt x="336" y="12"/>
                    </a:lnTo>
                    <a:lnTo>
                      <a:pt x="342" y="12"/>
                    </a:lnTo>
                    <a:lnTo>
                      <a:pt x="348" y="12"/>
                    </a:lnTo>
                    <a:lnTo>
                      <a:pt x="354" y="12"/>
                    </a:lnTo>
                    <a:lnTo>
                      <a:pt x="360" y="12"/>
                    </a:lnTo>
                    <a:lnTo>
                      <a:pt x="360" y="6"/>
                    </a:lnTo>
                    <a:lnTo>
                      <a:pt x="366" y="6"/>
                    </a:lnTo>
                    <a:lnTo>
                      <a:pt x="366" y="0"/>
                    </a:lnTo>
                    <a:lnTo>
                      <a:pt x="372" y="0"/>
                    </a:lnTo>
                    <a:lnTo>
                      <a:pt x="372" y="6"/>
                    </a:lnTo>
                    <a:lnTo>
                      <a:pt x="378" y="6"/>
                    </a:lnTo>
                    <a:lnTo>
                      <a:pt x="384" y="6"/>
                    </a:lnTo>
                    <a:lnTo>
                      <a:pt x="384" y="12"/>
                    </a:lnTo>
                    <a:lnTo>
                      <a:pt x="384" y="18"/>
                    </a:lnTo>
                    <a:lnTo>
                      <a:pt x="384" y="24"/>
                    </a:lnTo>
                    <a:lnTo>
                      <a:pt x="390" y="24"/>
                    </a:lnTo>
                    <a:lnTo>
                      <a:pt x="396" y="30"/>
                    </a:lnTo>
                    <a:lnTo>
                      <a:pt x="402" y="30"/>
                    </a:lnTo>
                    <a:lnTo>
                      <a:pt x="408" y="30"/>
                    </a:lnTo>
                    <a:lnTo>
                      <a:pt x="414" y="30"/>
                    </a:lnTo>
                    <a:lnTo>
                      <a:pt x="414" y="36"/>
                    </a:lnTo>
                    <a:lnTo>
                      <a:pt x="414" y="42"/>
                    </a:lnTo>
                    <a:lnTo>
                      <a:pt x="414" y="48"/>
                    </a:lnTo>
                    <a:lnTo>
                      <a:pt x="414" y="54"/>
                    </a:lnTo>
                    <a:lnTo>
                      <a:pt x="414" y="60"/>
                    </a:lnTo>
                    <a:lnTo>
                      <a:pt x="414" y="66"/>
                    </a:lnTo>
                    <a:lnTo>
                      <a:pt x="408" y="72"/>
                    </a:lnTo>
                    <a:lnTo>
                      <a:pt x="414" y="72"/>
                    </a:lnTo>
                    <a:lnTo>
                      <a:pt x="420" y="72"/>
                    </a:lnTo>
                    <a:lnTo>
                      <a:pt x="426" y="72"/>
                    </a:lnTo>
                    <a:lnTo>
                      <a:pt x="432" y="72"/>
                    </a:lnTo>
                    <a:lnTo>
                      <a:pt x="432" y="66"/>
                    </a:lnTo>
                    <a:lnTo>
                      <a:pt x="438" y="66"/>
                    </a:lnTo>
                    <a:lnTo>
                      <a:pt x="444" y="66"/>
                    </a:lnTo>
                    <a:lnTo>
                      <a:pt x="450" y="66"/>
                    </a:lnTo>
                    <a:lnTo>
                      <a:pt x="456" y="66"/>
                    </a:lnTo>
                    <a:lnTo>
                      <a:pt x="456" y="72"/>
                    </a:lnTo>
                    <a:lnTo>
                      <a:pt x="456" y="78"/>
                    </a:lnTo>
                    <a:lnTo>
                      <a:pt x="462" y="72"/>
                    </a:lnTo>
                    <a:lnTo>
                      <a:pt x="468" y="66"/>
                    </a:lnTo>
                    <a:lnTo>
                      <a:pt x="474" y="60"/>
                    </a:lnTo>
                    <a:lnTo>
                      <a:pt x="474" y="66"/>
                    </a:lnTo>
                    <a:lnTo>
                      <a:pt x="480" y="66"/>
                    </a:lnTo>
                    <a:lnTo>
                      <a:pt x="486" y="66"/>
                    </a:lnTo>
                    <a:lnTo>
                      <a:pt x="486" y="60"/>
                    </a:lnTo>
                    <a:lnTo>
                      <a:pt x="486" y="54"/>
                    </a:lnTo>
                    <a:lnTo>
                      <a:pt x="492" y="54"/>
                    </a:lnTo>
                    <a:lnTo>
                      <a:pt x="498" y="48"/>
                    </a:lnTo>
                    <a:lnTo>
                      <a:pt x="504" y="48"/>
                    </a:lnTo>
                    <a:lnTo>
                      <a:pt x="504" y="54"/>
                    </a:lnTo>
                    <a:lnTo>
                      <a:pt x="510" y="54"/>
                    </a:lnTo>
                    <a:lnTo>
                      <a:pt x="516" y="60"/>
                    </a:lnTo>
                    <a:lnTo>
                      <a:pt x="516" y="54"/>
                    </a:lnTo>
                    <a:lnTo>
                      <a:pt x="522" y="54"/>
                    </a:lnTo>
                    <a:lnTo>
                      <a:pt x="528" y="54"/>
                    </a:lnTo>
                    <a:lnTo>
                      <a:pt x="534" y="54"/>
                    </a:lnTo>
                    <a:lnTo>
                      <a:pt x="534" y="60"/>
                    </a:lnTo>
                    <a:lnTo>
                      <a:pt x="534" y="66"/>
                    </a:lnTo>
                    <a:lnTo>
                      <a:pt x="540" y="66"/>
                    </a:lnTo>
                    <a:lnTo>
                      <a:pt x="546" y="66"/>
                    </a:lnTo>
                    <a:lnTo>
                      <a:pt x="546" y="72"/>
                    </a:lnTo>
                    <a:lnTo>
                      <a:pt x="546" y="78"/>
                    </a:lnTo>
                    <a:lnTo>
                      <a:pt x="546" y="84"/>
                    </a:lnTo>
                    <a:lnTo>
                      <a:pt x="546" y="90"/>
                    </a:lnTo>
                    <a:lnTo>
                      <a:pt x="540" y="90"/>
                    </a:lnTo>
                    <a:lnTo>
                      <a:pt x="534" y="90"/>
                    </a:lnTo>
                    <a:lnTo>
                      <a:pt x="534" y="96"/>
                    </a:lnTo>
                    <a:lnTo>
                      <a:pt x="534" y="102"/>
                    </a:lnTo>
                    <a:lnTo>
                      <a:pt x="528" y="108"/>
                    </a:lnTo>
                    <a:lnTo>
                      <a:pt x="522" y="108"/>
                    </a:lnTo>
                    <a:lnTo>
                      <a:pt x="516" y="108"/>
                    </a:lnTo>
                    <a:lnTo>
                      <a:pt x="516" y="114"/>
                    </a:lnTo>
                    <a:lnTo>
                      <a:pt x="516" y="120"/>
                    </a:lnTo>
                    <a:lnTo>
                      <a:pt x="516" y="126"/>
                    </a:lnTo>
                    <a:lnTo>
                      <a:pt x="516" y="132"/>
                    </a:lnTo>
                    <a:lnTo>
                      <a:pt x="516" y="138"/>
                    </a:lnTo>
                    <a:lnTo>
                      <a:pt x="516" y="144"/>
                    </a:lnTo>
                    <a:lnTo>
                      <a:pt x="516" y="150"/>
                    </a:lnTo>
                    <a:lnTo>
                      <a:pt x="516" y="156"/>
                    </a:lnTo>
                    <a:close/>
                  </a:path>
                </a:pathLst>
              </a:custGeom>
              <a:noFill/>
              <a:ln w="6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97" name="Freeform 245"/>
              <p:cNvSpPr>
                <a:spLocks/>
              </p:cNvSpPr>
              <p:nvPr/>
            </p:nvSpPr>
            <p:spPr bwMode="auto">
              <a:xfrm>
                <a:off x="3048000" y="4695825"/>
                <a:ext cx="714375" cy="638175"/>
              </a:xfrm>
              <a:custGeom>
                <a:avLst/>
                <a:gdLst>
                  <a:gd name="T0" fmla="*/ 2147483647 w 450"/>
                  <a:gd name="T1" fmla="*/ 2147483647 h 402"/>
                  <a:gd name="T2" fmla="*/ 2147483647 w 450"/>
                  <a:gd name="T3" fmla="*/ 2147483647 h 402"/>
                  <a:gd name="T4" fmla="*/ 2147483647 w 450"/>
                  <a:gd name="T5" fmla="*/ 2147483647 h 402"/>
                  <a:gd name="T6" fmla="*/ 2147483647 w 450"/>
                  <a:gd name="T7" fmla="*/ 2147483647 h 402"/>
                  <a:gd name="T8" fmla="*/ 2147483647 w 450"/>
                  <a:gd name="T9" fmla="*/ 2147483647 h 402"/>
                  <a:gd name="T10" fmla="*/ 2147483647 w 450"/>
                  <a:gd name="T11" fmla="*/ 2147483647 h 402"/>
                  <a:gd name="T12" fmla="*/ 2147483647 w 450"/>
                  <a:gd name="T13" fmla="*/ 2147483647 h 402"/>
                  <a:gd name="T14" fmla="*/ 2147483647 w 450"/>
                  <a:gd name="T15" fmla="*/ 2147483647 h 402"/>
                  <a:gd name="T16" fmla="*/ 2147483647 w 450"/>
                  <a:gd name="T17" fmla="*/ 2147483647 h 402"/>
                  <a:gd name="T18" fmla="*/ 2147483647 w 450"/>
                  <a:gd name="T19" fmla="*/ 2147483647 h 402"/>
                  <a:gd name="T20" fmla="*/ 2147483647 w 450"/>
                  <a:gd name="T21" fmla="*/ 2147483647 h 402"/>
                  <a:gd name="T22" fmla="*/ 2147483647 w 450"/>
                  <a:gd name="T23" fmla="*/ 2147483647 h 402"/>
                  <a:gd name="T24" fmla="*/ 2147483647 w 450"/>
                  <a:gd name="T25" fmla="*/ 2147483647 h 402"/>
                  <a:gd name="T26" fmla="*/ 2147483647 w 450"/>
                  <a:gd name="T27" fmla="*/ 2147483647 h 402"/>
                  <a:gd name="T28" fmla="*/ 2147483647 w 450"/>
                  <a:gd name="T29" fmla="*/ 2147483647 h 402"/>
                  <a:gd name="T30" fmla="*/ 2147483647 w 450"/>
                  <a:gd name="T31" fmla="*/ 2147483647 h 402"/>
                  <a:gd name="T32" fmla="*/ 2147483647 w 450"/>
                  <a:gd name="T33" fmla="*/ 2147483647 h 402"/>
                  <a:gd name="T34" fmla="*/ 0 w 450"/>
                  <a:gd name="T35" fmla="*/ 2147483647 h 402"/>
                  <a:gd name="T36" fmla="*/ 0 w 450"/>
                  <a:gd name="T37" fmla="*/ 2147483647 h 402"/>
                  <a:gd name="T38" fmla="*/ 2147483647 w 450"/>
                  <a:gd name="T39" fmla="*/ 2147483647 h 402"/>
                  <a:gd name="T40" fmla="*/ 2147483647 w 450"/>
                  <a:gd name="T41" fmla="*/ 2147483647 h 402"/>
                  <a:gd name="T42" fmla="*/ 2147483647 w 450"/>
                  <a:gd name="T43" fmla="*/ 2147483647 h 402"/>
                  <a:gd name="T44" fmla="*/ 2147483647 w 450"/>
                  <a:gd name="T45" fmla="*/ 2147483647 h 402"/>
                  <a:gd name="T46" fmla="*/ 2147483647 w 450"/>
                  <a:gd name="T47" fmla="*/ 2147483647 h 402"/>
                  <a:gd name="T48" fmla="*/ 2147483647 w 450"/>
                  <a:gd name="T49" fmla="*/ 2147483647 h 402"/>
                  <a:gd name="T50" fmla="*/ 2147483647 w 450"/>
                  <a:gd name="T51" fmla="*/ 2147483647 h 402"/>
                  <a:gd name="T52" fmla="*/ 2147483647 w 450"/>
                  <a:gd name="T53" fmla="*/ 2147483647 h 402"/>
                  <a:gd name="T54" fmla="*/ 2147483647 w 450"/>
                  <a:gd name="T55" fmla="*/ 2147483647 h 402"/>
                  <a:gd name="T56" fmla="*/ 2147483647 w 450"/>
                  <a:gd name="T57" fmla="*/ 2147483647 h 402"/>
                  <a:gd name="T58" fmla="*/ 2147483647 w 450"/>
                  <a:gd name="T59" fmla="*/ 2147483647 h 402"/>
                  <a:gd name="T60" fmla="*/ 2147483647 w 450"/>
                  <a:gd name="T61" fmla="*/ 2147483647 h 402"/>
                  <a:gd name="T62" fmla="*/ 2147483647 w 450"/>
                  <a:gd name="T63" fmla="*/ 2147483647 h 402"/>
                  <a:gd name="T64" fmla="*/ 2147483647 w 450"/>
                  <a:gd name="T65" fmla="*/ 2147483647 h 402"/>
                  <a:gd name="T66" fmla="*/ 2147483647 w 450"/>
                  <a:gd name="T67" fmla="*/ 2147483647 h 402"/>
                  <a:gd name="T68" fmla="*/ 2147483647 w 450"/>
                  <a:gd name="T69" fmla="*/ 2147483647 h 402"/>
                  <a:gd name="T70" fmla="*/ 2147483647 w 450"/>
                  <a:gd name="T71" fmla="*/ 2147483647 h 402"/>
                  <a:gd name="T72" fmla="*/ 2147483647 w 450"/>
                  <a:gd name="T73" fmla="*/ 2147483647 h 402"/>
                  <a:gd name="T74" fmla="*/ 2147483647 w 450"/>
                  <a:gd name="T75" fmla="*/ 2147483647 h 402"/>
                  <a:gd name="T76" fmla="*/ 2147483647 w 450"/>
                  <a:gd name="T77" fmla="*/ 2147483647 h 402"/>
                  <a:gd name="T78" fmla="*/ 2147483647 w 450"/>
                  <a:gd name="T79" fmla="*/ 2147483647 h 402"/>
                  <a:gd name="T80" fmla="*/ 2147483647 w 450"/>
                  <a:gd name="T81" fmla="*/ 2147483647 h 402"/>
                  <a:gd name="T82" fmla="*/ 2147483647 w 450"/>
                  <a:gd name="T83" fmla="*/ 2147483647 h 402"/>
                  <a:gd name="T84" fmla="*/ 2147483647 w 450"/>
                  <a:gd name="T85" fmla="*/ 2147483647 h 402"/>
                  <a:gd name="T86" fmla="*/ 2147483647 w 450"/>
                  <a:gd name="T87" fmla="*/ 2147483647 h 402"/>
                  <a:gd name="T88" fmla="*/ 2147483647 w 450"/>
                  <a:gd name="T89" fmla="*/ 2147483647 h 402"/>
                  <a:gd name="T90" fmla="*/ 2147483647 w 450"/>
                  <a:gd name="T91" fmla="*/ 2147483647 h 402"/>
                  <a:gd name="T92" fmla="*/ 2147483647 w 450"/>
                  <a:gd name="T93" fmla="*/ 2147483647 h 402"/>
                  <a:gd name="T94" fmla="*/ 2147483647 w 450"/>
                  <a:gd name="T95" fmla="*/ 2147483647 h 402"/>
                  <a:gd name="T96" fmla="*/ 2147483647 w 450"/>
                  <a:gd name="T97" fmla="*/ 2147483647 h 402"/>
                  <a:gd name="T98" fmla="*/ 2147483647 w 450"/>
                  <a:gd name="T99" fmla="*/ 2147483647 h 402"/>
                  <a:gd name="T100" fmla="*/ 2147483647 w 450"/>
                  <a:gd name="T101" fmla="*/ 2147483647 h 402"/>
                  <a:gd name="T102" fmla="*/ 2147483647 w 450"/>
                  <a:gd name="T103" fmla="*/ 2147483647 h 402"/>
                  <a:gd name="T104" fmla="*/ 2147483647 w 450"/>
                  <a:gd name="T105" fmla="*/ 2147483647 h 402"/>
                  <a:gd name="T106" fmla="*/ 2147483647 w 450"/>
                  <a:gd name="T107" fmla="*/ 2147483647 h 402"/>
                  <a:gd name="T108" fmla="*/ 2147483647 w 450"/>
                  <a:gd name="T109" fmla="*/ 2147483647 h 402"/>
                  <a:gd name="T110" fmla="*/ 2147483647 w 450"/>
                  <a:gd name="T111" fmla="*/ 2147483647 h 402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450"/>
                  <a:gd name="T169" fmla="*/ 0 h 402"/>
                  <a:gd name="T170" fmla="*/ 450 w 450"/>
                  <a:gd name="T171" fmla="*/ 402 h 402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450" h="402">
                    <a:moveTo>
                      <a:pt x="228" y="366"/>
                    </a:moveTo>
                    <a:lnTo>
                      <a:pt x="222" y="360"/>
                    </a:lnTo>
                    <a:lnTo>
                      <a:pt x="216" y="360"/>
                    </a:lnTo>
                    <a:lnTo>
                      <a:pt x="210" y="354"/>
                    </a:lnTo>
                    <a:lnTo>
                      <a:pt x="210" y="360"/>
                    </a:lnTo>
                    <a:lnTo>
                      <a:pt x="204" y="360"/>
                    </a:lnTo>
                    <a:lnTo>
                      <a:pt x="198" y="360"/>
                    </a:lnTo>
                    <a:lnTo>
                      <a:pt x="192" y="360"/>
                    </a:lnTo>
                    <a:lnTo>
                      <a:pt x="186" y="360"/>
                    </a:lnTo>
                    <a:lnTo>
                      <a:pt x="180" y="360"/>
                    </a:lnTo>
                    <a:lnTo>
                      <a:pt x="174" y="360"/>
                    </a:lnTo>
                    <a:lnTo>
                      <a:pt x="168" y="360"/>
                    </a:lnTo>
                    <a:lnTo>
                      <a:pt x="162" y="360"/>
                    </a:lnTo>
                    <a:lnTo>
                      <a:pt x="156" y="360"/>
                    </a:lnTo>
                    <a:lnTo>
                      <a:pt x="150" y="360"/>
                    </a:lnTo>
                    <a:lnTo>
                      <a:pt x="144" y="360"/>
                    </a:lnTo>
                    <a:lnTo>
                      <a:pt x="138" y="360"/>
                    </a:lnTo>
                    <a:lnTo>
                      <a:pt x="132" y="366"/>
                    </a:lnTo>
                    <a:lnTo>
                      <a:pt x="126" y="366"/>
                    </a:lnTo>
                    <a:lnTo>
                      <a:pt x="120" y="366"/>
                    </a:lnTo>
                    <a:lnTo>
                      <a:pt x="114" y="360"/>
                    </a:lnTo>
                    <a:lnTo>
                      <a:pt x="108" y="360"/>
                    </a:lnTo>
                    <a:lnTo>
                      <a:pt x="108" y="354"/>
                    </a:lnTo>
                    <a:lnTo>
                      <a:pt x="102" y="354"/>
                    </a:lnTo>
                    <a:lnTo>
                      <a:pt x="96" y="354"/>
                    </a:lnTo>
                    <a:lnTo>
                      <a:pt x="90" y="354"/>
                    </a:lnTo>
                    <a:lnTo>
                      <a:pt x="84" y="354"/>
                    </a:lnTo>
                    <a:lnTo>
                      <a:pt x="78" y="354"/>
                    </a:lnTo>
                    <a:lnTo>
                      <a:pt x="72" y="354"/>
                    </a:lnTo>
                    <a:lnTo>
                      <a:pt x="72" y="348"/>
                    </a:lnTo>
                    <a:lnTo>
                      <a:pt x="66" y="348"/>
                    </a:lnTo>
                    <a:lnTo>
                      <a:pt x="60" y="342"/>
                    </a:lnTo>
                    <a:lnTo>
                      <a:pt x="54" y="342"/>
                    </a:lnTo>
                    <a:lnTo>
                      <a:pt x="54" y="336"/>
                    </a:lnTo>
                    <a:lnTo>
                      <a:pt x="54" y="330"/>
                    </a:lnTo>
                    <a:lnTo>
                      <a:pt x="54" y="324"/>
                    </a:lnTo>
                    <a:lnTo>
                      <a:pt x="54" y="318"/>
                    </a:lnTo>
                    <a:lnTo>
                      <a:pt x="48" y="318"/>
                    </a:lnTo>
                    <a:lnTo>
                      <a:pt x="42" y="312"/>
                    </a:lnTo>
                    <a:lnTo>
                      <a:pt x="42" y="306"/>
                    </a:lnTo>
                    <a:lnTo>
                      <a:pt x="42" y="300"/>
                    </a:lnTo>
                    <a:lnTo>
                      <a:pt x="48" y="294"/>
                    </a:lnTo>
                    <a:lnTo>
                      <a:pt x="54" y="294"/>
                    </a:lnTo>
                    <a:lnTo>
                      <a:pt x="54" y="288"/>
                    </a:lnTo>
                    <a:lnTo>
                      <a:pt x="54" y="282"/>
                    </a:lnTo>
                    <a:lnTo>
                      <a:pt x="54" y="276"/>
                    </a:lnTo>
                    <a:lnTo>
                      <a:pt x="48" y="276"/>
                    </a:lnTo>
                    <a:lnTo>
                      <a:pt x="42" y="276"/>
                    </a:lnTo>
                    <a:lnTo>
                      <a:pt x="42" y="270"/>
                    </a:lnTo>
                    <a:lnTo>
                      <a:pt x="42" y="264"/>
                    </a:lnTo>
                    <a:lnTo>
                      <a:pt x="42" y="258"/>
                    </a:lnTo>
                    <a:lnTo>
                      <a:pt x="42" y="252"/>
                    </a:lnTo>
                    <a:lnTo>
                      <a:pt x="42" y="246"/>
                    </a:lnTo>
                    <a:lnTo>
                      <a:pt x="42" y="240"/>
                    </a:lnTo>
                    <a:lnTo>
                      <a:pt x="42" y="234"/>
                    </a:lnTo>
                    <a:lnTo>
                      <a:pt x="42" y="228"/>
                    </a:lnTo>
                    <a:lnTo>
                      <a:pt x="42" y="222"/>
                    </a:lnTo>
                    <a:lnTo>
                      <a:pt x="42" y="216"/>
                    </a:lnTo>
                    <a:lnTo>
                      <a:pt x="42" y="210"/>
                    </a:lnTo>
                    <a:lnTo>
                      <a:pt x="48" y="210"/>
                    </a:lnTo>
                    <a:lnTo>
                      <a:pt x="54" y="210"/>
                    </a:lnTo>
                    <a:lnTo>
                      <a:pt x="60" y="204"/>
                    </a:lnTo>
                    <a:lnTo>
                      <a:pt x="60" y="198"/>
                    </a:lnTo>
                    <a:lnTo>
                      <a:pt x="60" y="192"/>
                    </a:lnTo>
                    <a:lnTo>
                      <a:pt x="66" y="192"/>
                    </a:lnTo>
                    <a:lnTo>
                      <a:pt x="72" y="192"/>
                    </a:lnTo>
                    <a:lnTo>
                      <a:pt x="72" y="186"/>
                    </a:lnTo>
                    <a:lnTo>
                      <a:pt x="72" y="180"/>
                    </a:lnTo>
                    <a:lnTo>
                      <a:pt x="72" y="174"/>
                    </a:lnTo>
                    <a:lnTo>
                      <a:pt x="72" y="168"/>
                    </a:lnTo>
                    <a:lnTo>
                      <a:pt x="66" y="168"/>
                    </a:lnTo>
                    <a:lnTo>
                      <a:pt x="60" y="168"/>
                    </a:lnTo>
                    <a:lnTo>
                      <a:pt x="60" y="162"/>
                    </a:lnTo>
                    <a:lnTo>
                      <a:pt x="60" y="156"/>
                    </a:lnTo>
                    <a:lnTo>
                      <a:pt x="54" y="156"/>
                    </a:lnTo>
                    <a:lnTo>
                      <a:pt x="48" y="156"/>
                    </a:lnTo>
                    <a:lnTo>
                      <a:pt x="42" y="156"/>
                    </a:lnTo>
                    <a:lnTo>
                      <a:pt x="42" y="162"/>
                    </a:lnTo>
                    <a:lnTo>
                      <a:pt x="36" y="156"/>
                    </a:lnTo>
                    <a:lnTo>
                      <a:pt x="30" y="156"/>
                    </a:lnTo>
                    <a:lnTo>
                      <a:pt x="30" y="150"/>
                    </a:lnTo>
                    <a:lnTo>
                      <a:pt x="24" y="150"/>
                    </a:lnTo>
                    <a:lnTo>
                      <a:pt x="18" y="156"/>
                    </a:lnTo>
                    <a:lnTo>
                      <a:pt x="12" y="156"/>
                    </a:lnTo>
                    <a:lnTo>
                      <a:pt x="12" y="162"/>
                    </a:lnTo>
                    <a:lnTo>
                      <a:pt x="12" y="168"/>
                    </a:lnTo>
                    <a:lnTo>
                      <a:pt x="6" y="168"/>
                    </a:lnTo>
                    <a:lnTo>
                      <a:pt x="0" y="168"/>
                    </a:lnTo>
                    <a:lnTo>
                      <a:pt x="0" y="162"/>
                    </a:lnTo>
                    <a:lnTo>
                      <a:pt x="0" y="156"/>
                    </a:lnTo>
                    <a:lnTo>
                      <a:pt x="0" y="150"/>
                    </a:lnTo>
                    <a:lnTo>
                      <a:pt x="0" y="144"/>
                    </a:lnTo>
                    <a:lnTo>
                      <a:pt x="0" y="138"/>
                    </a:lnTo>
                    <a:lnTo>
                      <a:pt x="0" y="132"/>
                    </a:lnTo>
                    <a:lnTo>
                      <a:pt x="0" y="126"/>
                    </a:lnTo>
                    <a:lnTo>
                      <a:pt x="6" y="126"/>
                    </a:lnTo>
                    <a:lnTo>
                      <a:pt x="6" y="120"/>
                    </a:lnTo>
                    <a:lnTo>
                      <a:pt x="12" y="120"/>
                    </a:lnTo>
                    <a:lnTo>
                      <a:pt x="12" y="114"/>
                    </a:lnTo>
                    <a:lnTo>
                      <a:pt x="18" y="108"/>
                    </a:lnTo>
                    <a:lnTo>
                      <a:pt x="12" y="108"/>
                    </a:lnTo>
                    <a:lnTo>
                      <a:pt x="12" y="102"/>
                    </a:lnTo>
                    <a:lnTo>
                      <a:pt x="12" y="96"/>
                    </a:lnTo>
                    <a:lnTo>
                      <a:pt x="12" y="90"/>
                    </a:lnTo>
                    <a:lnTo>
                      <a:pt x="18" y="90"/>
                    </a:lnTo>
                    <a:lnTo>
                      <a:pt x="18" y="84"/>
                    </a:lnTo>
                    <a:lnTo>
                      <a:pt x="24" y="84"/>
                    </a:lnTo>
                    <a:lnTo>
                      <a:pt x="30" y="84"/>
                    </a:lnTo>
                    <a:lnTo>
                      <a:pt x="36" y="84"/>
                    </a:lnTo>
                    <a:lnTo>
                      <a:pt x="42" y="84"/>
                    </a:lnTo>
                    <a:lnTo>
                      <a:pt x="42" y="78"/>
                    </a:lnTo>
                    <a:lnTo>
                      <a:pt x="48" y="78"/>
                    </a:lnTo>
                    <a:lnTo>
                      <a:pt x="42" y="72"/>
                    </a:lnTo>
                    <a:lnTo>
                      <a:pt x="48" y="72"/>
                    </a:lnTo>
                    <a:lnTo>
                      <a:pt x="54" y="72"/>
                    </a:lnTo>
                    <a:lnTo>
                      <a:pt x="60" y="66"/>
                    </a:lnTo>
                    <a:lnTo>
                      <a:pt x="66" y="66"/>
                    </a:lnTo>
                    <a:lnTo>
                      <a:pt x="72" y="60"/>
                    </a:lnTo>
                    <a:lnTo>
                      <a:pt x="78" y="60"/>
                    </a:lnTo>
                    <a:lnTo>
                      <a:pt x="84" y="54"/>
                    </a:lnTo>
                    <a:lnTo>
                      <a:pt x="90" y="54"/>
                    </a:lnTo>
                    <a:lnTo>
                      <a:pt x="96" y="54"/>
                    </a:lnTo>
                    <a:lnTo>
                      <a:pt x="102" y="54"/>
                    </a:lnTo>
                    <a:lnTo>
                      <a:pt x="108" y="54"/>
                    </a:lnTo>
                    <a:lnTo>
                      <a:pt x="114" y="54"/>
                    </a:lnTo>
                    <a:lnTo>
                      <a:pt x="120" y="54"/>
                    </a:lnTo>
                    <a:lnTo>
                      <a:pt x="126" y="54"/>
                    </a:lnTo>
                    <a:lnTo>
                      <a:pt x="132" y="54"/>
                    </a:lnTo>
                    <a:lnTo>
                      <a:pt x="138" y="54"/>
                    </a:lnTo>
                    <a:lnTo>
                      <a:pt x="144" y="54"/>
                    </a:lnTo>
                    <a:lnTo>
                      <a:pt x="150" y="54"/>
                    </a:lnTo>
                    <a:lnTo>
                      <a:pt x="156" y="54"/>
                    </a:lnTo>
                    <a:lnTo>
                      <a:pt x="162" y="54"/>
                    </a:lnTo>
                    <a:lnTo>
                      <a:pt x="162" y="48"/>
                    </a:lnTo>
                    <a:lnTo>
                      <a:pt x="168" y="48"/>
                    </a:lnTo>
                    <a:lnTo>
                      <a:pt x="174" y="48"/>
                    </a:lnTo>
                    <a:lnTo>
                      <a:pt x="180" y="48"/>
                    </a:lnTo>
                    <a:lnTo>
                      <a:pt x="180" y="42"/>
                    </a:lnTo>
                    <a:lnTo>
                      <a:pt x="186" y="42"/>
                    </a:lnTo>
                    <a:lnTo>
                      <a:pt x="186" y="36"/>
                    </a:lnTo>
                    <a:lnTo>
                      <a:pt x="192" y="36"/>
                    </a:lnTo>
                    <a:lnTo>
                      <a:pt x="198" y="30"/>
                    </a:lnTo>
                    <a:lnTo>
                      <a:pt x="204" y="24"/>
                    </a:lnTo>
                    <a:lnTo>
                      <a:pt x="210" y="24"/>
                    </a:lnTo>
                    <a:lnTo>
                      <a:pt x="216" y="18"/>
                    </a:lnTo>
                    <a:lnTo>
                      <a:pt x="222" y="18"/>
                    </a:lnTo>
                    <a:lnTo>
                      <a:pt x="222" y="12"/>
                    </a:lnTo>
                    <a:lnTo>
                      <a:pt x="228" y="12"/>
                    </a:lnTo>
                    <a:lnTo>
                      <a:pt x="228" y="6"/>
                    </a:lnTo>
                    <a:lnTo>
                      <a:pt x="234" y="6"/>
                    </a:lnTo>
                    <a:lnTo>
                      <a:pt x="240" y="0"/>
                    </a:lnTo>
                    <a:lnTo>
                      <a:pt x="246" y="0"/>
                    </a:lnTo>
                    <a:lnTo>
                      <a:pt x="252" y="0"/>
                    </a:lnTo>
                    <a:lnTo>
                      <a:pt x="258" y="0"/>
                    </a:lnTo>
                    <a:lnTo>
                      <a:pt x="264" y="6"/>
                    </a:lnTo>
                    <a:lnTo>
                      <a:pt x="270" y="6"/>
                    </a:lnTo>
                    <a:lnTo>
                      <a:pt x="276" y="12"/>
                    </a:lnTo>
                    <a:lnTo>
                      <a:pt x="276" y="18"/>
                    </a:lnTo>
                    <a:lnTo>
                      <a:pt x="288" y="18"/>
                    </a:lnTo>
                    <a:lnTo>
                      <a:pt x="294" y="24"/>
                    </a:lnTo>
                    <a:lnTo>
                      <a:pt x="294" y="30"/>
                    </a:lnTo>
                    <a:lnTo>
                      <a:pt x="294" y="36"/>
                    </a:lnTo>
                    <a:lnTo>
                      <a:pt x="300" y="42"/>
                    </a:lnTo>
                    <a:lnTo>
                      <a:pt x="306" y="42"/>
                    </a:lnTo>
                    <a:lnTo>
                      <a:pt x="306" y="48"/>
                    </a:lnTo>
                    <a:lnTo>
                      <a:pt x="306" y="54"/>
                    </a:lnTo>
                    <a:lnTo>
                      <a:pt x="306" y="60"/>
                    </a:lnTo>
                    <a:lnTo>
                      <a:pt x="312" y="72"/>
                    </a:lnTo>
                    <a:lnTo>
                      <a:pt x="312" y="78"/>
                    </a:lnTo>
                    <a:lnTo>
                      <a:pt x="306" y="78"/>
                    </a:lnTo>
                    <a:lnTo>
                      <a:pt x="306" y="84"/>
                    </a:lnTo>
                    <a:lnTo>
                      <a:pt x="312" y="84"/>
                    </a:lnTo>
                    <a:lnTo>
                      <a:pt x="318" y="84"/>
                    </a:lnTo>
                    <a:lnTo>
                      <a:pt x="318" y="90"/>
                    </a:lnTo>
                    <a:lnTo>
                      <a:pt x="318" y="96"/>
                    </a:lnTo>
                    <a:lnTo>
                      <a:pt x="318" y="102"/>
                    </a:lnTo>
                    <a:lnTo>
                      <a:pt x="324" y="108"/>
                    </a:lnTo>
                    <a:lnTo>
                      <a:pt x="330" y="114"/>
                    </a:lnTo>
                    <a:lnTo>
                      <a:pt x="330" y="120"/>
                    </a:lnTo>
                    <a:lnTo>
                      <a:pt x="324" y="120"/>
                    </a:lnTo>
                    <a:lnTo>
                      <a:pt x="324" y="126"/>
                    </a:lnTo>
                    <a:lnTo>
                      <a:pt x="324" y="132"/>
                    </a:lnTo>
                    <a:lnTo>
                      <a:pt x="324" y="138"/>
                    </a:lnTo>
                    <a:lnTo>
                      <a:pt x="330" y="144"/>
                    </a:lnTo>
                    <a:lnTo>
                      <a:pt x="336" y="150"/>
                    </a:lnTo>
                    <a:lnTo>
                      <a:pt x="342" y="156"/>
                    </a:lnTo>
                    <a:lnTo>
                      <a:pt x="348" y="162"/>
                    </a:lnTo>
                    <a:lnTo>
                      <a:pt x="348" y="168"/>
                    </a:lnTo>
                    <a:lnTo>
                      <a:pt x="348" y="174"/>
                    </a:lnTo>
                    <a:lnTo>
                      <a:pt x="354" y="174"/>
                    </a:lnTo>
                    <a:lnTo>
                      <a:pt x="360" y="174"/>
                    </a:lnTo>
                    <a:lnTo>
                      <a:pt x="360" y="180"/>
                    </a:lnTo>
                    <a:lnTo>
                      <a:pt x="354" y="186"/>
                    </a:lnTo>
                    <a:lnTo>
                      <a:pt x="354" y="192"/>
                    </a:lnTo>
                    <a:lnTo>
                      <a:pt x="360" y="192"/>
                    </a:lnTo>
                    <a:lnTo>
                      <a:pt x="360" y="210"/>
                    </a:lnTo>
                    <a:lnTo>
                      <a:pt x="366" y="210"/>
                    </a:lnTo>
                    <a:lnTo>
                      <a:pt x="372" y="210"/>
                    </a:lnTo>
                    <a:lnTo>
                      <a:pt x="372" y="216"/>
                    </a:lnTo>
                    <a:lnTo>
                      <a:pt x="378" y="216"/>
                    </a:lnTo>
                    <a:lnTo>
                      <a:pt x="378" y="222"/>
                    </a:lnTo>
                    <a:lnTo>
                      <a:pt x="372" y="222"/>
                    </a:lnTo>
                    <a:lnTo>
                      <a:pt x="378" y="228"/>
                    </a:lnTo>
                    <a:lnTo>
                      <a:pt x="384" y="228"/>
                    </a:lnTo>
                    <a:lnTo>
                      <a:pt x="390" y="234"/>
                    </a:lnTo>
                    <a:lnTo>
                      <a:pt x="390" y="240"/>
                    </a:lnTo>
                    <a:lnTo>
                      <a:pt x="390" y="246"/>
                    </a:lnTo>
                    <a:lnTo>
                      <a:pt x="396" y="246"/>
                    </a:lnTo>
                    <a:lnTo>
                      <a:pt x="402" y="252"/>
                    </a:lnTo>
                    <a:lnTo>
                      <a:pt x="408" y="252"/>
                    </a:lnTo>
                    <a:lnTo>
                      <a:pt x="414" y="252"/>
                    </a:lnTo>
                    <a:lnTo>
                      <a:pt x="420" y="252"/>
                    </a:lnTo>
                    <a:lnTo>
                      <a:pt x="426" y="252"/>
                    </a:lnTo>
                    <a:lnTo>
                      <a:pt x="426" y="258"/>
                    </a:lnTo>
                    <a:lnTo>
                      <a:pt x="432" y="258"/>
                    </a:lnTo>
                    <a:lnTo>
                      <a:pt x="438" y="258"/>
                    </a:lnTo>
                    <a:lnTo>
                      <a:pt x="438" y="264"/>
                    </a:lnTo>
                    <a:lnTo>
                      <a:pt x="432" y="270"/>
                    </a:lnTo>
                    <a:lnTo>
                      <a:pt x="438" y="276"/>
                    </a:lnTo>
                    <a:lnTo>
                      <a:pt x="432" y="282"/>
                    </a:lnTo>
                    <a:lnTo>
                      <a:pt x="426" y="288"/>
                    </a:lnTo>
                    <a:lnTo>
                      <a:pt x="420" y="288"/>
                    </a:lnTo>
                    <a:lnTo>
                      <a:pt x="420" y="294"/>
                    </a:lnTo>
                    <a:lnTo>
                      <a:pt x="420" y="300"/>
                    </a:lnTo>
                    <a:lnTo>
                      <a:pt x="420" y="306"/>
                    </a:lnTo>
                    <a:lnTo>
                      <a:pt x="426" y="306"/>
                    </a:lnTo>
                    <a:lnTo>
                      <a:pt x="432" y="306"/>
                    </a:lnTo>
                    <a:lnTo>
                      <a:pt x="438" y="306"/>
                    </a:lnTo>
                    <a:lnTo>
                      <a:pt x="444" y="312"/>
                    </a:lnTo>
                    <a:lnTo>
                      <a:pt x="450" y="312"/>
                    </a:lnTo>
                    <a:lnTo>
                      <a:pt x="450" y="318"/>
                    </a:lnTo>
                    <a:lnTo>
                      <a:pt x="450" y="324"/>
                    </a:lnTo>
                    <a:lnTo>
                      <a:pt x="450" y="330"/>
                    </a:lnTo>
                    <a:lnTo>
                      <a:pt x="450" y="336"/>
                    </a:lnTo>
                    <a:lnTo>
                      <a:pt x="444" y="342"/>
                    </a:lnTo>
                    <a:lnTo>
                      <a:pt x="438" y="342"/>
                    </a:lnTo>
                    <a:lnTo>
                      <a:pt x="432" y="342"/>
                    </a:lnTo>
                    <a:lnTo>
                      <a:pt x="426" y="342"/>
                    </a:lnTo>
                    <a:lnTo>
                      <a:pt x="420" y="348"/>
                    </a:lnTo>
                    <a:lnTo>
                      <a:pt x="414" y="348"/>
                    </a:lnTo>
                    <a:lnTo>
                      <a:pt x="408" y="342"/>
                    </a:lnTo>
                    <a:lnTo>
                      <a:pt x="402" y="342"/>
                    </a:lnTo>
                    <a:lnTo>
                      <a:pt x="402" y="336"/>
                    </a:lnTo>
                    <a:lnTo>
                      <a:pt x="396" y="336"/>
                    </a:lnTo>
                    <a:lnTo>
                      <a:pt x="390" y="336"/>
                    </a:lnTo>
                    <a:lnTo>
                      <a:pt x="390" y="342"/>
                    </a:lnTo>
                    <a:lnTo>
                      <a:pt x="390" y="348"/>
                    </a:lnTo>
                    <a:lnTo>
                      <a:pt x="354" y="348"/>
                    </a:lnTo>
                    <a:lnTo>
                      <a:pt x="360" y="354"/>
                    </a:lnTo>
                    <a:lnTo>
                      <a:pt x="354" y="360"/>
                    </a:lnTo>
                    <a:lnTo>
                      <a:pt x="348" y="360"/>
                    </a:lnTo>
                    <a:lnTo>
                      <a:pt x="342" y="360"/>
                    </a:lnTo>
                    <a:lnTo>
                      <a:pt x="342" y="366"/>
                    </a:lnTo>
                    <a:lnTo>
                      <a:pt x="336" y="366"/>
                    </a:lnTo>
                    <a:lnTo>
                      <a:pt x="330" y="366"/>
                    </a:lnTo>
                    <a:lnTo>
                      <a:pt x="324" y="372"/>
                    </a:lnTo>
                    <a:lnTo>
                      <a:pt x="330" y="372"/>
                    </a:lnTo>
                    <a:lnTo>
                      <a:pt x="324" y="372"/>
                    </a:lnTo>
                    <a:lnTo>
                      <a:pt x="318" y="372"/>
                    </a:lnTo>
                    <a:lnTo>
                      <a:pt x="318" y="378"/>
                    </a:lnTo>
                    <a:lnTo>
                      <a:pt x="312" y="378"/>
                    </a:lnTo>
                    <a:lnTo>
                      <a:pt x="306" y="378"/>
                    </a:lnTo>
                    <a:lnTo>
                      <a:pt x="300" y="378"/>
                    </a:lnTo>
                    <a:lnTo>
                      <a:pt x="300" y="384"/>
                    </a:lnTo>
                    <a:lnTo>
                      <a:pt x="294" y="384"/>
                    </a:lnTo>
                    <a:lnTo>
                      <a:pt x="294" y="390"/>
                    </a:lnTo>
                    <a:lnTo>
                      <a:pt x="288" y="390"/>
                    </a:lnTo>
                    <a:lnTo>
                      <a:pt x="282" y="390"/>
                    </a:lnTo>
                    <a:lnTo>
                      <a:pt x="276" y="396"/>
                    </a:lnTo>
                    <a:lnTo>
                      <a:pt x="270" y="396"/>
                    </a:lnTo>
                    <a:lnTo>
                      <a:pt x="264" y="402"/>
                    </a:lnTo>
                    <a:lnTo>
                      <a:pt x="264" y="396"/>
                    </a:lnTo>
                    <a:lnTo>
                      <a:pt x="258" y="396"/>
                    </a:lnTo>
                    <a:lnTo>
                      <a:pt x="258" y="390"/>
                    </a:lnTo>
                    <a:lnTo>
                      <a:pt x="252" y="390"/>
                    </a:lnTo>
                    <a:lnTo>
                      <a:pt x="246" y="390"/>
                    </a:lnTo>
                    <a:lnTo>
                      <a:pt x="246" y="384"/>
                    </a:lnTo>
                    <a:lnTo>
                      <a:pt x="240" y="384"/>
                    </a:lnTo>
                    <a:lnTo>
                      <a:pt x="240" y="378"/>
                    </a:lnTo>
                    <a:lnTo>
                      <a:pt x="234" y="378"/>
                    </a:lnTo>
                    <a:lnTo>
                      <a:pt x="234" y="372"/>
                    </a:lnTo>
                    <a:lnTo>
                      <a:pt x="228" y="372"/>
                    </a:lnTo>
                    <a:lnTo>
                      <a:pt x="228" y="366"/>
                    </a:lnTo>
                    <a:close/>
                  </a:path>
                </a:pathLst>
              </a:custGeom>
              <a:noFill/>
              <a:ln w="6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98" name="Freeform 246"/>
              <p:cNvSpPr>
                <a:spLocks/>
              </p:cNvSpPr>
              <p:nvPr/>
            </p:nvSpPr>
            <p:spPr bwMode="auto">
              <a:xfrm>
                <a:off x="3476625" y="4314825"/>
                <a:ext cx="1447800" cy="742950"/>
              </a:xfrm>
              <a:custGeom>
                <a:avLst/>
                <a:gdLst>
                  <a:gd name="T0" fmla="*/ 2147483647 w 912"/>
                  <a:gd name="T1" fmla="*/ 2147483647 h 468"/>
                  <a:gd name="T2" fmla="*/ 2147483647 w 912"/>
                  <a:gd name="T3" fmla="*/ 2147483647 h 468"/>
                  <a:gd name="T4" fmla="*/ 2147483647 w 912"/>
                  <a:gd name="T5" fmla="*/ 0 h 468"/>
                  <a:gd name="T6" fmla="*/ 2147483647 w 912"/>
                  <a:gd name="T7" fmla="*/ 2147483647 h 468"/>
                  <a:gd name="T8" fmla="*/ 2147483647 w 912"/>
                  <a:gd name="T9" fmla="*/ 2147483647 h 468"/>
                  <a:gd name="T10" fmla="*/ 2147483647 w 912"/>
                  <a:gd name="T11" fmla="*/ 2147483647 h 468"/>
                  <a:gd name="T12" fmla="*/ 2147483647 w 912"/>
                  <a:gd name="T13" fmla="*/ 2147483647 h 468"/>
                  <a:gd name="T14" fmla="*/ 2147483647 w 912"/>
                  <a:gd name="T15" fmla="*/ 2147483647 h 468"/>
                  <a:gd name="T16" fmla="*/ 2147483647 w 912"/>
                  <a:gd name="T17" fmla="*/ 2147483647 h 468"/>
                  <a:gd name="T18" fmla="*/ 2147483647 w 912"/>
                  <a:gd name="T19" fmla="*/ 2147483647 h 468"/>
                  <a:gd name="T20" fmla="*/ 2147483647 w 912"/>
                  <a:gd name="T21" fmla="*/ 2147483647 h 468"/>
                  <a:gd name="T22" fmla="*/ 2147483647 w 912"/>
                  <a:gd name="T23" fmla="*/ 2147483647 h 468"/>
                  <a:gd name="T24" fmla="*/ 2147483647 w 912"/>
                  <a:gd name="T25" fmla="*/ 2147483647 h 468"/>
                  <a:gd name="T26" fmla="*/ 2147483647 w 912"/>
                  <a:gd name="T27" fmla="*/ 2147483647 h 468"/>
                  <a:gd name="T28" fmla="*/ 2147483647 w 912"/>
                  <a:gd name="T29" fmla="*/ 2147483647 h 468"/>
                  <a:gd name="T30" fmla="*/ 2147483647 w 912"/>
                  <a:gd name="T31" fmla="*/ 2147483647 h 468"/>
                  <a:gd name="T32" fmla="*/ 2147483647 w 912"/>
                  <a:gd name="T33" fmla="*/ 2147483647 h 468"/>
                  <a:gd name="T34" fmla="*/ 2147483647 w 912"/>
                  <a:gd name="T35" fmla="*/ 2147483647 h 468"/>
                  <a:gd name="T36" fmla="*/ 2147483647 w 912"/>
                  <a:gd name="T37" fmla="*/ 2147483647 h 468"/>
                  <a:gd name="T38" fmla="*/ 2147483647 w 912"/>
                  <a:gd name="T39" fmla="*/ 2147483647 h 468"/>
                  <a:gd name="T40" fmla="*/ 2147483647 w 912"/>
                  <a:gd name="T41" fmla="*/ 2147483647 h 468"/>
                  <a:gd name="T42" fmla="*/ 2147483647 w 912"/>
                  <a:gd name="T43" fmla="*/ 2147483647 h 468"/>
                  <a:gd name="T44" fmla="*/ 2147483647 w 912"/>
                  <a:gd name="T45" fmla="*/ 2147483647 h 468"/>
                  <a:gd name="T46" fmla="*/ 2147483647 w 912"/>
                  <a:gd name="T47" fmla="*/ 2147483647 h 468"/>
                  <a:gd name="T48" fmla="*/ 2147483647 w 912"/>
                  <a:gd name="T49" fmla="*/ 2147483647 h 468"/>
                  <a:gd name="T50" fmla="*/ 2147483647 w 912"/>
                  <a:gd name="T51" fmla="*/ 2147483647 h 468"/>
                  <a:gd name="T52" fmla="*/ 2147483647 w 912"/>
                  <a:gd name="T53" fmla="*/ 2147483647 h 468"/>
                  <a:gd name="T54" fmla="*/ 2147483647 w 912"/>
                  <a:gd name="T55" fmla="*/ 2147483647 h 468"/>
                  <a:gd name="T56" fmla="*/ 2147483647 w 912"/>
                  <a:gd name="T57" fmla="*/ 2147483647 h 468"/>
                  <a:gd name="T58" fmla="*/ 2147483647 w 912"/>
                  <a:gd name="T59" fmla="*/ 2147483647 h 468"/>
                  <a:gd name="T60" fmla="*/ 2147483647 w 912"/>
                  <a:gd name="T61" fmla="*/ 2147483647 h 468"/>
                  <a:gd name="T62" fmla="*/ 2147483647 w 912"/>
                  <a:gd name="T63" fmla="*/ 2147483647 h 468"/>
                  <a:gd name="T64" fmla="*/ 2147483647 w 912"/>
                  <a:gd name="T65" fmla="*/ 2147483647 h 468"/>
                  <a:gd name="T66" fmla="*/ 2147483647 w 912"/>
                  <a:gd name="T67" fmla="*/ 2147483647 h 468"/>
                  <a:gd name="T68" fmla="*/ 2147483647 w 912"/>
                  <a:gd name="T69" fmla="*/ 2147483647 h 468"/>
                  <a:gd name="T70" fmla="*/ 2147483647 w 912"/>
                  <a:gd name="T71" fmla="*/ 2147483647 h 468"/>
                  <a:gd name="T72" fmla="*/ 2147483647 w 912"/>
                  <a:gd name="T73" fmla="*/ 2147483647 h 468"/>
                  <a:gd name="T74" fmla="*/ 2147483647 w 912"/>
                  <a:gd name="T75" fmla="*/ 2147483647 h 468"/>
                  <a:gd name="T76" fmla="*/ 2147483647 w 912"/>
                  <a:gd name="T77" fmla="*/ 2147483647 h 468"/>
                  <a:gd name="T78" fmla="*/ 2147483647 w 912"/>
                  <a:gd name="T79" fmla="*/ 2147483647 h 468"/>
                  <a:gd name="T80" fmla="*/ 2147483647 w 912"/>
                  <a:gd name="T81" fmla="*/ 2147483647 h 468"/>
                  <a:gd name="T82" fmla="*/ 2147483647 w 912"/>
                  <a:gd name="T83" fmla="*/ 2147483647 h 468"/>
                  <a:gd name="T84" fmla="*/ 2147483647 w 912"/>
                  <a:gd name="T85" fmla="*/ 2147483647 h 468"/>
                  <a:gd name="T86" fmla="*/ 2147483647 w 912"/>
                  <a:gd name="T87" fmla="*/ 2147483647 h 468"/>
                  <a:gd name="T88" fmla="*/ 2147483647 w 912"/>
                  <a:gd name="T89" fmla="*/ 2147483647 h 468"/>
                  <a:gd name="T90" fmla="*/ 2147483647 w 912"/>
                  <a:gd name="T91" fmla="*/ 2147483647 h 468"/>
                  <a:gd name="T92" fmla="*/ 2147483647 w 912"/>
                  <a:gd name="T93" fmla="*/ 2147483647 h 468"/>
                  <a:gd name="T94" fmla="*/ 2147483647 w 912"/>
                  <a:gd name="T95" fmla="*/ 2147483647 h 468"/>
                  <a:gd name="T96" fmla="*/ 2147483647 w 912"/>
                  <a:gd name="T97" fmla="*/ 2147483647 h 468"/>
                  <a:gd name="T98" fmla="*/ 2147483647 w 912"/>
                  <a:gd name="T99" fmla="*/ 2147483647 h 468"/>
                  <a:gd name="T100" fmla="*/ 2147483647 w 912"/>
                  <a:gd name="T101" fmla="*/ 2147483647 h 468"/>
                  <a:gd name="T102" fmla="*/ 2147483647 w 912"/>
                  <a:gd name="T103" fmla="*/ 2147483647 h 468"/>
                  <a:gd name="T104" fmla="*/ 2147483647 w 912"/>
                  <a:gd name="T105" fmla="*/ 2147483647 h 468"/>
                  <a:gd name="T106" fmla="*/ 2147483647 w 912"/>
                  <a:gd name="T107" fmla="*/ 2147483647 h 468"/>
                  <a:gd name="T108" fmla="*/ 2147483647 w 912"/>
                  <a:gd name="T109" fmla="*/ 2147483647 h 468"/>
                  <a:gd name="T110" fmla="*/ 2147483647 w 912"/>
                  <a:gd name="T111" fmla="*/ 2147483647 h 468"/>
                  <a:gd name="T112" fmla="*/ 2147483647 w 912"/>
                  <a:gd name="T113" fmla="*/ 2147483647 h 468"/>
                  <a:gd name="T114" fmla="*/ 2147483647 w 912"/>
                  <a:gd name="T115" fmla="*/ 2147483647 h 468"/>
                  <a:gd name="T116" fmla="*/ 2147483647 w 912"/>
                  <a:gd name="T117" fmla="*/ 2147483647 h 468"/>
                  <a:gd name="T118" fmla="*/ 2147483647 w 912"/>
                  <a:gd name="T119" fmla="*/ 2147483647 h 468"/>
                  <a:gd name="T120" fmla="*/ 2147483647 w 912"/>
                  <a:gd name="T121" fmla="*/ 2147483647 h 468"/>
                  <a:gd name="T122" fmla="*/ 2147483647 w 912"/>
                  <a:gd name="T123" fmla="*/ 2147483647 h 468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912"/>
                  <a:gd name="T187" fmla="*/ 0 h 468"/>
                  <a:gd name="T188" fmla="*/ 912 w 912"/>
                  <a:gd name="T189" fmla="*/ 468 h 468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912" h="468">
                    <a:moveTo>
                      <a:pt x="642" y="66"/>
                    </a:moveTo>
                    <a:lnTo>
                      <a:pt x="642" y="60"/>
                    </a:lnTo>
                    <a:lnTo>
                      <a:pt x="648" y="60"/>
                    </a:lnTo>
                    <a:lnTo>
                      <a:pt x="654" y="60"/>
                    </a:lnTo>
                    <a:lnTo>
                      <a:pt x="660" y="60"/>
                    </a:lnTo>
                    <a:lnTo>
                      <a:pt x="660" y="54"/>
                    </a:lnTo>
                    <a:lnTo>
                      <a:pt x="660" y="48"/>
                    </a:lnTo>
                    <a:lnTo>
                      <a:pt x="660" y="42"/>
                    </a:lnTo>
                    <a:lnTo>
                      <a:pt x="666" y="42"/>
                    </a:lnTo>
                    <a:lnTo>
                      <a:pt x="672" y="42"/>
                    </a:lnTo>
                    <a:lnTo>
                      <a:pt x="672" y="36"/>
                    </a:lnTo>
                    <a:lnTo>
                      <a:pt x="678" y="36"/>
                    </a:lnTo>
                    <a:lnTo>
                      <a:pt x="684" y="30"/>
                    </a:lnTo>
                    <a:lnTo>
                      <a:pt x="690" y="30"/>
                    </a:lnTo>
                    <a:lnTo>
                      <a:pt x="696" y="30"/>
                    </a:lnTo>
                    <a:lnTo>
                      <a:pt x="702" y="30"/>
                    </a:lnTo>
                    <a:lnTo>
                      <a:pt x="702" y="24"/>
                    </a:lnTo>
                    <a:lnTo>
                      <a:pt x="708" y="24"/>
                    </a:lnTo>
                    <a:lnTo>
                      <a:pt x="714" y="18"/>
                    </a:lnTo>
                    <a:lnTo>
                      <a:pt x="720" y="18"/>
                    </a:lnTo>
                    <a:lnTo>
                      <a:pt x="720" y="12"/>
                    </a:lnTo>
                    <a:lnTo>
                      <a:pt x="720" y="6"/>
                    </a:lnTo>
                    <a:lnTo>
                      <a:pt x="726" y="6"/>
                    </a:lnTo>
                    <a:lnTo>
                      <a:pt x="732" y="6"/>
                    </a:lnTo>
                    <a:lnTo>
                      <a:pt x="732" y="0"/>
                    </a:lnTo>
                    <a:lnTo>
                      <a:pt x="738" y="0"/>
                    </a:lnTo>
                    <a:lnTo>
                      <a:pt x="744" y="0"/>
                    </a:lnTo>
                    <a:lnTo>
                      <a:pt x="750" y="0"/>
                    </a:lnTo>
                    <a:lnTo>
                      <a:pt x="756" y="0"/>
                    </a:lnTo>
                    <a:lnTo>
                      <a:pt x="762" y="0"/>
                    </a:lnTo>
                    <a:lnTo>
                      <a:pt x="762" y="6"/>
                    </a:lnTo>
                    <a:lnTo>
                      <a:pt x="768" y="6"/>
                    </a:lnTo>
                    <a:lnTo>
                      <a:pt x="762" y="6"/>
                    </a:lnTo>
                    <a:lnTo>
                      <a:pt x="762" y="12"/>
                    </a:lnTo>
                    <a:lnTo>
                      <a:pt x="762" y="18"/>
                    </a:lnTo>
                    <a:lnTo>
                      <a:pt x="768" y="18"/>
                    </a:lnTo>
                    <a:lnTo>
                      <a:pt x="768" y="12"/>
                    </a:lnTo>
                    <a:lnTo>
                      <a:pt x="774" y="12"/>
                    </a:lnTo>
                    <a:lnTo>
                      <a:pt x="780" y="12"/>
                    </a:lnTo>
                    <a:lnTo>
                      <a:pt x="780" y="6"/>
                    </a:lnTo>
                    <a:lnTo>
                      <a:pt x="786" y="6"/>
                    </a:lnTo>
                    <a:lnTo>
                      <a:pt x="792" y="12"/>
                    </a:lnTo>
                    <a:lnTo>
                      <a:pt x="798" y="12"/>
                    </a:lnTo>
                    <a:lnTo>
                      <a:pt x="792" y="18"/>
                    </a:lnTo>
                    <a:lnTo>
                      <a:pt x="798" y="18"/>
                    </a:lnTo>
                    <a:lnTo>
                      <a:pt x="804" y="18"/>
                    </a:lnTo>
                    <a:lnTo>
                      <a:pt x="804" y="12"/>
                    </a:lnTo>
                    <a:lnTo>
                      <a:pt x="810" y="12"/>
                    </a:lnTo>
                    <a:lnTo>
                      <a:pt x="816" y="12"/>
                    </a:lnTo>
                    <a:lnTo>
                      <a:pt x="822" y="12"/>
                    </a:lnTo>
                    <a:lnTo>
                      <a:pt x="828" y="12"/>
                    </a:lnTo>
                    <a:lnTo>
                      <a:pt x="834" y="12"/>
                    </a:lnTo>
                    <a:lnTo>
                      <a:pt x="840" y="18"/>
                    </a:lnTo>
                    <a:lnTo>
                      <a:pt x="840" y="24"/>
                    </a:lnTo>
                    <a:lnTo>
                      <a:pt x="840" y="30"/>
                    </a:lnTo>
                    <a:lnTo>
                      <a:pt x="840" y="36"/>
                    </a:lnTo>
                    <a:lnTo>
                      <a:pt x="840" y="42"/>
                    </a:lnTo>
                    <a:lnTo>
                      <a:pt x="846" y="48"/>
                    </a:lnTo>
                    <a:lnTo>
                      <a:pt x="852" y="48"/>
                    </a:lnTo>
                    <a:lnTo>
                      <a:pt x="852" y="54"/>
                    </a:lnTo>
                    <a:lnTo>
                      <a:pt x="846" y="54"/>
                    </a:lnTo>
                    <a:lnTo>
                      <a:pt x="846" y="60"/>
                    </a:lnTo>
                    <a:lnTo>
                      <a:pt x="840" y="60"/>
                    </a:lnTo>
                    <a:lnTo>
                      <a:pt x="840" y="66"/>
                    </a:lnTo>
                    <a:lnTo>
                      <a:pt x="840" y="72"/>
                    </a:lnTo>
                    <a:lnTo>
                      <a:pt x="840" y="78"/>
                    </a:lnTo>
                    <a:lnTo>
                      <a:pt x="846" y="72"/>
                    </a:lnTo>
                    <a:lnTo>
                      <a:pt x="852" y="72"/>
                    </a:lnTo>
                    <a:lnTo>
                      <a:pt x="852" y="78"/>
                    </a:lnTo>
                    <a:lnTo>
                      <a:pt x="852" y="84"/>
                    </a:lnTo>
                    <a:lnTo>
                      <a:pt x="852" y="90"/>
                    </a:lnTo>
                    <a:lnTo>
                      <a:pt x="852" y="96"/>
                    </a:lnTo>
                    <a:lnTo>
                      <a:pt x="858" y="96"/>
                    </a:lnTo>
                    <a:lnTo>
                      <a:pt x="864" y="96"/>
                    </a:lnTo>
                    <a:lnTo>
                      <a:pt x="870" y="96"/>
                    </a:lnTo>
                    <a:lnTo>
                      <a:pt x="870" y="102"/>
                    </a:lnTo>
                    <a:lnTo>
                      <a:pt x="870" y="108"/>
                    </a:lnTo>
                    <a:lnTo>
                      <a:pt x="870" y="114"/>
                    </a:lnTo>
                    <a:lnTo>
                      <a:pt x="876" y="114"/>
                    </a:lnTo>
                    <a:lnTo>
                      <a:pt x="882" y="120"/>
                    </a:lnTo>
                    <a:lnTo>
                      <a:pt x="876" y="120"/>
                    </a:lnTo>
                    <a:lnTo>
                      <a:pt x="876" y="126"/>
                    </a:lnTo>
                    <a:lnTo>
                      <a:pt x="882" y="126"/>
                    </a:lnTo>
                    <a:lnTo>
                      <a:pt x="888" y="126"/>
                    </a:lnTo>
                    <a:lnTo>
                      <a:pt x="894" y="126"/>
                    </a:lnTo>
                    <a:lnTo>
                      <a:pt x="894" y="120"/>
                    </a:lnTo>
                    <a:lnTo>
                      <a:pt x="900" y="120"/>
                    </a:lnTo>
                    <a:lnTo>
                      <a:pt x="906" y="120"/>
                    </a:lnTo>
                    <a:lnTo>
                      <a:pt x="912" y="120"/>
                    </a:lnTo>
                    <a:lnTo>
                      <a:pt x="912" y="126"/>
                    </a:lnTo>
                    <a:lnTo>
                      <a:pt x="912" y="132"/>
                    </a:lnTo>
                    <a:lnTo>
                      <a:pt x="912" y="138"/>
                    </a:lnTo>
                    <a:lnTo>
                      <a:pt x="906" y="138"/>
                    </a:lnTo>
                    <a:lnTo>
                      <a:pt x="900" y="144"/>
                    </a:lnTo>
                    <a:lnTo>
                      <a:pt x="900" y="150"/>
                    </a:lnTo>
                    <a:lnTo>
                      <a:pt x="906" y="156"/>
                    </a:lnTo>
                    <a:lnTo>
                      <a:pt x="912" y="156"/>
                    </a:lnTo>
                    <a:lnTo>
                      <a:pt x="912" y="162"/>
                    </a:lnTo>
                    <a:lnTo>
                      <a:pt x="912" y="168"/>
                    </a:lnTo>
                    <a:lnTo>
                      <a:pt x="906" y="168"/>
                    </a:lnTo>
                    <a:lnTo>
                      <a:pt x="900" y="168"/>
                    </a:lnTo>
                    <a:lnTo>
                      <a:pt x="900" y="162"/>
                    </a:lnTo>
                    <a:lnTo>
                      <a:pt x="894" y="162"/>
                    </a:lnTo>
                    <a:lnTo>
                      <a:pt x="888" y="162"/>
                    </a:lnTo>
                    <a:lnTo>
                      <a:pt x="888" y="168"/>
                    </a:lnTo>
                    <a:lnTo>
                      <a:pt x="882" y="168"/>
                    </a:lnTo>
                    <a:lnTo>
                      <a:pt x="882" y="174"/>
                    </a:lnTo>
                    <a:lnTo>
                      <a:pt x="876" y="174"/>
                    </a:lnTo>
                    <a:lnTo>
                      <a:pt x="870" y="174"/>
                    </a:lnTo>
                    <a:lnTo>
                      <a:pt x="864" y="174"/>
                    </a:lnTo>
                    <a:lnTo>
                      <a:pt x="858" y="174"/>
                    </a:lnTo>
                    <a:lnTo>
                      <a:pt x="852" y="174"/>
                    </a:lnTo>
                    <a:lnTo>
                      <a:pt x="852" y="180"/>
                    </a:lnTo>
                    <a:lnTo>
                      <a:pt x="852" y="186"/>
                    </a:lnTo>
                    <a:lnTo>
                      <a:pt x="852" y="192"/>
                    </a:lnTo>
                    <a:lnTo>
                      <a:pt x="852" y="198"/>
                    </a:lnTo>
                    <a:lnTo>
                      <a:pt x="846" y="192"/>
                    </a:lnTo>
                    <a:lnTo>
                      <a:pt x="840" y="192"/>
                    </a:lnTo>
                    <a:lnTo>
                      <a:pt x="834" y="192"/>
                    </a:lnTo>
                    <a:lnTo>
                      <a:pt x="828" y="192"/>
                    </a:lnTo>
                    <a:lnTo>
                      <a:pt x="822" y="186"/>
                    </a:lnTo>
                    <a:lnTo>
                      <a:pt x="816" y="186"/>
                    </a:lnTo>
                    <a:lnTo>
                      <a:pt x="810" y="186"/>
                    </a:lnTo>
                    <a:lnTo>
                      <a:pt x="804" y="186"/>
                    </a:lnTo>
                    <a:lnTo>
                      <a:pt x="798" y="186"/>
                    </a:lnTo>
                    <a:lnTo>
                      <a:pt x="792" y="186"/>
                    </a:lnTo>
                    <a:lnTo>
                      <a:pt x="792" y="192"/>
                    </a:lnTo>
                    <a:lnTo>
                      <a:pt x="792" y="198"/>
                    </a:lnTo>
                    <a:lnTo>
                      <a:pt x="792" y="204"/>
                    </a:lnTo>
                    <a:lnTo>
                      <a:pt x="792" y="210"/>
                    </a:lnTo>
                    <a:lnTo>
                      <a:pt x="792" y="216"/>
                    </a:lnTo>
                    <a:lnTo>
                      <a:pt x="792" y="222"/>
                    </a:lnTo>
                    <a:lnTo>
                      <a:pt x="792" y="228"/>
                    </a:lnTo>
                    <a:lnTo>
                      <a:pt x="792" y="234"/>
                    </a:lnTo>
                    <a:lnTo>
                      <a:pt x="792" y="240"/>
                    </a:lnTo>
                    <a:lnTo>
                      <a:pt x="792" y="246"/>
                    </a:lnTo>
                    <a:lnTo>
                      <a:pt x="798" y="246"/>
                    </a:lnTo>
                    <a:lnTo>
                      <a:pt x="804" y="246"/>
                    </a:lnTo>
                    <a:lnTo>
                      <a:pt x="804" y="252"/>
                    </a:lnTo>
                    <a:lnTo>
                      <a:pt x="804" y="258"/>
                    </a:lnTo>
                    <a:lnTo>
                      <a:pt x="810" y="258"/>
                    </a:lnTo>
                    <a:lnTo>
                      <a:pt x="816" y="264"/>
                    </a:lnTo>
                    <a:lnTo>
                      <a:pt x="822" y="264"/>
                    </a:lnTo>
                    <a:lnTo>
                      <a:pt x="822" y="270"/>
                    </a:lnTo>
                    <a:lnTo>
                      <a:pt x="822" y="276"/>
                    </a:lnTo>
                    <a:lnTo>
                      <a:pt x="822" y="282"/>
                    </a:lnTo>
                    <a:lnTo>
                      <a:pt x="816" y="282"/>
                    </a:lnTo>
                    <a:lnTo>
                      <a:pt x="810" y="282"/>
                    </a:lnTo>
                    <a:lnTo>
                      <a:pt x="804" y="282"/>
                    </a:lnTo>
                    <a:lnTo>
                      <a:pt x="804" y="288"/>
                    </a:lnTo>
                    <a:lnTo>
                      <a:pt x="798" y="288"/>
                    </a:lnTo>
                    <a:lnTo>
                      <a:pt x="792" y="288"/>
                    </a:lnTo>
                    <a:lnTo>
                      <a:pt x="786" y="294"/>
                    </a:lnTo>
                    <a:lnTo>
                      <a:pt x="792" y="300"/>
                    </a:lnTo>
                    <a:lnTo>
                      <a:pt x="798" y="300"/>
                    </a:lnTo>
                    <a:lnTo>
                      <a:pt x="798" y="306"/>
                    </a:lnTo>
                    <a:lnTo>
                      <a:pt x="804" y="306"/>
                    </a:lnTo>
                    <a:lnTo>
                      <a:pt x="810" y="312"/>
                    </a:lnTo>
                    <a:lnTo>
                      <a:pt x="816" y="312"/>
                    </a:lnTo>
                    <a:lnTo>
                      <a:pt x="816" y="318"/>
                    </a:lnTo>
                    <a:lnTo>
                      <a:pt x="822" y="318"/>
                    </a:lnTo>
                    <a:lnTo>
                      <a:pt x="828" y="318"/>
                    </a:lnTo>
                    <a:lnTo>
                      <a:pt x="828" y="324"/>
                    </a:lnTo>
                    <a:lnTo>
                      <a:pt x="834" y="324"/>
                    </a:lnTo>
                    <a:lnTo>
                      <a:pt x="834" y="330"/>
                    </a:lnTo>
                    <a:lnTo>
                      <a:pt x="834" y="336"/>
                    </a:lnTo>
                    <a:lnTo>
                      <a:pt x="828" y="336"/>
                    </a:lnTo>
                    <a:lnTo>
                      <a:pt x="822" y="336"/>
                    </a:lnTo>
                    <a:lnTo>
                      <a:pt x="816" y="336"/>
                    </a:lnTo>
                    <a:lnTo>
                      <a:pt x="810" y="336"/>
                    </a:lnTo>
                    <a:lnTo>
                      <a:pt x="804" y="336"/>
                    </a:lnTo>
                    <a:lnTo>
                      <a:pt x="804" y="342"/>
                    </a:lnTo>
                    <a:lnTo>
                      <a:pt x="804" y="348"/>
                    </a:lnTo>
                    <a:lnTo>
                      <a:pt x="798" y="348"/>
                    </a:lnTo>
                    <a:lnTo>
                      <a:pt x="792" y="348"/>
                    </a:lnTo>
                    <a:lnTo>
                      <a:pt x="792" y="354"/>
                    </a:lnTo>
                    <a:lnTo>
                      <a:pt x="786" y="354"/>
                    </a:lnTo>
                    <a:lnTo>
                      <a:pt x="780" y="354"/>
                    </a:lnTo>
                    <a:lnTo>
                      <a:pt x="780" y="360"/>
                    </a:lnTo>
                    <a:lnTo>
                      <a:pt x="774" y="360"/>
                    </a:lnTo>
                    <a:lnTo>
                      <a:pt x="768" y="366"/>
                    </a:lnTo>
                    <a:lnTo>
                      <a:pt x="762" y="366"/>
                    </a:lnTo>
                    <a:lnTo>
                      <a:pt x="756" y="366"/>
                    </a:lnTo>
                    <a:lnTo>
                      <a:pt x="750" y="360"/>
                    </a:lnTo>
                    <a:lnTo>
                      <a:pt x="744" y="360"/>
                    </a:lnTo>
                    <a:lnTo>
                      <a:pt x="738" y="360"/>
                    </a:lnTo>
                    <a:lnTo>
                      <a:pt x="732" y="354"/>
                    </a:lnTo>
                    <a:lnTo>
                      <a:pt x="726" y="354"/>
                    </a:lnTo>
                    <a:lnTo>
                      <a:pt x="726" y="348"/>
                    </a:lnTo>
                    <a:lnTo>
                      <a:pt x="726" y="342"/>
                    </a:lnTo>
                    <a:lnTo>
                      <a:pt x="726" y="336"/>
                    </a:lnTo>
                    <a:lnTo>
                      <a:pt x="726" y="330"/>
                    </a:lnTo>
                    <a:lnTo>
                      <a:pt x="720" y="330"/>
                    </a:lnTo>
                    <a:lnTo>
                      <a:pt x="714" y="330"/>
                    </a:lnTo>
                    <a:lnTo>
                      <a:pt x="708" y="330"/>
                    </a:lnTo>
                    <a:lnTo>
                      <a:pt x="702" y="330"/>
                    </a:lnTo>
                    <a:lnTo>
                      <a:pt x="696" y="330"/>
                    </a:lnTo>
                    <a:lnTo>
                      <a:pt x="690" y="330"/>
                    </a:lnTo>
                    <a:lnTo>
                      <a:pt x="684" y="330"/>
                    </a:lnTo>
                    <a:lnTo>
                      <a:pt x="678" y="330"/>
                    </a:lnTo>
                    <a:lnTo>
                      <a:pt x="672" y="330"/>
                    </a:lnTo>
                    <a:lnTo>
                      <a:pt x="666" y="330"/>
                    </a:lnTo>
                    <a:lnTo>
                      <a:pt x="666" y="336"/>
                    </a:lnTo>
                    <a:lnTo>
                      <a:pt x="660" y="336"/>
                    </a:lnTo>
                    <a:lnTo>
                      <a:pt x="654" y="336"/>
                    </a:lnTo>
                    <a:lnTo>
                      <a:pt x="654" y="342"/>
                    </a:lnTo>
                    <a:lnTo>
                      <a:pt x="654" y="348"/>
                    </a:lnTo>
                    <a:lnTo>
                      <a:pt x="648" y="348"/>
                    </a:lnTo>
                    <a:lnTo>
                      <a:pt x="642" y="348"/>
                    </a:lnTo>
                    <a:lnTo>
                      <a:pt x="636" y="348"/>
                    </a:lnTo>
                    <a:lnTo>
                      <a:pt x="630" y="348"/>
                    </a:lnTo>
                    <a:lnTo>
                      <a:pt x="624" y="348"/>
                    </a:lnTo>
                    <a:lnTo>
                      <a:pt x="618" y="348"/>
                    </a:lnTo>
                    <a:lnTo>
                      <a:pt x="612" y="348"/>
                    </a:lnTo>
                    <a:lnTo>
                      <a:pt x="606" y="348"/>
                    </a:lnTo>
                    <a:lnTo>
                      <a:pt x="600" y="348"/>
                    </a:lnTo>
                    <a:lnTo>
                      <a:pt x="594" y="348"/>
                    </a:lnTo>
                    <a:lnTo>
                      <a:pt x="588" y="348"/>
                    </a:lnTo>
                    <a:lnTo>
                      <a:pt x="582" y="354"/>
                    </a:lnTo>
                    <a:lnTo>
                      <a:pt x="576" y="354"/>
                    </a:lnTo>
                    <a:lnTo>
                      <a:pt x="570" y="360"/>
                    </a:lnTo>
                    <a:lnTo>
                      <a:pt x="564" y="360"/>
                    </a:lnTo>
                    <a:lnTo>
                      <a:pt x="558" y="360"/>
                    </a:lnTo>
                    <a:lnTo>
                      <a:pt x="558" y="366"/>
                    </a:lnTo>
                    <a:lnTo>
                      <a:pt x="552" y="366"/>
                    </a:lnTo>
                    <a:lnTo>
                      <a:pt x="546" y="366"/>
                    </a:lnTo>
                    <a:lnTo>
                      <a:pt x="546" y="372"/>
                    </a:lnTo>
                    <a:lnTo>
                      <a:pt x="540" y="372"/>
                    </a:lnTo>
                    <a:lnTo>
                      <a:pt x="534" y="372"/>
                    </a:lnTo>
                    <a:lnTo>
                      <a:pt x="534" y="378"/>
                    </a:lnTo>
                    <a:lnTo>
                      <a:pt x="528" y="378"/>
                    </a:lnTo>
                    <a:lnTo>
                      <a:pt x="522" y="378"/>
                    </a:lnTo>
                    <a:lnTo>
                      <a:pt x="522" y="384"/>
                    </a:lnTo>
                    <a:lnTo>
                      <a:pt x="510" y="384"/>
                    </a:lnTo>
                    <a:lnTo>
                      <a:pt x="516" y="384"/>
                    </a:lnTo>
                    <a:lnTo>
                      <a:pt x="510" y="384"/>
                    </a:lnTo>
                    <a:lnTo>
                      <a:pt x="504" y="390"/>
                    </a:lnTo>
                    <a:lnTo>
                      <a:pt x="498" y="390"/>
                    </a:lnTo>
                    <a:lnTo>
                      <a:pt x="492" y="390"/>
                    </a:lnTo>
                    <a:lnTo>
                      <a:pt x="486" y="390"/>
                    </a:lnTo>
                    <a:lnTo>
                      <a:pt x="486" y="396"/>
                    </a:lnTo>
                    <a:lnTo>
                      <a:pt x="480" y="396"/>
                    </a:lnTo>
                    <a:lnTo>
                      <a:pt x="474" y="396"/>
                    </a:lnTo>
                    <a:lnTo>
                      <a:pt x="468" y="396"/>
                    </a:lnTo>
                    <a:lnTo>
                      <a:pt x="462" y="396"/>
                    </a:lnTo>
                    <a:lnTo>
                      <a:pt x="456" y="396"/>
                    </a:lnTo>
                    <a:lnTo>
                      <a:pt x="456" y="390"/>
                    </a:lnTo>
                    <a:lnTo>
                      <a:pt x="450" y="390"/>
                    </a:lnTo>
                    <a:lnTo>
                      <a:pt x="450" y="396"/>
                    </a:lnTo>
                    <a:lnTo>
                      <a:pt x="444" y="396"/>
                    </a:lnTo>
                    <a:lnTo>
                      <a:pt x="438" y="396"/>
                    </a:lnTo>
                    <a:lnTo>
                      <a:pt x="432" y="396"/>
                    </a:lnTo>
                    <a:lnTo>
                      <a:pt x="432" y="402"/>
                    </a:lnTo>
                    <a:lnTo>
                      <a:pt x="426" y="402"/>
                    </a:lnTo>
                    <a:lnTo>
                      <a:pt x="426" y="408"/>
                    </a:lnTo>
                    <a:lnTo>
                      <a:pt x="426" y="414"/>
                    </a:lnTo>
                    <a:lnTo>
                      <a:pt x="420" y="420"/>
                    </a:lnTo>
                    <a:lnTo>
                      <a:pt x="414" y="420"/>
                    </a:lnTo>
                    <a:lnTo>
                      <a:pt x="408" y="420"/>
                    </a:lnTo>
                    <a:lnTo>
                      <a:pt x="402" y="420"/>
                    </a:lnTo>
                    <a:lnTo>
                      <a:pt x="396" y="420"/>
                    </a:lnTo>
                    <a:lnTo>
                      <a:pt x="390" y="420"/>
                    </a:lnTo>
                    <a:lnTo>
                      <a:pt x="396" y="414"/>
                    </a:lnTo>
                    <a:lnTo>
                      <a:pt x="396" y="408"/>
                    </a:lnTo>
                    <a:lnTo>
                      <a:pt x="396" y="402"/>
                    </a:lnTo>
                    <a:lnTo>
                      <a:pt x="396" y="396"/>
                    </a:lnTo>
                    <a:lnTo>
                      <a:pt x="396" y="390"/>
                    </a:lnTo>
                    <a:lnTo>
                      <a:pt x="396" y="384"/>
                    </a:lnTo>
                    <a:lnTo>
                      <a:pt x="396" y="378"/>
                    </a:lnTo>
                    <a:lnTo>
                      <a:pt x="390" y="378"/>
                    </a:lnTo>
                    <a:lnTo>
                      <a:pt x="384" y="378"/>
                    </a:lnTo>
                    <a:lnTo>
                      <a:pt x="378" y="384"/>
                    </a:lnTo>
                    <a:lnTo>
                      <a:pt x="372" y="384"/>
                    </a:lnTo>
                    <a:lnTo>
                      <a:pt x="366" y="384"/>
                    </a:lnTo>
                    <a:lnTo>
                      <a:pt x="366" y="390"/>
                    </a:lnTo>
                    <a:lnTo>
                      <a:pt x="360" y="396"/>
                    </a:lnTo>
                    <a:lnTo>
                      <a:pt x="354" y="396"/>
                    </a:lnTo>
                    <a:lnTo>
                      <a:pt x="354" y="390"/>
                    </a:lnTo>
                    <a:lnTo>
                      <a:pt x="348" y="390"/>
                    </a:lnTo>
                    <a:lnTo>
                      <a:pt x="342" y="390"/>
                    </a:lnTo>
                    <a:lnTo>
                      <a:pt x="336" y="384"/>
                    </a:lnTo>
                    <a:lnTo>
                      <a:pt x="336" y="390"/>
                    </a:lnTo>
                    <a:lnTo>
                      <a:pt x="336" y="396"/>
                    </a:lnTo>
                    <a:lnTo>
                      <a:pt x="330" y="396"/>
                    </a:lnTo>
                    <a:lnTo>
                      <a:pt x="324" y="396"/>
                    </a:lnTo>
                    <a:lnTo>
                      <a:pt x="318" y="396"/>
                    </a:lnTo>
                    <a:lnTo>
                      <a:pt x="318" y="402"/>
                    </a:lnTo>
                    <a:lnTo>
                      <a:pt x="318" y="408"/>
                    </a:lnTo>
                    <a:lnTo>
                      <a:pt x="312" y="408"/>
                    </a:lnTo>
                    <a:lnTo>
                      <a:pt x="306" y="408"/>
                    </a:lnTo>
                    <a:lnTo>
                      <a:pt x="300" y="408"/>
                    </a:lnTo>
                    <a:lnTo>
                      <a:pt x="306" y="402"/>
                    </a:lnTo>
                    <a:lnTo>
                      <a:pt x="300" y="402"/>
                    </a:lnTo>
                    <a:lnTo>
                      <a:pt x="294" y="402"/>
                    </a:lnTo>
                    <a:lnTo>
                      <a:pt x="288" y="402"/>
                    </a:lnTo>
                    <a:lnTo>
                      <a:pt x="288" y="408"/>
                    </a:lnTo>
                    <a:lnTo>
                      <a:pt x="282" y="408"/>
                    </a:lnTo>
                    <a:lnTo>
                      <a:pt x="276" y="408"/>
                    </a:lnTo>
                    <a:lnTo>
                      <a:pt x="270" y="408"/>
                    </a:lnTo>
                    <a:lnTo>
                      <a:pt x="270" y="402"/>
                    </a:lnTo>
                    <a:lnTo>
                      <a:pt x="264" y="402"/>
                    </a:lnTo>
                    <a:lnTo>
                      <a:pt x="258" y="402"/>
                    </a:lnTo>
                    <a:lnTo>
                      <a:pt x="252" y="402"/>
                    </a:lnTo>
                    <a:lnTo>
                      <a:pt x="246" y="402"/>
                    </a:lnTo>
                    <a:lnTo>
                      <a:pt x="240" y="402"/>
                    </a:lnTo>
                    <a:lnTo>
                      <a:pt x="240" y="396"/>
                    </a:lnTo>
                    <a:lnTo>
                      <a:pt x="234" y="390"/>
                    </a:lnTo>
                    <a:lnTo>
                      <a:pt x="228" y="390"/>
                    </a:lnTo>
                    <a:lnTo>
                      <a:pt x="228" y="396"/>
                    </a:lnTo>
                    <a:lnTo>
                      <a:pt x="222" y="396"/>
                    </a:lnTo>
                    <a:lnTo>
                      <a:pt x="216" y="396"/>
                    </a:lnTo>
                    <a:lnTo>
                      <a:pt x="210" y="390"/>
                    </a:lnTo>
                    <a:lnTo>
                      <a:pt x="204" y="396"/>
                    </a:lnTo>
                    <a:lnTo>
                      <a:pt x="198" y="396"/>
                    </a:lnTo>
                    <a:lnTo>
                      <a:pt x="198" y="402"/>
                    </a:lnTo>
                    <a:lnTo>
                      <a:pt x="192" y="408"/>
                    </a:lnTo>
                    <a:lnTo>
                      <a:pt x="186" y="408"/>
                    </a:lnTo>
                    <a:lnTo>
                      <a:pt x="180" y="408"/>
                    </a:lnTo>
                    <a:lnTo>
                      <a:pt x="180" y="414"/>
                    </a:lnTo>
                    <a:lnTo>
                      <a:pt x="180" y="420"/>
                    </a:lnTo>
                    <a:lnTo>
                      <a:pt x="180" y="426"/>
                    </a:lnTo>
                    <a:lnTo>
                      <a:pt x="180" y="432"/>
                    </a:lnTo>
                    <a:lnTo>
                      <a:pt x="180" y="438"/>
                    </a:lnTo>
                    <a:lnTo>
                      <a:pt x="174" y="438"/>
                    </a:lnTo>
                    <a:lnTo>
                      <a:pt x="168" y="432"/>
                    </a:lnTo>
                    <a:lnTo>
                      <a:pt x="168" y="438"/>
                    </a:lnTo>
                    <a:lnTo>
                      <a:pt x="168" y="444"/>
                    </a:lnTo>
                    <a:lnTo>
                      <a:pt x="162" y="450"/>
                    </a:lnTo>
                    <a:lnTo>
                      <a:pt x="162" y="444"/>
                    </a:lnTo>
                    <a:lnTo>
                      <a:pt x="156" y="444"/>
                    </a:lnTo>
                    <a:lnTo>
                      <a:pt x="150" y="450"/>
                    </a:lnTo>
                    <a:lnTo>
                      <a:pt x="150" y="456"/>
                    </a:lnTo>
                    <a:lnTo>
                      <a:pt x="150" y="462"/>
                    </a:lnTo>
                    <a:lnTo>
                      <a:pt x="144" y="468"/>
                    </a:lnTo>
                    <a:lnTo>
                      <a:pt x="138" y="468"/>
                    </a:lnTo>
                    <a:lnTo>
                      <a:pt x="132" y="468"/>
                    </a:lnTo>
                    <a:lnTo>
                      <a:pt x="132" y="462"/>
                    </a:lnTo>
                    <a:lnTo>
                      <a:pt x="126" y="462"/>
                    </a:lnTo>
                    <a:lnTo>
                      <a:pt x="120" y="462"/>
                    </a:lnTo>
                    <a:lnTo>
                      <a:pt x="114" y="456"/>
                    </a:lnTo>
                    <a:lnTo>
                      <a:pt x="108" y="456"/>
                    </a:lnTo>
                    <a:lnTo>
                      <a:pt x="108" y="450"/>
                    </a:lnTo>
                    <a:lnTo>
                      <a:pt x="102" y="450"/>
                    </a:lnTo>
                    <a:lnTo>
                      <a:pt x="96" y="450"/>
                    </a:lnTo>
                    <a:lnTo>
                      <a:pt x="96" y="444"/>
                    </a:lnTo>
                    <a:lnTo>
                      <a:pt x="90" y="450"/>
                    </a:lnTo>
                    <a:lnTo>
                      <a:pt x="90" y="432"/>
                    </a:lnTo>
                    <a:lnTo>
                      <a:pt x="84" y="432"/>
                    </a:lnTo>
                    <a:lnTo>
                      <a:pt x="84" y="426"/>
                    </a:lnTo>
                    <a:lnTo>
                      <a:pt x="90" y="420"/>
                    </a:lnTo>
                    <a:lnTo>
                      <a:pt x="90" y="414"/>
                    </a:lnTo>
                    <a:lnTo>
                      <a:pt x="84" y="414"/>
                    </a:lnTo>
                    <a:lnTo>
                      <a:pt x="78" y="414"/>
                    </a:lnTo>
                    <a:lnTo>
                      <a:pt x="78" y="408"/>
                    </a:lnTo>
                    <a:lnTo>
                      <a:pt x="78" y="402"/>
                    </a:lnTo>
                    <a:lnTo>
                      <a:pt x="72" y="396"/>
                    </a:lnTo>
                    <a:lnTo>
                      <a:pt x="66" y="390"/>
                    </a:lnTo>
                    <a:lnTo>
                      <a:pt x="60" y="384"/>
                    </a:lnTo>
                    <a:lnTo>
                      <a:pt x="54" y="378"/>
                    </a:lnTo>
                    <a:lnTo>
                      <a:pt x="54" y="372"/>
                    </a:lnTo>
                    <a:lnTo>
                      <a:pt x="54" y="366"/>
                    </a:lnTo>
                    <a:lnTo>
                      <a:pt x="54" y="360"/>
                    </a:lnTo>
                    <a:lnTo>
                      <a:pt x="60" y="360"/>
                    </a:lnTo>
                    <a:lnTo>
                      <a:pt x="60" y="354"/>
                    </a:lnTo>
                    <a:lnTo>
                      <a:pt x="54" y="348"/>
                    </a:lnTo>
                    <a:lnTo>
                      <a:pt x="48" y="342"/>
                    </a:lnTo>
                    <a:lnTo>
                      <a:pt x="48" y="336"/>
                    </a:lnTo>
                    <a:lnTo>
                      <a:pt x="48" y="330"/>
                    </a:lnTo>
                    <a:lnTo>
                      <a:pt x="48" y="324"/>
                    </a:lnTo>
                    <a:lnTo>
                      <a:pt x="42" y="324"/>
                    </a:lnTo>
                    <a:lnTo>
                      <a:pt x="36" y="324"/>
                    </a:lnTo>
                    <a:lnTo>
                      <a:pt x="36" y="318"/>
                    </a:lnTo>
                    <a:lnTo>
                      <a:pt x="42" y="318"/>
                    </a:lnTo>
                    <a:lnTo>
                      <a:pt x="42" y="312"/>
                    </a:lnTo>
                    <a:lnTo>
                      <a:pt x="36" y="300"/>
                    </a:lnTo>
                    <a:lnTo>
                      <a:pt x="36" y="294"/>
                    </a:lnTo>
                    <a:lnTo>
                      <a:pt x="36" y="288"/>
                    </a:lnTo>
                    <a:lnTo>
                      <a:pt x="36" y="282"/>
                    </a:lnTo>
                    <a:lnTo>
                      <a:pt x="30" y="282"/>
                    </a:lnTo>
                    <a:lnTo>
                      <a:pt x="24" y="276"/>
                    </a:lnTo>
                    <a:lnTo>
                      <a:pt x="24" y="270"/>
                    </a:lnTo>
                    <a:lnTo>
                      <a:pt x="24" y="264"/>
                    </a:lnTo>
                    <a:lnTo>
                      <a:pt x="18" y="258"/>
                    </a:lnTo>
                    <a:lnTo>
                      <a:pt x="6" y="258"/>
                    </a:lnTo>
                    <a:lnTo>
                      <a:pt x="6" y="252"/>
                    </a:lnTo>
                    <a:lnTo>
                      <a:pt x="0" y="246"/>
                    </a:lnTo>
                    <a:lnTo>
                      <a:pt x="6" y="246"/>
                    </a:lnTo>
                    <a:lnTo>
                      <a:pt x="12" y="246"/>
                    </a:lnTo>
                    <a:lnTo>
                      <a:pt x="18" y="252"/>
                    </a:lnTo>
                    <a:lnTo>
                      <a:pt x="18" y="246"/>
                    </a:lnTo>
                    <a:lnTo>
                      <a:pt x="18" y="240"/>
                    </a:lnTo>
                    <a:lnTo>
                      <a:pt x="18" y="234"/>
                    </a:lnTo>
                    <a:lnTo>
                      <a:pt x="24" y="234"/>
                    </a:lnTo>
                    <a:lnTo>
                      <a:pt x="30" y="228"/>
                    </a:lnTo>
                    <a:lnTo>
                      <a:pt x="36" y="228"/>
                    </a:lnTo>
                    <a:lnTo>
                      <a:pt x="42" y="228"/>
                    </a:lnTo>
                    <a:lnTo>
                      <a:pt x="48" y="228"/>
                    </a:lnTo>
                    <a:lnTo>
                      <a:pt x="48" y="234"/>
                    </a:lnTo>
                    <a:lnTo>
                      <a:pt x="48" y="240"/>
                    </a:lnTo>
                    <a:lnTo>
                      <a:pt x="48" y="246"/>
                    </a:lnTo>
                    <a:lnTo>
                      <a:pt x="54" y="246"/>
                    </a:lnTo>
                    <a:lnTo>
                      <a:pt x="60" y="252"/>
                    </a:lnTo>
                    <a:lnTo>
                      <a:pt x="66" y="252"/>
                    </a:lnTo>
                    <a:lnTo>
                      <a:pt x="72" y="252"/>
                    </a:lnTo>
                    <a:lnTo>
                      <a:pt x="78" y="252"/>
                    </a:lnTo>
                    <a:lnTo>
                      <a:pt x="78" y="246"/>
                    </a:lnTo>
                    <a:lnTo>
                      <a:pt x="78" y="240"/>
                    </a:lnTo>
                    <a:lnTo>
                      <a:pt x="78" y="234"/>
                    </a:lnTo>
                    <a:lnTo>
                      <a:pt x="84" y="228"/>
                    </a:lnTo>
                    <a:lnTo>
                      <a:pt x="90" y="228"/>
                    </a:lnTo>
                    <a:lnTo>
                      <a:pt x="96" y="222"/>
                    </a:lnTo>
                    <a:lnTo>
                      <a:pt x="102" y="222"/>
                    </a:lnTo>
                    <a:lnTo>
                      <a:pt x="108" y="222"/>
                    </a:lnTo>
                    <a:lnTo>
                      <a:pt x="114" y="222"/>
                    </a:lnTo>
                    <a:lnTo>
                      <a:pt x="120" y="222"/>
                    </a:lnTo>
                    <a:lnTo>
                      <a:pt x="126" y="222"/>
                    </a:lnTo>
                    <a:lnTo>
                      <a:pt x="132" y="222"/>
                    </a:lnTo>
                    <a:lnTo>
                      <a:pt x="132" y="216"/>
                    </a:lnTo>
                    <a:lnTo>
                      <a:pt x="138" y="216"/>
                    </a:lnTo>
                    <a:lnTo>
                      <a:pt x="138" y="210"/>
                    </a:lnTo>
                    <a:lnTo>
                      <a:pt x="144" y="210"/>
                    </a:lnTo>
                    <a:lnTo>
                      <a:pt x="144" y="204"/>
                    </a:lnTo>
                    <a:lnTo>
                      <a:pt x="150" y="204"/>
                    </a:lnTo>
                    <a:lnTo>
                      <a:pt x="156" y="204"/>
                    </a:lnTo>
                    <a:lnTo>
                      <a:pt x="162" y="204"/>
                    </a:lnTo>
                    <a:lnTo>
                      <a:pt x="168" y="204"/>
                    </a:lnTo>
                    <a:lnTo>
                      <a:pt x="174" y="204"/>
                    </a:lnTo>
                    <a:lnTo>
                      <a:pt x="180" y="204"/>
                    </a:lnTo>
                    <a:lnTo>
                      <a:pt x="186" y="204"/>
                    </a:lnTo>
                    <a:lnTo>
                      <a:pt x="186" y="198"/>
                    </a:lnTo>
                    <a:lnTo>
                      <a:pt x="192" y="192"/>
                    </a:lnTo>
                    <a:lnTo>
                      <a:pt x="198" y="192"/>
                    </a:lnTo>
                    <a:lnTo>
                      <a:pt x="204" y="192"/>
                    </a:lnTo>
                    <a:lnTo>
                      <a:pt x="210" y="192"/>
                    </a:lnTo>
                    <a:lnTo>
                      <a:pt x="216" y="192"/>
                    </a:lnTo>
                    <a:lnTo>
                      <a:pt x="216" y="186"/>
                    </a:lnTo>
                    <a:lnTo>
                      <a:pt x="216" y="180"/>
                    </a:lnTo>
                    <a:lnTo>
                      <a:pt x="222" y="180"/>
                    </a:lnTo>
                    <a:lnTo>
                      <a:pt x="228" y="180"/>
                    </a:lnTo>
                    <a:lnTo>
                      <a:pt x="228" y="174"/>
                    </a:lnTo>
                    <a:lnTo>
                      <a:pt x="234" y="174"/>
                    </a:lnTo>
                    <a:lnTo>
                      <a:pt x="234" y="168"/>
                    </a:lnTo>
                    <a:lnTo>
                      <a:pt x="234" y="162"/>
                    </a:lnTo>
                    <a:lnTo>
                      <a:pt x="234" y="156"/>
                    </a:lnTo>
                    <a:lnTo>
                      <a:pt x="234" y="150"/>
                    </a:lnTo>
                    <a:lnTo>
                      <a:pt x="240" y="150"/>
                    </a:lnTo>
                    <a:lnTo>
                      <a:pt x="246" y="150"/>
                    </a:lnTo>
                    <a:lnTo>
                      <a:pt x="246" y="144"/>
                    </a:lnTo>
                    <a:lnTo>
                      <a:pt x="252" y="144"/>
                    </a:lnTo>
                    <a:lnTo>
                      <a:pt x="258" y="144"/>
                    </a:lnTo>
                    <a:lnTo>
                      <a:pt x="264" y="150"/>
                    </a:lnTo>
                    <a:lnTo>
                      <a:pt x="270" y="150"/>
                    </a:lnTo>
                    <a:lnTo>
                      <a:pt x="276" y="150"/>
                    </a:lnTo>
                    <a:lnTo>
                      <a:pt x="276" y="144"/>
                    </a:lnTo>
                    <a:lnTo>
                      <a:pt x="276" y="138"/>
                    </a:lnTo>
                    <a:lnTo>
                      <a:pt x="282" y="132"/>
                    </a:lnTo>
                    <a:lnTo>
                      <a:pt x="288" y="132"/>
                    </a:lnTo>
                    <a:lnTo>
                      <a:pt x="294" y="126"/>
                    </a:lnTo>
                    <a:lnTo>
                      <a:pt x="300" y="126"/>
                    </a:lnTo>
                    <a:lnTo>
                      <a:pt x="306" y="132"/>
                    </a:lnTo>
                    <a:lnTo>
                      <a:pt x="312" y="132"/>
                    </a:lnTo>
                    <a:lnTo>
                      <a:pt x="318" y="132"/>
                    </a:lnTo>
                    <a:lnTo>
                      <a:pt x="324" y="132"/>
                    </a:lnTo>
                    <a:lnTo>
                      <a:pt x="330" y="126"/>
                    </a:lnTo>
                    <a:lnTo>
                      <a:pt x="336" y="126"/>
                    </a:lnTo>
                    <a:lnTo>
                      <a:pt x="342" y="120"/>
                    </a:lnTo>
                    <a:lnTo>
                      <a:pt x="336" y="114"/>
                    </a:lnTo>
                    <a:lnTo>
                      <a:pt x="336" y="108"/>
                    </a:lnTo>
                    <a:lnTo>
                      <a:pt x="342" y="102"/>
                    </a:lnTo>
                    <a:lnTo>
                      <a:pt x="342" y="96"/>
                    </a:lnTo>
                    <a:lnTo>
                      <a:pt x="348" y="96"/>
                    </a:lnTo>
                    <a:lnTo>
                      <a:pt x="354" y="90"/>
                    </a:lnTo>
                    <a:lnTo>
                      <a:pt x="360" y="90"/>
                    </a:lnTo>
                    <a:lnTo>
                      <a:pt x="360" y="84"/>
                    </a:lnTo>
                    <a:lnTo>
                      <a:pt x="366" y="84"/>
                    </a:lnTo>
                    <a:lnTo>
                      <a:pt x="366" y="78"/>
                    </a:lnTo>
                    <a:lnTo>
                      <a:pt x="372" y="72"/>
                    </a:lnTo>
                    <a:lnTo>
                      <a:pt x="378" y="72"/>
                    </a:lnTo>
                    <a:lnTo>
                      <a:pt x="378" y="66"/>
                    </a:lnTo>
                    <a:lnTo>
                      <a:pt x="384" y="66"/>
                    </a:lnTo>
                    <a:lnTo>
                      <a:pt x="384" y="60"/>
                    </a:lnTo>
                    <a:lnTo>
                      <a:pt x="390" y="60"/>
                    </a:lnTo>
                    <a:lnTo>
                      <a:pt x="396" y="60"/>
                    </a:lnTo>
                    <a:lnTo>
                      <a:pt x="402" y="66"/>
                    </a:lnTo>
                    <a:lnTo>
                      <a:pt x="402" y="72"/>
                    </a:lnTo>
                    <a:lnTo>
                      <a:pt x="402" y="78"/>
                    </a:lnTo>
                    <a:lnTo>
                      <a:pt x="402" y="84"/>
                    </a:lnTo>
                    <a:lnTo>
                      <a:pt x="396" y="90"/>
                    </a:lnTo>
                    <a:lnTo>
                      <a:pt x="402" y="90"/>
                    </a:lnTo>
                    <a:lnTo>
                      <a:pt x="408" y="90"/>
                    </a:lnTo>
                    <a:lnTo>
                      <a:pt x="414" y="90"/>
                    </a:lnTo>
                    <a:lnTo>
                      <a:pt x="414" y="84"/>
                    </a:lnTo>
                    <a:lnTo>
                      <a:pt x="414" y="78"/>
                    </a:lnTo>
                    <a:lnTo>
                      <a:pt x="420" y="78"/>
                    </a:lnTo>
                    <a:lnTo>
                      <a:pt x="426" y="78"/>
                    </a:lnTo>
                    <a:lnTo>
                      <a:pt x="432" y="78"/>
                    </a:lnTo>
                    <a:lnTo>
                      <a:pt x="438" y="78"/>
                    </a:lnTo>
                    <a:lnTo>
                      <a:pt x="444" y="78"/>
                    </a:lnTo>
                    <a:lnTo>
                      <a:pt x="444" y="84"/>
                    </a:lnTo>
                    <a:lnTo>
                      <a:pt x="444" y="90"/>
                    </a:lnTo>
                    <a:lnTo>
                      <a:pt x="444" y="96"/>
                    </a:lnTo>
                    <a:lnTo>
                      <a:pt x="438" y="96"/>
                    </a:lnTo>
                    <a:lnTo>
                      <a:pt x="432" y="96"/>
                    </a:lnTo>
                    <a:lnTo>
                      <a:pt x="432" y="102"/>
                    </a:lnTo>
                    <a:lnTo>
                      <a:pt x="426" y="102"/>
                    </a:lnTo>
                    <a:lnTo>
                      <a:pt x="426" y="108"/>
                    </a:lnTo>
                    <a:lnTo>
                      <a:pt x="432" y="108"/>
                    </a:lnTo>
                    <a:lnTo>
                      <a:pt x="432" y="114"/>
                    </a:lnTo>
                    <a:lnTo>
                      <a:pt x="432" y="120"/>
                    </a:lnTo>
                    <a:lnTo>
                      <a:pt x="432" y="126"/>
                    </a:lnTo>
                    <a:lnTo>
                      <a:pt x="438" y="126"/>
                    </a:lnTo>
                    <a:lnTo>
                      <a:pt x="444" y="126"/>
                    </a:lnTo>
                    <a:lnTo>
                      <a:pt x="444" y="120"/>
                    </a:lnTo>
                    <a:lnTo>
                      <a:pt x="444" y="114"/>
                    </a:lnTo>
                    <a:lnTo>
                      <a:pt x="444" y="108"/>
                    </a:lnTo>
                    <a:lnTo>
                      <a:pt x="444" y="102"/>
                    </a:lnTo>
                    <a:lnTo>
                      <a:pt x="444" y="96"/>
                    </a:lnTo>
                    <a:lnTo>
                      <a:pt x="450" y="96"/>
                    </a:lnTo>
                    <a:lnTo>
                      <a:pt x="456" y="90"/>
                    </a:lnTo>
                    <a:lnTo>
                      <a:pt x="462" y="90"/>
                    </a:lnTo>
                    <a:lnTo>
                      <a:pt x="468" y="90"/>
                    </a:lnTo>
                    <a:lnTo>
                      <a:pt x="474" y="90"/>
                    </a:lnTo>
                    <a:lnTo>
                      <a:pt x="474" y="96"/>
                    </a:lnTo>
                    <a:lnTo>
                      <a:pt x="480" y="96"/>
                    </a:lnTo>
                    <a:lnTo>
                      <a:pt x="486" y="96"/>
                    </a:lnTo>
                    <a:lnTo>
                      <a:pt x="486" y="102"/>
                    </a:lnTo>
                    <a:lnTo>
                      <a:pt x="492" y="102"/>
                    </a:lnTo>
                    <a:lnTo>
                      <a:pt x="498" y="102"/>
                    </a:lnTo>
                    <a:lnTo>
                      <a:pt x="504" y="102"/>
                    </a:lnTo>
                    <a:lnTo>
                      <a:pt x="504" y="108"/>
                    </a:lnTo>
                    <a:lnTo>
                      <a:pt x="504" y="102"/>
                    </a:lnTo>
                    <a:lnTo>
                      <a:pt x="510" y="102"/>
                    </a:lnTo>
                    <a:lnTo>
                      <a:pt x="516" y="102"/>
                    </a:lnTo>
                    <a:lnTo>
                      <a:pt x="522" y="102"/>
                    </a:lnTo>
                    <a:lnTo>
                      <a:pt x="528" y="102"/>
                    </a:lnTo>
                    <a:lnTo>
                      <a:pt x="534" y="108"/>
                    </a:lnTo>
                    <a:lnTo>
                      <a:pt x="540" y="108"/>
                    </a:lnTo>
                    <a:lnTo>
                      <a:pt x="546" y="108"/>
                    </a:lnTo>
                    <a:lnTo>
                      <a:pt x="552" y="108"/>
                    </a:lnTo>
                    <a:lnTo>
                      <a:pt x="552" y="102"/>
                    </a:lnTo>
                    <a:lnTo>
                      <a:pt x="552" y="96"/>
                    </a:lnTo>
                    <a:lnTo>
                      <a:pt x="552" y="90"/>
                    </a:lnTo>
                    <a:lnTo>
                      <a:pt x="558" y="90"/>
                    </a:lnTo>
                    <a:lnTo>
                      <a:pt x="564" y="84"/>
                    </a:lnTo>
                    <a:lnTo>
                      <a:pt x="570" y="78"/>
                    </a:lnTo>
                    <a:lnTo>
                      <a:pt x="564" y="78"/>
                    </a:lnTo>
                    <a:lnTo>
                      <a:pt x="564" y="72"/>
                    </a:lnTo>
                    <a:lnTo>
                      <a:pt x="570" y="72"/>
                    </a:lnTo>
                    <a:lnTo>
                      <a:pt x="576" y="72"/>
                    </a:lnTo>
                    <a:lnTo>
                      <a:pt x="582" y="72"/>
                    </a:lnTo>
                    <a:lnTo>
                      <a:pt x="588" y="66"/>
                    </a:lnTo>
                    <a:lnTo>
                      <a:pt x="594" y="66"/>
                    </a:lnTo>
                    <a:lnTo>
                      <a:pt x="600" y="60"/>
                    </a:lnTo>
                    <a:lnTo>
                      <a:pt x="600" y="54"/>
                    </a:lnTo>
                    <a:lnTo>
                      <a:pt x="606" y="54"/>
                    </a:lnTo>
                    <a:lnTo>
                      <a:pt x="612" y="54"/>
                    </a:lnTo>
                    <a:lnTo>
                      <a:pt x="612" y="60"/>
                    </a:lnTo>
                    <a:lnTo>
                      <a:pt x="618" y="60"/>
                    </a:lnTo>
                    <a:lnTo>
                      <a:pt x="624" y="60"/>
                    </a:lnTo>
                    <a:lnTo>
                      <a:pt x="624" y="66"/>
                    </a:lnTo>
                    <a:lnTo>
                      <a:pt x="630" y="66"/>
                    </a:lnTo>
                    <a:lnTo>
                      <a:pt x="636" y="66"/>
                    </a:lnTo>
                    <a:lnTo>
                      <a:pt x="642" y="66"/>
                    </a:lnTo>
                    <a:close/>
                  </a:path>
                </a:pathLst>
              </a:custGeom>
              <a:noFill/>
              <a:ln w="6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99" name="Freeform 247"/>
              <p:cNvSpPr>
                <a:spLocks/>
              </p:cNvSpPr>
              <p:nvPr/>
            </p:nvSpPr>
            <p:spPr bwMode="auto">
              <a:xfrm>
                <a:off x="4667250" y="4038600"/>
                <a:ext cx="1114425" cy="628650"/>
              </a:xfrm>
              <a:custGeom>
                <a:avLst/>
                <a:gdLst>
                  <a:gd name="T0" fmla="*/ 2147483647 w 702"/>
                  <a:gd name="T1" fmla="*/ 2147483647 h 396"/>
                  <a:gd name="T2" fmla="*/ 2147483647 w 702"/>
                  <a:gd name="T3" fmla="*/ 2147483647 h 396"/>
                  <a:gd name="T4" fmla="*/ 2147483647 w 702"/>
                  <a:gd name="T5" fmla="*/ 2147483647 h 396"/>
                  <a:gd name="T6" fmla="*/ 2147483647 w 702"/>
                  <a:gd name="T7" fmla="*/ 2147483647 h 396"/>
                  <a:gd name="T8" fmla="*/ 2147483647 w 702"/>
                  <a:gd name="T9" fmla="*/ 2147483647 h 396"/>
                  <a:gd name="T10" fmla="*/ 2147483647 w 702"/>
                  <a:gd name="T11" fmla="*/ 2147483647 h 396"/>
                  <a:gd name="T12" fmla="*/ 2147483647 w 702"/>
                  <a:gd name="T13" fmla="*/ 2147483647 h 396"/>
                  <a:gd name="T14" fmla="*/ 2147483647 w 702"/>
                  <a:gd name="T15" fmla="*/ 2147483647 h 396"/>
                  <a:gd name="T16" fmla="*/ 2147483647 w 702"/>
                  <a:gd name="T17" fmla="*/ 2147483647 h 396"/>
                  <a:gd name="T18" fmla="*/ 2147483647 w 702"/>
                  <a:gd name="T19" fmla="*/ 2147483647 h 396"/>
                  <a:gd name="T20" fmla="*/ 2147483647 w 702"/>
                  <a:gd name="T21" fmla="*/ 2147483647 h 396"/>
                  <a:gd name="T22" fmla="*/ 2147483647 w 702"/>
                  <a:gd name="T23" fmla="*/ 2147483647 h 396"/>
                  <a:gd name="T24" fmla="*/ 2147483647 w 702"/>
                  <a:gd name="T25" fmla="*/ 2147483647 h 396"/>
                  <a:gd name="T26" fmla="*/ 2147483647 w 702"/>
                  <a:gd name="T27" fmla="*/ 2147483647 h 396"/>
                  <a:gd name="T28" fmla="*/ 2147483647 w 702"/>
                  <a:gd name="T29" fmla="*/ 2147483647 h 396"/>
                  <a:gd name="T30" fmla="*/ 2147483647 w 702"/>
                  <a:gd name="T31" fmla="*/ 2147483647 h 396"/>
                  <a:gd name="T32" fmla="*/ 2147483647 w 702"/>
                  <a:gd name="T33" fmla="*/ 2147483647 h 396"/>
                  <a:gd name="T34" fmla="*/ 2147483647 w 702"/>
                  <a:gd name="T35" fmla="*/ 2147483647 h 396"/>
                  <a:gd name="T36" fmla="*/ 2147483647 w 702"/>
                  <a:gd name="T37" fmla="*/ 2147483647 h 396"/>
                  <a:gd name="T38" fmla="*/ 2147483647 w 702"/>
                  <a:gd name="T39" fmla="*/ 2147483647 h 396"/>
                  <a:gd name="T40" fmla="*/ 2147483647 w 702"/>
                  <a:gd name="T41" fmla="*/ 2147483647 h 396"/>
                  <a:gd name="T42" fmla="*/ 2147483647 w 702"/>
                  <a:gd name="T43" fmla="*/ 2147483647 h 396"/>
                  <a:gd name="T44" fmla="*/ 2147483647 w 702"/>
                  <a:gd name="T45" fmla="*/ 2147483647 h 396"/>
                  <a:gd name="T46" fmla="*/ 2147483647 w 702"/>
                  <a:gd name="T47" fmla="*/ 2147483647 h 396"/>
                  <a:gd name="T48" fmla="*/ 2147483647 w 702"/>
                  <a:gd name="T49" fmla="*/ 2147483647 h 396"/>
                  <a:gd name="T50" fmla="*/ 2147483647 w 702"/>
                  <a:gd name="T51" fmla="*/ 2147483647 h 396"/>
                  <a:gd name="T52" fmla="*/ 2147483647 w 702"/>
                  <a:gd name="T53" fmla="*/ 2147483647 h 396"/>
                  <a:gd name="T54" fmla="*/ 2147483647 w 702"/>
                  <a:gd name="T55" fmla="*/ 2147483647 h 396"/>
                  <a:gd name="T56" fmla="*/ 2147483647 w 702"/>
                  <a:gd name="T57" fmla="*/ 2147483647 h 396"/>
                  <a:gd name="T58" fmla="*/ 2147483647 w 702"/>
                  <a:gd name="T59" fmla="*/ 2147483647 h 396"/>
                  <a:gd name="T60" fmla="*/ 2147483647 w 702"/>
                  <a:gd name="T61" fmla="*/ 2147483647 h 396"/>
                  <a:gd name="T62" fmla="*/ 2147483647 w 702"/>
                  <a:gd name="T63" fmla="*/ 2147483647 h 396"/>
                  <a:gd name="T64" fmla="*/ 2147483647 w 702"/>
                  <a:gd name="T65" fmla="*/ 2147483647 h 396"/>
                  <a:gd name="T66" fmla="*/ 2147483647 w 702"/>
                  <a:gd name="T67" fmla="*/ 2147483647 h 396"/>
                  <a:gd name="T68" fmla="*/ 2147483647 w 702"/>
                  <a:gd name="T69" fmla="*/ 2147483647 h 396"/>
                  <a:gd name="T70" fmla="*/ 2147483647 w 702"/>
                  <a:gd name="T71" fmla="*/ 2147483647 h 396"/>
                  <a:gd name="T72" fmla="*/ 2147483647 w 702"/>
                  <a:gd name="T73" fmla="*/ 2147483647 h 396"/>
                  <a:gd name="T74" fmla="*/ 2147483647 w 702"/>
                  <a:gd name="T75" fmla="*/ 2147483647 h 396"/>
                  <a:gd name="T76" fmla="*/ 2147483647 w 702"/>
                  <a:gd name="T77" fmla="*/ 2147483647 h 396"/>
                  <a:gd name="T78" fmla="*/ 2147483647 w 702"/>
                  <a:gd name="T79" fmla="*/ 2147483647 h 396"/>
                  <a:gd name="T80" fmla="*/ 2147483647 w 702"/>
                  <a:gd name="T81" fmla="*/ 2147483647 h 396"/>
                  <a:gd name="T82" fmla="*/ 2147483647 w 702"/>
                  <a:gd name="T83" fmla="*/ 2147483647 h 396"/>
                  <a:gd name="T84" fmla="*/ 2147483647 w 702"/>
                  <a:gd name="T85" fmla="*/ 2147483647 h 396"/>
                  <a:gd name="T86" fmla="*/ 2147483647 w 702"/>
                  <a:gd name="T87" fmla="*/ 2147483647 h 396"/>
                  <a:gd name="T88" fmla="*/ 2147483647 w 702"/>
                  <a:gd name="T89" fmla="*/ 2147483647 h 396"/>
                  <a:gd name="T90" fmla="*/ 2147483647 w 702"/>
                  <a:gd name="T91" fmla="*/ 2147483647 h 396"/>
                  <a:gd name="T92" fmla="*/ 2147483647 w 702"/>
                  <a:gd name="T93" fmla="*/ 2147483647 h 396"/>
                  <a:gd name="T94" fmla="*/ 2147483647 w 702"/>
                  <a:gd name="T95" fmla="*/ 2147483647 h 396"/>
                  <a:gd name="T96" fmla="*/ 2147483647 w 702"/>
                  <a:gd name="T97" fmla="*/ 2147483647 h 396"/>
                  <a:gd name="T98" fmla="*/ 2147483647 w 702"/>
                  <a:gd name="T99" fmla="*/ 2147483647 h 396"/>
                  <a:gd name="T100" fmla="*/ 2147483647 w 702"/>
                  <a:gd name="T101" fmla="*/ 2147483647 h 396"/>
                  <a:gd name="T102" fmla="*/ 2147483647 w 702"/>
                  <a:gd name="T103" fmla="*/ 2147483647 h 396"/>
                  <a:gd name="T104" fmla="*/ 2147483647 w 702"/>
                  <a:gd name="T105" fmla="*/ 2147483647 h 396"/>
                  <a:gd name="T106" fmla="*/ 2147483647 w 702"/>
                  <a:gd name="T107" fmla="*/ 2147483647 h 396"/>
                  <a:gd name="T108" fmla="*/ 2147483647 w 702"/>
                  <a:gd name="T109" fmla="*/ 2147483647 h 396"/>
                  <a:gd name="T110" fmla="*/ 2147483647 w 702"/>
                  <a:gd name="T111" fmla="*/ 2147483647 h 396"/>
                  <a:gd name="T112" fmla="*/ 2147483647 w 702"/>
                  <a:gd name="T113" fmla="*/ 2147483647 h 396"/>
                  <a:gd name="T114" fmla="*/ 2147483647 w 702"/>
                  <a:gd name="T115" fmla="*/ 2147483647 h 396"/>
                  <a:gd name="T116" fmla="*/ 2147483647 w 702"/>
                  <a:gd name="T117" fmla="*/ 2147483647 h 396"/>
                  <a:gd name="T118" fmla="*/ 2147483647 w 702"/>
                  <a:gd name="T119" fmla="*/ 2147483647 h 396"/>
                  <a:gd name="T120" fmla="*/ 2147483647 w 702"/>
                  <a:gd name="T121" fmla="*/ 2147483647 h 39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702"/>
                  <a:gd name="T184" fmla="*/ 0 h 396"/>
                  <a:gd name="T185" fmla="*/ 702 w 702"/>
                  <a:gd name="T186" fmla="*/ 396 h 396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702" h="396">
                    <a:moveTo>
                      <a:pt x="432" y="36"/>
                    </a:moveTo>
                    <a:lnTo>
                      <a:pt x="432" y="30"/>
                    </a:lnTo>
                    <a:lnTo>
                      <a:pt x="432" y="24"/>
                    </a:lnTo>
                    <a:lnTo>
                      <a:pt x="432" y="18"/>
                    </a:lnTo>
                    <a:lnTo>
                      <a:pt x="432" y="12"/>
                    </a:lnTo>
                    <a:lnTo>
                      <a:pt x="438" y="12"/>
                    </a:lnTo>
                    <a:lnTo>
                      <a:pt x="444" y="12"/>
                    </a:lnTo>
                    <a:lnTo>
                      <a:pt x="444" y="6"/>
                    </a:lnTo>
                    <a:lnTo>
                      <a:pt x="450" y="6"/>
                    </a:lnTo>
                    <a:lnTo>
                      <a:pt x="456" y="6"/>
                    </a:lnTo>
                    <a:lnTo>
                      <a:pt x="462" y="6"/>
                    </a:lnTo>
                    <a:lnTo>
                      <a:pt x="468" y="6"/>
                    </a:lnTo>
                    <a:lnTo>
                      <a:pt x="468" y="12"/>
                    </a:lnTo>
                    <a:lnTo>
                      <a:pt x="474" y="12"/>
                    </a:lnTo>
                    <a:lnTo>
                      <a:pt x="480" y="18"/>
                    </a:lnTo>
                    <a:lnTo>
                      <a:pt x="474" y="18"/>
                    </a:lnTo>
                    <a:lnTo>
                      <a:pt x="474" y="24"/>
                    </a:lnTo>
                    <a:lnTo>
                      <a:pt x="480" y="24"/>
                    </a:lnTo>
                    <a:lnTo>
                      <a:pt x="486" y="24"/>
                    </a:lnTo>
                    <a:lnTo>
                      <a:pt x="492" y="24"/>
                    </a:lnTo>
                    <a:lnTo>
                      <a:pt x="498" y="30"/>
                    </a:lnTo>
                    <a:lnTo>
                      <a:pt x="504" y="30"/>
                    </a:lnTo>
                    <a:lnTo>
                      <a:pt x="504" y="36"/>
                    </a:lnTo>
                    <a:lnTo>
                      <a:pt x="510" y="36"/>
                    </a:lnTo>
                    <a:lnTo>
                      <a:pt x="510" y="42"/>
                    </a:lnTo>
                    <a:lnTo>
                      <a:pt x="510" y="48"/>
                    </a:lnTo>
                    <a:lnTo>
                      <a:pt x="504" y="48"/>
                    </a:lnTo>
                    <a:lnTo>
                      <a:pt x="504" y="54"/>
                    </a:lnTo>
                    <a:lnTo>
                      <a:pt x="504" y="60"/>
                    </a:lnTo>
                    <a:lnTo>
                      <a:pt x="504" y="66"/>
                    </a:lnTo>
                    <a:lnTo>
                      <a:pt x="504" y="72"/>
                    </a:lnTo>
                    <a:lnTo>
                      <a:pt x="510" y="72"/>
                    </a:lnTo>
                    <a:lnTo>
                      <a:pt x="516" y="72"/>
                    </a:lnTo>
                    <a:lnTo>
                      <a:pt x="522" y="66"/>
                    </a:lnTo>
                    <a:lnTo>
                      <a:pt x="522" y="60"/>
                    </a:lnTo>
                    <a:lnTo>
                      <a:pt x="528" y="60"/>
                    </a:lnTo>
                    <a:lnTo>
                      <a:pt x="534" y="60"/>
                    </a:lnTo>
                    <a:lnTo>
                      <a:pt x="534" y="66"/>
                    </a:lnTo>
                    <a:lnTo>
                      <a:pt x="534" y="72"/>
                    </a:lnTo>
                    <a:lnTo>
                      <a:pt x="540" y="72"/>
                    </a:lnTo>
                    <a:lnTo>
                      <a:pt x="534" y="78"/>
                    </a:lnTo>
                    <a:lnTo>
                      <a:pt x="528" y="84"/>
                    </a:lnTo>
                    <a:lnTo>
                      <a:pt x="522" y="84"/>
                    </a:lnTo>
                    <a:lnTo>
                      <a:pt x="522" y="90"/>
                    </a:lnTo>
                    <a:lnTo>
                      <a:pt x="528" y="90"/>
                    </a:lnTo>
                    <a:lnTo>
                      <a:pt x="534" y="90"/>
                    </a:lnTo>
                    <a:lnTo>
                      <a:pt x="540" y="90"/>
                    </a:lnTo>
                    <a:lnTo>
                      <a:pt x="546" y="90"/>
                    </a:lnTo>
                    <a:lnTo>
                      <a:pt x="552" y="90"/>
                    </a:lnTo>
                    <a:lnTo>
                      <a:pt x="558" y="90"/>
                    </a:lnTo>
                    <a:lnTo>
                      <a:pt x="564" y="90"/>
                    </a:lnTo>
                    <a:lnTo>
                      <a:pt x="570" y="90"/>
                    </a:lnTo>
                    <a:lnTo>
                      <a:pt x="576" y="90"/>
                    </a:lnTo>
                    <a:lnTo>
                      <a:pt x="582" y="96"/>
                    </a:lnTo>
                    <a:lnTo>
                      <a:pt x="588" y="96"/>
                    </a:lnTo>
                    <a:lnTo>
                      <a:pt x="594" y="96"/>
                    </a:lnTo>
                    <a:lnTo>
                      <a:pt x="600" y="96"/>
                    </a:lnTo>
                    <a:lnTo>
                      <a:pt x="594" y="90"/>
                    </a:lnTo>
                    <a:lnTo>
                      <a:pt x="600" y="90"/>
                    </a:lnTo>
                    <a:lnTo>
                      <a:pt x="606" y="90"/>
                    </a:lnTo>
                    <a:lnTo>
                      <a:pt x="612" y="84"/>
                    </a:lnTo>
                    <a:lnTo>
                      <a:pt x="612" y="78"/>
                    </a:lnTo>
                    <a:lnTo>
                      <a:pt x="618" y="78"/>
                    </a:lnTo>
                    <a:lnTo>
                      <a:pt x="618" y="72"/>
                    </a:lnTo>
                    <a:lnTo>
                      <a:pt x="624" y="72"/>
                    </a:lnTo>
                    <a:lnTo>
                      <a:pt x="630" y="72"/>
                    </a:lnTo>
                    <a:lnTo>
                      <a:pt x="636" y="72"/>
                    </a:lnTo>
                    <a:lnTo>
                      <a:pt x="642" y="72"/>
                    </a:lnTo>
                    <a:lnTo>
                      <a:pt x="648" y="72"/>
                    </a:lnTo>
                    <a:lnTo>
                      <a:pt x="654" y="72"/>
                    </a:lnTo>
                    <a:lnTo>
                      <a:pt x="660" y="72"/>
                    </a:lnTo>
                    <a:lnTo>
                      <a:pt x="660" y="78"/>
                    </a:lnTo>
                    <a:lnTo>
                      <a:pt x="660" y="84"/>
                    </a:lnTo>
                    <a:lnTo>
                      <a:pt x="666" y="84"/>
                    </a:lnTo>
                    <a:lnTo>
                      <a:pt x="672" y="90"/>
                    </a:lnTo>
                    <a:lnTo>
                      <a:pt x="678" y="96"/>
                    </a:lnTo>
                    <a:lnTo>
                      <a:pt x="684" y="96"/>
                    </a:lnTo>
                    <a:lnTo>
                      <a:pt x="690" y="96"/>
                    </a:lnTo>
                    <a:lnTo>
                      <a:pt x="690" y="102"/>
                    </a:lnTo>
                    <a:lnTo>
                      <a:pt x="690" y="108"/>
                    </a:lnTo>
                    <a:lnTo>
                      <a:pt x="690" y="114"/>
                    </a:lnTo>
                    <a:lnTo>
                      <a:pt x="690" y="120"/>
                    </a:lnTo>
                    <a:lnTo>
                      <a:pt x="690" y="126"/>
                    </a:lnTo>
                    <a:lnTo>
                      <a:pt x="690" y="132"/>
                    </a:lnTo>
                    <a:lnTo>
                      <a:pt x="684" y="138"/>
                    </a:lnTo>
                    <a:lnTo>
                      <a:pt x="678" y="144"/>
                    </a:lnTo>
                    <a:lnTo>
                      <a:pt x="678" y="150"/>
                    </a:lnTo>
                    <a:lnTo>
                      <a:pt x="672" y="150"/>
                    </a:lnTo>
                    <a:lnTo>
                      <a:pt x="672" y="156"/>
                    </a:lnTo>
                    <a:lnTo>
                      <a:pt x="678" y="156"/>
                    </a:lnTo>
                    <a:lnTo>
                      <a:pt x="684" y="156"/>
                    </a:lnTo>
                    <a:lnTo>
                      <a:pt x="690" y="162"/>
                    </a:lnTo>
                    <a:lnTo>
                      <a:pt x="684" y="168"/>
                    </a:lnTo>
                    <a:lnTo>
                      <a:pt x="690" y="168"/>
                    </a:lnTo>
                    <a:lnTo>
                      <a:pt x="690" y="174"/>
                    </a:lnTo>
                    <a:lnTo>
                      <a:pt x="696" y="174"/>
                    </a:lnTo>
                    <a:lnTo>
                      <a:pt x="702" y="174"/>
                    </a:lnTo>
                    <a:lnTo>
                      <a:pt x="696" y="180"/>
                    </a:lnTo>
                    <a:lnTo>
                      <a:pt x="690" y="180"/>
                    </a:lnTo>
                    <a:lnTo>
                      <a:pt x="684" y="180"/>
                    </a:lnTo>
                    <a:lnTo>
                      <a:pt x="690" y="186"/>
                    </a:lnTo>
                    <a:lnTo>
                      <a:pt x="690" y="192"/>
                    </a:lnTo>
                    <a:lnTo>
                      <a:pt x="684" y="192"/>
                    </a:lnTo>
                    <a:lnTo>
                      <a:pt x="678" y="192"/>
                    </a:lnTo>
                    <a:lnTo>
                      <a:pt x="672" y="198"/>
                    </a:lnTo>
                    <a:lnTo>
                      <a:pt x="666" y="198"/>
                    </a:lnTo>
                    <a:lnTo>
                      <a:pt x="660" y="198"/>
                    </a:lnTo>
                    <a:lnTo>
                      <a:pt x="654" y="198"/>
                    </a:lnTo>
                    <a:lnTo>
                      <a:pt x="660" y="204"/>
                    </a:lnTo>
                    <a:lnTo>
                      <a:pt x="666" y="204"/>
                    </a:lnTo>
                    <a:lnTo>
                      <a:pt x="666" y="210"/>
                    </a:lnTo>
                    <a:lnTo>
                      <a:pt x="672" y="210"/>
                    </a:lnTo>
                    <a:lnTo>
                      <a:pt x="672" y="216"/>
                    </a:lnTo>
                    <a:lnTo>
                      <a:pt x="678" y="216"/>
                    </a:lnTo>
                    <a:lnTo>
                      <a:pt x="684" y="222"/>
                    </a:lnTo>
                    <a:lnTo>
                      <a:pt x="690" y="222"/>
                    </a:lnTo>
                    <a:lnTo>
                      <a:pt x="690" y="228"/>
                    </a:lnTo>
                    <a:lnTo>
                      <a:pt x="684" y="234"/>
                    </a:lnTo>
                    <a:lnTo>
                      <a:pt x="690" y="240"/>
                    </a:lnTo>
                    <a:lnTo>
                      <a:pt x="684" y="246"/>
                    </a:lnTo>
                    <a:lnTo>
                      <a:pt x="678" y="246"/>
                    </a:lnTo>
                    <a:lnTo>
                      <a:pt x="672" y="246"/>
                    </a:lnTo>
                    <a:lnTo>
                      <a:pt x="666" y="246"/>
                    </a:lnTo>
                    <a:lnTo>
                      <a:pt x="660" y="252"/>
                    </a:lnTo>
                    <a:lnTo>
                      <a:pt x="654" y="252"/>
                    </a:lnTo>
                    <a:lnTo>
                      <a:pt x="654" y="258"/>
                    </a:lnTo>
                    <a:lnTo>
                      <a:pt x="654" y="264"/>
                    </a:lnTo>
                    <a:lnTo>
                      <a:pt x="648" y="264"/>
                    </a:lnTo>
                    <a:lnTo>
                      <a:pt x="642" y="264"/>
                    </a:lnTo>
                    <a:lnTo>
                      <a:pt x="642" y="270"/>
                    </a:lnTo>
                    <a:lnTo>
                      <a:pt x="636" y="270"/>
                    </a:lnTo>
                    <a:lnTo>
                      <a:pt x="630" y="270"/>
                    </a:lnTo>
                    <a:lnTo>
                      <a:pt x="630" y="276"/>
                    </a:lnTo>
                    <a:lnTo>
                      <a:pt x="624" y="276"/>
                    </a:lnTo>
                    <a:lnTo>
                      <a:pt x="624" y="282"/>
                    </a:lnTo>
                    <a:lnTo>
                      <a:pt x="624" y="288"/>
                    </a:lnTo>
                    <a:lnTo>
                      <a:pt x="618" y="294"/>
                    </a:lnTo>
                    <a:lnTo>
                      <a:pt x="612" y="294"/>
                    </a:lnTo>
                    <a:lnTo>
                      <a:pt x="612" y="300"/>
                    </a:lnTo>
                    <a:lnTo>
                      <a:pt x="606" y="300"/>
                    </a:lnTo>
                    <a:lnTo>
                      <a:pt x="612" y="300"/>
                    </a:lnTo>
                    <a:lnTo>
                      <a:pt x="612" y="306"/>
                    </a:lnTo>
                    <a:lnTo>
                      <a:pt x="618" y="306"/>
                    </a:lnTo>
                    <a:lnTo>
                      <a:pt x="624" y="306"/>
                    </a:lnTo>
                    <a:lnTo>
                      <a:pt x="624" y="312"/>
                    </a:lnTo>
                    <a:lnTo>
                      <a:pt x="624" y="318"/>
                    </a:lnTo>
                    <a:lnTo>
                      <a:pt x="624" y="324"/>
                    </a:lnTo>
                    <a:lnTo>
                      <a:pt x="618" y="324"/>
                    </a:lnTo>
                    <a:lnTo>
                      <a:pt x="612" y="324"/>
                    </a:lnTo>
                    <a:lnTo>
                      <a:pt x="606" y="324"/>
                    </a:lnTo>
                    <a:lnTo>
                      <a:pt x="600" y="324"/>
                    </a:lnTo>
                    <a:lnTo>
                      <a:pt x="594" y="324"/>
                    </a:lnTo>
                    <a:lnTo>
                      <a:pt x="588" y="324"/>
                    </a:lnTo>
                    <a:lnTo>
                      <a:pt x="582" y="324"/>
                    </a:lnTo>
                    <a:lnTo>
                      <a:pt x="576" y="324"/>
                    </a:lnTo>
                    <a:lnTo>
                      <a:pt x="570" y="324"/>
                    </a:lnTo>
                    <a:lnTo>
                      <a:pt x="564" y="324"/>
                    </a:lnTo>
                    <a:lnTo>
                      <a:pt x="558" y="324"/>
                    </a:lnTo>
                    <a:lnTo>
                      <a:pt x="552" y="324"/>
                    </a:lnTo>
                    <a:lnTo>
                      <a:pt x="552" y="330"/>
                    </a:lnTo>
                    <a:lnTo>
                      <a:pt x="546" y="330"/>
                    </a:lnTo>
                    <a:lnTo>
                      <a:pt x="546" y="336"/>
                    </a:lnTo>
                    <a:lnTo>
                      <a:pt x="552" y="336"/>
                    </a:lnTo>
                    <a:lnTo>
                      <a:pt x="552" y="342"/>
                    </a:lnTo>
                    <a:lnTo>
                      <a:pt x="552" y="348"/>
                    </a:lnTo>
                    <a:lnTo>
                      <a:pt x="552" y="354"/>
                    </a:lnTo>
                    <a:lnTo>
                      <a:pt x="552" y="360"/>
                    </a:lnTo>
                    <a:lnTo>
                      <a:pt x="546" y="360"/>
                    </a:lnTo>
                    <a:lnTo>
                      <a:pt x="540" y="360"/>
                    </a:lnTo>
                    <a:lnTo>
                      <a:pt x="540" y="366"/>
                    </a:lnTo>
                    <a:lnTo>
                      <a:pt x="534" y="366"/>
                    </a:lnTo>
                    <a:lnTo>
                      <a:pt x="528" y="366"/>
                    </a:lnTo>
                    <a:lnTo>
                      <a:pt x="528" y="372"/>
                    </a:lnTo>
                    <a:lnTo>
                      <a:pt x="522" y="372"/>
                    </a:lnTo>
                    <a:lnTo>
                      <a:pt x="516" y="372"/>
                    </a:lnTo>
                    <a:lnTo>
                      <a:pt x="516" y="378"/>
                    </a:lnTo>
                    <a:lnTo>
                      <a:pt x="510" y="378"/>
                    </a:lnTo>
                    <a:lnTo>
                      <a:pt x="504" y="378"/>
                    </a:lnTo>
                    <a:lnTo>
                      <a:pt x="504" y="384"/>
                    </a:lnTo>
                    <a:lnTo>
                      <a:pt x="504" y="390"/>
                    </a:lnTo>
                    <a:lnTo>
                      <a:pt x="498" y="390"/>
                    </a:lnTo>
                    <a:lnTo>
                      <a:pt x="498" y="396"/>
                    </a:lnTo>
                    <a:lnTo>
                      <a:pt x="492" y="396"/>
                    </a:lnTo>
                    <a:lnTo>
                      <a:pt x="486" y="390"/>
                    </a:lnTo>
                    <a:lnTo>
                      <a:pt x="486" y="384"/>
                    </a:lnTo>
                    <a:lnTo>
                      <a:pt x="486" y="378"/>
                    </a:lnTo>
                    <a:lnTo>
                      <a:pt x="486" y="372"/>
                    </a:lnTo>
                    <a:lnTo>
                      <a:pt x="480" y="372"/>
                    </a:lnTo>
                    <a:lnTo>
                      <a:pt x="474" y="372"/>
                    </a:lnTo>
                    <a:lnTo>
                      <a:pt x="474" y="366"/>
                    </a:lnTo>
                    <a:lnTo>
                      <a:pt x="474" y="360"/>
                    </a:lnTo>
                    <a:lnTo>
                      <a:pt x="480" y="360"/>
                    </a:lnTo>
                    <a:lnTo>
                      <a:pt x="480" y="354"/>
                    </a:lnTo>
                    <a:lnTo>
                      <a:pt x="486" y="354"/>
                    </a:lnTo>
                    <a:lnTo>
                      <a:pt x="492" y="348"/>
                    </a:lnTo>
                    <a:lnTo>
                      <a:pt x="486" y="348"/>
                    </a:lnTo>
                    <a:lnTo>
                      <a:pt x="480" y="342"/>
                    </a:lnTo>
                    <a:lnTo>
                      <a:pt x="474" y="342"/>
                    </a:lnTo>
                    <a:lnTo>
                      <a:pt x="474" y="348"/>
                    </a:lnTo>
                    <a:lnTo>
                      <a:pt x="468" y="348"/>
                    </a:lnTo>
                    <a:lnTo>
                      <a:pt x="462" y="342"/>
                    </a:lnTo>
                    <a:lnTo>
                      <a:pt x="456" y="342"/>
                    </a:lnTo>
                    <a:lnTo>
                      <a:pt x="456" y="336"/>
                    </a:lnTo>
                    <a:lnTo>
                      <a:pt x="456" y="330"/>
                    </a:lnTo>
                    <a:lnTo>
                      <a:pt x="456" y="324"/>
                    </a:lnTo>
                    <a:lnTo>
                      <a:pt x="456" y="318"/>
                    </a:lnTo>
                    <a:lnTo>
                      <a:pt x="456" y="312"/>
                    </a:lnTo>
                    <a:lnTo>
                      <a:pt x="456" y="306"/>
                    </a:lnTo>
                    <a:lnTo>
                      <a:pt x="456" y="300"/>
                    </a:lnTo>
                    <a:lnTo>
                      <a:pt x="462" y="300"/>
                    </a:lnTo>
                    <a:lnTo>
                      <a:pt x="462" y="294"/>
                    </a:lnTo>
                    <a:lnTo>
                      <a:pt x="456" y="288"/>
                    </a:lnTo>
                    <a:lnTo>
                      <a:pt x="450" y="288"/>
                    </a:lnTo>
                    <a:lnTo>
                      <a:pt x="450" y="282"/>
                    </a:lnTo>
                    <a:lnTo>
                      <a:pt x="444" y="282"/>
                    </a:lnTo>
                    <a:lnTo>
                      <a:pt x="444" y="276"/>
                    </a:lnTo>
                    <a:lnTo>
                      <a:pt x="438" y="270"/>
                    </a:lnTo>
                    <a:lnTo>
                      <a:pt x="432" y="276"/>
                    </a:lnTo>
                    <a:lnTo>
                      <a:pt x="426" y="276"/>
                    </a:lnTo>
                    <a:lnTo>
                      <a:pt x="426" y="282"/>
                    </a:lnTo>
                    <a:lnTo>
                      <a:pt x="420" y="282"/>
                    </a:lnTo>
                    <a:lnTo>
                      <a:pt x="414" y="282"/>
                    </a:lnTo>
                    <a:lnTo>
                      <a:pt x="414" y="288"/>
                    </a:lnTo>
                    <a:lnTo>
                      <a:pt x="408" y="288"/>
                    </a:lnTo>
                    <a:lnTo>
                      <a:pt x="402" y="288"/>
                    </a:lnTo>
                    <a:lnTo>
                      <a:pt x="396" y="282"/>
                    </a:lnTo>
                    <a:lnTo>
                      <a:pt x="396" y="288"/>
                    </a:lnTo>
                    <a:lnTo>
                      <a:pt x="390" y="288"/>
                    </a:lnTo>
                    <a:lnTo>
                      <a:pt x="384" y="288"/>
                    </a:lnTo>
                    <a:lnTo>
                      <a:pt x="384" y="294"/>
                    </a:lnTo>
                    <a:lnTo>
                      <a:pt x="384" y="300"/>
                    </a:lnTo>
                    <a:lnTo>
                      <a:pt x="378" y="300"/>
                    </a:lnTo>
                    <a:lnTo>
                      <a:pt x="372" y="300"/>
                    </a:lnTo>
                    <a:lnTo>
                      <a:pt x="366" y="306"/>
                    </a:lnTo>
                    <a:lnTo>
                      <a:pt x="360" y="306"/>
                    </a:lnTo>
                    <a:lnTo>
                      <a:pt x="354" y="306"/>
                    </a:lnTo>
                    <a:lnTo>
                      <a:pt x="348" y="306"/>
                    </a:lnTo>
                    <a:lnTo>
                      <a:pt x="342" y="306"/>
                    </a:lnTo>
                    <a:lnTo>
                      <a:pt x="336" y="306"/>
                    </a:lnTo>
                    <a:lnTo>
                      <a:pt x="330" y="306"/>
                    </a:lnTo>
                    <a:lnTo>
                      <a:pt x="330" y="312"/>
                    </a:lnTo>
                    <a:lnTo>
                      <a:pt x="324" y="312"/>
                    </a:lnTo>
                    <a:lnTo>
                      <a:pt x="324" y="318"/>
                    </a:lnTo>
                    <a:lnTo>
                      <a:pt x="324" y="324"/>
                    </a:lnTo>
                    <a:lnTo>
                      <a:pt x="324" y="330"/>
                    </a:lnTo>
                    <a:lnTo>
                      <a:pt x="324" y="336"/>
                    </a:lnTo>
                    <a:lnTo>
                      <a:pt x="318" y="336"/>
                    </a:lnTo>
                    <a:lnTo>
                      <a:pt x="312" y="336"/>
                    </a:lnTo>
                    <a:lnTo>
                      <a:pt x="306" y="342"/>
                    </a:lnTo>
                    <a:lnTo>
                      <a:pt x="306" y="348"/>
                    </a:lnTo>
                    <a:lnTo>
                      <a:pt x="312" y="354"/>
                    </a:lnTo>
                    <a:lnTo>
                      <a:pt x="318" y="354"/>
                    </a:lnTo>
                    <a:lnTo>
                      <a:pt x="318" y="360"/>
                    </a:lnTo>
                    <a:lnTo>
                      <a:pt x="324" y="360"/>
                    </a:lnTo>
                    <a:lnTo>
                      <a:pt x="318" y="360"/>
                    </a:lnTo>
                    <a:lnTo>
                      <a:pt x="318" y="366"/>
                    </a:lnTo>
                    <a:lnTo>
                      <a:pt x="312" y="366"/>
                    </a:lnTo>
                    <a:lnTo>
                      <a:pt x="306" y="366"/>
                    </a:lnTo>
                    <a:lnTo>
                      <a:pt x="300" y="366"/>
                    </a:lnTo>
                    <a:lnTo>
                      <a:pt x="300" y="360"/>
                    </a:lnTo>
                    <a:lnTo>
                      <a:pt x="300" y="354"/>
                    </a:lnTo>
                    <a:lnTo>
                      <a:pt x="300" y="348"/>
                    </a:lnTo>
                    <a:lnTo>
                      <a:pt x="294" y="348"/>
                    </a:lnTo>
                    <a:lnTo>
                      <a:pt x="288" y="348"/>
                    </a:lnTo>
                    <a:lnTo>
                      <a:pt x="282" y="348"/>
                    </a:lnTo>
                    <a:lnTo>
                      <a:pt x="276" y="348"/>
                    </a:lnTo>
                    <a:lnTo>
                      <a:pt x="270" y="348"/>
                    </a:lnTo>
                    <a:lnTo>
                      <a:pt x="264" y="348"/>
                    </a:lnTo>
                    <a:lnTo>
                      <a:pt x="258" y="348"/>
                    </a:lnTo>
                    <a:lnTo>
                      <a:pt x="252" y="348"/>
                    </a:lnTo>
                    <a:lnTo>
                      <a:pt x="246" y="354"/>
                    </a:lnTo>
                    <a:lnTo>
                      <a:pt x="240" y="354"/>
                    </a:lnTo>
                    <a:lnTo>
                      <a:pt x="240" y="360"/>
                    </a:lnTo>
                    <a:lnTo>
                      <a:pt x="240" y="366"/>
                    </a:lnTo>
                    <a:lnTo>
                      <a:pt x="234" y="366"/>
                    </a:lnTo>
                    <a:lnTo>
                      <a:pt x="228" y="366"/>
                    </a:lnTo>
                    <a:lnTo>
                      <a:pt x="222" y="366"/>
                    </a:lnTo>
                    <a:lnTo>
                      <a:pt x="216" y="366"/>
                    </a:lnTo>
                    <a:lnTo>
                      <a:pt x="210" y="366"/>
                    </a:lnTo>
                    <a:lnTo>
                      <a:pt x="210" y="372"/>
                    </a:lnTo>
                    <a:lnTo>
                      <a:pt x="210" y="378"/>
                    </a:lnTo>
                    <a:lnTo>
                      <a:pt x="210" y="384"/>
                    </a:lnTo>
                    <a:lnTo>
                      <a:pt x="204" y="384"/>
                    </a:lnTo>
                    <a:lnTo>
                      <a:pt x="198" y="384"/>
                    </a:lnTo>
                    <a:lnTo>
                      <a:pt x="198" y="390"/>
                    </a:lnTo>
                    <a:lnTo>
                      <a:pt x="192" y="390"/>
                    </a:lnTo>
                    <a:lnTo>
                      <a:pt x="192" y="384"/>
                    </a:lnTo>
                    <a:lnTo>
                      <a:pt x="192" y="378"/>
                    </a:lnTo>
                    <a:lnTo>
                      <a:pt x="186" y="378"/>
                    </a:lnTo>
                    <a:lnTo>
                      <a:pt x="180" y="372"/>
                    </a:lnTo>
                    <a:lnTo>
                      <a:pt x="174" y="372"/>
                    </a:lnTo>
                    <a:lnTo>
                      <a:pt x="174" y="366"/>
                    </a:lnTo>
                    <a:lnTo>
                      <a:pt x="168" y="366"/>
                    </a:lnTo>
                    <a:lnTo>
                      <a:pt x="162" y="366"/>
                    </a:lnTo>
                    <a:lnTo>
                      <a:pt x="162" y="360"/>
                    </a:lnTo>
                    <a:lnTo>
                      <a:pt x="162" y="354"/>
                    </a:lnTo>
                    <a:lnTo>
                      <a:pt x="156" y="354"/>
                    </a:lnTo>
                    <a:lnTo>
                      <a:pt x="150" y="348"/>
                    </a:lnTo>
                    <a:lnTo>
                      <a:pt x="150" y="342"/>
                    </a:lnTo>
                    <a:lnTo>
                      <a:pt x="156" y="342"/>
                    </a:lnTo>
                    <a:lnTo>
                      <a:pt x="162" y="342"/>
                    </a:lnTo>
                    <a:lnTo>
                      <a:pt x="162" y="336"/>
                    </a:lnTo>
                    <a:lnTo>
                      <a:pt x="162" y="330"/>
                    </a:lnTo>
                    <a:lnTo>
                      <a:pt x="156" y="330"/>
                    </a:lnTo>
                    <a:lnTo>
                      <a:pt x="150" y="324"/>
                    </a:lnTo>
                    <a:lnTo>
                      <a:pt x="150" y="318"/>
                    </a:lnTo>
                    <a:lnTo>
                      <a:pt x="156" y="312"/>
                    </a:lnTo>
                    <a:lnTo>
                      <a:pt x="162" y="312"/>
                    </a:lnTo>
                    <a:lnTo>
                      <a:pt x="162" y="306"/>
                    </a:lnTo>
                    <a:lnTo>
                      <a:pt x="162" y="300"/>
                    </a:lnTo>
                    <a:lnTo>
                      <a:pt x="162" y="294"/>
                    </a:lnTo>
                    <a:lnTo>
                      <a:pt x="156" y="294"/>
                    </a:lnTo>
                    <a:lnTo>
                      <a:pt x="150" y="294"/>
                    </a:lnTo>
                    <a:lnTo>
                      <a:pt x="144" y="294"/>
                    </a:lnTo>
                    <a:lnTo>
                      <a:pt x="144" y="300"/>
                    </a:lnTo>
                    <a:lnTo>
                      <a:pt x="138" y="300"/>
                    </a:lnTo>
                    <a:lnTo>
                      <a:pt x="132" y="300"/>
                    </a:lnTo>
                    <a:lnTo>
                      <a:pt x="126" y="300"/>
                    </a:lnTo>
                    <a:lnTo>
                      <a:pt x="126" y="294"/>
                    </a:lnTo>
                    <a:lnTo>
                      <a:pt x="132" y="294"/>
                    </a:lnTo>
                    <a:lnTo>
                      <a:pt x="126" y="288"/>
                    </a:lnTo>
                    <a:lnTo>
                      <a:pt x="120" y="288"/>
                    </a:lnTo>
                    <a:lnTo>
                      <a:pt x="120" y="282"/>
                    </a:lnTo>
                    <a:lnTo>
                      <a:pt x="120" y="276"/>
                    </a:lnTo>
                    <a:lnTo>
                      <a:pt x="120" y="270"/>
                    </a:lnTo>
                    <a:lnTo>
                      <a:pt x="114" y="270"/>
                    </a:lnTo>
                    <a:lnTo>
                      <a:pt x="108" y="270"/>
                    </a:lnTo>
                    <a:lnTo>
                      <a:pt x="102" y="270"/>
                    </a:lnTo>
                    <a:lnTo>
                      <a:pt x="102" y="264"/>
                    </a:lnTo>
                    <a:lnTo>
                      <a:pt x="102" y="258"/>
                    </a:lnTo>
                    <a:lnTo>
                      <a:pt x="102" y="252"/>
                    </a:lnTo>
                    <a:lnTo>
                      <a:pt x="102" y="246"/>
                    </a:lnTo>
                    <a:lnTo>
                      <a:pt x="96" y="246"/>
                    </a:lnTo>
                    <a:lnTo>
                      <a:pt x="90" y="252"/>
                    </a:lnTo>
                    <a:lnTo>
                      <a:pt x="90" y="246"/>
                    </a:lnTo>
                    <a:lnTo>
                      <a:pt x="90" y="240"/>
                    </a:lnTo>
                    <a:lnTo>
                      <a:pt x="90" y="234"/>
                    </a:lnTo>
                    <a:lnTo>
                      <a:pt x="96" y="234"/>
                    </a:lnTo>
                    <a:lnTo>
                      <a:pt x="96" y="228"/>
                    </a:lnTo>
                    <a:lnTo>
                      <a:pt x="102" y="228"/>
                    </a:lnTo>
                    <a:lnTo>
                      <a:pt x="102" y="222"/>
                    </a:lnTo>
                    <a:lnTo>
                      <a:pt x="96" y="222"/>
                    </a:lnTo>
                    <a:lnTo>
                      <a:pt x="90" y="216"/>
                    </a:lnTo>
                    <a:lnTo>
                      <a:pt x="90" y="210"/>
                    </a:lnTo>
                    <a:lnTo>
                      <a:pt x="90" y="204"/>
                    </a:lnTo>
                    <a:lnTo>
                      <a:pt x="90" y="198"/>
                    </a:lnTo>
                    <a:lnTo>
                      <a:pt x="90" y="192"/>
                    </a:lnTo>
                    <a:lnTo>
                      <a:pt x="84" y="186"/>
                    </a:lnTo>
                    <a:lnTo>
                      <a:pt x="78" y="186"/>
                    </a:lnTo>
                    <a:lnTo>
                      <a:pt x="72" y="186"/>
                    </a:lnTo>
                    <a:lnTo>
                      <a:pt x="66" y="186"/>
                    </a:lnTo>
                    <a:lnTo>
                      <a:pt x="60" y="186"/>
                    </a:lnTo>
                    <a:lnTo>
                      <a:pt x="54" y="186"/>
                    </a:lnTo>
                    <a:lnTo>
                      <a:pt x="54" y="192"/>
                    </a:lnTo>
                    <a:lnTo>
                      <a:pt x="48" y="192"/>
                    </a:lnTo>
                    <a:lnTo>
                      <a:pt x="42" y="192"/>
                    </a:lnTo>
                    <a:lnTo>
                      <a:pt x="48" y="186"/>
                    </a:lnTo>
                    <a:lnTo>
                      <a:pt x="42" y="186"/>
                    </a:lnTo>
                    <a:lnTo>
                      <a:pt x="36" y="180"/>
                    </a:lnTo>
                    <a:lnTo>
                      <a:pt x="30" y="180"/>
                    </a:lnTo>
                    <a:lnTo>
                      <a:pt x="30" y="186"/>
                    </a:lnTo>
                    <a:lnTo>
                      <a:pt x="24" y="186"/>
                    </a:lnTo>
                    <a:lnTo>
                      <a:pt x="18" y="186"/>
                    </a:lnTo>
                    <a:lnTo>
                      <a:pt x="18" y="192"/>
                    </a:lnTo>
                    <a:lnTo>
                      <a:pt x="12" y="192"/>
                    </a:lnTo>
                    <a:lnTo>
                      <a:pt x="12" y="186"/>
                    </a:lnTo>
                    <a:lnTo>
                      <a:pt x="12" y="180"/>
                    </a:lnTo>
                    <a:lnTo>
                      <a:pt x="18" y="180"/>
                    </a:lnTo>
                    <a:lnTo>
                      <a:pt x="12" y="180"/>
                    </a:lnTo>
                    <a:lnTo>
                      <a:pt x="12" y="174"/>
                    </a:lnTo>
                    <a:lnTo>
                      <a:pt x="6" y="174"/>
                    </a:lnTo>
                    <a:lnTo>
                      <a:pt x="0" y="174"/>
                    </a:lnTo>
                    <a:lnTo>
                      <a:pt x="0" y="168"/>
                    </a:lnTo>
                    <a:lnTo>
                      <a:pt x="0" y="162"/>
                    </a:lnTo>
                    <a:lnTo>
                      <a:pt x="6" y="156"/>
                    </a:lnTo>
                    <a:lnTo>
                      <a:pt x="12" y="156"/>
                    </a:lnTo>
                    <a:lnTo>
                      <a:pt x="18" y="150"/>
                    </a:lnTo>
                    <a:lnTo>
                      <a:pt x="24" y="150"/>
                    </a:lnTo>
                    <a:lnTo>
                      <a:pt x="30" y="150"/>
                    </a:lnTo>
                    <a:lnTo>
                      <a:pt x="36" y="150"/>
                    </a:lnTo>
                    <a:lnTo>
                      <a:pt x="42" y="150"/>
                    </a:lnTo>
                    <a:lnTo>
                      <a:pt x="48" y="150"/>
                    </a:lnTo>
                    <a:lnTo>
                      <a:pt x="54" y="150"/>
                    </a:lnTo>
                    <a:lnTo>
                      <a:pt x="60" y="150"/>
                    </a:lnTo>
                    <a:lnTo>
                      <a:pt x="66" y="150"/>
                    </a:lnTo>
                    <a:lnTo>
                      <a:pt x="72" y="150"/>
                    </a:lnTo>
                    <a:lnTo>
                      <a:pt x="78" y="150"/>
                    </a:lnTo>
                    <a:lnTo>
                      <a:pt x="84" y="150"/>
                    </a:lnTo>
                    <a:lnTo>
                      <a:pt x="90" y="150"/>
                    </a:lnTo>
                    <a:lnTo>
                      <a:pt x="96" y="144"/>
                    </a:lnTo>
                    <a:lnTo>
                      <a:pt x="102" y="144"/>
                    </a:lnTo>
                    <a:lnTo>
                      <a:pt x="108" y="144"/>
                    </a:lnTo>
                    <a:lnTo>
                      <a:pt x="108" y="138"/>
                    </a:lnTo>
                    <a:lnTo>
                      <a:pt x="114" y="138"/>
                    </a:lnTo>
                    <a:lnTo>
                      <a:pt x="120" y="138"/>
                    </a:lnTo>
                    <a:lnTo>
                      <a:pt x="126" y="138"/>
                    </a:lnTo>
                    <a:lnTo>
                      <a:pt x="132" y="138"/>
                    </a:lnTo>
                    <a:lnTo>
                      <a:pt x="138" y="132"/>
                    </a:lnTo>
                    <a:lnTo>
                      <a:pt x="144" y="132"/>
                    </a:lnTo>
                    <a:lnTo>
                      <a:pt x="150" y="132"/>
                    </a:lnTo>
                    <a:lnTo>
                      <a:pt x="156" y="132"/>
                    </a:lnTo>
                    <a:lnTo>
                      <a:pt x="162" y="132"/>
                    </a:lnTo>
                    <a:lnTo>
                      <a:pt x="168" y="132"/>
                    </a:lnTo>
                    <a:lnTo>
                      <a:pt x="168" y="126"/>
                    </a:lnTo>
                    <a:lnTo>
                      <a:pt x="168" y="120"/>
                    </a:lnTo>
                    <a:lnTo>
                      <a:pt x="174" y="120"/>
                    </a:lnTo>
                    <a:lnTo>
                      <a:pt x="180" y="120"/>
                    </a:lnTo>
                    <a:lnTo>
                      <a:pt x="180" y="114"/>
                    </a:lnTo>
                    <a:lnTo>
                      <a:pt x="186" y="108"/>
                    </a:lnTo>
                    <a:lnTo>
                      <a:pt x="192" y="108"/>
                    </a:lnTo>
                    <a:lnTo>
                      <a:pt x="198" y="108"/>
                    </a:lnTo>
                    <a:lnTo>
                      <a:pt x="198" y="102"/>
                    </a:lnTo>
                    <a:lnTo>
                      <a:pt x="204" y="102"/>
                    </a:lnTo>
                    <a:lnTo>
                      <a:pt x="210" y="102"/>
                    </a:lnTo>
                    <a:lnTo>
                      <a:pt x="210" y="96"/>
                    </a:lnTo>
                    <a:lnTo>
                      <a:pt x="216" y="96"/>
                    </a:lnTo>
                    <a:lnTo>
                      <a:pt x="216" y="90"/>
                    </a:lnTo>
                    <a:lnTo>
                      <a:pt x="210" y="90"/>
                    </a:lnTo>
                    <a:lnTo>
                      <a:pt x="210" y="84"/>
                    </a:lnTo>
                    <a:lnTo>
                      <a:pt x="216" y="84"/>
                    </a:lnTo>
                    <a:lnTo>
                      <a:pt x="216" y="78"/>
                    </a:lnTo>
                    <a:lnTo>
                      <a:pt x="216" y="72"/>
                    </a:lnTo>
                    <a:lnTo>
                      <a:pt x="216" y="66"/>
                    </a:lnTo>
                    <a:lnTo>
                      <a:pt x="216" y="60"/>
                    </a:lnTo>
                    <a:lnTo>
                      <a:pt x="216" y="54"/>
                    </a:lnTo>
                    <a:lnTo>
                      <a:pt x="210" y="48"/>
                    </a:lnTo>
                    <a:lnTo>
                      <a:pt x="216" y="48"/>
                    </a:lnTo>
                    <a:lnTo>
                      <a:pt x="222" y="42"/>
                    </a:lnTo>
                    <a:lnTo>
                      <a:pt x="228" y="42"/>
                    </a:lnTo>
                    <a:lnTo>
                      <a:pt x="228" y="36"/>
                    </a:lnTo>
                    <a:lnTo>
                      <a:pt x="234" y="30"/>
                    </a:lnTo>
                    <a:lnTo>
                      <a:pt x="228" y="30"/>
                    </a:lnTo>
                    <a:lnTo>
                      <a:pt x="228" y="24"/>
                    </a:lnTo>
                    <a:lnTo>
                      <a:pt x="228" y="18"/>
                    </a:lnTo>
                    <a:lnTo>
                      <a:pt x="222" y="18"/>
                    </a:lnTo>
                    <a:lnTo>
                      <a:pt x="222" y="12"/>
                    </a:lnTo>
                    <a:lnTo>
                      <a:pt x="216" y="12"/>
                    </a:lnTo>
                    <a:lnTo>
                      <a:pt x="216" y="6"/>
                    </a:lnTo>
                    <a:lnTo>
                      <a:pt x="222" y="6"/>
                    </a:lnTo>
                    <a:lnTo>
                      <a:pt x="228" y="6"/>
                    </a:lnTo>
                    <a:lnTo>
                      <a:pt x="234" y="6"/>
                    </a:lnTo>
                    <a:lnTo>
                      <a:pt x="240" y="0"/>
                    </a:lnTo>
                    <a:lnTo>
                      <a:pt x="246" y="0"/>
                    </a:lnTo>
                    <a:lnTo>
                      <a:pt x="246" y="6"/>
                    </a:lnTo>
                    <a:lnTo>
                      <a:pt x="246" y="12"/>
                    </a:lnTo>
                    <a:lnTo>
                      <a:pt x="246" y="18"/>
                    </a:lnTo>
                    <a:lnTo>
                      <a:pt x="246" y="24"/>
                    </a:lnTo>
                    <a:lnTo>
                      <a:pt x="252" y="24"/>
                    </a:lnTo>
                    <a:lnTo>
                      <a:pt x="258" y="24"/>
                    </a:lnTo>
                    <a:lnTo>
                      <a:pt x="264" y="24"/>
                    </a:lnTo>
                    <a:lnTo>
                      <a:pt x="270" y="24"/>
                    </a:lnTo>
                    <a:lnTo>
                      <a:pt x="276" y="24"/>
                    </a:lnTo>
                    <a:lnTo>
                      <a:pt x="276" y="18"/>
                    </a:lnTo>
                    <a:lnTo>
                      <a:pt x="276" y="12"/>
                    </a:lnTo>
                    <a:lnTo>
                      <a:pt x="282" y="12"/>
                    </a:lnTo>
                    <a:lnTo>
                      <a:pt x="288" y="12"/>
                    </a:lnTo>
                    <a:lnTo>
                      <a:pt x="294" y="12"/>
                    </a:lnTo>
                    <a:lnTo>
                      <a:pt x="300" y="18"/>
                    </a:lnTo>
                    <a:lnTo>
                      <a:pt x="306" y="18"/>
                    </a:lnTo>
                    <a:lnTo>
                      <a:pt x="306" y="24"/>
                    </a:lnTo>
                    <a:lnTo>
                      <a:pt x="312" y="30"/>
                    </a:lnTo>
                    <a:lnTo>
                      <a:pt x="312" y="36"/>
                    </a:lnTo>
                    <a:lnTo>
                      <a:pt x="318" y="36"/>
                    </a:lnTo>
                    <a:lnTo>
                      <a:pt x="324" y="36"/>
                    </a:lnTo>
                    <a:lnTo>
                      <a:pt x="324" y="42"/>
                    </a:lnTo>
                    <a:lnTo>
                      <a:pt x="330" y="42"/>
                    </a:lnTo>
                    <a:lnTo>
                      <a:pt x="336" y="42"/>
                    </a:lnTo>
                    <a:lnTo>
                      <a:pt x="342" y="42"/>
                    </a:lnTo>
                    <a:lnTo>
                      <a:pt x="342" y="36"/>
                    </a:lnTo>
                    <a:lnTo>
                      <a:pt x="348" y="36"/>
                    </a:lnTo>
                    <a:lnTo>
                      <a:pt x="354" y="36"/>
                    </a:lnTo>
                    <a:lnTo>
                      <a:pt x="354" y="30"/>
                    </a:lnTo>
                    <a:lnTo>
                      <a:pt x="360" y="30"/>
                    </a:lnTo>
                    <a:lnTo>
                      <a:pt x="366" y="36"/>
                    </a:lnTo>
                    <a:lnTo>
                      <a:pt x="372" y="36"/>
                    </a:lnTo>
                    <a:lnTo>
                      <a:pt x="372" y="42"/>
                    </a:lnTo>
                    <a:lnTo>
                      <a:pt x="372" y="48"/>
                    </a:lnTo>
                    <a:lnTo>
                      <a:pt x="378" y="48"/>
                    </a:lnTo>
                    <a:lnTo>
                      <a:pt x="384" y="48"/>
                    </a:lnTo>
                    <a:lnTo>
                      <a:pt x="384" y="54"/>
                    </a:lnTo>
                    <a:lnTo>
                      <a:pt x="384" y="60"/>
                    </a:lnTo>
                    <a:lnTo>
                      <a:pt x="390" y="54"/>
                    </a:lnTo>
                    <a:lnTo>
                      <a:pt x="396" y="54"/>
                    </a:lnTo>
                    <a:lnTo>
                      <a:pt x="402" y="54"/>
                    </a:lnTo>
                    <a:lnTo>
                      <a:pt x="408" y="48"/>
                    </a:lnTo>
                    <a:lnTo>
                      <a:pt x="414" y="48"/>
                    </a:lnTo>
                    <a:lnTo>
                      <a:pt x="414" y="42"/>
                    </a:lnTo>
                    <a:lnTo>
                      <a:pt x="420" y="42"/>
                    </a:lnTo>
                    <a:lnTo>
                      <a:pt x="426" y="36"/>
                    </a:lnTo>
                    <a:lnTo>
                      <a:pt x="432" y="36"/>
                    </a:lnTo>
                    <a:close/>
                  </a:path>
                </a:pathLst>
              </a:custGeom>
              <a:noFill/>
              <a:ln w="6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00" name="Freeform 248"/>
              <p:cNvSpPr>
                <a:spLocks/>
              </p:cNvSpPr>
              <p:nvPr/>
            </p:nvSpPr>
            <p:spPr bwMode="auto">
              <a:xfrm>
                <a:off x="6067425" y="4143375"/>
                <a:ext cx="1190625" cy="933450"/>
              </a:xfrm>
              <a:custGeom>
                <a:avLst/>
                <a:gdLst>
                  <a:gd name="T0" fmla="*/ 2147483647 w 750"/>
                  <a:gd name="T1" fmla="*/ 2147483647 h 588"/>
                  <a:gd name="T2" fmla="*/ 2147483647 w 750"/>
                  <a:gd name="T3" fmla="*/ 2147483647 h 588"/>
                  <a:gd name="T4" fmla="*/ 2147483647 w 750"/>
                  <a:gd name="T5" fmla="*/ 2147483647 h 588"/>
                  <a:gd name="T6" fmla="*/ 2147483647 w 750"/>
                  <a:gd name="T7" fmla="*/ 2147483647 h 588"/>
                  <a:gd name="T8" fmla="*/ 2147483647 w 750"/>
                  <a:gd name="T9" fmla="*/ 2147483647 h 588"/>
                  <a:gd name="T10" fmla="*/ 2147483647 w 750"/>
                  <a:gd name="T11" fmla="*/ 2147483647 h 588"/>
                  <a:gd name="T12" fmla="*/ 2147483647 w 750"/>
                  <a:gd name="T13" fmla="*/ 2147483647 h 588"/>
                  <a:gd name="T14" fmla="*/ 2147483647 w 750"/>
                  <a:gd name="T15" fmla="*/ 2147483647 h 588"/>
                  <a:gd name="T16" fmla="*/ 2147483647 w 750"/>
                  <a:gd name="T17" fmla="*/ 2147483647 h 588"/>
                  <a:gd name="T18" fmla="*/ 2147483647 w 750"/>
                  <a:gd name="T19" fmla="*/ 2147483647 h 588"/>
                  <a:gd name="T20" fmla="*/ 2147483647 w 750"/>
                  <a:gd name="T21" fmla="*/ 2147483647 h 588"/>
                  <a:gd name="T22" fmla="*/ 2147483647 w 750"/>
                  <a:gd name="T23" fmla="*/ 2147483647 h 588"/>
                  <a:gd name="T24" fmla="*/ 2147483647 w 750"/>
                  <a:gd name="T25" fmla="*/ 2147483647 h 588"/>
                  <a:gd name="T26" fmla="*/ 2147483647 w 750"/>
                  <a:gd name="T27" fmla="*/ 2147483647 h 588"/>
                  <a:gd name="T28" fmla="*/ 2147483647 w 750"/>
                  <a:gd name="T29" fmla="*/ 2147483647 h 588"/>
                  <a:gd name="T30" fmla="*/ 2147483647 w 750"/>
                  <a:gd name="T31" fmla="*/ 2147483647 h 588"/>
                  <a:gd name="T32" fmla="*/ 2147483647 w 750"/>
                  <a:gd name="T33" fmla="*/ 2147483647 h 588"/>
                  <a:gd name="T34" fmla="*/ 2147483647 w 750"/>
                  <a:gd name="T35" fmla="*/ 2147483647 h 588"/>
                  <a:gd name="T36" fmla="*/ 2147483647 w 750"/>
                  <a:gd name="T37" fmla="*/ 2147483647 h 588"/>
                  <a:gd name="T38" fmla="*/ 2147483647 w 750"/>
                  <a:gd name="T39" fmla="*/ 2147483647 h 588"/>
                  <a:gd name="T40" fmla="*/ 2147483647 w 750"/>
                  <a:gd name="T41" fmla="*/ 2147483647 h 588"/>
                  <a:gd name="T42" fmla="*/ 2147483647 w 750"/>
                  <a:gd name="T43" fmla="*/ 2147483647 h 588"/>
                  <a:gd name="T44" fmla="*/ 2147483647 w 750"/>
                  <a:gd name="T45" fmla="*/ 2147483647 h 588"/>
                  <a:gd name="T46" fmla="*/ 2147483647 w 750"/>
                  <a:gd name="T47" fmla="*/ 2147483647 h 588"/>
                  <a:gd name="T48" fmla="*/ 2147483647 w 750"/>
                  <a:gd name="T49" fmla="*/ 2147483647 h 588"/>
                  <a:gd name="T50" fmla="*/ 2147483647 w 750"/>
                  <a:gd name="T51" fmla="*/ 2147483647 h 588"/>
                  <a:gd name="T52" fmla="*/ 2147483647 w 750"/>
                  <a:gd name="T53" fmla="*/ 2147483647 h 588"/>
                  <a:gd name="T54" fmla="*/ 2147483647 w 750"/>
                  <a:gd name="T55" fmla="*/ 2147483647 h 588"/>
                  <a:gd name="T56" fmla="*/ 2147483647 w 750"/>
                  <a:gd name="T57" fmla="*/ 2147483647 h 588"/>
                  <a:gd name="T58" fmla="*/ 2147483647 w 750"/>
                  <a:gd name="T59" fmla="*/ 2147483647 h 588"/>
                  <a:gd name="T60" fmla="*/ 2147483647 w 750"/>
                  <a:gd name="T61" fmla="*/ 2147483647 h 588"/>
                  <a:gd name="T62" fmla="*/ 2147483647 w 750"/>
                  <a:gd name="T63" fmla="*/ 2147483647 h 588"/>
                  <a:gd name="T64" fmla="*/ 2147483647 w 750"/>
                  <a:gd name="T65" fmla="*/ 2147483647 h 588"/>
                  <a:gd name="T66" fmla="*/ 2147483647 w 750"/>
                  <a:gd name="T67" fmla="*/ 2147483647 h 588"/>
                  <a:gd name="T68" fmla="*/ 2147483647 w 750"/>
                  <a:gd name="T69" fmla="*/ 2147483647 h 588"/>
                  <a:gd name="T70" fmla="*/ 2147483647 w 750"/>
                  <a:gd name="T71" fmla="*/ 2147483647 h 588"/>
                  <a:gd name="T72" fmla="*/ 2147483647 w 750"/>
                  <a:gd name="T73" fmla="*/ 2147483647 h 588"/>
                  <a:gd name="T74" fmla="*/ 2147483647 w 750"/>
                  <a:gd name="T75" fmla="*/ 2147483647 h 588"/>
                  <a:gd name="T76" fmla="*/ 2147483647 w 750"/>
                  <a:gd name="T77" fmla="*/ 2147483647 h 588"/>
                  <a:gd name="T78" fmla="*/ 2147483647 w 750"/>
                  <a:gd name="T79" fmla="*/ 2147483647 h 588"/>
                  <a:gd name="T80" fmla="*/ 2147483647 w 750"/>
                  <a:gd name="T81" fmla="*/ 2147483647 h 588"/>
                  <a:gd name="T82" fmla="*/ 2147483647 w 750"/>
                  <a:gd name="T83" fmla="*/ 2147483647 h 588"/>
                  <a:gd name="T84" fmla="*/ 2147483647 w 750"/>
                  <a:gd name="T85" fmla="*/ 2147483647 h 588"/>
                  <a:gd name="T86" fmla="*/ 2147483647 w 750"/>
                  <a:gd name="T87" fmla="*/ 2147483647 h 588"/>
                  <a:gd name="T88" fmla="*/ 2147483647 w 750"/>
                  <a:gd name="T89" fmla="*/ 2147483647 h 588"/>
                  <a:gd name="T90" fmla="*/ 2147483647 w 750"/>
                  <a:gd name="T91" fmla="*/ 2147483647 h 588"/>
                  <a:gd name="T92" fmla="*/ 2147483647 w 750"/>
                  <a:gd name="T93" fmla="*/ 2147483647 h 588"/>
                  <a:gd name="T94" fmla="*/ 2147483647 w 750"/>
                  <a:gd name="T95" fmla="*/ 2147483647 h 588"/>
                  <a:gd name="T96" fmla="*/ 2147483647 w 750"/>
                  <a:gd name="T97" fmla="*/ 2147483647 h 588"/>
                  <a:gd name="T98" fmla="*/ 2147483647 w 750"/>
                  <a:gd name="T99" fmla="*/ 2147483647 h 588"/>
                  <a:gd name="T100" fmla="*/ 2147483647 w 750"/>
                  <a:gd name="T101" fmla="*/ 2147483647 h 588"/>
                  <a:gd name="T102" fmla="*/ 2147483647 w 750"/>
                  <a:gd name="T103" fmla="*/ 2147483647 h 588"/>
                  <a:gd name="T104" fmla="*/ 2147483647 w 750"/>
                  <a:gd name="T105" fmla="*/ 2147483647 h 588"/>
                  <a:gd name="T106" fmla="*/ 2147483647 w 750"/>
                  <a:gd name="T107" fmla="*/ 2147483647 h 588"/>
                  <a:gd name="T108" fmla="*/ 2147483647 w 750"/>
                  <a:gd name="T109" fmla="*/ 2147483647 h 588"/>
                  <a:gd name="T110" fmla="*/ 2147483647 w 750"/>
                  <a:gd name="T111" fmla="*/ 2147483647 h 588"/>
                  <a:gd name="T112" fmla="*/ 2147483647 w 750"/>
                  <a:gd name="T113" fmla="*/ 2147483647 h 588"/>
                  <a:gd name="T114" fmla="*/ 2147483647 w 750"/>
                  <a:gd name="T115" fmla="*/ 2147483647 h 588"/>
                  <a:gd name="T116" fmla="*/ 2147483647 w 750"/>
                  <a:gd name="T117" fmla="*/ 2147483647 h 588"/>
                  <a:gd name="T118" fmla="*/ 2147483647 w 750"/>
                  <a:gd name="T119" fmla="*/ 2147483647 h 588"/>
                  <a:gd name="T120" fmla="*/ 2147483647 w 750"/>
                  <a:gd name="T121" fmla="*/ 2147483647 h 588"/>
                  <a:gd name="T122" fmla="*/ 2147483647 w 750"/>
                  <a:gd name="T123" fmla="*/ 2147483647 h 588"/>
                  <a:gd name="T124" fmla="*/ 2147483647 w 750"/>
                  <a:gd name="T125" fmla="*/ 2147483647 h 588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750"/>
                  <a:gd name="T190" fmla="*/ 0 h 588"/>
                  <a:gd name="T191" fmla="*/ 750 w 750"/>
                  <a:gd name="T192" fmla="*/ 588 h 588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750" h="588">
                    <a:moveTo>
                      <a:pt x="150" y="336"/>
                    </a:moveTo>
                    <a:lnTo>
                      <a:pt x="150" y="330"/>
                    </a:lnTo>
                    <a:lnTo>
                      <a:pt x="150" y="324"/>
                    </a:lnTo>
                    <a:lnTo>
                      <a:pt x="150" y="318"/>
                    </a:lnTo>
                    <a:lnTo>
                      <a:pt x="150" y="312"/>
                    </a:lnTo>
                    <a:lnTo>
                      <a:pt x="150" y="306"/>
                    </a:lnTo>
                    <a:lnTo>
                      <a:pt x="150" y="300"/>
                    </a:lnTo>
                    <a:lnTo>
                      <a:pt x="156" y="300"/>
                    </a:lnTo>
                    <a:lnTo>
                      <a:pt x="162" y="300"/>
                    </a:lnTo>
                    <a:lnTo>
                      <a:pt x="168" y="300"/>
                    </a:lnTo>
                    <a:lnTo>
                      <a:pt x="174" y="300"/>
                    </a:lnTo>
                    <a:lnTo>
                      <a:pt x="180" y="300"/>
                    </a:lnTo>
                    <a:lnTo>
                      <a:pt x="180" y="294"/>
                    </a:lnTo>
                    <a:lnTo>
                      <a:pt x="186" y="294"/>
                    </a:lnTo>
                    <a:lnTo>
                      <a:pt x="186" y="288"/>
                    </a:lnTo>
                    <a:lnTo>
                      <a:pt x="180" y="288"/>
                    </a:lnTo>
                    <a:lnTo>
                      <a:pt x="180" y="282"/>
                    </a:lnTo>
                    <a:lnTo>
                      <a:pt x="174" y="282"/>
                    </a:lnTo>
                    <a:lnTo>
                      <a:pt x="174" y="276"/>
                    </a:lnTo>
                    <a:lnTo>
                      <a:pt x="168" y="276"/>
                    </a:lnTo>
                    <a:lnTo>
                      <a:pt x="168" y="270"/>
                    </a:lnTo>
                    <a:lnTo>
                      <a:pt x="174" y="270"/>
                    </a:lnTo>
                    <a:lnTo>
                      <a:pt x="180" y="270"/>
                    </a:lnTo>
                    <a:lnTo>
                      <a:pt x="186" y="270"/>
                    </a:lnTo>
                    <a:lnTo>
                      <a:pt x="192" y="270"/>
                    </a:lnTo>
                    <a:lnTo>
                      <a:pt x="198" y="270"/>
                    </a:lnTo>
                    <a:lnTo>
                      <a:pt x="198" y="264"/>
                    </a:lnTo>
                    <a:lnTo>
                      <a:pt x="198" y="258"/>
                    </a:lnTo>
                    <a:lnTo>
                      <a:pt x="198" y="252"/>
                    </a:lnTo>
                    <a:lnTo>
                      <a:pt x="198" y="246"/>
                    </a:lnTo>
                    <a:lnTo>
                      <a:pt x="192" y="240"/>
                    </a:lnTo>
                    <a:lnTo>
                      <a:pt x="186" y="240"/>
                    </a:lnTo>
                    <a:lnTo>
                      <a:pt x="186" y="234"/>
                    </a:lnTo>
                    <a:lnTo>
                      <a:pt x="180" y="234"/>
                    </a:lnTo>
                    <a:lnTo>
                      <a:pt x="186" y="228"/>
                    </a:lnTo>
                    <a:lnTo>
                      <a:pt x="180" y="228"/>
                    </a:lnTo>
                    <a:lnTo>
                      <a:pt x="174" y="228"/>
                    </a:lnTo>
                    <a:lnTo>
                      <a:pt x="168" y="228"/>
                    </a:lnTo>
                    <a:lnTo>
                      <a:pt x="162" y="228"/>
                    </a:lnTo>
                    <a:lnTo>
                      <a:pt x="156" y="228"/>
                    </a:lnTo>
                    <a:lnTo>
                      <a:pt x="150" y="228"/>
                    </a:lnTo>
                    <a:lnTo>
                      <a:pt x="150" y="234"/>
                    </a:lnTo>
                    <a:lnTo>
                      <a:pt x="150" y="240"/>
                    </a:lnTo>
                    <a:lnTo>
                      <a:pt x="156" y="240"/>
                    </a:lnTo>
                    <a:lnTo>
                      <a:pt x="150" y="246"/>
                    </a:lnTo>
                    <a:lnTo>
                      <a:pt x="144" y="246"/>
                    </a:lnTo>
                    <a:lnTo>
                      <a:pt x="138" y="252"/>
                    </a:lnTo>
                    <a:lnTo>
                      <a:pt x="132" y="252"/>
                    </a:lnTo>
                    <a:lnTo>
                      <a:pt x="132" y="246"/>
                    </a:lnTo>
                    <a:lnTo>
                      <a:pt x="126" y="246"/>
                    </a:lnTo>
                    <a:lnTo>
                      <a:pt x="120" y="246"/>
                    </a:lnTo>
                    <a:lnTo>
                      <a:pt x="114" y="246"/>
                    </a:lnTo>
                    <a:lnTo>
                      <a:pt x="108" y="246"/>
                    </a:lnTo>
                    <a:lnTo>
                      <a:pt x="102" y="252"/>
                    </a:lnTo>
                    <a:lnTo>
                      <a:pt x="96" y="252"/>
                    </a:lnTo>
                    <a:lnTo>
                      <a:pt x="90" y="252"/>
                    </a:lnTo>
                    <a:lnTo>
                      <a:pt x="84" y="252"/>
                    </a:lnTo>
                    <a:lnTo>
                      <a:pt x="78" y="258"/>
                    </a:lnTo>
                    <a:lnTo>
                      <a:pt x="72" y="252"/>
                    </a:lnTo>
                    <a:lnTo>
                      <a:pt x="66" y="252"/>
                    </a:lnTo>
                    <a:lnTo>
                      <a:pt x="60" y="252"/>
                    </a:lnTo>
                    <a:lnTo>
                      <a:pt x="60" y="246"/>
                    </a:lnTo>
                    <a:lnTo>
                      <a:pt x="60" y="240"/>
                    </a:lnTo>
                    <a:lnTo>
                      <a:pt x="60" y="234"/>
                    </a:lnTo>
                    <a:lnTo>
                      <a:pt x="54" y="234"/>
                    </a:lnTo>
                    <a:lnTo>
                      <a:pt x="54" y="228"/>
                    </a:lnTo>
                    <a:lnTo>
                      <a:pt x="48" y="228"/>
                    </a:lnTo>
                    <a:lnTo>
                      <a:pt x="48" y="222"/>
                    </a:lnTo>
                    <a:lnTo>
                      <a:pt x="42" y="222"/>
                    </a:lnTo>
                    <a:lnTo>
                      <a:pt x="42" y="216"/>
                    </a:lnTo>
                    <a:lnTo>
                      <a:pt x="36" y="216"/>
                    </a:lnTo>
                    <a:lnTo>
                      <a:pt x="36" y="210"/>
                    </a:lnTo>
                    <a:lnTo>
                      <a:pt x="30" y="204"/>
                    </a:lnTo>
                    <a:lnTo>
                      <a:pt x="24" y="204"/>
                    </a:lnTo>
                    <a:lnTo>
                      <a:pt x="24" y="198"/>
                    </a:lnTo>
                    <a:lnTo>
                      <a:pt x="18" y="198"/>
                    </a:lnTo>
                    <a:lnTo>
                      <a:pt x="18" y="192"/>
                    </a:lnTo>
                    <a:lnTo>
                      <a:pt x="12" y="192"/>
                    </a:lnTo>
                    <a:lnTo>
                      <a:pt x="6" y="192"/>
                    </a:lnTo>
                    <a:lnTo>
                      <a:pt x="6" y="186"/>
                    </a:lnTo>
                    <a:lnTo>
                      <a:pt x="0" y="186"/>
                    </a:lnTo>
                    <a:lnTo>
                      <a:pt x="6" y="180"/>
                    </a:lnTo>
                    <a:lnTo>
                      <a:pt x="12" y="180"/>
                    </a:lnTo>
                    <a:lnTo>
                      <a:pt x="18" y="174"/>
                    </a:lnTo>
                    <a:lnTo>
                      <a:pt x="18" y="168"/>
                    </a:lnTo>
                    <a:lnTo>
                      <a:pt x="18" y="162"/>
                    </a:lnTo>
                    <a:lnTo>
                      <a:pt x="12" y="156"/>
                    </a:lnTo>
                    <a:lnTo>
                      <a:pt x="12" y="150"/>
                    </a:lnTo>
                    <a:lnTo>
                      <a:pt x="6" y="150"/>
                    </a:lnTo>
                    <a:lnTo>
                      <a:pt x="6" y="144"/>
                    </a:lnTo>
                    <a:lnTo>
                      <a:pt x="0" y="144"/>
                    </a:lnTo>
                    <a:lnTo>
                      <a:pt x="0" y="138"/>
                    </a:lnTo>
                    <a:lnTo>
                      <a:pt x="0" y="132"/>
                    </a:lnTo>
                    <a:lnTo>
                      <a:pt x="0" y="126"/>
                    </a:lnTo>
                    <a:lnTo>
                      <a:pt x="6" y="126"/>
                    </a:lnTo>
                    <a:lnTo>
                      <a:pt x="12" y="126"/>
                    </a:lnTo>
                    <a:lnTo>
                      <a:pt x="18" y="126"/>
                    </a:lnTo>
                    <a:lnTo>
                      <a:pt x="18" y="120"/>
                    </a:lnTo>
                    <a:lnTo>
                      <a:pt x="24" y="114"/>
                    </a:lnTo>
                    <a:lnTo>
                      <a:pt x="30" y="114"/>
                    </a:lnTo>
                    <a:lnTo>
                      <a:pt x="36" y="108"/>
                    </a:lnTo>
                    <a:lnTo>
                      <a:pt x="30" y="108"/>
                    </a:lnTo>
                    <a:lnTo>
                      <a:pt x="30" y="102"/>
                    </a:lnTo>
                    <a:lnTo>
                      <a:pt x="30" y="96"/>
                    </a:lnTo>
                    <a:lnTo>
                      <a:pt x="30" y="90"/>
                    </a:lnTo>
                    <a:lnTo>
                      <a:pt x="30" y="84"/>
                    </a:lnTo>
                    <a:lnTo>
                      <a:pt x="36" y="84"/>
                    </a:lnTo>
                    <a:lnTo>
                      <a:pt x="36" y="78"/>
                    </a:lnTo>
                    <a:lnTo>
                      <a:pt x="42" y="72"/>
                    </a:lnTo>
                    <a:lnTo>
                      <a:pt x="48" y="72"/>
                    </a:lnTo>
                    <a:lnTo>
                      <a:pt x="48" y="66"/>
                    </a:lnTo>
                    <a:lnTo>
                      <a:pt x="54" y="66"/>
                    </a:lnTo>
                    <a:lnTo>
                      <a:pt x="60" y="66"/>
                    </a:lnTo>
                    <a:lnTo>
                      <a:pt x="66" y="66"/>
                    </a:lnTo>
                    <a:lnTo>
                      <a:pt x="66" y="60"/>
                    </a:lnTo>
                    <a:lnTo>
                      <a:pt x="72" y="60"/>
                    </a:lnTo>
                    <a:lnTo>
                      <a:pt x="78" y="60"/>
                    </a:lnTo>
                    <a:lnTo>
                      <a:pt x="84" y="60"/>
                    </a:lnTo>
                    <a:lnTo>
                      <a:pt x="90" y="54"/>
                    </a:lnTo>
                    <a:lnTo>
                      <a:pt x="96" y="54"/>
                    </a:lnTo>
                    <a:lnTo>
                      <a:pt x="96" y="60"/>
                    </a:lnTo>
                    <a:lnTo>
                      <a:pt x="102" y="66"/>
                    </a:lnTo>
                    <a:lnTo>
                      <a:pt x="108" y="66"/>
                    </a:lnTo>
                    <a:lnTo>
                      <a:pt x="108" y="60"/>
                    </a:lnTo>
                    <a:lnTo>
                      <a:pt x="114" y="60"/>
                    </a:lnTo>
                    <a:lnTo>
                      <a:pt x="120" y="66"/>
                    </a:lnTo>
                    <a:lnTo>
                      <a:pt x="126" y="66"/>
                    </a:lnTo>
                    <a:lnTo>
                      <a:pt x="120" y="66"/>
                    </a:lnTo>
                    <a:lnTo>
                      <a:pt x="114" y="72"/>
                    </a:lnTo>
                    <a:lnTo>
                      <a:pt x="108" y="72"/>
                    </a:lnTo>
                    <a:lnTo>
                      <a:pt x="114" y="72"/>
                    </a:lnTo>
                    <a:lnTo>
                      <a:pt x="120" y="78"/>
                    </a:lnTo>
                    <a:lnTo>
                      <a:pt x="126" y="78"/>
                    </a:lnTo>
                    <a:lnTo>
                      <a:pt x="132" y="78"/>
                    </a:lnTo>
                    <a:lnTo>
                      <a:pt x="132" y="84"/>
                    </a:lnTo>
                    <a:lnTo>
                      <a:pt x="138" y="84"/>
                    </a:lnTo>
                    <a:lnTo>
                      <a:pt x="138" y="78"/>
                    </a:lnTo>
                    <a:lnTo>
                      <a:pt x="138" y="72"/>
                    </a:lnTo>
                    <a:lnTo>
                      <a:pt x="138" y="66"/>
                    </a:lnTo>
                    <a:lnTo>
                      <a:pt x="138" y="60"/>
                    </a:lnTo>
                    <a:lnTo>
                      <a:pt x="144" y="60"/>
                    </a:lnTo>
                    <a:lnTo>
                      <a:pt x="150" y="60"/>
                    </a:lnTo>
                    <a:lnTo>
                      <a:pt x="156" y="60"/>
                    </a:lnTo>
                    <a:lnTo>
                      <a:pt x="156" y="54"/>
                    </a:lnTo>
                    <a:lnTo>
                      <a:pt x="150" y="48"/>
                    </a:lnTo>
                    <a:lnTo>
                      <a:pt x="144" y="48"/>
                    </a:lnTo>
                    <a:lnTo>
                      <a:pt x="138" y="42"/>
                    </a:lnTo>
                    <a:lnTo>
                      <a:pt x="138" y="36"/>
                    </a:lnTo>
                    <a:lnTo>
                      <a:pt x="138" y="30"/>
                    </a:lnTo>
                    <a:lnTo>
                      <a:pt x="144" y="30"/>
                    </a:lnTo>
                    <a:lnTo>
                      <a:pt x="150" y="30"/>
                    </a:lnTo>
                    <a:lnTo>
                      <a:pt x="156" y="24"/>
                    </a:lnTo>
                    <a:lnTo>
                      <a:pt x="162" y="24"/>
                    </a:lnTo>
                    <a:lnTo>
                      <a:pt x="168" y="24"/>
                    </a:lnTo>
                    <a:lnTo>
                      <a:pt x="174" y="18"/>
                    </a:lnTo>
                    <a:lnTo>
                      <a:pt x="180" y="18"/>
                    </a:lnTo>
                    <a:lnTo>
                      <a:pt x="186" y="18"/>
                    </a:lnTo>
                    <a:lnTo>
                      <a:pt x="192" y="18"/>
                    </a:lnTo>
                    <a:lnTo>
                      <a:pt x="198" y="18"/>
                    </a:lnTo>
                    <a:lnTo>
                      <a:pt x="198" y="24"/>
                    </a:lnTo>
                    <a:lnTo>
                      <a:pt x="198" y="30"/>
                    </a:lnTo>
                    <a:lnTo>
                      <a:pt x="204" y="30"/>
                    </a:lnTo>
                    <a:lnTo>
                      <a:pt x="204" y="36"/>
                    </a:lnTo>
                    <a:lnTo>
                      <a:pt x="210" y="36"/>
                    </a:lnTo>
                    <a:lnTo>
                      <a:pt x="216" y="36"/>
                    </a:lnTo>
                    <a:lnTo>
                      <a:pt x="216" y="42"/>
                    </a:lnTo>
                    <a:lnTo>
                      <a:pt x="216" y="48"/>
                    </a:lnTo>
                    <a:lnTo>
                      <a:pt x="222" y="48"/>
                    </a:lnTo>
                    <a:lnTo>
                      <a:pt x="228" y="48"/>
                    </a:lnTo>
                    <a:lnTo>
                      <a:pt x="228" y="42"/>
                    </a:lnTo>
                    <a:lnTo>
                      <a:pt x="234" y="42"/>
                    </a:lnTo>
                    <a:lnTo>
                      <a:pt x="228" y="42"/>
                    </a:lnTo>
                    <a:lnTo>
                      <a:pt x="228" y="36"/>
                    </a:lnTo>
                    <a:lnTo>
                      <a:pt x="228" y="30"/>
                    </a:lnTo>
                    <a:lnTo>
                      <a:pt x="228" y="24"/>
                    </a:lnTo>
                    <a:lnTo>
                      <a:pt x="234" y="24"/>
                    </a:lnTo>
                    <a:lnTo>
                      <a:pt x="240" y="24"/>
                    </a:lnTo>
                    <a:lnTo>
                      <a:pt x="246" y="24"/>
                    </a:lnTo>
                    <a:lnTo>
                      <a:pt x="246" y="18"/>
                    </a:lnTo>
                    <a:lnTo>
                      <a:pt x="246" y="12"/>
                    </a:lnTo>
                    <a:lnTo>
                      <a:pt x="252" y="12"/>
                    </a:lnTo>
                    <a:lnTo>
                      <a:pt x="258" y="12"/>
                    </a:lnTo>
                    <a:lnTo>
                      <a:pt x="264" y="12"/>
                    </a:lnTo>
                    <a:lnTo>
                      <a:pt x="270" y="12"/>
                    </a:lnTo>
                    <a:lnTo>
                      <a:pt x="276" y="12"/>
                    </a:lnTo>
                    <a:lnTo>
                      <a:pt x="276" y="6"/>
                    </a:lnTo>
                    <a:lnTo>
                      <a:pt x="276" y="0"/>
                    </a:lnTo>
                    <a:lnTo>
                      <a:pt x="282" y="0"/>
                    </a:lnTo>
                    <a:lnTo>
                      <a:pt x="288" y="0"/>
                    </a:lnTo>
                    <a:lnTo>
                      <a:pt x="294" y="6"/>
                    </a:lnTo>
                    <a:lnTo>
                      <a:pt x="294" y="12"/>
                    </a:lnTo>
                    <a:lnTo>
                      <a:pt x="294" y="18"/>
                    </a:lnTo>
                    <a:lnTo>
                      <a:pt x="300" y="18"/>
                    </a:lnTo>
                    <a:lnTo>
                      <a:pt x="306" y="18"/>
                    </a:lnTo>
                    <a:lnTo>
                      <a:pt x="312" y="18"/>
                    </a:lnTo>
                    <a:lnTo>
                      <a:pt x="318" y="18"/>
                    </a:lnTo>
                    <a:lnTo>
                      <a:pt x="318" y="24"/>
                    </a:lnTo>
                    <a:lnTo>
                      <a:pt x="324" y="24"/>
                    </a:lnTo>
                    <a:lnTo>
                      <a:pt x="324" y="30"/>
                    </a:lnTo>
                    <a:lnTo>
                      <a:pt x="324" y="36"/>
                    </a:lnTo>
                    <a:lnTo>
                      <a:pt x="330" y="36"/>
                    </a:lnTo>
                    <a:lnTo>
                      <a:pt x="336" y="36"/>
                    </a:lnTo>
                    <a:lnTo>
                      <a:pt x="336" y="42"/>
                    </a:lnTo>
                    <a:lnTo>
                      <a:pt x="336" y="48"/>
                    </a:lnTo>
                    <a:lnTo>
                      <a:pt x="336" y="54"/>
                    </a:lnTo>
                    <a:lnTo>
                      <a:pt x="342" y="54"/>
                    </a:lnTo>
                    <a:lnTo>
                      <a:pt x="348" y="54"/>
                    </a:lnTo>
                    <a:lnTo>
                      <a:pt x="354" y="54"/>
                    </a:lnTo>
                    <a:lnTo>
                      <a:pt x="360" y="48"/>
                    </a:lnTo>
                    <a:lnTo>
                      <a:pt x="366" y="54"/>
                    </a:lnTo>
                    <a:lnTo>
                      <a:pt x="366" y="60"/>
                    </a:lnTo>
                    <a:lnTo>
                      <a:pt x="372" y="60"/>
                    </a:lnTo>
                    <a:lnTo>
                      <a:pt x="378" y="60"/>
                    </a:lnTo>
                    <a:lnTo>
                      <a:pt x="384" y="60"/>
                    </a:lnTo>
                    <a:lnTo>
                      <a:pt x="390" y="60"/>
                    </a:lnTo>
                    <a:lnTo>
                      <a:pt x="396" y="66"/>
                    </a:lnTo>
                    <a:lnTo>
                      <a:pt x="402" y="72"/>
                    </a:lnTo>
                    <a:lnTo>
                      <a:pt x="402" y="66"/>
                    </a:lnTo>
                    <a:lnTo>
                      <a:pt x="408" y="60"/>
                    </a:lnTo>
                    <a:lnTo>
                      <a:pt x="414" y="60"/>
                    </a:lnTo>
                    <a:lnTo>
                      <a:pt x="420" y="60"/>
                    </a:lnTo>
                    <a:lnTo>
                      <a:pt x="426" y="60"/>
                    </a:lnTo>
                    <a:lnTo>
                      <a:pt x="426" y="54"/>
                    </a:lnTo>
                    <a:lnTo>
                      <a:pt x="432" y="54"/>
                    </a:lnTo>
                    <a:lnTo>
                      <a:pt x="432" y="48"/>
                    </a:lnTo>
                    <a:lnTo>
                      <a:pt x="438" y="42"/>
                    </a:lnTo>
                    <a:lnTo>
                      <a:pt x="444" y="42"/>
                    </a:lnTo>
                    <a:lnTo>
                      <a:pt x="444" y="48"/>
                    </a:lnTo>
                    <a:lnTo>
                      <a:pt x="444" y="54"/>
                    </a:lnTo>
                    <a:lnTo>
                      <a:pt x="450" y="60"/>
                    </a:lnTo>
                    <a:lnTo>
                      <a:pt x="450" y="66"/>
                    </a:lnTo>
                    <a:lnTo>
                      <a:pt x="450" y="72"/>
                    </a:lnTo>
                    <a:lnTo>
                      <a:pt x="450" y="78"/>
                    </a:lnTo>
                    <a:lnTo>
                      <a:pt x="444" y="84"/>
                    </a:lnTo>
                    <a:lnTo>
                      <a:pt x="438" y="84"/>
                    </a:lnTo>
                    <a:lnTo>
                      <a:pt x="438" y="90"/>
                    </a:lnTo>
                    <a:lnTo>
                      <a:pt x="438" y="96"/>
                    </a:lnTo>
                    <a:lnTo>
                      <a:pt x="408" y="132"/>
                    </a:lnTo>
                    <a:lnTo>
                      <a:pt x="408" y="174"/>
                    </a:lnTo>
                    <a:lnTo>
                      <a:pt x="414" y="180"/>
                    </a:lnTo>
                    <a:lnTo>
                      <a:pt x="420" y="180"/>
                    </a:lnTo>
                    <a:lnTo>
                      <a:pt x="426" y="186"/>
                    </a:lnTo>
                    <a:lnTo>
                      <a:pt x="432" y="186"/>
                    </a:lnTo>
                    <a:lnTo>
                      <a:pt x="438" y="186"/>
                    </a:lnTo>
                    <a:lnTo>
                      <a:pt x="450" y="186"/>
                    </a:lnTo>
                    <a:lnTo>
                      <a:pt x="456" y="186"/>
                    </a:lnTo>
                    <a:lnTo>
                      <a:pt x="456" y="180"/>
                    </a:lnTo>
                    <a:lnTo>
                      <a:pt x="462" y="180"/>
                    </a:lnTo>
                    <a:lnTo>
                      <a:pt x="468" y="180"/>
                    </a:lnTo>
                    <a:lnTo>
                      <a:pt x="474" y="174"/>
                    </a:lnTo>
                    <a:lnTo>
                      <a:pt x="480" y="174"/>
                    </a:lnTo>
                    <a:lnTo>
                      <a:pt x="486" y="174"/>
                    </a:lnTo>
                    <a:lnTo>
                      <a:pt x="486" y="180"/>
                    </a:lnTo>
                    <a:lnTo>
                      <a:pt x="492" y="186"/>
                    </a:lnTo>
                    <a:lnTo>
                      <a:pt x="492" y="192"/>
                    </a:lnTo>
                    <a:lnTo>
                      <a:pt x="486" y="192"/>
                    </a:lnTo>
                    <a:lnTo>
                      <a:pt x="486" y="198"/>
                    </a:lnTo>
                    <a:lnTo>
                      <a:pt x="486" y="204"/>
                    </a:lnTo>
                    <a:lnTo>
                      <a:pt x="492" y="204"/>
                    </a:lnTo>
                    <a:lnTo>
                      <a:pt x="498" y="204"/>
                    </a:lnTo>
                    <a:lnTo>
                      <a:pt x="504" y="198"/>
                    </a:lnTo>
                    <a:lnTo>
                      <a:pt x="510" y="198"/>
                    </a:lnTo>
                    <a:lnTo>
                      <a:pt x="516" y="198"/>
                    </a:lnTo>
                    <a:lnTo>
                      <a:pt x="522" y="192"/>
                    </a:lnTo>
                    <a:lnTo>
                      <a:pt x="528" y="192"/>
                    </a:lnTo>
                    <a:lnTo>
                      <a:pt x="534" y="186"/>
                    </a:lnTo>
                    <a:lnTo>
                      <a:pt x="534" y="180"/>
                    </a:lnTo>
                    <a:lnTo>
                      <a:pt x="540" y="180"/>
                    </a:lnTo>
                    <a:lnTo>
                      <a:pt x="546" y="180"/>
                    </a:lnTo>
                    <a:lnTo>
                      <a:pt x="552" y="180"/>
                    </a:lnTo>
                    <a:lnTo>
                      <a:pt x="558" y="180"/>
                    </a:lnTo>
                    <a:lnTo>
                      <a:pt x="564" y="180"/>
                    </a:lnTo>
                    <a:lnTo>
                      <a:pt x="564" y="186"/>
                    </a:lnTo>
                    <a:lnTo>
                      <a:pt x="558" y="198"/>
                    </a:lnTo>
                    <a:lnTo>
                      <a:pt x="558" y="204"/>
                    </a:lnTo>
                    <a:lnTo>
                      <a:pt x="564" y="204"/>
                    </a:lnTo>
                    <a:lnTo>
                      <a:pt x="570" y="204"/>
                    </a:lnTo>
                    <a:lnTo>
                      <a:pt x="570" y="210"/>
                    </a:lnTo>
                    <a:lnTo>
                      <a:pt x="570" y="216"/>
                    </a:lnTo>
                    <a:lnTo>
                      <a:pt x="570" y="228"/>
                    </a:lnTo>
                    <a:lnTo>
                      <a:pt x="570" y="234"/>
                    </a:lnTo>
                    <a:lnTo>
                      <a:pt x="576" y="234"/>
                    </a:lnTo>
                    <a:lnTo>
                      <a:pt x="582" y="234"/>
                    </a:lnTo>
                    <a:lnTo>
                      <a:pt x="594" y="234"/>
                    </a:lnTo>
                    <a:lnTo>
                      <a:pt x="600" y="240"/>
                    </a:lnTo>
                    <a:lnTo>
                      <a:pt x="606" y="240"/>
                    </a:lnTo>
                    <a:lnTo>
                      <a:pt x="606" y="246"/>
                    </a:lnTo>
                    <a:lnTo>
                      <a:pt x="606" y="252"/>
                    </a:lnTo>
                    <a:lnTo>
                      <a:pt x="600" y="252"/>
                    </a:lnTo>
                    <a:lnTo>
                      <a:pt x="594" y="258"/>
                    </a:lnTo>
                    <a:lnTo>
                      <a:pt x="594" y="264"/>
                    </a:lnTo>
                    <a:lnTo>
                      <a:pt x="594" y="270"/>
                    </a:lnTo>
                    <a:lnTo>
                      <a:pt x="594" y="276"/>
                    </a:lnTo>
                    <a:lnTo>
                      <a:pt x="594" y="282"/>
                    </a:lnTo>
                    <a:lnTo>
                      <a:pt x="600" y="288"/>
                    </a:lnTo>
                    <a:lnTo>
                      <a:pt x="606" y="294"/>
                    </a:lnTo>
                    <a:lnTo>
                      <a:pt x="612" y="300"/>
                    </a:lnTo>
                    <a:lnTo>
                      <a:pt x="618" y="300"/>
                    </a:lnTo>
                    <a:lnTo>
                      <a:pt x="618" y="306"/>
                    </a:lnTo>
                    <a:lnTo>
                      <a:pt x="624" y="312"/>
                    </a:lnTo>
                    <a:lnTo>
                      <a:pt x="630" y="306"/>
                    </a:lnTo>
                    <a:lnTo>
                      <a:pt x="624" y="306"/>
                    </a:lnTo>
                    <a:lnTo>
                      <a:pt x="624" y="300"/>
                    </a:lnTo>
                    <a:lnTo>
                      <a:pt x="630" y="300"/>
                    </a:lnTo>
                    <a:lnTo>
                      <a:pt x="636" y="300"/>
                    </a:lnTo>
                    <a:lnTo>
                      <a:pt x="642" y="300"/>
                    </a:lnTo>
                    <a:lnTo>
                      <a:pt x="642" y="306"/>
                    </a:lnTo>
                    <a:lnTo>
                      <a:pt x="642" y="312"/>
                    </a:lnTo>
                    <a:lnTo>
                      <a:pt x="636" y="312"/>
                    </a:lnTo>
                    <a:lnTo>
                      <a:pt x="636" y="318"/>
                    </a:lnTo>
                    <a:lnTo>
                      <a:pt x="624" y="318"/>
                    </a:lnTo>
                    <a:lnTo>
                      <a:pt x="624" y="324"/>
                    </a:lnTo>
                    <a:lnTo>
                      <a:pt x="618" y="324"/>
                    </a:lnTo>
                    <a:lnTo>
                      <a:pt x="618" y="330"/>
                    </a:lnTo>
                    <a:lnTo>
                      <a:pt x="618" y="336"/>
                    </a:lnTo>
                    <a:lnTo>
                      <a:pt x="612" y="336"/>
                    </a:lnTo>
                    <a:lnTo>
                      <a:pt x="606" y="342"/>
                    </a:lnTo>
                    <a:lnTo>
                      <a:pt x="600" y="342"/>
                    </a:lnTo>
                    <a:lnTo>
                      <a:pt x="600" y="348"/>
                    </a:lnTo>
                    <a:lnTo>
                      <a:pt x="600" y="354"/>
                    </a:lnTo>
                    <a:lnTo>
                      <a:pt x="606" y="354"/>
                    </a:lnTo>
                    <a:lnTo>
                      <a:pt x="606" y="360"/>
                    </a:lnTo>
                    <a:lnTo>
                      <a:pt x="612" y="366"/>
                    </a:lnTo>
                    <a:lnTo>
                      <a:pt x="612" y="360"/>
                    </a:lnTo>
                    <a:lnTo>
                      <a:pt x="618" y="354"/>
                    </a:lnTo>
                    <a:lnTo>
                      <a:pt x="624" y="360"/>
                    </a:lnTo>
                    <a:lnTo>
                      <a:pt x="624" y="366"/>
                    </a:lnTo>
                    <a:lnTo>
                      <a:pt x="624" y="372"/>
                    </a:lnTo>
                    <a:lnTo>
                      <a:pt x="630" y="366"/>
                    </a:lnTo>
                    <a:lnTo>
                      <a:pt x="636" y="366"/>
                    </a:lnTo>
                    <a:lnTo>
                      <a:pt x="642" y="360"/>
                    </a:lnTo>
                    <a:lnTo>
                      <a:pt x="648" y="360"/>
                    </a:lnTo>
                    <a:lnTo>
                      <a:pt x="654" y="354"/>
                    </a:lnTo>
                    <a:lnTo>
                      <a:pt x="654" y="348"/>
                    </a:lnTo>
                    <a:lnTo>
                      <a:pt x="648" y="342"/>
                    </a:lnTo>
                    <a:lnTo>
                      <a:pt x="648" y="336"/>
                    </a:lnTo>
                    <a:lnTo>
                      <a:pt x="654" y="330"/>
                    </a:lnTo>
                    <a:lnTo>
                      <a:pt x="654" y="324"/>
                    </a:lnTo>
                    <a:lnTo>
                      <a:pt x="654" y="318"/>
                    </a:lnTo>
                    <a:lnTo>
                      <a:pt x="660" y="318"/>
                    </a:lnTo>
                    <a:lnTo>
                      <a:pt x="666" y="318"/>
                    </a:lnTo>
                    <a:lnTo>
                      <a:pt x="666" y="324"/>
                    </a:lnTo>
                    <a:lnTo>
                      <a:pt x="672" y="330"/>
                    </a:lnTo>
                    <a:lnTo>
                      <a:pt x="684" y="324"/>
                    </a:lnTo>
                    <a:lnTo>
                      <a:pt x="690" y="324"/>
                    </a:lnTo>
                    <a:lnTo>
                      <a:pt x="696" y="330"/>
                    </a:lnTo>
                    <a:lnTo>
                      <a:pt x="696" y="336"/>
                    </a:lnTo>
                    <a:lnTo>
                      <a:pt x="702" y="336"/>
                    </a:lnTo>
                    <a:lnTo>
                      <a:pt x="708" y="330"/>
                    </a:lnTo>
                    <a:lnTo>
                      <a:pt x="714" y="330"/>
                    </a:lnTo>
                    <a:lnTo>
                      <a:pt x="720" y="336"/>
                    </a:lnTo>
                    <a:lnTo>
                      <a:pt x="726" y="348"/>
                    </a:lnTo>
                    <a:lnTo>
                      <a:pt x="726" y="354"/>
                    </a:lnTo>
                    <a:lnTo>
                      <a:pt x="732" y="360"/>
                    </a:lnTo>
                    <a:lnTo>
                      <a:pt x="732" y="366"/>
                    </a:lnTo>
                    <a:lnTo>
                      <a:pt x="738" y="372"/>
                    </a:lnTo>
                    <a:lnTo>
                      <a:pt x="744" y="372"/>
                    </a:lnTo>
                    <a:lnTo>
                      <a:pt x="744" y="378"/>
                    </a:lnTo>
                    <a:lnTo>
                      <a:pt x="750" y="384"/>
                    </a:lnTo>
                    <a:lnTo>
                      <a:pt x="750" y="408"/>
                    </a:lnTo>
                    <a:lnTo>
                      <a:pt x="744" y="408"/>
                    </a:lnTo>
                    <a:lnTo>
                      <a:pt x="744" y="414"/>
                    </a:lnTo>
                    <a:lnTo>
                      <a:pt x="744" y="420"/>
                    </a:lnTo>
                    <a:lnTo>
                      <a:pt x="744" y="426"/>
                    </a:lnTo>
                    <a:lnTo>
                      <a:pt x="744" y="432"/>
                    </a:lnTo>
                    <a:lnTo>
                      <a:pt x="738" y="432"/>
                    </a:lnTo>
                    <a:lnTo>
                      <a:pt x="732" y="432"/>
                    </a:lnTo>
                    <a:lnTo>
                      <a:pt x="726" y="432"/>
                    </a:lnTo>
                    <a:lnTo>
                      <a:pt x="714" y="432"/>
                    </a:lnTo>
                    <a:lnTo>
                      <a:pt x="714" y="438"/>
                    </a:lnTo>
                    <a:lnTo>
                      <a:pt x="708" y="438"/>
                    </a:lnTo>
                    <a:lnTo>
                      <a:pt x="714" y="444"/>
                    </a:lnTo>
                    <a:lnTo>
                      <a:pt x="714" y="450"/>
                    </a:lnTo>
                    <a:lnTo>
                      <a:pt x="714" y="456"/>
                    </a:lnTo>
                    <a:lnTo>
                      <a:pt x="714" y="462"/>
                    </a:lnTo>
                    <a:lnTo>
                      <a:pt x="714" y="468"/>
                    </a:lnTo>
                    <a:lnTo>
                      <a:pt x="714" y="474"/>
                    </a:lnTo>
                    <a:lnTo>
                      <a:pt x="714" y="480"/>
                    </a:lnTo>
                    <a:lnTo>
                      <a:pt x="714" y="486"/>
                    </a:lnTo>
                    <a:lnTo>
                      <a:pt x="714" y="492"/>
                    </a:lnTo>
                    <a:lnTo>
                      <a:pt x="714" y="498"/>
                    </a:lnTo>
                    <a:lnTo>
                      <a:pt x="708" y="498"/>
                    </a:lnTo>
                    <a:lnTo>
                      <a:pt x="708" y="504"/>
                    </a:lnTo>
                    <a:lnTo>
                      <a:pt x="708" y="510"/>
                    </a:lnTo>
                    <a:lnTo>
                      <a:pt x="708" y="516"/>
                    </a:lnTo>
                    <a:lnTo>
                      <a:pt x="708" y="522"/>
                    </a:lnTo>
                    <a:lnTo>
                      <a:pt x="708" y="528"/>
                    </a:lnTo>
                    <a:lnTo>
                      <a:pt x="708" y="534"/>
                    </a:lnTo>
                    <a:lnTo>
                      <a:pt x="714" y="540"/>
                    </a:lnTo>
                    <a:lnTo>
                      <a:pt x="708" y="540"/>
                    </a:lnTo>
                    <a:lnTo>
                      <a:pt x="702" y="540"/>
                    </a:lnTo>
                    <a:lnTo>
                      <a:pt x="702" y="546"/>
                    </a:lnTo>
                    <a:lnTo>
                      <a:pt x="696" y="546"/>
                    </a:lnTo>
                    <a:lnTo>
                      <a:pt x="696" y="552"/>
                    </a:lnTo>
                    <a:lnTo>
                      <a:pt x="696" y="558"/>
                    </a:lnTo>
                    <a:lnTo>
                      <a:pt x="690" y="558"/>
                    </a:lnTo>
                    <a:lnTo>
                      <a:pt x="684" y="558"/>
                    </a:lnTo>
                    <a:lnTo>
                      <a:pt x="678" y="558"/>
                    </a:lnTo>
                    <a:lnTo>
                      <a:pt x="672" y="558"/>
                    </a:lnTo>
                    <a:lnTo>
                      <a:pt x="666" y="558"/>
                    </a:lnTo>
                    <a:lnTo>
                      <a:pt x="666" y="552"/>
                    </a:lnTo>
                    <a:lnTo>
                      <a:pt x="666" y="546"/>
                    </a:lnTo>
                    <a:lnTo>
                      <a:pt x="660" y="546"/>
                    </a:lnTo>
                    <a:lnTo>
                      <a:pt x="654" y="546"/>
                    </a:lnTo>
                    <a:lnTo>
                      <a:pt x="654" y="540"/>
                    </a:lnTo>
                    <a:lnTo>
                      <a:pt x="648" y="540"/>
                    </a:lnTo>
                    <a:lnTo>
                      <a:pt x="642" y="534"/>
                    </a:lnTo>
                    <a:lnTo>
                      <a:pt x="636" y="534"/>
                    </a:lnTo>
                    <a:lnTo>
                      <a:pt x="630" y="534"/>
                    </a:lnTo>
                    <a:lnTo>
                      <a:pt x="624" y="534"/>
                    </a:lnTo>
                    <a:lnTo>
                      <a:pt x="624" y="540"/>
                    </a:lnTo>
                    <a:lnTo>
                      <a:pt x="618" y="540"/>
                    </a:lnTo>
                    <a:lnTo>
                      <a:pt x="612" y="540"/>
                    </a:lnTo>
                    <a:lnTo>
                      <a:pt x="606" y="540"/>
                    </a:lnTo>
                    <a:lnTo>
                      <a:pt x="600" y="540"/>
                    </a:lnTo>
                    <a:lnTo>
                      <a:pt x="594" y="540"/>
                    </a:lnTo>
                    <a:lnTo>
                      <a:pt x="588" y="540"/>
                    </a:lnTo>
                    <a:lnTo>
                      <a:pt x="588" y="534"/>
                    </a:lnTo>
                    <a:lnTo>
                      <a:pt x="588" y="528"/>
                    </a:lnTo>
                    <a:lnTo>
                      <a:pt x="582" y="528"/>
                    </a:lnTo>
                    <a:lnTo>
                      <a:pt x="576" y="528"/>
                    </a:lnTo>
                    <a:lnTo>
                      <a:pt x="576" y="522"/>
                    </a:lnTo>
                    <a:lnTo>
                      <a:pt x="582" y="522"/>
                    </a:lnTo>
                    <a:lnTo>
                      <a:pt x="588" y="522"/>
                    </a:lnTo>
                    <a:lnTo>
                      <a:pt x="588" y="516"/>
                    </a:lnTo>
                    <a:lnTo>
                      <a:pt x="588" y="510"/>
                    </a:lnTo>
                    <a:lnTo>
                      <a:pt x="588" y="504"/>
                    </a:lnTo>
                    <a:lnTo>
                      <a:pt x="582" y="504"/>
                    </a:lnTo>
                    <a:lnTo>
                      <a:pt x="576" y="504"/>
                    </a:lnTo>
                    <a:lnTo>
                      <a:pt x="576" y="498"/>
                    </a:lnTo>
                    <a:lnTo>
                      <a:pt x="570" y="498"/>
                    </a:lnTo>
                    <a:lnTo>
                      <a:pt x="564" y="498"/>
                    </a:lnTo>
                    <a:lnTo>
                      <a:pt x="558" y="498"/>
                    </a:lnTo>
                    <a:lnTo>
                      <a:pt x="558" y="492"/>
                    </a:lnTo>
                    <a:lnTo>
                      <a:pt x="558" y="486"/>
                    </a:lnTo>
                    <a:lnTo>
                      <a:pt x="552" y="486"/>
                    </a:lnTo>
                    <a:lnTo>
                      <a:pt x="546" y="486"/>
                    </a:lnTo>
                    <a:lnTo>
                      <a:pt x="546" y="480"/>
                    </a:lnTo>
                    <a:lnTo>
                      <a:pt x="546" y="474"/>
                    </a:lnTo>
                    <a:lnTo>
                      <a:pt x="546" y="468"/>
                    </a:lnTo>
                    <a:lnTo>
                      <a:pt x="540" y="468"/>
                    </a:lnTo>
                    <a:lnTo>
                      <a:pt x="534" y="468"/>
                    </a:lnTo>
                    <a:lnTo>
                      <a:pt x="528" y="474"/>
                    </a:lnTo>
                    <a:lnTo>
                      <a:pt x="522" y="474"/>
                    </a:lnTo>
                    <a:lnTo>
                      <a:pt x="516" y="474"/>
                    </a:lnTo>
                    <a:lnTo>
                      <a:pt x="516" y="480"/>
                    </a:lnTo>
                    <a:lnTo>
                      <a:pt x="516" y="486"/>
                    </a:lnTo>
                    <a:lnTo>
                      <a:pt x="516" y="492"/>
                    </a:lnTo>
                    <a:lnTo>
                      <a:pt x="516" y="498"/>
                    </a:lnTo>
                    <a:lnTo>
                      <a:pt x="516" y="504"/>
                    </a:lnTo>
                    <a:lnTo>
                      <a:pt x="516" y="510"/>
                    </a:lnTo>
                    <a:lnTo>
                      <a:pt x="516" y="516"/>
                    </a:lnTo>
                    <a:lnTo>
                      <a:pt x="510" y="516"/>
                    </a:lnTo>
                    <a:lnTo>
                      <a:pt x="510" y="522"/>
                    </a:lnTo>
                    <a:lnTo>
                      <a:pt x="504" y="522"/>
                    </a:lnTo>
                    <a:lnTo>
                      <a:pt x="498" y="522"/>
                    </a:lnTo>
                    <a:lnTo>
                      <a:pt x="492" y="522"/>
                    </a:lnTo>
                    <a:lnTo>
                      <a:pt x="486" y="522"/>
                    </a:lnTo>
                    <a:lnTo>
                      <a:pt x="486" y="528"/>
                    </a:lnTo>
                    <a:lnTo>
                      <a:pt x="480" y="534"/>
                    </a:lnTo>
                    <a:lnTo>
                      <a:pt x="474" y="534"/>
                    </a:lnTo>
                    <a:lnTo>
                      <a:pt x="474" y="540"/>
                    </a:lnTo>
                    <a:lnTo>
                      <a:pt x="468" y="540"/>
                    </a:lnTo>
                    <a:lnTo>
                      <a:pt x="462" y="540"/>
                    </a:lnTo>
                    <a:lnTo>
                      <a:pt x="462" y="546"/>
                    </a:lnTo>
                    <a:lnTo>
                      <a:pt x="456" y="546"/>
                    </a:lnTo>
                    <a:lnTo>
                      <a:pt x="450" y="552"/>
                    </a:lnTo>
                    <a:lnTo>
                      <a:pt x="456" y="552"/>
                    </a:lnTo>
                    <a:lnTo>
                      <a:pt x="462" y="558"/>
                    </a:lnTo>
                    <a:lnTo>
                      <a:pt x="468" y="558"/>
                    </a:lnTo>
                    <a:lnTo>
                      <a:pt x="468" y="564"/>
                    </a:lnTo>
                    <a:lnTo>
                      <a:pt x="468" y="570"/>
                    </a:lnTo>
                    <a:lnTo>
                      <a:pt x="468" y="576"/>
                    </a:lnTo>
                    <a:lnTo>
                      <a:pt x="468" y="582"/>
                    </a:lnTo>
                    <a:lnTo>
                      <a:pt x="462" y="582"/>
                    </a:lnTo>
                    <a:lnTo>
                      <a:pt x="456" y="582"/>
                    </a:lnTo>
                    <a:lnTo>
                      <a:pt x="456" y="588"/>
                    </a:lnTo>
                    <a:lnTo>
                      <a:pt x="450" y="582"/>
                    </a:lnTo>
                    <a:lnTo>
                      <a:pt x="444" y="582"/>
                    </a:lnTo>
                    <a:lnTo>
                      <a:pt x="438" y="576"/>
                    </a:lnTo>
                    <a:lnTo>
                      <a:pt x="432" y="576"/>
                    </a:lnTo>
                    <a:lnTo>
                      <a:pt x="426" y="570"/>
                    </a:lnTo>
                    <a:lnTo>
                      <a:pt x="420" y="570"/>
                    </a:lnTo>
                    <a:lnTo>
                      <a:pt x="414" y="570"/>
                    </a:lnTo>
                    <a:lnTo>
                      <a:pt x="408" y="570"/>
                    </a:lnTo>
                    <a:lnTo>
                      <a:pt x="402" y="570"/>
                    </a:lnTo>
                    <a:lnTo>
                      <a:pt x="396" y="570"/>
                    </a:lnTo>
                    <a:lnTo>
                      <a:pt x="390" y="564"/>
                    </a:lnTo>
                    <a:lnTo>
                      <a:pt x="384" y="564"/>
                    </a:lnTo>
                    <a:lnTo>
                      <a:pt x="378" y="564"/>
                    </a:lnTo>
                    <a:lnTo>
                      <a:pt x="378" y="570"/>
                    </a:lnTo>
                    <a:lnTo>
                      <a:pt x="372" y="570"/>
                    </a:lnTo>
                    <a:lnTo>
                      <a:pt x="366" y="570"/>
                    </a:lnTo>
                    <a:lnTo>
                      <a:pt x="360" y="570"/>
                    </a:lnTo>
                    <a:lnTo>
                      <a:pt x="354" y="570"/>
                    </a:lnTo>
                    <a:lnTo>
                      <a:pt x="354" y="564"/>
                    </a:lnTo>
                    <a:lnTo>
                      <a:pt x="348" y="564"/>
                    </a:lnTo>
                    <a:lnTo>
                      <a:pt x="348" y="558"/>
                    </a:lnTo>
                    <a:lnTo>
                      <a:pt x="348" y="552"/>
                    </a:lnTo>
                    <a:lnTo>
                      <a:pt x="342" y="546"/>
                    </a:lnTo>
                    <a:lnTo>
                      <a:pt x="336" y="546"/>
                    </a:lnTo>
                    <a:lnTo>
                      <a:pt x="330" y="546"/>
                    </a:lnTo>
                    <a:lnTo>
                      <a:pt x="324" y="546"/>
                    </a:lnTo>
                    <a:lnTo>
                      <a:pt x="318" y="546"/>
                    </a:lnTo>
                    <a:lnTo>
                      <a:pt x="318" y="540"/>
                    </a:lnTo>
                    <a:lnTo>
                      <a:pt x="312" y="540"/>
                    </a:lnTo>
                    <a:lnTo>
                      <a:pt x="306" y="540"/>
                    </a:lnTo>
                    <a:lnTo>
                      <a:pt x="300" y="540"/>
                    </a:lnTo>
                    <a:lnTo>
                      <a:pt x="300" y="546"/>
                    </a:lnTo>
                    <a:lnTo>
                      <a:pt x="300" y="552"/>
                    </a:lnTo>
                    <a:lnTo>
                      <a:pt x="294" y="552"/>
                    </a:lnTo>
                    <a:lnTo>
                      <a:pt x="288" y="552"/>
                    </a:lnTo>
                    <a:lnTo>
                      <a:pt x="282" y="546"/>
                    </a:lnTo>
                    <a:lnTo>
                      <a:pt x="276" y="546"/>
                    </a:lnTo>
                    <a:lnTo>
                      <a:pt x="270" y="540"/>
                    </a:lnTo>
                    <a:lnTo>
                      <a:pt x="270" y="534"/>
                    </a:lnTo>
                    <a:lnTo>
                      <a:pt x="270" y="528"/>
                    </a:lnTo>
                    <a:lnTo>
                      <a:pt x="264" y="528"/>
                    </a:lnTo>
                    <a:lnTo>
                      <a:pt x="258" y="528"/>
                    </a:lnTo>
                    <a:lnTo>
                      <a:pt x="258" y="522"/>
                    </a:lnTo>
                    <a:lnTo>
                      <a:pt x="258" y="528"/>
                    </a:lnTo>
                    <a:lnTo>
                      <a:pt x="252" y="528"/>
                    </a:lnTo>
                    <a:lnTo>
                      <a:pt x="246" y="528"/>
                    </a:lnTo>
                    <a:lnTo>
                      <a:pt x="240" y="528"/>
                    </a:lnTo>
                    <a:lnTo>
                      <a:pt x="234" y="528"/>
                    </a:lnTo>
                    <a:lnTo>
                      <a:pt x="228" y="528"/>
                    </a:lnTo>
                    <a:lnTo>
                      <a:pt x="228" y="522"/>
                    </a:lnTo>
                    <a:lnTo>
                      <a:pt x="228" y="516"/>
                    </a:lnTo>
                    <a:lnTo>
                      <a:pt x="228" y="510"/>
                    </a:lnTo>
                    <a:lnTo>
                      <a:pt x="222" y="504"/>
                    </a:lnTo>
                    <a:lnTo>
                      <a:pt x="216" y="504"/>
                    </a:lnTo>
                    <a:lnTo>
                      <a:pt x="210" y="498"/>
                    </a:lnTo>
                    <a:lnTo>
                      <a:pt x="204" y="498"/>
                    </a:lnTo>
                    <a:lnTo>
                      <a:pt x="204" y="504"/>
                    </a:lnTo>
                    <a:lnTo>
                      <a:pt x="198" y="504"/>
                    </a:lnTo>
                    <a:lnTo>
                      <a:pt x="198" y="510"/>
                    </a:lnTo>
                    <a:lnTo>
                      <a:pt x="198" y="516"/>
                    </a:lnTo>
                    <a:lnTo>
                      <a:pt x="192" y="516"/>
                    </a:lnTo>
                    <a:lnTo>
                      <a:pt x="186" y="516"/>
                    </a:lnTo>
                    <a:lnTo>
                      <a:pt x="180" y="522"/>
                    </a:lnTo>
                    <a:lnTo>
                      <a:pt x="174" y="522"/>
                    </a:lnTo>
                    <a:lnTo>
                      <a:pt x="168" y="516"/>
                    </a:lnTo>
                    <a:lnTo>
                      <a:pt x="162" y="516"/>
                    </a:lnTo>
                    <a:lnTo>
                      <a:pt x="156" y="516"/>
                    </a:lnTo>
                    <a:lnTo>
                      <a:pt x="150" y="516"/>
                    </a:lnTo>
                    <a:lnTo>
                      <a:pt x="144" y="516"/>
                    </a:lnTo>
                    <a:lnTo>
                      <a:pt x="144" y="510"/>
                    </a:lnTo>
                    <a:lnTo>
                      <a:pt x="138" y="510"/>
                    </a:lnTo>
                    <a:lnTo>
                      <a:pt x="132" y="510"/>
                    </a:lnTo>
                    <a:lnTo>
                      <a:pt x="126" y="510"/>
                    </a:lnTo>
                    <a:lnTo>
                      <a:pt x="126" y="504"/>
                    </a:lnTo>
                    <a:lnTo>
                      <a:pt x="120" y="504"/>
                    </a:lnTo>
                    <a:lnTo>
                      <a:pt x="120" y="498"/>
                    </a:lnTo>
                    <a:lnTo>
                      <a:pt x="120" y="492"/>
                    </a:lnTo>
                    <a:lnTo>
                      <a:pt x="114" y="498"/>
                    </a:lnTo>
                    <a:lnTo>
                      <a:pt x="108" y="498"/>
                    </a:lnTo>
                    <a:lnTo>
                      <a:pt x="102" y="498"/>
                    </a:lnTo>
                    <a:lnTo>
                      <a:pt x="96" y="492"/>
                    </a:lnTo>
                    <a:lnTo>
                      <a:pt x="90" y="492"/>
                    </a:lnTo>
                    <a:lnTo>
                      <a:pt x="84" y="492"/>
                    </a:lnTo>
                    <a:lnTo>
                      <a:pt x="84" y="498"/>
                    </a:lnTo>
                    <a:lnTo>
                      <a:pt x="78" y="498"/>
                    </a:lnTo>
                    <a:lnTo>
                      <a:pt x="72" y="504"/>
                    </a:lnTo>
                    <a:lnTo>
                      <a:pt x="72" y="498"/>
                    </a:lnTo>
                    <a:lnTo>
                      <a:pt x="72" y="492"/>
                    </a:lnTo>
                    <a:lnTo>
                      <a:pt x="72" y="486"/>
                    </a:lnTo>
                    <a:lnTo>
                      <a:pt x="72" y="480"/>
                    </a:lnTo>
                    <a:lnTo>
                      <a:pt x="72" y="474"/>
                    </a:lnTo>
                    <a:lnTo>
                      <a:pt x="72" y="468"/>
                    </a:lnTo>
                    <a:lnTo>
                      <a:pt x="72" y="462"/>
                    </a:lnTo>
                    <a:lnTo>
                      <a:pt x="72" y="456"/>
                    </a:lnTo>
                    <a:lnTo>
                      <a:pt x="72" y="450"/>
                    </a:lnTo>
                    <a:lnTo>
                      <a:pt x="78" y="444"/>
                    </a:lnTo>
                    <a:lnTo>
                      <a:pt x="72" y="444"/>
                    </a:lnTo>
                    <a:lnTo>
                      <a:pt x="72" y="438"/>
                    </a:lnTo>
                    <a:lnTo>
                      <a:pt x="66" y="438"/>
                    </a:lnTo>
                    <a:lnTo>
                      <a:pt x="60" y="438"/>
                    </a:lnTo>
                    <a:lnTo>
                      <a:pt x="60" y="432"/>
                    </a:lnTo>
                    <a:lnTo>
                      <a:pt x="60" y="426"/>
                    </a:lnTo>
                    <a:lnTo>
                      <a:pt x="60" y="420"/>
                    </a:lnTo>
                    <a:lnTo>
                      <a:pt x="60" y="414"/>
                    </a:lnTo>
                    <a:lnTo>
                      <a:pt x="54" y="414"/>
                    </a:lnTo>
                    <a:lnTo>
                      <a:pt x="48" y="414"/>
                    </a:lnTo>
                    <a:lnTo>
                      <a:pt x="42" y="414"/>
                    </a:lnTo>
                    <a:lnTo>
                      <a:pt x="42" y="408"/>
                    </a:lnTo>
                    <a:lnTo>
                      <a:pt x="36" y="408"/>
                    </a:lnTo>
                    <a:lnTo>
                      <a:pt x="30" y="402"/>
                    </a:lnTo>
                    <a:lnTo>
                      <a:pt x="30" y="396"/>
                    </a:lnTo>
                    <a:lnTo>
                      <a:pt x="36" y="396"/>
                    </a:lnTo>
                    <a:lnTo>
                      <a:pt x="42" y="396"/>
                    </a:lnTo>
                    <a:lnTo>
                      <a:pt x="48" y="390"/>
                    </a:lnTo>
                    <a:lnTo>
                      <a:pt x="48" y="384"/>
                    </a:lnTo>
                    <a:lnTo>
                      <a:pt x="42" y="384"/>
                    </a:lnTo>
                    <a:lnTo>
                      <a:pt x="36" y="384"/>
                    </a:lnTo>
                    <a:lnTo>
                      <a:pt x="30" y="384"/>
                    </a:lnTo>
                    <a:lnTo>
                      <a:pt x="30" y="378"/>
                    </a:lnTo>
                    <a:lnTo>
                      <a:pt x="24" y="378"/>
                    </a:lnTo>
                    <a:lnTo>
                      <a:pt x="18" y="378"/>
                    </a:lnTo>
                    <a:lnTo>
                      <a:pt x="12" y="378"/>
                    </a:lnTo>
                    <a:lnTo>
                      <a:pt x="6" y="378"/>
                    </a:lnTo>
                    <a:lnTo>
                      <a:pt x="0" y="378"/>
                    </a:lnTo>
                    <a:lnTo>
                      <a:pt x="0" y="372"/>
                    </a:lnTo>
                    <a:lnTo>
                      <a:pt x="0" y="366"/>
                    </a:lnTo>
                    <a:lnTo>
                      <a:pt x="6" y="366"/>
                    </a:lnTo>
                    <a:lnTo>
                      <a:pt x="12" y="366"/>
                    </a:lnTo>
                    <a:lnTo>
                      <a:pt x="12" y="360"/>
                    </a:lnTo>
                    <a:lnTo>
                      <a:pt x="18" y="360"/>
                    </a:lnTo>
                    <a:lnTo>
                      <a:pt x="24" y="360"/>
                    </a:lnTo>
                    <a:lnTo>
                      <a:pt x="30" y="354"/>
                    </a:lnTo>
                    <a:lnTo>
                      <a:pt x="30" y="348"/>
                    </a:lnTo>
                    <a:lnTo>
                      <a:pt x="36" y="348"/>
                    </a:lnTo>
                    <a:lnTo>
                      <a:pt x="42" y="348"/>
                    </a:lnTo>
                    <a:lnTo>
                      <a:pt x="42" y="342"/>
                    </a:lnTo>
                    <a:lnTo>
                      <a:pt x="48" y="342"/>
                    </a:lnTo>
                    <a:lnTo>
                      <a:pt x="48" y="336"/>
                    </a:lnTo>
                    <a:lnTo>
                      <a:pt x="54" y="336"/>
                    </a:lnTo>
                    <a:lnTo>
                      <a:pt x="60" y="336"/>
                    </a:lnTo>
                    <a:lnTo>
                      <a:pt x="66" y="336"/>
                    </a:lnTo>
                    <a:lnTo>
                      <a:pt x="72" y="336"/>
                    </a:lnTo>
                    <a:lnTo>
                      <a:pt x="78" y="336"/>
                    </a:lnTo>
                    <a:lnTo>
                      <a:pt x="78" y="330"/>
                    </a:lnTo>
                    <a:lnTo>
                      <a:pt x="84" y="324"/>
                    </a:lnTo>
                    <a:lnTo>
                      <a:pt x="90" y="324"/>
                    </a:lnTo>
                    <a:lnTo>
                      <a:pt x="96" y="324"/>
                    </a:lnTo>
                    <a:lnTo>
                      <a:pt x="96" y="330"/>
                    </a:lnTo>
                    <a:lnTo>
                      <a:pt x="102" y="330"/>
                    </a:lnTo>
                    <a:lnTo>
                      <a:pt x="108" y="330"/>
                    </a:lnTo>
                    <a:lnTo>
                      <a:pt x="108" y="336"/>
                    </a:lnTo>
                    <a:lnTo>
                      <a:pt x="114" y="336"/>
                    </a:lnTo>
                    <a:lnTo>
                      <a:pt x="120" y="336"/>
                    </a:lnTo>
                    <a:lnTo>
                      <a:pt x="126" y="342"/>
                    </a:lnTo>
                    <a:lnTo>
                      <a:pt x="132" y="342"/>
                    </a:lnTo>
                    <a:lnTo>
                      <a:pt x="138" y="342"/>
                    </a:lnTo>
                    <a:lnTo>
                      <a:pt x="144" y="342"/>
                    </a:lnTo>
                    <a:lnTo>
                      <a:pt x="150" y="342"/>
                    </a:lnTo>
                    <a:lnTo>
                      <a:pt x="150" y="336"/>
                    </a:lnTo>
                    <a:close/>
                  </a:path>
                </a:pathLst>
              </a:custGeom>
              <a:noFill/>
              <a:ln w="6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01" name="Freeform 249"/>
              <p:cNvSpPr>
                <a:spLocks/>
              </p:cNvSpPr>
              <p:nvPr/>
            </p:nvSpPr>
            <p:spPr bwMode="auto">
              <a:xfrm>
                <a:off x="6581775" y="3943350"/>
                <a:ext cx="1219200" cy="904875"/>
              </a:xfrm>
              <a:custGeom>
                <a:avLst/>
                <a:gdLst>
                  <a:gd name="T0" fmla="*/ 2147483647 w 768"/>
                  <a:gd name="T1" fmla="*/ 2147483647 h 570"/>
                  <a:gd name="T2" fmla="*/ 2147483647 w 768"/>
                  <a:gd name="T3" fmla="*/ 2147483647 h 570"/>
                  <a:gd name="T4" fmla="*/ 2147483647 w 768"/>
                  <a:gd name="T5" fmla="*/ 2147483647 h 570"/>
                  <a:gd name="T6" fmla="*/ 2147483647 w 768"/>
                  <a:gd name="T7" fmla="*/ 2147483647 h 570"/>
                  <a:gd name="T8" fmla="*/ 2147483647 w 768"/>
                  <a:gd name="T9" fmla="*/ 2147483647 h 570"/>
                  <a:gd name="T10" fmla="*/ 2147483647 w 768"/>
                  <a:gd name="T11" fmla="*/ 2147483647 h 570"/>
                  <a:gd name="T12" fmla="*/ 2147483647 w 768"/>
                  <a:gd name="T13" fmla="*/ 2147483647 h 570"/>
                  <a:gd name="T14" fmla="*/ 2147483647 w 768"/>
                  <a:gd name="T15" fmla="*/ 2147483647 h 570"/>
                  <a:gd name="T16" fmla="*/ 2147483647 w 768"/>
                  <a:gd name="T17" fmla="*/ 2147483647 h 570"/>
                  <a:gd name="T18" fmla="*/ 2147483647 w 768"/>
                  <a:gd name="T19" fmla="*/ 2147483647 h 570"/>
                  <a:gd name="T20" fmla="*/ 2147483647 w 768"/>
                  <a:gd name="T21" fmla="*/ 2147483647 h 570"/>
                  <a:gd name="T22" fmla="*/ 2147483647 w 768"/>
                  <a:gd name="T23" fmla="*/ 2147483647 h 570"/>
                  <a:gd name="T24" fmla="*/ 2147483647 w 768"/>
                  <a:gd name="T25" fmla="*/ 2147483647 h 570"/>
                  <a:gd name="T26" fmla="*/ 2147483647 w 768"/>
                  <a:gd name="T27" fmla="*/ 2147483647 h 570"/>
                  <a:gd name="T28" fmla="*/ 2147483647 w 768"/>
                  <a:gd name="T29" fmla="*/ 2147483647 h 570"/>
                  <a:gd name="T30" fmla="*/ 2147483647 w 768"/>
                  <a:gd name="T31" fmla="*/ 2147483647 h 570"/>
                  <a:gd name="T32" fmla="*/ 2147483647 w 768"/>
                  <a:gd name="T33" fmla="*/ 2147483647 h 570"/>
                  <a:gd name="T34" fmla="*/ 2147483647 w 768"/>
                  <a:gd name="T35" fmla="*/ 2147483647 h 570"/>
                  <a:gd name="T36" fmla="*/ 2147483647 w 768"/>
                  <a:gd name="T37" fmla="*/ 2147483647 h 570"/>
                  <a:gd name="T38" fmla="*/ 2147483647 w 768"/>
                  <a:gd name="T39" fmla="*/ 2147483647 h 570"/>
                  <a:gd name="T40" fmla="*/ 2147483647 w 768"/>
                  <a:gd name="T41" fmla="*/ 2147483647 h 570"/>
                  <a:gd name="T42" fmla="*/ 2147483647 w 768"/>
                  <a:gd name="T43" fmla="*/ 2147483647 h 570"/>
                  <a:gd name="T44" fmla="*/ 2147483647 w 768"/>
                  <a:gd name="T45" fmla="*/ 2147483647 h 570"/>
                  <a:gd name="T46" fmla="*/ 2147483647 w 768"/>
                  <a:gd name="T47" fmla="*/ 2147483647 h 570"/>
                  <a:gd name="T48" fmla="*/ 2147483647 w 768"/>
                  <a:gd name="T49" fmla="*/ 2147483647 h 570"/>
                  <a:gd name="T50" fmla="*/ 2147483647 w 768"/>
                  <a:gd name="T51" fmla="*/ 2147483647 h 570"/>
                  <a:gd name="T52" fmla="*/ 2147483647 w 768"/>
                  <a:gd name="T53" fmla="*/ 2147483647 h 570"/>
                  <a:gd name="T54" fmla="*/ 2147483647 w 768"/>
                  <a:gd name="T55" fmla="*/ 2147483647 h 570"/>
                  <a:gd name="T56" fmla="*/ 2147483647 w 768"/>
                  <a:gd name="T57" fmla="*/ 2147483647 h 570"/>
                  <a:gd name="T58" fmla="*/ 2147483647 w 768"/>
                  <a:gd name="T59" fmla="*/ 2147483647 h 570"/>
                  <a:gd name="T60" fmla="*/ 2147483647 w 768"/>
                  <a:gd name="T61" fmla="*/ 2147483647 h 570"/>
                  <a:gd name="T62" fmla="*/ 2147483647 w 768"/>
                  <a:gd name="T63" fmla="*/ 2147483647 h 570"/>
                  <a:gd name="T64" fmla="*/ 2147483647 w 768"/>
                  <a:gd name="T65" fmla="*/ 2147483647 h 570"/>
                  <a:gd name="T66" fmla="*/ 2147483647 w 768"/>
                  <a:gd name="T67" fmla="*/ 2147483647 h 570"/>
                  <a:gd name="T68" fmla="*/ 2147483647 w 768"/>
                  <a:gd name="T69" fmla="*/ 2147483647 h 570"/>
                  <a:gd name="T70" fmla="*/ 2147483647 w 768"/>
                  <a:gd name="T71" fmla="*/ 2147483647 h 570"/>
                  <a:gd name="T72" fmla="*/ 2147483647 w 768"/>
                  <a:gd name="T73" fmla="*/ 2147483647 h 570"/>
                  <a:gd name="T74" fmla="*/ 2147483647 w 768"/>
                  <a:gd name="T75" fmla="*/ 2147483647 h 570"/>
                  <a:gd name="T76" fmla="*/ 2147483647 w 768"/>
                  <a:gd name="T77" fmla="*/ 2147483647 h 570"/>
                  <a:gd name="T78" fmla="*/ 2147483647 w 768"/>
                  <a:gd name="T79" fmla="*/ 0 h 570"/>
                  <a:gd name="T80" fmla="*/ 2147483647 w 768"/>
                  <a:gd name="T81" fmla="*/ 2147483647 h 570"/>
                  <a:gd name="T82" fmla="*/ 2147483647 w 768"/>
                  <a:gd name="T83" fmla="*/ 2147483647 h 570"/>
                  <a:gd name="T84" fmla="*/ 2147483647 w 768"/>
                  <a:gd name="T85" fmla="*/ 2147483647 h 570"/>
                  <a:gd name="T86" fmla="*/ 2147483647 w 768"/>
                  <a:gd name="T87" fmla="*/ 2147483647 h 570"/>
                  <a:gd name="T88" fmla="*/ 2147483647 w 768"/>
                  <a:gd name="T89" fmla="*/ 2147483647 h 570"/>
                  <a:gd name="T90" fmla="*/ 2147483647 w 768"/>
                  <a:gd name="T91" fmla="*/ 2147483647 h 570"/>
                  <a:gd name="T92" fmla="*/ 2147483647 w 768"/>
                  <a:gd name="T93" fmla="*/ 2147483647 h 570"/>
                  <a:gd name="T94" fmla="*/ 2147483647 w 768"/>
                  <a:gd name="T95" fmla="*/ 2147483647 h 570"/>
                  <a:gd name="T96" fmla="*/ 2147483647 w 768"/>
                  <a:gd name="T97" fmla="*/ 2147483647 h 570"/>
                  <a:gd name="T98" fmla="*/ 2147483647 w 768"/>
                  <a:gd name="T99" fmla="*/ 2147483647 h 570"/>
                  <a:gd name="T100" fmla="*/ 2147483647 w 768"/>
                  <a:gd name="T101" fmla="*/ 2147483647 h 570"/>
                  <a:gd name="T102" fmla="*/ 2147483647 w 768"/>
                  <a:gd name="T103" fmla="*/ 2147483647 h 570"/>
                  <a:gd name="T104" fmla="*/ 2147483647 w 768"/>
                  <a:gd name="T105" fmla="*/ 2147483647 h 570"/>
                  <a:gd name="T106" fmla="*/ 2147483647 w 768"/>
                  <a:gd name="T107" fmla="*/ 2147483647 h 570"/>
                  <a:gd name="T108" fmla="*/ 2147483647 w 768"/>
                  <a:gd name="T109" fmla="*/ 2147483647 h 570"/>
                  <a:gd name="T110" fmla="*/ 2147483647 w 768"/>
                  <a:gd name="T111" fmla="*/ 2147483647 h 570"/>
                  <a:gd name="T112" fmla="*/ 2147483647 w 768"/>
                  <a:gd name="T113" fmla="*/ 2147483647 h 570"/>
                  <a:gd name="T114" fmla="*/ 2147483647 w 768"/>
                  <a:gd name="T115" fmla="*/ 2147483647 h 570"/>
                  <a:gd name="T116" fmla="*/ 2147483647 w 768"/>
                  <a:gd name="T117" fmla="*/ 2147483647 h 570"/>
                  <a:gd name="T118" fmla="*/ 2147483647 w 768"/>
                  <a:gd name="T119" fmla="*/ 2147483647 h 570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768"/>
                  <a:gd name="T181" fmla="*/ 0 h 570"/>
                  <a:gd name="T182" fmla="*/ 768 w 768"/>
                  <a:gd name="T183" fmla="*/ 570 h 570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768" h="570">
                    <a:moveTo>
                      <a:pt x="684" y="372"/>
                    </a:moveTo>
                    <a:lnTo>
                      <a:pt x="690" y="372"/>
                    </a:lnTo>
                    <a:lnTo>
                      <a:pt x="690" y="366"/>
                    </a:lnTo>
                    <a:lnTo>
                      <a:pt x="696" y="360"/>
                    </a:lnTo>
                    <a:lnTo>
                      <a:pt x="702" y="360"/>
                    </a:lnTo>
                    <a:lnTo>
                      <a:pt x="708" y="360"/>
                    </a:lnTo>
                    <a:lnTo>
                      <a:pt x="714" y="360"/>
                    </a:lnTo>
                    <a:lnTo>
                      <a:pt x="720" y="360"/>
                    </a:lnTo>
                    <a:lnTo>
                      <a:pt x="726" y="360"/>
                    </a:lnTo>
                    <a:lnTo>
                      <a:pt x="732" y="360"/>
                    </a:lnTo>
                    <a:lnTo>
                      <a:pt x="732" y="366"/>
                    </a:lnTo>
                    <a:lnTo>
                      <a:pt x="738" y="366"/>
                    </a:lnTo>
                    <a:lnTo>
                      <a:pt x="738" y="372"/>
                    </a:lnTo>
                    <a:lnTo>
                      <a:pt x="738" y="378"/>
                    </a:lnTo>
                    <a:lnTo>
                      <a:pt x="738" y="384"/>
                    </a:lnTo>
                    <a:lnTo>
                      <a:pt x="738" y="390"/>
                    </a:lnTo>
                    <a:lnTo>
                      <a:pt x="738" y="396"/>
                    </a:lnTo>
                    <a:lnTo>
                      <a:pt x="738" y="402"/>
                    </a:lnTo>
                    <a:lnTo>
                      <a:pt x="738" y="408"/>
                    </a:lnTo>
                    <a:lnTo>
                      <a:pt x="744" y="408"/>
                    </a:lnTo>
                    <a:lnTo>
                      <a:pt x="750" y="408"/>
                    </a:lnTo>
                    <a:lnTo>
                      <a:pt x="750" y="414"/>
                    </a:lnTo>
                    <a:lnTo>
                      <a:pt x="756" y="414"/>
                    </a:lnTo>
                    <a:lnTo>
                      <a:pt x="762" y="414"/>
                    </a:lnTo>
                    <a:lnTo>
                      <a:pt x="768" y="414"/>
                    </a:lnTo>
                    <a:lnTo>
                      <a:pt x="768" y="420"/>
                    </a:lnTo>
                    <a:lnTo>
                      <a:pt x="762" y="420"/>
                    </a:lnTo>
                    <a:lnTo>
                      <a:pt x="756" y="426"/>
                    </a:lnTo>
                    <a:lnTo>
                      <a:pt x="750" y="426"/>
                    </a:lnTo>
                    <a:lnTo>
                      <a:pt x="750" y="432"/>
                    </a:lnTo>
                    <a:lnTo>
                      <a:pt x="750" y="438"/>
                    </a:lnTo>
                    <a:lnTo>
                      <a:pt x="750" y="444"/>
                    </a:lnTo>
                    <a:lnTo>
                      <a:pt x="750" y="450"/>
                    </a:lnTo>
                    <a:lnTo>
                      <a:pt x="744" y="450"/>
                    </a:lnTo>
                    <a:lnTo>
                      <a:pt x="738" y="450"/>
                    </a:lnTo>
                    <a:lnTo>
                      <a:pt x="738" y="456"/>
                    </a:lnTo>
                    <a:lnTo>
                      <a:pt x="732" y="456"/>
                    </a:lnTo>
                    <a:lnTo>
                      <a:pt x="726" y="456"/>
                    </a:lnTo>
                    <a:lnTo>
                      <a:pt x="720" y="456"/>
                    </a:lnTo>
                    <a:lnTo>
                      <a:pt x="720" y="462"/>
                    </a:lnTo>
                    <a:lnTo>
                      <a:pt x="714" y="462"/>
                    </a:lnTo>
                    <a:lnTo>
                      <a:pt x="708" y="462"/>
                    </a:lnTo>
                    <a:lnTo>
                      <a:pt x="708" y="468"/>
                    </a:lnTo>
                    <a:lnTo>
                      <a:pt x="708" y="474"/>
                    </a:lnTo>
                    <a:lnTo>
                      <a:pt x="708" y="480"/>
                    </a:lnTo>
                    <a:lnTo>
                      <a:pt x="708" y="486"/>
                    </a:lnTo>
                    <a:lnTo>
                      <a:pt x="714" y="486"/>
                    </a:lnTo>
                    <a:lnTo>
                      <a:pt x="720" y="486"/>
                    </a:lnTo>
                    <a:lnTo>
                      <a:pt x="720" y="492"/>
                    </a:lnTo>
                    <a:lnTo>
                      <a:pt x="714" y="492"/>
                    </a:lnTo>
                    <a:lnTo>
                      <a:pt x="708" y="492"/>
                    </a:lnTo>
                    <a:lnTo>
                      <a:pt x="702" y="498"/>
                    </a:lnTo>
                    <a:lnTo>
                      <a:pt x="696" y="498"/>
                    </a:lnTo>
                    <a:lnTo>
                      <a:pt x="690" y="498"/>
                    </a:lnTo>
                    <a:lnTo>
                      <a:pt x="690" y="504"/>
                    </a:lnTo>
                    <a:lnTo>
                      <a:pt x="684" y="504"/>
                    </a:lnTo>
                    <a:lnTo>
                      <a:pt x="678" y="504"/>
                    </a:lnTo>
                    <a:lnTo>
                      <a:pt x="672" y="504"/>
                    </a:lnTo>
                    <a:lnTo>
                      <a:pt x="666" y="504"/>
                    </a:lnTo>
                    <a:lnTo>
                      <a:pt x="660" y="504"/>
                    </a:lnTo>
                    <a:lnTo>
                      <a:pt x="660" y="510"/>
                    </a:lnTo>
                    <a:lnTo>
                      <a:pt x="654" y="510"/>
                    </a:lnTo>
                    <a:lnTo>
                      <a:pt x="648" y="510"/>
                    </a:lnTo>
                    <a:lnTo>
                      <a:pt x="642" y="510"/>
                    </a:lnTo>
                    <a:lnTo>
                      <a:pt x="636" y="510"/>
                    </a:lnTo>
                    <a:lnTo>
                      <a:pt x="630" y="510"/>
                    </a:lnTo>
                    <a:lnTo>
                      <a:pt x="630" y="516"/>
                    </a:lnTo>
                    <a:lnTo>
                      <a:pt x="630" y="522"/>
                    </a:lnTo>
                    <a:lnTo>
                      <a:pt x="624" y="522"/>
                    </a:lnTo>
                    <a:lnTo>
                      <a:pt x="618" y="528"/>
                    </a:lnTo>
                    <a:lnTo>
                      <a:pt x="612" y="534"/>
                    </a:lnTo>
                    <a:lnTo>
                      <a:pt x="618" y="534"/>
                    </a:lnTo>
                    <a:lnTo>
                      <a:pt x="618" y="540"/>
                    </a:lnTo>
                    <a:lnTo>
                      <a:pt x="612" y="540"/>
                    </a:lnTo>
                    <a:lnTo>
                      <a:pt x="606" y="540"/>
                    </a:lnTo>
                    <a:lnTo>
                      <a:pt x="600" y="540"/>
                    </a:lnTo>
                    <a:lnTo>
                      <a:pt x="594" y="540"/>
                    </a:lnTo>
                    <a:lnTo>
                      <a:pt x="588" y="540"/>
                    </a:lnTo>
                    <a:lnTo>
                      <a:pt x="588" y="546"/>
                    </a:lnTo>
                    <a:lnTo>
                      <a:pt x="582" y="546"/>
                    </a:lnTo>
                    <a:lnTo>
                      <a:pt x="582" y="552"/>
                    </a:lnTo>
                    <a:lnTo>
                      <a:pt x="588" y="552"/>
                    </a:lnTo>
                    <a:lnTo>
                      <a:pt x="588" y="558"/>
                    </a:lnTo>
                    <a:lnTo>
                      <a:pt x="582" y="558"/>
                    </a:lnTo>
                    <a:lnTo>
                      <a:pt x="576" y="564"/>
                    </a:lnTo>
                    <a:lnTo>
                      <a:pt x="570" y="564"/>
                    </a:lnTo>
                    <a:lnTo>
                      <a:pt x="570" y="570"/>
                    </a:lnTo>
                    <a:lnTo>
                      <a:pt x="564" y="570"/>
                    </a:lnTo>
                    <a:lnTo>
                      <a:pt x="558" y="570"/>
                    </a:lnTo>
                    <a:lnTo>
                      <a:pt x="558" y="564"/>
                    </a:lnTo>
                    <a:lnTo>
                      <a:pt x="552" y="564"/>
                    </a:lnTo>
                    <a:lnTo>
                      <a:pt x="552" y="558"/>
                    </a:lnTo>
                    <a:lnTo>
                      <a:pt x="552" y="552"/>
                    </a:lnTo>
                    <a:lnTo>
                      <a:pt x="552" y="546"/>
                    </a:lnTo>
                    <a:lnTo>
                      <a:pt x="552" y="540"/>
                    </a:lnTo>
                    <a:lnTo>
                      <a:pt x="558" y="534"/>
                    </a:lnTo>
                    <a:lnTo>
                      <a:pt x="552" y="534"/>
                    </a:lnTo>
                    <a:lnTo>
                      <a:pt x="546" y="528"/>
                    </a:lnTo>
                    <a:lnTo>
                      <a:pt x="540" y="528"/>
                    </a:lnTo>
                    <a:lnTo>
                      <a:pt x="534" y="528"/>
                    </a:lnTo>
                    <a:lnTo>
                      <a:pt x="528" y="522"/>
                    </a:lnTo>
                    <a:lnTo>
                      <a:pt x="522" y="522"/>
                    </a:lnTo>
                    <a:lnTo>
                      <a:pt x="516" y="522"/>
                    </a:lnTo>
                    <a:lnTo>
                      <a:pt x="510" y="522"/>
                    </a:lnTo>
                    <a:lnTo>
                      <a:pt x="510" y="528"/>
                    </a:lnTo>
                    <a:lnTo>
                      <a:pt x="510" y="534"/>
                    </a:lnTo>
                    <a:lnTo>
                      <a:pt x="510" y="540"/>
                    </a:lnTo>
                    <a:lnTo>
                      <a:pt x="504" y="540"/>
                    </a:lnTo>
                    <a:lnTo>
                      <a:pt x="498" y="540"/>
                    </a:lnTo>
                    <a:lnTo>
                      <a:pt x="498" y="534"/>
                    </a:lnTo>
                    <a:lnTo>
                      <a:pt x="492" y="534"/>
                    </a:lnTo>
                    <a:lnTo>
                      <a:pt x="492" y="528"/>
                    </a:lnTo>
                    <a:lnTo>
                      <a:pt x="492" y="534"/>
                    </a:lnTo>
                    <a:lnTo>
                      <a:pt x="486" y="534"/>
                    </a:lnTo>
                    <a:lnTo>
                      <a:pt x="480" y="534"/>
                    </a:lnTo>
                    <a:lnTo>
                      <a:pt x="480" y="540"/>
                    </a:lnTo>
                    <a:lnTo>
                      <a:pt x="480" y="546"/>
                    </a:lnTo>
                    <a:lnTo>
                      <a:pt x="480" y="552"/>
                    </a:lnTo>
                    <a:lnTo>
                      <a:pt x="474" y="552"/>
                    </a:lnTo>
                    <a:lnTo>
                      <a:pt x="474" y="558"/>
                    </a:lnTo>
                    <a:lnTo>
                      <a:pt x="468" y="558"/>
                    </a:lnTo>
                    <a:lnTo>
                      <a:pt x="462" y="558"/>
                    </a:lnTo>
                    <a:lnTo>
                      <a:pt x="462" y="564"/>
                    </a:lnTo>
                    <a:lnTo>
                      <a:pt x="456" y="564"/>
                    </a:lnTo>
                    <a:lnTo>
                      <a:pt x="450" y="564"/>
                    </a:lnTo>
                    <a:lnTo>
                      <a:pt x="450" y="558"/>
                    </a:lnTo>
                    <a:lnTo>
                      <a:pt x="450" y="552"/>
                    </a:lnTo>
                    <a:lnTo>
                      <a:pt x="450" y="546"/>
                    </a:lnTo>
                    <a:lnTo>
                      <a:pt x="450" y="540"/>
                    </a:lnTo>
                    <a:lnTo>
                      <a:pt x="444" y="540"/>
                    </a:lnTo>
                    <a:lnTo>
                      <a:pt x="438" y="540"/>
                    </a:lnTo>
                    <a:lnTo>
                      <a:pt x="438" y="534"/>
                    </a:lnTo>
                    <a:lnTo>
                      <a:pt x="432" y="534"/>
                    </a:lnTo>
                    <a:lnTo>
                      <a:pt x="426" y="534"/>
                    </a:lnTo>
                    <a:lnTo>
                      <a:pt x="426" y="510"/>
                    </a:lnTo>
                    <a:lnTo>
                      <a:pt x="420" y="504"/>
                    </a:lnTo>
                    <a:lnTo>
                      <a:pt x="420" y="498"/>
                    </a:lnTo>
                    <a:lnTo>
                      <a:pt x="414" y="498"/>
                    </a:lnTo>
                    <a:lnTo>
                      <a:pt x="408" y="492"/>
                    </a:lnTo>
                    <a:lnTo>
                      <a:pt x="408" y="486"/>
                    </a:lnTo>
                    <a:lnTo>
                      <a:pt x="402" y="480"/>
                    </a:lnTo>
                    <a:lnTo>
                      <a:pt x="402" y="474"/>
                    </a:lnTo>
                    <a:lnTo>
                      <a:pt x="396" y="462"/>
                    </a:lnTo>
                    <a:lnTo>
                      <a:pt x="390" y="456"/>
                    </a:lnTo>
                    <a:lnTo>
                      <a:pt x="384" y="456"/>
                    </a:lnTo>
                    <a:lnTo>
                      <a:pt x="378" y="462"/>
                    </a:lnTo>
                    <a:lnTo>
                      <a:pt x="372" y="462"/>
                    </a:lnTo>
                    <a:lnTo>
                      <a:pt x="372" y="456"/>
                    </a:lnTo>
                    <a:lnTo>
                      <a:pt x="366" y="450"/>
                    </a:lnTo>
                    <a:lnTo>
                      <a:pt x="360" y="450"/>
                    </a:lnTo>
                    <a:lnTo>
                      <a:pt x="348" y="456"/>
                    </a:lnTo>
                    <a:lnTo>
                      <a:pt x="342" y="450"/>
                    </a:lnTo>
                    <a:lnTo>
                      <a:pt x="342" y="444"/>
                    </a:lnTo>
                    <a:lnTo>
                      <a:pt x="336" y="444"/>
                    </a:lnTo>
                    <a:lnTo>
                      <a:pt x="330" y="444"/>
                    </a:lnTo>
                    <a:lnTo>
                      <a:pt x="330" y="450"/>
                    </a:lnTo>
                    <a:lnTo>
                      <a:pt x="330" y="456"/>
                    </a:lnTo>
                    <a:lnTo>
                      <a:pt x="324" y="462"/>
                    </a:lnTo>
                    <a:lnTo>
                      <a:pt x="324" y="468"/>
                    </a:lnTo>
                    <a:lnTo>
                      <a:pt x="330" y="474"/>
                    </a:lnTo>
                    <a:lnTo>
                      <a:pt x="330" y="480"/>
                    </a:lnTo>
                    <a:lnTo>
                      <a:pt x="324" y="486"/>
                    </a:lnTo>
                    <a:lnTo>
                      <a:pt x="318" y="486"/>
                    </a:lnTo>
                    <a:lnTo>
                      <a:pt x="312" y="492"/>
                    </a:lnTo>
                    <a:lnTo>
                      <a:pt x="306" y="492"/>
                    </a:lnTo>
                    <a:lnTo>
                      <a:pt x="300" y="498"/>
                    </a:lnTo>
                    <a:lnTo>
                      <a:pt x="300" y="492"/>
                    </a:lnTo>
                    <a:lnTo>
                      <a:pt x="300" y="486"/>
                    </a:lnTo>
                    <a:lnTo>
                      <a:pt x="294" y="480"/>
                    </a:lnTo>
                    <a:lnTo>
                      <a:pt x="288" y="486"/>
                    </a:lnTo>
                    <a:lnTo>
                      <a:pt x="288" y="492"/>
                    </a:lnTo>
                    <a:lnTo>
                      <a:pt x="282" y="486"/>
                    </a:lnTo>
                    <a:lnTo>
                      <a:pt x="282" y="480"/>
                    </a:lnTo>
                    <a:lnTo>
                      <a:pt x="276" y="480"/>
                    </a:lnTo>
                    <a:lnTo>
                      <a:pt x="276" y="474"/>
                    </a:lnTo>
                    <a:lnTo>
                      <a:pt x="276" y="468"/>
                    </a:lnTo>
                    <a:lnTo>
                      <a:pt x="282" y="468"/>
                    </a:lnTo>
                    <a:lnTo>
                      <a:pt x="288" y="462"/>
                    </a:lnTo>
                    <a:lnTo>
                      <a:pt x="294" y="462"/>
                    </a:lnTo>
                    <a:lnTo>
                      <a:pt x="294" y="456"/>
                    </a:lnTo>
                    <a:lnTo>
                      <a:pt x="294" y="450"/>
                    </a:lnTo>
                    <a:lnTo>
                      <a:pt x="300" y="450"/>
                    </a:lnTo>
                    <a:lnTo>
                      <a:pt x="300" y="444"/>
                    </a:lnTo>
                    <a:lnTo>
                      <a:pt x="312" y="444"/>
                    </a:lnTo>
                    <a:lnTo>
                      <a:pt x="312" y="438"/>
                    </a:lnTo>
                    <a:lnTo>
                      <a:pt x="318" y="438"/>
                    </a:lnTo>
                    <a:lnTo>
                      <a:pt x="318" y="432"/>
                    </a:lnTo>
                    <a:lnTo>
                      <a:pt x="318" y="426"/>
                    </a:lnTo>
                    <a:lnTo>
                      <a:pt x="312" y="426"/>
                    </a:lnTo>
                    <a:lnTo>
                      <a:pt x="306" y="426"/>
                    </a:lnTo>
                    <a:lnTo>
                      <a:pt x="300" y="426"/>
                    </a:lnTo>
                    <a:lnTo>
                      <a:pt x="300" y="432"/>
                    </a:lnTo>
                    <a:lnTo>
                      <a:pt x="306" y="432"/>
                    </a:lnTo>
                    <a:lnTo>
                      <a:pt x="300" y="438"/>
                    </a:lnTo>
                    <a:lnTo>
                      <a:pt x="294" y="432"/>
                    </a:lnTo>
                    <a:lnTo>
                      <a:pt x="294" y="426"/>
                    </a:lnTo>
                    <a:lnTo>
                      <a:pt x="288" y="426"/>
                    </a:lnTo>
                    <a:lnTo>
                      <a:pt x="282" y="420"/>
                    </a:lnTo>
                    <a:lnTo>
                      <a:pt x="276" y="414"/>
                    </a:lnTo>
                    <a:lnTo>
                      <a:pt x="270" y="408"/>
                    </a:lnTo>
                    <a:lnTo>
                      <a:pt x="270" y="402"/>
                    </a:lnTo>
                    <a:lnTo>
                      <a:pt x="270" y="396"/>
                    </a:lnTo>
                    <a:lnTo>
                      <a:pt x="270" y="390"/>
                    </a:lnTo>
                    <a:lnTo>
                      <a:pt x="270" y="384"/>
                    </a:lnTo>
                    <a:lnTo>
                      <a:pt x="276" y="378"/>
                    </a:lnTo>
                    <a:lnTo>
                      <a:pt x="282" y="378"/>
                    </a:lnTo>
                    <a:lnTo>
                      <a:pt x="282" y="372"/>
                    </a:lnTo>
                    <a:lnTo>
                      <a:pt x="282" y="366"/>
                    </a:lnTo>
                    <a:lnTo>
                      <a:pt x="276" y="366"/>
                    </a:lnTo>
                    <a:lnTo>
                      <a:pt x="270" y="360"/>
                    </a:lnTo>
                    <a:lnTo>
                      <a:pt x="258" y="360"/>
                    </a:lnTo>
                    <a:lnTo>
                      <a:pt x="252" y="360"/>
                    </a:lnTo>
                    <a:lnTo>
                      <a:pt x="246" y="360"/>
                    </a:lnTo>
                    <a:lnTo>
                      <a:pt x="246" y="354"/>
                    </a:lnTo>
                    <a:lnTo>
                      <a:pt x="246" y="342"/>
                    </a:lnTo>
                    <a:lnTo>
                      <a:pt x="246" y="336"/>
                    </a:lnTo>
                    <a:lnTo>
                      <a:pt x="246" y="330"/>
                    </a:lnTo>
                    <a:lnTo>
                      <a:pt x="240" y="330"/>
                    </a:lnTo>
                    <a:lnTo>
                      <a:pt x="234" y="330"/>
                    </a:lnTo>
                    <a:lnTo>
                      <a:pt x="234" y="324"/>
                    </a:lnTo>
                    <a:lnTo>
                      <a:pt x="240" y="312"/>
                    </a:lnTo>
                    <a:lnTo>
                      <a:pt x="240" y="306"/>
                    </a:lnTo>
                    <a:lnTo>
                      <a:pt x="234" y="306"/>
                    </a:lnTo>
                    <a:lnTo>
                      <a:pt x="228" y="306"/>
                    </a:lnTo>
                    <a:lnTo>
                      <a:pt x="222" y="306"/>
                    </a:lnTo>
                    <a:lnTo>
                      <a:pt x="216" y="306"/>
                    </a:lnTo>
                    <a:lnTo>
                      <a:pt x="210" y="306"/>
                    </a:lnTo>
                    <a:lnTo>
                      <a:pt x="210" y="312"/>
                    </a:lnTo>
                    <a:lnTo>
                      <a:pt x="204" y="318"/>
                    </a:lnTo>
                    <a:lnTo>
                      <a:pt x="198" y="318"/>
                    </a:lnTo>
                    <a:lnTo>
                      <a:pt x="192" y="324"/>
                    </a:lnTo>
                    <a:lnTo>
                      <a:pt x="186" y="324"/>
                    </a:lnTo>
                    <a:lnTo>
                      <a:pt x="180" y="324"/>
                    </a:lnTo>
                    <a:lnTo>
                      <a:pt x="174" y="330"/>
                    </a:lnTo>
                    <a:lnTo>
                      <a:pt x="168" y="330"/>
                    </a:lnTo>
                    <a:lnTo>
                      <a:pt x="162" y="330"/>
                    </a:lnTo>
                    <a:lnTo>
                      <a:pt x="162" y="324"/>
                    </a:lnTo>
                    <a:lnTo>
                      <a:pt x="162" y="318"/>
                    </a:lnTo>
                    <a:lnTo>
                      <a:pt x="168" y="318"/>
                    </a:lnTo>
                    <a:lnTo>
                      <a:pt x="168" y="312"/>
                    </a:lnTo>
                    <a:lnTo>
                      <a:pt x="162" y="306"/>
                    </a:lnTo>
                    <a:lnTo>
                      <a:pt x="162" y="300"/>
                    </a:lnTo>
                    <a:lnTo>
                      <a:pt x="156" y="300"/>
                    </a:lnTo>
                    <a:lnTo>
                      <a:pt x="150" y="300"/>
                    </a:lnTo>
                    <a:lnTo>
                      <a:pt x="144" y="306"/>
                    </a:lnTo>
                    <a:lnTo>
                      <a:pt x="138" y="306"/>
                    </a:lnTo>
                    <a:lnTo>
                      <a:pt x="132" y="306"/>
                    </a:lnTo>
                    <a:lnTo>
                      <a:pt x="132" y="312"/>
                    </a:lnTo>
                    <a:lnTo>
                      <a:pt x="126" y="312"/>
                    </a:lnTo>
                    <a:lnTo>
                      <a:pt x="114" y="312"/>
                    </a:lnTo>
                    <a:lnTo>
                      <a:pt x="108" y="312"/>
                    </a:lnTo>
                    <a:lnTo>
                      <a:pt x="102" y="312"/>
                    </a:lnTo>
                    <a:lnTo>
                      <a:pt x="96" y="306"/>
                    </a:lnTo>
                    <a:lnTo>
                      <a:pt x="90" y="306"/>
                    </a:lnTo>
                    <a:lnTo>
                      <a:pt x="84" y="300"/>
                    </a:lnTo>
                    <a:lnTo>
                      <a:pt x="84" y="258"/>
                    </a:lnTo>
                    <a:lnTo>
                      <a:pt x="114" y="222"/>
                    </a:lnTo>
                    <a:lnTo>
                      <a:pt x="114" y="216"/>
                    </a:lnTo>
                    <a:lnTo>
                      <a:pt x="114" y="210"/>
                    </a:lnTo>
                    <a:lnTo>
                      <a:pt x="120" y="210"/>
                    </a:lnTo>
                    <a:lnTo>
                      <a:pt x="126" y="204"/>
                    </a:lnTo>
                    <a:lnTo>
                      <a:pt x="126" y="198"/>
                    </a:lnTo>
                    <a:lnTo>
                      <a:pt x="126" y="192"/>
                    </a:lnTo>
                    <a:lnTo>
                      <a:pt x="126" y="186"/>
                    </a:lnTo>
                    <a:lnTo>
                      <a:pt x="120" y="180"/>
                    </a:lnTo>
                    <a:lnTo>
                      <a:pt x="120" y="174"/>
                    </a:lnTo>
                    <a:lnTo>
                      <a:pt x="120" y="168"/>
                    </a:lnTo>
                    <a:lnTo>
                      <a:pt x="114" y="168"/>
                    </a:lnTo>
                    <a:lnTo>
                      <a:pt x="108" y="174"/>
                    </a:lnTo>
                    <a:lnTo>
                      <a:pt x="108" y="180"/>
                    </a:lnTo>
                    <a:lnTo>
                      <a:pt x="102" y="180"/>
                    </a:lnTo>
                    <a:lnTo>
                      <a:pt x="102" y="186"/>
                    </a:lnTo>
                    <a:lnTo>
                      <a:pt x="96" y="186"/>
                    </a:lnTo>
                    <a:lnTo>
                      <a:pt x="90" y="186"/>
                    </a:lnTo>
                    <a:lnTo>
                      <a:pt x="84" y="186"/>
                    </a:lnTo>
                    <a:lnTo>
                      <a:pt x="78" y="192"/>
                    </a:lnTo>
                    <a:lnTo>
                      <a:pt x="78" y="198"/>
                    </a:lnTo>
                    <a:lnTo>
                      <a:pt x="72" y="192"/>
                    </a:lnTo>
                    <a:lnTo>
                      <a:pt x="66" y="186"/>
                    </a:lnTo>
                    <a:lnTo>
                      <a:pt x="60" y="186"/>
                    </a:lnTo>
                    <a:lnTo>
                      <a:pt x="54" y="186"/>
                    </a:lnTo>
                    <a:lnTo>
                      <a:pt x="48" y="186"/>
                    </a:lnTo>
                    <a:lnTo>
                      <a:pt x="42" y="186"/>
                    </a:lnTo>
                    <a:lnTo>
                      <a:pt x="42" y="180"/>
                    </a:lnTo>
                    <a:lnTo>
                      <a:pt x="36" y="174"/>
                    </a:lnTo>
                    <a:lnTo>
                      <a:pt x="30" y="180"/>
                    </a:lnTo>
                    <a:lnTo>
                      <a:pt x="30" y="174"/>
                    </a:lnTo>
                    <a:lnTo>
                      <a:pt x="30" y="168"/>
                    </a:lnTo>
                    <a:lnTo>
                      <a:pt x="24" y="168"/>
                    </a:lnTo>
                    <a:lnTo>
                      <a:pt x="30" y="162"/>
                    </a:lnTo>
                    <a:lnTo>
                      <a:pt x="36" y="162"/>
                    </a:lnTo>
                    <a:lnTo>
                      <a:pt x="36" y="156"/>
                    </a:lnTo>
                    <a:lnTo>
                      <a:pt x="42" y="156"/>
                    </a:lnTo>
                    <a:lnTo>
                      <a:pt x="48" y="156"/>
                    </a:lnTo>
                    <a:lnTo>
                      <a:pt x="54" y="156"/>
                    </a:lnTo>
                    <a:lnTo>
                      <a:pt x="60" y="156"/>
                    </a:lnTo>
                    <a:lnTo>
                      <a:pt x="60" y="150"/>
                    </a:lnTo>
                    <a:lnTo>
                      <a:pt x="60" y="144"/>
                    </a:lnTo>
                    <a:lnTo>
                      <a:pt x="54" y="144"/>
                    </a:lnTo>
                    <a:lnTo>
                      <a:pt x="54" y="138"/>
                    </a:lnTo>
                    <a:lnTo>
                      <a:pt x="48" y="138"/>
                    </a:lnTo>
                    <a:lnTo>
                      <a:pt x="42" y="138"/>
                    </a:lnTo>
                    <a:lnTo>
                      <a:pt x="42" y="132"/>
                    </a:lnTo>
                    <a:lnTo>
                      <a:pt x="36" y="132"/>
                    </a:lnTo>
                    <a:lnTo>
                      <a:pt x="30" y="132"/>
                    </a:lnTo>
                    <a:lnTo>
                      <a:pt x="24" y="126"/>
                    </a:lnTo>
                    <a:lnTo>
                      <a:pt x="18" y="126"/>
                    </a:lnTo>
                    <a:lnTo>
                      <a:pt x="18" y="120"/>
                    </a:lnTo>
                    <a:lnTo>
                      <a:pt x="12" y="120"/>
                    </a:lnTo>
                    <a:lnTo>
                      <a:pt x="6" y="120"/>
                    </a:lnTo>
                    <a:lnTo>
                      <a:pt x="0" y="120"/>
                    </a:lnTo>
                    <a:lnTo>
                      <a:pt x="0" y="114"/>
                    </a:lnTo>
                    <a:lnTo>
                      <a:pt x="6" y="114"/>
                    </a:lnTo>
                    <a:lnTo>
                      <a:pt x="12" y="114"/>
                    </a:lnTo>
                    <a:lnTo>
                      <a:pt x="12" y="108"/>
                    </a:lnTo>
                    <a:lnTo>
                      <a:pt x="12" y="102"/>
                    </a:lnTo>
                    <a:lnTo>
                      <a:pt x="12" y="96"/>
                    </a:lnTo>
                    <a:lnTo>
                      <a:pt x="12" y="90"/>
                    </a:lnTo>
                    <a:lnTo>
                      <a:pt x="18" y="84"/>
                    </a:lnTo>
                    <a:lnTo>
                      <a:pt x="24" y="84"/>
                    </a:lnTo>
                    <a:lnTo>
                      <a:pt x="30" y="84"/>
                    </a:lnTo>
                    <a:lnTo>
                      <a:pt x="30" y="78"/>
                    </a:lnTo>
                    <a:lnTo>
                      <a:pt x="30" y="72"/>
                    </a:lnTo>
                    <a:lnTo>
                      <a:pt x="36" y="72"/>
                    </a:lnTo>
                    <a:lnTo>
                      <a:pt x="42" y="72"/>
                    </a:lnTo>
                    <a:lnTo>
                      <a:pt x="42" y="66"/>
                    </a:lnTo>
                    <a:lnTo>
                      <a:pt x="48" y="66"/>
                    </a:lnTo>
                    <a:lnTo>
                      <a:pt x="54" y="66"/>
                    </a:lnTo>
                    <a:lnTo>
                      <a:pt x="60" y="66"/>
                    </a:lnTo>
                    <a:lnTo>
                      <a:pt x="60" y="60"/>
                    </a:lnTo>
                    <a:lnTo>
                      <a:pt x="66" y="60"/>
                    </a:lnTo>
                    <a:lnTo>
                      <a:pt x="72" y="60"/>
                    </a:lnTo>
                    <a:lnTo>
                      <a:pt x="72" y="54"/>
                    </a:lnTo>
                    <a:lnTo>
                      <a:pt x="72" y="48"/>
                    </a:lnTo>
                    <a:lnTo>
                      <a:pt x="78" y="42"/>
                    </a:lnTo>
                    <a:lnTo>
                      <a:pt x="72" y="42"/>
                    </a:lnTo>
                    <a:lnTo>
                      <a:pt x="72" y="36"/>
                    </a:lnTo>
                    <a:lnTo>
                      <a:pt x="66" y="36"/>
                    </a:lnTo>
                    <a:lnTo>
                      <a:pt x="60" y="42"/>
                    </a:lnTo>
                    <a:lnTo>
                      <a:pt x="60" y="36"/>
                    </a:lnTo>
                    <a:lnTo>
                      <a:pt x="60" y="30"/>
                    </a:lnTo>
                    <a:lnTo>
                      <a:pt x="60" y="24"/>
                    </a:lnTo>
                    <a:lnTo>
                      <a:pt x="60" y="18"/>
                    </a:lnTo>
                    <a:lnTo>
                      <a:pt x="66" y="18"/>
                    </a:lnTo>
                    <a:lnTo>
                      <a:pt x="72" y="18"/>
                    </a:lnTo>
                    <a:lnTo>
                      <a:pt x="78" y="18"/>
                    </a:lnTo>
                    <a:lnTo>
                      <a:pt x="84" y="18"/>
                    </a:lnTo>
                    <a:lnTo>
                      <a:pt x="90" y="12"/>
                    </a:lnTo>
                    <a:lnTo>
                      <a:pt x="90" y="6"/>
                    </a:lnTo>
                    <a:lnTo>
                      <a:pt x="96" y="6"/>
                    </a:lnTo>
                    <a:lnTo>
                      <a:pt x="102" y="6"/>
                    </a:lnTo>
                    <a:lnTo>
                      <a:pt x="108" y="6"/>
                    </a:lnTo>
                    <a:lnTo>
                      <a:pt x="114" y="6"/>
                    </a:lnTo>
                    <a:lnTo>
                      <a:pt x="120" y="6"/>
                    </a:lnTo>
                    <a:lnTo>
                      <a:pt x="120" y="0"/>
                    </a:lnTo>
                    <a:lnTo>
                      <a:pt x="126" y="0"/>
                    </a:lnTo>
                    <a:lnTo>
                      <a:pt x="132" y="0"/>
                    </a:lnTo>
                    <a:lnTo>
                      <a:pt x="138" y="0"/>
                    </a:lnTo>
                    <a:lnTo>
                      <a:pt x="144" y="0"/>
                    </a:lnTo>
                    <a:lnTo>
                      <a:pt x="150" y="0"/>
                    </a:lnTo>
                    <a:lnTo>
                      <a:pt x="150" y="6"/>
                    </a:lnTo>
                    <a:lnTo>
                      <a:pt x="150" y="12"/>
                    </a:lnTo>
                    <a:lnTo>
                      <a:pt x="156" y="12"/>
                    </a:lnTo>
                    <a:lnTo>
                      <a:pt x="162" y="12"/>
                    </a:lnTo>
                    <a:lnTo>
                      <a:pt x="162" y="18"/>
                    </a:lnTo>
                    <a:lnTo>
                      <a:pt x="168" y="18"/>
                    </a:lnTo>
                    <a:lnTo>
                      <a:pt x="168" y="24"/>
                    </a:lnTo>
                    <a:lnTo>
                      <a:pt x="174" y="24"/>
                    </a:lnTo>
                    <a:lnTo>
                      <a:pt x="180" y="24"/>
                    </a:lnTo>
                    <a:lnTo>
                      <a:pt x="180" y="30"/>
                    </a:lnTo>
                    <a:lnTo>
                      <a:pt x="174" y="30"/>
                    </a:lnTo>
                    <a:lnTo>
                      <a:pt x="168" y="30"/>
                    </a:lnTo>
                    <a:lnTo>
                      <a:pt x="168" y="36"/>
                    </a:lnTo>
                    <a:lnTo>
                      <a:pt x="162" y="36"/>
                    </a:lnTo>
                    <a:lnTo>
                      <a:pt x="162" y="42"/>
                    </a:lnTo>
                    <a:lnTo>
                      <a:pt x="156" y="42"/>
                    </a:lnTo>
                    <a:lnTo>
                      <a:pt x="150" y="42"/>
                    </a:lnTo>
                    <a:lnTo>
                      <a:pt x="150" y="48"/>
                    </a:lnTo>
                    <a:lnTo>
                      <a:pt x="150" y="54"/>
                    </a:lnTo>
                    <a:lnTo>
                      <a:pt x="150" y="60"/>
                    </a:lnTo>
                    <a:lnTo>
                      <a:pt x="150" y="66"/>
                    </a:lnTo>
                    <a:lnTo>
                      <a:pt x="156" y="66"/>
                    </a:lnTo>
                    <a:lnTo>
                      <a:pt x="162" y="66"/>
                    </a:lnTo>
                    <a:lnTo>
                      <a:pt x="168" y="72"/>
                    </a:lnTo>
                    <a:lnTo>
                      <a:pt x="168" y="78"/>
                    </a:lnTo>
                    <a:lnTo>
                      <a:pt x="162" y="78"/>
                    </a:lnTo>
                    <a:lnTo>
                      <a:pt x="162" y="84"/>
                    </a:lnTo>
                    <a:lnTo>
                      <a:pt x="162" y="90"/>
                    </a:lnTo>
                    <a:lnTo>
                      <a:pt x="162" y="96"/>
                    </a:lnTo>
                    <a:lnTo>
                      <a:pt x="168" y="96"/>
                    </a:lnTo>
                    <a:lnTo>
                      <a:pt x="168" y="102"/>
                    </a:lnTo>
                    <a:lnTo>
                      <a:pt x="174" y="102"/>
                    </a:lnTo>
                    <a:lnTo>
                      <a:pt x="180" y="102"/>
                    </a:lnTo>
                    <a:lnTo>
                      <a:pt x="180" y="96"/>
                    </a:lnTo>
                    <a:lnTo>
                      <a:pt x="186" y="96"/>
                    </a:lnTo>
                    <a:lnTo>
                      <a:pt x="186" y="90"/>
                    </a:lnTo>
                    <a:lnTo>
                      <a:pt x="192" y="90"/>
                    </a:lnTo>
                    <a:lnTo>
                      <a:pt x="198" y="84"/>
                    </a:lnTo>
                    <a:lnTo>
                      <a:pt x="192" y="78"/>
                    </a:lnTo>
                    <a:lnTo>
                      <a:pt x="198" y="72"/>
                    </a:lnTo>
                    <a:lnTo>
                      <a:pt x="204" y="78"/>
                    </a:lnTo>
                    <a:lnTo>
                      <a:pt x="210" y="78"/>
                    </a:lnTo>
                    <a:lnTo>
                      <a:pt x="216" y="78"/>
                    </a:lnTo>
                    <a:lnTo>
                      <a:pt x="216" y="84"/>
                    </a:lnTo>
                    <a:lnTo>
                      <a:pt x="222" y="84"/>
                    </a:lnTo>
                    <a:lnTo>
                      <a:pt x="228" y="84"/>
                    </a:lnTo>
                    <a:lnTo>
                      <a:pt x="228" y="90"/>
                    </a:lnTo>
                    <a:lnTo>
                      <a:pt x="234" y="90"/>
                    </a:lnTo>
                    <a:lnTo>
                      <a:pt x="240" y="90"/>
                    </a:lnTo>
                    <a:lnTo>
                      <a:pt x="240" y="96"/>
                    </a:lnTo>
                    <a:lnTo>
                      <a:pt x="240" y="90"/>
                    </a:lnTo>
                    <a:lnTo>
                      <a:pt x="240" y="84"/>
                    </a:lnTo>
                    <a:lnTo>
                      <a:pt x="240" y="78"/>
                    </a:lnTo>
                    <a:lnTo>
                      <a:pt x="246" y="78"/>
                    </a:lnTo>
                    <a:lnTo>
                      <a:pt x="252" y="78"/>
                    </a:lnTo>
                    <a:lnTo>
                      <a:pt x="258" y="78"/>
                    </a:lnTo>
                    <a:lnTo>
                      <a:pt x="258" y="72"/>
                    </a:lnTo>
                    <a:lnTo>
                      <a:pt x="258" y="66"/>
                    </a:lnTo>
                    <a:lnTo>
                      <a:pt x="264" y="66"/>
                    </a:lnTo>
                    <a:lnTo>
                      <a:pt x="270" y="66"/>
                    </a:lnTo>
                    <a:lnTo>
                      <a:pt x="270" y="60"/>
                    </a:lnTo>
                    <a:lnTo>
                      <a:pt x="270" y="54"/>
                    </a:lnTo>
                    <a:lnTo>
                      <a:pt x="276" y="54"/>
                    </a:lnTo>
                    <a:lnTo>
                      <a:pt x="282" y="54"/>
                    </a:lnTo>
                    <a:lnTo>
                      <a:pt x="288" y="54"/>
                    </a:lnTo>
                    <a:lnTo>
                      <a:pt x="288" y="60"/>
                    </a:lnTo>
                    <a:lnTo>
                      <a:pt x="288" y="66"/>
                    </a:lnTo>
                    <a:lnTo>
                      <a:pt x="294" y="66"/>
                    </a:lnTo>
                    <a:lnTo>
                      <a:pt x="300" y="72"/>
                    </a:lnTo>
                    <a:lnTo>
                      <a:pt x="306" y="72"/>
                    </a:lnTo>
                    <a:lnTo>
                      <a:pt x="312" y="78"/>
                    </a:lnTo>
                    <a:lnTo>
                      <a:pt x="318" y="78"/>
                    </a:lnTo>
                    <a:lnTo>
                      <a:pt x="318" y="84"/>
                    </a:lnTo>
                    <a:lnTo>
                      <a:pt x="318" y="90"/>
                    </a:lnTo>
                    <a:lnTo>
                      <a:pt x="324" y="96"/>
                    </a:lnTo>
                    <a:lnTo>
                      <a:pt x="330" y="102"/>
                    </a:lnTo>
                    <a:lnTo>
                      <a:pt x="336" y="102"/>
                    </a:lnTo>
                    <a:lnTo>
                      <a:pt x="342" y="108"/>
                    </a:lnTo>
                    <a:lnTo>
                      <a:pt x="348" y="108"/>
                    </a:lnTo>
                    <a:lnTo>
                      <a:pt x="354" y="108"/>
                    </a:lnTo>
                    <a:lnTo>
                      <a:pt x="360" y="108"/>
                    </a:lnTo>
                    <a:lnTo>
                      <a:pt x="366" y="108"/>
                    </a:lnTo>
                    <a:lnTo>
                      <a:pt x="372" y="108"/>
                    </a:lnTo>
                    <a:lnTo>
                      <a:pt x="378" y="108"/>
                    </a:lnTo>
                    <a:lnTo>
                      <a:pt x="384" y="108"/>
                    </a:lnTo>
                    <a:lnTo>
                      <a:pt x="390" y="108"/>
                    </a:lnTo>
                    <a:lnTo>
                      <a:pt x="390" y="114"/>
                    </a:lnTo>
                    <a:lnTo>
                      <a:pt x="396" y="114"/>
                    </a:lnTo>
                    <a:lnTo>
                      <a:pt x="402" y="114"/>
                    </a:lnTo>
                    <a:lnTo>
                      <a:pt x="402" y="120"/>
                    </a:lnTo>
                    <a:lnTo>
                      <a:pt x="408" y="120"/>
                    </a:lnTo>
                    <a:lnTo>
                      <a:pt x="408" y="126"/>
                    </a:lnTo>
                    <a:lnTo>
                      <a:pt x="408" y="132"/>
                    </a:lnTo>
                    <a:lnTo>
                      <a:pt x="414" y="132"/>
                    </a:lnTo>
                    <a:lnTo>
                      <a:pt x="420" y="132"/>
                    </a:lnTo>
                    <a:lnTo>
                      <a:pt x="426" y="132"/>
                    </a:lnTo>
                    <a:lnTo>
                      <a:pt x="432" y="138"/>
                    </a:lnTo>
                    <a:lnTo>
                      <a:pt x="438" y="138"/>
                    </a:lnTo>
                    <a:lnTo>
                      <a:pt x="438" y="144"/>
                    </a:lnTo>
                    <a:lnTo>
                      <a:pt x="438" y="150"/>
                    </a:lnTo>
                    <a:lnTo>
                      <a:pt x="438" y="156"/>
                    </a:lnTo>
                    <a:lnTo>
                      <a:pt x="444" y="156"/>
                    </a:lnTo>
                    <a:lnTo>
                      <a:pt x="450" y="156"/>
                    </a:lnTo>
                    <a:lnTo>
                      <a:pt x="450" y="162"/>
                    </a:lnTo>
                    <a:lnTo>
                      <a:pt x="456" y="168"/>
                    </a:lnTo>
                    <a:lnTo>
                      <a:pt x="462" y="168"/>
                    </a:lnTo>
                    <a:lnTo>
                      <a:pt x="468" y="174"/>
                    </a:lnTo>
                    <a:lnTo>
                      <a:pt x="468" y="180"/>
                    </a:lnTo>
                    <a:lnTo>
                      <a:pt x="474" y="186"/>
                    </a:lnTo>
                    <a:lnTo>
                      <a:pt x="480" y="192"/>
                    </a:lnTo>
                    <a:lnTo>
                      <a:pt x="474" y="192"/>
                    </a:lnTo>
                    <a:lnTo>
                      <a:pt x="468" y="192"/>
                    </a:lnTo>
                    <a:lnTo>
                      <a:pt x="462" y="192"/>
                    </a:lnTo>
                    <a:lnTo>
                      <a:pt x="456" y="198"/>
                    </a:lnTo>
                    <a:lnTo>
                      <a:pt x="450" y="198"/>
                    </a:lnTo>
                    <a:lnTo>
                      <a:pt x="450" y="204"/>
                    </a:lnTo>
                    <a:lnTo>
                      <a:pt x="450" y="210"/>
                    </a:lnTo>
                    <a:lnTo>
                      <a:pt x="450" y="216"/>
                    </a:lnTo>
                    <a:lnTo>
                      <a:pt x="450" y="222"/>
                    </a:lnTo>
                    <a:lnTo>
                      <a:pt x="450" y="228"/>
                    </a:lnTo>
                    <a:lnTo>
                      <a:pt x="450" y="234"/>
                    </a:lnTo>
                    <a:lnTo>
                      <a:pt x="444" y="234"/>
                    </a:lnTo>
                    <a:lnTo>
                      <a:pt x="444" y="240"/>
                    </a:lnTo>
                    <a:lnTo>
                      <a:pt x="438" y="240"/>
                    </a:lnTo>
                    <a:lnTo>
                      <a:pt x="438" y="246"/>
                    </a:lnTo>
                    <a:lnTo>
                      <a:pt x="438" y="252"/>
                    </a:lnTo>
                    <a:lnTo>
                      <a:pt x="438" y="258"/>
                    </a:lnTo>
                    <a:lnTo>
                      <a:pt x="438" y="264"/>
                    </a:lnTo>
                    <a:lnTo>
                      <a:pt x="438" y="270"/>
                    </a:lnTo>
                    <a:lnTo>
                      <a:pt x="432" y="270"/>
                    </a:lnTo>
                    <a:lnTo>
                      <a:pt x="438" y="276"/>
                    </a:lnTo>
                    <a:lnTo>
                      <a:pt x="444" y="276"/>
                    </a:lnTo>
                    <a:lnTo>
                      <a:pt x="450" y="276"/>
                    </a:lnTo>
                    <a:lnTo>
                      <a:pt x="450" y="282"/>
                    </a:lnTo>
                    <a:lnTo>
                      <a:pt x="456" y="282"/>
                    </a:lnTo>
                    <a:lnTo>
                      <a:pt x="462" y="282"/>
                    </a:lnTo>
                    <a:lnTo>
                      <a:pt x="468" y="288"/>
                    </a:lnTo>
                    <a:lnTo>
                      <a:pt x="474" y="288"/>
                    </a:lnTo>
                    <a:lnTo>
                      <a:pt x="480" y="288"/>
                    </a:lnTo>
                    <a:lnTo>
                      <a:pt x="486" y="294"/>
                    </a:lnTo>
                    <a:lnTo>
                      <a:pt x="492" y="294"/>
                    </a:lnTo>
                    <a:lnTo>
                      <a:pt x="498" y="300"/>
                    </a:lnTo>
                    <a:lnTo>
                      <a:pt x="498" y="306"/>
                    </a:lnTo>
                    <a:lnTo>
                      <a:pt x="504" y="306"/>
                    </a:lnTo>
                    <a:lnTo>
                      <a:pt x="510" y="306"/>
                    </a:lnTo>
                    <a:lnTo>
                      <a:pt x="516" y="312"/>
                    </a:lnTo>
                    <a:lnTo>
                      <a:pt x="522" y="312"/>
                    </a:lnTo>
                    <a:lnTo>
                      <a:pt x="528" y="318"/>
                    </a:lnTo>
                    <a:lnTo>
                      <a:pt x="534" y="318"/>
                    </a:lnTo>
                    <a:lnTo>
                      <a:pt x="540" y="318"/>
                    </a:lnTo>
                    <a:lnTo>
                      <a:pt x="546" y="318"/>
                    </a:lnTo>
                    <a:lnTo>
                      <a:pt x="552" y="318"/>
                    </a:lnTo>
                    <a:lnTo>
                      <a:pt x="558" y="318"/>
                    </a:lnTo>
                    <a:lnTo>
                      <a:pt x="564" y="318"/>
                    </a:lnTo>
                    <a:lnTo>
                      <a:pt x="570" y="318"/>
                    </a:lnTo>
                    <a:lnTo>
                      <a:pt x="570" y="324"/>
                    </a:lnTo>
                    <a:lnTo>
                      <a:pt x="576" y="324"/>
                    </a:lnTo>
                    <a:lnTo>
                      <a:pt x="582" y="324"/>
                    </a:lnTo>
                    <a:lnTo>
                      <a:pt x="588" y="330"/>
                    </a:lnTo>
                    <a:lnTo>
                      <a:pt x="588" y="336"/>
                    </a:lnTo>
                    <a:lnTo>
                      <a:pt x="588" y="342"/>
                    </a:lnTo>
                    <a:lnTo>
                      <a:pt x="588" y="348"/>
                    </a:lnTo>
                    <a:lnTo>
                      <a:pt x="588" y="354"/>
                    </a:lnTo>
                    <a:lnTo>
                      <a:pt x="588" y="360"/>
                    </a:lnTo>
                    <a:lnTo>
                      <a:pt x="594" y="360"/>
                    </a:lnTo>
                    <a:lnTo>
                      <a:pt x="594" y="366"/>
                    </a:lnTo>
                    <a:lnTo>
                      <a:pt x="600" y="366"/>
                    </a:lnTo>
                    <a:lnTo>
                      <a:pt x="606" y="366"/>
                    </a:lnTo>
                    <a:lnTo>
                      <a:pt x="606" y="372"/>
                    </a:lnTo>
                    <a:lnTo>
                      <a:pt x="612" y="372"/>
                    </a:lnTo>
                    <a:lnTo>
                      <a:pt x="618" y="372"/>
                    </a:lnTo>
                    <a:lnTo>
                      <a:pt x="624" y="372"/>
                    </a:lnTo>
                    <a:lnTo>
                      <a:pt x="630" y="372"/>
                    </a:lnTo>
                    <a:lnTo>
                      <a:pt x="630" y="378"/>
                    </a:lnTo>
                    <a:lnTo>
                      <a:pt x="636" y="378"/>
                    </a:lnTo>
                    <a:lnTo>
                      <a:pt x="642" y="378"/>
                    </a:lnTo>
                    <a:lnTo>
                      <a:pt x="648" y="378"/>
                    </a:lnTo>
                    <a:lnTo>
                      <a:pt x="654" y="372"/>
                    </a:lnTo>
                    <a:lnTo>
                      <a:pt x="660" y="378"/>
                    </a:lnTo>
                    <a:lnTo>
                      <a:pt x="666" y="378"/>
                    </a:lnTo>
                    <a:lnTo>
                      <a:pt x="672" y="378"/>
                    </a:lnTo>
                    <a:lnTo>
                      <a:pt x="678" y="378"/>
                    </a:lnTo>
                    <a:lnTo>
                      <a:pt x="678" y="372"/>
                    </a:lnTo>
                    <a:lnTo>
                      <a:pt x="684" y="372"/>
                    </a:lnTo>
                    <a:close/>
                  </a:path>
                </a:pathLst>
              </a:custGeom>
              <a:noFill/>
              <a:ln w="6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02" name="Freeform 250"/>
              <p:cNvSpPr>
                <a:spLocks/>
              </p:cNvSpPr>
              <p:nvPr/>
            </p:nvSpPr>
            <p:spPr bwMode="auto">
              <a:xfrm>
                <a:off x="7200900" y="3933825"/>
                <a:ext cx="1066800" cy="704850"/>
              </a:xfrm>
              <a:custGeom>
                <a:avLst/>
                <a:gdLst>
                  <a:gd name="T0" fmla="*/ 2147483647 w 672"/>
                  <a:gd name="T1" fmla="*/ 2147483647 h 444"/>
                  <a:gd name="T2" fmla="*/ 2147483647 w 672"/>
                  <a:gd name="T3" fmla="*/ 2147483647 h 444"/>
                  <a:gd name="T4" fmla="*/ 2147483647 w 672"/>
                  <a:gd name="T5" fmla="*/ 2147483647 h 444"/>
                  <a:gd name="T6" fmla="*/ 2147483647 w 672"/>
                  <a:gd name="T7" fmla="*/ 2147483647 h 444"/>
                  <a:gd name="T8" fmla="*/ 2147483647 w 672"/>
                  <a:gd name="T9" fmla="*/ 2147483647 h 444"/>
                  <a:gd name="T10" fmla="*/ 2147483647 w 672"/>
                  <a:gd name="T11" fmla="*/ 2147483647 h 444"/>
                  <a:gd name="T12" fmla="*/ 2147483647 w 672"/>
                  <a:gd name="T13" fmla="*/ 2147483647 h 444"/>
                  <a:gd name="T14" fmla="*/ 2147483647 w 672"/>
                  <a:gd name="T15" fmla="*/ 2147483647 h 444"/>
                  <a:gd name="T16" fmla="*/ 2147483647 w 672"/>
                  <a:gd name="T17" fmla="*/ 2147483647 h 444"/>
                  <a:gd name="T18" fmla="*/ 2147483647 w 672"/>
                  <a:gd name="T19" fmla="*/ 2147483647 h 444"/>
                  <a:gd name="T20" fmla="*/ 2147483647 w 672"/>
                  <a:gd name="T21" fmla="*/ 2147483647 h 444"/>
                  <a:gd name="T22" fmla="*/ 2147483647 w 672"/>
                  <a:gd name="T23" fmla="*/ 2147483647 h 444"/>
                  <a:gd name="T24" fmla="*/ 2147483647 w 672"/>
                  <a:gd name="T25" fmla="*/ 2147483647 h 444"/>
                  <a:gd name="T26" fmla="*/ 2147483647 w 672"/>
                  <a:gd name="T27" fmla="*/ 2147483647 h 444"/>
                  <a:gd name="T28" fmla="*/ 2147483647 w 672"/>
                  <a:gd name="T29" fmla="*/ 2147483647 h 444"/>
                  <a:gd name="T30" fmla="*/ 2147483647 w 672"/>
                  <a:gd name="T31" fmla="*/ 2147483647 h 444"/>
                  <a:gd name="T32" fmla="*/ 2147483647 w 672"/>
                  <a:gd name="T33" fmla="*/ 2147483647 h 444"/>
                  <a:gd name="T34" fmla="*/ 2147483647 w 672"/>
                  <a:gd name="T35" fmla="*/ 0 h 444"/>
                  <a:gd name="T36" fmla="*/ 2147483647 w 672"/>
                  <a:gd name="T37" fmla="*/ 2147483647 h 444"/>
                  <a:gd name="T38" fmla="*/ 2147483647 w 672"/>
                  <a:gd name="T39" fmla="*/ 0 h 444"/>
                  <a:gd name="T40" fmla="*/ 2147483647 w 672"/>
                  <a:gd name="T41" fmla="*/ 2147483647 h 444"/>
                  <a:gd name="T42" fmla="*/ 2147483647 w 672"/>
                  <a:gd name="T43" fmla="*/ 2147483647 h 444"/>
                  <a:gd name="T44" fmla="*/ 2147483647 w 672"/>
                  <a:gd name="T45" fmla="*/ 2147483647 h 444"/>
                  <a:gd name="T46" fmla="*/ 2147483647 w 672"/>
                  <a:gd name="T47" fmla="*/ 2147483647 h 444"/>
                  <a:gd name="T48" fmla="*/ 2147483647 w 672"/>
                  <a:gd name="T49" fmla="*/ 2147483647 h 444"/>
                  <a:gd name="T50" fmla="*/ 2147483647 w 672"/>
                  <a:gd name="T51" fmla="*/ 2147483647 h 444"/>
                  <a:gd name="T52" fmla="*/ 2147483647 w 672"/>
                  <a:gd name="T53" fmla="*/ 2147483647 h 444"/>
                  <a:gd name="T54" fmla="*/ 2147483647 w 672"/>
                  <a:gd name="T55" fmla="*/ 2147483647 h 444"/>
                  <a:gd name="T56" fmla="*/ 2147483647 w 672"/>
                  <a:gd name="T57" fmla="*/ 2147483647 h 444"/>
                  <a:gd name="T58" fmla="*/ 2147483647 w 672"/>
                  <a:gd name="T59" fmla="*/ 2147483647 h 444"/>
                  <a:gd name="T60" fmla="*/ 2147483647 w 672"/>
                  <a:gd name="T61" fmla="*/ 2147483647 h 444"/>
                  <a:gd name="T62" fmla="*/ 2147483647 w 672"/>
                  <a:gd name="T63" fmla="*/ 2147483647 h 444"/>
                  <a:gd name="T64" fmla="*/ 2147483647 w 672"/>
                  <a:gd name="T65" fmla="*/ 2147483647 h 444"/>
                  <a:gd name="T66" fmla="*/ 2147483647 w 672"/>
                  <a:gd name="T67" fmla="*/ 2147483647 h 444"/>
                  <a:gd name="T68" fmla="*/ 2147483647 w 672"/>
                  <a:gd name="T69" fmla="*/ 2147483647 h 444"/>
                  <a:gd name="T70" fmla="*/ 2147483647 w 672"/>
                  <a:gd name="T71" fmla="*/ 2147483647 h 444"/>
                  <a:gd name="T72" fmla="*/ 2147483647 w 672"/>
                  <a:gd name="T73" fmla="*/ 2147483647 h 444"/>
                  <a:gd name="T74" fmla="*/ 2147483647 w 672"/>
                  <a:gd name="T75" fmla="*/ 2147483647 h 444"/>
                  <a:gd name="T76" fmla="*/ 2147483647 w 672"/>
                  <a:gd name="T77" fmla="*/ 2147483647 h 444"/>
                  <a:gd name="T78" fmla="*/ 2147483647 w 672"/>
                  <a:gd name="T79" fmla="*/ 2147483647 h 444"/>
                  <a:gd name="T80" fmla="*/ 2147483647 w 672"/>
                  <a:gd name="T81" fmla="*/ 2147483647 h 444"/>
                  <a:gd name="T82" fmla="*/ 2147483647 w 672"/>
                  <a:gd name="T83" fmla="*/ 2147483647 h 444"/>
                  <a:gd name="T84" fmla="*/ 2147483647 w 672"/>
                  <a:gd name="T85" fmla="*/ 2147483647 h 444"/>
                  <a:gd name="T86" fmla="*/ 2147483647 w 672"/>
                  <a:gd name="T87" fmla="*/ 2147483647 h 444"/>
                  <a:gd name="T88" fmla="*/ 2147483647 w 672"/>
                  <a:gd name="T89" fmla="*/ 2147483647 h 444"/>
                  <a:gd name="T90" fmla="*/ 2147483647 w 672"/>
                  <a:gd name="T91" fmla="*/ 2147483647 h 444"/>
                  <a:gd name="T92" fmla="*/ 2147483647 w 672"/>
                  <a:gd name="T93" fmla="*/ 2147483647 h 444"/>
                  <a:gd name="T94" fmla="*/ 2147483647 w 672"/>
                  <a:gd name="T95" fmla="*/ 2147483647 h 444"/>
                  <a:gd name="T96" fmla="*/ 2147483647 w 672"/>
                  <a:gd name="T97" fmla="*/ 2147483647 h 444"/>
                  <a:gd name="T98" fmla="*/ 2147483647 w 672"/>
                  <a:gd name="T99" fmla="*/ 2147483647 h 444"/>
                  <a:gd name="T100" fmla="*/ 2147483647 w 672"/>
                  <a:gd name="T101" fmla="*/ 2147483647 h 444"/>
                  <a:gd name="T102" fmla="*/ 2147483647 w 672"/>
                  <a:gd name="T103" fmla="*/ 2147483647 h 444"/>
                  <a:gd name="T104" fmla="*/ 2147483647 w 672"/>
                  <a:gd name="T105" fmla="*/ 2147483647 h 444"/>
                  <a:gd name="T106" fmla="*/ 2147483647 w 672"/>
                  <a:gd name="T107" fmla="*/ 2147483647 h 444"/>
                  <a:gd name="T108" fmla="*/ 2147483647 w 672"/>
                  <a:gd name="T109" fmla="*/ 2147483647 h 444"/>
                  <a:gd name="T110" fmla="*/ 2147483647 w 672"/>
                  <a:gd name="T111" fmla="*/ 2147483647 h 444"/>
                  <a:gd name="T112" fmla="*/ 2147483647 w 672"/>
                  <a:gd name="T113" fmla="*/ 2147483647 h 444"/>
                  <a:gd name="T114" fmla="*/ 2147483647 w 672"/>
                  <a:gd name="T115" fmla="*/ 2147483647 h 444"/>
                  <a:gd name="T116" fmla="*/ 2147483647 w 672"/>
                  <a:gd name="T117" fmla="*/ 2147483647 h 444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w 672"/>
                  <a:gd name="T178" fmla="*/ 0 h 444"/>
                  <a:gd name="T179" fmla="*/ 672 w 672"/>
                  <a:gd name="T180" fmla="*/ 444 h 444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T177" t="T178" r="T179" b="T180"/>
                <a:pathLst>
                  <a:path w="672" h="444">
                    <a:moveTo>
                      <a:pt x="36" y="48"/>
                    </a:moveTo>
                    <a:lnTo>
                      <a:pt x="42" y="48"/>
                    </a:lnTo>
                    <a:lnTo>
                      <a:pt x="48" y="48"/>
                    </a:lnTo>
                    <a:lnTo>
                      <a:pt x="54" y="54"/>
                    </a:lnTo>
                    <a:lnTo>
                      <a:pt x="60" y="60"/>
                    </a:lnTo>
                    <a:lnTo>
                      <a:pt x="72" y="78"/>
                    </a:lnTo>
                    <a:lnTo>
                      <a:pt x="72" y="84"/>
                    </a:lnTo>
                    <a:lnTo>
                      <a:pt x="78" y="90"/>
                    </a:lnTo>
                    <a:lnTo>
                      <a:pt x="84" y="90"/>
                    </a:lnTo>
                    <a:lnTo>
                      <a:pt x="90" y="90"/>
                    </a:lnTo>
                    <a:lnTo>
                      <a:pt x="90" y="96"/>
                    </a:lnTo>
                    <a:lnTo>
                      <a:pt x="84" y="102"/>
                    </a:lnTo>
                    <a:lnTo>
                      <a:pt x="90" y="102"/>
                    </a:lnTo>
                    <a:lnTo>
                      <a:pt x="90" y="108"/>
                    </a:lnTo>
                    <a:lnTo>
                      <a:pt x="90" y="114"/>
                    </a:lnTo>
                    <a:lnTo>
                      <a:pt x="96" y="114"/>
                    </a:lnTo>
                    <a:lnTo>
                      <a:pt x="108" y="114"/>
                    </a:lnTo>
                    <a:lnTo>
                      <a:pt x="114" y="120"/>
                    </a:lnTo>
                    <a:lnTo>
                      <a:pt x="114" y="126"/>
                    </a:lnTo>
                    <a:lnTo>
                      <a:pt x="114" y="132"/>
                    </a:lnTo>
                    <a:lnTo>
                      <a:pt x="120" y="132"/>
                    </a:lnTo>
                    <a:lnTo>
                      <a:pt x="120" y="138"/>
                    </a:lnTo>
                    <a:lnTo>
                      <a:pt x="126" y="138"/>
                    </a:lnTo>
                    <a:lnTo>
                      <a:pt x="120" y="144"/>
                    </a:lnTo>
                    <a:lnTo>
                      <a:pt x="120" y="150"/>
                    </a:lnTo>
                    <a:lnTo>
                      <a:pt x="120" y="156"/>
                    </a:lnTo>
                    <a:lnTo>
                      <a:pt x="120" y="162"/>
                    </a:lnTo>
                    <a:lnTo>
                      <a:pt x="126" y="162"/>
                    </a:lnTo>
                    <a:lnTo>
                      <a:pt x="126" y="168"/>
                    </a:lnTo>
                    <a:lnTo>
                      <a:pt x="132" y="168"/>
                    </a:lnTo>
                    <a:lnTo>
                      <a:pt x="132" y="162"/>
                    </a:lnTo>
                    <a:lnTo>
                      <a:pt x="138" y="162"/>
                    </a:lnTo>
                    <a:lnTo>
                      <a:pt x="144" y="168"/>
                    </a:lnTo>
                    <a:lnTo>
                      <a:pt x="150" y="174"/>
                    </a:lnTo>
                    <a:lnTo>
                      <a:pt x="156" y="180"/>
                    </a:lnTo>
                    <a:lnTo>
                      <a:pt x="162" y="180"/>
                    </a:lnTo>
                    <a:lnTo>
                      <a:pt x="162" y="174"/>
                    </a:lnTo>
                    <a:lnTo>
                      <a:pt x="168" y="174"/>
                    </a:lnTo>
                    <a:lnTo>
                      <a:pt x="174" y="180"/>
                    </a:lnTo>
                    <a:lnTo>
                      <a:pt x="180" y="174"/>
                    </a:lnTo>
                    <a:lnTo>
                      <a:pt x="186" y="174"/>
                    </a:lnTo>
                    <a:lnTo>
                      <a:pt x="192" y="174"/>
                    </a:lnTo>
                    <a:lnTo>
                      <a:pt x="198" y="174"/>
                    </a:lnTo>
                    <a:lnTo>
                      <a:pt x="204" y="180"/>
                    </a:lnTo>
                    <a:lnTo>
                      <a:pt x="210" y="180"/>
                    </a:lnTo>
                    <a:lnTo>
                      <a:pt x="210" y="186"/>
                    </a:lnTo>
                    <a:lnTo>
                      <a:pt x="222" y="180"/>
                    </a:lnTo>
                    <a:lnTo>
                      <a:pt x="228" y="180"/>
                    </a:lnTo>
                    <a:lnTo>
                      <a:pt x="228" y="186"/>
                    </a:lnTo>
                    <a:lnTo>
                      <a:pt x="234" y="180"/>
                    </a:lnTo>
                    <a:lnTo>
                      <a:pt x="240" y="174"/>
                    </a:lnTo>
                    <a:lnTo>
                      <a:pt x="246" y="168"/>
                    </a:lnTo>
                    <a:lnTo>
                      <a:pt x="246" y="162"/>
                    </a:lnTo>
                    <a:lnTo>
                      <a:pt x="252" y="156"/>
                    </a:lnTo>
                    <a:lnTo>
                      <a:pt x="258" y="156"/>
                    </a:lnTo>
                    <a:lnTo>
                      <a:pt x="264" y="150"/>
                    </a:lnTo>
                    <a:lnTo>
                      <a:pt x="270" y="144"/>
                    </a:lnTo>
                    <a:lnTo>
                      <a:pt x="276" y="138"/>
                    </a:lnTo>
                    <a:lnTo>
                      <a:pt x="282" y="126"/>
                    </a:lnTo>
                    <a:lnTo>
                      <a:pt x="288" y="126"/>
                    </a:lnTo>
                    <a:lnTo>
                      <a:pt x="288" y="120"/>
                    </a:lnTo>
                    <a:lnTo>
                      <a:pt x="294" y="120"/>
                    </a:lnTo>
                    <a:lnTo>
                      <a:pt x="300" y="120"/>
                    </a:lnTo>
                    <a:lnTo>
                      <a:pt x="306" y="120"/>
                    </a:lnTo>
                    <a:lnTo>
                      <a:pt x="306" y="126"/>
                    </a:lnTo>
                    <a:lnTo>
                      <a:pt x="312" y="126"/>
                    </a:lnTo>
                    <a:lnTo>
                      <a:pt x="318" y="126"/>
                    </a:lnTo>
                    <a:lnTo>
                      <a:pt x="324" y="120"/>
                    </a:lnTo>
                    <a:lnTo>
                      <a:pt x="330" y="120"/>
                    </a:lnTo>
                    <a:lnTo>
                      <a:pt x="330" y="114"/>
                    </a:lnTo>
                    <a:lnTo>
                      <a:pt x="336" y="108"/>
                    </a:lnTo>
                    <a:lnTo>
                      <a:pt x="342" y="108"/>
                    </a:lnTo>
                    <a:lnTo>
                      <a:pt x="348" y="108"/>
                    </a:lnTo>
                    <a:lnTo>
                      <a:pt x="348" y="114"/>
                    </a:lnTo>
                    <a:lnTo>
                      <a:pt x="354" y="114"/>
                    </a:lnTo>
                    <a:lnTo>
                      <a:pt x="360" y="108"/>
                    </a:lnTo>
                    <a:lnTo>
                      <a:pt x="366" y="108"/>
                    </a:lnTo>
                    <a:lnTo>
                      <a:pt x="372" y="102"/>
                    </a:lnTo>
                    <a:lnTo>
                      <a:pt x="378" y="96"/>
                    </a:lnTo>
                    <a:lnTo>
                      <a:pt x="390" y="90"/>
                    </a:lnTo>
                    <a:lnTo>
                      <a:pt x="396" y="84"/>
                    </a:lnTo>
                    <a:lnTo>
                      <a:pt x="396" y="78"/>
                    </a:lnTo>
                    <a:lnTo>
                      <a:pt x="402" y="72"/>
                    </a:lnTo>
                    <a:lnTo>
                      <a:pt x="402" y="66"/>
                    </a:lnTo>
                    <a:lnTo>
                      <a:pt x="402" y="60"/>
                    </a:lnTo>
                    <a:lnTo>
                      <a:pt x="402" y="54"/>
                    </a:lnTo>
                    <a:lnTo>
                      <a:pt x="402" y="48"/>
                    </a:lnTo>
                    <a:lnTo>
                      <a:pt x="408" y="42"/>
                    </a:lnTo>
                    <a:lnTo>
                      <a:pt x="414" y="42"/>
                    </a:lnTo>
                    <a:lnTo>
                      <a:pt x="420" y="42"/>
                    </a:lnTo>
                    <a:lnTo>
                      <a:pt x="426" y="42"/>
                    </a:lnTo>
                    <a:lnTo>
                      <a:pt x="432" y="36"/>
                    </a:lnTo>
                    <a:lnTo>
                      <a:pt x="438" y="36"/>
                    </a:lnTo>
                    <a:lnTo>
                      <a:pt x="444" y="24"/>
                    </a:lnTo>
                    <a:lnTo>
                      <a:pt x="450" y="24"/>
                    </a:lnTo>
                    <a:lnTo>
                      <a:pt x="456" y="30"/>
                    </a:lnTo>
                    <a:lnTo>
                      <a:pt x="456" y="24"/>
                    </a:lnTo>
                    <a:lnTo>
                      <a:pt x="462" y="24"/>
                    </a:lnTo>
                    <a:lnTo>
                      <a:pt x="468" y="24"/>
                    </a:lnTo>
                    <a:lnTo>
                      <a:pt x="468" y="18"/>
                    </a:lnTo>
                    <a:lnTo>
                      <a:pt x="474" y="18"/>
                    </a:lnTo>
                    <a:lnTo>
                      <a:pt x="480" y="18"/>
                    </a:lnTo>
                    <a:lnTo>
                      <a:pt x="486" y="18"/>
                    </a:lnTo>
                    <a:lnTo>
                      <a:pt x="492" y="18"/>
                    </a:lnTo>
                    <a:lnTo>
                      <a:pt x="492" y="12"/>
                    </a:lnTo>
                    <a:lnTo>
                      <a:pt x="504" y="6"/>
                    </a:lnTo>
                    <a:lnTo>
                      <a:pt x="510" y="0"/>
                    </a:lnTo>
                    <a:lnTo>
                      <a:pt x="516" y="0"/>
                    </a:lnTo>
                    <a:lnTo>
                      <a:pt x="522" y="0"/>
                    </a:lnTo>
                    <a:lnTo>
                      <a:pt x="528" y="0"/>
                    </a:lnTo>
                    <a:lnTo>
                      <a:pt x="534" y="0"/>
                    </a:lnTo>
                    <a:lnTo>
                      <a:pt x="546" y="12"/>
                    </a:lnTo>
                    <a:lnTo>
                      <a:pt x="552" y="12"/>
                    </a:lnTo>
                    <a:lnTo>
                      <a:pt x="558" y="12"/>
                    </a:lnTo>
                    <a:lnTo>
                      <a:pt x="564" y="12"/>
                    </a:lnTo>
                    <a:lnTo>
                      <a:pt x="570" y="12"/>
                    </a:lnTo>
                    <a:lnTo>
                      <a:pt x="576" y="12"/>
                    </a:lnTo>
                    <a:lnTo>
                      <a:pt x="582" y="6"/>
                    </a:lnTo>
                    <a:lnTo>
                      <a:pt x="582" y="0"/>
                    </a:lnTo>
                    <a:lnTo>
                      <a:pt x="588" y="0"/>
                    </a:lnTo>
                    <a:lnTo>
                      <a:pt x="594" y="0"/>
                    </a:lnTo>
                    <a:lnTo>
                      <a:pt x="600" y="0"/>
                    </a:lnTo>
                    <a:lnTo>
                      <a:pt x="606" y="0"/>
                    </a:lnTo>
                    <a:lnTo>
                      <a:pt x="612" y="0"/>
                    </a:lnTo>
                    <a:lnTo>
                      <a:pt x="612" y="6"/>
                    </a:lnTo>
                    <a:lnTo>
                      <a:pt x="612" y="12"/>
                    </a:lnTo>
                    <a:lnTo>
                      <a:pt x="606" y="18"/>
                    </a:lnTo>
                    <a:lnTo>
                      <a:pt x="612" y="18"/>
                    </a:lnTo>
                    <a:lnTo>
                      <a:pt x="618" y="18"/>
                    </a:lnTo>
                    <a:lnTo>
                      <a:pt x="624" y="18"/>
                    </a:lnTo>
                    <a:lnTo>
                      <a:pt x="624" y="24"/>
                    </a:lnTo>
                    <a:lnTo>
                      <a:pt x="630" y="24"/>
                    </a:lnTo>
                    <a:lnTo>
                      <a:pt x="636" y="30"/>
                    </a:lnTo>
                    <a:lnTo>
                      <a:pt x="642" y="30"/>
                    </a:lnTo>
                    <a:lnTo>
                      <a:pt x="642" y="36"/>
                    </a:lnTo>
                    <a:lnTo>
                      <a:pt x="648" y="36"/>
                    </a:lnTo>
                    <a:lnTo>
                      <a:pt x="654" y="36"/>
                    </a:lnTo>
                    <a:lnTo>
                      <a:pt x="654" y="42"/>
                    </a:lnTo>
                    <a:lnTo>
                      <a:pt x="660" y="42"/>
                    </a:lnTo>
                    <a:lnTo>
                      <a:pt x="666" y="42"/>
                    </a:lnTo>
                    <a:lnTo>
                      <a:pt x="672" y="48"/>
                    </a:lnTo>
                    <a:lnTo>
                      <a:pt x="666" y="54"/>
                    </a:lnTo>
                    <a:lnTo>
                      <a:pt x="660" y="54"/>
                    </a:lnTo>
                    <a:lnTo>
                      <a:pt x="654" y="60"/>
                    </a:lnTo>
                    <a:lnTo>
                      <a:pt x="654" y="66"/>
                    </a:lnTo>
                    <a:lnTo>
                      <a:pt x="654" y="72"/>
                    </a:lnTo>
                    <a:lnTo>
                      <a:pt x="648" y="72"/>
                    </a:lnTo>
                    <a:lnTo>
                      <a:pt x="642" y="78"/>
                    </a:lnTo>
                    <a:lnTo>
                      <a:pt x="636" y="78"/>
                    </a:lnTo>
                    <a:lnTo>
                      <a:pt x="636" y="84"/>
                    </a:lnTo>
                    <a:lnTo>
                      <a:pt x="642" y="90"/>
                    </a:lnTo>
                    <a:lnTo>
                      <a:pt x="636" y="96"/>
                    </a:lnTo>
                    <a:lnTo>
                      <a:pt x="636" y="102"/>
                    </a:lnTo>
                    <a:lnTo>
                      <a:pt x="636" y="108"/>
                    </a:lnTo>
                    <a:lnTo>
                      <a:pt x="636" y="114"/>
                    </a:lnTo>
                    <a:lnTo>
                      <a:pt x="642" y="114"/>
                    </a:lnTo>
                    <a:lnTo>
                      <a:pt x="636" y="120"/>
                    </a:lnTo>
                    <a:lnTo>
                      <a:pt x="630" y="120"/>
                    </a:lnTo>
                    <a:lnTo>
                      <a:pt x="630" y="126"/>
                    </a:lnTo>
                    <a:lnTo>
                      <a:pt x="624" y="126"/>
                    </a:lnTo>
                    <a:lnTo>
                      <a:pt x="624" y="132"/>
                    </a:lnTo>
                    <a:lnTo>
                      <a:pt x="630" y="132"/>
                    </a:lnTo>
                    <a:lnTo>
                      <a:pt x="636" y="132"/>
                    </a:lnTo>
                    <a:lnTo>
                      <a:pt x="636" y="138"/>
                    </a:lnTo>
                    <a:lnTo>
                      <a:pt x="642" y="138"/>
                    </a:lnTo>
                    <a:lnTo>
                      <a:pt x="642" y="144"/>
                    </a:lnTo>
                    <a:lnTo>
                      <a:pt x="636" y="150"/>
                    </a:lnTo>
                    <a:lnTo>
                      <a:pt x="630" y="150"/>
                    </a:lnTo>
                    <a:lnTo>
                      <a:pt x="624" y="150"/>
                    </a:lnTo>
                    <a:lnTo>
                      <a:pt x="624" y="156"/>
                    </a:lnTo>
                    <a:lnTo>
                      <a:pt x="624" y="162"/>
                    </a:lnTo>
                    <a:lnTo>
                      <a:pt x="624" y="168"/>
                    </a:lnTo>
                    <a:lnTo>
                      <a:pt x="618" y="168"/>
                    </a:lnTo>
                    <a:lnTo>
                      <a:pt x="606" y="168"/>
                    </a:lnTo>
                    <a:lnTo>
                      <a:pt x="594" y="162"/>
                    </a:lnTo>
                    <a:lnTo>
                      <a:pt x="576" y="162"/>
                    </a:lnTo>
                    <a:lnTo>
                      <a:pt x="576" y="168"/>
                    </a:lnTo>
                    <a:lnTo>
                      <a:pt x="564" y="174"/>
                    </a:lnTo>
                    <a:lnTo>
                      <a:pt x="564" y="180"/>
                    </a:lnTo>
                    <a:lnTo>
                      <a:pt x="564" y="192"/>
                    </a:lnTo>
                    <a:lnTo>
                      <a:pt x="546" y="192"/>
                    </a:lnTo>
                    <a:lnTo>
                      <a:pt x="540" y="192"/>
                    </a:lnTo>
                    <a:lnTo>
                      <a:pt x="534" y="192"/>
                    </a:lnTo>
                    <a:lnTo>
                      <a:pt x="516" y="192"/>
                    </a:lnTo>
                    <a:lnTo>
                      <a:pt x="504" y="192"/>
                    </a:lnTo>
                    <a:lnTo>
                      <a:pt x="504" y="198"/>
                    </a:lnTo>
                    <a:lnTo>
                      <a:pt x="486" y="210"/>
                    </a:lnTo>
                    <a:lnTo>
                      <a:pt x="486" y="222"/>
                    </a:lnTo>
                    <a:lnTo>
                      <a:pt x="486" y="234"/>
                    </a:lnTo>
                    <a:lnTo>
                      <a:pt x="504" y="246"/>
                    </a:lnTo>
                    <a:lnTo>
                      <a:pt x="498" y="258"/>
                    </a:lnTo>
                    <a:lnTo>
                      <a:pt x="498" y="264"/>
                    </a:lnTo>
                    <a:lnTo>
                      <a:pt x="486" y="276"/>
                    </a:lnTo>
                    <a:lnTo>
                      <a:pt x="486" y="282"/>
                    </a:lnTo>
                    <a:lnTo>
                      <a:pt x="480" y="282"/>
                    </a:lnTo>
                    <a:lnTo>
                      <a:pt x="468" y="288"/>
                    </a:lnTo>
                    <a:lnTo>
                      <a:pt x="456" y="294"/>
                    </a:lnTo>
                    <a:lnTo>
                      <a:pt x="456" y="306"/>
                    </a:lnTo>
                    <a:lnTo>
                      <a:pt x="438" y="312"/>
                    </a:lnTo>
                    <a:lnTo>
                      <a:pt x="426" y="312"/>
                    </a:lnTo>
                    <a:lnTo>
                      <a:pt x="408" y="312"/>
                    </a:lnTo>
                    <a:lnTo>
                      <a:pt x="402" y="318"/>
                    </a:lnTo>
                    <a:lnTo>
                      <a:pt x="396" y="324"/>
                    </a:lnTo>
                    <a:lnTo>
                      <a:pt x="396" y="330"/>
                    </a:lnTo>
                    <a:lnTo>
                      <a:pt x="396" y="342"/>
                    </a:lnTo>
                    <a:lnTo>
                      <a:pt x="396" y="348"/>
                    </a:lnTo>
                    <a:lnTo>
                      <a:pt x="396" y="354"/>
                    </a:lnTo>
                    <a:lnTo>
                      <a:pt x="396" y="360"/>
                    </a:lnTo>
                    <a:lnTo>
                      <a:pt x="408" y="378"/>
                    </a:lnTo>
                    <a:lnTo>
                      <a:pt x="408" y="390"/>
                    </a:lnTo>
                    <a:lnTo>
                      <a:pt x="396" y="402"/>
                    </a:lnTo>
                    <a:lnTo>
                      <a:pt x="396" y="408"/>
                    </a:lnTo>
                    <a:lnTo>
                      <a:pt x="396" y="420"/>
                    </a:lnTo>
                    <a:lnTo>
                      <a:pt x="396" y="432"/>
                    </a:lnTo>
                    <a:lnTo>
                      <a:pt x="396" y="438"/>
                    </a:lnTo>
                    <a:lnTo>
                      <a:pt x="390" y="444"/>
                    </a:lnTo>
                    <a:lnTo>
                      <a:pt x="378" y="426"/>
                    </a:lnTo>
                    <a:lnTo>
                      <a:pt x="378" y="420"/>
                    </a:lnTo>
                    <a:lnTo>
                      <a:pt x="372" y="420"/>
                    </a:lnTo>
                    <a:lnTo>
                      <a:pt x="366" y="420"/>
                    </a:lnTo>
                    <a:lnTo>
                      <a:pt x="360" y="420"/>
                    </a:lnTo>
                    <a:lnTo>
                      <a:pt x="360" y="414"/>
                    </a:lnTo>
                    <a:lnTo>
                      <a:pt x="354" y="414"/>
                    </a:lnTo>
                    <a:lnTo>
                      <a:pt x="348" y="414"/>
                    </a:lnTo>
                    <a:lnTo>
                      <a:pt x="348" y="408"/>
                    </a:lnTo>
                    <a:lnTo>
                      <a:pt x="348" y="402"/>
                    </a:lnTo>
                    <a:lnTo>
                      <a:pt x="348" y="396"/>
                    </a:lnTo>
                    <a:lnTo>
                      <a:pt x="348" y="390"/>
                    </a:lnTo>
                    <a:lnTo>
                      <a:pt x="348" y="384"/>
                    </a:lnTo>
                    <a:lnTo>
                      <a:pt x="348" y="378"/>
                    </a:lnTo>
                    <a:lnTo>
                      <a:pt x="348" y="372"/>
                    </a:lnTo>
                    <a:lnTo>
                      <a:pt x="342" y="372"/>
                    </a:lnTo>
                    <a:lnTo>
                      <a:pt x="342" y="366"/>
                    </a:lnTo>
                    <a:lnTo>
                      <a:pt x="336" y="366"/>
                    </a:lnTo>
                    <a:lnTo>
                      <a:pt x="330" y="366"/>
                    </a:lnTo>
                    <a:lnTo>
                      <a:pt x="324" y="366"/>
                    </a:lnTo>
                    <a:lnTo>
                      <a:pt x="318" y="366"/>
                    </a:lnTo>
                    <a:lnTo>
                      <a:pt x="312" y="366"/>
                    </a:lnTo>
                    <a:lnTo>
                      <a:pt x="306" y="366"/>
                    </a:lnTo>
                    <a:lnTo>
                      <a:pt x="300" y="372"/>
                    </a:lnTo>
                    <a:lnTo>
                      <a:pt x="300" y="378"/>
                    </a:lnTo>
                    <a:lnTo>
                      <a:pt x="294" y="378"/>
                    </a:lnTo>
                    <a:lnTo>
                      <a:pt x="288" y="378"/>
                    </a:lnTo>
                    <a:lnTo>
                      <a:pt x="288" y="384"/>
                    </a:lnTo>
                    <a:lnTo>
                      <a:pt x="282" y="384"/>
                    </a:lnTo>
                    <a:lnTo>
                      <a:pt x="276" y="384"/>
                    </a:lnTo>
                    <a:lnTo>
                      <a:pt x="270" y="384"/>
                    </a:lnTo>
                    <a:lnTo>
                      <a:pt x="264" y="378"/>
                    </a:lnTo>
                    <a:lnTo>
                      <a:pt x="258" y="384"/>
                    </a:lnTo>
                    <a:lnTo>
                      <a:pt x="252" y="384"/>
                    </a:lnTo>
                    <a:lnTo>
                      <a:pt x="246" y="384"/>
                    </a:lnTo>
                    <a:lnTo>
                      <a:pt x="240" y="384"/>
                    </a:lnTo>
                    <a:lnTo>
                      <a:pt x="240" y="378"/>
                    </a:lnTo>
                    <a:lnTo>
                      <a:pt x="234" y="378"/>
                    </a:lnTo>
                    <a:lnTo>
                      <a:pt x="228" y="378"/>
                    </a:lnTo>
                    <a:lnTo>
                      <a:pt x="222" y="378"/>
                    </a:lnTo>
                    <a:lnTo>
                      <a:pt x="216" y="378"/>
                    </a:lnTo>
                    <a:lnTo>
                      <a:pt x="216" y="372"/>
                    </a:lnTo>
                    <a:lnTo>
                      <a:pt x="210" y="372"/>
                    </a:lnTo>
                    <a:lnTo>
                      <a:pt x="204" y="372"/>
                    </a:lnTo>
                    <a:lnTo>
                      <a:pt x="204" y="366"/>
                    </a:lnTo>
                    <a:lnTo>
                      <a:pt x="198" y="366"/>
                    </a:lnTo>
                    <a:lnTo>
                      <a:pt x="198" y="360"/>
                    </a:lnTo>
                    <a:lnTo>
                      <a:pt x="198" y="354"/>
                    </a:lnTo>
                    <a:lnTo>
                      <a:pt x="198" y="348"/>
                    </a:lnTo>
                    <a:lnTo>
                      <a:pt x="198" y="342"/>
                    </a:lnTo>
                    <a:lnTo>
                      <a:pt x="198" y="336"/>
                    </a:lnTo>
                    <a:lnTo>
                      <a:pt x="192" y="330"/>
                    </a:lnTo>
                    <a:lnTo>
                      <a:pt x="186" y="330"/>
                    </a:lnTo>
                    <a:lnTo>
                      <a:pt x="180" y="330"/>
                    </a:lnTo>
                    <a:lnTo>
                      <a:pt x="180" y="324"/>
                    </a:lnTo>
                    <a:lnTo>
                      <a:pt x="174" y="324"/>
                    </a:lnTo>
                    <a:lnTo>
                      <a:pt x="168" y="324"/>
                    </a:lnTo>
                    <a:lnTo>
                      <a:pt x="162" y="324"/>
                    </a:lnTo>
                    <a:lnTo>
                      <a:pt x="156" y="324"/>
                    </a:lnTo>
                    <a:lnTo>
                      <a:pt x="150" y="324"/>
                    </a:lnTo>
                    <a:lnTo>
                      <a:pt x="144" y="324"/>
                    </a:lnTo>
                    <a:lnTo>
                      <a:pt x="138" y="324"/>
                    </a:lnTo>
                    <a:lnTo>
                      <a:pt x="132" y="318"/>
                    </a:lnTo>
                    <a:lnTo>
                      <a:pt x="126" y="318"/>
                    </a:lnTo>
                    <a:lnTo>
                      <a:pt x="120" y="312"/>
                    </a:lnTo>
                    <a:lnTo>
                      <a:pt x="114" y="312"/>
                    </a:lnTo>
                    <a:lnTo>
                      <a:pt x="108" y="312"/>
                    </a:lnTo>
                    <a:lnTo>
                      <a:pt x="108" y="306"/>
                    </a:lnTo>
                    <a:lnTo>
                      <a:pt x="102" y="300"/>
                    </a:lnTo>
                    <a:lnTo>
                      <a:pt x="96" y="300"/>
                    </a:lnTo>
                    <a:lnTo>
                      <a:pt x="90" y="294"/>
                    </a:lnTo>
                    <a:lnTo>
                      <a:pt x="84" y="294"/>
                    </a:lnTo>
                    <a:lnTo>
                      <a:pt x="78" y="294"/>
                    </a:lnTo>
                    <a:lnTo>
                      <a:pt x="72" y="288"/>
                    </a:lnTo>
                    <a:lnTo>
                      <a:pt x="66" y="288"/>
                    </a:lnTo>
                    <a:lnTo>
                      <a:pt x="60" y="288"/>
                    </a:lnTo>
                    <a:lnTo>
                      <a:pt x="60" y="282"/>
                    </a:lnTo>
                    <a:lnTo>
                      <a:pt x="54" y="282"/>
                    </a:lnTo>
                    <a:lnTo>
                      <a:pt x="48" y="282"/>
                    </a:lnTo>
                    <a:lnTo>
                      <a:pt x="42" y="276"/>
                    </a:lnTo>
                    <a:lnTo>
                      <a:pt x="48" y="276"/>
                    </a:lnTo>
                    <a:lnTo>
                      <a:pt x="48" y="270"/>
                    </a:lnTo>
                    <a:lnTo>
                      <a:pt x="48" y="264"/>
                    </a:lnTo>
                    <a:lnTo>
                      <a:pt x="48" y="258"/>
                    </a:lnTo>
                    <a:lnTo>
                      <a:pt x="48" y="252"/>
                    </a:lnTo>
                    <a:lnTo>
                      <a:pt x="48" y="246"/>
                    </a:lnTo>
                    <a:lnTo>
                      <a:pt x="54" y="246"/>
                    </a:lnTo>
                    <a:lnTo>
                      <a:pt x="54" y="240"/>
                    </a:lnTo>
                    <a:lnTo>
                      <a:pt x="60" y="240"/>
                    </a:lnTo>
                    <a:lnTo>
                      <a:pt x="60" y="234"/>
                    </a:lnTo>
                    <a:lnTo>
                      <a:pt x="60" y="228"/>
                    </a:lnTo>
                    <a:lnTo>
                      <a:pt x="60" y="222"/>
                    </a:lnTo>
                    <a:lnTo>
                      <a:pt x="60" y="216"/>
                    </a:lnTo>
                    <a:lnTo>
                      <a:pt x="60" y="210"/>
                    </a:lnTo>
                    <a:lnTo>
                      <a:pt x="60" y="204"/>
                    </a:lnTo>
                    <a:lnTo>
                      <a:pt x="66" y="204"/>
                    </a:lnTo>
                    <a:lnTo>
                      <a:pt x="72" y="198"/>
                    </a:lnTo>
                    <a:lnTo>
                      <a:pt x="78" y="198"/>
                    </a:lnTo>
                    <a:lnTo>
                      <a:pt x="84" y="198"/>
                    </a:lnTo>
                    <a:lnTo>
                      <a:pt x="90" y="198"/>
                    </a:lnTo>
                    <a:lnTo>
                      <a:pt x="84" y="192"/>
                    </a:lnTo>
                    <a:lnTo>
                      <a:pt x="78" y="186"/>
                    </a:lnTo>
                    <a:lnTo>
                      <a:pt x="78" y="180"/>
                    </a:lnTo>
                    <a:lnTo>
                      <a:pt x="72" y="174"/>
                    </a:lnTo>
                    <a:lnTo>
                      <a:pt x="66" y="174"/>
                    </a:lnTo>
                    <a:lnTo>
                      <a:pt x="60" y="168"/>
                    </a:lnTo>
                    <a:lnTo>
                      <a:pt x="60" y="162"/>
                    </a:lnTo>
                    <a:lnTo>
                      <a:pt x="54" y="162"/>
                    </a:lnTo>
                    <a:lnTo>
                      <a:pt x="48" y="162"/>
                    </a:lnTo>
                    <a:lnTo>
                      <a:pt x="48" y="156"/>
                    </a:lnTo>
                    <a:lnTo>
                      <a:pt x="48" y="150"/>
                    </a:lnTo>
                    <a:lnTo>
                      <a:pt x="48" y="144"/>
                    </a:lnTo>
                    <a:lnTo>
                      <a:pt x="42" y="144"/>
                    </a:lnTo>
                    <a:lnTo>
                      <a:pt x="36" y="138"/>
                    </a:lnTo>
                    <a:lnTo>
                      <a:pt x="30" y="138"/>
                    </a:lnTo>
                    <a:lnTo>
                      <a:pt x="24" y="138"/>
                    </a:lnTo>
                    <a:lnTo>
                      <a:pt x="18" y="138"/>
                    </a:lnTo>
                    <a:lnTo>
                      <a:pt x="18" y="132"/>
                    </a:lnTo>
                    <a:lnTo>
                      <a:pt x="18" y="126"/>
                    </a:lnTo>
                    <a:lnTo>
                      <a:pt x="12" y="126"/>
                    </a:lnTo>
                    <a:lnTo>
                      <a:pt x="12" y="120"/>
                    </a:lnTo>
                    <a:lnTo>
                      <a:pt x="6" y="120"/>
                    </a:lnTo>
                    <a:lnTo>
                      <a:pt x="0" y="120"/>
                    </a:lnTo>
                    <a:lnTo>
                      <a:pt x="0" y="114"/>
                    </a:lnTo>
                    <a:lnTo>
                      <a:pt x="6" y="96"/>
                    </a:lnTo>
                    <a:lnTo>
                      <a:pt x="6" y="90"/>
                    </a:lnTo>
                    <a:lnTo>
                      <a:pt x="6" y="84"/>
                    </a:lnTo>
                    <a:lnTo>
                      <a:pt x="6" y="78"/>
                    </a:lnTo>
                    <a:lnTo>
                      <a:pt x="6" y="72"/>
                    </a:lnTo>
                    <a:lnTo>
                      <a:pt x="12" y="66"/>
                    </a:lnTo>
                    <a:lnTo>
                      <a:pt x="12" y="60"/>
                    </a:lnTo>
                    <a:lnTo>
                      <a:pt x="12" y="54"/>
                    </a:lnTo>
                    <a:lnTo>
                      <a:pt x="12" y="48"/>
                    </a:lnTo>
                    <a:lnTo>
                      <a:pt x="12" y="42"/>
                    </a:lnTo>
                    <a:lnTo>
                      <a:pt x="12" y="36"/>
                    </a:lnTo>
                    <a:lnTo>
                      <a:pt x="18" y="30"/>
                    </a:lnTo>
                    <a:lnTo>
                      <a:pt x="24" y="30"/>
                    </a:lnTo>
                    <a:lnTo>
                      <a:pt x="30" y="30"/>
                    </a:lnTo>
                    <a:lnTo>
                      <a:pt x="36" y="30"/>
                    </a:lnTo>
                    <a:lnTo>
                      <a:pt x="30" y="36"/>
                    </a:lnTo>
                    <a:lnTo>
                      <a:pt x="30" y="42"/>
                    </a:lnTo>
                    <a:lnTo>
                      <a:pt x="36" y="48"/>
                    </a:ln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 w="6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03" name="Freeform 251"/>
              <p:cNvSpPr>
                <a:spLocks/>
              </p:cNvSpPr>
              <p:nvPr/>
            </p:nvSpPr>
            <p:spPr bwMode="auto">
              <a:xfrm>
                <a:off x="5686425" y="4886325"/>
                <a:ext cx="1438275" cy="1028700"/>
              </a:xfrm>
              <a:custGeom>
                <a:avLst/>
                <a:gdLst>
                  <a:gd name="T0" fmla="*/ 2147483647 w 906"/>
                  <a:gd name="T1" fmla="*/ 2147483647 h 648"/>
                  <a:gd name="T2" fmla="*/ 2147483647 w 906"/>
                  <a:gd name="T3" fmla="*/ 2147483647 h 648"/>
                  <a:gd name="T4" fmla="*/ 2147483647 w 906"/>
                  <a:gd name="T5" fmla="*/ 2147483647 h 648"/>
                  <a:gd name="T6" fmla="*/ 2147483647 w 906"/>
                  <a:gd name="T7" fmla="*/ 2147483647 h 648"/>
                  <a:gd name="T8" fmla="*/ 2147483647 w 906"/>
                  <a:gd name="T9" fmla="*/ 2147483647 h 648"/>
                  <a:gd name="T10" fmla="*/ 2147483647 w 906"/>
                  <a:gd name="T11" fmla="*/ 2147483647 h 648"/>
                  <a:gd name="T12" fmla="*/ 2147483647 w 906"/>
                  <a:gd name="T13" fmla="*/ 2147483647 h 648"/>
                  <a:gd name="T14" fmla="*/ 2147483647 w 906"/>
                  <a:gd name="T15" fmla="*/ 2147483647 h 648"/>
                  <a:gd name="T16" fmla="*/ 2147483647 w 906"/>
                  <a:gd name="T17" fmla="*/ 2147483647 h 648"/>
                  <a:gd name="T18" fmla="*/ 2147483647 w 906"/>
                  <a:gd name="T19" fmla="*/ 2147483647 h 648"/>
                  <a:gd name="T20" fmla="*/ 2147483647 w 906"/>
                  <a:gd name="T21" fmla="*/ 2147483647 h 648"/>
                  <a:gd name="T22" fmla="*/ 2147483647 w 906"/>
                  <a:gd name="T23" fmla="*/ 2147483647 h 648"/>
                  <a:gd name="T24" fmla="*/ 2147483647 w 906"/>
                  <a:gd name="T25" fmla="*/ 2147483647 h 648"/>
                  <a:gd name="T26" fmla="*/ 2147483647 w 906"/>
                  <a:gd name="T27" fmla="*/ 2147483647 h 648"/>
                  <a:gd name="T28" fmla="*/ 2147483647 w 906"/>
                  <a:gd name="T29" fmla="*/ 2147483647 h 648"/>
                  <a:gd name="T30" fmla="*/ 2147483647 w 906"/>
                  <a:gd name="T31" fmla="*/ 2147483647 h 648"/>
                  <a:gd name="T32" fmla="*/ 2147483647 w 906"/>
                  <a:gd name="T33" fmla="*/ 2147483647 h 648"/>
                  <a:gd name="T34" fmla="*/ 2147483647 w 906"/>
                  <a:gd name="T35" fmla="*/ 2147483647 h 648"/>
                  <a:gd name="T36" fmla="*/ 2147483647 w 906"/>
                  <a:gd name="T37" fmla="*/ 2147483647 h 648"/>
                  <a:gd name="T38" fmla="*/ 2147483647 w 906"/>
                  <a:gd name="T39" fmla="*/ 2147483647 h 648"/>
                  <a:gd name="T40" fmla="*/ 2147483647 w 906"/>
                  <a:gd name="T41" fmla="*/ 2147483647 h 648"/>
                  <a:gd name="T42" fmla="*/ 2147483647 w 906"/>
                  <a:gd name="T43" fmla="*/ 2147483647 h 648"/>
                  <a:gd name="T44" fmla="*/ 2147483647 w 906"/>
                  <a:gd name="T45" fmla="*/ 2147483647 h 648"/>
                  <a:gd name="T46" fmla="*/ 2147483647 w 906"/>
                  <a:gd name="T47" fmla="*/ 2147483647 h 648"/>
                  <a:gd name="T48" fmla="*/ 2147483647 w 906"/>
                  <a:gd name="T49" fmla="*/ 2147483647 h 648"/>
                  <a:gd name="T50" fmla="*/ 2147483647 w 906"/>
                  <a:gd name="T51" fmla="*/ 2147483647 h 648"/>
                  <a:gd name="T52" fmla="*/ 2147483647 w 906"/>
                  <a:gd name="T53" fmla="*/ 2147483647 h 648"/>
                  <a:gd name="T54" fmla="*/ 2147483647 w 906"/>
                  <a:gd name="T55" fmla="*/ 2147483647 h 648"/>
                  <a:gd name="T56" fmla="*/ 2147483647 w 906"/>
                  <a:gd name="T57" fmla="*/ 2147483647 h 648"/>
                  <a:gd name="T58" fmla="*/ 2147483647 w 906"/>
                  <a:gd name="T59" fmla="*/ 2147483647 h 648"/>
                  <a:gd name="T60" fmla="*/ 2147483647 w 906"/>
                  <a:gd name="T61" fmla="*/ 2147483647 h 648"/>
                  <a:gd name="T62" fmla="*/ 2147483647 w 906"/>
                  <a:gd name="T63" fmla="*/ 2147483647 h 648"/>
                  <a:gd name="T64" fmla="*/ 2147483647 w 906"/>
                  <a:gd name="T65" fmla="*/ 2147483647 h 648"/>
                  <a:gd name="T66" fmla="*/ 2147483647 w 906"/>
                  <a:gd name="T67" fmla="*/ 2147483647 h 648"/>
                  <a:gd name="T68" fmla="*/ 2147483647 w 906"/>
                  <a:gd name="T69" fmla="*/ 2147483647 h 648"/>
                  <a:gd name="T70" fmla="*/ 2147483647 w 906"/>
                  <a:gd name="T71" fmla="*/ 2147483647 h 648"/>
                  <a:gd name="T72" fmla="*/ 2147483647 w 906"/>
                  <a:gd name="T73" fmla="*/ 2147483647 h 648"/>
                  <a:gd name="T74" fmla="*/ 2147483647 w 906"/>
                  <a:gd name="T75" fmla="*/ 2147483647 h 648"/>
                  <a:gd name="T76" fmla="*/ 2147483647 w 906"/>
                  <a:gd name="T77" fmla="*/ 2147483647 h 648"/>
                  <a:gd name="T78" fmla="*/ 2147483647 w 906"/>
                  <a:gd name="T79" fmla="*/ 2147483647 h 648"/>
                  <a:gd name="T80" fmla="*/ 2147483647 w 906"/>
                  <a:gd name="T81" fmla="*/ 2147483647 h 648"/>
                  <a:gd name="T82" fmla="*/ 2147483647 w 906"/>
                  <a:gd name="T83" fmla="*/ 2147483647 h 648"/>
                  <a:gd name="T84" fmla="*/ 2147483647 w 906"/>
                  <a:gd name="T85" fmla="*/ 2147483647 h 648"/>
                  <a:gd name="T86" fmla="*/ 2147483647 w 906"/>
                  <a:gd name="T87" fmla="*/ 2147483647 h 648"/>
                  <a:gd name="T88" fmla="*/ 2147483647 w 906"/>
                  <a:gd name="T89" fmla="*/ 2147483647 h 648"/>
                  <a:gd name="T90" fmla="*/ 2147483647 w 906"/>
                  <a:gd name="T91" fmla="*/ 2147483647 h 648"/>
                  <a:gd name="T92" fmla="*/ 2147483647 w 906"/>
                  <a:gd name="T93" fmla="*/ 2147483647 h 648"/>
                  <a:gd name="T94" fmla="*/ 2147483647 w 906"/>
                  <a:gd name="T95" fmla="*/ 2147483647 h 648"/>
                  <a:gd name="T96" fmla="*/ 2147483647 w 906"/>
                  <a:gd name="T97" fmla="*/ 2147483647 h 648"/>
                  <a:gd name="T98" fmla="*/ 2147483647 w 906"/>
                  <a:gd name="T99" fmla="*/ 2147483647 h 648"/>
                  <a:gd name="T100" fmla="*/ 2147483647 w 906"/>
                  <a:gd name="T101" fmla="*/ 2147483647 h 648"/>
                  <a:gd name="T102" fmla="*/ 2147483647 w 906"/>
                  <a:gd name="T103" fmla="*/ 2147483647 h 648"/>
                  <a:gd name="T104" fmla="*/ 2147483647 w 906"/>
                  <a:gd name="T105" fmla="*/ 2147483647 h 648"/>
                  <a:gd name="T106" fmla="*/ 2147483647 w 906"/>
                  <a:gd name="T107" fmla="*/ 2147483647 h 648"/>
                  <a:gd name="T108" fmla="*/ 2147483647 w 906"/>
                  <a:gd name="T109" fmla="*/ 2147483647 h 648"/>
                  <a:gd name="T110" fmla="*/ 2147483647 w 906"/>
                  <a:gd name="T111" fmla="*/ 2147483647 h 648"/>
                  <a:gd name="T112" fmla="*/ 2147483647 w 906"/>
                  <a:gd name="T113" fmla="*/ 2147483647 h 648"/>
                  <a:gd name="T114" fmla="*/ 2147483647 w 906"/>
                  <a:gd name="T115" fmla="*/ 2147483647 h 648"/>
                  <a:gd name="T116" fmla="*/ 2147483647 w 906"/>
                  <a:gd name="T117" fmla="*/ 2147483647 h 648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w 906"/>
                  <a:gd name="T178" fmla="*/ 0 h 648"/>
                  <a:gd name="T179" fmla="*/ 906 w 906"/>
                  <a:gd name="T180" fmla="*/ 648 h 648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T177" t="T178" r="T179" b="T180"/>
                <a:pathLst>
                  <a:path w="906" h="648">
                    <a:moveTo>
                      <a:pt x="342" y="480"/>
                    </a:moveTo>
                    <a:lnTo>
                      <a:pt x="336" y="480"/>
                    </a:lnTo>
                    <a:lnTo>
                      <a:pt x="324" y="492"/>
                    </a:lnTo>
                    <a:lnTo>
                      <a:pt x="312" y="504"/>
                    </a:lnTo>
                    <a:lnTo>
                      <a:pt x="282" y="516"/>
                    </a:lnTo>
                    <a:lnTo>
                      <a:pt x="270" y="516"/>
                    </a:lnTo>
                    <a:lnTo>
                      <a:pt x="252" y="522"/>
                    </a:lnTo>
                    <a:lnTo>
                      <a:pt x="234" y="510"/>
                    </a:lnTo>
                    <a:lnTo>
                      <a:pt x="216" y="516"/>
                    </a:lnTo>
                    <a:lnTo>
                      <a:pt x="198" y="528"/>
                    </a:lnTo>
                    <a:lnTo>
                      <a:pt x="186" y="528"/>
                    </a:lnTo>
                    <a:lnTo>
                      <a:pt x="162" y="516"/>
                    </a:lnTo>
                    <a:lnTo>
                      <a:pt x="138" y="510"/>
                    </a:lnTo>
                    <a:lnTo>
                      <a:pt x="120" y="498"/>
                    </a:lnTo>
                    <a:lnTo>
                      <a:pt x="108" y="492"/>
                    </a:lnTo>
                    <a:lnTo>
                      <a:pt x="96" y="492"/>
                    </a:lnTo>
                    <a:lnTo>
                      <a:pt x="78" y="492"/>
                    </a:lnTo>
                    <a:lnTo>
                      <a:pt x="54" y="498"/>
                    </a:lnTo>
                    <a:lnTo>
                      <a:pt x="42" y="504"/>
                    </a:lnTo>
                    <a:lnTo>
                      <a:pt x="42" y="510"/>
                    </a:lnTo>
                    <a:lnTo>
                      <a:pt x="36" y="504"/>
                    </a:lnTo>
                    <a:lnTo>
                      <a:pt x="30" y="498"/>
                    </a:lnTo>
                    <a:lnTo>
                      <a:pt x="24" y="492"/>
                    </a:lnTo>
                    <a:lnTo>
                      <a:pt x="18" y="492"/>
                    </a:lnTo>
                    <a:lnTo>
                      <a:pt x="12" y="486"/>
                    </a:lnTo>
                    <a:lnTo>
                      <a:pt x="12" y="480"/>
                    </a:lnTo>
                    <a:lnTo>
                      <a:pt x="12" y="474"/>
                    </a:lnTo>
                    <a:lnTo>
                      <a:pt x="6" y="474"/>
                    </a:lnTo>
                    <a:lnTo>
                      <a:pt x="0" y="474"/>
                    </a:lnTo>
                    <a:lnTo>
                      <a:pt x="0" y="468"/>
                    </a:lnTo>
                    <a:lnTo>
                      <a:pt x="6" y="468"/>
                    </a:lnTo>
                    <a:lnTo>
                      <a:pt x="12" y="468"/>
                    </a:lnTo>
                    <a:lnTo>
                      <a:pt x="12" y="462"/>
                    </a:lnTo>
                    <a:lnTo>
                      <a:pt x="12" y="456"/>
                    </a:lnTo>
                    <a:lnTo>
                      <a:pt x="18" y="456"/>
                    </a:lnTo>
                    <a:lnTo>
                      <a:pt x="18" y="450"/>
                    </a:lnTo>
                    <a:lnTo>
                      <a:pt x="24" y="450"/>
                    </a:lnTo>
                    <a:lnTo>
                      <a:pt x="30" y="450"/>
                    </a:lnTo>
                    <a:lnTo>
                      <a:pt x="36" y="450"/>
                    </a:lnTo>
                    <a:lnTo>
                      <a:pt x="42" y="450"/>
                    </a:lnTo>
                    <a:lnTo>
                      <a:pt x="42" y="444"/>
                    </a:lnTo>
                    <a:lnTo>
                      <a:pt x="48" y="438"/>
                    </a:lnTo>
                    <a:lnTo>
                      <a:pt x="54" y="438"/>
                    </a:lnTo>
                    <a:lnTo>
                      <a:pt x="54" y="432"/>
                    </a:lnTo>
                    <a:lnTo>
                      <a:pt x="54" y="426"/>
                    </a:lnTo>
                    <a:lnTo>
                      <a:pt x="54" y="420"/>
                    </a:lnTo>
                    <a:lnTo>
                      <a:pt x="54" y="414"/>
                    </a:lnTo>
                    <a:lnTo>
                      <a:pt x="54" y="408"/>
                    </a:lnTo>
                    <a:lnTo>
                      <a:pt x="54" y="402"/>
                    </a:lnTo>
                    <a:lnTo>
                      <a:pt x="60" y="402"/>
                    </a:lnTo>
                    <a:lnTo>
                      <a:pt x="66" y="402"/>
                    </a:lnTo>
                    <a:lnTo>
                      <a:pt x="66" y="408"/>
                    </a:lnTo>
                    <a:lnTo>
                      <a:pt x="72" y="408"/>
                    </a:lnTo>
                    <a:lnTo>
                      <a:pt x="78" y="408"/>
                    </a:lnTo>
                    <a:lnTo>
                      <a:pt x="84" y="408"/>
                    </a:lnTo>
                    <a:lnTo>
                      <a:pt x="84" y="402"/>
                    </a:lnTo>
                    <a:lnTo>
                      <a:pt x="84" y="396"/>
                    </a:lnTo>
                    <a:lnTo>
                      <a:pt x="84" y="390"/>
                    </a:lnTo>
                    <a:lnTo>
                      <a:pt x="84" y="384"/>
                    </a:lnTo>
                    <a:lnTo>
                      <a:pt x="90" y="384"/>
                    </a:lnTo>
                    <a:lnTo>
                      <a:pt x="96" y="384"/>
                    </a:lnTo>
                    <a:lnTo>
                      <a:pt x="102" y="384"/>
                    </a:lnTo>
                    <a:lnTo>
                      <a:pt x="102" y="378"/>
                    </a:lnTo>
                    <a:lnTo>
                      <a:pt x="102" y="372"/>
                    </a:lnTo>
                    <a:lnTo>
                      <a:pt x="102" y="366"/>
                    </a:lnTo>
                    <a:lnTo>
                      <a:pt x="102" y="360"/>
                    </a:lnTo>
                    <a:lnTo>
                      <a:pt x="102" y="354"/>
                    </a:lnTo>
                    <a:lnTo>
                      <a:pt x="96" y="354"/>
                    </a:lnTo>
                    <a:lnTo>
                      <a:pt x="102" y="348"/>
                    </a:lnTo>
                    <a:lnTo>
                      <a:pt x="108" y="348"/>
                    </a:lnTo>
                    <a:lnTo>
                      <a:pt x="114" y="348"/>
                    </a:lnTo>
                    <a:lnTo>
                      <a:pt x="120" y="348"/>
                    </a:lnTo>
                    <a:lnTo>
                      <a:pt x="126" y="348"/>
                    </a:lnTo>
                    <a:lnTo>
                      <a:pt x="132" y="348"/>
                    </a:lnTo>
                    <a:lnTo>
                      <a:pt x="138" y="348"/>
                    </a:lnTo>
                    <a:lnTo>
                      <a:pt x="144" y="348"/>
                    </a:lnTo>
                    <a:lnTo>
                      <a:pt x="144" y="342"/>
                    </a:lnTo>
                    <a:lnTo>
                      <a:pt x="150" y="342"/>
                    </a:lnTo>
                    <a:lnTo>
                      <a:pt x="156" y="342"/>
                    </a:lnTo>
                    <a:lnTo>
                      <a:pt x="156" y="336"/>
                    </a:lnTo>
                    <a:lnTo>
                      <a:pt x="162" y="336"/>
                    </a:lnTo>
                    <a:lnTo>
                      <a:pt x="168" y="336"/>
                    </a:lnTo>
                    <a:lnTo>
                      <a:pt x="168" y="330"/>
                    </a:lnTo>
                    <a:lnTo>
                      <a:pt x="174" y="330"/>
                    </a:lnTo>
                    <a:lnTo>
                      <a:pt x="174" y="324"/>
                    </a:lnTo>
                    <a:lnTo>
                      <a:pt x="168" y="324"/>
                    </a:lnTo>
                    <a:lnTo>
                      <a:pt x="162" y="324"/>
                    </a:lnTo>
                    <a:lnTo>
                      <a:pt x="156" y="324"/>
                    </a:lnTo>
                    <a:lnTo>
                      <a:pt x="156" y="318"/>
                    </a:lnTo>
                    <a:lnTo>
                      <a:pt x="162" y="318"/>
                    </a:lnTo>
                    <a:lnTo>
                      <a:pt x="168" y="312"/>
                    </a:lnTo>
                    <a:lnTo>
                      <a:pt x="174" y="312"/>
                    </a:lnTo>
                    <a:lnTo>
                      <a:pt x="180" y="312"/>
                    </a:lnTo>
                    <a:lnTo>
                      <a:pt x="180" y="306"/>
                    </a:lnTo>
                    <a:lnTo>
                      <a:pt x="186" y="306"/>
                    </a:lnTo>
                    <a:lnTo>
                      <a:pt x="186" y="300"/>
                    </a:lnTo>
                    <a:lnTo>
                      <a:pt x="186" y="294"/>
                    </a:lnTo>
                    <a:lnTo>
                      <a:pt x="192" y="288"/>
                    </a:lnTo>
                    <a:lnTo>
                      <a:pt x="198" y="288"/>
                    </a:lnTo>
                    <a:lnTo>
                      <a:pt x="204" y="288"/>
                    </a:lnTo>
                    <a:lnTo>
                      <a:pt x="204" y="282"/>
                    </a:lnTo>
                    <a:lnTo>
                      <a:pt x="210" y="282"/>
                    </a:lnTo>
                    <a:lnTo>
                      <a:pt x="216" y="282"/>
                    </a:lnTo>
                    <a:lnTo>
                      <a:pt x="222" y="282"/>
                    </a:lnTo>
                    <a:lnTo>
                      <a:pt x="228" y="276"/>
                    </a:lnTo>
                    <a:lnTo>
                      <a:pt x="234" y="276"/>
                    </a:lnTo>
                    <a:lnTo>
                      <a:pt x="234" y="270"/>
                    </a:lnTo>
                    <a:lnTo>
                      <a:pt x="234" y="264"/>
                    </a:lnTo>
                    <a:lnTo>
                      <a:pt x="228" y="264"/>
                    </a:lnTo>
                    <a:lnTo>
                      <a:pt x="222" y="264"/>
                    </a:lnTo>
                    <a:lnTo>
                      <a:pt x="216" y="264"/>
                    </a:lnTo>
                    <a:lnTo>
                      <a:pt x="210" y="264"/>
                    </a:lnTo>
                    <a:lnTo>
                      <a:pt x="204" y="264"/>
                    </a:lnTo>
                    <a:lnTo>
                      <a:pt x="198" y="264"/>
                    </a:lnTo>
                    <a:lnTo>
                      <a:pt x="192" y="264"/>
                    </a:lnTo>
                    <a:lnTo>
                      <a:pt x="186" y="264"/>
                    </a:lnTo>
                    <a:lnTo>
                      <a:pt x="192" y="264"/>
                    </a:lnTo>
                    <a:lnTo>
                      <a:pt x="192" y="258"/>
                    </a:lnTo>
                    <a:lnTo>
                      <a:pt x="198" y="258"/>
                    </a:lnTo>
                    <a:lnTo>
                      <a:pt x="204" y="258"/>
                    </a:lnTo>
                    <a:lnTo>
                      <a:pt x="204" y="252"/>
                    </a:lnTo>
                    <a:lnTo>
                      <a:pt x="198" y="252"/>
                    </a:lnTo>
                    <a:lnTo>
                      <a:pt x="204" y="246"/>
                    </a:lnTo>
                    <a:lnTo>
                      <a:pt x="210" y="246"/>
                    </a:lnTo>
                    <a:lnTo>
                      <a:pt x="210" y="252"/>
                    </a:lnTo>
                    <a:lnTo>
                      <a:pt x="216" y="252"/>
                    </a:lnTo>
                    <a:lnTo>
                      <a:pt x="222" y="234"/>
                    </a:lnTo>
                    <a:lnTo>
                      <a:pt x="222" y="228"/>
                    </a:lnTo>
                    <a:lnTo>
                      <a:pt x="222" y="222"/>
                    </a:lnTo>
                    <a:lnTo>
                      <a:pt x="216" y="222"/>
                    </a:lnTo>
                    <a:lnTo>
                      <a:pt x="210" y="216"/>
                    </a:lnTo>
                    <a:lnTo>
                      <a:pt x="204" y="216"/>
                    </a:lnTo>
                    <a:lnTo>
                      <a:pt x="204" y="210"/>
                    </a:lnTo>
                    <a:lnTo>
                      <a:pt x="210" y="210"/>
                    </a:lnTo>
                    <a:lnTo>
                      <a:pt x="216" y="204"/>
                    </a:lnTo>
                    <a:lnTo>
                      <a:pt x="222" y="204"/>
                    </a:lnTo>
                    <a:lnTo>
                      <a:pt x="222" y="198"/>
                    </a:lnTo>
                    <a:lnTo>
                      <a:pt x="222" y="192"/>
                    </a:lnTo>
                    <a:lnTo>
                      <a:pt x="228" y="192"/>
                    </a:lnTo>
                    <a:lnTo>
                      <a:pt x="234" y="192"/>
                    </a:lnTo>
                    <a:lnTo>
                      <a:pt x="240" y="198"/>
                    </a:lnTo>
                    <a:lnTo>
                      <a:pt x="246" y="198"/>
                    </a:lnTo>
                    <a:lnTo>
                      <a:pt x="252" y="198"/>
                    </a:lnTo>
                    <a:lnTo>
                      <a:pt x="252" y="192"/>
                    </a:lnTo>
                    <a:lnTo>
                      <a:pt x="258" y="192"/>
                    </a:lnTo>
                    <a:lnTo>
                      <a:pt x="264" y="192"/>
                    </a:lnTo>
                    <a:lnTo>
                      <a:pt x="270" y="192"/>
                    </a:lnTo>
                    <a:lnTo>
                      <a:pt x="276" y="192"/>
                    </a:lnTo>
                    <a:lnTo>
                      <a:pt x="282" y="192"/>
                    </a:lnTo>
                    <a:lnTo>
                      <a:pt x="288" y="192"/>
                    </a:lnTo>
                    <a:lnTo>
                      <a:pt x="294" y="192"/>
                    </a:lnTo>
                    <a:lnTo>
                      <a:pt x="300" y="186"/>
                    </a:lnTo>
                    <a:lnTo>
                      <a:pt x="300" y="180"/>
                    </a:lnTo>
                    <a:lnTo>
                      <a:pt x="300" y="174"/>
                    </a:lnTo>
                    <a:lnTo>
                      <a:pt x="300" y="168"/>
                    </a:lnTo>
                    <a:lnTo>
                      <a:pt x="300" y="162"/>
                    </a:lnTo>
                    <a:lnTo>
                      <a:pt x="300" y="156"/>
                    </a:lnTo>
                    <a:lnTo>
                      <a:pt x="294" y="156"/>
                    </a:lnTo>
                    <a:lnTo>
                      <a:pt x="294" y="150"/>
                    </a:lnTo>
                    <a:lnTo>
                      <a:pt x="288" y="150"/>
                    </a:lnTo>
                    <a:lnTo>
                      <a:pt x="288" y="144"/>
                    </a:lnTo>
                    <a:lnTo>
                      <a:pt x="282" y="144"/>
                    </a:lnTo>
                    <a:lnTo>
                      <a:pt x="282" y="138"/>
                    </a:lnTo>
                    <a:lnTo>
                      <a:pt x="282" y="132"/>
                    </a:lnTo>
                    <a:lnTo>
                      <a:pt x="282" y="126"/>
                    </a:lnTo>
                    <a:lnTo>
                      <a:pt x="288" y="126"/>
                    </a:lnTo>
                    <a:lnTo>
                      <a:pt x="288" y="120"/>
                    </a:lnTo>
                    <a:lnTo>
                      <a:pt x="294" y="120"/>
                    </a:lnTo>
                    <a:lnTo>
                      <a:pt x="300" y="120"/>
                    </a:lnTo>
                    <a:lnTo>
                      <a:pt x="300" y="114"/>
                    </a:lnTo>
                    <a:lnTo>
                      <a:pt x="306" y="114"/>
                    </a:lnTo>
                    <a:lnTo>
                      <a:pt x="312" y="114"/>
                    </a:lnTo>
                    <a:lnTo>
                      <a:pt x="312" y="108"/>
                    </a:lnTo>
                    <a:lnTo>
                      <a:pt x="312" y="102"/>
                    </a:lnTo>
                    <a:lnTo>
                      <a:pt x="318" y="102"/>
                    </a:lnTo>
                    <a:lnTo>
                      <a:pt x="324" y="102"/>
                    </a:lnTo>
                    <a:lnTo>
                      <a:pt x="324" y="96"/>
                    </a:lnTo>
                    <a:lnTo>
                      <a:pt x="330" y="96"/>
                    </a:lnTo>
                    <a:lnTo>
                      <a:pt x="324" y="90"/>
                    </a:lnTo>
                    <a:lnTo>
                      <a:pt x="318" y="84"/>
                    </a:lnTo>
                    <a:lnTo>
                      <a:pt x="312" y="84"/>
                    </a:lnTo>
                    <a:lnTo>
                      <a:pt x="312" y="78"/>
                    </a:lnTo>
                    <a:lnTo>
                      <a:pt x="312" y="72"/>
                    </a:lnTo>
                    <a:lnTo>
                      <a:pt x="312" y="66"/>
                    </a:lnTo>
                    <a:lnTo>
                      <a:pt x="318" y="60"/>
                    </a:lnTo>
                    <a:lnTo>
                      <a:pt x="324" y="54"/>
                    </a:lnTo>
                    <a:lnTo>
                      <a:pt x="330" y="48"/>
                    </a:lnTo>
                    <a:lnTo>
                      <a:pt x="330" y="42"/>
                    </a:lnTo>
                    <a:lnTo>
                      <a:pt x="324" y="42"/>
                    </a:lnTo>
                    <a:lnTo>
                      <a:pt x="318" y="36"/>
                    </a:lnTo>
                    <a:lnTo>
                      <a:pt x="312" y="36"/>
                    </a:lnTo>
                    <a:lnTo>
                      <a:pt x="318" y="30"/>
                    </a:lnTo>
                    <a:lnTo>
                      <a:pt x="324" y="30"/>
                    </a:lnTo>
                    <a:lnTo>
                      <a:pt x="324" y="24"/>
                    </a:lnTo>
                    <a:lnTo>
                      <a:pt x="330" y="24"/>
                    </a:lnTo>
                    <a:lnTo>
                      <a:pt x="336" y="24"/>
                    </a:lnTo>
                    <a:lnTo>
                      <a:pt x="342" y="30"/>
                    </a:lnTo>
                    <a:lnTo>
                      <a:pt x="348" y="30"/>
                    </a:lnTo>
                    <a:lnTo>
                      <a:pt x="354" y="30"/>
                    </a:lnTo>
                    <a:lnTo>
                      <a:pt x="360" y="24"/>
                    </a:lnTo>
                    <a:lnTo>
                      <a:pt x="360" y="30"/>
                    </a:lnTo>
                    <a:lnTo>
                      <a:pt x="360" y="36"/>
                    </a:lnTo>
                    <a:lnTo>
                      <a:pt x="366" y="36"/>
                    </a:lnTo>
                    <a:lnTo>
                      <a:pt x="366" y="42"/>
                    </a:lnTo>
                    <a:lnTo>
                      <a:pt x="372" y="42"/>
                    </a:lnTo>
                    <a:lnTo>
                      <a:pt x="378" y="42"/>
                    </a:lnTo>
                    <a:lnTo>
                      <a:pt x="384" y="42"/>
                    </a:lnTo>
                    <a:lnTo>
                      <a:pt x="384" y="48"/>
                    </a:lnTo>
                    <a:lnTo>
                      <a:pt x="390" y="48"/>
                    </a:lnTo>
                    <a:lnTo>
                      <a:pt x="396" y="48"/>
                    </a:lnTo>
                    <a:lnTo>
                      <a:pt x="402" y="48"/>
                    </a:lnTo>
                    <a:lnTo>
                      <a:pt x="408" y="48"/>
                    </a:lnTo>
                    <a:lnTo>
                      <a:pt x="414" y="54"/>
                    </a:lnTo>
                    <a:lnTo>
                      <a:pt x="420" y="54"/>
                    </a:lnTo>
                    <a:lnTo>
                      <a:pt x="426" y="48"/>
                    </a:lnTo>
                    <a:lnTo>
                      <a:pt x="432" y="48"/>
                    </a:lnTo>
                    <a:lnTo>
                      <a:pt x="438" y="48"/>
                    </a:lnTo>
                    <a:lnTo>
                      <a:pt x="438" y="42"/>
                    </a:lnTo>
                    <a:lnTo>
                      <a:pt x="438" y="36"/>
                    </a:lnTo>
                    <a:lnTo>
                      <a:pt x="444" y="36"/>
                    </a:lnTo>
                    <a:lnTo>
                      <a:pt x="444" y="30"/>
                    </a:lnTo>
                    <a:lnTo>
                      <a:pt x="450" y="30"/>
                    </a:lnTo>
                    <a:lnTo>
                      <a:pt x="456" y="36"/>
                    </a:lnTo>
                    <a:lnTo>
                      <a:pt x="462" y="36"/>
                    </a:lnTo>
                    <a:lnTo>
                      <a:pt x="468" y="42"/>
                    </a:lnTo>
                    <a:lnTo>
                      <a:pt x="468" y="48"/>
                    </a:lnTo>
                    <a:lnTo>
                      <a:pt x="468" y="54"/>
                    </a:lnTo>
                    <a:lnTo>
                      <a:pt x="468" y="60"/>
                    </a:lnTo>
                    <a:lnTo>
                      <a:pt x="474" y="60"/>
                    </a:lnTo>
                    <a:lnTo>
                      <a:pt x="480" y="60"/>
                    </a:lnTo>
                    <a:lnTo>
                      <a:pt x="486" y="60"/>
                    </a:lnTo>
                    <a:lnTo>
                      <a:pt x="492" y="60"/>
                    </a:lnTo>
                    <a:lnTo>
                      <a:pt x="498" y="60"/>
                    </a:lnTo>
                    <a:lnTo>
                      <a:pt x="498" y="54"/>
                    </a:lnTo>
                    <a:lnTo>
                      <a:pt x="498" y="60"/>
                    </a:lnTo>
                    <a:lnTo>
                      <a:pt x="504" y="60"/>
                    </a:lnTo>
                    <a:lnTo>
                      <a:pt x="510" y="60"/>
                    </a:lnTo>
                    <a:lnTo>
                      <a:pt x="510" y="66"/>
                    </a:lnTo>
                    <a:lnTo>
                      <a:pt x="510" y="72"/>
                    </a:lnTo>
                    <a:lnTo>
                      <a:pt x="516" y="78"/>
                    </a:lnTo>
                    <a:lnTo>
                      <a:pt x="522" y="78"/>
                    </a:lnTo>
                    <a:lnTo>
                      <a:pt x="528" y="84"/>
                    </a:lnTo>
                    <a:lnTo>
                      <a:pt x="534" y="84"/>
                    </a:lnTo>
                    <a:lnTo>
                      <a:pt x="540" y="84"/>
                    </a:lnTo>
                    <a:lnTo>
                      <a:pt x="540" y="78"/>
                    </a:lnTo>
                    <a:lnTo>
                      <a:pt x="540" y="72"/>
                    </a:lnTo>
                    <a:lnTo>
                      <a:pt x="546" y="72"/>
                    </a:lnTo>
                    <a:lnTo>
                      <a:pt x="552" y="72"/>
                    </a:lnTo>
                    <a:lnTo>
                      <a:pt x="558" y="72"/>
                    </a:lnTo>
                    <a:lnTo>
                      <a:pt x="558" y="78"/>
                    </a:lnTo>
                    <a:lnTo>
                      <a:pt x="564" y="78"/>
                    </a:lnTo>
                    <a:lnTo>
                      <a:pt x="570" y="78"/>
                    </a:lnTo>
                    <a:lnTo>
                      <a:pt x="576" y="78"/>
                    </a:lnTo>
                    <a:lnTo>
                      <a:pt x="582" y="78"/>
                    </a:lnTo>
                    <a:lnTo>
                      <a:pt x="588" y="84"/>
                    </a:lnTo>
                    <a:lnTo>
                      <a:pt x="588" y="90"/>
                    </a:lnTo>
                    <a:lnTo>
                      <a:pt x="588" y="96"/>
                    </a:lnTo>
                    <a:lnTo>
                      <a:pt x="594" y="96"/>
                    </a:lnTo>
                    <a:lnTo>
                      <a:pt x="594" y="102"/>
                    </a:lnTo>
                    <a:lnTo>
                      <a:pt x="600" y="102"/>
                    </a:lnTo>
                    <a:lnTo>
                      <a:pt x="606" y="102"/>
                    </a:lnTo>
                    <a:lnTo>
                      <a:pt x="612" y="102"/>
                    </a:lnTo>
                    <a:lnTo>
                      <a:pt x="618" y="102"/>
                    </a:lnTo>
                    <a:lnTo>
                      <a:pt x="618" y="96"/>
                    </a:lnTo>
                    <a:lnTo>
                      <a:pt x="624" y="96"/>
                    </a:lnTo>
                    <a:lnTo>
                      <a:pt x="630" y="96"/>
                    </a:lnTo>
                    <a:lnTo>
                      <a:pt x="636" y="102"/>
                    </a:lnTo>
                    <a:lnTo>
                      <a:pt x="642" y="102"/>
                    </a:lnTo>
                    <a:lnTo>
                      <a:pt x="648" y="102"/>
                    </a:lnTo>
                    <a:lnTo>
                      <a:pt x="654" y="102"/>
                    </a:lnTo>
                    <a:lnTo>
                      <a:pt x="660" y="102"/>
                    </a:lnTo>
                    <a:lnTo>
                      <a:pt x="666" y="102"/>
                    </a:lnTo>
                    <a:lnTo>
                      <a:pt x="672" y="108"/>
                    </a:lnTo>
                    <a:lnTo>
                      <a:pt x="678" y="108"/>
                    </a:lnTo>
                    <a:lnTo>
                      <a:pt x="684" y="114"/>
                    </a:lnTo>
                    <a:lnTo>
                      <a:pt x="690" y="114"/>
                    </a:lnTo>
                    <a:lnTo>
                      <a:pt x="696" y="120"/>
                    </a:lnTo>
                    <a:lnTo>
                      <a:pt x="696" y="114"/>
                    </a:lnTo>
                    <a:lnTo>
                      <a:pt x="702" y="114"/>
                    </a:lnTo>
                    <a:lnTo>
                      <a:pt x="708" y="114"/>
                    </a:lnTo>
                    <a:lnTo>
                      <a:pt x="708" y="108"/>
                    </a:lnTo>
                    <a:lnTo>
                      <a:pt x="708" y="102"/>
                    </a:lnTo>
                    <a:lnTo>
                      <a:pt x="708" y="96"/>
                    </a:lnTo>
                    <a:lnTo>
                      <a:pt x="708" y="90"/>
                    </a:lnTo>
                    <a:lnTo>
                      <a:pt x="702" y="90"/>
                    </a:lnTo>
                    <a:lnTo>
                      <a:pt x="696" y="84"/>
                    </a:lnTo>
                    <a:lnTo>
                      <a:pt x="690" y="84"/>
                    </a:lnTo>
                    <a:lnTo>
                      <a:pt x="696" y="78"/>
                    </a:lnTo>
                    <a:lnTo>
                      <a:pt x="702" y="78"/>
                    </a:lnTo>
                    <a:lnTo>
                      <a:pt x="702" y="72"/>
                    </a:lnTo>
                    <a:lnTo>
                      <a:pt x="708" y="72"/>
                    </a:lnTo>
                    <a:lnTo>
                      <a:pt x="714" y="72"/>
                    </a:lnTo>
                    <a:lnTo>
                      <a:pt x="714" y="66"/>
                    </a:lnTo>
                    <a:lnTo>
                      <a:pt x="720" y="66"/>
                    </a:lnTo>
                    <a:lnTo>
                      <a:pt x="726" y="60"/>
                    </a:lnTo>
                    <a:lnTo>
                      <a:pt x="726" y="54"/>
                    </a:lnTo>
                    <a:lnTo>
                      <a:pt x="732" y="54"/>
                    </a:lnTo>
                    <a:lnTo>
                      <a:pt x="738" y="54"/>
                    </a:lnTo>
                    <a:lnTo>
                      <a:pt x="744" y="54"/>
                    </a:lnTo>
                    <a:lnTo>
                      <a:pt x="750" y="54"/>
                    </a:lnTo>
                    <a:lnTo>
                      <a:pt x="750" y="48"/>
                    </a:lnTo>
                    <a:lnTo>
                      <a:pt x="756" y="48"/>
                    </a:lnTo>
                    <a:lnTo>
                      <a:pt x="756" y="42"/>
                    </a:lnTo>
                    <a:lnTo>
                      <a:pt x="756" y="36"/>
                    </a:lnTo>
                    <a:lnTo>
                      <a:pt x="756" y="30"/>
                    </a:lnTo>
                    <a:lnTo>
                      <a:pt x="756" y="24"/>
                    </a:lnTo>
                    <a:lnTo>
                      <a:pt x="756" y="18"/>
                    </a:lnTo>
                    <a:lnTo>
                      <a:pt x="756" y="12"/>
                    </a:lnTo>
                    <a:lnTo>
                      <a:pt x="756" y="6"/>
                    </a:lnTo>
                    <a:lnTo>
                      <a:pt x="762" y="6"/>
                    </a:lnTo>
                    <a:lnTo>
                      <a:pt x="768" y="6"/>
                    </a:lnTo>
                    <a:lnTo>
                      <a:pt x="774" y="0"/>
                    </a:lnTo>
                    <a:lnTo>
                      <a:pt x="780" y="0"/>
                    </a:lnTo>
                    <a:lnTo>
                      <a:pt x="786" y="0"/>
                    </a:lnTo>
                    <a:lnTo>
                      <a:pt x="786" y="6"/>
                    </a:lnTo>
                    <a:lnTo>
                      <a:pt x="786" y="12"/>
                    </a:lnTo>
                    <a:lnTo>
                      <a:pt x="786" y="18"/>
                    </a:lnTo>
                    <a:lnTo>
                      <a:pt x="792" y="18"/>
                    </a:lnTo>
                    <a:lnTo>
                      <a:pt x="798" y="18"/>
                    </a:lnTo>
                    <a:lnTo>
                      <a:pt x="798" y="24"/>
                    </a:lnTo>
                    <a:lnTo>
                      <a:pt x="798" y="30"/>
                    </a:lnTo>
                    <a:lnTo>
                      <a:pt x="804" y="30"/>
                    </a:lnTo>
                    <a:lnTo>
                      <a:pt x="810" y="30"/>
                    </a:lnTo>
                    <a:lnTo>
                      <a:pt x="816" y="30"/>
                    </a:lnTo>
                    <a:lnTo>
                      <a:pt x="816" y="36"/>
                    </a:lnTo>
                    <a:lnTo>
                      <a:pt x="822" y="36"/>
                    </a:lnTo>
                    <a:lnTo>
                      <a:pt x="828" y="36"/>
                    </a:lnTo>
                    <a:lnTo>
                      <a:pt x="828" y="42"/>
                    </a:lnTo>
                    <a:lnTo>
                      <a:pt x="828" y="48"/>
                    </a:lnTo>
                    <a:lnTo>
                      <a:pt x="828" y="54"/>
                    </a:lnTo>
                    <a:lnTo>
                      <a:pt x="822" y="54"/>
                    </a:lnTo>
                    <a:lnTo>
                      <a:pt x="816" y="54"/>
                    </a:lnTo>
                    <a:lnTo>
                      <a:pt x="816" y="60"/>
                    </a:lnTo>
                    <a:lnTo>
                      <a:pt x="822" y="60"/>
                    </a:lnTo>
                    <a:lnTo>
                      <a:pt x="828" y="60"/>
                    </a:lnTo>
                    <a:lnTo>
                      <a:pt x="828" y="66"/>
                    </a:lnTo>
                    <a:lnTo>
                      <a:pt x="828" y="72"/>
                    </a:lnTo>
                    <a:lnTo>
                      <a:pt x="834" y="72"/>
                    </a:lnTo>
                    <a:lnTo>
                      <a:pt x="840" y="72"/>
                    </a:lnTo>
                    <a:lnTo>
                      <a:pt x="846" y="72"/>
                    </a:lnTo>
                    <a:lnTo>
                      <a:pt x="852" y="72"/>
                    </a:lnTo>
                    <a:lnTo>
                      <a:pt x="858" y="72"/>
                    </a:lnTo>
                    <a:lnTo>
                      <a:pt x="864" y="72"/>
                    </a:lnTo>
                    <a:lnTo>
                      <a:pt x="864" y="66"/>
                    </a:lnTo>
                    <a:lnTo>
                      <a:pt x="870" y="66"/>
                    </a:lnTo>
                    <a:lnTo>
                      <a:pt x="876" y="66"/>
                    </a:lnTo>
                    <a:lnTo>
                      <a:pt x="882" y="66"/>
                    </a:lnTo>
                    <a:lnTo>
                      <a:pt x="888" y="72"/>
                    </a:lnTo>
                    <a:lnTo>
                      <a:pt x="894" y="72"/>
                    </a:lnTo>
                    <a:lnTo>
                      <a:pt x="894" y="78"/>
                    </a:lnTo>
                    <a:lnTo>
                      <a:pt x="900" y="78"/>
                    </a:lnTo>
                    <a:lnTo>
                      <a:pt x="906" y="78"/>
                    </a:lnTo>
                    <a:lnTo>
                      <a:pt x="906" y="84"/>
                    </a:lnTo>
                    <a:lnTo>
                      <a:pt x="906" y="90"/>
                    </a:lnTo>
                    <a:lnTo>
                      <a:pt x="906" y="96"/>
                    </a:lnTo>
                    <a:lnTo>
                      <a:pt x="906" y="102"/>
                    </a:lnTo>
                    <a:lnTo>
                      <a:pt x="900" y="102"/>
                    </a:lnTo>
                    <a:lnTo>
                      <a:pt x="894" y="102"/>
                    </a:lnTo>
                    <a:lnTo>
                      <a:pt x="888" y="108"/>
                    </a:lnTo>
                    <a:lnTo>
                      <a:pt x="888" y="114"/>
                    </a:lnTo>
                    <a:lnTo>
                      <a:pt x="888" y="120"/>
                    </a:lnTo>
                    <a:lnTo>
                      <a:pt x="888" y="126"/>
                    </a:lnTo>
                    <a:lnTo>
                      <a:pt x="888" y="132"/>
                    </a:lnTo>
                    <a:lnTo>
                      <a:pt x="888" y="138"/>
                    </a:lnTo>
                    <a:lnTo>
                      <a:pt x="888" y="144"/>
                    </a:lnTo>
                    <a:lnTo>
                      <a:pt x="888" y="150"/>
                    </a:lnTo>
                    <a:lnTo>
                      <a:pt x="888" y="156"/>
                    </a:lnTo>
                    <a:lnTo>
                      <a:pt x="882" y="156"/>
                    </a:lnTo>
                    <a:lnTo>
                      <a:pt x="876" y="156"/>
                    </a:lnTo>
                    <a:lnTo>
                      <a:pt x="876" y="162"/>
                    </a:lnTo>
                    <a:lnTo>
                      <a:pt x="876" y="168"/>
                    </a:lnTo>
                    <a:lnTo>
                      <a:pt x="876" y="174"/>
                    </a:lnTo>
                    <a:lnTo>
                      <a:pt x="882" y="174"/>
                    </a:lnTo>
                    <a:lnTo>
                      <a:pt x="882" y="180"/>
                    </a:lnTo>
                    <a:lnTo>
                      <a:pt x="888" y="180"/>
                    </a:lnTo>
                    <a:lnTo>
                      <a:pt x="888" y="186"/>
                    </a:lnTo>
                    <a:lnTo>
                      <a:pt x="888" y="192"/>
                    </a:lnTo>
                    <a:lnTo>
                      <a:pt x="888" y="198"/>
                    </a:lnTo>
                    <a:lnTo>
                      <a:pt x="888" y="204"/>
                    </a:lnTo>
                    <a:lnTo>
                      <a:pt x="888" y="210"/>
                    </a:lnTo>
                    <a:lnTo>
                      <a:pt x="882" y="210"/>
                    </a:lnTo>
                    <a:lnTo>
                      <a:pt x="876" y="210"/>
                    </a:lnTo>
                    <a:lnTo>
                      <a:pt x="870" y="210"/>
                    </a:lnTo>
                    <a:lnTo>
                      <a:pt x="864" y="210"/>
                    </a:lnTo>
                    <a:lnTo>
                      <a:pt x="858" y="204"/>
                    </a:lnTo>
                    <a:lnTo>
                      <a:pt x="858" y="198"/>
                    </a:lnTo>
                    <a:lnTo>
                      <a:pt x="858" y="192"/>
                    </a:lnTo>
                    <a:lnTo>
                      <a:pt x="858" y="186"/>
                    </a:lnTo>
                    <a:lnTo>
                      <a:pt x="858" y="180"/>
                    </a:lnTo>
                    <a:lnTo>
                      <a:pt x="858" y="174"/>
                    </a:lnTo>
                    <a:lnTo>
                      <a:pt x="852" y="174"/>
                    </a:lnTo>
                    <a:lnTo>
                      <a:pt x="846" y="174"/>
                    </a:lnTo>
                    <a:lnTo>
                      <a:pt x="846" y="168"/>
                    </a:lnTo>
                    <a:lnTo>
                      <a:pt x="840" y="168"/>
                    </a:lnTo>
                    <a:lnTo>
                      <a:pt x="834" y="168"/>
                    </a:lnTo>
                    <a:lnTo>
                      <a:pt x="828" y="168"/>
                    </a:lnTo>
                    <a:lnTo>
                      <a:pt x="828" y="174"/>
                    </a:lnTo>
                    <a:lnTo>
                      <a:pt x="828" y="180"/>
                    </a:lnTo>
                    <a:lnTo>
                      <a:pt x="822" y="186"/>
                    </a:lnTo>
                    <a:lnTo>
                      <a:pt x="816" y="186"/>
                    </a:lnTo>
                    <a:lnTo>
                      <a:pt x="816" y="192"/>
                    </a:lnTo>
                    <a:lnTo>
                      <a:pt x="810" y="198"/>
                    </a:lnTo>
                    <a:lnTo>
                      <a:pt x="816" y="204"/>
                    </a:lnTo>
                    <a:lnTo>
                      <a:pt x="810" y="210"/>
                    </a:lnTo>
                    <a:lnTo>
                      <a:pt x="804" y="210"/>
                    </a:lnTo>
                    <a:lnTo>
                      <a:pt x="798" y="216"/>
                    </a:lnTo>
                    <a:lnTo>
                      <a:pt x="798" y="222"/>
                    </a:lnTo>
                    <a:lnTo>
                      <a:pt x="798" y="228"/>
                    </a:lnTo>
                    <a:lnTo>
                      <a:pt x="798" y="234"/>
                    </a:lnTo>
                    <a:lnTo>
                      <a:pt x="786" y="252"/>
                    </a:lnTo>
                    <a:lnTo>
                      <a:pt x="786" y="258"/>
                    </a:lnTo>
                    <a:lnTo>
                      <a:pt x="786" y="264"/>
                    </a:lnTo>
                    <a:lnTo>
                      <a:pt x="792" y="264"/>
                    </a:lnTo>
                    <a:lnTo>
                      <a:pt x="792" y="270"/>
                    </a:lnTo>
                    <a:lnTo>
                      <a:pt x="792" y="276"/>
                    </a:lnTo>
                    <a:lnTo>
                      <a:pt x="792" y="282"/>
                    </a:lnTo>
                    <a:lnTo>
                      <a:pt x="792" y="288"/>
                    </a:lnTo>
                    <a:lnTo>
                      <a:pt x="792" y="294"/>
                    </a:lnTo>
                    <a:lnTo>
                      <a:pt x="792" y="300"/>
                    </a:lnTo>
                    <a:lnTo>
                      <a:pt x="786" y="306"/>
                    </a:lnTo>
                    <a:lnTo>
                      <a:pt x="792" y="306"/>
                    </a:lnTo>
                    <a:lnTo>
                      <a:pt x="792" y="312"/>
                    </a:lnTo>
                    <a:lnTo>
                      <a:pt x="798" y="312"/>
                    </a:lnTo>
                    <a:lnTo>
                      <a:pt x="804" y="312"/>
                    </a:lnTo>
                    <a:lnTo>
                      <a:pt x="804" y="318"/>
                    </a:lnTo>
                    <a:lnTo>
                      <a:pt x="798" y="318"/>
                    </a:lnTo>
                    <a:lnTo>
                      <a:pt x="792" y="318"/>
                    </a:lnTo>
                    <a:lnTo>
                      <a:pt x="786" y="324"/>
                    </a:lnTo>
                    <a:lnTo>
                      <a:pt x="792" y="324"/>
                    </a:lnTo>
                    <a:lnTo>
                      <a:pt x="792" y="330"/>
                    </a:lnTo>
                    <a:lnTo>
                      <a:pt x="792" y="336"/>
                    </a:lnTo>
                    <a:lnTo>
                      <a:pt x="792" y="342"/>
                    </a:lnTo>
                    <a:lnTo>
                      <a:pt x="792" y="348"/>
                    </a:lnTo>
                    <a:lnTo>
                      <a:pt x="786" y="348"/>
                    </a:lnTo>
                    <a:lnTo>
                      <a:pt x="786" y="354"/>
                    </a:lnTo>
                    <a:lnTo>
                      <a:pt x="780" y="360"/>
                    </a:lnTo>
                    <a:lnTo>
                      <a:pt x="780" y="366"/>
                    </a:lnTo>
                    <a:lnTo>
                      <a:pt x="774" y="366"/>
                    </a:lnTo>
                    <a:lnTo>
                      <a:pt x="774" y="372"/>
                    </a:lnTo>
                    <a:lnTo>
                      <a:pt x="774" y="378"/>
                    </a:lnTo>
                    <a:lnTo>
                      <a:pt x="768" y="378"/>
                    </a:lnTo>
                    <a:lnTo>
                      <a:pt x="768" y="384"/>
                    </a:lnTo>
                    <a:lnTo>
                      <a:pt x="762" y="384"/>
                    </a:lnTo>
                    <a:lnTo>
                      <a:pt x="756" y="384"/>
                    </a:lnTo>
                    <a:lnTo>
                      <a:pt x="750" y="378"/>
                    </a:lnTo>
                    <a:lnTo>
                      <a:pt x="744" y="378"/>
                    </a:lnTo>
                    <a:lnTo>
                      <a:pt x="738" y="378"/>
                    </a:lnTo>
                    <a:lnTo>
                      <a:pt x="738" y="384"/>
                    </a:lnTo>
                    <a:lnTo>
                      <a:pt x="732" y="384"/>
                    </a:lnTo>
                    <a:lnTo>
                      <a:pt x="732" y="390"/>
                    </a:lnTo>
                    <a:lnTo>
                      <a:pt x="732" y="396"/>
                    </a:lnTo>
                    <a:lnTo>
                      <a:pt x="732" y="402"/>
                    </a:lnTo>
                    <a:lnTo>
                      <a:pt x="732" y="408"/>
                    </a:lnTo>
                    <a:lnTo>
                      <a:pt x="726" y="408"/>
                    </a:lnTo>
                    <a:lnTo>
                      <a:pt x="726" y="414"/>
                    </a:lnTo>
                    <a:lnTo>
                      <a:pt x="720" y="414"/>
                    </a:lnTo>
                    <a:lnTo>
                      <a:pt x="720" y="420"/>
                    </a:lnTo>
                    <a:lnTo>
                      <a:pt x="714" y="420"/>
                    </a:lnTo>
                    <a:lnTo>
                      <a:pt x="714" y="426"/>
                    </a:lnTo>
                    <a:lnTo>
                      <a:pt x="714" y="432"/>
                    </a:lnTo>
                    <a:lnTo>
                      <a:pt x="714" y="438"/>
                    </a:lnTo>
                    <a:lnTo>
                      <a:pt x="720" y="438"/>
                    </a:lnTo>
                    <a:lnTo>
                      <a:pt x="714" y="444"/>
                    </a:lnTo>
                    <a:lnTo>
                      <a:pt x="714" y="450"/>
                    </a:lnTo>
                    <a:lnTo>
                      <a:pt x="720" y="450"/>
                    </a:lnTo>
                    <a:lnTo>
                      <a:pt x="720" y="456"/>
                    </a:lnTo>
                    <a:lnTo>
                      <a:pt x="726" y="456"/>
                    </a:lnTo>
                    <a:lnTo>
                      <a:pt x="732" y="456"/>
                    </a:lnTo>
                    <a:lnTo>
                      <a:pt x="732" y="462"/>
                    </a:lnTo>
                    <a:lnTo>
                      <a:pt x="726" y="462"/>
                    </a:lnTo>
                    <a:lnTo>
                      <a:pt x="720" y="468"/>
                    </a:lnTo>
                    <a:lnTo>
                      <a:pt x="720" y="474"/>
                    </a:lnTo>
                    <a:lnTo>
                      <a:pt x="720" y="480"/>
                    </a:lnTo>
                    <a:lnTo>
                      <a:pt x="720" y="486"/>
                    </a:lnTo>
                    <a:lnTo>
                      <a:pt x="720" y="492"/>
                    </a:lnTo>
                    <a:lnTo>
                      <a:pt x="720" y="498"/>
                    </a:lnTo>
                    <a:lnTo>
                      <a:pt x="720" y="504"/>
                    </a:lnTo>
                    <a:lnTo>
                      <a:pt x="714" y="510"/>
                    </a:lnTo>
                    <a:lnTo>
                      <a:pt x="720" y="510"/>
                    </a:lnTo>
                    <a:lnTo>
                      <a:pt x="720" y="516"/>
                    </a:lnTo>
                    <a:lnTo>
                      <a:pt x="726" y="522"/>
                    </a:lnTo>
                    <a:lnTo>
                      <a:pt x="732" y="522"/>
                    </a:lnTo>
                    <a:lnTo>
                      <a:pt x="732" y="528"/>
                    </a:lnTo>
                    <a:lnTo>
                      <a:pt x="732" y="534"/>
                    </a:lnTo>
                    <a:lnTo>
                      <a:pt x="732" y="540"/>
                    </a:lnTo>
                    <a:lnTo>
                      <a:pt x="732" y="546"/>
                    </a:lnTo>
                    <a:lnTo>
                      <a:pt x="732" y="552"/>
                    </a:lnTo>
                    <a:lnTo>
                      <a:pt x="726" y="558"/>
                    </a:lnTo>
                    <a:lnTo>
                      <a:pt x="720" y="558"/>
                    </a:lnTo>
                    <a:lnTo>
                      <a:pt x="720" y="564"/>
                    </a:lnTo>
                    <a:lnTo>
                      <a:pt x="720" y="570"/>
                    </a:lnTo>
                    <a:lnTo>
                      <a:pt x="720" y="576"/>
                    </a:lnTo>
                    <a:lnTo>
                      <a:pt x="720" y="582"/>
                    </a:lnTo>
                    <a:lnTo>
                      <a:pt x="720" y="588"/>
                    </a:lnTo>
                    <a:lnTo>
                      <a:pt x="720" y="594"/>
                    </a:lnTo>
                    <a:lnTo>
                      <a:pt x="720" y="600"/>
                    </a:lnTo>
                    <a:lnTo>
                      <a:pt x="714" y="600"/>
                    </a:lnTo>
                    <a:lnTo>
                      <a:pt x="708" y="606"/>
                    </a:lnTo>
                    <a:lnTo>
                      <a:pt x="702" y="606"/>
                    </a:lnTo>
                    <a:lnTo>
                      <a:pt x="702" y="612"/>
                    </a:lnTo>
                    <a:lnTo>
                      <a:pt x="696" y="612"/>
                    </a:lnTo>
                    <a:lnTo>
                      <a:pt x="696" y="618"/>
                    </a:lnTo>
                    <a:lnTo>
                      <a:pt x="690" y="618"/>
                    </a:lnTo>
                    <a:lnTo>
                      <a:pt x="690" y="624"/>
                    </a:lnTo>
                    <a:lnTo>
                      <a:pt x="690" y="630"/>
                    </a:lnTo>
                    <a:lnTo>
                      <a:pt x="684" y="636"/>
                    </a:lnTo>
                    <a:lnTo>
                      <a:pt x="678" y="636"/>
                    </a:lnTo>
                    <a:lnTo>
                      <a:pt x="672" y="642"/>
                    </a:lnTo>
                    <a:lnTo>
                      <a:pt x="660" y="648"/>
                    </a:lnTo>
                    <a:lnTo>
                      <a:pt x="648" y="648"/>
                    </a:lnTo>
                    <a:lnTo>
                      <a:pt x="630" y="648"/>
                    </a:lnTo>
                    <a:lnTo>
                      <a:pt x="618" y="642"/>
                    </a:lnTo>
                    <a:lnTo>
                      <a:pt x="600" y="630"/>
                    </a:lnTo>
                    <a:lnTo>
                      <a:pt x="588" y="618"/>
                    </a:lnTo>
                    <a:lnTo>
                      <a:pt x="570" y="612"/>
                    </a:lnTo>
                    <a:lnTo>
                      <a:pt x="558" y="606"/>
                    </a:lnTo>
                    <a:lnTo>
                      <a:pt x="546" y="606"/>
                    </a:lnTo>
                    <a:lnTo>
                      <a:pt x="540" y="606"/>
                    </a:lnTo>
                    <a:lnTo>
                      <a:pt x="534" y="606"/>
                    </a:lnTo>
                    <a:lnTo>
                      <a:pt x="522" y="594"/>
                    </a:lnTo>
                    <a:lnTo>
                      <a:pt x="516" y="582"/>
                    </a:lnTo>
                    <a:lnTo>
                      <a:pt x="510" y="570"/>
                    </a:lnTo>
                    <a:lnTo>
                      <a:pt x="504" y="546"/>
                    </a:lnTo>
                    <a:lnTo>
                      <a:pt x="492" y="534"/>
                    </a:lnTo>
                    <a:lnTo>
                      <a:pt x="486" y="534"/>
                    </a:lnTo>
                    <a:lnTo>
                      <a:pt x="486" y="528"/>
                    </a:lnTo>
                    <a:lnTo>
                      <a:pt x="474" y="516"/>
                    </a:lnTo>
                    <a:lnTo>
                      <a:pt x="456" y="498"/>
                    </a:lnTo>
                    <a:lnTo>
                      <a:pt x="444" y="486"/>
                    </a:lnTo>
                    <a:lnTo>
                      <a:pt x="432" y="480"/>
                    </a:lnTo>
                    <a:lnTo>
                      <a:pt x="420" y="468"/>
                    </a:lnTo>
                    <a:lnTo>
                      <a:pt x="396" y="462"/>
                    </a:lnTo>
                    <a:lnTo>
                      <a:pt x="390" y="468"/>
                    </a:lnTo>
                    <a:lnTo>
                      <a:pt x="384" y="468"/>
                    </a:lnTo>
                    <a:lnTo>
                      <a:pt x="372" y="474"/>
                    </a:lnTo>
                    <a:lnTo>
                      <a:pt x="354" y="480"/>
                    </a:lnTo>
                    <a:lnTo>
                      <a:pt x="342" y="480"/>
                    </a:lnTo>
                    <a:close/>
                  </a:path>
                </a:pathLst>
              </a:custGeom>
              <a:noFill/>
              <a:ln w="6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04" name="Freeform 252"/>
              <p:cNvSpPr>
                <a:spLocks/>
              </p:cNvSpPr>
              <p:nvPr/>
            </p:nvSpPr>
            <p:spPr bwMode="auto">
              <a:xfrm>
                <a:off x="5343525" y="4343400"/>
                <a:ext cx="1038225" cy="1371600"/>
              </a:xfrm>
              <a:custGeom>
                <a:avLst/>
                <a:gdLst>
                  <a:gd name="T0" fmla="*/ 2147483647 w 654"/>
                  <a:gd name="T1" fmla="*/ 2147483647 h 864"/>
                  <a:gd name="T2" fmla="*/ 2147483647 w 654"/>
                  <a:gd name="T3" fmla="*/ 2147483647 h 864"/>
                  <a:gd name="T4" fmla="*/ 2147483647 w 654"/>
                  <a:gd name="T5" fmla="*/ 2147483647 h 864"/>
                  <a:gd name="T6" fmla="*/ 2147483647 w 654"/>
                  <a:gd name="T7" fmla="*/ 2147483647 h 864"/>
                  <a:gd name="T8" fmla="*/ 2147483647 w 654"/>
                  <a:gd name="T9" fmla="*/ 2147483647 h 864"/>
                  <a:gd name="T10" fmla="*/ 2147483647 w 654"/>
                  <a:gd name="T11" fmla="*/ 2147483647 h 864"/>
                  <a:gd name="T12" fmla="*/ 2147483647 w 654"/>
                  <a:gd name="T13" fmla="*/ 2147483647 h 864"/>
                  <a:gd name="T14" fmla="*/ 2147483647 w 654"/>
                  <a:gd name="T15" fmla="*/ 2147483647 h 864"/>
                  <a:gd name="T16" fmla="*/ 2147483647 w 654"/>
                  <a:gd name="T17" fmla="*/ 2147483647 h 864"/>
                  <a:gd name="T18" fmla="*/ 2147483647 w 654"/>
                  <a:gd name="T19" fmla="*/ 2147483647 h 864"/>
                  <a:gd name="T20" fmla="*/ 2147483647 w 654"/>
                  <a:gd name="T21" fmla="*/ 2147483647 h 864"/>
                  <a:gd name="T22" fmla="*/ 2147483647 w 654"/>
                  <a:gd name="T23" fmla="*/ 2147483647 h 864"/>
                  <a:gd name="T24" fmla="*/ 2147483647 w 654"/>
                  <a:gd name="T25" fmla="*/ 2147483647 h 864"/>
                  <a:gd name="T26" fmla="*/ 2147483647 w 654"/>
                  <a:gd name="T27" fmla="*/ 2147483647 h 864"/>
                  <a:gd name="T28" fmla="*/ 2147483647 w 654"/>
                  <a:gd name="T29" fmla="*/ 2147483647 h 864"/>
                  <a:gd name="T30" fmla="*/ 2147483647 w 654"/>
                  <a:gd name="T31" fmla="*/ 2147483647 h 864"/>
                  <a:gd name="T32" fmla="*/ 2147483647 w 654"/>
                  <a:gd name="T33" fmla="*/ 2147483647 h 864"/>
                  <a:gd name="T34" fmla="*/ 2147483647 w 654"/>
                  <a:gd name="T35" fmla="*/ 2147483647 h 864"/>
                  <a:gd name="T36" fmla="*/ 2147483647 w 654"/>
                  <a:gd name="T37" fmla="*/ 2147483647 h 864"/>
                  <a:gd name="T38" fmla="*/ 2147483647 w 654"/>
                  <a:gd name="T39" fmla="*/ 2147483647 h 864"/>
                  <a:gd name="T40" fmla="*/ 2147483647 w 654"/>
                  <a:gd name="T41" fmla="*/ 2147483647 h 864"/>
                  <a:gd name="T42" fmla="*/ 2147483647 w 654"/>
                  <a:gd name="T43" fmla="*/ 2147483647 h 864"/>
                  <a:gd name="T44" fmla="*/ 2147483647 w 654"/>
                  <a:gd name="T45" fmla="*/ 2147483647 h 864"/>
                  <a:gd name="T46" fmla="*/ 2147483647 w 654"/>
                  <a:gd name="T47" fmla="*/ 2147483647 h 864"/>
                  <a:gd name="T48" fmla="*/ 2147483647 w 654"/>
                  <a:gd name="T49" fmla="*/ 2147483647 h 864"/>
                  <a:gd name="T50" fmla="*/ 2147483647 w 654"/>
                  <a:gd name="T51" fmla="*/ 2147483647 h 864"/>
                  <a:gd name="T52" fmla="*/ 2147483647 w 654"/>
                  <a:gd name="T53" fmla="*/ 2147483647 h 864"/>
                  <a:gd name="T54" fmla="*/ 2147483647 w 654"/>
                  <a:gd name="T55" fmla="*/ 2147483647 h 864"/>
                  <a:gd name="T56" fmla="*/ 2147483647 w 654"/>
                  <a:gd name="T57" fmla="*/ 2147483647 h 864"/>
                  <a:gd name="T58" fmla="*/ 2147483647 w 654"/>
                  <a:gd name="T59" fmla="*/ 2147483647 h 864"/>
                  <a:gd name="T60" fmla="*/ 2147483647 w 654"/>
                  <a:gd name="T61" fmla="*/ 2147483647 h 864"/>
                  <a:gd name="T62" fmla="*/ 2147483647 w 654"/>
                  <a:gd name="T63" fmla="*/ 2147483647 h 864"/>
                  <a:gd name="T64" fmla="*/ 2147483647 w 654"/>
                  <a:gd name="T65" fmla="*/ 2147483647 h 864"/>
                  <a:gd name="T66" fmla="*/ 2147483647 w 654"/>
                  <a:gd name="T67" fmla="*/ 2147483647 h 864"/>
                  <a:gd name="T68" fmla="*/ 2147483647 w 654"/>
                  <a:gd name="T69" fmla="*/ 2147483647 h 864"/>
                  <a:gd name="T70" fmla="*/ 2147483647 w 654"/>
                  <a:gd name="T71" fmla="*/ 2147483647 h 864"/>
                  <a:gd name="T72" fmla="*/ 2147483647 w 654"/>
                  <a:gd name="T73" fmla="*/ 2147483647 h 864"/>
                  <a:gd name="T74" fmla="*/ 2147483647 w 654"/>
                  <a:gd name="T75" fmla="*/ 2147483647 h 864"/>
                  <a:gd name="T76" fmla="*/ 2147483647 w 654"/>
                  <a:gd name="T77" fmla="*/ 2147483647 h 864"/>
                  <a:gd name="T78" fmla="*/ 2147483647 w 654"/>
                  <a:gd name="T79" fmla="*/ 2147483647 h 864"/>
                  <a:gd name="T80" fmla="*/ 2147483647 w 654"/>
                  <a:gd name="T81" fmla="*/ 2147483647 h 864"/>
                  <a:gd name="T82" fmla="*/ 2147483647 w 654"/>
                  <a:gd name="T83" fmla="*/ 2147483647 h 864"/>
                  <a:gd name="T84" fmla="*/ 2147483647 w 654"/>
                  <a:gd name="T85" fmla="*/ 2147483647 h 864"/>
                  <a:gd name="T86" fmla="*/ 2147483647 w 654"/>
                  <a:gd name="T87" fmla="*/ 2147483647 h 864"/>
                  <a:gd name="T88" fmla="*/ 2147483647 w 654"/>
                  <a:gd name="T89" fmla="*/ 2147483647 h 864"/>
                  <a:gd name="T90" fmla="*/ 2147483647 w 654"/>
                  <a:gd name="T91" fmla="*/ 2147483647 h 864"/>
                  <a:gd name="T92" fmla="*/ 2147483647 w 654"/>
                  <a:gd name="T93" fmla="*/ 2147483647 h 864"/>
                  <a:gd name="T94" fmla="*/ 2147483647 w 654"/>
                  <a:gd name="T95" fmla="*/ 2147483647 h 864"/>
                  <a:gd name="T96" fmla="*/ 2147483647 w 654"/>
                  <a:gd name="T97" fmla="*/ 2147483647 h 864"/>
                  <a:gd name="T98" fmla="*/ 2147483647 w 654"/>
                  <a:gd name="T99" fmla="*/ 2147483647 h 864"/>
                  <a:gd name="T100" fmla="*/ 2147483647 w 654"/>
                  <a:gd name="T101" fmla="*/ 2147483647 h 864"/>
                  <a:gd name="T102" fmla="*/ 2147483647 w 654"/>
                  <a:gd name="T103" fmla="*/ 2147483647 h 864"/>
                  <a:gd name="T104" fmla="*/ 2147483647 w 654"/>
                  <a:gd name="T105" fmla="*/ 2147483647 h 864"/>
                  <a:gd name="T106" fmla="*/ 2147483647 w 654"/>
                  <a:gd name="T107" fmla="*/ 2147483647 h 864"/>
                  <a:gd name="T108" fmla="*/ 2147483647 w 654"/>
                  <a:gd name="T109" fmla="*/ 2147483647 h 864"/>
                  <a:gd name="T110" fmla="*/ 2147483647 w 654"/>
                  <a:gd name="T111" fmla="*/ 2147483647 h 864"/>
                  <a:gd name="T112" fmla="*/ 2147483647 w 654"/>
                  <a:gd name="T113" fmla="*/ 2147483647 h 864"/>
                  <a:gd name="T114" fmla="*/ 2147483647 w 654"/>
                  <a:gd name="T115" fmla="*/ 2147483647 h 864"/>
                  <a:gd name="T116" fmla="*/ 2147483647 w 654"/>
                  <a:gd name="T117" fmla="*/ 2147483647 h 864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w 654"/>
                  <a:gd name="T178" fmla="*/ 0 h 864"/>
                  <a:gd name="T179" fmla="*/ 654 w 654"/>
                  <a:gd name="T180" fmla="*/ 864 h 864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T177" t="T178" r="T179" b="T180"/>
                <a:pathLst>
                  <a:path w="654" h="864">
                    <a:moveTo>
                      <a:pt x="90" y="426"/>
                    </a:moveTo>
                    <a:lnTo>
                      <a:pt x="90" y="420"/>
                    </a:lnTo>
                    <a:lnTo>
                      <a:pt x="90" y="414"/>
                    </a:lnTo>
                    <a:lnTo>
                      <a:pt x="90" y="408"/>
                    </a:lnTo>
                    <a:lnTo>
                      <a:pt x="90" y="402"/>
                    </a:lnTo>
                    <a:lnTo>
                      <a:pt x="84" y="402"/>
                    </a:lnTo>
                    <a:lnTo>
                      <a:pt x="78" y="402"/>
                    </a:lnTo>
                    <a:lnTo>
                      <a:pt x="72" y="402"/>
                    </a:lnTo>
                    <a:lnTo>
                      <a:pt x="66" y="402"/>
                    </a:lnTo>
                    <a:lnTo>
                      <a:pt x="60" y="402"/>
                    </a:lnTo>
                    <a:lnTo>
                      <a:pt x="60" y="396"/>
                    </a:lnTo>
                    <a:lnTo>
                      <a:pt x="54" y="396"/>
                    </a:lnTo>
                    <a:lnTo>
                      <a:pt x="48" y="396"/>
                    </a:lnTo>
                    <a:lnTo>
                      <a:pt x="48" y="390"/>
                    </a:lnTo>
                    <a:lnTo>
                      <a:pt x="54" y="390"/>
                    </a:lnTo>
                    <a:lnTo>
                      <a:pt x="60" y="390"/>
                    </a:lnTo>
                    <a:lnTo>
                      <a:pt x="54" y="390"/>
                    </a:lnTo>
                    <a:lnTo>
                      <a:pt x="54" y="384"/>
                    </a:lnTo>
                    <a:lnTo>
                      <a:pt x="48" y="384"/>
                    </a:lnTo>
                    <a:lnTo>
                      <a:pt x="42" y="384"/>
                    </a:lnTo>
                    <a:lnTo>
                      <a:pt x="42" y="378"/>
                    </a:lnTo>
                    <a:lnTo>
                      <a:pt x="48" y="372"/>
                    </a:lnTo>
                    <a:lnTo>
                      <a:pt x="54" y="372"/>
                    </a:lnTo>
                    <a:lnTo>
                      <a:pt x="60" y="372"/>
                    </a:lnTo>
                    <a:lnTo>
                      <a:pt x="66" y="372"/>
                    </a:lnTo>
                    <a:lnTo>
                      <a:pt x="72" y="366"/>
                    </a:lnTo>
                    <a:lnTo>
                      <a:pt x="78" y="366"/>
                    </a:lnTo>
                    <a:lnTo>
                      <a:pt x="78" y="360"/>
                    </a:lnTo>
                    <a:lnTo>
                      <a:pt x="84" y="360"/>
                    </a:lnTo>
                    <a:lnTo>
                      <a:pt x="90" y="354"/>
                    </a:lnTo>
                    <a:lnTo>
                      <a:pt x="84" y="354"/>
                    </a:lnTo>
                    <a:lnTo>
                      <a:pt x="84" y="348"/>
                    </a:lnTo>
                    <a:lnTo>
                      <a:pt x="78" y="348"/>
                    </a:lnTo>
                    <a:lnTo>
                      <a:pt x="78" y="342"/>
                    </a:lnTo>
                    <a:lnTo>
                      <a:pt x="78" y="336"/>
                    </a:lnTo>
                    <a:lnTo>
                      <a:pt x="72" y="336"/>
                    </a:lnTo>
                    <a:lnTo>
                      <a:pt x="66" y="336"/>
                    </a:lnTo>
                    <a:lnTo>
                      <a:pt x="60" y="336"/>
                    </a:lnTo>
                    <a:lnTo>
                      <a:pt x="54" y="336"/>
                    </a:lnTo>
                    <a:lnTo>
                      <a:pt x="48" y="342"/>
                    </a:lnTo>
                    <a:lnTo>
                      <a:pt x="42" y="342"/>
                    </a:lnTo>
                    <a:lnTo>
                      <a:pt x="48" y="336"/>
                    </a:lnTo>
                    <a:lnTo>
                      <a:pt x="48" y="330"/>
                    </a:lnTo>
                    <a:lnTo>
                      <a:pt x="54" y="330"/>
                    </a:lnTo>
                    <a:lnTo>
                      <a:pt x="60" y="330"/>
                    </a:lnTo>
                    <a:lnTo>
                      <a:pt x="60" y="324"/>
                    </a:lnTo>
                    <a:lnTo>
                      <a:pt x="60" y="318"/>
                    </a:lnTo>
                    <a:lnTo>
                      <a:pt x="66" y="318"/>
                    </a:lnTo>
                    <a:lnTo>
                      <a:pt x="72" y="318"/>
                    </a:lnTo>
                    <a:lnTo>
                      <a:pt x="78" y="312"/>
                    </a:lnTo>
                    <a:lnTo>
                      <a:pt x="78" y="306"/>
                    </a:lnTo>
                    <a:lnTo>
                      <a:pt x="72" y="306"/>
                    </a:lnTo>
                    <a:lnTo>
                      <a:pt x="66" y="306"/>
                    </a:lnTo>
                    <a:lnTo>
                      <a:pt x="60" y="306"/>
                    </a:lnTo>
                    <a:lnTo>
                      <a:pt x="54" y="306"/>
                    </a:lnTo>
                    <a:lnTo>
                      <a:pt x="48" y="306"/>
                    </a:lnTo>
                    <a:lnTo>
                      <a:pt x="48" y="300"/>
                    </a:lnTo>
                    <a:lnTo>
                      <a:pt x="48" y="294"/>
                    </a:lnTo>
                    <a:lnTo>
                      <a:pt x="42" y="294"/>
                    </a:lnTo>
                    <a:lnTo>
                      <a:pt x="36" y="294"/>
                    </a:lnTo>
                    <a:lnTo>
                      <a:pt x="36" y="300"/>
                    </a:lnTo>
                    <a:lnTo>
                      <a:pt x="30" y="300"/>
                    </a:lnTo>
                    <a:lnTo>
                      <a:pt x="30" y="306"/>
                    </a:lnTo>
                    <a:lnTo>
                      <a:pt x="24" y="306"/>
                    </a:lnTo>
                    <a:lnTo>
                      <a:pt x="18" y="306"/>
                    </a:lnTo>
                    <a:lnTo>
                      <a:pt x="12" y="306"/>
                    </a:lnTo>
                    <a:lnTo>
                      <a:pt x="6" y="306"/>
                    </a:lnTo>
                    <a:lnTo>
                      <a:pt x="6" y="312"/>
                    </a:lnTo>
                    <a:lnTo>
                      <a:pt x="0" y="312"/>
                    </a:lnTo>
                    <a:lnTo>
                      <a:pt x="0" y="306"/>
                    </a:lnTo>
                    <a:lnTo>
                      <a:pt x="6" y="306"/>
                    </a:lnTo>
                    <a:lnTo>
                      <a:pt x="12" y="300"/>
                    </a:lnTo>
                    <a:lnTo>
                      <a:pt x="18" y="294"/>
                    </a:lnTo>
                    <a:lnTo>
                      <a:pt x="18" y="288"/>
                    </a:lnTo>
                    <a:lnTo>
                      <a:pt x="24" y="288"/>
                    </a:lnTo>
                    <a:lnTo>
                      <a:pt x="30" y="282"/>
                    </a:lnTo>
                    <a:lnTo>
                      <a:pt x="36" y="282"/>
                    </a:lnTo>
                    <a:lnTo>
                      <a:pt x="42" y="282"/>
                    </a:lnTo>
                    <a:lnTo>
                      <a:pt x="48" y="282"/>
                    </a:lnTo>
                    <a:lnTo>
                      <a:pt x="54" y="282"/>
                    </a:lnTo>
                    <a:lnTo>
                      <a:pt x="60" y="282"/>
                    </a:lnTo>
                    <a:lnTo>
                      <a:pt x="66" y="282"/>
                    </a:lnTo>
                    <a:lnTo>
                      <a:pt x="72" y="288"/>
                    </a:lnTo>
                    <a:lnTo>
                      <a:pt x="78" y="288"/>
                    </a:lnTo>
                    <a:lnTo>
                      <a:pt x="78" y="282"/>
                    </a:lnTo>
                    <a:lnTo>
                      <a:pt x="78" y="276"/>
                    </a:lnTo>
                    <a:lnTo>
                      <a:pt x="84" y="276"/>
                    </a:lnTo>
                    <a:lnTo>
                      <a:pt x="90" y="276"/>
                    </a:lnTo>
                    <a:lnTo>
                      <a:pt x="84" y="270"/>
                    </a:lnTo>
                    <a:lnTo>
                      <a:pt x="78" y="270"/>
                    </a:lnTo>
                    <a:lnTo>
                      <a:pt x="78" y="264"/>
                    </a:lnTo>
                    <a:lnTo>
                      <a:pt x="78" y="258"/>
                    </a:lnTo>
                    <a:lnTo>
                      <a:pt x="78" y="252"/>
                    </a:lnTo>
                    <a:lnTo>
                      <a:pt x="78" y="246"/>
                    </a:lnTo>
                    <a:lnTo>
                      <a:pt x="78" y="240"/>
                    </a:lnTo>
                    <a:lnTo>
                      <a:pt x="78" y="234"/>
                    </a:lnTo>
                    <a:lnTo>
                      <a:pt x="84" y="228"/>
                    </a:lnTo>
                    <a:lnTo>
                      <a:pt x="90" y="228"/>
                    </a:lnTo>
                    <a:lnTo>
                      <a:pt x="90" y="222"/>
                    </a:lnTo>
                    <a:lnTo>
                      <a:pt x="96" y="222"/>
                    </a:lnTo>
                    <a:lnTo>
                      <a:pt x="96" y="216"/>
                    </a:lnTo>
                    <a:lnTo>
                      <a:pt x="90" y="210"/>
                    </a:lnTo>
                    <a:lnTo>
                      <a:pt x="84" y="204"/>
                    </a:lnTo>
                    <a:lnTo>
                      <a:pt x="78" y="204"/>
                    </a:lnTo>
                    <a:lnTo>
                      <a:pt x="78" y="198"/>
                    </a:lnTo>
                    <a:lnTo>
                      <a:pt x="78" y="192"/>
                    </a:lnTo>
                    <a:lnTo>
                      <a:pt x="78" y="186"/>
                    </a:lnTo>
                    <a:lnTo>
                      <a:pt x="84" y="186"/>
                    </a:lnTo>
                    <a:lnTo>
                      <a:pt x="90" y="186"/>
                    </a:lnTo>
                    <a:lnTo>
                      <a:pt x="90" y="180"/>
                    </a:lnTo>
                    <a:lnTo>
                      <a:pt x="96" y="180"/>
                    </a:lnTo>
                    <a:lnTo>
                      <a:pt x="102" y="180"/>
                    </a:lnTo>
                    <a:lnTo>
                      <a:pt x="102" y="174"/>
                    </a:lnTo>
                    <a:lnTo>
                      <a:pt x="108" y="174"/>
                    </a:lnTo>
                    <a:lnTo>
                      <a:pt x="114" y="174"/>
                    </a:lnTo>
                    <a:lnTo>
                      <a:pt x="114" y="168"/>
                    </a:lnTo>
                    <a:lnTo>
                      <a:pt x="120" y="168"/>
                    </a:lnTo>
                    <a:lnTo>
                      <a:pt x="126" y="168"/>
                    </a:lnTo>
                    <a:lnTo>
                      <a:pt x="126" y="162"/>
                    </a:lnTo>
                    <a:lnTo>
                      <a:pt x="126" y="156"/>
                    </a:lnTo>
                    <a:lnTo>
                      <a:pt x="126" y="150"/>
                    </a:lnTo>
                    <a:lnTo>
                      <a:pt x="126" y="144"/>
                    </a:lnTo>
                    <a:lnTo>
                      <a:pt x="120" y="144"/>
                    </a:lnTo>
                    <a:lnTo>
                      <a:pt x="120" y="138"/>
                    </a:lnTo>
                    <a:lnTo>
                      <a:pt x="126" y="138"/>
                    </a:lnTo>
                    <a:lnTo>
                      <a:pt x="126" y="132"/>
                    </a:lnTo>
                    <a:lnTo>
                      <a:pt x="132" y="132"/>
                    </a:lnTo>
                    <a:lnTo>
                      <a:pt x="138" y="132"/>
                    </a:lnTo>
                    <a:lnTo>
                      <a:pt x="144" y="132"/>
                    </a:lnTo>
                    <a:lnTo>
                      <a:pt x="150" y="132"/>
                    </a:lnTo>
                    <a:lnTo>
                      <a:pt x="156" y="132"/>
                    </a:lnTo>
                    <a:lnTo>
                      <a:pt x="162" y="132"/>
                    </a:lnTo>
                    <a:lnTo>
                      <a:pt x="168" y="132"/>
                    </a:lnTo>
                    <a:lnTo>
                      <a:pt x="174" y="132"/>
                    </a:lnTo>
                    <a:lnTo>
                      <a:pt x="180" y="132"/>
                    </a:lnTo>
                    <a:lnTo>
                      <a:pt x="186" y="132"/>
                    </a:lnTo>
                    <a:lnTo>
                      <a:pt x="192" y="132"/>
                    </a:lnTo>
                    <a:lnTo>
                      <a:pt x="198" y="132"/>
                    </a:lnTo>
                    <a:lnTo>
                      <a:pt x="198" y="126"/>
                    </a:lnTo>
                    <a:lnTo>
                      <a:pt x="198" y="120"/>
                    </a:lnTo>
                    <a:lnTo>
                      <a:pt x="198" y="114"/>
                    </a:lnTo>
                    <a:lnTo>
                      <a:pt x="192" y="114"/>
                    </a:lnTo>
                    <a:lnTo>
                      <a:pt x="186" y="114"/>
                    </a:lnTo>
                    <a:lnTo>
                      <a:pt x="186" y="108"/>
                    </a:lnTo>
                    <a:lnTo>
                      <a:pt x="180" y="108"/>
                    </a:lnTo>
                    <a:lnTo>
                      <a:pt x="186" y="108"/>
                    </a:lnTo>
                    <a:lnTo>
                      <a:pt x="186" y="102"/>
                    </a:lnTo>
                    <a:lnTo>
                      <a:pt x="192" y="102"/>
                    </a:lnTo>
                    <a:lnTo>
                      <a:pt x="198" y="96"/>
                    </a:lnTo>
                    <a:lnTo>
                      <a:pt x="198" y="90"/>
                    </a:lnTo>
                    <a:lnTo>
                      <a:pt x="198" y="84"/>
                    </a:lnTo>
                    <a:lnTo>
                      <a:pt x="204" y="84"/>
                    </a:lnTo>
                    <a:lnTo>
                      <a:pt x="204" y="78"/>
                    </a:lnTo>
                    <a:lnTo>
                      <a:pt x="210" y="78"/>
                    </a:lnTo>
                    <a:lnTo>
                      <a:pt x="216" y="78"/>
                    </a:lnTo>
                    <a:lnTo>
                      <a:pt x="216" y="72"/>
                    </a:lnTo>
                    <a:lnTo>
                      <a:pt x="222" y="72"/>
                    </a:lnTo>
                    <a:lnTo>
                      <a:pt x="228" y="72"/>
                    </a:lnTo>
                    <a:lnTo>
                      <a:pt x="228" y="66"/>
                    </a:lnTo>
                    <a:lnTo>
                      <a:pt x="228" y="60"/>
                    </a:lnTo>
                    <a:lnTo>
                      <a:pt x="234" y="60"/>
                    </a:lnTo>
                    <a:lnTo>
                      <a:pt x="240" y="54"/>
                    </a:lnTo>
                    <a:lnTo>
                      <a:pt x="246" y="54"/>
                    </a:lnTo>
                    <a:lnTo>
                      <a:pt x="252" y="54"/>
                    </a:lnTo>
                    <a:lnTo>
                      <a:pt x="258" y="54"/>
                    </a:lnTo>
                    <a:lnTo>
                      <a:pt x="264" y="48"/>
                    </a:lnTo>
                    <a:lnTo>
                      <a:pt x="258" y="42"/>
                    </a:lnTo>
                    <a:lnTo>
                      <a:pt x="264" y="36"/>
                    </a:lnTo>
                    <a:lnTo>
                      <a:pt x="264" y="30"/>
                    </a:lnTo>
                    <a:lnTo>
                      <a:pt x="258" y="30"/>
                    </a:lnTo>
                    <a:lnTo>
                      <a:pt x="252" y="24"/>
                    </a:lnTo>
                    <a:lnTo>
                      <a:pt x="246" y="24"/>
                    </a:lnTo>
                    <a:lnTo>
                      <a:pt x="246" y="18"/>
                    </a:lnTo>
                    <a:lnTo>
                      <a:pt x="240" y="18"/>
                    </a:lnTo>
                    <a:lnTo>
                      <a:pt x="240" y="12"/>
                    </a:lnTo>
                    <a:lnTo>
                      <a:pt x="234" y="12"/>
                    </a:lnTo>
                    <a:lnTo>
                      <a:pt x="228" y="6"/>
                    </a:lnTo>
                    <a:lnTo>
                      <a:pt x="234" y="6"/>
                    </a:lnTo>
                    <a:lnTo>
                      <a:pt x="240" y="6"/>
                    </a:lnTo>
                    <a:lnTo>
                      <a:pt x="246" y="6"/>
                    </a:lnTo>
                    <a:lnTo>
                      <a:pt x="252" y="0"/>
                    </a:lnTo>
                    <a:lnTo>
                      <a:pt x="258" y="0"/>
                    </a:lnTo>
                    <a:lnTo>
                      <a:pt x="264" y="0"/>
                    </a:lnTo>
                    <a:lnTo>
                      <a:pt x="258" y="6"/>
                    </a:lnTo>
                    <a:lnTo>
                      <a:pt x="264" y="12"/>
                    </a:lnTo>
                    <a:lnTo>
                      <a:pt x="270" y="12"/>
                    </a:lnTo>
                    <a:lnTo>
                      <a:pt x="276" y="18"/>
                    </a:lnTo>
                    <a:lnTo>
                      <a:pt x="282" y="18"/>
                    </a:lnTo>
                    <a:lnTo>
                      <a:pt x="288" y="18"/>
                    </a:lnTo>
                    <a:lnTo>
                      <a:pt x="294" y="18"/>
                    </a:lnTo>
                    <a:lnTo>
                      <a:pt x="300" y="18"/>
                    </a:lnTo>
                    <a:lnTo>
                      <a:pt x="300" y="24"/>
                    </a:lnTo>
                    <a:lnTo>
                      <a:pt x="306" y="24"/>
                    </a:lnTo>
                    <a:lnTo>
                      <a:pt x="312" y="24"/>
                    </a:lnTo>
                    <a:lnTo>
                      <a:pt x="318" y="24"/>
                    </a:lnTo>
                    <a:lnTo>
                      <a:pt x="324" y="24"/>
                    </a:lnTo>
                    <a:lnTo>
                      <a:pt x="330" y="24"/>
                    </a:lnTo>
                    <a:lnTo>
                      <a:pt x="336" y="24"/>
                    </a:lnTo>
                    <a:lnTo>
                      <a:pt x="336" y="30"/>
                    </a:lnTo>
                    <a:lnTo>
                      <a:pt x="336" y="36"/>
                    </a:lnTo>
                    <a:lnTo>
                      <a:pt x="336" y="42"/>
                    </a:lnTo>
                    <a:lnTo>
                      <a:pt x="336" y="48"/>
                    </a:lnTo>
                    <a:lnTo>
                      <a:pt x="342" y="48"/>
                    </a:lnTo>
                    <a:lnTo>
                      <a:pt x="342" y="54"/>
                    </a:lnTo>
                    <a:lnTo>
                      <a:pt x="348" y="54"/>
                    </a:lnTo>
                    <a:lnTo>
                      <a:pt x="354" y="60"/>
                    </a:lnTo>
                    <a:lnTo>
                      <a:pt x="360" y="60"/>
                    </a:lnTo>
                    <a:lnTo>
                      <a:pt x="360" y="66"/>
                    </a:lnTo>
                    <a:lnTo>
                      <a:pt x="366" y="66"/>
                    </a:lnTo>
                    <a:lnTo>
                      <a:pt x="372" y="66"/>
                    </a:lnTo>
                    <a:lnTo>
                      <a:pt x="378" y="66"/>
                    </a:lnTo>
                    <a:lnTo>
                      <a:pt x="384" y="66"/>
                    </a:lnTo>
                    <a:lnTo>
                      <a:pt x="384" y="72"/>
                    </a:lnTo>
                    <a:lnTo>
                      <a:pt x="390" y="72"/>
                    </a:lnTo>
                    <a:lnTo>
                      <a:pt x="396" y="72"/>
                    </a:lnTo>
                    <a:lnTo>
                      <a:pt x="396" y="66"/>
                    </a:lnTo>
                    <a:lnTo>
                      <a:pt x="402" y="66"/>
                    </a:lnTo>
                    <a:lnTo>
                      <a:pt x="408" y="66"/>
                    </a:lnTo>
                    <a:lnTo>
                      <a:pt x="414" y="66"/>
                    </a:lnTo>
                    <a:lnTo>
                      <a:pt x="414" y="60"/>
                    </a:lnTo>
                    <a:lnTo>
                      <a:pt x="420" y="60"/>
                    </a:lnTo>
                    <a:lnTo>
                      <a:pt x="426" y="54"/>
                    </a:lnTo>
                    <a:lnTo>
                      <a:pt x="426" y="60"/>
                    </a:lnTo>
                    <a:lnTo>
                      <a:pt x="426" y="66"/>
                    </a:lnTo>
                    <a:lnTo>
                      <a:pt x="432" y="66"/>
                    </a:lnTo>
                    <a:lnTo>
                      <a:pt x="438" y="66"/>
                    </a:lnTo>
                    <a:lnTo>
                      <a:pt x="444" y="66"/>
                    </a:lnTo>
                    <a:lnTo>
                      <a:pt x="444" y="60"/>
                    </a:lnTo>
                    <a:lnTo>
                      <a:pt x="450" y="60"/>
                    </a:lnTo>
                    <a:lnTo>
                      <a:pt x="456" y="60"/>
                    </a:lnTo>
                    <a:lnTo>
                      <a:pt x="462" y="60"/>
                    </a:lnTo>
                    <a:lnTo>
                      <a:pt x="462" y="66"/>
                    </a:lnTo>
                    <a:lnTo>
                      <a:pt x="468" y="66"/>
                    </a:lnTo>
                    <a:lnTo>
                      <a:pt x="474" y="66"/>
                    </a:lnTo>
                    <a:lnTo>
                      <a:pt x="474" y="72"/>
                    </a:lnTo>
                    <a:lnTo>
                      <a:pt x="480" y="72"/>
                    </a:lnTo>
                    <a:lnTo>
                      <a:pt x="480" y="78"/>
                    </a:lnTo>
                    <a:lnTo>
                      <a:pt x="486" y="78"/>
                    </a:lnTo>
                    <a:lnTo>
                      <a:pt x="492" y="84"/>
                    </a:lnTo>
                    <a:lnTo>
                      <a:pt x="492" y="90"/>
                    </a:lnTo>
                    <a:lnTo>
                      <a:pt x="498" y="90"/>
                    </a:lnTo>
                    <a:lnTo>
                      <a:pt x="498" y="96"/>
                    </a:lnTo>
                    <a:lnTo>
                      <a:pt x="504" y="96"/>
                    </a:lnTo>
                    <a:lnTo>
                      <a:pt x="504" y="102"/>
                    </a:lnTo>
                    <a:lnTo>
                      <a:pt x="510" y="102"/>
                    </a:lnTo>
                    <a:lnTo>
                      <a:pt x="510" y="108"/>
                    </a:lnTo>
                    <a:lnTo>
                      <a:pt x="516" y="108"/>
                    </a:lnTo>
                    <a:lnTo>
                      <a:pt x="516" y="114"/>
                    </a:lnTo>
                    <a:lnTo>
                      <a:pt x="516" y="120"/>
                    </a:lnTo>
                    <a:lnTo>
                      <a:pt x="516" y="126"/>
                    </a:lnTo>
                    <a:lnTo>
                      <a:pt x="522" y="126"/>
                    </a:lnTo>
                    <a:lnTo>
                      <a:pt x="528" y="126"/>
                    </a:lnTo>
                    <a:lnTo>
                      <a:pt x="534" y="132"/>
                    </a:lnTo>
                    <a:lnTo>
                      <a:pt x="540" y="126"/>
                    </a:lnTo>
                    <a:lnTo>
                      <a:pt x="546" y="126"/>
                    </a:lnTo>
                    <a:lnTo>
                      <a:pt x="552" y="126"/>
                    </a:lnTo>
                    <a:lnTo>
                      <a:pt x="558" y="126"/>
                    </a:lnTo>
                    <a:lnTo>
                      <a:pt x="564" y="120"/>
                    </a:lnTo>
                    <a:lnTo>
                      <a:pt x="570" y="120"/>
                    </a:lnTo>
                    <a:lnTo>
                      <a:pt x="576" y="120"/>
                    </a:lnTo>
                    <a:lnTo>
                      <a:pt x="582" y="120"/>
                    </a:lnTo>
                    <a:lnTo>
                      <a:pt x="588" y="120"/>
                    </a:lnTo>
                    <a:lnTo>
                      <a:pt x="588" y="126"/>
                    </a:lnTo>
                    <a:lnTo>
                      <a:pt x="594" y="126"/>
                    </a:lnTo>
                    <a:lnTo>
                      <a:pt x="600" y="120"/>
                    </a:lnTo>
                    <a:lnTo>
                      <a:pt x="606" y="120"/>
                    </a:lnTo>
                    <a:lnTo>
                      <a:pt x="612" y="114"/>
                    </a:lnTo>
                    <a:lnTo>
                      <a:pt x="606" y="114"/>
                    </a:lnTo>
                    <a:lnTo>
                      <a:pt x="606" y="108"/>
                    </a:lnTo>
                    <a:lnTo>
                      <a:pt x="606" y="102"/>
                    </a:lnTo>
                    <a:lnTo>
                      <a:pt x="612" y="102"/>
                    </a:lnTo>
                    <a:lnTo>
                      <a:pt x="618" y="102"/>
                    </a:lnTo>
                    <a:lnTo>
                      <a:pt x="624" y="102"/>
                    </a:lnTo>
                    <a:lnTo>
                      <a:pt x="630" y="102"/>
                    </a:lnTo>
                    <a:lnTo>
                      <a:pt x="636" y="102"/>
                    </a:lnTo>
                    <a:lnTo>
                      <a:pt x="642" y="102"/>
                    </a:lnTo>
                    <a:lnTo>
                      <a:pt x="636" y="108"/>
                    </a:lnTo>
                    <a:lnTo>
                      <a:pt x="642" y="108"/>
                    </a:lnTo>
                    <a:lnTo>
                      <a:pt x="642" y="114"/>
                    </a:lnTo>
                    <a:lnTo>
                      <a:pt x="648" y="114"/>
                    </a:lnTo>
                    <a:lnTo>
                      <a:pt x="654" y="120"/>
                    </a:lnTo>
                    <a:lnTo>
                      <a:pt x="654" y="126"/>
                    </a:lnTo>
                    <a:lnTo>
                      <a:pt x="654" y="132"/>
                    </a:lnTo>
                    <a:lnTo>
                      <a:pt x="654" y="138"/>
                    </a:lnTo>
                    <a:lnTo>
                      <a:pt x="654" y="144"/>
                    </a:lnTo>
                    <a:lnTo>
                      <a:pt x="648" y="144"/>
                    </a:lnTo>
                    <a:lnTo>
                      <a:pt x="642" y="144"/>
                    </a:lnTo>
                    <a:lnTo>
                      <a:pt x="636" y="144"/>
                    </a:lnTo>
                    <a:lnTo>
                      <a:pt x="630" y="144"/>
                    </a:lnTo>
                    <a:lnTo>
                      <a:pt x="624" y="144"/>
                    </a:lnTo>
                    <a:lnTo>
                      <a:pt x="624" y="150"/>
                    </a:lnTo>
                    <a:lnTo>
                      <a:pt x="630" y="150"/>
                    </a:lnTo>
                    <a:lnTo>
                      <a:pt x="630" y="156"/>
                    </a:lnTo>
                    <a:lnTo>
                      <a:pt x="636" y="156"/>
                    </a:lnTo>
                    <a:lnTo>
                      <a:pt x="636" y="162"/>
                    </a:lnTo>
                    <a:lnTo>
                      <a:pt x="642" y="162"/>
                    </a:lnTo>
                    <a:lnTo>
                      <a:pt x="642" y="168"/>
                    </a:lnTo>
                    <a:lnTo>
                      <a:pt x="636" y="168"/>
                    </a:lnTo>
                    <a:lnTo>
                      <a:pt x="636" y="174"/>
                    </a:lnTo>
                    <a:lnTo>
                      <a:pt x="630" y="174"/>
                    </a:lnTo>
                    <a:lnTo>
                      <a:pt x="624" y="174"/>
                    </a:lnTo>
                    <a:lnTo>
                      <a:pt x="618" y="174"/>
                    </a:lnTo>
                    <a:lnTo>
                      <a:pt x="612" y="174"/>
                    </a:lnTo>
                    <a:lnTo>
                      <a:pt x="606" y="174"/>
                    </a:lnTo>
                    <a:lnTo>
                      <a:pt x="606" y="180"/>
                    </a:lnTo>
                    <a:lnTo>
                      <a:pt x="606" y="186"/>
                    </a:lnTo>
                    <a:lnTo>
                      <a:pt x="606" y="192"/>
                    </a:lnTo>
                    <a:lnTo>
                      <a:pt x="606" y="198"/>
                    </a:lnTo>
                    <a:lnTo>
                      <a:pt x="606" y="204"/>
                    </a:lnTo>
                    <a:lnTo>
                      <a:pt x="606" y="210"/>
                    </a:lnTo>
                    <a:lnTo>
                      <a:pt x="606" y="216"/>
                    </a:lnTo>
                    <a:lnTo>
                      <a:pt x="600" y="216"/>
                    </a:lnTo>
                    <a:lnTo>
                      <a:pt x="594" y="216"/>
                    </a:lnTo>
                    <a:lnTo>
                      <a:pt x="588" y="216"/>
                    </a:lnTo>
                    <a:lnTo>
                      <a:pt x="582" y="216"/>
                    </a:lnTo>
                    <a:lnTo>
                      <a:pt x="576" y="210"/>
                    </a:lnTo>
                    <a:lnTo>
                      <a:pt x="570" y="210"/>
                    </a:lnTo>
                    <a:lnTo>
                      <a:pt x="564" y="210"/>
                    </a:lnTo>
                    <a:lnTo>
                      <a:pt x="564" y="204"/>
                    </a:lnTo>
                    <a:lnTo>
                      <a:pt x="558" y="204"/>
                    </a:lnTo>
                    <a:lnTo>
                      <a:pt x="552" y="204"/>
                    </a:lnTo>
                    <a:lnTo>
                      <a:pt x="552" y="198"/>
                    </a:lnTo>
                    <a:lnTo>
                      <a:pt x="546" y="198"/>
                    </a:lnTo>
                    <a:lnTo>
                      <a:pt x="540" y="198"/>
                    </a:lnTo>
                    <a:lnTo>
                      <a:pt x="534" y="204"/>
                    </a:lnTo>
                    <a:lnTo>
                      <a:pt x="534" y="210"/>
                    </a:lnTo>
                    <a:lnTo>
                      <a:pt x="528" y="210"/>
                    </a:lnTo>
                    <a:lnTo>
                      <a:pt x="522" y="210"/>
                    </a:lnTo>
                    <a:lnTo>
                      <a:pt x="516" y="210"/>
                    </a:lnTo>
                    <a:lnTo>
                      <a:pt x="510" y="210"/>
                    </a:lnTo>
                    <a:lnTo>
                      <a:pt x="504" y="210"/>
                    </a:lnTo>
                    <a:lnTo>
                      <a:pt x="504" y="216"/>
                    </a:lnTo>
                    <a:lnTo>
                      <a:pt x="498" y="216"/>
                    </a:lnTo>
                    <a:lnTo>
                      <a:pt x="498" y="222"/>
                    </a:lnTo>
                    <a:lnTo>
                      <a:pt x="492" y="222"/>
                    </a:lnTo>
                    <a:lnTo>
                      <a:pt x="486" y="222"/>
                    </a:lnTo>
                    <a:lnTo>
                      <a:pt x="486" y="228"/>
                    </a:lnTo>
                    <a:lnTo>
                      <a:pt x="480" y="234"/>
                    </a:lnTo>
                    <a:lnTo>
                      <a:pt x="474" y="234"/>
                    </a:lnTo>
                    <a:lnTo>
                      <a:pt x="468" y="234"/>
                    </a:lnTo>
                    <a:lnTo>
                      <a:pt x="468" y="240"/>
                    </a:lnTo>
                    <a:lnTo>
                      <a:pt x="462" y="240"/>
                    </a:lnTo>
                    <a:lnTo>
                      <a:pt x="456" y="240"/>
                    </a:lnTo>
                    <a:lnTo>
                      <a:pt x="456" y="246"/>
                    </a:lnTo>
                    <a:lnTo>
                      <a:pt x="456" y="252"/>
                    </a:lnTo>
                    <a:lnTo>
                      <a:pt x="462" y="252"/>
                    </a:lnTo>
                    <a:lnTo>
                      <a:pt x="468" y="252"/>
                    </a:lnTo>
                    <a:lnTo>
                      <a:pt x="474" y="252"/>
                    </a:lnTo>
                    <a:lnTo>
                      <a:pt x="480" y="252"/>
                    </a:lnTo>
                    <a:lnTo>
                      <a:pt x="486" y="252"/>
                    </a:lnTo>
                    <a:lnTo>
                      <a:pt x="486" y="258"/>
                    </a:lnTo>
                    <a:lnTo>
                      <a:pt x="492" y="258"/>
                    </a:lnTo>
                    <a:lnTo>
                      <a:pt x="498" y="258"/>
                    </a:lnTo>
                    <a:lnTo>
                      <a:pt x="504" y="258"/>
                    </a:lnTo>
                    <a:lnTo>
                      <a:pt x="504" y="264"/>
                    </a:lnTo>
                    <a:lnTo>
                      <a:pt x="498" y="270"/>
                    </a:lnTo>
                    <a:lnTo>
                      <a:pt x="492" y="270"/>
                    </a:lnTo>
                    <a:lnTo>
                      <a:pt x="486" y="270"/>
                    </a:lnTo>
                    <a:lnTo>
                      <a:pt x="486" y="276"/>
                    </a:lnTo>
                    <a:lnTo>
                      <a:pt x="492" y="282"/>
                    </a:lnTo>
                    <a:lnTo>
                      <a:pt x="498" y="282"/>
                    </a:lnTo>
                    <a:lnTo>
                      <a:pt x="498" y="288"/>
                    </a:lnTo>
                    <a:lnTo>
                      <a:pt x="504" y="288"/>
                    </a:lnTo>
                    <a:lnTo>
                      <a:pt x="510" y="288"/>
                    </a:lnTo>
                    <a:lnTo>
                      <a:pt x="516" y="288"/>
                    </a:lnTo>
                    <a:lnTo>
                      <a:pt x="516" y="294"/>
                    </a:lnTo>
                    <a:lnTo>
                      <a:pt x="516" y="300"/>
                    </a:lnTo>
                    <a:lnTo>
                      <a:pt x="516" y="306"/>
                    </a:lnTo>
                    <a:lnTo>
                      <a:pt x="516" y="312"/>
                    </a:lnTo>
                    <a:lnTo>
                      <a:pt x="522" y="312"/>
                    </a:lnTo>
                    <a:lnTo>
                      <a:pt x="528" y="312"/>
                    </a:lnTo>
                    <a:lnTo>
                      <a:pt x="528" y="318"/>
                    </a:lnTo>
                    <a:lnTo>
                      <a:pt x="534" y="318"/>
                    </a:lnTo>
                    <a:lnTo>
                      <a:pt x="528" y="324"/>
                    </a:lnTo>
                    <a:lnTo>
                      <a:pt x="528" y="330"/>
                    </a:lnTo>
                    <a:lnTo>
                      <a:pt x="528" y="336"/>
                    </a:lnTo>
                    <a:lnTo>
                      <a:pt x="528" y="342"/>
                    </a:lnTo>
                    <a:lnTo>
                      <a:pt x="528" y="348"/>
                    </a:lnTo>
                    <a:lnTo>
                      <a:pt x="528" y="354"/>
                    </a:lnTo>
                    <a:lnTo>
                      <a:pt x="528" y="360"/>
                    </a:lnTo>
                    <a:lnTo>
                      <a:pt x="528" y="366"/>
                    </a:lnTo>
                    <a:lnTo>
                      <a:pt x="528" y="372"/>
                    </a:lnTo>
                    <a:lnTo>
                      <a:pt x="528" y="378"/>
                    </a:lnTo>
                    <a:lnTo>
                      <a:pt x="534" y="378"/>
                    </a:lnTo>
                    <a:lnTo>
                      <a:pt x="540" y="384"/>
                    </a:lnTo>
                    <a:lnTo>
                      <a:pt x="546" y="384"/>
                    </a:lnTo>
                    <a:lnTo>
                      <a:pt x="546" y="390"/>
                    </a:lnTo>
                    <a:lnTo>
                      <a:pt x="540" y="396"/>
                    </a:lnTo>
                    <a:lnTo>
                      <a:pt x="534" y="402"/>
                    </a:lnTo>
                    <a:lnTo>
                      <a:pt x="528" y="408"/>
                    </a:lnTo>
                    <a:lnTo>
                      <a:pt x="528" y="414"/>
                    </a:lnTo>
                    <a:lnTo>
                      <a:pt x="528" y="420"/>
                    </a:lnTo>
                    <a:lnTo>
                      <a:pt x="528" y="426"/>
                    </a:lnTo>
                    <a:lnTo>
                      <a:pt x="534" y="426"/>
                    </a:lnTo>
                    <a:lnTo>
                      <a:pt x="540" y="432"/>
                    </a:lnTo>
                    <a:lnTo>
                      <a:pt x="546" y="438"/>
                    </a:lnTo>
                    <a:lnTo>
                      <a:pt x="540" y="438"/>
                    </a:lnTo>
                    <a:lnTo>
                      <a:pt x="540" y="444"/>
                    </a:lnTo>
                    <a:lnTo>
                      <a:pt x="534" y="444"/>
                    </a:lnTo>
                    <a:lnTo>
                      <a:pt x="528" y="444"/>
                    </a:lnTo>
                    <a:lnTo>
                      <a:pt x="528" y="450"/>
                    </a:lnTo>
                    <a:lnTo>
                      <a:pt x="528" y="456"/>
                    </a:lnTo>
                    <a:lnTo>
                      <a:pt x="522" y="456"/>
                    </a:lnTo>
                    <a:lnTo>
                      <a:pt x="516" y="456"/>
                    </a:lnTo>
                    <a:lnTo>
                      <a:pt x="516" y="462"/>
                    </a:lnTo>
                    <a:lnTo>
                      <a:pt x="510" y="462"/>
                    </a:lnTo>
                    <a:lnTo>
                      <a:pt x="504" y="462"/>
                    </a:lnTo>
                    <a:lnTo>
                      <a:pt x="504" y="468"/>
                    </a:lnTo>
                    <a:lnTo>
                      <a:pt x="498" y="468"/>
                    </a:lnTo>
                    <a:lnTo>
                      <a:pt x="498" y="474"/>
                    </a:lnTo>
                    <a:lnTo>
                      <a:pt x="498" y="480"/>
                    </a:lnTo>
                    <a:lnTo>
                      <a:pt x="498" y="486"/>
                    </a:lnTo>
                    <a:lnTo>
                      <a:pt x="504" y="486"/>
                    </a:lnTo>
                    <a:lnTo>
                      <a:pt x="504" y="492"/>
                    </a:lnTo>
                    <a:lnTo>
                      <a:pt x="510" y="492"/>
                    </a:lnTo>
                    <a:lnTo>
                      <a:pt x="510" y="498"/>
                    </a:lnTo>
                    <a:lnTo>
                      <a:pt x="516" y="498"/>
                    </a:lnTo>
                    <a:lnTo>
                      <a:pt x="516" y="504"/>
                    </a:lnTo>
                    <a:lnTo>
                      <a:pt x="516" y="510"/>
                    </a:lnTo>
                    <a:lnTo>
                      <a:pt x="516" y="516"/>
                    </a:lnTo>
                    <a:lnTo>
                      <a:pt x="516" y="522"/>
                    </a:lnTo>
                    <a:lnTo>
                      <a:pt x="516" y="528"/>
                    </a:lnTo>
                    <a:lnTo>
                      <a:pt x="510" y="534"/>
                    </a:lnTo>
                    <a:lnTo>
                      <a:pt x="504" y="534"/>
                    </a:lnTo>
                    <a:lnTo>
                      <a:pt x="498" y="534"/>
                    </a:lnTo>
                    <a:lnTo>
                      <a:pt x="492" y="534"/>
                    </a:lnTo>
                    <a:lnTo>
                      <a:pt x="486" y="534"/>
                    </a:lnTo>
                    <a:lnTo>
                      <a:pt x="480" y="534"/>
                    </a:lnTo>
                    <a:lnTo>
                      <a:pt x="474" y="534"/>
                    </a:lnTo>
                    <a:lnTo>
                      <a:pt x="468" y="534"/>
                    </a:lnTo>
                    <a:lnTo>
                      <a:pt x="468" y="540"/>
                    </a:lnTo>
                    <a:lnTo>
                      <a:pt x="462" y="540"/>
                    </a:lnTo>
                    <a:lnTo>
                      <a:pt x="456" y="540"/>
                    </a:lnTo>
                    <a:lnTo>
                      <a:pt x="450" y="534"/>
                    </a:lnTo>
                    <a:lnTo>
                      <a:pt x="444" y="534"/>
                    </a:lnTo>
                    <a:lnTo>
                      <a:pt x="438" y="534"/>
                    </a:lnTo>
                    <a:lnTo>
                      <a:pt x="438" y="540"/>
                    </a:lnTo>
                    <a:lnTo>
                      <a:pt x="438" y="546"/>
                    </a:lnTo>
                    <a:lnTo>
                      <a:pt x="432" y="546"/>
                    </a:lnTo>
                    <a:lnTo>
                      <a:pt x="426" y="552"/>
                    </a:lnTo>
                    <a:lnTo>
                      <a:pt x="420" y="552"/>
                    </a:lnTo>
                    <a:lnTo>
                      <a:pt x="420" y="558"/>
                    </a:lnTo>
                    <a:lnTo>
                      <a:pt x="426" y="558"/>
                    </a:lnTo>
                    <a:lnTo>
                      <a:pt x="432" y="564"/>
                    </a:lnTo>
                    <a:lnTo>
                      <a:pt x="438" y="564"/>
                    </a:lnTo>
                    <a:lnTo>
                      <a:pt x="438" y="570"/>
                    </a:lnTo>
                    <a:lnTo>
                      <a:pt x="438" y="576"/>
                    </a:lnTo>
                    <a:lnTo>
                      <a:pt x="432" y="594"/>
                    </a:lnTo>
                    <a:lnTo>
                      <a:pt x="426" y="594"/>
                    </a:lnTo>
                    <a:lnTo>
                      <a:pt x="426" y="588"/>
                    </a:lnTo>
                    <a:lnTo>
                      <a:pt x="420" y="588"/>
                    </a:lnTo>
                    <a:lnTo>
                      <a:pt x="414" y="594"/>
                    </a:lnTo>
                    <a:lnTo>
                      <a:pt x="420" y="594"/>
                    </a:lnTo>
                    <a:lnTo>
                      <a:pt x="420" y="600"/>
                    </a:lnTo>
                    <a:lnTo>
                      <a:pt x="414" y="600"/>
                    </a:lnTo>
                    <a:lnTo>
                      <a:pt x="408" y="600"/>
                    </a:lnTo>
                    <a:lnTo>
                      <a:pt x="408" y="606"/>
                    </a:lnTo>
                    <a:lnTo>
                      <a:pt x="402" y="606"/>
                    </a:lnTo>
                    <a:lnTo>
                      <a:pt x="408" y="606"/>
                    </a:lnTo>
                    <a:lnTo>
                      <a:pt x="414" y="606"/>
                    </a:lnTo>
                    <a:lnTo>
                      <a:pt x="420" y="606"/>
                    </a:lnTo>
                    <a:lnTo>
                      <a:pt x="426" y="606"/>
                    </a:lnTo>
                    <a:lnTo>
                      <a:pt x="432" y="606"/>
                    </a:lnTo>
                    <a:lnTo>
                      <a:pt x="438" y="606"/>
                    </a:lnTo>
                    <a:lnTo>
                      <a:pt x="444" y="606"/>
                    </a:lnTo>
                    <a:lnTo>
                      <a:pt x="450" y="606"/>
                    </a:lnTo>
                    <a:lnTo>
                      <a:pt x="450" y="612"/>
                    </a:lnTo>
                    <a:lnTo>
                      <a:pt x="450" y="618"/>
                    </a:lnTo>
                    <a:lnTo>
                      <a:pt x="444" y="618"/>
                    </a:lnTo>
                    <a:lnTo>
                      <a:pt x="438" y="624"/>
                    </a:lnTo>
                    <a:lnTo>
                      <a:pt x="432" y="624"/>
                    </a:lnTo>
                    <a:lnTo>
                      <a:pt x="426" y="624"/>
                    </a:lnTo>
                    <a:lnTo>
                      <a:pt x="420" y="624"/>
                    </a:lnTo>
                    <a:lnTo>
                      <a:pt x="420" y="630"/>
                    </a:lnTo>
                    <a:lnTo>
                      <a:pt x="414" y="630"/>
                    </a:lnTo>
                    <a:lnTo>
                      <a:pt x="408" y="630"/>
                    </a:lnTo>
                    <a:lnTo>
                      <a:pt x="402" y="636"/>
                    </a:lnTo>
                    <a:lnTo>
                      <a:pt x="402" y="642"/>
                    </a:lnTo>
                    <a:lnTo>
                      <a:pt x="402" y="648"/>
                    </a:lnTo>
                    <a:lnTo>
                      <a:pt x="396" y="648"/>
                    </a:lnTo>
                    <a:lnTo>
                      <a:pt x="396" y="654"/>
                    </a:lnTo>
                    <a:lnTo>
                      <a:pt x="390" y="654"/>
                    </a:lnTo>
                    <a:lnTo>
                      <a:pt x="384" y="654"/>
                    </a:lnTo>
                    <a:lnTo>
                      <a:pt x="378" y="660"/>
                    </a:lnTo>
                    <a:lnTo>
                      <a:pt x="372" y="660"/>
                    </a:lnTo>
                    <a:lnTo>
                      <a:pt x="372" y="666"/>
                    </a:lnTo>
                    <a:lnTo>
                      <a:pt x="378" y="666"/>
                    </a:lnTo>
                    <a:lnTo>
                      <a:pt x="384" y="666"/>
                    </a:lnTo>
                    <a:lnTo>
                      <a:pt x="390" y="666"/>
                    </a:lnTo>
                    <a:lnTo>
                      <a:pt x="390" y="672"/>
                    </a:lnTo>
                    <a:lnTo>
                      <a:pt x="384" y="672"/>
                    </a:lnTo>
                    <a:lnTo>
                      <a:pt x="384" y="678"/>
                    </a:lnTo>
                    <a:lnTo>
                      <a:pt x="378" y="678"/>
                    </a:lnTo>
                    <a:lnTo>
                      <a:pt x="372" y="678"/>
                    </a:lnTo>
                    <a:lnTo>
                      <a:pt x="372" y="684"/>
                    </a:lnTo>
                    <a:lnTo>
                      <a:pt x="366" y="684"/>
                    </a:lnTo>
                    <a:lnTo>
                      <a:pt x="360" y="684"/>
                    </a:lnTo>
                    <a:lnTo>
                      <a:pt x="360" y="690"/>
                    </a:lnTo>
                    <a:lnTo>
                      <a:pt x="354" y="690"/>
                    </a:lnTo>
                    <a:lnTo>
                      <a:pt x="348" y="690"/>
                    </a:lnTo>
                    <a:lnTo>
                      <a:pt x="342" y="690"/>
                    </a:lnTo>
                    <a:lnTo>
                      <a:pt x="336" y="690"/>
                    </a:lnTo>
                    <a:lnTo>
                      <a:pt x="330" y="690"/>
                    </a:lnTo>
                    <a:lnTo>
                      <a:pt x="324" y="690"/>
                    </a:lnTo>
                    <a:lnTo>
                      <a:pt x="318" y="690"/>
                    </a:lnTo>
                    <a:lnTo>
                      <a:pt x="312" y="696"/>
                    </a:lnTo>
                    <a:lnTo>
                      <a:pt x="318" y="696"/>
                    </a:lnTo>
                    <a:lnTo>
                      <a:pt x="318" y="702"/>
                    </a:lnTo>
                    <a:lnTo>
                      <a:pt x="318" y="708"/>
                    </a:lnTo>
                    <a:lnTo>
                      <a:pt x="318" y="714"/>
                    </a:lnTo>
                    <a:lnTo>
                      <a:pt x="318" y="720"/>
                    </a:lnTo>
                    <a:lnTo>
                      <a:pt x="318" y="726"/>
                    </a:lnTo>
                    <a:lnTo>
                      <a:pt x="312" y="726"/>
                    </a:lnTo>
                    <a:lnTo>
                      <a:pt x="306" y="726"/>
                    </a:lnTo>
                    <a:lnTo>
                      <a:pt x="300" y="726"/>
                    </a:lnTo>
                    <a:lnTo>
                      <a:pt x="300" y="732"/>
                    </a:lnTo>
                    <a:lnTo>
                      <a:pt x="300" y="738"/>
                    </a:lnTo>
                    <a:lnTo>
                      <a:pt x="300" y="744"/>
                    </a:lnTo>
                    <a:lnTo>
                      <a:pt x="300" y="750"/>
                    </a:lnTo>
                    <a:lnTo>
                      <a:pt x="294" y="750"/>
                    </a:lnTo>
                    <a:lnTo>
                      <a:pt x="288" y="750"/>
                    </a:lnTo>
                    <a:lnTo>
                      <a:pt x="282" y="750"/>
                    </a:lnTo>
                    <a:lnTo>
                      <a:pt x="282" y="744"/>
                    </a:lnTo>
                    <a:lnTo>
                      <a:pt x="276" y="744"/>
                    </a:lnTo>
                    <a:lnTo>
                      <a:pt x="270" y="744"/>
                    </a:lnTo>
                    <a:lnTo>
                      <a:pt x="270" y="750"/>
                    </a:lnTo>
                    <a:lnTo>
                      <a:pt x="270" y="756"/>
                    </a:lnTo>
                    <a:lnTo>
                      <a:pt x="270" y="762"/>
                    </a:lnTo>
                    <a:lnTo>
                      <a:pt x="270" y="768"/>
                    </a:lnTo>
                    <a:lnTo>
                      <a:pt x="270" y="774"/>
                    </a:lnTo>
                    <a:lnTo>
                      <a:pt x="270" y="780"/>
                    </a:lnTo>
                    <a:lnTo>
                      <a:pt x="264" y="780"/>
                    </a:lnTo>
                    <a:lnTo>
                      <a:pt x="258" y="786"/>
                    </a:lnTo>
                    <a:lnTo>
                      <a:pt x="258" y="792"/>
                    </a:lnTo>
                    <a:lnTo>
                      <a:pt x="252" y="792"/>
                    </a:lnTo>
                    <a:lnTo>
                      <a:pt x="246" y="792"/>
                    </a:lnTo>
                    <a:lnTo>
                      <a:pt x="240" y="792"/>
                    </a:lnTo>
                    <a:lnTo>
                      <a:pt x="234" y="792"/>
                    </a:lnTo>
                    <a:lnTo>
                      <a:pt x="234" y="798"/>
                    </a:lnTo>
                    <a:lnTo>
                      <a:pt x="228" y="798"/>
                    </a:lnTo>
                    <a:lnTo>
                      <a:pt x="228" y="804"/>
                    </a:lnTo>
                    <a:lnTo>
                      <a:pt x="228" y="810"/>
                    </a:lnTo>
                    <a:lnTo>
                      <a:pt x="222" y="810"/>
                    </a:lnTo>
                    <a:lnTo>
                      <a:pt x="216" y="810"/>
                    </a:lnTo>
                    <a:lnTo>
                      <a:pt x="216" y="816"/>
                    </a:lnTo>
                    <a:lnTo>
                      <a:pt x="222" y="816"/>
                    </a:lnTo>
                    <a:lnTo>
                      <a:pt x="228" y="816"/>
                    </a:lnTo>
                    <a:lnTo>
                      <a:pt x="228" y="822"/>
                    </a:lnTo>
                    <a:lnTo>
                      <a:pt x="228" y="828"/>
                    </a:lnTo>
                    <a:lnTo>
                      <a:pt x="234" y="834"/>
                    </a:lnTo>
                    <a:lnTo>
                      <a:pt x="240" y="834"/>
                    </a:lnTo>
                    <a:lnTo>
                      <a:pt x="246" y="840"/>
                    </a:lnTo>
                    <a:lnTo>
                      <a:pt x="252" y="846"/>
                    </a:lnTo>
                    <a:lnTo>
                      <a:pt x="258" y="852"/>
                    </a:lnTo>
                    <a:lnTo>
                      <a:pt x="246" y="858"/>
                    </a:lnTo>
                    <a:lnTo>
                      <a:pt x="228" y="864"/>
                    </a:lnTo>
                    <a:lnTo>
                      <a:pt x="204" y="864"/>
                    </a:lnTo>
                    <a:lnTo>
                      <a:pt x="192" y="858"/>
                    </a:lnTo>
                    <a:lnTo>
                      <a:pt x="180" y="846"/>
                    </a:lnTo>
                    <a:lnTo>
                      <a:pt x="186" y="840"/>
                    </a:lnTo>
                    <a:lnTo>
                      <a:pt x="180" y="822"/>
                    </a:lnTo>
                    <a:lnTo>
                      <a:pt x="180" y="816"/>
                    </a:lnTo>
                    <a:lnTo>
                      <a:pt x="174" y="804"/>
                    </a:lnTo>
                    <a:lnTo>
                      <a:pt x="168" y="786"/>
                    </a:lnTo>
                    <a:lnTo>
                      <a:pt x="156" y="780"/>
                    </a:lnTo>
                    <a:lnTo>
                      <a:pt x="138" y="774"/>
                    </a:lnTo>
                    <a:lnTo>
                      <a:pt x="108" y="780"/>
                    </a:lnTo>
                    <a:lnTo>
                      <a:pt x="90" y="780"/>
                    </a:lnTo>
                    <a:lnTo>
                      <a:pt x="72" y="774"/>
                    </a:lnTo>
                    <a:lnTo>
                      <a:pt x="54" y="774"/>
                    </a:lnTo>
                    <a:lnTo>
                      <a:pt x="48" y="768"/>
                    </a:lnTo>
                    <a:lnTo>
                      <a:pt x="36" y="756"/>
                    </a:lnTo>
                    <a:lnTo>
                      <a:pt x="30" y="756"/>
                    </a:lnTo>
                    <a:lnTo>
                      <a:pt x="30" y="750"/>
                    </a:lnTo>
                    <a:lnTo>
                      <a:pt x="36" y="744"/>
                    </a:lnTo>
                    <a:lnTo>
                      <a:pt x="36" y="738"/>
                    </a:lnTo>
                    <a:lnTo>
                      <a:pt x="36" y="732"/>
                    </a:lnTo>
                    <a:lnTo>
                      <a:pt x="36" y="726"/>
                    </a:lnTo>
                    <a:lnTo>
                      <a:pt x="42" y="720"/>
                    </a:lnTo>
                    <a:lnTo>
                      <a:pt x="48" y="720"/>
                    </a:lnTo>
                    <a:lnTo>
                      <a:pt x="48" y="714"/>
                    </a:lnTo>
                    <a:lnTo>
                      <a:pt x="54" y="708"/>
                    </a:lnTo>
                    <a:lnTo>
                      <a:pt x="48" y="702"/>
                    </a:lnTo>
                    <a:lnTo>
                      <a:pt x="54" y="702"/>
                    </a:lnTo>
                    <a:lnTo>
                      <a:pt x="60" y="696"/>
                    </a:lnTo>
                    <a:lnTo>
                      <a:pt x="66" y="696"/>
                    </a:lnTo>
                    <a:lnTo>
                      <a:pt x="72" y="696"/>
                    </a:lnTo>
                    <a:lnTo>
                      <a:pt x="78" y="696"/>
                    </a:lnTo>
                    <a:lnTo>
                      <a:pt x="84" y="696"/>
                    </a:lnTo>
                    <a:lnTo>
                      <a:pt x="84" y="690"/>
                    </a:lnTo>
                    <a:lnTo>
                      <a:pt x="78" y="690"/>
                    </a:lnTo>
                    <a:lnTo>
                      <a:pt x="78" y="684"/>
                    </a:lnTo>
                    <a:lnTo>
                      <a:pt x="78" y="678"/>
                    </a:lnTo>
                    <a:lnTo>
                      <a:pt x="84" y="678"/>
                    </a:lnTo>
                    <a:lnTo>
                      <a:pt x="78" y="672"/>
                    </a:lnTo>
                    <a:lnTo>
                      <a:pt x="72" y="672"/>
                    </a:lnTo>
                    <a:lnTo>
                      <a:pt x="66" y="672"/>
                    </a:lnTo>
                    <a:lnTo>
                      <a:pt x="66" y="666"/>
                    </a:lnTo>
                    <a:lnTo>
                      <a:pt x="72" y="666"/>
                    </a:lnTo>
                    <a:lnTo>
                      <a:pt x="78" y="666"/>
                    </a:lnTo>
                    <a:lnTo>
                      <a:pt x="78" y="660"/>
                    </a:lnTo>
                    <a:lnTo>
                      <a:pt x="78" y="654"/>
                    </a:lnTo>
                    <a:lnTo>
                      <a:pt x="84" y="648"/>
                    </a:lnTo>
                    <a:lnTo>
                      <a:pt x="90" y="642"/>
                    </a:lnTo>
                    <a:lnTo>
                      <a:pt x="96" y="636"/>
                    </a:lnTo>
                    <a:lnTo>
                      <a:pt x="96" y="630"/>
                    </a:lnTo>
                    <a:lnTo>
                      <a:pt x="96" y="624"/>
                    </a:lnTo>
                    <a:lnTo>
                      <a:pt x="102" y="618"/>
                    </a:lnTo>
                    <a:lnTo>
                      <a:pt x="108" y="618"/>
                    </a:lnTo>
                    <a:lnTo>
                      <a:pt x="108" y="612"/>
                    </a:lnTo>
                    <a:lnTo>
                      <a:pt x="108" y="606"/>
                    </a:lnTo>
                    <a:lnTo>
                      <a:pt x="108" y="600"/>
                    </a:lnTo>
                    <a:lnTo>
                      <a:pt x="108" y="594"/>
                    </a:lnTo>
                    <a:lnTo>
                      <a:pt x="120" y="576"/>
                    </a:lnTo>
                    <a:lnTo>
                      <a:pt x="120" y="570"/>
                    </a:lnTo>
                    <a:lnTo>
                      <a:pt x="120" y="564"/>
                    </a:lnTo>
                    <a:lnTo>
                      <a:pt x="120" y="558"/>
                    </a:lnTo>
                    <a:lnTo>
                      <a:pt x="120" y="552"/>
                    </a:lnTo>
                    <a:lnTo>
                      <a:pt x="114" y="552"/>
                    </a:lnTo>
                    <a:lnTo>
                      <a:pt x="108" y="552"/>
                    </a:lnTo>
                    <a:lnTo>
                      <a:pt x="108" y="546"/>
                    </a:lnTo>
                    <a:lnTo>
                      <a:pt x="102" y="546"/>
                    </a:lnTo>
                    <a:lnTo>
                      <a:pt x="102" y="540"/>
                    </a:lnTo>
                    <a:lnTo>
                      <a:pt x="102" y="534"/>
                    </a:lnTo>
                    <a:lnTo>
                      <a:pt x="102" y="528"/>
                    </a:lnTo>
                    <a:lnTo>
                      <a:pt x="102" y="522"/>
                    </a:lnTo>
                    <a:lnTo>
                      <a:pt x="102" y="516"/>
                    </a:lnTo>
                    <a:lnTo>
                      <a:pt x="102" y="510"/>
                    </a:lnTo>
                    <a:lnTo>
                      <a:pt x="108" y="510"/>
                    </a:lnTo>
                    <a:lnTo>
                      <a:pt x="102" y="504"/>
                    </a:lnTo>
                    <a:lnTo>
                      <a:pt x="96" y="504"/>
                    </a:lnTo>
                    <a:lnTo>
                      <a:pt x="90" y="504"/>
                    </a:lnTo>
                    <a:lnTo>
                      <a:pt x="90" y="498"/>
                    </a:lnTo>
                    <a:lnTo>
                      <a:pt x="90" y="492"/>
                    </a:lnTo>
                    <a:lnTo>
                      <a:pt x="90" y="486"/>
                    </a:lnTo>
                    <a:lnTo>
                      <a:pt x="90" y="480"/>
                    </a:lnTo>
                    <a:lnTo>
                      <a:pt x="90" y="474"/>
                    </a:lnTo>
                    <a:lnTo>
                      <a:pt x="90" y="468"/>
                    </a:lnTo>
                    <a:lnTo>
                      <a:pt x="84" y="462"/>
                    </a:lnTo>
                    <a:lnTo>
                      <a:pt x="84" y="456"/>
                    </a:lnTo>
                    <a:lnTo>
                      <a:pt x="78" y="456"/>
                    </a:lnTo>
                    <a:lnTo>
                      <a:pt x="78" y="450"/>
                    </a:lnTo>
                    <a:lnTo>
                      <a:pt x="72" y="450"/>
                    </a:lnTo>
                    <a:lnTo>
                      <a:pt x="72" y="444"/>
                    </a:lnTo>
                    <a:lnTo>
                      <a:pt x="72" y="438"/>
                    </a:lnTo>
                    <a:lnTo>
                      <a:pt x="72" y="432"/>
                    </a:lnTo>
                    <a:lnTo>
                      <a:pt x="72" y="426"/>
                    </a:lnTo>
                    <a:lnTo>
                      <a:pt x="78" y="426"/>
                    </a:lnTo>
                    <a:lnTo>
                      <a:pt x="84" y="426"/>
                    </a:lnTo>
                    <a:lnTo>
                      <a:pt x="90" y="426"/>
                    </a:lnTo>
                    <a:close/>
                  </a:path>
                </a:pathLst>
              </a:custGeom>
              <a:noFill/>
              <a:ln w="6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05" name="Freeform 253"/>
              <p:cNvSpPr>
                <a:spLocks/>
              </p:cNvSpPr>
              <p:nvPr/>
            </p:nvSpPr>
            <p:spPr bwMode="auto">
              <a:xfrm>
                <a:off x="4486275" y="4467225"/>
                <a:ext cx="1047750" cy="1304925"/>
              </a:xfrm>
              <a:custGeom>
                <a:avLst/>
                <a:gdLst>
                  <a:gd name="T0" fmla="*/ 2147483647 w 660"/>
                  <a:gd name="T1" fmla="*/ 2147483647 h 822"/>
                  <a:gd name="T2" fmla="*/ 2147483647 w 660"/>
                  <a:gd name="T3" fmla="*/ 2147483647 h 822"/>
                  <a:gd name="T4" fmla="*/ 2147483647 w 660"/>
                  <a:gd name="T5" fmla="*/ 2147483647 h 822"/>
                  <a:gd name="T6" fmla="*/ 2147483647 w 660"/>
                  <a:gd name="T7" fmla="*/ 2147483647 h 822"/>
                  <a:gd name="T8" fmla="*/ 2147483647 w 660"/>
                  <a:gd name="T9" fmla="*/ 2147483647 h 822"/>
                  <a:gd name="T10" fmla="*/ 2147483647 w 660"/>
                  <a:gd name="T11" fmla="*/ 2147483647 h 822"/>
                  <a:gd name="T12" fmla="*/ 2147483647 w 660"/>
                  <a:gd name="T13" fmla="*/ 2147483647 h 822"/>
                  <a:gd name="T14" fmla="*/ 2147483647 w 660"/>
                  <a:gd name="T15" fmla="*/ 2147483647 h 822"/>
                  <a:gd name="T16" fmla="*/ 2147483647 w 660"/>
                  <a:gd name="T17" fmla="*/ 2147483647 h 822"/>
                  <a:gd name="T18" fmla="*/ 2147483647 w 660"/>
                  <a:gd name="T19" fmla="*/ 2147483647 h 822"/>
                  <a:gd name="T20" fmla="*/ 2147483647 w 660"/>
                  <a:gd name="T21" fmla="*/ 2147483647 h 822"/>
                  <a:gd name="T22" fmla="*/ 2147483647 w 660"/>
                  <a:gd name="T23" fmla="*/ 2147483647 h 822"/>
                  <a:gd name="T24" fmla="*/ 2147483647 w 660"/>
                  <a:gd name="T25" fmla="*/ 2147483647 h 822"/>
                  <a:gd name="T26" fmla="*/ 2147483647 w 660"/>
                  <a:gd name="T27" fmla="*/ 2147483647 h 822"/>
                  <a:gd name="T28" fmla="*/ 2147483647 w 660"/>
                  <a:gd name="T29" fmla="*/ 2147483647 h 822"/>
                  <a:gd name="T30" fmla="*/ 2147483647 w 660"/>
                  <a:gd name="T31" fmla="*/ 2147483647 h 822"/>
                  <a:gd name="T32" fmla="*/ 2147483647 w 660"/>
                  <a:gd name="T33" fmla="*/ 2147483647 h 822"/>
                  <a:gd name="T34" fmla="*/ 2147483647 w 660"/>
                  <a:gd name="T35" fmla="*/ 2147483647 h 822"/>
                  <a:gd name="T36" fmla="*/ 2147483647 w 660"/>
                  <a:gd name="T37" fmla="*/ 2147483647 h 822"/>
                  <a:gd name="T38" fmla="*/ 2147483647 w 660"/>
                  <a:gd name="T39" fmla="*/ 2147483647 h 822"/>
                  <a:gd name="T40" fmla="*/ 2147483647 w 660"/>
                  <a:gd name="T41" fmla="*/ 2147483647 h 822"/>
                  <a:gd name="T42" fmla="*/ 2147483647 w 660"/>
                  <a:gd name="T43" fmla="*/ 2147483647 h 822"/>
                  <a:gd name="T44" fmla="*/ 2147483647 w 660"/>
                  <a:gd name="T45" fmla="*/ 2147483647 h 822"/>
                  <a:gd name="T46" fmla="*/ 2147483647 w 660"/>
                  <a:gd name="T47" fmla="*/ 2147483647 h 822"/>
                  <a:gd name="T48" fmla="*/ 2147483647 w 660"/>
                  <a:gd name="T49" fmla="*/ 2147483647 h 822"/>
                  <a:gd name="T50" fmla="*/ 2147483647 w 660"/>
                  <a:gd name="T51" fmla="*/ 2147483647 h 822"/>
                  <a:gd name="T52" fmla="*/ 2147483647 w 660"/>
                  <a:gd name="T53" fmla="*/ 2147483647 h 822"/>
                  <a:gd name="T54" fmla="*/ 2147483647 w 660"/>
                  <a:gd name="T55" fmla="*/ 2147483647 h 822"/>
                  <a:gd name="T56" fmla="*/ 2147483647 w 660"/>
                  <a:gd name="T57" fmla="*/ 2147483647 h 822"/>
                  <a:gd name="T58" fmla="*/ 2147483647 w 660"/>
                  <a:gd name="T59" fmla="*/ 2147483647 h 822"/>
                  <a:gd name="T60" fmla="*/ 2147483647 w 660"/>
                  <a:gd name="T61" fmla="*/ 2147483647 h 822"/>
                  <a:gd name="T62" fmla="*/ 2147483647 w 660"/>
                  <a:gd name="T63" fmla="*/ 2147483647 h 822"/>
                  <a:gd name="T64" fmla="*/ 2147483647 w 660"/>
                  <a:gd name="T65" fmla="*/ 2147483647 h 822"/>
                  <a:gd name="T66" fmla="*/ 2147483647 w 660"/>
                  <a:gd name="T67" fmla="*/ 2147483647 h 822"/>
                  <a:gd name="T68" fmla="*/ 2147483647 w 660"/>
                  <a:gd name="T69" fmla="*/ 2147483647 h 822"/>
                  <a:gd name="T70" fmla="*/ 2147483647 w 660"/>
                  <a:gd name="T71" fmla="*/ 2147483647 h 822"/>
                  <a:gd name="T72" fmla="*/ 2147483647 w 660"/>
                  <a:gd name="T73" fmla="*/ 2147483647 h 822"/>
                  <a:gd name="T74" fmla="*/ 2147483647 w 660"/>
                  <a:gd name="T75" fmla="*/ 2147483647 h 822"/>
                  <a:gd name="T76" fmla="*/ 2147483647 w 660"/>
                  <a:gd name="T77" fmla="*/ 2147483647 h 822"/>
                  <a:gd name="T78" fmla="*/ 2147483647 w 660"/>
                  <a:gd name="T79" fmla="*/ 2147483647 h 822"/>
                  <a:gd name="T80" fmla="*/ 2147483647 w 660"/>
                  <a:gd name="T81" fmla="*/ 2147483647 h 822"/>
                  <a:gd name="T82" fmla="*/ 2147483647 w 660"/>
                  <a:gd name="T83" fmla="*/ 2147483647 h 822"/>
                  <a:gd name="T84" fmla="*/ 2147483647 w 660"/>
                  <a:gd name="T85" fmla="*/ 2147483647 h 822"/>
                  <a:gd name="T86" fmla="*/ 2147483647 w 660"/>
                  <a:gd name="T87" fmla="*/ 2147483647 h 822"/>
                  <a:gd name="T88" fmla="*/ 2147483647 w 660"/>
                  <a:gd name="T89" fmla="*/ 2147483647 h 822"/>
                  <a:gd name="T90" fmla="*/ 2147483647 w 660"/>
                  <a:gd name="T91" fmla="*/ 2147483647 h 822"/>
                  <a:gd name="T92" fmla="*/ 2147483647 w 660"/>
                  <a:gd name="T93" fmla="*/ 2147483647 h 822"/>
                  <a:gd name="T94" fmla="*/ 2147483647 w 660"/>
                  <a:gd name="T95" fmla="*/ 2147483647 h 822"/>
                  <a:gd name="T96" fmla="*/ 2147483647 w 660"/>
                  <a:gd name="T97" fmla="*/ 2147483647 h 822"/>
                  <a:gd name="T98" fmla="*/ 2147483647 w 660"/>
                  <a:gd name="T99" fmla="*/ 2147483647 h 822"/>
                  <a:gd name="T100" fmla="*/ 2147483647 w 660"/>
                  <a:gd name="T101" fmla="*/ 2147483647 h 822"/>
                  <a:gd name="T102" fmla="*/ 2147483647 w 660"/>
                  <a:gd name="T103" fmla="*/ 2147483647 h 822"/>
                  <a:gd name="T104" fmla="*/ 2147483647 w 660"/>
                  <a:gd name="T105" fmla="*/ 2147483647 h 822"/>
                  <a:gd name="T106" fmla="*/ 2147483647 w 660"/>
                  <a:gd name="T107" fmla="*/ 2147483647 h 822"/>
                  <a:gd name="T108" fmla="*/ 2147483647 w 660"/>
                  <a:gd name="T109" fmla="*/ 2147483647 h 822"/>
                  <a:gd name="T110" fmla="*/ 2147483647 w 660"/>
                  <a:gd name="T111" fmla="*/ 2147483647 h 822"/>
                  <a:gd name="T112" fmla="*/ 2147483647 w 660"/>
                  <a:gd name="T113" fmla="*/ 2147483647 h 822"/>
                  <a:gd name="T114" fmla="*/ 2147483647 w 660"/>
                  <a:gd name="T115" fmla="*/ 2147483647 h 822"/>
                  <a:gd name="T116" fmla="*/ 2147483647 w 660"/>
                  <a:gd name="T117" fmla="*/ 2147483647 h 822"/>
                  <a:gd name="T118" fmla="*/ 2147483647 w 660"/>
                  <a:gd name="T119" fmla="*/ 2147483647 h 822"/>
                  <a:gd name="T120" fmla="*/ 2147483647 w 660"/>
                  <a:gd name="T121" fmla="*/ 2147483647 h 822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660"/>
                  <a:gd name="T184" fmla="*/ 0 h 822"/>
                  <a:gd name="T185" fmla="*/ 660 w 660"/>
                  <a:gd name="T186" fmla="*/ 822 h 822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660" h="822">
                    <a:moveTo>
                      <a:pt x="276" y="810"/>
                    </a:moveTo>
                    <a:lnTo>
                      <a:pt x="264" y="822"/>
                    </a:lnTo>
                    <a:lnTo>
                      <a:pt x="258" y="816"/>
                    </a:lnTo>
                    <a:lnTo>
                      <a:pt x="246" y="810"/>
                    </a:lnTo>
                    <a:lnTo>
                      <a:pt x="240" y="822"/>
                    </a:lnTo>
                    <a:lnTo>
                      <a:pt x="222" y="822"/>
                    </a:lnTo>
                    <a:lnTo>
                      <a:pt x="210" y="816"/>
                    </a:lnTo>
                    <a:lnTo>
                      <a:pt x="198" y="816"/>
                    </a:lnTo>
                    <a:lnTo>
                      <a:pt x="180" y="816"/>
                    </a:lnTo>
                    <a:lnTo>
                      <a:pt x="162" y="816"/>
                    </a:lnTo>
                    <a:lnTo>
                      <a:pt x="144" y="816"/>
                    </a:lnTo>
                    <a:lnTo>
                      <a:pt x="138" y="798"/>
                    </a:lnTo>
                    <a:lnTo>
                      <a:pt x="114" y="798"/>
                    </a:lnTo>
                    <a:lnTo>
                      <a:pt x="96" y="804"/>
                    </a:lnTo>
                    <a:lnTo>
                      <a:pt x="78" y="810"/>
                    </a:lnTo>
                    <a:lnTo>
                      <a:pt x="72" y="816"/>
                    </a:lnTo>
                    <a:lnTo>
                      <a:pt x="60" y="810"/>
                    </a:lnTo>
                    <a:lnTo>
                      <a:pt x="54" y="792"/>
                    </a:lnTo>
                    <a:lnTo>
                      <a:pt x="48" y="774"/>
                    </a:lnTo>
                    <a:lnTo>
                      <a:pt x="48" y="756"/>
                    </a:lnTo>
                    <a:lnTo>
                      <a:pt x="36" y="750"/>
                    </a:lnTo>
                    <a:lnTo>
                      <a:pt x="24" y="762"/>
                    </a:lnTo>
                    <a:lnTo>
                      <a:pt x="12" y="762"/>
                    </a:lnTo>
                    <a:lnTo>
                      <a:pt x="18" y="750"/>
                    </a:lnTo>
                    <a:lnTo>
                      <a:pt x="24" y="738"/>
                    </a:lnTo>
                    <a:lnTo>
                      <a:pt x="24" y="732"/>
                    </a:lnTo>
                    <a:lnTo>
                      <a:pt x="24" y="726"/>
                    </a:lnTo>
                    <a:lnTo>
                      <a:pt x="24" y="720"/>
                    </a:lnTo>
                    <a:lnTo>
                      <a:pt x="30" y="720"/>
                    </a:lnTo>
                    <a:lnTo>
                      <a:pt x="36" y="720"/>
                    </a:lnTo>
                    <a:lnTo>
                      <a:pt x="42" y="720"/>
                    </a:lnTo>
                    <a:lnTo>
                      <a:pt x="42" y="714"/>
                    </a:lnTo>
                    <a:lnTo>
                      <a:pt x="48" y="714"/>
                    </a:lnTo>
                    <a:lnTo>
                      <a:pt x="54" y="714"/>
                    </a:lnTo>
                    <a:lnTo>
                      <a:pt x="54" y="708"/>
                    </a:lnTo>
                    <a:lnTo>
                      <a:pt x="60" y="708"/>
                    </a:lnTo>
                    <a:lnTo>
                      <a:pt x="60" y="702"/>
                    </a:lnTo>
                    <a:lnTo>
                      <a:pt x="54" y="702"/>
                    </a:lnTo>
                    <a:lnTo>
                      <a:pt x="54" y="696"/>
                    </a:lnTo>
                    <a:lnTo>
                      <a:pt x="60" y="690"/>
                    </a:lnTo>
                    <a:lnTo>
                      <a:pt x="60" y="684"/>
                    </a:lnTo>
                    <a:lnTo>
                      <a:pt x="66" y="684"/>
                    </a:lnTo>
                    <a:lnTo>
                      <a:pt x="72" y="684"/>
                    </a:lnTo>
                    <a:lnTo>
                      <a:pt x="72" y="678"/>
                    </a:lnTo>
                    <a:lnTo>
                      <a:pt x="72" y="672"/>
                    </a:lnTo>
                    <a:lnTo>
                      <a:pt x="72" y="666"/>
                    </a:lnTo>
                    <a:lnTo>
                      <a:pt x="78" y="666"/>
                    </a:lnTo>
                    <a:lnTo>
                      <a:pt x="84" y="666"/>
                    </a:lnTo>
                    <a:lnTo>
                      <a:pt x="90" y="666"/>
                    </a:lnTo>
                    <a:lnTo>
                      <a:pt x="96" y="666"/>
                    </a:lnTo>
                    <a:lnTo>
                      <a:pt x="96" y="660"/>
                    </a:lnTo>
                    <a:lnTo>
                      <a:pt x="102" y="660"/>
                    </a:lnTo>
                    <a:lnTo>
                      <a:pt x="102" y="654"/>
                    </a:lnTo>
                    <a:lnTo>
                      <a:pt x="102" y="648"/>
                    </a:lnTo>
                    <a:lnTo>
                      <a:pt x="96" y="648"/>
                    </a:lnTo>
                    <a:lnTo>
                      <a:pt x="90" y="642"/>
                    </a:lnTo>
                    <a:lnTo>
                      <a:pt x="90" y="636"/>
                    </a:lnTo>
                    <a:lnTo>
                      <a:pt x="90" y="630"/>
                    </a:lnTo>
                    <a:lnTo>
                      <a:pt x="96" y="630"/>
                    </a:lnTo>
                    <a:lnTo>
                      <a:pt x="102" y="630"/>
                    </a:lnTo>
                    <a:lnTo>
                      <a:pt x="102" y="624"/>
                    </a:lnTo>
                    <a:lnTo>
                      <a:pt x="108" y="624"/>
                    </a:lnTo>
                    <a:lnTo>
                      <a:pt x="108" y="618"/>
                    </a:lnTo>
                    <a:lnTo>
                      <a:pt x="102" y="618"/>
                    </a:lnTo>
                    <a:lnTo>
                      <a:pt x="108" y="612"/>
                    </a:lnTo>
                    <a:lnTo>
                      <a:pt x="108" y="606"/>
                    </a:lnTo>
                    <a:lnTo>
                      <a:pt x="108" y="600"/>
                    </a:lnTo>
                    <a:lnTo>
                      <a:pt x="108" y="594"/>
                    </a:lnTo>
                    <a:lnTo>
                      <a:pt x="114" y="594"/>
                    </a:lnTo>
                    <a:lnTo>
                      <a:pt x="120" y="594"/>
                    </a:lnTo>
                    <a:lnTo>
                      <a:pt x="126" y="588"/>
                    </a:lnTo>
                    <a:lnTo>
                      <a:pt x="132" y="588"/>
                    </a:lnTo>
                    <a:lnTo>
                      <a:pt x="138" y="582"/>
                    </a:lnTo>
                    <a:lnTo>
                      <a:pt x="138" y="576"/>
                    </a:lnTo>
                    <a:lnTo>
                      <a:pt x="138" y="570"/>
                    </a:lnTo>
                    <a:lnTo>
                      <a:pt x="138" y="564"/>
                    </a:lnTo>
                    <a:lnTo>
                      <a:pt x="138" y="558"/>
                    </a:lnTo>
                    <a:lnTo>
                      <a:pt x="138" y="552"/>
                    </a:lnTo>
                    <a:lnTo>
                      <a:pt x="138" y="546"/>
                    </a:lnTo>
                    <a:lnTo>
                      <a:pt x="132" y="546"/>
                    </a:lnTo>
                    <a:lnTo>
                      <a:pt x="126" y="546"/>
                    </a:lnTo>
                    <a:lnTo>
                      <a:pt x="120" y="546"/>
                    </a:lnTo>
                    <a:lnTo>
                      <a:pt x="120" y="540"/>
                    </a:lnTo>
                    <a:lnTo>
                      <a:pt x="126" y="540"/>
                    </a:lnTo>
                    <a:lnTo>
                      <a:pt x="126" y="534"/>
                    </a:lnTo>
                    <a:lnTo>
                      <a:pt x="126" y="528"/>
                    </a:lnTo>
                    <a:lnTo>
                      <a:pt x="120" y="528"/>
                    </a:lnTo>
                    <a:lnTo>
                      <a:pt x="114" y="528"/>
                    </a:lnTo>
                    <a:lnTo>
                      <a:pt x="108" y="528"/>
                    </a:lnTo>
                    <a:lnTo>
                      <a:pt x="102" y="528"/>
                    </a:lnTo>
                    <a:lnTo>
                      <a:pt x="102" y="522"/>
                    </a:lnTo>
                    <a:lnTo>
                      <a:pt x="96" y="522"/>
                    </a:lnTo>
                    <a:lnTo>
                      <a:pt x="90" y="516"/>
                    </a:lnTo>
                    <a:lnTo>
                      <a:pt x="84" y="516"/>
                    </a:lnTo>
                    <a:lnTo>
                      <a:pt x="78" y="522"/>
                    </a:lnTo>
                    <a:lnTo>
                      <a:pt x="72" y="522"/>
                    </a:lnTo>
                    <a:lnTo>
                      <a:pt x="66" y="522"/>
                    </a:lnTo>
                    <a:lnTo>
                      <a:pt x="60" y="522"/>
                    </a:lnTo>
                    <a:lnTo>
                      <a:pt x="60" y="528"/>
                    </a:lnTo>
                    <a:lnTo>
                      <a:pt x="54" y="528"/>
                    </a:lnTo>
                    <a:lnTo>
                      <a:pt x="48" y="528"/>
                    </a:lnTo>
                    <a:lnTo>
                      <a:pt x="42" y="534"/>
                    </a:lnTo>
                    <a:lnTo>
                      <a:pt x="36" y="534"/>
                    </a:lnTo>
                    <a:lnTo>
                      <a:pt x="36" y="528"/>
                    </a:lnTo>
                    <a:lnTo>
                      <a:pt x="36" y="522"/>
                    </a:lnTo>
                    <a:lnTo>
                      <a:pt x="36" y="516"/>
                    </a:lnTo>
                    <a:lnTo>
                      <a:pt x="42" y="516"/>
                    </a:lnTo>
                    <a:lnTo>
                      <a:pt x="48" y="516"/>
                    </a:lnTo>
                    <a:lnTo>
                      <a:pt x="48" y="510"/>
                    </a:lnTo>
                    <a:lnTo>
                      <a:pt x="54" y="510"/>
                    </a:lnTo>
                    <a:lnTo>
                      <a:pt x="54" y="504"/>
                    </a:lnTo>
                    <a:lnTo>
                      <a:pt x="60" y="498"/>
                    </a:lnTo>
                    <a:lnTo>
                      <a:pt x="66" y="492"/>
                    </a:lnTo>
                    <a:lnTo>
                      <a:pt x="66" y="486"/>
                    </a:lnTo>
                    <a:lnTo>
                      <a:pt x="60" y="468"/>
                    </a:lnTo>
                    <a:lnTo>
                      <a:pt x="54" y="462"/>
                    </a:lnTo>
                    <a:lnTo>
                      <a:pt x="60" y="462"/>
                    </a:lnTo>
                    <a:lnTo>
                      <a:pt x="60" y="456"/>
                    </a:lnTo>
                    <a:lnTo>
                      <a:pt x="60" y="450"/>
                    </a:lnTo>
                    <a:lnTo>
                      <a:pt x="60" y="444"/>
                    </a:lnTo>
                    <a:lnTo>
                      <a:pt x="60" y="438"/>
                    </a:lnTo>
                    <a:lnTo>
                      <a:pt x="60" y="432"/>
                    </a:lnTo>
                    <a:lnTo>
                      <a:pt x="60" y="426"/>
                    </a:lnTo>
                    <a:lnTo>
                      <a:pt x="54" y="426"/>
                    </a:lnTo>
                    <a:lnTo>
                      <a:pt x="48" y="426"/>
                    </a:lnTo>
                    <a:lnTo>
                      <a:pt x="42" y="426"/>
                    </a:lnTo>
                    <a:lnTo>
                      <a:pt x="42" y="432"/>
                    </a:lnTo>
                    <a:lnTo>
                      <a:pt x="36" y="432"/>
                    </a:lnTo>
                    <a:lnTo>
                      <a:pt x="30" y="432"/>
                    </a:lnTo>
                    <a:lnTo>
                      <a:pt x="24" y="432"/>
                    </a:lnTo>
                    <a:lnTo>
                      <a:pt x="18" y="432"/>
                    </a:lnTo>
                    <a:lnTo>
                      <a:pt x="12" y="426"/>
                    </a:lnTo>
                    <a:lnTo>
                      <a:pt x="12" y="420"/>
                    </a:lnTo>
                    <a:lnTo>
                      <a:pt x="18" y="420"/>
                    </a:lnTo>
                    <a:lnTo>
                      <a:pt x="24" y="420"/>
                    </a:lnTo>
                    <a:lnTo>
                      <a:pt x="24" y="414"/>
                    </a:lnTo>
                    <a:lnTo>
                      <a:pt x="30" y="414"/>
                    </a:lnTo>
                    <a:lnTo>
                      <a:pt x="24" y="414"/>
                    </a:lnTo>
                    <a:lnTo>
                      <a:pt x="18" y="414"/>
                    </a:lnTo>
                    <a:lnTo>
                      <a:pt x="18" y="408"/>
                    </a:lnTo>
                    <a:lnTo>
                      <a:pt x="12" y="408"/>
                    </a:lnTo>
                    <a:lnTo>
                      <a:pt x="12" y="402"/>
                    </a:lnTo>
                    <a:lnTo>
                      <a:pt x="12" y="396"/>
                    </a:lnTo>
                    <a:lnTo>
                      <a:pt x="12" y="390"/>
                    </a:lnTo>
                    <a:lnTo>
                      <a:pt x="12" y="384"/>
                    </a:lnTo>
                    <a:lnTo>
                      <a:pt x="12" y="378"/>
                    </a:lnTo>
                    <a:lnTo>
                      <a:pt x="12" y="372"/>
                    </a:lnTo>
                    <a:lnTo>
                      <a:pt x="12" y="366"/>
                    </a:lnTo>
                    <a:lnTo>
                      <a:pt x="12" y="360"/>
                    </a:lnTo>
                    <a:lnTo>
                      <a:pt x="12" y="354"/>
                    </a:lnTo>
                    <a:lnTo>
                      <a:pt x="18" y="354"/>
                    </a:lnTo>
                    <a:lnTo>
                      <a:pt x="24" y="354"/>
                    </a:lnTo>
                    <a:lnTo>
                      <a:pt x="24" y="348"/>
                    </a:lnTo>
                    <a:lnTo>
                      <a:pt x="30" y="348"/>
                    </a:lnTo>
                    <a:lnTo>
                      <a:pt x="30" y="342"/>
                    </a:lnTo>
                    <a:lnTo>
                      <a:pt x="24" y="342"/>
                    </a:lnTo>
                    <a:lnTo>
                      <a:pt x="24" y="336"/>
                    </a:lnTo>
                    <a:lnTo>
                      <a:pt x="18" y="336"/>
                    </a:lnTo>
                    <a:lnTo>
                      <a:pt x="12" y="336"/>
                    </a:lnTo>
                    <a:lnTo>
                      <a:pt x="12" y="330"/>
                    </a:lnTo>
                    <a:lnTo>
                      <a:pt x="18" y="330"/>
                    </a:lnTo>
                    <a:lnTo>
                      <a:pt x="18" y="324"/>
                    </a:lnTo>
                    <a:lnTo>
                      <a:pt x="12" y="324"/>
                    </a:lnTo>
                    <a:lnTo>
                      <a:pt x="12" y="318"/>
                    </a:lnTo>
                    <a:lnTo>
                      <a:pt x="6" y="318"/>
                    </a:lnTo>
                    <a:lnTo>
                      <a:pt x="0" y="312"/>
                    </a:lnTo>
                    <a:lnTo>
                      <a:pt x="0" y="306"/>
                    </a:lnTo>
                    <a:lnTo>
                      <a:pt x="0" y="300"/>
                    </a:lnTo>
                    <a:lnTo>
                      <a:pt x="6" y="294"/>
                    </a:lnTo>
                    <a:lnTo>
                      <a:pt x="12" y="294"/>
                    </a:lnTo>
                    <a:lnTo>
                      <a:pt x="12" y="288"/>
                    </a:lnTo>
                    <a:lnTo>
                      <a:pt x="18" y="288"/>
                    </a:lnTo>
                    <a:lnTo>
                      <a:pt x="18" y="282"/>
                    </a:lnTo>
                    <a:lnTo>
                      <a:pt x="18" y="276"/>
                    </a:lnTo>
                    <a:lnTo>
                      <a:pt x="18" y="270"/>
                    </a:lnTo>
                    <a:lnTo>
                      <a:pt x="18" y="264"/>
                    </a:lnTo>
                    <a:lnTo>
                      <a:pt x="18" y="258"/>
                    </a:lnTo>
                    <a:lnTo>
                      <a:pt x="18" y="252"/>
                    </a:lnTo>
                    <a:lnTo>
                      <a:pt x="18" y="246"/>
                    </a:lnTo>
                    <a:lnTo>
                      <a:pt x="18" y="240"/>
                    </a:lnTo>
                    <a:lnTo>
                      <a:pt x="24" y="240"/>
                    </a:lnTo>
                    <a:lnTo>
                      <a:pt x="30" y="240"/>
                    </a:lnTo>
                    <a:lnTo>
                      <a:pt x="30" y="234"/>
                    </a:lnTo>
                    <a:lnTo>
                      <a:pt x="36" y="234"/>
                    </a:lnTo>
                    <a:lnTo>
                      <a:pt x="42" y="234"/>
                    </a:lnTo>
                    <a:lnTo>
                      <a:pt x="48" y="234"/>
                    </a:lnTo>
                    <a:lnTo>
                      <a:pt x="54" y="234"/>
                    </a:lnTo>
                    <a:lnTo>
                      <a:pt x="60" y="234"/>
                    </a:lnTo>
                    <a:lnTo>
                      <a:pt x="66" y="234"/>
                    </a:lnTo>
                    <a:lnTo>
                      <a:pt x="72" y="234"/>
                    </a:lnTo>
                    <a:lnTo>
                      <a:pt x="78" y="234"/>
                    </a:lnTo>
                    <a:lnTo>
                      <a:pt x="84" y="234"/>
                    </a:lnTo>
                    <a:lnTo>
                      <a:pt x="90" y="234"/>
                    </a:lnTo>
                    <a:lnTo>
                      <a:pt x="90" y="240"/>
                    </a:lnTo>
                    <a:lnTo>
                      <a:pt x="90" y="246"/>
                    </a:lnTo>
                    <a:lnTo>
                      <a:pt x="90" y="252"/>
                    </a:lnTo>
                    <a:lnTo>
                      <a:pt x="90" y="258"/>
                    </a:lnTo>
                    <a:lnTo>
                      <a:pt x="96" y="258"/>
                    </a:lnTo>
                    <a:lnTo>
                      <a:pt x="102" y="264"/>
                    </a:lnTo>
                    <a:lnTo>
                      <a:pt x="108" y="264"/>
                    </a:lnTo>
                    <a:lnTo>
                      <a:pt x="114" y="264"/>
                    </a:lnTo>
                    <a:lnTo>
                      <a:pt x="120" y="270"/>
                    </a:lnTo>
                    <a:lnTo>
                      <a:pt x="126" y="270"/>
                    </a:lnTo>
                    <a:lnTo>
                      <a:pt x="132" y="270"/>
                    </a:lnTo>
                    <a:lnTo>
                      <a:pt x="138" y="264"/>
                    </a:lnTo>
                    <a:lnTo>
                      <a:pt x="144" y="264"/>
                    </a:lnTo>
                    <a:lnTo>
                      <a:pt x="144" y="258"/>
                    </a:lnTo>
                    <a:lnTo>
                      <a:pt x="150" y="258"/>
                    </a:lnTo>
                    <a:lnTo>
                      <a:pt x="156" y="258"/>
                    </a:lnTo>
                    <a:lnTo>
                      <a:pt x="156" y="252"/>
                    </a:lnTo>
                    <a:lnTo>
                      <a:pt x="162" y="252"/>
                    </a:lnTo>
                    <a:lnTo>
                      <a:pt x="168" y="252"/>
                    </a:lnTo>
                    <a:lnTo>
                      <a:pt x="168" y="246"/>
                    </a:lnTo>
                    <a:lnTo>
                      <a:pt x="168" y="240"/>
                    </a:lnTo>
                    <a:lnTo>
                      <a:pt x="174" y="240"/>
                    </a:lnTo>
                    <a:lnTo>
                      <a:pt x="180" y="240"/>
                    </a:lnTo>
                    <a:lnTo>
                      <a:pt x="186" y="240"/>
                    </a:lnTo>
                    <a:lnTo>
                      <a:pt x="192" y="240"/>
                    </a:lnTo>
                    <a:lnTo>
                      <a:pt x="198" y="240"/>
                    </a:lnTo>
                    <a:lnTo>
                      <a:pt x="198" y="234"/>
                    </a:lnTo>
                    <a:lnTo>
                      <a:pt x="198" y="228"/>
                    </a:lnTo>
                    <a:lnTo>
                      <a:pt x="192" y="228"/>
                    </a:lnTo>
                    <a:lnTo>
                      <a:pt x="192" y="222"/>
                    </a:lnTo>
                    <a:lnTo>
                      <a:pt x="186" y="222"/>
                    </a:lnTo>
                    <a:lnTo>
                      <a:pt x="180" y="222"/>
                    </a:lnTo>
                    <a:lnTo>
                      <a:pt x="180" y="216"/>
                    </a:lnTo>
                    <a:lnTo>
                      <a:pt x="174" y="216"/>
                    </a:lnTo>
                    <a:lnTo>
                      <a:pt x="168" y="210"/>
                    </a:lnTo>
                    <a:lnTo>
                      <a:pt x="162" y="210"/>
                    </a:lnTo>
                    <a:lnTo>
                      <a:pt x="162" y="204"/>
                    </a:lnTo>
                    <a:lnTo>
                      <a:pt x="156" y="204"/>
                    </a:lnTo>
                    <a:lnTo>
                      <a:pt x="150" y="198"/>
                    </a:lnTo>
                    <a:lnTo>
                      <a:pt x="156" y="192"/>
                    </a:lnTo>
                    <a:lnTo>
                      <a:pt x="162" y="192"/>
                    </a:lnTo>
                    <a:lnTo>
                      <a:pt x="168" y="192"/>
                    </a:lnTo>
                    <a:lnTo>
                      <a:pt x="168" y="186"/>
                    </a:lnTo>
                    <a:lnTo>
                      <a:pt x="174" y="186"/>
                    </a:lnTo>
                    <a:lnTo>
                      <a:pt x="180" y="186"/>
                    </a:lnTo>
                    <a:lnTo>
                      <a:pt x="186" y="186"/>
                    </a:lnTo>
                    <a:lnTo>
                      <a:pt x="186" y="180"/>
                    </a:lnTo>
                    <a:lnTo>
                      <a:pt x="186" y="174"/>
                    </a:lnTo>
                    <a:lnTo>
                      <a:pt x="186" y="168"/>
                    </a:lnTo>
                    <a:lnTo>
                      <a:pt x="180" y="168"/>
                    </a:lnTo>
                    <a:lnTo>
                      <a:pt x="174" y="162"/>
                    </a:lnTo>
                    <a:lnTo>
                      <a:pt x="168" y="162"/>
                    </a:lnTo>
                    <a:lnTo>
                      <a:pt x="168" y="156"/>
                    </a:lnTo>
                    <a:lnTo>
                      <a:pt x="168" y="150"/>
                    </a:lnTo>
                    <a:lnTo>
                      <a:pt x="162" y="150"/>
                    </a:lnTo>
                    <a:lnTo>
                      <a:pt x="156" y="150"/>
                    </a:lnTo>
                    <a:lnTo>
                      <a:pt x="156" y="144"/>
                    </a:lnTo>
                    <a:lnTo>
                      <a:pt x="156" y="138"/>
                    </a:lnTo>
                    <a:lnTo>
                      <a:pt x="156" y="132"/>
                    </a:lnTo>
                    <a:lnTo>
                      <a:pt x="156" y="126"/>
                    </a:lnTo>
                    <a:lnTo>
                      <a:pt x="156" y="120"/>
                    </a:lnTo>
                    <a:lnTo>
                      <a:pt x="156" y="114"/>
                    </a:lnTo>
                    <a:lnTo>
                      <a:pt x="156" y="108"/>
                    </a:lnTo>
                    <a:lnTo>
                      <a:pt x="156" y="102"/>
                    </a:lnTo>
                    <a:lnTo>
                      <a:pt x="156" y="96"/>
                    </a:lnTo>
                    <a:lnTo>
                      <a:pt x="156" y="90"/>
                    </a:lnTo>
                    <a:lnTo>
                      <a:pt x="162" y="90"/>
                    </a:lnTo>
                    <a:lnTo>
                      <a:pt x="168" y="90"/>
                    </a:lnTo>
                    <a:lnTo>
                      <a:pt x="174" y="90"/>
                    </a:lnTo>
                    <a:lnTo>
                      <a:pt x="180" y="90"/>
                    </a:lnTo>
                    <a:lnTo>
                      <a:pt x="186" y="90"/>
                    </a:lnTo>
                    <a:lnTo>
                      <a:pt x="192" y="96"/>
                    </a:lnTo>
                    <a:lnTo>
                      <a:pt x="198" y="96"/>
                    </a:lnTo>
                    <a:lnTo>
                      <a:pt x="204" y="96"/>
                    </a:lnTo>
                    <a:lnTo>
                      <a:pt x="210" y="96"/>
                    </a:lnTo>
                    <a:lnTo>
                      <a:pt x="216" y="102"/>
                    </a:lnTo>
                    <a:lnTo>
                      <a:pt x="216" y="96"/>
                    </a:lnTo>
                    <a:lnTo>
                      <a:pt x="216" y="90"/>
                    </a:lnTo>
                    <a:lnTo>
                      <a:pt x="216" y="84"/>
                    </a:lnTo>
                    <a:lnTo>
                      <a:pt x="216" y="78"/>
                    </a:lnTo>
                    <a:lnTo>
                      <a:pt x="222" y="78"/>
                    </a:lnTo>
                    <a:lnTo>
                      <a:pt x="228" y="78"/>
                    </a:lnTo>
                    <a:lnTo>
                      <a:pt x="234" y="78"/>
                    </a:lnTo>
                    <a:lnTo>
                      <a:pt x="240" y="78"/>
                    </a:lnTo>
                    <a:lnTo>
                      <a:pt x="246" y="78"/>
                    </a:lnTo>
                    <a:lnTo>
                      <a:pt x="246" y="72"/>
                    </a:lnTo>
                    <a:lnTo>
                      <a:pt x="252" y="72"/>
                    </a:lnTo>
                    <a:lnTo>
                      <a:pt x="252" y="66"/>
                    </a:lnTo>
                    <a:lnTo>
                      <a:pt x="258" y="66"/>
                    </a:lnTo>
                    <a:lnTo>
                      <a:pt x="264" y="66"/>
                    </a:lnTo>
                    <a:lnTo>
                      <a:pt x="264" y="72"/>
                    </a:lnTo>
                    <a:lnTo>
                      <a:pt x="264" y="78"/>
                    </a:lnTo>
                    <a:lnTo>
                      <a:pt x="270" y="84"/>
                    </a:lnTo>
                    <a:lnTo>
                      <a:pt x="276" y="84"/>
                    </a:lnTo>
                    <a:lnTo>
                      <a:pt x="276" y="90"/>
                    </a:lnTo>
                    <a:lnTo>
                      <a:pt x="276" y="96"/>
                    </a:lnTo>
                    <a:lnTo>
                      <a:pt x="282" y="96"/>
                    </a:lnTo>
                    <a:lnTo>
                      <a:pt x="288" y="96"/>
                    </a:lnTo>
                    <a:lnTo>
                      <a:pt x="288" y="102"/>
                    </a:lnTo>
                    <a:lnTo>
                      <a:pt x="294" y="102"/>
                    </a:lnTo>
                    <a:lnTo>
                      <a:pt x="300" y="108"/>
                    </a:lnTo>
                    <a:lnTo>
                      <a:pt x="306" y="108"/>
                    </a:lnTo>
                    <a:lnTo>
                      <a:pt x="306" y="114"/>
                    </a:lnTo>
                    <a:lnTo>
                      <a:pt x="306" y="120"/>
                    </a:lnTo>
                    <a:lnTo>
                      <a:pt x="312" y="120"/>
                    </a:lnTo>
                    <a:lnTo>
                      <a:pt x="312" y="114"/>
                    </a:lnTo>
                    <a:lnTo>
                      <a:pt x="318" y="114"/>
                    </a:lnTo>
                    <a:lnTo>
                      <a:pt x="324" y="114"/>
                    </a:lnTo>
                    <a:lnTo>
                      <a:pt x="324" y="108"/>
                    </a:lnTo>
                    <a:lnTo>
                      <a:pt x="324" y="102"/>
                    </a:lnTo>
                    <a:lnTo>
                      <a:pt x="324" y="96"/>
                    </a:lnTo>
                    <a:lnTo>
                      <a:pt x="330" y="96"/>
                    </a:lnTo>
                    <a:lnTo>
                      <a:pt x="336" y="96"/>
                    </a:lnTo>
                    <a:lnTo>
                      <a:pt x="342" y="96"/>
                    </a:lnTo>
                    <a:lnTo>
                      <a:pt x="348" y="96"/>
                    </a:lnTo>
                    <a:lnTo>
                      <a:pt x="354" y="96"/>
                    </a:lnTo>
                    <a:lnTo>
                      <a:pt x="354" y="90"/>
                    </a:lnTo>
                    <a:lnTo>
                      <a:pt x="354" y="84"/>
                    </a:lnTo>
                    <a:lnTo>
                      <a:pt x="360" y="84"/>
                    </a:lnTo>
                    <a:lnTo>
                      <a:pt x="366" y="78"/>
                    </a:lnTo>
                    <a:lnTo>
                      <a:pt x="372" y="78"/>
                    </a:lnTo>
                    <a:lnTo>
                      <a:pt x="378" y="78"/>
                    </a:lnTo>
                    <a:lnTo>
                      <a:pt x="384" y="78"/>
                    </a:lnTo>
                    <a:lnTo>
                      <a:pt x="390" y="78"/>
                    </a:lnTo>
                    <a:lnTo>
                      <a:pt x="396" y="78"/>
                    </a:lnTo>
                    <a:lnTo>
                      <a:pt x="402" y="78"/>
                    </a:lnTo>
                    <a:lnTo>
                      <a:pt x="408" y="78"/>
                    </a:lnTo>
                    <a:lnTo>
                      <a:pt x="414" y="78"/>
                    </a:lnTo>
                    <a:lnTo>
                      <a:pt x="414" y="84"/>
                    </a:lnTo>
                    <a:lnTo>
                      <a:pt x="414" y="90"/>
                    </a:lnTo>
                    <a:lnTo>
                      <a:pt x="414" y="96"/>
                    </a:lnTo>
                    <a:lnTo>
                      <a:pt x="420" y="96"/>
                    </a:lnTo>
                    <a:lnTo>
                      <a:pt x="426" y="96"/>
                    </a:lnTo>
                    <a:lnTo>
                      <a:pt x="432" y="96"/>
                    </a:lnTo>
                    <a:lnTo>
                      <a:pt x="432" y="90"/>
                    </a:lnTo>
                    <a:lnTo>
                      <a:pt x="438" y="90"/>
                    </a:lnTo>
                    <a:lnTo>
                      <a:pt x="432" y="90"/>
                    </a:lnTo>
                    <a:lnTo>
                      <a:pt x="432" y="84"/>
                    </a:lnTo>
                    <a:lnTo>
                      <a:pt x="426" y="84"/>
                    </a:lnTo>
                    <a:lnTo>
                      <a:pt x="420" y="78"/>
                    </a:lnTo>
                    <a:lnTo>
                      <a:pt x="420" y="72"/>
                    </a:lnTo>
                    <a:lnTo>
                      <a:pt x="426" y="66"/>
                    </a:lnTo>
                    <a:lnTo>
                      <a:pt x="432" y="66"/>
                    </a:lnTo>
                    <a:lnTo>
                      <a:pt x="438" y="66"/>
                    </a:lnTo>
                    <a:lnTo>
                      <a:pt x="438" y="60"/>
                    </a:lnTo>
                    <a:lnTo>
                      <a:pt x="438" y="54"/>
                    </a:lnTo>
                    <a:lnTo>
                      <a:pt x="438" y="48"/>
                    </a:lnTo>
                    <a:lnTo>
                      <a:pt x="438" y="42"/>
                    </a:lnTo>
                    <a:lnTo>
                      <a:pt x="444" y="42"/>
                    </a:lnTo>
                    <a:lnTo>
                      <a:pt x="444" y="36"/>
                    </a:lnTo>
                    <a:lnTo>
                      <a:pt x="450" y="36"/>
                    </a:lnTo>
                    <a:lnTo>
                      <a:pt x="456" y="36"/>
                    </a:lnTo>
                    <a:lnTo>
                      <a:pt x="462" y="36"/>
                    </a:lnTo>
                    <a:lnTo>
                      <a:pt x="468" y="36"/>
                    </a:lnTo>
                    <a:lnTo>
                      <a:pt x="474" y="36"/>
                    </a:lnTo>
                    <a:lnTo>
                      <a:pt x="480" y="36"/>
                    </a:lnTo>
                    <a:lnTo>
                      <a:pt x="486" y="30"/>
                    </a:lnTo>
                    <a:lnTo>
                      <a:pt x="492" y="30"/>
                    </a:lnTo>
                    <a:lnTo>
                      <a:pt x="498" y="30"/>
                    </a:lnTo>
                    <a:lnTo>
                      <a:pt x="498" y="24"/>
                    </a:lnTo>
                    <a:lnTo>
                      <a:pt x="498" y="18"/>
                    </a:lnTo>
                    <a:lnTo>
                      <a:pt x="504" y="18"/>
                    </a:lnTo>
                    <a:lnTo>
                      <a:pt x="510" y="18"/>
                    </a:lnTo>
                    <a:lnTo>
                      <a:pt x="510" y="12"/>
                    </a:lnTo>
                    <a:lnTo>
                      <a:pt x="516" y="18"/>
                    </a:lnTo>
                    <a:lnTo>
                      <a:pt x="522" y="18"/>
                    </a:lnTo>
                    <a:lnTo>
                      <a:pt x="528" y="18"/>
                    </a:lnTo>
                    <a:lnTo>
                      <a:pt x="528" y="12"/>
                    </a:lnTo>
                    <a:lnTo>
                      <a:pt x="534" y="12"/>
                    </a:lnTo>
                    <a:lnTo>
                      <a:pt x="540" y="12"/>
                    </a:lnTo>
                    <a:lnTo>
                      <a:pt x="540" y="6"/>
                    </a:lnTo>
                    <a:lnTo>
                      <a:pt x="546" y="6"/>
                    </a:lnTo>
                    <a:lnTo>
                      <a:pt x="552" y="0"/>
                    </a:lnTo>
                    <a:lnTo>
                      <a:pt x="558" y="6"/>
                    </a:lnTo>
                    <a:lnTo>
                      <a:pt x="558" y="12"/>
                    </a:lnTo>
                    <a:lnTo>
                      <a:pt x="564" y="12"/>
                    </a:lnTo>
                    <a:lnTo>
                      <a:pt x="564" y="18"/>
                    </a:lnTo>
                    <a:lnTo>
                      <a:pt x="570" y="18"/>
                    </a:lnTo>
                    <a:lnTo>
                      <a:pt x="576" y="24"/>
                    </a:lnTo>
                    <a:lnTo>
                      <a:pt x="576" y="30"/>
                    </a:lnTo>
                    <a:lnTo>
                      <a:pt x="570" y="30"/>
                    </a:lnTo>
                    <a:lnTo>
                      <a:pt x="570" y="36"/>
                    </a:lnTo>
                    <a:lnTo>
                      <a:pt x="570" y="42"/>
                    </a:lnTo>
                    <a:lnTo>
                      <a:pt x="570" y="48"/>
                    </a:lnTo>
                    <a:lnTo>
                      <a:pt x="570" y="54"/>
                    </a:lnTo>
                    <a:lnTo>
                      <a:pt x="570" y="60"/>
                    </a:lnTo>
                    <a:lnTo>
                      <a:pt x="570" y="66"/>
                    </a:lnTo>
                    <a:lnTo>
                      <a:pt x="570" y="72"/>
                    </a:lnTo>
                    <a:lnTo>
                      <a:pt x="576" y="72"/>
                    </a:lnTo>
                    <a:lnTo>
                      <a:pt x="582" y="78"/>
                    </a:lnTo>
                    <a:lnTo>
                      <a:pt x="588" y="78"/>
                    </a:lnTo>
                    <a:lnTo>
                      <a:pt x="588" y="72"/>
                    </a:lnTo>
                    <a:lnTo>
                      <a:pt x="594" y="72"/>
                    </a:lnTo>
                    <a:lnTo>
                      <a:pt x="600" y="78"/>
                    </a:lnTo>
                    <a:lnTo>
                      <a:pt x="606" y="78"/>
                    </a:lnTo>
                    <a:lnTo>
                      <a:pt x="600" y="84"/>
                    </a:lnTo>
                    <a:lnTo>
                      <a:pt x="594" y="84"/>
                    </a:lnTo>
                    <a:lnTo>
                      <a:pt x="594" y="90"/>
                    </a:lnTo>
                    <a:lnTo>
                      <a:pt x="588" y="90"/>
                    </a:lnTo>
                    <a:lnTo>
                      <a:pt x="588" y="96"/>
                    </a:lnTo>
                    <a:lnTo>
                      <a:pt x="588" y="102"/>
                    </a:lnTo>
                    <a:lnTo>
                      <a:pt x="594" y="102"/>
                    </a:lnTo>
                    <a:lnTo>
                      <a:pt x="600" y="102"/>
                    </a:lnTo>
                    <a:lnTo>
                      <a:pt x="600" y="108"/>
                    </a:lnTo>
                    <a:lnTo>
                      <a:pt x="600" y="114"/>
                    </a:lnTo>
                    <a:lnTo>
                      <a:pt x="600" y="120"/>
                    </a:lnTo>
                    <a:lnTo>
                      <a:pt x="606" y="126"/>
                    </a:lnTo>
                    <a:lnTo>
                      <a:pt x="612" y="126"/>
                    </a:lnTo>
                    <a:lnTo>
                      <a:pt x="612" y="120"/>
                    </a:lnTo>
                    <a:lnTo>
                      <a:pt x="618" y="120"/>
                    </a:lnTo>
                    <a:lnTo>
                      <a:pt x="618" y="126"/>
                    </a:lnTo>
                    <a:lnTo>
                      <a:pt x="624" y="126"/>
                    </a:lnTo>
                    <a:lnTo>
                      <a:pt x="630" y="132"/>
                    </a:lnTo>
                    <a:lnTo>
                      <a:pt x="636" y="138"/>
                    </a:lnTo>
                    <a:lnTo>
                      <a:pt x="636" y="144"/>
                    </a:lnTo>
                    <a:lnTo>
                      <a:pt x="630" y="144"/>
                    </a:lnTo>
                    <a:lnTo>
                      <a:pt x="630" y="150"/>
                    </a:lnTo>
                    <a:lnTo>
                      <a:pt x="624" y="150"/>
                    </a:lnTo>
                    <a:lnTo>
                      <a:pt x="618" y="156"/>
                    </a:lnTo>
                    <a:lnTo>
                      <a:pt x="618" y="162"/>
                    </a:lnTo>
                    <a:lnTo>
                      <a:pt x="618" y="168"/>
                    </a:lnTo>
                    <a:lnTo>
                      <a:pt x="618" y="174"/>
                    </a:lnTo>
                    <a:lnTo>
                      <a:pt x="618" y="180"/>
                    </a:lnTo>
                    <a:lnTo>
                      <a:pt x="618" y="186"/>
                    </a:lnTo>
                    <a:lnTo>
                      <a:pt x="618" y="192"/>
                    </a:lnTo>
                    <a:lnTo>
                      <a:pt x="624" y="192"/>
                    </a:lnTo>
                    <a:lnTo>
                      <a:pt x="630" y="198"/>
                    </a:lnTo>
                    <a:lnTo>
                      <a:pt x="624" y="198"/>
                    </a:lnTo>
                    <a:lnTo>
                      <a:pt x="618" y="198"/>
                    </a:lnTo>
                    <a:lnTo>
                      <a:pt x="618" y="204"/>
                    </a:lnTo>
                    <a:lnTo>
                      <a:pt x="618" y="210"/>
                    </a:lnTo>
                    <a:lnTo>
                      <a:pt x="612" y="210"/>
                    </a:lnTo>
                    <a:lnTo>
                      <a:pt x="606" y="204"/>
                    </a:lnTo>
                    <a:lnTo>
                      <a:pt x="600" y="204"/>
                    </a:lnTo>
                    <a:lnTo>
                      <a:pt x="594" y="204"/>
                    </a:lnTo>
                    <a:lnTo>
                      <a:pt x="588" y="204"/>
                    </a:lnTo>
                    <a:lnTo>
                      <a:pt x="582" y="204"/>
                    </a:lnTo>
                    <a:lnTo>
                      <a:pt x="576" y="204"/>
                    </a:lnTo>
                    <a:lnTo>
                      <a:pt x="570" y="204"/>
                    </a:lnTo>
                    <a:lnTo>
                      <a:pt x="564" y="210"/>
                    </a:lnTo>
                    <a:lnTo>
                      <a:pt x="558" y="210"/>
                    </a:lnTo>
                    <a:lnTo>
                      <a:pt x="558" y="216"/>
                    </a:lnTo>
                    <a:lnTo>
                      <a:pt x="552" y="222"/>
                    </a:lnTo>
                    <a:lnTo>
                      <a:pt x="546" y="228"/>
                    </a:lnTo>
                    <a:lnTo>
                      <a:pt x="540" y="228"/>
                    </a:lnTo>
                    <a:lnTo>
                      <a:pt x="540" y="234"/>
                    </a:lnTo>
                    <a:lnTo>
                      <a:pt x="546" y="234"/>
                    </a:lnTo>
                    <a:lnTo>
                      <a:pt x="546" y="228"/>
                    </a:lnTo>
                    <a:lnTo>
                      <a:pt x="552" y="228"/>
                    </a:lnTo>
                    <a:lnTo>
                      <a:pt x="558" y="228"/>
                    </a:lnTo>
                    <a:lnTo>
                      <a:pt x="564" y="228"/>
                    </a:lnTo>
                    <a:lnTo>
                      <a:pt x="570" y="228"/>
                    </a:lnTo>
                    <a:lnTo>
                      <a:pt x="570" y="222"/>
                    </a:lnTo>
                    <a:lnTo>
                      <a:pt x="576" y="222"/>
                    </a:lnTo>
                    <a:lnTo>
                      <a:pt x="576" y="216"/>
                    </a:lnTo>
                    <a:lnTo>
                      <a:pt x="582" y="216"/>
                    </a:lnTo>
                    <a:lnTo>
                      <a:pt x="588" y="216"/>
                    </a:lnTo>
                    <a:lnTo>
                      <a:pt x="588" y="222"/>
                    </a:lnTo>
                    <a:lnTo>
                      <a:pt x="588" y="228"/>
                    </a:lnTo>
                    <a:lnTo>
                      <a:pt x="594" y="228"/>
                    </a:lnTo>
                    <a:lnTo>
                      <a:pt x="600" y="228"/>
                    </a:lnTo>
                    <a:lnTo>
                      <a:pt x="606" y="228"/>
                    </a:lnTo>
                    <a:lnTo>
                      <a:pt x="612" y="228"/>
                    </a:lnTo>
                    <a:lnTo>
                      <a:pt x="618" y="228"/>
                    </a:lnTo>
                    <a:lnTo>
                      <a:pt x="618" y="234"/>
                    </a:lnTo>
                    <a:lnTo>
                      <a:pt x="612" y="240"/>
                    </a:lnTo>
                    <a:lnTo>
                      <a:pt x="606" y="240"/>
                    </a:lnTo>
                    <a:lnTo>
                      <a:pt x="600" y="240"/>
                    </a:lnTo>
                    <a:lnTo>
                      <a:pt x="600" y="246"/>
                    </a:lnTo>
                    <a:lnTo>
                      <a:pt x="600" y="252"/>
                    </a:lnTo>
                    <a:lnTo>
                      <a:pt x="594" y="252"/>
                    </a:lnTo>
                    <a:lnTo>
                      <a:pt x="588" y="252"/>
                    </a:lnTo>
                    <a:lnTo>
                      <a:pt x="588" y="258"/>
                    </a:lnTo>
                    <a:lnTo>
                      <a:pt x="582" y="264"/>
                    </a:lnTo>
                    <a:lnTo>
                      <a:pt x="588" y="264"/>
                    </a:lnTo>
                    <a:lnTo>
                      <a:pt x="594" y="258"/>
                    </a:lnTo>
                    <a:lnTo>
                      <a:pt x="600" y="258"/>
                    </a:lnTo>
                    <a:lnTo>
                      <a:pt x="606" y="258"/>
                    </a:lnTo>
                    <a:lnTo>
                      <a:pt x="612" y="258"/>
                    </a:lnTo>
                    <a:lnTo>
                      <a:pt x="618" y="258"/>
                    </a:lnTo>
                    <a:lnTo>
                      <a:pt x="618" y="264"/>
                    </a:lnTo>
                    <a:lnTo>
                      <a:pt x="618" y="270"/>
                    </a:lnTo>
                    <a:lnTo>
                      <a:pt x="624" y="270"/>
                    </a:lnTo>
                    <a:lnTo>
                      <a:pt x="624" y="276"/>
                    </a:lnTo>
                    <a:lnTo>
                      <a:pt x="630" y="276"/>
                    </a:lnTo>
                    <a:lnTo>
                      <a:pt x="624" y="282"/>
                    </a:lnTo>
                    <a:lnTo>
                      <a:pt x="618" y="282"/>
                    </a:lnTo>
                    <a:lnTo>
                      <a:pt x="618" y="288"/>
                    </a:lnTo>
                    <a:lnTo>
                      <a:pt x="612" y="288"/>
                    </a:lnTo>
                    <a:lnTo>
                      <a:pt x="606" y="294"/>
                    </a:lnTo>
                    <a:lnTo>
                      <a:pt x="600" y="294"/>
                    </a:lnTo>
                    <a:lnTo>
                      <a:pt x="594" y="294"/>
                    </a:lnTo>
                    <a:lnTo>
                      <a:pt x="588" y="294"/>
                    </a:lnTo>
                    <a:lnTo>
                      <a:pt x="582" y="300"/>
                    </a:lnTo>
                    <a:lnTo>
                      <a:pt x="582" y="306"/>
                    </a:lnTo>
                    <a:lnTo>
                      <a:pt x="588" y="306"/>
                    </a:lnTo>
                    <a:lnTo>
                      <a:pt x="594" y="306"/>
                    </a:lnTo>
                    <a:lnTo>
                      <a:pt x="594" y="312"/>
                    </a:lnTo>
                    <a:lnTo>
                      <a:pt x="600" y="312"/>
                    </a:lnTo>
                    <a:lnTo>
                      <a:pt x="594" y="312"/>
                    </a:lnTo>
                    <a:lnTo>
                      <a:pt x="588" y="312"/>
                    </a:lnTo>
                    <a:lnTo>
                      <a:pt x="588" y="318"/>
                    </a:lnTo>
                    <a:lnTo>
                      <a:pt x="594" y="318"/>
                    </a:lnTo>
                    <a:lnTo>
                      <a:pt x="600" y="318"/>
                    </a:lnTo>
                    <a:lnTo>
                      <a:pt x="600" y="324"/>
                    </a:lnTo>
                    <a:lnTo>
                      <a:pt x="606" y="324"/>
                    </a:lnTo>
                    <a:lnTo>
                      <a:pt x="612" y="324"/>
                    </a:lnTo>
                    <a:lnTo>
                      <a:pt x="618" y="324"/>
                    </a:lnTo>
                    <a:lnTo>
                      <a:pt x="624" y="324"/>
                    </a:lnTo>
                    <a:lnTo>
                      <a:pt x="630" y="324"/>
                    </a:lnTo>
                    <a:lnTo>
                      <a:pt x="630" y="330"/>
                    </a:lnTo>
                    <a:lnTo>
                      <a:pt x="630" y="336"/>
                    </a:lnTo>
                    <a:lnTo>
                      <a:pt x="630" y="342"/>
                    </a:lnTo>
                    <a:lnTo>
                      <a:pt x="630" y="348"/>
                    </a:lnTo>
                    <a:lnTo>
                      <a:pt x="624" y="348"/>
                    </a:lnTo>
                    <a:lnTo>
                      <a:pt x="618" y="348"/>
                    </a:lnTo>
                    <a:lnTo>
                      <a:pt x="612" y="348"/>
                    </a:lnTo>
                    <a:lnTo>
                      <a:pt x="612" y="354"/>
                    </a:lnTo>
                    <a:lnTo>
                      <a:pt x="612" y="360"/>
                    </a:lnTo>
                    <a:lnTo>
                      <a:pt x="612" y="366"/>
                    </a:lnTo>
                    <a:lnTo>
                      <a:pt x="612" y="372"/>
                    </a:lnTo>
                    <a:lnTo>
                      <a:pt x="618" y="372"/>
                    </a:lnTo>
                    <a:lnTo>
                      <a:pt x="618" y="378"/>
                    </a:lnTo>
                    <a:lnTo>
                      <a:pt x="624" y="378"/>
                    </a:lnTo>
                    <a:lnTo>
                      <a:pt x="624" y="384"/>
                    </a:lnTo>
                    <a:lnTo>
                      <a:pt x="630" y="390"/>
                    </a:lnTo>
                    <a:lnTo>
                      <a:pt x="630" y="396"/>
                    </a:lnTo>
                    <a:lnTo>
                      <a:pt x="630" y="402"/>
                    </a:lnTo>
                    <a:lnTo>
                      <a:pt x="630" y="408"/>
                    </a:lnTo>
                    <a:lnTo>
                      <a:pt x="630" y="414"/>
                    </a:lnTo>
                    <a:lnTo>
                      <a:pt x="630" y="420"/>
                    </a:lnTo>
                    <a:lnTo>
                      <a:pt x="630" y="426"/>
                    </a:lnTo>
                    <a:lnTo>
                      <a:pt x="636" y="426"/>
                    </a:lnTo>
                    <a:lnTo>
                      <a:pt x="642" y="426"/>
                    </a:lnTo>
                    <a:lnTo>
                      <a:pt x="648" y="432"/>
                    </a:lnTo>
                    <a:lnTo>
                      <a:pt x="642" y="432"/>
                    </a:lnTo>
                    <a:lnTo>
                      <a:pt x="642" y="438"/>
                    </a:lnTo>
                    <a:lnTo>
                      <a:pt x="642" y="444"/>
                    </a:lnTo>
                    <a:lnTo>
                      <a:pt x="642" y="450"/>
                    </a:lnTo>
                    <a:lnTo>
                      <a:pt x="642" y="456"/>
                    </a:lnTo>
                    <a:lnTo>
                      <a:pt x="642" y="462"/>
                    </a:lnTo>
                    <a:lnTo>
                      <a:pt x="642" y="468"/>
                    </a:lnTo>
                    <a:lnTo>
                      <a:pt x="648" y="468"/>
                    </a:lnTo>
                    <a:lnTo>
                      <a:pt x="648" y="474"/>
                    </a:lnTo>
                    <a:lnTo>
                      <a:pt x="654" y="474"/>
                    </a:lnTo>
                    <a:lnTo>
                      <a:pt x="660" y="474"/>
                    </a:lnTo>
                    <a:lnTo>
                      <a:pt x="660" y="480"/>
                    </a:lnTo>
                    <a:lnTo>
                      <a:pt x="660" y="486"/>
                    </a:lnTo>
                    <a:lnTo>
                      <a:pt x="660" y="492"/>
                    </a:lnTo>
                    <a:lnTo>
                      <a:pt x="660" y="498"/>
                    </a:lnTo>
                    <a:lnTo>
                      <a:pt x="648" y="516"/>
                    </a:lnTo>
                    <a:lnTo>
                      <a:pt x="648" y="522"/>
                    </a:lnTo>
                    <a:lnTo>
                      <a:pt x="648" y="528"/>
                    </a:lnTo>
                    <a:lnTo>
                      <a:pt x="648" y="534"/>
                    </a:lnTo>
                    <a:lnTo>
                      <a:pt x="648" y="540"/>
                    </a:lnTo>
                    <a:lnTo>
                      <a:pt x="642" y="540"/>
                    </a:lnTo>
                    <a:lnTo>
                      <a:pt x="636" y="546"/>
                    </a:lnTo>
                    <a:lnTo>
                      <a:pt x="636" y="552"/>
                    </a:lnTo>
                    <a:lnTo>
                      <a:pt x="636" y="558"/>
                    </a:lnTo>
                    <a:lnTo>
                      <a:pt x="630" y="564"/>
                    </a:lnTo>
                    <a:lnTo>
                      <a:pt x="624" y="570"/>
                    </a:lnTo>
                    <a:lnTo>
                      <a:pt x="618" y="576"/>
                    </a:lnTo>
                    <a:lnTo>
                      <a:pt x="618" y="582"/>
                    </a:lnTo>
                    <a:lnTo>
                      <a:pt x="618" y="588"/>
                    </a:lnTo>
                    <a:lnTo>
                      <a:pt x="612" y="588"/>
                    </a:lnTo>
                    <a:lnTo>
                      <a:pt x="606" y="588"/>
                    </a:lnTo>
                    <a:lnTo>
                      <a:pt x="606" y="594"/>
                    </a:lnTo>
                    <a:lnTo>
                      <a:pt x="612" y="594"/>
                    </a:lnTo>
                    <a:lnTo>
                      <a:pt x="618" y="594"/>
                    </a:lnTo>
                    <a:lnTo>
                      <a:pt x="624" y="600"/>
                    </a:lnTo>
                    <a:lnTo>
                      <a:pt x="618" y="600"/>
                    </a:lnTo>
                    <a:lnTo>
                      <a:pt x="618" y="606"/>
                    </a:lnTo>
                    <a:lnTo>
                      <a:pt x="618" y="612"/>
                    </a:lnTo>
                    <a:lnTo>
                      <a:pt x="624" y="612"/>
                    </a:lnTo>
                    <a:lnTo>
                      <a:pt x="624" y="618"/>
                    </a:lnTo>
                    <a:lnTo>
                      <a:pt x="618" y="618"/>
                    </a:lnTo>
                    <a:lnTo>
                      <a:pt x="612" y="618"/>
                    </a:lnTo>
                    <a:lnTo>
                      <a:pt x="606" y="618"/>
                    </a:lnTo>
                    <a:lnTo>
                      <a:pt x="600" y="618"/>
                    </a:lnTo>
                    <a:lnTo>
                      <a:pt x="594" y="624"/>
                    </a:lnTo>
                    <a:lnTo>
                      <a:pt x="588" y="624"/>
                    </a:lnTo>
                    <a:lnTo>
                      <a:pt x="594" y="630"/>
                    </a:lnTo>
                    <a:lnTo>
                      <a:pt x="588" y="636"/>
                    </a:lnTo>
                    <a:lnTo>
                      <a:pt x="588" y="642"/>
                    </a:lnTo>
                    <a:lnTo>
                      <a:pt x="582" y="642"/>
                    </a:lnTo>
                    <a:lnTo>
                      <a:pt x="576" y="648"/>
                    </a:lnTo>
                    <a:lnTo>
                      <a:pt x="576" y="654"/>
                    </a:lnTo>
                    <a:lnTo>
                      <a:pt x="576" y="660"/>
                    </a:lnTo>
                    <a:lnTo>
                      <a:pt x="576" y="666"/>
                    </a:lnTo>
                    <a:lnTo>
                      <a:pt x="570" y="672"/>
                    </a:lnTo>
                    <a:lnTo>
                      <a:pt x="570" y="678"/>
                    </a:lnTo>
                    <a:lnTo>
                      <a:pt x="564" y="678"/>
                    </a:lnTo>
                    <a:lnTo>
                      <a:pt x="546" y="684"/>
                    </a:lnTo>
                    <a:lnTo>
                      <a:pt x="552" y="690"/>
                    </a:lnTo>
                    <a:lnTo>
                      <a:pt x="552" y="702"/>
                    </a:lnTo>
                    <a:lnTo>
                      <a:pt x="552" y="714"/>
                    </a:lnTo>
                    <a:lnTo>
                      <a:pt x="546" y="714"/>
                    </a:lnTo>
                    <a:lnTo>
                      <a:pt x="540" y="714"/>
                    </a:lnTo>
                    <a:lnTo>
                      <a:pt x="522" y="714"/>
                    </a:lnTo>
                    <a:lnTo>
                      <a:pt x="498" y="714"/>
                    </a:lnTo>
                    <a:lnTo>
                      <a:pt x="480" y="732"/>
                    </a:lnTo>
                    <a:lnTo>
                      <a:pt x="468" y="744"/>
                    </a:lnTo>
                    <a:lnTo>
                      <a:pt x="456" y="744"/>
                    </a:lnTo>
                    <a:lnTo>
                      <a:pt x="444" y="744"/>
                    </a:lnTo>
                    <a:lnTo>
                      <a:pt x="438" y="744"/>
                    </a:lnTo>
                    <a:lnTo>
                      <a:pt x="414" y="744"/>
                    </a:lnTo>
                    <a:lnTo>
                      <a:pt x="396" y="744"/>
                    </a:lnTo>
                    <a:lnTo>
                      <a:pt x="378" y="750"/>
                    </a:lnTo>
                    <a:lnTo>
                      <a:pt x="360" y="762"/>
                    </a:lnTo>
                    <a:lnTo>
                      <a:pt x="360" y="768"/>
                    </a:lnTo>
                    <a:lnTo>
                      <a:pt x="354" y="780"/>
                    </a:lnTo>
                    <a:lnTo>
                      <a:pt x="360" y="786"/>
                    </a:lnTo>
                    <a:lnTo>
                      <a:pt x="360" y="798"/>
                    </a:lnTo>
                    <a:lnTo>
                      <a:pt x="366" y="804"/>
                    </a:lnTo>
                    <a:lnTo>
                      <a:pt x="366" y="816"/>
                    </a:lnTo>
                    <a:lnTo>
                      <a:pt x="348" y="810"/>
                    </a:lnTo>
                    <a:lnTo>
                      <a:pt x="330" y="810"/>
                    </a:lnTo>
                    <a:lnTo>
                      <a:pt x="312" y="816"/>
                    </a:lnTo>
                    <a:lnTo>
                      <a:pt x="294" y="816"/>
                    </a:lnTo>
                    <a:lnTo>
                      <a:pt x="282" y="810"/>
                    </a:lnTo>
                    <a:lnTo>
                      <a:pt x="276" y="810"/>
                    </a:lnTo>
                    <a:close/>
                  </a:path>
                </a:pathLst>
              </a:custGeom>
              <a:noFill/>
              <a:ln w="6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06" name="Freeform 254"/>
              <p:cNvSpPr>
                <a:spLocks/>
              </p:cNvSpPr>
              <p:nvPr/>
            </p:nvSpPr>
            <p:spPr bwMode="auto">
              <a:xfrm>
                <a:off x="828675" y="4143375"/>
                <a:ext cx="1219200" cy="1076325"/>
              </a:xfrm>
              <a:custGeom>
                <a:avLst/>
                <a:gdLst>
                  <a:gd name="T0" fmla="*/ 2147483647 w 768"/>
                  <a:gd name="T1" fmla="*/ 2147483647 h 678"/>
                  <a:gd name="T2" fmla="*/ 2147483647 w 768"/>
                  <a:gd name="T3" fmla="*/ 2147483647 h 678"/>
                  <a:gd name="T4" fmla="*/ 2147483647 w 768"/>
                  <a:gd name="T5" fmla="*/ 2147483647 h 678"/>
                  <a:gd name="T6" fmla="*/ 2147483647 w 768"/>
                  <a:gd name="T7" fmla="*/ 2147483647 h 678"/>
                  <a:gd name="T8" fmla="*/ 2147483647 w 768"/>
                  <a:gd name="T9" fmla="*/ 2147483647 h 678"/>
                  <a:gd name="T10" fmla="*/ 2147483647 w 768"/>
                  <a:gd name="T11" fmla="*/ 2147483647 h 678"/>
                  <a:gd name="T12" fmla="*/ 2147483647 w 768"/>
                  <a:gd name="T13" fmla="*/ 2147483647 h 678"/>
                  <a:gd name="T14" fmla="*/ 2147483647 w 768"/>
                  <a:gd name="T15" fmla="*/ 2147483647 h 678"/>
                  <a:gd name="T16" fmla="*/ 2147483647 w 768"/>
                  <a:gd name="T17" fmla="*/ 2147483647 h 678"/>
                  <a:gd name="T18" fmla="*/ 2147483647 w 768"/>
                  <a:gd name="T19" fmla="*/ 2147483647 h 678"/>
                  <a:gd name="T20" fmla="*/ 2147483647 w 768"/>
                  <a:gd name="T21" fmla="*/ 2147483647 h 678"/>
                  <a:gd name="T22" fmla="*/ 2147483647 w 768"/>
                  <a:gd name="T23" fmla="*/ 2147483647 h 678"/>
                  <a:gd name="T24" fmla="*/ 2147483647 w 768"/>
                  <a:gd name="T25" fmla="*/ 2147483647 h 678"/>
                  <a:gd name="T26" fmla="*/ 2147483647 w 768"/>
                  <a:gd name="T27" fmla="*/ 2147483647 h 678"/>
                  <a:gd name="T28" fmla="*/ 2147483647 w 768"/>
                  <a:gd name="T29" fmla="*/ 2147483647 h 678"/>
                  <a:gd name="T30" fmla="*/ 2147483647 w 768"/>
                  <a:gd name="T31" fmla="*/ 2147483647 h 678"/>
                  <a:gd name="T32" fmla="*/ 2147483647 w 768"/>
                  <a:gd name="T33" fmla="*/ 2147483647 h 678"/>
                  <a:gd name="T34" fmla="*/ 2147483647 w 768"/>
                  <a:gd name="T35" fmla="*/ 2147483647 h 678"/>
                  <a:gd name="T36" fmla="*/ 2147483647 w 768"/>
                  <a:gd name="T37" fmla="*/ 2147483647 h 678"/>
                  <a:gd name="T38" fmla="*/ 2147483647 w 768"/>
                  <a:gd name="T39" fmla="*/ 2147483647 h 678"/>
                  <a:gd name="T40" fmla="*/ 2147483647 w 768"/>
                  <a:gd name="T41" fmla="*/ 2147483647 h 678"/>
                  <a:gd name="T42" fmla="*/ 2147483647 w 768"/>
                  <a:gd name="T43" fmla="*/ 2147483647 h 678"/>
                  <a:gd name="T44" fmla="*/ 2147483647 w 768"/>
                  <a:gd name="T45" fmla="*/ 2147483647 h 678"/>
                  <a:gd name="T46" fmla="*/ 2147483647 w 768"/>
                  <a:gd name="T47" fmla="*/ 2147483647 h 678"/>
                  <a:gd name="T48" fmla="*/ 2147483647 w 768"/>
                  <a:gd name="T49" fmla="*/ 2147483647 h 678"/>
                  <a:gd name="T50" fmla="*/ 2147483647 w 768"/>
                  <a:gd name="T51" fmla="*/ 2147483647 h 678"/>
                  <a:gd name="T52" fmla="*/ 2147483647 w 768"/>
                  <a:gd name="T53" fmla="*/ 2147483647 h 678"/>
                  <a:gd name="T54" fmla="*/ 2147483647 w 768"/>
                  <a:gd name="T55" fmla="*/ 2147483647 h 678"/>
                  <a:gd name="T56" fmla="*/ 2147483647 w 768"/>
                  <a:gd name="T57" fmla="*/ 2147483647 h 678"/>
                  <a:gd name="T58" fmla="*/ 2147483647 w 768"/>
                  <a:gd name="T59" fmla="*/ 2147483647 h 678"/>
                  <a:gd name="T60" fmla="*/ 2147483647 w 768"/>
                  <a:gd name="T61" fmla="*/ 2147483647 h 678"/>
                  <a:gd name="T62" fmla="*/ 2147483647 w 768"/>
                  <a:gd name="T63" fmla="*/ 2147483647 h 678"/>
                  <a:gd name="T64" fmla="*/ 2147483647 w 768"/>
                  <a:gd name="T65" fmla="*/ 2147483647 h 678"/>
                  <a:gd name="T66" fmla="*/ 2147483647 w 768"/>
                  <a:gd name="T67" fmla="*/ 2147483647 h 678"/>
                  <a:gd name="T68" fmla="*/ 2147483647 w 768"/>
                  <a:gd name="T69" fmla="*/ 2147483647 h 678"/>
                  <a:gd name="T70" fmla="*/ 2147483647 w 768"/>
                  <a:gd name="T71" fmla="*/ 2147483647 h 678"/>
                  <a:gd name="T72" fmla="*/ 2147483647 w 768"/>
                  <a:gd name="T73" fmla="*/ 2147483647 h 678"/>
                  <a:gd name="T74" fmla="*/ 2147483647 w 768"/>
                  <a:gd name="T75" fmla="*/ 2147483647 h 678"/>
                  <a:gd name="T76" fmla="*/ 2147483647 w 768"/>
                  <a:gd name="T77" fmla="*/ 2147483647 h 678"/>
                  <a:gd name="T78" fmla="*/ 2147483647 w 768"/>
                  <a:gd name="T79" fmla="*/ 2147483647 h 678"/>
                  <a:gd name="T80" fmla="*/ 2147483647 w 768"/>
                  <a:gd name="T81" fmla="*/ 2147483647 h 678"/>
                  <a:gd name="T82" fmla="*/ 2147483647 w 768"/>
                  <a:gd name="T83" fmla="*/ 2147483647 h 678"/>
                  <a:gd name="T84" fmla="*/ 2147483647 w 768"/>
                  <a:gd name="T85" fmla="*/ 2147483647 h 678"/>
                  <a:gd name="T86" fmla="*/ 2147483647 w 768"/>
                  <a:gd name="T87" fmla="*/ 2147483647 h 678"/>
                  <a:gd name="T88" fmla="*/ 2147483647 w 768"/>
                  <a:gd name="T89" fmla="*/ 2147483647 h 678"/>
                  <a:gd name="T90" fmla="*/ 2147483647 w 768"/>
                  <a:gd name="T91" fmla="*/ 2147483647 h 678"/>
                  <a:gd name="T92" fmla="*/ 2147483647 w 768"/>
                  <a:gd name="T93" fmla="*/ 2147483647 h 678"/>
                  <a:gd name="T94" fmla="*/ 2147483647 w 768"/>
                  <a:gd name="T95" fmla="*/ 2147483647 h 678"/>
                  <a:gd name="T96" fmla="*/ 2147483647 w 768"/>
                  <a:gd name="T97" fmla="*/ 2147483647 h 678"/>
                  <a:gd name="T98" fmla="*/ 2147483647 w 768"/>
                  <a:gd name="T99" fmla="*/ 2147483647 h 678"/>
                  <a:gd name="T100" fmla="*/ 2147483647 w 768"/>
                  <a:gd name="T101" fmla="*/ 2147483647 h 678"/>
                  <a:gd name="T102" fmla="*/ 2147483647 w 768"/>
                  <a:gd name="T103" fmla="*/ 2147483647 h 678"/>
                  <a:gd name="T104" fmla="*/ 2147483647 w 768"/>
                  <a:gd name="T105" fmla="*/ 2147483647 h 678"/>
                  <a:gd name="T106" fmla="*/ 2147483647 w 768"/>
                  <a:gd name="T107" fmla="*/ 2147483647 h 678"/>
                  <a:gd name="T108" fmla="*/ 2147483647 w 768"/>
                  <a:gd name="T109" fmla="*/ 2147483647 h 678"/>
                  <a:gd name="T110" fmla="*/ 2147483647 w 768"/>
                  <a:gd name="T111" fmla="*/ 2147483647 h 678"/>
                  <a:gd name="T112" fmla="*/ 2147483647 w 768"/>
                  <a:gd name="T113" fmla="*/ 2147483647 h 678"/>
                  <a:gd name="T114" fmla="*/ 2147483647 w 768"/>
                  <a:gd name="T115" fmla="*/ 2147483647 h 678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w 768"/>
                  <a:gd name="T175" fmla="*/ 0 h 678"/>
                  <a:gd name="T176" fmla="*/ 768 w 768"/>
                  <a:gd name="T177" fmla="*/ 678 h 678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T174" t="T175" r="T176" b="T177"/>
                <a:pathLst>
                  <a:path w="768" h="678">
                    <a:moveTo>
                      <a:pt x="30" y="600"/>
                    </a:moveTo>
                    <a:lnTo>
                      <a:pt x="24" y="600"/>
                    </a:lnTo>
                    <a:lnTo>
                      <a:pt x="18" y="600"/>
                    </a:lnTo>
                    <a:lnTo>
                      <a:pt x="18" y="594"/>
                    </a:lnTo>
                    <a:lnTo>
                      <a:pt x="12" y="594"/>
                    </a:lnTo>
                    <a:lnTo>
                      <a:pt x="6" y="594"/>
                    </a:lnTo>
                    <a:lnTo>
                      <a:pt x="0" y="588"/>
                    </a:lnTo>
                    <a:lnTo>
                      <a:pt x="6" y="588"/>
                    </a:lnTo>
                    <a:lnTo>
                      <a:pt x="12" y="588"/>
                    </a:lnTo>
                    <a:lnTo>
                      <a:pt x="12" y="582"/>
                    </a:lnTo>
                    <a:lnTo>
                      <a:pt x="18" y="582"/>
                    </a:lnTo>
                    <a:lnTo>
                      <a:pt x="18" y="576"/>
                    </a:lnTo>
                    <a:lnTo>
                      <a:pt x="18" y="570"/>
                    </a:lnTo>
                    <a:lnTo>
                      <a:pt x="18" y="564"/>
                    </a:lnTo>
                    <a:lnTo>
                      <a:pt x="18" y="558"/>
                    </a:lnTo>
                    <a:lnTo>
                      <a:pt x="24" y="558"/>
                    </a:lnTo>
                    <a:lnTo>
                      <a:pt x="30" y="558"/>
                    </a:lnTo>
                    <a:lnTo>
                      <a:pt x="36" y="558"/>
                    </a:lnTo>
                    <a:lnTo>
                      <a:pt x="36" y="552"/>
                    </a:lnTo>
                    <a:lnTo>
                      <a:pt x="42" y="552"/>
                    </a:lnTo>
                    <a:lnTo>
                      <a:pt x="42" y="558"/>
                    </a:lnTo>
                    <a:lnTo>
                      <a:pt x="48" y="558"/>
                    </a:lnTo>
                    <a:lnTo>
                      <a:pt x="48" y="552"/>
                    </a:lnTo>
                    <a:lnTo>
                      <a:pt x="48" y="546"/>
                    </a:lnTo>
                    <a:lnTo>
                      <a:pt x="54" y="546"/>
                    </a:lnTo>
                    <a:lnTo>
                      <a:pt x="60" y="546"/>
                    </a:lnTo>
                    <a:lnTo>
                      <a:pt x="66" y="546"/>
                    </a:lnTo>
                    <a:lnTo>
                      <a:pt x="66" y="540"/>
                    </a:lnTo>
                    <a:lnTo>
                      <a:pt x="66" y="534"/>
                    </a:lnTo>
                    <a:lnTo>
                      <a:pt x="72" y="534"/>
                    </a:lnTo>
                    <a:lnTo>
                      <a:pt x="78" y="534"/>
                    </a:lnTo>
                    <a:lnTo>
                      <a:pt x="84" y="534"/>
                    </a:lnTo>
                    <a:lnTo>
                      <a:pt x="90" y="534"/>
                    </a:lnTo>
                    <a:lnTo>
                      <a:pt x="96" y="528"/>
                    </a:lnTo>
                    <a:lnTo>
                      <a:pt x="102" y="528"/>
                    </a:lnTo>
                    <a:lnTo>
                      <a:pt x="108" y="528"/>
                    </a:lnTo>
                    <a:lnTo>
                      <a:pt x="108" y="522"/>
                    </a:lnTo>
                    <a:lnTo>
                      <a:pt x="108" y="516"/>
                    </a:lnTo>
                    <a:lnTo>
                      <a:pt x="114" y="516"/>
                    </a:lnTo>
                    <a:lnTo>
                      <a:pt x="108" y="510"/>
                    </a:lnTo>
                    <a:lnTo>
                      <a:pt x="102" y="510"/>
                    </a:lnTo>
                    <a:lnTo>
                      <a:pt x="96" y="510"/>
                    </a:lnTo>
                    <a:lnTo>
                      <a:pt x="90" y="510"/>
                    </a:lnTo>
                    <a:lnTo>
                      <a:pt x="84" y="510"/>
                    </a:lnTo>
                    <a:lnTo>
                      <a:pt x="78" y="510"/>
                    </a:lnTo>
                    <a:lnTo>
                      <a:pt x="78" y="504"/>
                    </a:lnTo>
                    <a:lnTo>
                      <a:pt x="78" y="498"/>
                    </a:lnTo>
                    <a:lnTo>
                      <a:pt x="78" y="492"/>
                    </a:lnTo>
                    <a:lnTo>
                      <a:pt x="78" y="486"/>
                    </a:lnTo>
                    <a:lnTo>
                      <a:pt x="84" y="480"/>
                    </a:lnTo>
                    <a:lnTo>
                      <a:pt x="90" y="480"/>
                    </a:lnTo>
                    <a:lnTo>
                      <a:pt x="96" y="480"/>
                    </a:lnTo>
                    <a:lnTo>
                      <a:pt x="96" y="474"/>
                    </a:lnTo>
                    <a:lnTo>
                      <a:pt x="102" y="474"/>
                    </a:lnTo>
                    <a:lnTo>
                      <a:pt x="108" y="480"/>
                    </a:lnTo>
                    <a:lnTo>
                      <a:pt x="114" y="480"/>
                    </a:lnTo>
                    <a:lnTo>
                      <a:pt x="120" y="480"/>
                    </a:lnTo>
                    <a:lnTo>
                      <a:pt x="126" y="480"/>
                    </a:lnTo>
                    <a:lnTo>
                      <a:pt x="126" y="474"/>
                    </a:lnTo>
                    <a:lnTo>
                      <a:pt x="126" y="468"/>
                    </a:lnTo>
                    <a:lnTo>
                      <a:pt x="126" y="462"/>
                    </a:lnTo>
                    <a:lnTo>
                      <a:pt x="126" y="456"/>
                    </a:lnTo>
                    <a:lnTo>
                      <a:pt x="126" y="450"/>
                    </a:lnTo>
                    <a:lnTo>
                      <a:pt x="126" y="444"/>
                    </a:lnTo>
                    <a:lnTo>
                      <a:pt x="132" y="444"/>
                    </a:lnTo>
                    <a:lnTo>
                      <a:pt x="138" y="444"/>
                    </a:lnTo>
                    <a:lnTo>
                      <a:pt x="144" y="444"/>
                    </a:lnTo>
                    <a:lnTo>
                      <a:pt x="144" y="438"/>
                    </a:lnTo>
                    <a:lnTo>
                      <a:pt x="150" y="438"/>
                    </a:lnTo>
                    <a:lnTo>
                      <a:pt x="156" y="438"/>
                    </a:lnTo>
                    <a:lnTo>
                      <a:pt x="156" y="432"/>
                    </a:lnTo>
                    <a:lnTo>
                      <a:pt x="150" y="432"/>
                    </a:lnTo>
                    <a:lnTo>
                      <a:pt x="150" y="426"/>
                    </a:lnTo>
                    <a:lnTo>
                      <a:pt x="144" y="426"/>
                    </a:lnTo>
                    <a:lnTo>
                      <a:pt x="144" y="420"/>
                    </a:lnTo>
                    <a:lnTo>
                      <a:pt x="144" y="414"/>
                    </a:lnTo>
                    <a:lnTo>
                      <a:pt x="144" y="408"/>
                    </a:lnTo>
                    <a:lnTo>
                      <a:pt x="144" y="402"/>
                    </a:lnTo>
                    <a:lnTo>
                      <a:pt x="144" y="396"/>
                    </a:lnTo>
                    <a:lnTo>
                      <a:pt x="144" y="390"/>
                    </a:lnTo>
                    <a:lnTo>
                      <a:pt x="144" y="384"/>
                    </a:lnTo>
                    <a:lnTo>
                      <a:pt x="144" y="378"/>
                    </a:lnTo>
                    <a:lnTo>
                      <a:pt x="144" y="372"/>
                    </a:lnTo>
                    <a:lnTo>
                      <a:pt x="144" y="366"/>
                    </a:lnTo>
                    <a:lnTo>
                      <a:pt x="144" y="360"/>
                    </a:lnTo>
                    <a:lnTo>
                      <a:pt x="150" y="360"/>
                    </a:lnTo>
                    <a:lnTo>
                      <a:pt x="156" y="360"/>
                    </a:lnTo>
                    <a:lnTo>
                      <a:pt x="156" y="354"/>
                    </a:lnTo>
                    <a:lnTo>
                      <a:pt x="162" y="354"/>
                    </a:lnTo>
                    <a:lnTo>
                      <a:pt x="168" y="354"/>
                    </a:lnTo>
                    <a:lnTo>
                      <a:pt x="174" y="354"/>
                    </a:lnTo>
                    <a:lnTo>
                      <a:pt x="174" y="348"/>
                    </a:lnTo>
                    <a:lnTo>
                      <a:pt x="180" y="348"/>
                    </a:lnTo>
                    <a:lnTo>
                      <a:pt x="186" y="348"/>
                    </a:lnTo>
                    <a:lnTo>
                      <a:pt x="192" y="348"/>
                    </a:lnTo>
                    <a:lnTo>
                      <a:pt x="192" y="342"/>
                    </a:lnTo>
                    <a:lnTo>
                      <a:pt x="192" y="336"/>
                    </a:lnTo>
                    <a:lnTo>
                      <a:pt x="192" y="330"/>
                    </a:lnTo>
                    <a:lnTo>
                      <a:pt x="186" y="330"/>
                    </a:lnTo>
                    <a:lnTo>
                      <a:pt x="192" y="324"/>
                    </a:lnTo>
                    <a:lnTo>
                      <a:pt x="192" y="318"/>
                    </a:lnTo>
                    <a:lnTo>
                      <a:pt x="192" y="312"/>
                    </a:lnTo>
                    <a:lnTo>
                      <a:pt x="192" y="306"/>
                    </a:lnTo>
                    <a:lnTo>
                      <a:pt x="192" y="300"/>
                    </a:lnTo>
                    <a:lnTo>
                      <a:pt x="192" y="294"/>
                    </a:lnTo>
                    <a:lnTo>
                      <a:pt x="186" y="294"/>
                    </a:lnTo>
                    <a:lnTo>
                      <a:pt x="186" y="288"/>
                    </a:lnTo>
                    <a:lnTo>
                      <a:pt x="180" y="288"/>
                    </a:lnTo>
                    <a:lnTo>
                      <a:pt x="180" y="282"/>
                    </a:lnTo>
                    <a:lnTo>
                      <a:pt x="174" y="282"/>
                    </a:lnTo>
                    <a:lnTo>
                      <a:pt x="174" y="276"/>
                    </a:lnTo>
                    <a:lnTo>
                      <a:pt x="174" y="270"/>
                    </a:lnTo>
                    <a:lnTo>
                      <a:pt x="174" y="264"/>
                    </a:lnTo>
                    <a:lnTo>
                      <a:pt x="174" y="258"/>
                    </a:lnTo>
                    <a:lnTo>
                      <a:pt x="174" y="252"/>
                    </a:lnTo>
                    <a:lnTo>
                      <a:pt x="174" y="246"/>
                    </a:lnTo>
                    <a:lnTo>
                      <a:pt x="174" y="240"/>
                    </a:lnTo>
                    <a:lnTo>
                      <a:pt x="174" y="234"/>
                    </a:lnTo>
                    <a:lnTo>
                      <a:pt x="180" y="234"/>
                    </a:lnTo>
                    <a:lnTo>
                      <a:pt x="186" y="234"/>
                    </a:lnTo>
                    <a:lnTo>
                      <a:pt x="192" y="234"/>
                    </a:lnTo>
                    <a:lnTo>
                      <a:pt x="198" y="234"/>
                    </a:lnTo>
                    <a:lnTo>
                      <a:pt x="204" y="228"/>
                    </a:lnTo>
                    <a:lnTo>
                      <a:pt x="204" y="222"/>
                    </a:lnTo>
                    <a:lnTo>
                      <a:pt x="210" y="222"/>
                    </a:lnTo>
                    <a:lnTo>
                      <a:pt x="216" y="228"/>
                    </a:lnTo>
                    <a:lnTo>
                      <a:pt x="222" y="228"/>
                    </a:lnTo>
                    <a:lnTo>
                      <a:pt x="228" y="228"/>
                    </a:lnTo>
                    <a:lnTo>
                      <a:pt x="234" y="228"/>
                    </a:lnTo>
                    <a:lnTo>
                      <a:pt x="240" y="228"/>
                    </a:lnTo>
                    <a:lnTo>
                      <a:pt x="234" y="222"/>
                    </a:lnTo>
                    <a:lnTo>
                      <a:pt x="240" y="222"/>
                    </a:lnTo>
                    <a:lnTo>
                      <a:pt x="246" y="222"/>
                    </a:lnTo>
                    <a:lnTo>
                      <a:pt x="252" y="222"/>
                    </a:lnTo>
                    <a:lnTo>
                      <a:pt x="252" y="228"/>
                    </a:lnTo>
                    <a:lnTo>
                      <a:pt x="258" y="228"/>
                    </a:lnTo>
                    <a:lnTo>
                      <a:pt x="264" y="228"/>
                    </a:lnTo>
                    <a:lnTo>
                      <a:pt x="270" y="228"/>
                    </a:lnTo>
                    <a:lnTo>
                      <a:pt x="270" y="222"/>
                    </a:lnTo>
                    <a:lnTo>
                      <a:pt x="276" y="222"/>
                    </a:lnTo>
                    <a:lnTo>
                      <a:pt x="276" y="216"/>
                    </a:lnTo>
                    <a:lnTo>
                      <a:pt x="282" y="216"/>
                    </a:lnTo>
                    <a:lnTo>
                      <a:pt x="282" y="210"/>
                    </a:lnTo>
                    <a:lnTo>
                      <a:pt x="282" y="204"/>
                    </a:lnTo>
                    <a:lnTo>
                      <a:pt x="282" y="198"/>
                    </a:lnTo>
                    <a:lnTo>
                      <a:pt x="288" y="198"/>
                    </a:lnTo>
                    <a:lnTo>
                      <a:pt x="294" y="198"/>
                    </a:lnTo>
                    <a:lnTo>
                      <a:pt x="294" y="192"/>
                    </a:lnTo>
                    <a:lnTo>
                      <a:pt x="300" y="192"/>
                    </a:lnTo>
                    <a:lnTo>
                      <a:pt x="300" y="186"/>
                    </a:lnTo>
                    <a:lnTo>
                      <a:pt x="300" y="180"/>
                    </a:lnTo>
                    <a:lnTo>
                      <a:pt x="306" y="180"/>
                    </a:lnTo>
                    <a:lnTo>
                      <a:pt x="312" y="174"/>
                    </a:lnTo>
                    <a:lnTo>
                      <a:pt x="312" y="168"/>
                    </a:lnTo>
                    <a:lnTo>
                      <a:pt x="312" y="162"/>
                    </a:lnTo>
                    <a:lnTo>
                      <a:pt x="312" y="156"/>
                    </a:lnTo>
                    <a:lnTo>
                      <a:pt x="312" y="150"/>
                    </a:lnTo>
                    <a:lnTo>
                      <a:pt x="318" y="144"/>
                    </a:lnTo>
                    <a:lnTo>
                      <a:pt x="324" y="144"/>
                    </a:lnTo>
                    <a:lnTo>
                      <a:pt x="330" y="144"/>
                    </a:lnTo>
                    <a:lnTo>
                      <a:pt x="330" y="138"/>
                    </a:lnTo>
                    <a:lnTo>
                      <a:pt x="330" y="132"/>
                    </a:lnTo>
                    <a:lnTo>
                      <a:pt x="330" y="126"/>
                    </a:lnTo>
                    <a:lnTo>
                      <a:pt x="330" y="120"/>
                    </a:lnTo>
                    <a:lnTo>
                      <a:pt x="330" y="114"/>
                    </a:lnTo>
                    <a:lnTo>
                      <a:pt x="330" y="108"/>
                    </a:lnTo>
                    <a:lnTo>
                      <a:pt x="330" y="102"/>
                    </a:lnTo>
                    <a:lnTo>
                      <a:pt x="330" y="96"/>
                    </a:lnTo>
                    <a:lnTo>
                      <a:pt x="330" y="90"/>
                    </a:lnTo>
                    <a:lnTo>
                      <a:pt x="330" y="84"/>
                    </a:lnTo>
                    <a:lnTo>
                      <a:pt x="330" y="78"/>
                    </a:lnTo>
                    <a:lnTo>
                      <a:pt x="330" y="72"/>
                    </a:lnTo>
                    <a:lnTo>
                      <a:pt x="330" y="66"/>
                    </a:lnTo>
                    <a:lnTo>
                      <a:pt x="330" y="60"/>
                    </a:lnTo>
                    <a:lnTo>
                      <a:pt x="330" y="54"/>
                    </a:lnTo>
                    <a:lnTo>
                      <a:pt x="330" y="48"/>
                    </a:lnTo>
                    <a:lnTo>
                      <a:pt x="330" y="42"/>
                    </a:lnTo>
                    <a:lnTo>
                      <a:pt x="330" y="36"/>
                    </a:lnTo>
                    <a:lnTo>
                      <a:pt x="330" y="30"/>
                    </a:lnTo>
                    <a:lnTo>
                      <a:pt x="330" y="24"/>
                    </a:lnTo>
                    <a:lnTo>
                      <a:pt x="324" y="24"/>
                    </a:lnTo>
                    <a:lnTo>
                      <a:pt x="318" y="24"/>
                    </a:lnTo>
                    <a:lnTo>
                      <a:pt x="318" y="18"/>
                    </a:lnTo>
                    <a:lnTo>
                      <a:pt x="324" y="18"/>
                    </a:lnTo>
                    <a:lnTo>
                      <a:pt x="330" y="18"/>
                    </a:lnTo>
                    <a:lnTo>
                      <a:pt x="336" y="18"/>
                    </a:lnTo>
                    <a:lnTo>
                      <a:pt x="342" y="18"/>
                    </a:lnTo>
                    <a:lnTo>
                      <a:pt x="348" y="24"/>
                    </a:lnTo>
                    <a:lnTo>
                      <a:pt x="354" y="24"/>
                    </a:lnTo>
                    <a:lnTo>
                      <a:pt x="360" y="24"/>
                    </a:lnTo>
                    <a:lnTo>
                      <a:pt x="366" y="30"/>
                    </a:lnTo>
                    <a:lnTo>
                      <a:pt x="372" y="30"/>
                    </a:lnTo>
                    <a:lnTo>
                      <a:pt x="378" y="30"/>
                    </a:lnTo>
                    <a:lnTo>
                      <a:pt x="384" y="30"/>
                    </a:lnTo>
                    <a:lnTo>
                      <a:pt x="384" y="24"/>
                    </a:lnTo>
                    <a:lnTo>
                      <a:pt x="390" y="24"/>
                    </a:lnTo>
                    <a:lnTo>
                      <a:pt x="396" y="24"/>
                    </a:lnTo>
                    <a:lnTo>
                      <a:pt x="402" y="24"/>
                    </a:lnTo>
                    <a:lnTo>
                      <a:pt x="408" y="24"/>
                    </a:lnTo>
                    <a:lnTo>
                      <a:pt x="408" y="30"/>
                    </a:lnTo>
                    <a:lnTo>
                      <a:pt x="414" y="30"/>
                    </a:lnTo>
                    <a:lnTo>
                      <a:pt x="420" y="36"/>
                    </a:lnTo>
                    <a:lnTo>
                      <a:pt x="426" y="36"/>
                    </a:lnTo>
                    <a:lnTo>
                      <a:pt x="432" y="36"/>
                    </a:lnTo>
                    <a:lnTo>
                      <a:pt x="438" y="36"/>
                    </a:lnTo>
                    <a:lnTo>
                      <a:pt x="444" y="42"/>
                    </a:lnTo>
                    <a:lnTo>
                      <a:pt x="450" y="42"/>
                    </a:lnTo>
                    <a:lnTo>
                      <a:pt x="456" y="42"/>
                    </a:lnTo>
                    <a:lnTo>
                      <a:pt x="462" y="42"/>
                    </a:lnTo>
                    <a:lnTo>
                      <a:pt x="468" y="42"/>
                    </a:lnTo>
                    <a:lnTo>
                      <a:pt x="468" y="36"/>
                    </a:lnTo>
                    <a:lnTo>
                      <a:pt x="468" y="30"/>
                    </a:lnTo>
                    <a:lnTo>
                      <a:pt x="468" y="24"/>
                    </a:lnTo>
                    <a:lnTo>
                      <a:pt x="468" y="18"/>
                    </a:lnTo>
                    <a:lnTo>
                      <a:pt x="474" y="18"/>
                    </a:lnTo>
                    <a:lnTo>
                      <a:pt x="480" y="18"/>
                    </a:lnTo>
                    <a:lnTo>
                      <a:pt x="486" y="18"/>
                    </a:lnTo>
                    <a:lnTo>
                      <a:pt x="492" y="18"/>
                    </a:lnTo>
                    <a:lnTo>
                      <a:pt x="498" y="18"/>
                    </a:lnTo>
                    <a:lnTo>
                      <a:pt x="498" y="12"/>
                    </a:lnTo>
                    <a:lnTo>
                      <a:pt x="504" y="6"/>
                    </a:lnTo>
                    <a:lnTo>
                      <a:pt x="510" y="6"/>
                    </a:lnTo>
                    <a:lnTo>
                      <a:pt x="516" y="6"/>
                    </a:lnTo>
                    <a:lnTo>
                      <a:pt x="522" y="6"/>
                    </a:lnTo>
                    <a:lnTo>
                      <a:pt x="528" y="6"/>
                    </a:lnTo>
                    <a:lnTo>
                      <a:pt x="528" y="0"/>
                    </a:lnTo>
                    <a:lnTo>
                      <a:pt x="534" y="0"/>
                    </a:lnTo>
                    <a:lnTo>
                      <a:pt x="540" y="0"/>
                    </a:lnTo>
                    <a:lnTo>
                      <a:pt x="546" y="0"/>
                    </a:lnTo>
                    <a:lnTo>
                      <a:pt x="546" y="6"/>
                    </a:lnTo>
                    <a:lnTo>
                      <a:pt x="546" y="12"/>
                    </a:lnTo>
                    <a:lnTo>
                      <a:pt x="546" y="18"/>
                    </a:lnTo>
                    <a:lnTo>
                      <a:pt x="546" y="24"/>
                    </a:lnTo>
                    <a:lnTo>
                      <a:pt x="540" y="24"/>
                    </a:lnTo>
                    <a:lnTo>
                      <a:pt x="534" y="24"/>
                    </a:lnTo>
                    <a:lnTo>
                      <a:pt x="528" y="18"/>
                    </a:lnTo>
                    <a:lnTo>
                      <a:pt x="528" y="24"/>
                    </a:lnTo>
                    <a:lnTo>
                      <a:pt x="522" y="24"/>
                    </a:lnTo>
                    <a:lnTo>
                      <a:pt x="516" y="24"/>
                    </a:lnTo>
                    <a:lnTo>
                      <a:pt x="510" y="30"/>
                    </a:lnTo>
                    <a:lnTo>
                      <a:pt x="510" y="36"/>
                    </a:lnTo>
                    <a:lnTo>
                      <a:pt x="510" y="42"/>
                    </a:lnTo>
                    <a:lnTo>
                      <a:pt x="510" y="48"/>
                    </a:lnTo>
                    <a:lnTo>
                      <a:pt x="516" y="48"/>
                    </a:lnTo>
                    <a:lnTo>
                      <a:pt x="522" y="48"/>
                    </a:lnTo>
                    <a:lnTo>
                      <a:pt x="522" y="54"/>
                    </a:lnTo>
                    <a:lnTo>
                      <a:pt x="528" y="54"/>
                    </a:lnTo>
                    <a:lnTo>
                      <a:pt x="528" y="60"/>
                    </a:lnTo>
                    <a:lnTo>
                      <a:pt x="528" y="66"/>
                    </a:lnTo>
                    <a:lnTo>
                      <a:pt x="528" y="72"/>
                    </a:lnTo>
                    <a:lnTo>
                      <a:pt x="528" y="78"/>
                    </a:lnTo>
                    <a:lnTo>
                      <a:pt x="522" y="72"/>
                    </a:lnTo>
                    <a:lnTo>
                      <a:pt x="516" y="72"/>
                    </a:lnTo>
                    <a:lnTo>
                      <a:pt x="510" y="72"/>
                    </a:lnTo>
                    <a:lnTo>
                      <a:pt x="510" y="78"/>
                    </a:lnTo>
                    <a:lnTo>
                      <a:pt x="510" y="84"/>
                    </a:lnTo>
                    <a:lnTo>
                      <a:pt x="510" y="90"/>
                    </a:lnTo>
                    <a:lnTo>
                      <a:pt x="510" y="96"/>
                    </a:lnTo>
                    <a:lnTo>
                      <a:pt x="510" y="102"/>
                    </a:lnTo>
                    <a:lnTo>
                      <a:pt x="516" y="102"/>
                    </a:lnTo>
                    <a:lnTo>
                      <a:pt x="522" y="108"/>
                    </a:lnTo>
                    <a:lnTo>
                      <a:pt x="528" y="108"/>
                    </a:lnTo>
                    <a:lnTo>
                      <a:pt x="528" y="114"/>
                    </a:lnTo>
                    <a:lnTo>
                      <a:pt x="522" y="114"/>
                    </a:lnTo>
                    <a:lnTo>
                      <a:pt x="522" y="120"/>
                    </a:lnTo>
                    <a:lnTo>
                      <a:pt x="516" y="120"/>
                    </a:lnTo>
                    <a:lnTo>
                      <a:pt x="510" y="120"/>
                    </a:lnTo>
                    <a:lnTo>
                      <a:pt x="504" y="126"/>
                    </a:lnTo>
                    <a:lnTo>
                      <a:pt x="504" y="120"/>
                    </a:lnTo>
                    <a:lnTo>
                      <a:pt x="498" y="120"/>
                    </a:lnTo>
                    <a:lnTo>
                      <a:pt x="498" y="126"/>
                    </a:lnTo>
                    <a:lnTo>
                      <a:pt x="492" y="126"/>
                    </a:lnTo>
                    <a:lnTo>
                      <a:pt x="498" y="132"/>
                    </a:lnTo>
                    <a:lnTo>
                      <a:pt x="504" y="138"/>
                    </a:lnTo>
                    <a:lnTo>
                      <a:pt x="510" y="138"/>
                    </a:lnTo>
                    <a:lnTo>
                      <a:pt x="510" y="144"/>
                    </a:lnTo>
                    <a:lnTo>
                      <a:pt x="510" y="150"/>
                    </a:lnTo>
                    <a:lnTo>
                      <a:pt x="510" y="156"/>
                    </a:lnTo>
                    <a:lnTo>
                      <a:pt x="510" y="162"/>
                    </a:lnTo>
                    <a:lnTo>
                      <a:pt x="510" y="168"/>
                    </a:lnTo>
                    <a:lnTo>
                      <a:pt x="516" y="174"/>
                    </a:lnTo>
                    <a:lnTo>
                      <a:pt x="522" y="180"/>
                    </a:lnTo>
                    <a:lnTo>
                      <a:pt x="528" y="186"/>
                    </a:lnTo>
                    <a:lnTo>
                      <a:pt x="528" y="192"/>
                    </a:lnTo>
                    <a:lnTo>
                      <a:pt x="522" y="198"/>
                    </a:lnTo>
                    <a:lnTo>
                      <a:pt x="528" y="198"/>
                    </a:lnTo>
                    <a:lnTo>
                      <a:pt x="534" y="198"/>
                    </a:lnTo>
                    <a:lnTo>
                      <a:pt x="540" y="198"/>
                    </a:lnTo>
                    <a:lnTo>
                      <a:pt x="540" y="192"/>
                    </a:lnTo>
                    <a:lnTo>
                      <a:pt x="540" y="186"/>
                    </a:lnTo>
                    <a:lnTo>
                      <a:pt x="546" y="180"/>
                    </a:lnTo>
                    <a:lnTo>
                      <a:pt x="552" y="180"/>
                    </a:lnTo>
                    <a:lnTo>
                      <a:pt x="558" y="180"/>
                    </a:lnTo>
                    <a:lnTo>
                      <a:pt x="558" y="174"/>
                    </a:lnTo>
                    <a:lnTo>
                      <a:pt x="558" y="168"/>
                    </a:lnTo>
                    <a:lnTo>
                      <a:pt x="564" y="168"/>
                    </a:lnTo>
                    <a:lnTo>
                      <a:pt x="570" y="168"/>
                    </a:lnTo>
                    <a:lnTo>
                      <a:pt x="576" y="168"/>
                    </a:lnTo>
                    <a:lnTo>
                      <a:pt x="582" y="168"/>
                    </a:lnTo>
                    <a:lnTo>
                      <a:pt x="588" y="168"/>
                    </a:lnTo>
                    <a:lnTo>
                      <a:pt x="588" y="174"/>
                    </a:lnTo>
                    <a:lnTo>
                      <a:pt x="588" y="180"/>
                    </a:lnTo>
                    <a:lnTo>
                      <a:pt x="588" y="186"/>
                    </a:lnTo>
                    <a:lnTo>
                      <a:pt x="588" y="192"/>
                    </a:lnTo>
                    <a:lnTo>
                      <a:pt x="588" y="198"/>
                    </a:lnTo>
                    <a:lnTo>
                      <a:pt x="588" y="204"/>
                    </a:lnTo>
                    <a:lnTo>
                      <a:pt x="582" y="204"/>
                    </a:lnTo>
                    <a:lnTo>
                      <a:pt x="582" y="210"/>
                    </a:lnTo>
                    <a:lnTo>
                      <a:pt x="588" y="210"/>
                    </a:lnTo>
                    <a:lnTo>
                      <a:pt x="588" y="216"/>
                    </a:lnTo>
                    <a:lnTo>
                      <a:pt x="594" y="216"/>
                    </a:lnTo>
                    <a:lnTo>
                      <a:pt x="600" y="222"/>
                    </a:lnTo>
                    <a:lnTo>
                      <a:pt x="600" y="228"/>
                    </a:lnTo>
                    <a:lnTo>
                      <a:pt x="606" y="228"/>
                    </a:lnTo>
                    <a:lnTo>
                      <a:pt x="612" y="228"/>
                    </a:lnTo>
                    <a:lnTo>
                      <a:pt x="612" y="234"/>
                    </a:lnTo>
                    <a:lnTo>
                      <a:pt x="618" y="234"/>
                    </a:lnTo>
                    <a:lnTo>
                      <a:pt x="618" y="240"/>
                    </a:lnTo>
                    <a:lnTo>
                      <a:pt x="612" y="240"/>
                    </a:lnTo>
                    <a:lnTo>
                      <a:pt x="612" y="246"/>
                    </a:lnTo>
                    <a:lnTo>
                      <a:pt x="612" y="252"/>
                    </a:lnTo>
                    <a:lnTo>
                      <a:pt x="618" y="252"/>
                    </a:lnTo>
                    <a:lnTo>
                      <a:pt x="624" y="258"/>
                    </a:lnTo>
                    <a:lnTo>
                      <a:pt x="630" y="258"/>
                    </a:lnTo>
                    <a:lnTo>
                      <a:pt x="630" y="264"/>
                    </a:lnTo>
                    <a:lnTo>
                      <a:pt x="630" y="270"/>
                    </a:lnTo>
                    <a:lnTo>
                      <a:pt x="630" y="276"/>
                    </a:lnTo>
                    <a:lnTo>
                      <a:pt x="630" y="282"/>
                    </a:lnTo>
                    <a:lnTo>
                      <a:pt x="630" y="288"/>
                    </a:lnTo>
                    <a:lnTo>
                      <a:pt x="636" y="288"/>
                    </a:lnTo>
                    <a:lnTo>
                      <a:pt x="642" y="294"/>
                    </a:lnTo>
                    <a:lnTo>
                      <a:pt x="642" y="300"/>
                    </a:lnTo>
                    <a:lnTo>
                      <a:pt x="636" y="300"/>
                    </a:lnTo>
                    <a:lnTo>
                      <a:pt x="630" y="300"/>
                    </a:lnTo>
                    <a:lnTo>
                      <a:pt x="630" y="306"/>
                    </a:lnTo>
                    <a:lnTo>
                      <a:pt x="630" y="312"/>
                    </a:lnTo>
                    <a:lnTo>
                      <a:pt x="636" y="312"/>
                    </a:lnTo>
                    <a:lnTo>
                      <a:pt x="642" y="312"/>
                    </a:lnTo>
                    <a:lnTo>
                      <a:pt x="642" y="318"/>
                    </a:lnTo>
                    <a:lnTo>
                      <a:pt x="648" y="318"/>
                    </a:lnTo>
                    <a:lnTo>
                      <a:pt x="654" y="318"/>
                    </a:lnTo>
                    <a:lnTo>
                      <a:pt x="660" y="318"/>
                    </a:lnTo>
                    <a:lnTo>
                      <a:pt x="660" y="312"/>
                    </a:lnTo>
                    <a:lnTo>
                      <a:pt x="666" y="312"/>
                    </a:lnTo>
                    <a:lnTo>
                      <a:pt x="672" y="312"/>
                    </a:lnTo>
                    <a:lnTo>
                      <a:pt x="672" y="306"/>
                    </a:lnTo>
                    <a:lnTo>
                      <a:pt x="672" y="300"/>
                    </a:lnTo>
                    <a:lnTo>
                      <a:pt x="678" y="300"/>
                    </a:lnTo>
                    <a:lnTo>
                      <a:pt x="684" y="300"/>
                    </a:lnTo>
                    <a:lnTo>
                      <a:pt x="690" y="300"/>
                    </a:lnTo>
                    <a:lnTo>
                      <a:pt x="690" y="306"/>
                    </a:lnTo>
                    <a:lnTo>
                      <a:pt x="690" y="312"/>
                    </a:lnTo>
                    <a:lnTo>
                      <a:pt x="690" y="318"/>
                    </a:lnTo>
                    <a:lnTo>
                      <a:pt x="696" y="318"/>
                    </a:lnTo>
                    <a:lnTo>
                      <a:pt x="702" y="318"/>
                    </a:lnTo>
                    <a:lnTo>
                      <a:pt x="708" y="318"/>
                    </a:lnTo>
                    <a:lnTo>
                      <a:pt x="714" y="318"/>
                    </a:lnTo>
                    <a:lnTo>
                      <a:pt x="720" y="318"/>
                    </a:lnTo>
                    <a:lnTo>
                      <a:pt x="726" y="318"/>
                    </a:lnTo>
                    <a:lnTo>
                      <a:pt x="732" y="318"/>
                    </a:lnTo>
                    <a:lnTo>
                      <a:pt x="738" y="318"/>
                    </a:lnTo>
                    <a:lnTo>
                      <a:pt x="744" y="318"/>
                    </a:lnTo>
                    <a:lnTo>
                      <a:pt x="750" y="318"/>
                    </a:lnTo>
                    <a:lnTo>
                      <a:pt x="750" y="312"/>
                    </a:lnTo>
                    <a:lnTo>
                      <a:pt x="750" y="306"/>
                    </a:lnTo>
                    <a:lnTo>
                      <a:pt x="756" y="306"/>
                    </a:lnTo>
                    <a:lnTo>
                      <a:pt x="756" y="312"/>
                    </a:lnTo>
                    <a:lnTo>
                      <a:pt x="762" y="312"/>
                    </a:lnTo>
                    <a:lnTo>
                      <a:pt x="768" y="318"/>
                    </a:lnTo>
                    <a:lnTo>
                      <a:pt x="762" y="318"/>
                    </a:lnTo>
                    <a:lnTo>
                      <a:pt x="762" y="324"/>
                    </a:lnTo>
                    <a:lnTo>
                      <a:pt x="756" y="324"/>
                    </a:lnTo>
                    <a:lnTo>
                      <a:pt x="750" y="324"/>
                    </a:lnTo>
                    <a:lnTo>
                      <a:pt x="750" y="330"/>
                    </a:lnTo>
                    <a:lnTo>
                      <a:pt x="750" y="336"/>
                    </a:lnTo>
                    <a:lnTo>
                      <a:pt x="750" y="342"/>
                    </a:lnTo>
                    <a:lnTo>
                      <a:pt x="744" y="342"/>
                    </a:lnTo>
                    <a:lnTo>
                      <a:pt x="744" y="348"/>
                    </a:lnTo>
                    <a:lnTo>
                      <a:pt x="738" y="348"/>
                    </a:lnTo>
                    <a:lnTo>
                      <a:pt x="732" y="354"/>
                    </a:lnTo>
                    <a:lnTo>
                      <a:pt x="726" y="354"/>
                    </a:lnTo>
                    <a:lnTo>
                      <a:pt x="720" y="354"/>
                    </a:lnTo>
                    <a:lnTo>
                      <a:pt x="714" y="354"/>
                    </a:lnTo>
                    <a:lnTo>
                      <a:pt x="708" y="354"/>
                    </a:lnTo>
                    <a:lnTo>
                      <a:pt x="702" y="354"/>
                    </a:lnTo>
                    <a:lnTo>
                      <a:pt x="696" y="354"/>
                    </a:lnTo>
                    <a:lnTo>
                      <a:pt x="690" y="354"/>
                    </a:lnTo>
                    <a:lnTo>
                      <a:pt x="690" y="360"/>
                    </a:lnTo>
                    <a:lnTo>
                      <a:pt x="690" y="366"/>
                    </a:lnTo>
                    <a:lnTo>
                      <a:pt x="690" y="372"/>
                    </a:lnTo>
                    <a:lnTo>
                      <a:pt x="690" y="378"/>
                    </a:lnTo>
                    <a:lnTo>
                      <a:pt x="690" y="384"/>
                    </a:lnTo>
                    <a:lnTo>
                      <a:pt x="690" y="390"/>
                    </a:lnTo>
                    <a:lnTo>
                      <a:pt x="684" y="396"/>
                    </a:lnTo>
                    <a:lnTo>
                      <a:pt x="678" y="396"/>
                    </a:lnTo>
                    <a:lnTo>
                      <a:pt x="672" y="396"/>
                    </a:lnTo>
                    <a:lnTo>
                      <a:pt x="666" y="396"/>
                    </a:lnTo>
                    <a:lnTo>
                      <a:pt x="660" y="396"/>
                    </a:lnTo>
                    <a:lnTo>
                      <a:pt x="654" y="396"/>
                    </a:lnTo>
                    <a:lnTo>
                      <a:pt x="654" y="402"/>
                    </a:lnTo>
                    <a:lnTo>
                      <a:pt x="654" y="408"/>
                    </a:lnTo>
                    <a:lnTo>
                      <a:pt x="660" y="408"/>
                    </a:lnTo>
                    <a:lnTo>
                      <a:pt x="660" y="414"/>
                    </a:lnTo>
                    <a:lnTo>
                      <a:pt x="666" y="414"/>
                    </a:lnTo>
                    <a:lnTo>
                      <a:pt x="672" y="414"/>
                    </a:lnTo>
                    <a:lnTo>
                      <a:pt x="666" y="414"/>
                    </a:lnTo>
                    <a:lnTo>
                      <a:pt x="660" y="420"/>
                    </a:lnTo>
                    <a:lnTo>
                      <a:pt x="654" y="420"/>
                    </a:lnTo>
                    <a:lnTo>
                      <a:pt x="660" y="420"/>
                    </a:lnTo>
                    <a:lnTo>
                      <a:pt x="660" y="426"/>
                    </a:lnTo>
                    <a:lnTo>
                      <a:pt x="666" y="426"/>
                    </a:lnTo>
                    <a:lnTo>
                      <a:pt x="672" y="432"/>
                    </a:lnTo>
                    <a:lnTo>
                      <a:pt x="666" y="438"/>
                    </a:lnTo>
                    <a:lnTo>
                      <a:pt x="660" y="438"/>
                    </a:lnTo>
                    <a:lnTo>
                      <a:pt x="654" y="438"/>
                    </a:lnTo>
                    <a:lnTo>
                      <a:pt x="654" y="444"/>
                    </a:lnTo>
                    <a:lnTo>
                      <a:pt x="654" y="450"/>
                    </a:lnTo>
                    <a:lnTo>
                      <a:pt x="654" y="456"/>
                    </a:lnTo>
                    <a:lnTo>
                      <a:pt x="654" y="462"/>
                    </a:lnTo>
                    <a:lnTo>
                      <a:pt x="654" y="468"/>
                    </a:lnTo>
                    <a:lnTo>
                      <a:pt x="648" y="468"/>
                    </a:lnTo>
                    <a:lnTo>
                      <a:pt x="642" y="468"/>
                    </a:lnTo>
                    <a:lnTo>
                      <a:pt x="636" y="468"/>
                    </a:lnTo>
                    <a:lnTo>
                      <a:pt x="630" y="468"/>
                    </a:lnTo>
                    <a:lnTo>
                      <a:pt x="624" y="468"/>
                    </a:lnTo>
                    <a:lnTo>
                      <a:pt x="630" y="474"/>
                    </a:lnTo>
                    <a:lnTo>
                      <a:pt x="636" y="480"/>
                    </a:lnTo>
                    <a:lnTo>
                      <a:pt x="642" y="486"/>
                    </a:lnTo>
                    <a:lnTo>
                      <a:pt x="642" y="492"/>
                    </a:lnTo>
                    <a:lnTo>
                      <a:pt x="636" y="492"/>
                    </a:lnTo>
                    <a:lnTo>
                      <a:pt x="630" y="492"/>
                    </a:lnTo>
                    <a:lnTo>
                      <a:pt x="624" y="498"/>
                    </a:lnTo>
                    <a:lnTo>
                      <a:pt x="624" y="504"/>
                    </a:lnTo>
                    <a:lnTo>
                      <a:pt x="624" y="510"/>
                    </a:lnTo>
                    <a:lnTo>
                      <a:pt x="624" y="516"/>
                    </a:lnTo>
                    <a:lnTo>
                      <a:pt x="630" y="516"/>
                    </a:lnTo>
                    <a:lnTo>
                      <a:pt x="630" y="522"/>
                    </a:lnTo>
                    <a:lnTo>
                      <a:pt x="636" y="522"/>
                    </a:lnTo>
                    <a:lnTo>
                      <a:pt x="642" y="522"/>
                    </a:lnTo>
                    <a:lnTo>
                      <a:pt x="642" y="528"/>
                    </a:lnTo>
                    <a:lnTo>
                      <a:pt x="642" y="534"/>
                    </a:lnTo>
                    <a:lnTo>
                      <a:pt x="642" y="540"/>
                    </a:lnTo>
                    <a:lnTo>
                      <a:pt x="642" y="546"/>
                    </a:lnTo>
                    <a:lnTo>
                      <a:pt x="636" y="546"/>
                    </a:lnTo>
                    <a:lnTo>
                      <a:pt x="636" y="552"/>
                    </a:lnTo>
                    <a:lnTo>
                      <a:pt x="636" y="558"/>
                    </a:lnTo>
                    <a:lnTo>
                      <a:pt x="636" y="564"/>
                    </a:lnTo>
                    <a:lnTo>
                      <a:pt x="636" y="570"/>
                    </a:lnTo>
                    <a:lnTo>
                      <a:pt x="642" y="576"/>
                    </a:lnTo>
                    <a:lnTo>
                      <a:pt x="636" y="576"/>
                    </a:lnTo>
                    <a:lnTo>
                      <a:pt x="630" y="582"/>
                    </a:lnTo>
                    <a:lnTo>
                      <a:pt x="624" y="582"/>
                    </a:lnTo>
                    <a:lnTo>
                      <a:pt x="624" y="588"/>
                    </a:lnTo>
                    <a:lnTo>
                      <a:pt x="624" y="594"/>
                    </a:lnTo>
                    <a:lnTo>
                      <a:pt x="624" y="600"/>
                    </a:lnTo>
                    <a:lnTo>
                      <a:pt x="618" y="600"/>
                    </a:lnTo>
                    <a:lnTo>
                      <a:pt x="612" y="600"/>
                    </a:lnTo>
                    <a:lnTo>
                      <a:pt x="606" y="600"/>
                    </a:lnTo>
                    <a:lnTo>
                      <a:pt x="600" y="600"/>
                    </a:lnTo>
                    <a:lnTo>
                      <a:pt x="594" y="600"/>
                    </a:lnTo>
                    <a:lnTo>
                      <a:pt x="588" y="606"/>
                    </a:lnTo>
                    <a:lnTo>
                      <a:pt x="582" y="606"/>
                    </a:lnTo>
                    <a:lnTo>
                      <a:pt x="576" y="606"/>
                    </a:lnTo>
                    <a:lnTo>
                      <a:pt x="570" y="606"/>
                    </a:lnTo>
                    <a:lnTo>
                      <a:pt x="564" y="606"/>
                    </a:lnTo>
                    <a:lnTo>
                      <a:pt x="558" y="606"/>
                    </a:lnTo>
                    <a:lnTo>
                      <a:pt x="552" y="600"/>
                    </a:lnTo>
                    <a:lnTo>
                      <a:pt x="546" y="600"/>
                    </a:lnTo>
                    <a:lnTo>
                      <a:pt x="540" y="600"/>
                    </a:lnTo>
                    <a:lnTo>
                      <a:pt x="534" y="600"/>
                    </a:lnTo>
                    <a:lnTo>
                      <a:pt x="534" y="606"/>
                    </a:lnTo>
                    <a:lnTo>
                      <a:pt x="528" y="606"/>
                    </a:lnTo>
                    <a:lnTo>
                      <a:pt x="522" y="606"/>
                    </a:lnTo>
                    <a:lnTo>
                      <a:pt x="516" y="606"/>
                    </a:lnTo>
                    <a:lnTo>
                      <a:pt x="516" y="612"/>
                    </a:lnTo>
                    <a:lnTo>
                      <a:pt x="510" y="612"/>
                    </a:lnTo>
                    <a:lnTo>
                      <a:pt x="504" y="612"/>
                    </a:lnTo>
                    <a:lnTo>
                      <a:pt x="498" y="612"/>
                    </a:lnTo>
                    <a:lnTo>
                      <a:pt x="492" y="612"/>
                    </a:lnTo>
                    <a:lnTo>
                      <a:pt x="486" y="612"/>
                    </a:lnTo>
                    <a:lnTo>
                      <a:pt x="480" y="612"/>
                    </a:lnTo>
                    <a:lnTo>
                      <a:pt x="474" y="612"/>
                    </a:lnTo>
                    <a:lnTo>
                      <a:pt x="468" y="612"/>
                    </a:lnTo>
                    <a:lnTo>
                      <a:pt x="462" y="612"/>
                    </a:lnTo>
                    <a:lnTo>
                      <a:pt x="456" y="618"/>
                    </a:lnTo>
                    <a:lnTo>
                      <a:pt x="450" y="618"/>
                    </a:lnTo>
                    <a:lnTo>
                      <a:pt x="444" y="618"/>
                    </a:lnTo>
                    <a:lnTo>
                      <a:pt x="438" y="624"/>
                    </a:lnTo>
                    <a:lnTo>
                      <a:pt x="432" y="630"/>
                    </a:lnTo>
                    <a:lnTo>
                      <a:pt x="426" y="630"/>
                    </a:lnTo>
                    <a:lnTo>
                      <a:pt x="420" y="630"/>
                    </a:lnTo>
                    <a:lnTo>
                      <a:pt x="414" y="630"/>
                    </a:lnTo>
                    <a:lnTo>
                      <a:pt x="408" y="630"/>
                    </a:lnTo>
                    <a:lnTo>
                      <a:pt x="402" y="630"/>
                    </a:lnTo>
                    <a:lnTo>
                      <a:pt x="396" y="630"/>
                    </a:lnTo>
                    <a:lnTo>
                      <a:pt x="390" y="630"/>
                    </a:lnTo>
                    <a:lnTo>
                      <a:pt x="384" y="630"/>
                    </a:lnTo>
                    <a:lnTo>
                      <a:pt x="378" y="630"/>
                    </a:lnTo>
                    <a:lnTo>
                      <a:pt x="372" y="636"/>
                    </a:lnTo>
                    <a:lnTo>
                      <a:pt x="366" y="636"/>
                    </a:lnTo>
                    <a:lnTo>
                      <a:pt x="360" y="636"/>
                    </a:lnTo>
                    <a:lnTo>
                      <a:pt x="354" y="636"/>
                    </a:lnTo>
                    <a:lnTo>
                      <a:pt x="348" y="636"/>
                    </a:lnTo>
                    <a:lnTo>
                      <a:pt x="342" y="636"/>
                    </a:lnTo>
                    <a:lnTo>
                      <a:pt x="336" y="636"/>
                    </a:lnTo>
                    <a:lnTo>
                      <a:pt x="330" y="642"/>
                    </a:lnTo>
                    <a:lnTo>
                      <a:pt x="324" y="642"/>
                    </a:lnTo>
                    <a:lnTo>
                      <a:pt x="318" y="642"/>
                    </a:lnTo>
                    <a:lnTo>
                      <a:pt x="312" y="642"/>
                    </a:lnTo>
                    <a:lnTo>
                      <a:pt x="306" y="642"/>
                    </a:lnTo>
                    <a:lnTo>
                      <a:pt x="300" y="642"/>
                    </a:lnTo>
                    <a:lnTo>
                      <a:pt x="294" y="642"/>
                    </a:lnTo>
                    <a:lnTo>
                      <a:pt x="288" y="642"/>
                    </a:lnTo>
                    <a:lnTo>
                      <a:pt x="282" y="642"/>
                    </a:lnTo>
                    <a:lnTo>
                      <a:pt x="282" y="636"/>
                    </a:lnTo>
                    <a:lnTo>
                      <a:pt x="276" y="636"/>
                    </a:lnTo>
                    <a:lnTo>
                      <a:pt x="270" y="642"/>
                    </a:lnTo>
                    <a:lnTo>
                      <a:pt x="264" y="642"/>
                    </a:lnTo>
                    <a:lnTo>
                      <a:pt x="258" y="642"/>
                    </a:lnTo>
                    <a:lnTo>
                      <a:pt x="252" y="642"/>
                    </a:lnTo>
                    <a:lnTo>
                      <a:pt x="246" y="642"/>
                    </a:lnTo>
                    <a:lnTo>
                      <a:pt x="246" y="648"/>
                    </a:lnTo>
                    <a:lnTo>
                      <a:pt x="240" y="648"/>
                    </a:lnTo>
                    <a:lnTo>
                      <a:pt x="234" y="648"/>
                    </a:lnTo>
                    <a:lnTo>
                      <a:pt x="228" y="648"/>
                    </a:lnTo>
                    <a:lnTo>
                      <a:pt x="222" y="648"/>
                    </a:lnTo>
                    <a:lnTo>
                      <a:pt x="216" y="654"/>
                    </a:lnTo>
                    <a:lnTo>
                      <a:pt x="210" y="654"/>
                    </a:lnTo>
                    <a:lnTo>
                      <a:pt x="204" y="654"/>
                    </a:lnTo>
                    <a:lnTo>
                      <a:pt x="198" y="654"/>
                    </a:lnTo>
                    <a:lnTo>
                      <a:pt x="198" y="648"/>
                    </a:lnTo>
                    <a:lnTo>
                      <a:pt x="192" y="648"/>
                    </a:lnTo>
                    <a:lnTo>
                      <a:pt x="186" y="648"/>
                    </a:lnTo>
                    <a:lnTo>
                      <a:pt x="180" y="648"/>
                    </a:lnTo>
                    <a:lnTo>
                      <a:pt x="174" y="648"/>
                    </a:lnTo>
                    <a:lnTo>
                      <a:pt x="168" y="648"/>
                    </a:lnTo>
                    <a:lnTo>
                      <a:pt x="162" y="648"/>
                    </a:lnTo>
                    <a:lnTo>
                      <a:pt x="156" y="648"/>
                    </a:lnTo>
                    <a:lnTo>
                      <a:pt x="150" y="648"/>
                    </a:lnTo>
                    <a:lnTo>
                      <a:pt x="150" y="654"/>
                    </a:lnTo>
                    <a:lnTo>
                      <a:pt x="144" y="654"/>
                    </a:lnTo>
                    <a:lnTo>
                      <a:pt x="138" y="654"/>
                    </a:lnTo>
                    <a:lnTo>
                      <a:pt x="138" y="660"/>
                    </a:lnTo>
                    <a:lnTo>
                      <a:pt x="132" y="660"/>
                    </a:lnTo>
                    <a:lnTo>
                      <a:pt x="132" y="666"/>
                    </a:lnTo>
                    <a:lnTo>
                      <a:pt x="126" y="666"/>
                    </a:lnTo>
                    <a:lnTo>
                      <a:pt x="120" y="666"/>
                    </a:lnTo>
                    <a:lnTo>
                      <a:pt x="114" y="672"/>
                    </a:lnTo>
                    <a:lnTo>
                      <a:pt x="108" y="672"/>
                    </a:lnTo>
                    <a:lnTo>
                      <a:pt x="102" y="672"/>
                    </a:lnTo>
                    <a:lnTo>
                      <a:pt x="96" y="672"/>
                    </a:lnTo>
                    <a:lnTo>
                      <a:pt x="96" y="678"/>
                    </a:lnTo>
                    <a:lnTo>
                      <a:pt x="90" y="678"/>
                    </a:lnTo>
                    <a:lnTo>
                      <a:pt x="84" y="678"/>
                    </a:lnTo>
                    <a:lnTo>
                      <a:pt x="78" y="678"/>
                    </a:lnTo>
                    <a:lnTo>
                      <a:pt x="72" y="678"/>
                    </a:lnTo>
                    <a:lnTo>
                      <a:pt x="66" y="678"/>
                    </a:lnTo>
                    <a:lnTo>
                      <a:pt x="60" y="678"/>
                    </a:lnTo>
                    <a:lnTo>
                      <a:pt x="54" y="678"/>
                    </a:lnTo>
                    <a:lnTo>
                      <a:pt x="48" y="672"/>
                    </a:lnTo>
                    <a:lnTo>
                      <a:pt x="48" y="666"/>
                    </a:lnTo>
                    <a:lnTo>
                      <a:pt x="48" y="660"/>
                    </a:lnTo>
                    <a:lnTo>
                      <a:pt x="42" y="660"/>
                    </a:lnTo>
                    <a:lnTo>
                      <a:pt x="36" y="660"/>
                    </a:lnTo>
                    <a:lnTo>
                      <a:pt x="30" y="660"/>
                    </a:lnTo>
                    <a:lnTo>
                      <a:pt x="18" y="654"/>
                    </a:lnTo>
                    <a:lnTo>
                      <a:pt x="18" y="648"/>
                    </a:lnTo>
                    <a:lnTo>
                      <a:pt x="18" y="642"/>
                    </a:lnTo>
                    <a:lnTo>
                      <a:pt x="18" y="636"/>
                    </a:lnTo>
                    <a:lnTo>
                      <a:pt x="12" y="636"/>
                    </a:lnTo>
                    <a:lnTo>
                      <a:pt x="6" y="636"/>
                    </a:lnTo>
                    <a:lnTo>
                      <a:pt x="0" y="630"/>
                    </a:lnTo>
                    <a:lnTo>
                      <a:pt x="0" y="624"/>
                    </a:lnTo>
                    <a:lnTo>
                      <a:pt x="6" y="624"/>
                    </a:lnTo>
                    <a:lnTo>
                      <a:pt x="12" y="624"/>
                    </a:lnTo>
                    <a:lnTo>
                      <a:pt x="18" y="624"/>
                    </a:lnTo>
                    <a:lnTo>
                      <a:pt x="24" y="624"/>
                    </a:lnTo>
                    <a:lnTo>
                      <a:pt x="30" y="624"/>
                    </a:lnTo>
                    <a:lnTo>
                      <a:pt x="30" y="618"/>
                    </a:lnTo>
                    <a:lnTo>
                      <a:pt x="30" y="612"/>
                    </a:lnTo>
                    <a:lnTo>
                      <a:pt x="36" y="606"/>
                    </a:lnTo>
                    <a:lnTo>
                      <a:pt x="30" y="606"/>
                    </a:lnTo>
                    <a:lnTo>
                      <a:pt x="30" y="600"/>
                    </a:lnTo>
                    <a:close/>
                  </a:path>
                </a:pathLst>
              </a:custGeom>
              <a:noFill/>
              <a:ln w="6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07" name="Freeform 255"/>
              <p:cNvSpPr>
                <a:spLocks/>
              </p:cNvSpPr>
              <p:nvPr/>
            </p:nvSpPr>
            <p:spPr bwMode="auto">
              <a:xfrm>
                <a:off x="2238375" y="5619750"/>
                <a:ext cx="809625" cy="523875"/>
              </a:xfrm>
              <a:custGeom>
                <a:avLst/>
                <a:gdLst>
                  <a:gd name="T0" fmla="*/ 2147483647 w 510"/>
                  <a:gd name="T1" fmla="*/ 2147483647 h 330"/>
                  <a:gd name="T2" fmla="*/ 2147483647 w 510"/>
                  <a:gd name="T3" fmla="*/ 0 h 330"/>
                  <a:gd name="T4" fmla="*/ 2147483647 w 510"/>
                  <a:gd name="T5" fmla="*/ 0 h 330"/>
                  <a:gd name="T6" fmla="*/ 2147483647 w 510"/>
                  <a:gd name="T7" fmla="*/ 2147483647 h 330"/>
                  <a:gd name="T8" fmla="*/ 2147483647 w 510"/>
                  <a:gd name="T9" fmla="*/ 2147483647 h 330"/>
                  <a:gd name="T10" fmla="*/ 2147483647 w 510"/>
                  <a:gd name="T11" fmla="*/ 2147483647 h 330"/>
                  <a:gd name="T12" fmla="*/ 2147483647 w 510"/>
                  <a:gd name="T13" fmla="*/ 2147483647 h 330"/>
                  <a:gd name="T14" fmla="*/ 2147483647 w 510"/>
                  <a:gd name="T15" fmla="*/ 2147483647 h 330"/>
                  <a:gd name="T16" fmla="*/ 2147483647 w 510"/>
                  <a:gd name="T17" fmla="*/ 2147483647 h 330"/>
                  <a:gd name="T18" fmla="*/ 2147483647 w 510"/>
                  <a:gd name="T19" fmla="*/ 2147483647 h 330"/>
                  <a:gd name="T20" fmla="*/ 2147483647 w 510"/>
                  <a:gd name="T21" fmla="*/ 2147483647 h 330"/>
                  <a:gd name="T22" fmla="*/ 2147483647 w 510"/>
                  <a:gd name="T23" fmla="*/ 2147483647 h 330"/>
                  <a:gd name="T24" fmla="*/ 2147483647 w 510"/>
                  <a:gd name="T25" fmla="*/ 2147483647 h 330"/>
                  <a:gd name="T26" fmla="*/ 2147483647 w 510"/>
                  <a:gd name="T27" fmla="*/ 2147483647 h 330"/>
                  <a:gd name="T28" fmla="*/ 2147483647 w 510"/>
                  <a:gd name="T29" fmla="*/ 2147483647 h 330"/>
                  <a:gd name="T30" fmla="*/ 2147483647 w 510"/>
                  <a:gd name="T31" fmla="*/ 2147483647 h 330"/>
                  <a:gd name="T32" fmla="*/ 2147483647 w 510"/>
                  <a:gd name="T33" fmla="*/ 2147483647 h 330"/>
                  <a:gd name="T34" fmla="*/ 2147483647 w 510"/>
                  <a:gd name="T35" fmla="*/ 2147483647 h 330"/>
                  <a:gd name="T36" fmla="*/ 2147483647 w 510"/>
                  <a:gd name="T37" fmla="*/ 2147483647 h 330"/>
                  <a:gd name="T38" fmla="*/ 2147483647 w 510"/>
                  <a:gd name="T39" fmla="*/ 2147483647 h 330"/>
                  <a:gd name="T40" fmla="*/ 2147483647 w 510"/>
                  <a:gd name="T41" fmla="*/ 2147483647 h 330"/>
                  <a:gd name="T42" fmla="*/ 2147483647 w 510"/>
                  <a:gd name="T43" fmla="*/ 2147483647 h 330"/>
                  <a:gd name="T44" fmla="*/ 2147483647 w 510"/>
                  <a:gd name="T45" fmla="*/ 2147483647 h 330"/>
                  <a:gd name="T46" fmla="*/ 2147483647 w 510"/>
                  <a:gd name="T47" fmla="*/ 2147483647 h 330"/>
                  <a:gd name="T48" fmla="*/ 2147483647 w 510"/>
                  <a:gd name="T49" fmla="*/ 2147483647 h 330"/>
                  <a:gd name="T50" fmla="*/ 2147483647 w 510"/>
                  <a:gd name="T51" fmla="*/ 2147483647 h 330"/>
                  <a:gd name="T52" fmla="*/ 2147483647 w 510"/>
                  <a:gd name="T53" fmla="*/ 2147483647 h 330"/>
                  <a:gd name="T54" fmla="*/ 2147483647 w 510"/>
                  <a:gd name="T55" fmla="*/ 2147483647 h 330"/>
                  <a:gd name="T56" fmla="*/ 2147483647 w 510"/>
                  <a:gd name="T57" fmla="*/ 2147483647 h 330"/>
                  <a:gd name="T58" fmla="*/ 2147483647 w 510"/>
                  <a:gd name="T59" fmla="*/ 2147483647 h 330"/>
                  <a:gd name="T60" fmla="*/ 2147483647 w 510"/>
                  <a:gd name="T61" fmla="*/ 2147483647 h 330"/>
                  <a:gd name="T62" fmla="*/ 2147483647 w 510"/>
                  <a:gd name="T63" fmla="*/ 2147483647 h 330"/>
                  <a:gd name="T64" fmla="*/ 2147483647 w 510"/>
                  <a:gd name="T65" fmla="*/ 2147483647 h 330"/>
                  <a:gd name="T66" fmla="*/ 2147483647 w 510"/>
                  <a:gd name="T67" fmla="*/ 2147483647 h 330"/>
                  <a:gd name="T68" fmla="*/ 0 w 510"/>
                  <a:gd name="T69" fmla="*/ 2147483647 h 330"/>
                  <a:gd name="T70" fmla="*/ 2147483647 w 510"/>
                  <a:gd name="T71" fmla="*/ 2147483647 h 330"/>
                  <a:gd name="T72" fmla="*/ 2147483647 w 510"/>
                  <a:gd name="T73" fmla="*/ 2147483647 h 330"/>
                  <a:gd name="T74" fmla="*/ 2147483647 w 510"/>
                  <a:gd name="T75" fmla="*/ 2147483647 h 330"/>
                  <a:gd name="T76" fmla="*/ 2147483647 w 510"/>
                  <a:gd name="T77" fmla="*/ 2147483647 h 330"/>
                  <a:gd name="T78" fmla="*/ 2147483647 w 510"/>
                  <a:gd name="T79" fmla="*/ 2147483647 h 330"/>
                  <a:gd name="T80" fmla="*/ 2147483647 w 510"/>
                  <a:gd name="T81" fmla="*/ 2147483647 h 330"/>
                  <a:gd name="T82" fmla="*/ 2147483647 w 510"/>
                  <a:gd name="T83" fmla="*/ 2147483647 h 330"/>
                  <a:gd name="T84" fmla="*/ 2147483647 w 510"/>
                  <a:gd name="T85" fmla="*/ 2147483647 h 330"/>
                  <a:gd name="T86" fmla="*/ 2147483647 w 510"/>
                  <a:gd name="T87" fmla="*/ 2147483647 h 330"/>
                  <a:gd name="T88" fmla="*/ 2147483647 w 510"/>
                  <a:gd name="T89" fmla="*/ 2147483647 h 330"/>
                  <a:gd name="T90" fmla="*/ 2147483647 w 510"/>
                  <a:gd name="T91" fmla="*/ 2147483647 h 330"/>
                  <a:gd name="T92" fmla="*/ 2147483647 w 510"/>
                  <a:gd name="T93" fmla="*/ 2147483647 h 330"/>
                  <a:gd name="T94" fmla="*/ 2147483647 w 510"/>
                  <a:gd name="T95" fmla="*/ 2147483647 h 330"/>
                  <a:gd name="T96" fmla="*/ 2147483647 w 510"/>
                  <a:gd name="T97" fmla="*/ 2147483647 h 330"/>
                  <a:gd name="T98" fmla="*/ 2147483647 w 510"/>
                  <a:gd name="T99" fmla="*/ 2147483647 h 330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510"/>
                  <a:gd name="T151" fmla="*/ 0 h 330"/>
                  <a:gd name="T152" fmla="*/ 510 w 510"/>
                  <a:gd name="T153" fmla="*/ 330 h 330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510" h="330">
                    <a:moveTo>
                      <a:pt x="264" y="18"/>
                    </a:moveTo>
                    <a:lnTo>
                      <a:pt x="264" y="12"/>
                    </a:lnTo>
                    <a:lnTo>
                      <a:pt x="258" y="12"/>
                    </a:lnTo>
                    <a:lnTo>
                      <a:pt x="258" y="6"/>
                    </a:lnTo>
                    <a:lnTo>
                      <a:pt x="270" y="6"/>
                    </a:lnTo>
                    <a:lnTo>
                      <a:pt x="276" y="0"/>
                    </a:lnTo>
                    <a:lnTo>
                      <a:pt x="282" y="0"/>
                    </a:lnTo>
                    <a:lnTo>
                      <a:pt x="288" y="0"/>
                    </a:lnTo>
                    <a:lnTo>
                      <a:pt x="300" y="0"/>
                    </a:lnTo>
                    <a:lnTo>
                      <a:pt x="312" y="6"/>
                    </a:lnTo>
                    <a:lnTo>
                      <a:pt x="318" y="0"/>
                    </a:lnTo>
                    <a:lnTo>
                      <a:pt x="318" y="6"/>
                    </a:lnTo>
                    <a:lnTo>
                      <a:pt x="330" y="12"/>
                    </a:lnTo>
                    <a:lnTo>
                      <a:pt x="336" y="6"/>
                    </a:lnTo>
                    <a:lnTo>
                      <a:pt x="342" y="18"/>
                    </a:lnTo>
                    <a:lnTo>
                      <a:pt x="348" y="18"/>
                    </a:lnTo>
                    <a:lnTo>
                      <a:pt x="354" y="18"/>
                    </a:lnTo>
                    <a:lnTo>
                      <a:pt x="354" y="12"/>
                    </a:lnTo>
                    <a:lnTo>
                      <a:pt x="360" y="18"/>
                    </a:lnTo>
                    <a:lnTo>
                      <a:pt x="366" y="18"/>
                    </a:lnTo>
                    <a:lnTo>
                      <a:pt x="372" y="18"/>
                    </a:lnTo>
                    <a:lnTo>
                      <a:pt x="378" y="18"/>
                    </a:lnTo>
                    <a:lnTo>
                      <a:pt x="384" y="12"/>
                    </a:lnTo>
                    <a:lnTo>
                      <a:pt x="396" y="18"/>
                    </a:lnTo>
                    <a:lnTo>
                      <a:pt x="402" y="18"/>
                    </a:lnTo>
                    <a:lnTo>
                      <a:pt x="408" y="6"/>
                    </a:lnTo>
                    <a:lnTo>
                      <a:pt x="414" y="12"/>
                    </a:lnTo>
                    <a:lnTo>
                      <a:pt x="420" y="12"/>
                    </a:lnTo>
                    <a:lnTo>
                      <a:pt x="426" y="12"/>
                    </a:lnTo>
                    <a:lnTo>
                      <a:pt x="438" y="12"/>
                    </a:lnTo>
                    <a:lnTo>
                      <a:pt x="444" y="6"/>
                    </a:lnTo>
                    <a:lnTo>
                      <a:pt x="462" y="12"/>
                    </a:lnTo>
                    <a:lnTo>
                      <a:pt x="486" y="24"/>
                    </a:lnTo>
                    <a:lnTo>
                      <a:pt x="510" y="24"/>
                    </a:lnTo>
                    <a:lnTo>
                      <a:pt x="504" y="30"/>
                    </a:lnTo>
                    <a:lnTo>
                      <a:pt x="486" y="30"/>
                    </a:lnTo>
                    <a:lnTo>
                      <a:pt x="462" y="36"/>
                    </a:lnTo>
                    <a:lnTo>
                      <a:pt x="456" y="48"/>
                    </a:lnTo>
                    <a:lnTo>
                      <a:pt x="444" y="60"/>
                    </a:lnTo>
                    <a:lnTo>
                      <a:pt x="456" y="66"/>
                    </a:lnTo>
                    <a:lnTo>
                      <a:pt x="462" y="90"/>
                    </a:lnTo>
                    <a:lnTo>
                      <a:pt x="450" y="108"/>
                    </a:lnTo>
                    <a:lnTo>
                      <a:pt x="438" y="126"/>
                    </a:lnTo>
                    <a:lnTo>
                      <a:pt x="414" y="144"/>
                    </a:lnTo>
                    <a:lnTo>
                      <a:pt x="390" y="162"/>
                    </a:lnTo>
                    <a:lnTo>
                      <a:pt x="372" y="168"/>
                    </a:lnTo>
                    <a:lnTo>
                      <a:pt x="360" y="174"/>
                    </a:lnTo>
                    <a:lnTo>
                      <a:pt x="366" y="186"/>
                    </a:lnTo>
                    <a:lnTo>
                      <a:pt x="384" y="198"/>
                    </a:lnTo>
                    <a:lnTo>
                      <a:pt x="390" y="210"/>
                    </a:lnTo>
                    <a:lnTo>
                      <a:pt x="378" y="234"/>
                    </a:lnTo>
                    <a:lnTo>
                      <a:pt x="366" y="240"/>
                    </a:lnTo>
                    <a:lnTo>
                      <a:pt x="372" y="252"/>
                    </a:lnTo>
                    <a:lnTo>
                      <a:pt x="366" y="264"/>
                    </a:lnTo>
                    <a:lnTo>
                      <a:pt x="348" y="264"/>
                    </a:lnTo>
                    <a:lnTo>
                      <a:pt x="336" y="258"/>
                    </a:lnTo>
                    <a:lnTo>
                      <a:pt x="318" y="258"/>
                    </a:lnTo>
                    <a:lnTo>
                      <a:pt x="312" y="264"/>
                    </a:lnTo>
                    <a:lnTo>
                      <a:pt x="300" y="270"/>
                    </a:lnTo>
                    <a:lnTo>
                      <a:pt x="270" y="276"/>
                    </a:lnTo>
                    <a:lnTo>
                      <a:pt x="264" y="294"/>
                    </a:lnTo>
                    <a:lnTo>
                      <a:pt x="258" y="300"/>
                    </a:lnTo>
                    <a:lnTo>
                      <a:pt x="252" y="306"/>
                    </a:lnTo>
                    <a:lnTo>
                      <a:pt x="240" y="312"/>
                    </a:lnTo>
                    <a:lnTo>
                      <a:pt x="222" y="318"/>
                    </a:lnTo>
                    <a:lnTo>
                      <a:pt x="198" y="330"/>
                    </a:lnTo>
                    <a:lnTo>
                      <a:pt x="168" y="330"/>
                    </a:lnTo>
                    <a:lnTo>
                      <a:pt x="150" y="324"/>
                    </a:lnTo>
                    <a:lnTo>
                      <a:pt x="126" y="318"/>
                    </a:lnTo>
                    <a:lnTo>
                      <a:pt x="108" y="324"/>
                    </a:lnTo>
                    <a:lnTo>
                      <a:pt x="90" y="324"/>
                    </a:lnTo>
                    <a:lnTo>
                      <a:pt x="78" y="330"/>
                    </a:lnTo>
                    <a:lnTo>
                      <a:pt x="78" y="312"/>
                    </a:lnTo>
                    <a:lnTo>
                      <a:pt x="66" y="300"/>
                    </a:lnTo>
                    <a:lnTo>
                      <a:pt x="54" y="288"/>
                    </a:lnTo>
                    <a:lnTo>
                      <a:pt x="48" y="276"/>
                    </a:lnTo>
                    <a:lnTo>
                      <a:pt x="66" y="270"/>
                    </a:lnTo>
                    <a:lnTo>
                      <a:pt x="78" y="270"/>
                    </a:lnTo>
                    <a:lnTo>
                      <a:pt x="78" y="258"/>
                    </a:lnTo>
                    <a:lnTo>
                      <a:pt x="78" y="240"/>
                    </a:lnTo>
                    <a:lnTo>
                      <a:pt x="66" y="234"/>
                    </a:lnTo>
                    <a:lnTo>
                      <a:pt x="66" y="210"/>
                    </a:lnTo>
                    <a:lnTo>
                      <a:pt x="60" y="192"/>
                    </a:lnTo>
                    <a:lnTo>
                      <a:pt x="48" y="168"/>
                    </a:lnTo>
                    <a:lnTo>
                      <a:pt x="36" y="150"/>
                    </a:lnTo>
                    <a:lnTo>
                      <a:pt x="42" y="120"/>
                    </a:lnTo>
                    <a:lnTo>
                      <a:pt x="42" y="114"/>
                    </a:lnTo>
                    <a:lnTo>
                      <a:pt x="42" y="108"/>
                    </a:lnTo>
                    <a:lnTo>
                      <a:pt x="42" y="102"/>
                    </a:lnTo>
                    <a:lnTo>
                      <a:pt x="42" y="96"/>
                    </a:lnTo>
                    <a:lnTo>
                      <a:pt x="48" y="90"/>
                    </a:lnTo>
                    <a:lnTo>
                      <a:pt x="48" y="84"/>
                    </a:lnTo>
                    <a:lnTo>
                      <a:pt x="48" y="78"/>
                    </a:lnTo>
                    <a:lnTo>
                      <a:pt x="42" y="72"/>
                    </a:lnTo>
                    <a:lnTo>
                      <a:pt x="36" y="72"/>
                    </a:lnTo>
                    <a:lnTo>
                      <a:pt x="30" y="72"/>
                    </a:lnTo>
                    <a:lnTo>
                      <a:pt x="24" y="72"/>
                    </a:lnTo>
                    <a:lnTo>
                      <a:pt x="18" y="72"/>
                    </a:lnTo>
                    <a:lnTo>
                      <a:pt x="18" y="66"/>
                    </a:lnTo>
                    <a:lnTo>
                      <a:pt x="12" y="66"/>
                    </a:lnTo>
                    <a:lnTo>
                      <a:pt x="12" y="60"/>
                    </a:lnTo>
                    <a:lnTo>
                      <a:pt x="6" y="60"/>
                    </a:lnTo>
                    <a:lnTo>
                      <a:pt x="0" y="54"/>
                    </a:lnTo>
                    <a:lnTo>
                      <a:pt x="0" y="48"/>
                    </a:lnTo>
                    <a:lnTo>
                      <a:pt x="0" y="42"/>
                    </a:lnTo>
                    <a:lnTo>
                      <a:pt x="6" y="42"/>
                    </a:lnTo>
                    <a:lnTo>
                      <a:pt x="12" y="42"/>
                    </a:lnTo>
                    <a:lnTo>
                      <a:pt x="18" y="42"/>
                    </a:lnTo>
                    <a:lnTo>
                      <a:pt x="24" y="42"/>
                    </a:lnTo>
                    <a:lnTo>
                      <a:pt x="24" y="36"/>
                    </a:lnTo>
                    <a:lnTo>
                      <a:pt x="30" y="36"/>
                    </a:lnTo>
                    <a:lnTo>
                      <a:pt x="36" y="36"/>
                    </a:lnTo>
                    <a:lnTo>
                      <a:pt x="42" y="42"/>
                    </a:lnTo>
                    <a:lnTo>
                      <a:pt x="48" y="42"/>
                    </a:lnTo>
                    <a:lnTo>
                      <a:pt x="54" y="42"/>
                    </a:lnTo>
                    <a:lnTo>
                      <a:pt x="60" y="42"/>
                    </a:lnTo>
                    <a:lnTo>
                      <a:pt x="60" y="36"/>
                    </a:lnTo>
                    <a:lnTo>
                      <a:pt x="60" y="30"/>
                    </a:lnTo>
                    <a:lnTo>
                      <a:pt x="66" y="30"/>
                    </a:lnTo>
                    <a:lnTo>
                      <a:pt x="72" y="30"/>
                    </a:lnTo>
                    <a:lnTo>
                      <a:pt x="78" y="30"/>
                    </a:lnTo>
                    <a:lnTo>
                      <a:pt x="78" y="24"/>
                    </a:lnTo>
                    <a:lnTo>
                      <a:pt x="78" y="18"/>
                    </a:lnTo>
                    <a:lnTo>
                      <a:pt x="78" y="12"/>
                    </a:lnTo>
                    <a:lnTo>
                      <a:pt x="90" y="12"/>
                    </a:lnTo>
                    <a:lnTo>
                      <a:pt x="108" y="12"/>
                    </a:lnTo>
                    <a:lnTo>
                      <a:pt x="120" y="12"/>
                    </a:lnTo>
                    <a:lnTo>
                      <a:pt x="132" y="6"/>
                    </a:lnTo>
                    <a:lnTo>
                      <a:pt x="138" y="12"/>
                    </a:lnTo>
                    <a:lnTo>
                      <a:pt x="138" y="18"/>
                    </a:lnTo>
                    <a:lnTo>
                      <a:pt x="138" y="24"/>
                    </a:lnTo>
                    <a:lnTo>
                      <a:pt x="144" y="36"/>
                    </a:lnTo>
                    <a:lnTo>
                      <a:pt x="150" y="36"/>
                    </a:lnTo>
                    <a:lnTo>
                      <a:pt x="156" y="36"/>
                    </a:lnTo>
                    <a:lnTo>
                      <a:pt x="162" y="24"/>
                    </a:lnTo>
                    <a:lnTo>
                      <a:pt x="174" y="18"/>
                    </a:lnTo>
                    <a:lnTo>
                      <a:pt x="180" y="18"/>
                    </a:lnTo>
                    <a:lnTo>
                      <a:pt x="192" y="6"/>
                    </a:lnTo>
                    <a:lnTo>
                      <a:pt x="204" y="0"/>
                    </a:lnTo>
                    <a:lnTo>
                      <a:pt x="210" y="6"/>
                    </a:lnTo>
                    <a:lnTo>
                      <a:pt x="216" y="6"/>
                    </a:lnTo>
                    <a:lnTo>
                      <a:pt x="216" y="0"/>
                    </a:lnTo>
                    <a:lnTo>
                      <a:pt x="228" y="0"/>
                    </a:lnTo>
                    <a:lnTo>
                      <a:pt x="228" y="6"/>
                    </a:lnTo>
                    <a:lnTo>
                      <a:pt x="222" y="6"/>
                    </a:lnTo>
                    <a:lnTo>
                      <a:pt x="228" y="12"/>
                    </a:lnTo>
                    <a:lnTo>
                      <a:pt x="234" y="18"/>
                    </a:lnTo>
                    <a:lnTo>
                      <a:pt x="240" y="18"/>
                    </a:lnTo>
                    <a:lnTo>
                      <a:pt x="258" y="18"/>
                    </a:lnTo>
                    <a:lnTo>
                      <a:pt x="264" y="18"/>
                    </a:lnTo>
                    <a:close/>
                  </a:path>
                </a:pathLst>
              </a:custGeom>
              <a:noFill/>
              <a:ln w="6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08" name="Freeform 256"/>
              <p:cNvSpPr>
                <a:spLocks/>
              </p:cNvSpPr>
              <p:nvPr/>
            </p:nvSpPr>
            <p:spPr bwMode="auto">
              <a:xfrm>
                <a:off x="723900" y="5105400"/>
                <a:ext cx="1123950" cy="742950"/>
              </a:xfrm>
              <a:custGeom>
                <a:avLst/>
                <a:gdLst>
                  <a:gd name="T0" fmla="*/ 2147483647 w 708"/>
                  <a:gd name="T1" fmla="*/ 2147483647 h 468"/>
                  <a:gd name="T2" fmla="*/ 2147483647 w 708"/>
                  <a:gd name="T3" fmla="*/ 2147483647 h 468"/>
                  <a:gd name="T4" fmla="*/ 2147483647 w 708"/>
                  <a:gd name="T5" fmla="*/ 2147483647 h 468"/>
                  <a:gd name="T6" fmla="*/ 2147483647 w 708"/>
                  <a:gd name="T7" fmla="*/ 2147483647 h 468"/>
                  <a:gd name="T8" fmla="*/ 2147483647 w 708"/>
                  <a:gd name="T9" fmla="*/ 2147483647 h 468"/>
                  <a:gd name="T10" fmla="*/ 2147483647 w 708"/>
                  <a:gd name="T11" fmla="*/ 2147483647 h 468"/>
                  <a:gd name="T12" fmla="*/ 2147483647 w 708"/>
                  <a:gd name="T13" fmla="*/ 2147483647 h 468"/>
                  <a:gd name="T14" fmla="*/ 2147483647 w 708"/>
                  <a:gd name="T15" fmla="*/ 2147483647 h 468"/>
                  <a:gd name="T16" fmla="*/ 2147483647 w 708"/>
                  <a:gd name="T17" fmla="*/ 2147483647 h 468"/>
                  <a:gd name="T18" fmla="*/ 2147483647 w 708"/>
                  <a:gd name="T19" fmla="*/ 2147483647 h 468"/>
                  <a:gd name="T20" fmla="*/ 2147483647 w 708"/>
                  <a:gd name="T21" fmla="*/ 2147483647 h 468"/>
                  <a:gd name="T22" fmla="*/ 2147483647 w 708"/>
                  <a:gd name="T23" fmla="*/ 2147483647 h 468"/>
                  <a:gd name="T24" fmla="*/ 2147483647 w 708"/>
                  <a:gd name="T25" fmla="*/ 2147483647 h 468"/>
                  <a:gd name="T26" fmla="*/ 2147483647 w 708"/>
                  <a:gd name="T27" fmla="*/ 2147483647 h 468"/>
                  <a:gd name="T28" fmla="*/ 2147483647 w 708"/>
                  <a:gd name="T29" fmla="*/ 2147483647 h 468"/>
                  <a:gd name="T30" fmla="*/ 2147483647 w 708"/>
                  <a:gd name="T31" fmla="*/ 2147483647 h 468"/>
                  <a:gd name="T32" fmla="*/ 2147483647 w 708"/>
                  <a:gd name="T33" fmla="*/ 2147483647 h 468"/>
                  <a:gd name="T34" fmla="*/ 2147483647 w 708"/>
                  <a:gd name="T35" fmla="*/ 2147483647 h 468"/>
                  <a:gd name="T36" fmla="*/ 2147483647 w 708"/>
                  <a:gd name="T37" fmla="*/ 2147483647 h 468"/>
                  <a:gd name="T38" fmla="*/ 2147483647 w 708"/>
                  <a:gd name="T39" fmla="*/ 2147483647 h 468"/>
                  <a:gd name="T40" fmla="*/ 2147483647 w 708"/>
                  <a:gd name="T41" fmla="*/ 2147483647 h 468"/>
                  <a:gd name="T42" fmla="*/ 2147483647 w 708"/>
                  <a:gd name="T43" fmla="*/ 2147483647 h 468"/>
                  <a:gd name="T44" fmla="*/ 2147483647 w 708"/>
                  <a:gd name="T45" fmla="*/ 2147483647 h 468"/>
                  <a:gd name="T46" fmla="*/ 2147483647 w 708"/>
                  <a:gd name="T47" fmla="*/ 2147483647 h 468"/>
                  <a:gd name="T48" fmla="*/ 2147483647 w 708"/>
                  <a:gd name="T49" fmla="*/ 2147483647 h 468"/>
                  <a:gd name="T50" fmla="*/ 2147483647 w 708"/>
                  <a:gd name="T51" fmla="*/ 2147483647 h 468"/>
                  <a:gd name="T52" fmla="*/ 2147483647 w 708"/>
                  <a:gd name="T53" fmla="*/ 2147483647 h 468"/>
                  <a:gd name="T54" fmla="*/ 2147483647 w 708"/>
                  <a:gd name="T55" fmla="*/ 2147483647 h 468"/>
                  <a:gd name="T56" fmla="*/ 2147483647 w 708"/>
                  <a:gd name="T57" fmla="*/ 2147483647 h 468"/>
                  <a:gd name="T58" fmla="*/ 2147483647 w 708"/>
                  <a:gd name="T59" fmla="*/ 2147483647 h 468"/>
                  <a:gd name="T60" fmla="*/ 2147483647 w 708"/>
                  <a:gd name="T61" fmla="*/ 2147483647 h 468"/>
                  <a:gd name="T62" fmla="*/ 2147483647 w 708"/>
                  <a:gd name="T63" fmla="*/ 2147483647 h 468"/>
                  <a:gd name="T64" fmla="*/ 2147483647 w 708"/>
                  <a:gd name="T65" fmla="*/ 2147483647 h 468"/>
                  <a:gd name="T66" fmla="*/ 2147483647 w 708"/>
                  <a:gd name="T67" fmla="*/ 2147483647 h 468"/>
                  <a:gd name="T68" fmla="*/ 2147483647 w 708"/>
                  <a:gd name="T69" fmla="*/ 2147483647 h 468"/>
                  <a:gd name="T70" fmla="*/ 2147483647 w 708"/>
                  <a:gd name="T71" fmla="*/ 2147483647 h 468"/>
                  <a:gd name="T72" fmla="*/ 2147483647 w 708"/>
                  <a:gd name="T73" fmla="*/ 2147483647 h 468"/>
                  <a:gd name="T74" fmla="*/ 2147483647 w 708"/>
                  <a:gd name="T75" fmla="*/ 2147483647 h 468"/>
                  <a:gd name="T76" fmla="*/ 2147483647 w 708"/>
                  <a:gd name="T77" fmla="*/ 2147483647 h 468"/>
                  <a:gd name="T78" fmla="*/ 2147483647 w 708"/>
                  <a:gd name="T79" fmla="*/ 2147483647 h 468"/>
                  <a:gd name="T80" fmla="*/ 2147483647 w 708"/>
                  <a:gd name="T81" fmla="*/ 2147483647 h 468"/>
                  <a:gd name="T82" fmla="*/ 2147483647 w 708"/>
                  <a:gd name="T83" fmla="*/ 2147483647 h 468"/>
                  <a:gd name="T84" fmla="*/ 2147483647 w 708"/>
                  <a:gd name="T85" fmla="*/ 2147483647 h 468"/>
                  <a:gd name="T86" fmla="*/ 2147483647 w 708"/>
                  <a:gd name="T87" fmla="*/ 2147483647 h 468"/>
                  <a:gd name="T88" fmla="*/ 2147483647 w 708"/>
                  <a:gd name="T89" fmla="*/ 2147483647 h 468"/>
                  <a:gd name="T90" fmla="*/ 2147483647 w 708"/>
                  <a:gd name="T91" fmla="*/ 2147483647 h 468"/>
                  <a:gd name="T92" fmla="*/ 2147483647 w 708"/>
                  <a:gd name="T93" fmla="*/ 2147483647 h 468"/>
                  <a:gd name="T94" fmla="*/ 2147483647 w 708"/>
                  <a:gd name="T95" fmla="*/ 2147483647 h 468"/>
                  <a:gd name="T96" fmla="*/ 2147483647 w 708"/>
                  <a:gd name="T97" fmla="*/ 2147483647 h 468"/>
                  <a:gd name="T98" fmla="*/ 2147483647 w 708"/>
                  <a:gd name="T99" fmla="*/ 2147483647 h 468"/>
                  <a:gd name="T100" fmla="*/ 2147483647 w 708"/>
                  <a:gd name="T101" fmla="*/ 2147483647 h 468"/>
                  <a:gd name="T102" fmla="*/ 2147483647 w 708"/>
                  <a:gd name="T103" fmla="*/ 2147483647 h 468"/>
                  <a:gd name="T104" fmla="*/ 2147483647 w 708"/>
                  <a:gd name="T105" fmla="*/ 2147483647 h 468"/>
                  <a:gd name="T106" fmla="*/ 2147483647 w 708"/>
                  <a:gd name="T107" fmla="*/ 2147483647 h 468"/>
                  <a:gd name="T108" fmla="*/ 2147483647 w 708"/>
                  <a:gd name="T109" fmla="*/ 2147483647 h 468"/>
                  <a:gd name="T110" fmla="*/ 2147483647 w 708"/>
                  <a:gd name="T111" fmla="*/ 2147483647 h 468"/>
                  <a:gd name="T112" fmla="*/ 2147483647 w 708"/>
                  <a:gd name="T113" fmla="*/ 2147483647 h 468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w 708"/>
                  <a:gd name="T172" fmla="*/ 0 h 468"/>
                  <a:gd name="T173" fmla="*/ 708 w 708"/>
                  <a:gd name="T174" fmla="*/ 468 h 468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T171" t="T172" r="T173" b="T174"/>
                <a:pathLst>
                  <a:path w="708" h="468">
                    <a:moveTo>
                      <a:pt x="378" y="36"/>
                    </a:moveTo>
                    <a:lnTo>
                      <a:pt x="384" y="36"/>
                    </a:lnTo>
                    <a:lnTo>
                      <a:pt x="390" y="36"/>
                    </a:lnTo>
                    <a:lnTo>
                      <a:pt x="396" y="36"/>
                    </a:lnTo>
                    <a:lnTo>
                      <a:pt x="402" y="30"/>
                    </a:lnTo>
                    <a:lnTo>
                      <a:pt x="408" y="30"/>
                    </a:lnTo>
                    <a:lnTo>
                      <a:pt x="414" y="30"/>
                    </a:lnTo>
                    <a:lnTo>
                      <a:pt x="420" y="30"/>
                    </a:lnTo>
                    <a:lnTo>
                      <a:pt x="426" y="30"/>
                    </a:lnTo>
                    <a:lnTo>
                      <a:pt x="432" y="30"/>
                    </a:lnTo>
                    <a:lnTo>
                      <a:pt x="438" y="30"/>
                    </a:lnTo>
                    <a:lnTo>
                      <a:pt x="444" y="24"/>
                    </a:lnTo>
                    <a:lnTo>
                      <a:pt x="450" y="24"/>
                    </a:lnTo>
                    <a:lnTo>
                      <a:pt x="456" y="24"/>
                    </a:lnTo>
                    <a:lnTo>
                      <a:pt x="462" y="24"/>
                    </a:lnTo>
                    <a:lnTo>
                      <a:pt x="468" y="24"/>
                    </a:lnTo>
                    <a:lnTo>
                      <a:pt x="474" y="24"/>
                    </a:lnTo>
                    <a:lnTo>
                      <a:pt x="480" y="24"/>
                    </a:lnTo>
                    <a:lnTo>
                      <a:pt x="486" y="24"/>
                    </a:lnTo>
                    <a:lnTo>
                      <a:pt x="492" y="24"/>
                    </a:lnTo>
                    <a:lnTo>
                      <a:pt x="498" y="24"/>
                    </a:lnTo>
                    <a:lnTo>
                      <a:pt x="504" y="18"/>
                    </a:lnTo>
                    <a:lnTo>
                      <a:pt x="510" y="12"/>
                    </a:lnTo>
                    <a:lnTo>
                      <a:pt x="516" y="12"/>
                    </a:lnTo>
                    <a:lnTo>
                      <a:pt x="522" y="12"/>
                    </a:lnTo>
                    <a:lnTo>
                      <a:pt x="528" y="6"/>
                    </a:lnTo>
                    <a:lnTo>
                      <a:pt x="534" y="6"/>
                    </a:lnTo>
                    <a:lnTo>
                      <a:pt x="540" y="6"/>
                    </a:lnTo>
                    <a:lnTo>
                      <a:pt x="546" y="6"/>
                    </a:lnTo>
                    <a:lnTo>
                      <a:pt x="552" y="6"/>
                    </a:lnTo>
                    <a:lnTo>
                      <a:pt x="558" y="6"/>
                    </a:lnTo>
                    <a:lnTo>
                      <a:pt x="564" y="6"/>
                    </a:lnTo>
                    <a:lnTo>
                      <a:pt x="570" y="6"/>
                    </a:lnTo>
                    <a:lnTo>
                      <a:pt x="576" y="6"/>
                    </a:lnTo>
                    <a:lnTo>
                      <a:pt x="582" y="6"/>
                    </a:lnTo>
                    <a:lnTo>
                      <a:pt x="582" y="0"/>
                    </a:lnTo>
                    <a:lnTo>
                      <a:pt x="588" y="0"/>
                    </a:lnTo>
                    <a:lnTo>
                      <a:pt x="594" y="0"/>
                    </a:lnTo>
                    <a:lnTo>
                      <a:pt x="600" y="6"/>
                    </a:lnTo>
                    <a:lnTo>
                      <a:pt x="612" y="12"/>
                    </a:lnTo>
                    <a:lnTo>
                      <a:pt x="618" y="12"/>
                    </a:lnTo>
                    <a:lnTo>
                      <a:pt x="624" y="18"/>
                    </a:lnTo>
                    <a:lnTo>
                      <a:pt x="630" y="24"/>
                    </a:lnTo>
                    <a:lnTo>
                      <a:pt x="642" y="30"/>
                    </a:lnTo>
                    <a:lnTo>
                      <a:pt x="642" y="36"/>
                    </a:lnTo>
                    <a:lnTo>
                      <a:pt x="648" y="42"/>
                    </a:lnTo>
                    <a:lnTo>
                      <a:pt x="654" y="42"/>
                    </a:lnTo>
                    <a:lnTo>
                      <a:pt x="660" y="36"/>
                    </a:lnTo>
                    <a:lnTo>
                      <a:pt x="672" y="30"/>
                    </a:lnTo>
                    <a:lnTo>
                      <a:pt x="672" y="36"/>
                    </a:lnTo>
                    <a:lnTo>
                      <a:pt x="666" y="42"/>
                    </a:lnTo>
                    <a:lnTo>
                      <a:pt x="666" y="48"/>
                    </a:lnTo>
                    <a:lnTo>
                      <a:pt x="654" y="48"/>
                    </a:lnTo>
                    <a:lnTo>
                      <a:pt x="648" y="48"/>
                    </a:lnTo>
                    <a:lnTo>
                      <a:pt x="648" y="54"/>
                    </a:lnTo>
                    <a:lnTo>
                      <a:pt x="654" y="54"/>
                    </a:lnTo>
                    <a:lnTo>
                      <a:pt x="660" y="54"/>
                    </a:lnTo>
                    <a:lnTo>
                      <a:pt x="660" y="60"/>
                    </a:lnTo>
                    <a:lnTo>
                      <a:pt x="648" y="78"/>
                    </a:lnTo>
                    <a:lnTo>
                      <a:pt x="642" y="78"/>
                    </a:lnTo>
                    <a:lnTo>
                      <a:pt x="636" y="78"/>
                    </a:lnTo>
                    <a:lnTo>
                      <a:pt x="630" y="84"/>
                    </a:lnTo>
                    <a:lnTo>
                      <a:pt x="624" y="90"/>
                    </a:lnTo>
                    <a:lnTo>
                      <a:pt x="612" y="96"/>
                    </a:lnTo>
                    <a:lnTo>
                      <a:pt x="612" y="102"/>
                    </a:lnTo>
                    <a:lnTo>
                      <a:pt x="606" y="108"/>
                    </a:lnTo>
                    <a:lnTo>
                      <a:pt x="606" y="114"/>
                    </a:lnTo>
                    <a:lnTo>
                      <a:pt x="600" y="114"/>
                    </a:lnTo>
                    <a:lnTo>
                      <a:pt x="594" y="120"/>
                    </a:lnTo>
                    <a:lnTo>
                      <a:pt x="600" y="126"/>
                    </a:lnTo>
                    <a:lnTo>
                      <a:pt x="606" y="126"/>
                    </a:lnTo>
                    <a:lnTo>
                      <a:pt x="606" y="132"/>
                    </a:lnTo>
                    <a:lnTo>
                      <a:pt x="600" y="138"/>
                    </a:lnTo>
                    <a:lnTo>
                      <a:pt x="588" y="144"/>
                    </a:lnTo>
                    <a:lnTo>
                      <a:pt x="582" y="138"/>
                    </a:lnTo>
                    <a:lnTo>
                      <a:pt x="576" y="138"/>
                    </a:lnTo>
                    <a:lnTo>
                      <a:pt x="570" y="138"/>
                    </a:lnTo>
                    <a:lnTo>
                      <a:pt x="570" y="150"/>
                    </a:lnTo>
                    <a:lnTo>
                      <a:pt x="564" y="156"/>
                    </a:lnTo>
                    <a:lnTo>
                      <a:pt x="570" y="156"/>
                    </a:lnTo>
                    <a:lnTo>
                      <a:pt x="582" y="156"/>
                    </a:lnTo>
                    <a:lnTo>
                      <a:pt x="582" y="168"/>
                    </a:lnTo>
                    <a:lnTo>
                      <a:pt x="594" y="168"/>
                    </a:lnTo>
                    <a:lnTo>
                      <a:pt x="588" y="180"/>
                    </a:lnTo>
                    <a:lnTo>
                      <a:pt x="582" y="180"/>
                    </a:lnTo>
                    <a:lnTo>
                      <a:pt x="576" y="174"/>
                    </a:lnTo>
                    <a:lnTo>
                      <a:pt x="570" y="180"/>
                    </a:lnTo>
                    <a:lnTo>
                      <a:pt x="570" y="186"/>
                    </a:lnTo>
                    <a:lnTo>
                      <a:pt x="576" y="186"/>
                    </a:lnTo>
                    <a:lnTo>
                      <a:pt x="576" y="192"/>
                    </a:lnTo>
                    <a:lnTo>
                      <a:pt x="570" y="198"/>
                    </a:lnTo>
                    <a:lnTo>
                      <a:pt x="564" y="204"/>
                    </a:lnTo>
                    <a:lnTo>
                      <a:pt x="570" y="216"/>
                    </a:lnTo>
                    <a:lnTo>
                      <a:pt x="564" y="222"/>
                    </a:lnTo>
                    <a:lnTo>
                      <a:pt x="564" y="228"/>
                    </a:lnTo>
                    <a:lnTo>
                      <a:pt x="570" y="234"/>
                    </a:lnTo>
                    <a:lnTo>
                      <a:pt x="564" y="240"/>
                    </a:lnTo>
                    <a:lnTo>
                      <a:pt x="558" y="234"/>
                    </a:lnTo>
                    <a:lnTo>
                      <a:pt x="552" y="240"/>
                    </a:lnTo>
                    <a:lnTo>
                      <a:pt x="534" y="246"/>
                    </a:lnTo>
                    <a:lnTo>
                      <a:pt x="528" y="252"/>
                    </a:lnTo>
                    <a:lnTo>
                      <a:pt x="528" y="258"/>
                    </a:lnTo>
                    <a:lnTo>
                      <a:pt x="534" y="264"/>
                    </a:lnTo>
                    <a:lnTo>
                      <a:pt x="546" y="264"/>
                    </a:lnTo>
                    <a:lnTo>
                      <a:pt x="552" y="264"/>
                    </a:lnTo>
                    <a:lnTo>
                      <a:pt x="552" y="270"/>
                    </a:lnTo>
                    <a:lnTo>
                      <a:pt x="546" y="276"/>
                    </a:lnTo>
                    <a:lnTo>
                      <a:pt x="552" y="282"/>
                    </a:lnTo>
                    <a:lnTo>
                      <a:pt x="564" y="282"/>
                    </a:lnTo>
                    <a:lnTo>
                      <a:pt x="558" y="294"/>
                    </a:lnTo>
                    <a:lnTo>
                      <a:pt x="558" y="300"/>
                    </a:lnTo>
                    <a:lnTo>
                      <a:pt x="564" y="300"/>
                    </a:lnTo>
                    <a:lnTo>
                      <a:pt x="576" y="300"/>
                    </a:lnTo>
                    <a:lnTo>
                      <a:pt x="582" y="300"/>
                    </a:lnTo>
                    <a:lnTo>
                      <a:pt x="588" y="294"/>
                    </a:lnTo>
                    <a:lnTo>
                      <a:pt x="594" y="300"/>
                    </a:lnTo>
                    <a:lnTo>
                      <a:pt x="594" y="306"/>
                    </a:lnTo>
                    <a:lnTo>
                      <a:pt x="594" y="312"/>
                    </a:lnTo>
                    <a:lnTo>
                      <a:pt x="606" y="312"/>
                    </a:lnTo>
                    <a:lnTo>
                      <a:pt x="606" y="318"/>
                    </a:lnTo>
                    <a:lnTo>
                      <a:pt x="612" y="324"/>
                    </a:lnTo>
                    <a:lnTo>
                      <a:pt x="612" y="330"/>
                    </a:lnTo>
                    <a:lnTo>
                      <a:pt x="624" y="336"/>
                    </a:lnTo>
                    <a:lnTo>
                      <a:pt x="624" y="342"/>
                    </a:lnTo>
                    <a:lnTo>
                      <a:pt x="618" y="342"/>
                    </a:lnTo>
                    <a:lnTo>
                      <a:pt x="612" y="342"/>
                    </a:lnTo>
                    <a:lnTo>
                      <a:pt x="606" y="342"/>
                    </a:lnTo>
                    <a:lnTo>
                      <a:pt x="600" y="342"/>
                    </a:lnTo>
                    <a:lnTo>
                      <a:pt x="600" y="348"/>
                    </a:lnTo>
                    <a:lnTo>
                      <a:pt x="594" y="348"/>
                    </a:lnTo>
                    <a:lnTo>
                      <a:pt x="588" y="348"/>
                    </a:lnTo>
                    <a:lnTo>
                      <a:pt x="582" y="342"/>
                    </a:lnTo>
                    <a:lnTo>
                      <a:pt x="570" y="336"/>
                    </a:lnTo>
                    <a:lnTo>
                      <a:pt x="564" y="336"/>
                    </a:lnTo>
                    <a:lnTo>
                      <a:pt x="552" y="336"/>
                    </a:lnTo>
                    <a:lnTo>
                      <a:pt x="546" y="336"/>
                    </a:lnTo>
                    <a:lnTo>
                      <a:pt x="534" y="342"/>
                    </a:lnTo>
                    <a:lnTo>
                      <a:pt x="528" y="348"/>
                    </a:lnTo>
                    <a:lnTo>
                      <a:pt x="516" y="348"/>
                    </a:lnTo>
                    <a:lnTo>
                      <a:pt x="516" y="354"/>
                    </a:lnTo>
                    <a:lnTo>
                      <a:pt x="534" y="366"/>
                    </a:lnTo>
                    <a:lnTo>
                      <a:pt x="540" y="372"/>
                    </a:lnTo>
                    <a:lnTo>
                      <a:pt x="546" y="372"/>
                    </a:lnTo>
                    <a:lnTo>
                      <a:pt x="558" y="384"/>
                    </a:lnTo>
                    <a:lnTo>
                      <a:pt x="564" y="390"/>
                    </a:lnTo>
                    <a:lnTo>
                      <a:pt x="570" y="396"/>
                    </a:lnTo>
                    <a:lnTo>
                      <a:pt x="576" y="402"/>
                    </a:lnTo>
                    <a:lnTo>
                      <a:pt x="582" y="402"/>
                    </a:lnTo>
                    <a:lnTo>
                      <a:pt x="588" y="408"/>
                    </a:lnTo>
                    <a:lnTo>
                      <a:pt x="594" y="414"/>
                    </a:lnTo>
                    <a:lnTo>
                      <a:pt x="600" y="420"/>
                    </a:lnTo>
                    <a:lnTo>
                      <a:pt x="612" y="426"/>
                    </a:lnTo>
                    <a:lnTo>
                      <a:pt x="618" y="426"/>
                    </a:lnTo>
                    <a:lnTo>
                      <a:pt x="624" y="426"/>
                    </a:lnTo>
                    <a:lnTo>
                      <a:pt x="636" y="426"/>
                    </a:lnTo>
                    <a:lnTo>
                      <a:pt x="642" y="426"/>
                    </a:lnTo>
                    <a:lnTo>
                      <a:pt x="654" y="426"/>
                    </a:lnTo>
                    <a:lnTo>
                      <a:pt x="660" y="426"/>
                    </a:lnTo>
                    <a:lnTo>
                      <a:pt x="666" y="420"/>
                    </a:lnTo>
                    <a:lnTo>
                      <a:pt x="678" y="426"/>
                    </a:lnTo>
                    <a:lnTo>
                      <a:pt x="678" y="432"/>
                    </a:lnTo>
                    <a:lnTo>
                      <a:pt x="684" y="432"/>
                    </a:lnTo>
                    <a:lnTo>
                      <a:pt x="690" y="432"/>
                    </a:lnTo>
                    <a:lnTo>
                      <a:pt x="702" y="432"/>
                    </a:lnTo>
                    <a:lnTo>
                      <a:pt x="708" y="432"/>
                    </a:lnTo>
                    <a:lnTo>
                      <a:pt x="708" y="462"/>
                    </a:lnTo>
                    <a:lnTo>
                      <a:pt x="690" y="456"/>
                    </a:lnTo>
                    <a:lnTo>
                      <a:pt x="678" y="468"/>
                    </a:lnTo>
                    <a:lnTo>
                      <a:pt x="660" y="462"/>
                    </a:lnTo>
                    <a:lnTo>
                      <a:pt x="630" y="462"/>
                    </a:lnTo>
                    <a:lnTo>
                      <a:pt x="600" y="456"/>
                    </a:lnTo>
                    <a:lnTo>
                      <a:pt x="570" y="456"/>
                    </a:lnTo>
                    <a:lnTo>
                      <a:pt x="540" y="456"/>
                    </a:lnTo>
                    <a:lnTo>
                      <a:pt x="516" y="456"/>
                    </a:lnTo>
                    <a:lnTo>
                      <a:pt x="510" y="444"/>
                    </a:lnTo>
                    <a:lnTo>
                      <a:pt x="504" y="438"/>
                    </a:lnTo>
                    <a:lnTo>
                      <a:pt x="498" y="438"/>
                    </a:lnTo>
                    <a:lnTo>
                      <a:pt x="474" y="438"/>
                    </a:lnTo>
                    <a:lnTo>
                      <a:pt x="456" y="438"/>
                    </a:lnTo>
                    <a:lnTo>
                      <a:pt x="444" y="432"/>
                    </a:lnTo>
                    <a:lnTo>
                      <a:pt x="420" y="420"/>
                    </a:lnTo>
                    <a:lnTo>
                      <a:pt x="390" y="408"/>
                    </a:lnTo>
                    <a:lnTo>
                      <a:pt x="390" y="384"/>
                    </a:lnTo>
                    <a:lnTo>
                      <a:pt x="378" y="366"/>
                    </a:lnTo>
                    <a:lnTo>
                      <a:pt x="372" y="348"/>
                    </a:lnTo>
                    <a:lnTo>
                      <a:pt x="366" y="342"/>
                    </a:lnTo>
                    <a:lnTo>
                      <a:pt x="342" y="330"/>
                    </a:lnTo>
                    <a:lnTo>
                      <a:pt x="324" y="318"/>
                    </a:lnTo>
                    <a:lnTo>
                      <a:pt x="300" y="312"/>
                    </a:lnTo>
                    <a:lnTo>
                      <a:pt x="294" y="312"/>
                    </a:lnTo>
                    <a:lnTo>
                      <a:pt x="276" y="306"/>
                    </a:lnTo>
                    <a:lnTo>
                      <a:pt x="264" y="294"/>
                    </a:lnTo>
                    <a:lnTo>
                      <a:pt x="246" y="300"/>
                    </a:lnTo>
                    <a:lnTo>
                      <a:pt x="228" y="312"/>
                    </a:lnTo>
                    <a:lnTo>
                      <a:pt x="204" y="312"/>
                    </a:lnTo>
                    <a:lnTo>
                      <a:pt x="180" y="306"/>
                    </a:lnTo>
                    <a:lnTo>
                      <a:pt x="168" y="306"/>
                    </a:lnTo>
                    <a:lnTo>
                      <a:pt x="150" y="300"/>
                    </a:lnTo>
                    <a:lnTo>
                      <a:pt x="132" y="288"/>
                    </a:lnTo>
                    <a:lnTo>
                      <a:pt x="120" y="288"/>
                    </a:lnTo>
                    <a:lnTo>
                      <a:pt x="102" y="282"/>
                    </a:lnTo>
                    <a:lnTo>
                      <a:pt x="84" y="270"/>
                    </a:lnTo>
                    <a:lnTo>
                      <a:pt x="72" y="264"/>
                    </a:lnTo>
                    <a:lnTo>
                      <a:pt x="60" y="246"/>
                    </a:lnTo>
                    <a:lnTo>
                      <a:pt x="48" y="246"/>
                    </a:lnTo>
                    <a:lnTo>
                      <a:pt x="30" y="234"/>
                    </a:lnTo>
                    <a:lnTo>
                      <a:pt x="30" y="216"/>
                    </a:lnTo>
                    <a:lnTo>
                      <a:pt x="30" y="186"/>
                    </a:lnTo>
                    <a:lnTo>
                      <a:pt x="42" y="174"/>
                    </a:lnTo>
                    <a:lnTo>
                      <a:pt x="36" y="144"/>
                    </a:lnTo>
                    <a:lnTo>
                      <a:pt x="42" y="114"/>
                    </a:lnTo>
                    <a:lnTo>
                      <a:pt x="0" y="78"/>
                    </a:lnTo>
                    <a:lnTo>
                      <a:pt x="6" y="72"/>
                    </a:lnTo>
                    <a:lnTo>
                      <a:pt x="12" y="72"/>
                    </a:lnTo>
                    <a:lnTo>
                      <a:pt x="18" y="72"/>
                    </a:lnTo>
                    <a:lnTo>
                      <a:pt x="24" y="66"/>
                    </a:lnTo>
                    <a:lnTo>
                      <a:pt x="24" y="60"/>
                    </a:lnTo>
                    <a:lnTo>
                      <a:pt x="30" y="60"/>
                    </a:lnTo>
                    <a:lnTo>
                      <a:pt x="36" y="60"/>
                    </a:lnTo>
                    <a:lnTo>
                      <a:pt x="42" y="60"/>
                    </a:lnTo>
                    <a:lnTo>
                      <a:pt x="48" y="60"/>
                    </a:lnTo>
                    <a:lnTo>
                      <a:pt x="54" y="60"/>
                    </a:lnTo>
                    <a:lnTo>
                      <a:pt x="54" y="54"/>
                    </a:lnTo>
                    <a:lnTo>
                      <a:pt x="60" y="54"/>
                    </a:lnTo>
                    <a:lnTo>
                      <a:pt x="66" y="54"/>
                    </a:lnTo>
                    <a:lnTo>
                      <a:pt x="72" y="54"/>
                    </a:lnTo>
                    <a:lnTo>
                      <a:pt x="72" y="48"/>
                    </a:lnTo>
                    <a:lnTo>
                      <a:pt x="78" y="48"/>
                    </a:lnTo>
                    <a:lnTo>
                      <a:pt x="84" y="48"/>
                    </a:lnTo>
                    <a:lnTo>
                      <a:pt x="96" y="54"/>
                    </a:lnTo>
                    <a:lnTo>
                      <a:pt x="102" y="54"/>
                    </a:lnTo>
                    <a:lnTo>
                      <a:pt x="108" y="54"/>
                    </a:lnTo>
                    <a:lnTo>
                      <a:pt x="114" y="54"/>
                    </a:lnTo>
                    <a:lnTo>
                      <a:pt x="114" y="60"/>
                    </a:lnTo>
                    <a:lnTo>
                      <a:pt x="114" y="66"/>
                    </a:lnTo>
                    <a:lnTo>
                      <a:pt x="120" y="72"/>
                    </a:lnTo>
                    <a:lnTo>
                      <a:pt x="126" y="72"/>
                    </a:lnTo>
                    <a:lnTo>
                      <a:pt x="132" y="72"/>
                    </a:lnTo>
                    <a:lnTo>
                      <a:pt x="138" y="72"/>
                    </a:lnTo>
                    <a:lnTo>
                      <a:pt x="144" y="72"/>
                    </a:lnTo>
                    <a:lnTo>
                      <a:pt x="150" y="72"/>
                    </a:lnTo>
                    <a:lnTo>
                      <a:pt x="156" y="72"/>
                    </a:lnTo>
                    <a:lnTo>
                      <a:pt x="162" y="72"/>
                    </a:lnTo>
                    <a:lnTo>
                      <a:pt x="162" y="66"/>
                    </a:lnTo>
                    <a:lnTo>
                      <a:pt x="168" y="66"/>
                    </a:lnTo>
                    <a:lnTo>
                      <a:pt x="174" y="66"/>
                    </a:lnTo>
                    <a:lnTo>
                      <a:pt x="180" y="66"/>
                    </a:lnTo>
                    <a:lnTo>
                      <a:pt x="186" y="60"/>
                    </a:lnTo>
                    <a:lnTo>
                      <a:pt x="192" y="60"/>
                    </a:lnTo>
                    <a:lnTo>
                      <a:pt x="198" y="60"/>
                    </a:lnTo>
                    <a:lnTo>
                      <a:pt x="198" y="54"/>
                    </a:lnTo>
                    <a:lnTo>
                      <a:pt x="204" y="54"/>
                    </a:lnTo>
                    <a:lnTo>
                      <a:pt x="204" y="48"/>
                    </a:lnTo>
                    <a:lnTo>
                      <a:pt x="210" y="48"/>
                    </a:lnTo>
                    <a:lnTo>
                      <a:pt x="216" y="48"/>
                    </a:lnTo>
                    <a:lnTo>
                      <a:pt x="216" y="42"/>
                    </a:lnTo>
                    <a:lnTo>
                      <a:pt x="222" y="42"/>
                    </a:lnTo>
                    <a:lnTo>
                      <a:pt x="228" y="42"/>
                    </a:lnTo>
                    <a:lnTo>
                      <a:pt x="234" y="42"/>
                    </a:lnTo>
                    <a:lnTo>
                      <a:pt x="240" y="42"/>
                    </a:lnTo>
                    <a:lnTo>
                      <a:pt x="246" y="42"/>
                    </a:lnTo>
                    <a:lnTo>
                      <a:pt x="252" y="42"/>
                    </a:lnTo>
                    <a:lnTo>
                      <a:pt x="258" y="42"/>
                    </a:lnTo>
                    <a:lnTo>
                      <a:pt x="264" y="42"/>
                    </a:lnTo>
                    <a:lnTo>
                      <a:pt x="264" y="48"/>
                    </a:lnTo>
                    <a:lnTo>
                      <a:pt x="270" y="48"/>
                    </a:lnTo>
                    <a:lnTo>
                      <a:pt x="276" y="48"/>
                    </a:lnTo>
                    <a:lnTo>
                      <a:pt x="282" y="48"/>
                    </a:lnTo>
                    <a:lnTo>
                      <a:pt x="288" y="42"/>
                    </a:lnTo>
                    <a:lnTo>
                      <a:pt x="294" y="42"/>
                    </a:lnTo>
                    <a:lnTo>
                      <a:pt x="300" y="42"/>
                    </a:lnTo>
                    <a:lnTo>
                      <a:pt x="306" y="42"/>
                    </a:lnTo>
                    <a:lnTo>
                      <a:pt x="312" y="42"/>
                    </a:lnTo>
                    <a:lnTo>
                      <a:pt x="312" y="36"/>
                    </a:lnTo>
                    <a:lnTo>
                      <a:pt x="318" y="36"/>
                    </a:lnTo>
                    <a:lnTo>
                      <a:pt x="324" y="36"/>
                    </a:lnTo>
                    <a:lnTo>
                      <a:pt x="330" y="36"/>
                    </a:lnTo>
                    <a:lnTo>
                      <a:pt x="336" y="36"/>
                    </a:lnTo>
                    <a:lnTo>
                      <a:pt x="342" y="30"/>
                    </a:lnTo>
                    <a:lnTo>
                      <a:pt x="348" y="30"/>
                    </a:lnTo>
                    <a:lnTo>
                      <a:pt x="348" y="36"/>
                    </a:lnTo>
                    <a:lnTo>
                      <a:pt x="354" y="36"/>
                    </a:lnTo>
                    <a:lnTo>
                      <a:pt x="360" y="36"/>
                    </a:lnTo>
                    <a:lnTo>
                      <a:pt x="366" y="36"/>
                    </a:lnTo>
                    <a:lnTo>
                      <a:pt x="372" y="36"/>
                    </a:lnTo>
                    <a:lnTo>
                      <a:pt x="378" y="36"/>
                    </a:lnTo>
                    <a:close/>
                  </a:path>
                </a:pathLst>
              </a:custGeom>
              <a:noFill/>
              <a:ln w="6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09" name="Freeform 257"/>
              <p:cNvSpPr>
                <a:spLocks/>
              </p:cNvSpPr>
              <p:nvPr/>
            </p:nvSpPr>
            <p:spPr bwMode="auto">
              <a:xfrm>
                <a:off x="3324225" y="4867275"/>
                <a:ext cx="1381125" cy="1019175"/>
              </a:xfrm>
              <a:custGeom>
                <a:avLst/>
                <a:gdLst>
                  <a:gd name="T0" fmla="*/ 2147483647 w 870"/>
                  <a:gd name="T1" fmla="*/ 2147483647 h 642"/>
                  <a:gd name="T2" fmla="*/ 2147483647 w 870"/>
                  <a:gd name="T3" fmla="*/ 2147483647 h 642"/>
                  <a:gd name="T4" fmla="*/ 2147483647 w 870"/>
                  <a:gd name="T5" fmla="*/ 2147483647 h 642"/>
                  <a:gd name="T6" fmla="*/ 2147483647 w 870"/>
                  <a:gd name="T7" fmla="*/ 2147483647 h 642"/>
                  <a:gd name="T8" fmla="*/ 2147483647 w 870"/>
                  <a:gd name="T9" fmla="*/ 2147483647 h 642"/>
                  <a:gd name="T10" fmla="*/ 2147483647 w 870"/>
                  <a:gd name="T11" fmla="*/ 2147483647 h 642"/>
                  <a:gd name="T12" fmla="*/ 2147483647 w 870"/>
                  <a:gd name="T13" fmla="*/ 2147483647 h 642"/>
                  <a:gd name="T14" fmla="*/ 2147483647 w 870"/>
                  <a:gd name="T15" fmla="*/ 2147483647 h 642"/>
                  <a:gd name="T16" fmla="*/ 2147483647 w 870"/>
                  <a:gd name="T17" fmla="*/ 2147483647 h 642"/>
                  <a:gd name="T18" fmla="*/ 2147483647 w 870"/>
                  <a:gd name="T19" fmla="*/ 2147483647 h 642"/>
                  <a:gd name="T20" fmla="*/ 2147483647 w 870"/>
                  <a:gd name="T21" fmla="*/ 2147483647 h 642"/>
                  <a:gd name="T22" fmla="*/ 2147483647 w 870"/>
                  <a:gd name="T23" fmla="*/ 2147483647 h 642"/>
                  <a:gd name="T24" fmla="*/ 2147483647 w 870"/>
                  <a:gd name="T25" fmla="*/ 2147483647 h 642"/>
                  <a:gd name="T26" fmla="*/ 0 w 870"/>
                  <a:gd name="T27" fmla="*/ 2147483647 h 642"/>
                  <a:gd name="T28" fmla="*/ 2147483647 w 870"/>
                  <a:gd name="T29" fmla="*/ 2147483647 h 642"/>
                  <a:gd name="T30" fmla="*/ 2147483647 w 870"/>
                  <a:gd name="T31" fmla="*/ 2147483647 h 642"/>
                  <a:gd name="T32" fmla="*/ 2147483647 w 870"/>
                  <a:gd name="T33" fmla="*/ 2147483647 h 642"/>
                  <a:gd name="T34" fmla="*/ 2147483647 w 870"/>
                  <a:gd name="T35" fmla="*/ 2147483647 h 642"/>
                  <a:gd name="T36" fmla="*/ 2147483647 w 870"/>
                  <a:gd name="T37" fmla="*/ 2147483647 h 642"/>
                  <a:gd name="T38" fmla="*/ 2147483647 w 870"/>
                  <a:gd name="T39" fmla="*/ 2147483647 h 642"/>
                  <a:gd name="T40" fmla="*/ 2147483647 w 870"/>
                  <a:gd name="T41" fmla="*/ 2147483647 h 642"/>
                  <a:gd name="T42" fmla="*/ 2147483647 w 870"/>
                  <a:gd name="T43" fmla="*/ 2147483647 h 642"/>
                  <a:gd name="T44" fmla="*/ 2147483647 w 870"/>
                  <a:gd name="T45" fmla="*/ 2147483647 h 642"/>
                  <a:gd name="T46" fmla="*/ 2147483647 w 870"/>
                  <a:gd name="T47" fmla="*/ 2147483647 h 642"/>
                  <a:gd name="T48" fmla="*/ 2147483647 w 870"/>
                  <a:gd name="T49" fmla="*/ 2147483647 h 642"/>
                  <a:gd name="T50" fmla="*/ 2147483647 w 870"/>
                  <a:gd name="T51" fmla="*/ 2147483647 h 642"/>
                  <a:gd name="T52" fmla="*/ 2147483647 w 870"/>
                  <a:gd name="T53" fmla="*/ 2147483647 h 642"/>
                  <a:gd name="T54" fmla="*/ 2147483647 w 870"/>
                  <a:gd name="T55" fmla="*/ 2147483647 h 642"/>
                  <a:gd name="T56" fmla="*/ 2147483647 w 870"/>
                  <a:gd name="T57" fmla="*/ 2147483647 h 642"/>
                  <a:gd name="T58" fmla="*/ 2147483647 w 870"/>
                  <a:gd name="T59" fmla="*/ 2147483647 h 642"/>
                  <a:gd name="T60" fmla="*/ 2147483647 w 870"/>
                  <a:gd name="T61" fmla="*/ 2147483647 h 642"/>
                  <a:gd name="T62" fmla="*/ 2147483647 w 870"/>
                  <a:gd name="T63" fmla="*/ 2147483647 h 642"/>
                  <a:gd name="T64" fmla="*/ 2147483647 w 870"/>
                  <a:gd name="T65" fmla="*/ 2147483647 h 642"/>
                  <a:gd name="T66" fmla="*/ 2147483647 w 870"/>
                  <a:gd name="T67" fmla="*/ 2147483647 h 642"/>
                  <a:gd name="T68" fmla="*/ 2147483647 w 870"/>
                  <a:gd name="T69" fmla="*/ 2147483647 h 642"/>
                  <a:gd name="T70" fmla="*/ 2147483647 w 870"/>
                  <a:gd name="T71" fmla="*/ 2147483647 h 642"/>
                  <a:gd name="T72" fmla="*/ 2147483647 w 870"/>
                  <a:gd name="T73" fmla="*/ 2147483647 h 642"/>
                  <a:gd name="T74" fmla="*/ 2147483647 w 870"/>
                  <a:gd name="T75" fmla="*/ 2147483647 h 642"/>
                  <a:gd name="T76" fmla="*/ 2147483647 w 870"/>
                  <a:gd name="T77" fmla="*/ 2147483647 h 642"/>
                  <a:gd name="T78" fmla="*/ 2147483647 w 870"/>
                  <a:gd name="T79" fmla="*/ 2147483647 h 642"/>
                  <a:gd name="T80" fmla="*/ 2147483647 w 870"/>
                  <a:gd name="T81" fmla="*/ 2147483647 h 642"/>
                  <a:gd name="T82" fmla="*/ 2147483647 w 870"/>
                  <a:gd name="T83" fmla="*/ 2147483647 h 642"/>
                  <a:gd name="T84" fmla="*/ 2147483647 w 870"/>
                  <a:gd name="T85" fmla="*/ 2147483647 h 642"/>
                  <a:gd name="T86" fmla="*/ 2147483647 w 870"/>
                  <a:gd name="T87" fmla="*/ 2147483647 h 642"/>
                  <a:gd name="T88" fmla="*/ 2147483647 w 870"/>
                  <a:gd name="T89" fmla="*/ 0 h 642"/>
                  <a:gd name="T90" fmla="*/ 2147483647 w 870"/>
                  <a:gd name="T91" fmla="*/ 2147483647 h 642"/>
                  <a:gd name="T92" fmla="*/ 2147483647 w 870"/>
                  <a:gd name="T93" fmla="*/ 2147483647 h 642"/>
                  <a:gd name="T94" fmla="*/ 2147483647 w 870"/>
                  <a:gd name="T95" fmla="*/ 2147483647 h 642"/>
                  <a:gd name="T96" fmla="*/ 2147483647 w 870"/>
                  <a:gd name="T97" fmla="*/ 2147483647 h 642"/>
                  <a:gd name="T98" fmla="*/ 2147483647 w 870"/>
                  <a:gd name="T99" fmla="*/ 2147483647 h 642"/>
                  <a:gd name="T100" fmla="*/ 2147483647 w 870"/>
                  <a:gd name="T101" fmla="*/ 2147483647 h 642"/>
                  <a:gd name="T102" fmla="*/ 2147483647 w 870"/>
                  <a:gd name="T103" fmla="*/ 2147483647 h 642"/>
                  <a:gd name="T104" fmla="*/ 2147483647 w 870"/>
                  <a:gd name="T105" fmla="*/ 2147483647 h 642"/>
                  <a:gd name="T106" fmla="*/ 2147483647 w 870"/>
                  <a:gd name="T107" fmla="*/ 2147483647 h 642"/>
                  <a:gd name="T108" fmla="*/ 2147483647 w 870"/>
                  <a:gd name="T109" fmla="*/ 2147483647 h 642"/>
                  <a:gd name="T110" fmla="*/ 2147483647 w 870"/>
                  <a:gd name="T111" fmla="*/ 2147483647 h 642"/>
                  <a:gd name="T112" fmla="*/ 2147483647 w 870"/>
                  <a:gd name="T113" fmla="*/ 2147483647 h 642"/>
                  <a:gd name="T114" fmla="*/ 2147483647 w 870"/>
                  <a:gd name="T115" fmla="*/ 2147483647 h 642"/>
                  <a:gd name="T116" fmla="*/ 2147483647 w 870"/>
                  <a:gd name="T117" fmla="*/ 2147483647 h 642"/>
                  <a:gd name="T118" fmla="*/ 2147483647 w 870"/>
                  <a:gd name="T119" fmla="*/ 2147483647 h 642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870"/>
                  <a:gd name="T181" fmla="*/ 0 h 642"/>
                  <a:gd name="T182" fmla="*/ 870 w 870"/>
                  <a:gd name="T183" fmla="*/ 642 h 642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870" h="642">
                    <a:moveTo>
                      <a:pt x="828" y="396"/>
                    </a:moveTo>
                    <a:lnTo>
                      <a:pt x="834" y="396"/>
                    </a:lnTo>
                    <a:lnTo>
                      <a:pt x="834" y="402"/>
                    </a:lnTo>
                    <a:lnTo>
                      <a:pt x="834" y="408"/>
                    </a:lnTo>
                    <a:lnTo>
                      <a:pt x="828" y="408"/>
                    </a:lnTo>
                    <a:lnTo>
                      <a:pt x="828" y="414"/>
                    </a:lnTo>
                    <a:lnTo>
                      <a:pt x="822" y="414"/>
                    </a:lnTo>
                    <a:lnTo>
                      <a:pt x="816" y="414"/>
                    </a:lnTo>
                    <a:lnTo>
                      <a:pt x="810" y="414"/>
                    </a:lnTo>
                    <a:lnTo>
                      <a:pt x="804" y="414"/>
                    </a:lnTo>
                    <a:lnTo>
                      <a:pt x="804" y="420"/>
                    </a:lnTo>
                    <a:lnTo>
                      <a:pt x="804" y="426"/>
                    </a:lnTo>
                    <a:lnTo>
                      <a:pt x="804" y="432"/>
                    </a:lnTo>
                    <a:lnTo>
                      <a:pt x="798" y="432"/>
                    </a:lnTo>
                    <a:lnTo>
                      <a:pt x="792" y="432"/>
                    </a:lnTo>
                    <a:lnTo>
                      <a:pt x="792" y="438"/>
                    </a:lnTo>
                    <a:lnTo>
                      <a:pt x="786" y="444"/>
                    </a:lnTo>
                    <a:lnTo>
                      <a:pt x="786" y="450"/>
                    </a:lnTo>
                    <a:lnTo>
                      <a:pt x="792" y="450"/>
                    </a:lnTo>
                    <a:lnTo>
                      <a:pt x="792" y="456"/>
                    </a:lnTo>
                    <a:lnTo>
                      <a:pt x="786" y="456"/>
                    </a:lnTo>
                    <a:lnTo>
                      <a:pt x="786" y="462"/>
                    </a:lnTo>
                    <a:lnTo>
                      <a:pt x="780" y="462"/>
                    </a:lnTo>
                    <a:lnTo>
                      <a:pt x="774" y="462"/>
                    </a:lnTo>
                    <a:lnTo>
                      <a:pt x="774" y="468"/>
                    </a:lnTo>
                    <a:lnTo>
                      <a:pt x="768" y="468"/>
                    </a:lnTo>
                    <a:lnTo>
                      <a:pt x="762" y="468"/>
                    </a:lnTo>
                    <a:lnTo>
                      <a:pt x="756" y="468"/>
                    </a:lnTo>
                    <a:lnTo>
                      <a:pt x="756" y="474"/>
                    </a:lnTo>
                    <a:lnTo>
                      <a:pt x="756" y="480"/>
                    </a:lnTo>
                    <a:lnTo>
                      <a:pt x="756" y="486"/>
                    </a:lnTo>
                    <a:lnTo>
                      <a:pt x="750" y="498"/>
                    </a:lnTo>
                    <a:lnTo>
                      <a:pt x="744" y="510"/>
                    </a:lnTo>
                    <a:lnTo>
                      <a:pt x="738" y="510"/>
                    </a:lnTo>
                    <a:lnTo>
                      <a:pt x="732" y="504"/>
                    </a:lnTo>
                    <a:lnTo>
                      <a:pt x="732" y="510"/>
                    </a:lnTo>
                    <a:lnTo>
                      <a:pt x="726" y="516"/>
                    </a:lnTo>
                    <a:lnTo>
                      <a:pt x="714" y="516"/>
                    </a:lnTo>
                    <a:lnTo>
                      <a:pt x="702" y="516"/>
                    </a:lnTo>
                    <a:lnTo>
                      <a:pt x="684" y="510"/>
                    </a:lnTo>
                    <a:lnTo>
                      <a:pt x="678" y="516"/>
                    </a:lnTo>
                    <a:lnTo>
                      <a:pt x="648" y="528"/>
                    </a:lnTo>
                    <a:lnTo>
                      <a:pt x="630" y="528"/>
                    </a:lnTo>
                    <a:lnTo>
                      <a:pt x="630" y="546"/>
                    </a:lnTo>
                    <a:lnTo>
                      <a:pt x="624" y="564"/>
                    </a:lnTo>
                    <a:lnTo>
                      <a:pt x="600" y="576"/>
                    </a:lnTo>
                    <a:lnTo>
                      <a:pt x="570" y="594"/>
                    </a:lnTo>
                    <a:lnTo>
                      <a:pt x="564" y="594"/>
                    </a:lnTo>
                    <a:lnTo>
                      <a:pt x="546" y="600"/>
                    </a:lnTo>
                    <a:lnTo>
                      <a:pt x="522" y="612"/>
                    </a:lnTo>
                    <a:lnTo>
                      <a:pt x="492" y="624"/>
                    </a:lnTo>
                    <a:lnTo>
                      <a:pt x="474" y="630"/>
                    </a:lnTo>
                    <a:lnTo>
                      <a:pt x="450" y="630"/>
                    </a:lnTo>
                    <a:lnTo>
                      <a:pt x="426" y="618"/>
                    </a:lnTo>
                    <a:lnTo>
                      <a:pt x="420" y="618"/>
                    </a:lnTo>
                    <a:lnTo>
                      <a:pt x="402" y="618"/>
                    </a:lnTo>
                    <a:lnTo>
                      <a:pt x="384" y="630"/>
                    </a:lnTo>
                    <a:lnTo>
                      <a:pt x="366" y="630"/>
                    </a:lnTo>
                    <a:lnTo>
                      <a:pt x="360" y="636"/>
                    </a:lnTo>
                    <a:lnTo>
                      <a:pt x="336" y="636"/>
                    </a:lnTo>
                    <a:lnTo>
                      <a:pt x="336" y="630"/>
                    </a:lnTo>
                    <a:lnTo>
                      <a:pt x="324" y="624"/>
                    </a:lnTo>
                    <a:lnTo>
                      <a:pt x="318" y="636"/>
                    </a:lnTo>
                    <a:lnTo>
                      <a:pt x="312" y="636"/>
                    </a:lnTo>
                    <a:lnTo>
                      <a:pt x="312" y="630"/>
                    </a:lnTo>
                    <a:lnTo>
                      <a:pt x="300" y="624"/>
                    </a:lnTo>
                    <a:lnTo>
                      <a:pt x="288" y="624"/>
                    </a:lnTo>
                    <a:lnTo>
                      <a:pt x="276" y="624"/>
                    </a:lnTo>
                    <a:lnTo>
                      <a:pt x="270" y="642"/>
                    </a:lnTo>
                    <a:lnTo>
                      <a:pt x="246" y="630"/>
                    </a:lnTo>
                    <a:lnTo>
                      <a:pt x="252" y="618"/>
                    </a:lnTo>
                    <a:lnTo>
                      <a:pt x="234" y="612"/>
                    </a:lnTo>
                    <a:lnTo>
                      <a:pt x="228" y="630"/>
                    </a:lnTo>
                    <a:lnTo>
                      <a:pt x="222" y="636"/>
                    </a:lnTo>
                    <a:lnTo>
                      <a:pt x="204" y="624"/>
                    </a:lnTo>
                    <a:lnTo>
                      <a:pt x="198" y="606"/>
                    </a:lnTo>
                    <a:lnTo>
                      <a:pt x="198" y="588"/>
                    </a:lnTo>
                    <a:lnTo>
                      <a:pt x="180" y="576"/>
                    </a:lnTo>
                    <a:lnTo>
                      <a:pt x="174" y="570"/>
                    </a:lnTo>
                    <a:lnTo>
                      <a:pt x="168" y="540"/>
                    </a:lnTo>
                    <a:lnTo>
                      <a:pt x="168" y="534"/>
                    </a:lnTo>
                    <a:lnTo>
                      <a:pt x="204" y="534"/>
                    </a:lnTo>
                    <a:lnTo>
                      <a:pt x="240" y="540"/>
                    </a:lnTo>
                    <a:lnTo>
                      <a:pt x="258" y="540"/>
                    </a:lnTo>
                    <a:lnTo>
                      <a:pt x="276" y="540"/>
                    </a:lnTo>
                    <a:lnTo>
                      <a:pt x="276" y="528"/>
                    </a:lnTo>
                    <a:lnTo>
                      <a:pt x="258" y="516"/>
                    </a:lnTo>
                    <a:lnTo>
                      <a:pt x="264" y="492"/>
                    </a:lnTo>
                    <a:lnTo>
                      <a:pt x="258" y="468"/>
                    </a:lnTo>
                    <a:lnTo>
                      <a:pt x="246" y="444"/>
                    </a:lnTo>
                    <a:lnTo>
                      <a:pt x="228" y="426"/>
                    </a:lnTo>
                    <a:lnTo>
                      <a:pt x="216" y="414"/>
                    </a:lnTo>
                    <a:lnTo>
                      <a:pt x="210" y="402"/>
                    </a:lnTo>
                    <a:lnTo>
                      <a:pt x="198" y="396"/>
                    </a:lnTo>
                    <a:lnTo>
                      <a:pt x="168" y="402"/>
                    </a:lnTo>
                    <a:lnTo>
                      <a:pt x="150" y="402"/>
                    </a:lnTo>
                    <a:lnTo>
                      <a:pt x="126" y="402"/>
                    </a:lnTo>
                    <a:lnTo>
                      <a:pt x="108" y="396"/>
                    </a:lnTo>
                    <a:lnTo>
                      <a:pt x="96" y="408"/>
                    </a:lnTo>
                    <a:lnTo>
                      <a:pt x="96" y="420"/>
                    </a:lnTo>
                    <a:lnTo>
                      <a:pt x="78" y="414"/>
                    </a:lnTo>
                    <a:lnTo>
                      <a:pt x="60" y="426"/>
                    </a:lnTo>
                    <a:lnTo>
                      <a:pt x="36" y="432"/>
                    </a:lnTo>
                    <a:lnTo>
                      <a:pt x="30" y="420"/>
                    </a:lnTo>
                    <a:lnTo>
                      <a:pt x="24" y="420"/>
                    </a:lnTo>
                    <a:lnTo>
                      <a:pt x="24" y="414"/>
                    </a:lnTo>
                    <a:lnTo>
                      <a:pt x="18" y="414"/>
                    </a:lnTo>
                    <a:lnTo>
                      <a:pt x="12" y="408"/>
                    </a:lnTo>
                    <a:lnTo>
                      <a:pt x="6" y="402"/>
                    </a:lnTo>
                    <a:lnTo>
                      <a:pt x="6" y="396"/>
                    </a:lnTo>
                    <a:lnTo>
                      <a:pt x="0" y="396"/>
                    </a:lnTo>
                    <a:lnTo>
                      <a:pt x="0" y="390"/>
                    </a:lnTo>
                    <a:lnTo>
                      <a:pt x="6" y="390"/>
                    </a:lnTo>
                    <a:lnTo>
                      <a:pt x="12" y="390"/>
                    </a:lnTo>
                    <a:lnTo>
                      <a:pt x="18" y="390"/>
                    </a:lnTo>
                    <a:lnTo>
                      <a:pt x="12" y="384"/>
                    </a:lnTo>
                    <a:lnTo>
                      <a:pt x="18" y="384"/>
                    </a:lnTo>
                    <a:lnTo>
                      <a:pt x="18" y="378"/>
                    </a:lnTo>
                    <a:lnTo>
                      <a:pt x="24" y="378"/>
                    </a:lnTo>
                    <a:lnTo>
                      <a:pt x="30" y="372"/>
                    </a:lnTo>
                    <a:lnTo>
                      <a:pt x="30" y="378"/>
                    </a:lnTo>
                    <a:lnTo>
                      <a:pt x="36" y="378"/>
                    </a:lnTo>
                    <a:lnTo>
                      <a:pt x="42" y="378"/>
                    </a:lnTo>
                    <a:lnTo>
                      <a:pt x="48" y="378"/>
                    </a:lnTo>
                    <a:lnTo>
                      <a:pt x="54" y="378"/>
                    </a:lnTo>
                    <a:lnTo>
                      <a:pt x="60" y="378"/>
                    </a:lnTo>
                    <a:lnTo>
                      <a:pt x="66" y="378"/>
                    </a:lnTo>
                    <a:lnTo>
                      <a:pt x="72" y="378"/>
                    </a:lnTo>
                    <a:lnTo>
                      <a:pt x="72" y="372"/>
                    </a:lnTo>
                    <a:lnTo>
                      <a:pt x="72" y="366"/>
                    </a:lnTo>
                    <a:lnTo>
                      <a:pt x="78" y="366"/>
                    </a:lnTo>
                    <a:lnTo>
                      <a:pt x="72" y="360"/>
                    </a:lnTo>
                    <a:lnTo>
                      <a:pt x="66" y="360"/>
                    </a:lnTo>
                    <a:lnTo>
                      <a:pt x="60" y="360"/>
                    </a:lnTo>
                    <a:lnTo>
                      <a:pt x="60" y="354"/>
                    </a:lnTo>
                    <a:lnTo>
                      <a:pt x="60" y="348"/>
                    </a:lnTo>
                    <a:lnTo>
                      <a:pt x="60" y="342"/>
                    </a:lnTo>
                    <a:lnTo>
                      <a:pt x="60" y="336"/>
                    </a:lnTo>
                    <a:lnTo>
                      <a:pt x="60" y="330"/>
                    </a:lnTo>
                    <a:lnTo>
                      <a:pt x="60" y="324"/>
                    </a:lnTo>
                    <a:lnTo>
                      <a:pt x="66" y="324"/>
                    </a:lnTo>
                    <a:lnTo>
                      <a:pt x="72" y="324"/>
                    </a:lnTo>
                    <a:lnTo>
                      <a:pt x="78" y="324"/>
                    </a:lnTo>
                    <a:lnTo>
                      <a:pt x="78" y="318"/>
                    </a:lnTo>
                    <a:lnTo>
                      <a:pt x="78" y="312"/>
                    </a:lnTo>
                    <a:lnTo>
                      <a:pt x="78" y="306"/>
                    </a:lnTo>
                    <a:lnTo>
                      <a:pt x="78" y="300"/>
                    </a:lnTo>
                    <a:lnTo>
                      <a:pt x="84" y="300"/>
                    </a:lnTo>
                    <a:lnTo>
                      <a:pt x="90" y="300"/>
                    </a:lnTo>
                    <a:lnTo>
                      <a:pt x="90" y="294"/>
                    </a:lnTo>
                    <a:lnTo>
                      <a:pt x="96" y="288"/>
                    </a:lnTo>
                    <a:lnTo>
                      <a:pt x="102" y="288"/>
                    </a:lnTo>
                    <a:lnTo>
                      <a:pt x="108" y="282"/>
                    </a:lnTo>
                    <a:lnTo>
                      <a:pt x="114" y="282"/>
                    </a:lnTo>
                    <a:lnTo>
                      <a:pt x="120" y="282"/>
                    </a:lnTo>
                    <a:lnTo>
                      <a:pt x="120" y="276"/>
                    </a:lnTo>
                    <a:lnTo>
                      <a:pt x="126" y="276"/>
                    </a:lnTo>
                    <a:lnTo>
                      <a:pt x="126" y="270"/>
                    </a:lnTo>
                    <a:lnTo>
                      <a:pt x="132" y="270"/>
                    </a:lnTo>
                    <a:lnTo>
                      <a:pt x="138" y="270"/>
                    </a:lnTo>
                    <a:lnTo>
                      <a:pt x="144" y="270"/>
                    </a:lnTo>
                    <a:lnTo>
                      <a:pt x="144" y="264"/>
                    </a:lnTo>
                    <a:lnTo>
                      <a:pt x="150" y="264"/>
                    </a:lnTo>
                    <a:lnTo>
                      <a:pt x="156" y="264"/>
                    </a:lnTo>
                    <a:lnTo>
                      <a:pt x="150" y="264"/>
                    </a:lnTo>
                    <a:lnTo>
                      <a:pt x="156" y="258"/>
                    </a:lnTo>
                    <a:lnTo>
                      <a:pt x="162" y="258"/>
                    </a:lnTo>
                    <a:lnTo>
                      <a:pt x="168" y="258"/>
                    </a:lnTo>
                    <a:lnTo>
                      <a:pt x="168" y="252"/>
                    </a:lnTo>
                    <a:lnTo>
                      <a:pt x="174" y="252"/>
                    </a:lnTo>
                    <a:lnTo>
                      <a:pt x="180" y="252"/>
                    </a:lnTo>
                    <a:lnTo>
                      <a:pt x="186" y="246"/>
                    </a:lnTo>
                    <a:lnTo>
                      <a:pt x="180" y="240"/>
                    </a:lnTo>
                    <a:lnTo>
                      <a:pt x="216" y="240"/>
                    </a:lnTo>
                    <a:lnTo>
                      <a:pt x="216" y="234"/>
                    </a:lnTo>
                    <a:lnTo>
                      <a:pt x="216" y="228"/>
                    </a:lnTo>
                    <a:lnTo>
                      <a:pt x="222" y="228"/>
                    </a:lnTo>
                    <a:lnTo>
                      <a:pt x="228" y="228"/>
                    </a:lnTo>
                    <a:lnTo>
                      <a:pt x="228" y="234"/>
                    </a:lnTo>
                    <a:lnTo>
                      <a:pt x="234" y="234"/>
                    </a:lnTo>
                    <a:lnTo>
                      <a:pt x="240" y="240"/>
                    </a:lnTo>
                    <a:lnTo>
                      <a:pt x="246" y="240"/>
                    </a:lnTo>
                    <a:lnTo>
                      <a:pt x="252" y="234"/>
                    </a:lnTo>
                    <a:lnTo>
                      <a:pt x="258" y="234"/>
                    </a:lnTo>
                    <a:lnTo>
                      <a:pt x="264" y="234"/>
                    </a:lnTo>
                    <a:lnTo>
                      <a:pt x="270" y="234"/>
                    </a:lnTo>
                    <a:lnTo>
                      <a:pt x="276" y="228"/>
                    </a:lnTo>
                    <a:lnTo>
                      <a:pt x="276" y="222"/>
                    </a:lnTo>
                    <a:lnTo>
                      <a:pt x="276" y="216"/>
                    </a:lnTo>
                    <a:lnTo>
                      <a:pt x="276" y="210"/>
                    </a:lnTo>
                    <a:lnTo>
                      <a:pt x="276" y="204"/>
                    </a:lnTo>
                    <a:lnTo>
                      <a:pt x="270" y="204"/>
                    </a:lnTo>
                    <a:lnTo>
                      <a:pt x="264" y="198"/>
                    </a:lnTo>
                    <a:lnTo>
                      <a:pt x="258" y="198"/>
                    </a:lnTo>
                    <a:lnTo>
                      <a:pt x="252" y="198"/>
                    </a:lnTo>
                    <a:lnTo>
                      <a:pt x="246" y="198"/>
                    </a:lnTo>
                    <a:lnTo>
                      <a:pt x="246" y="192"/>
                    </a:lnTo>
                    <a:lnTo>
                      <a:pt x="246" y="186"/>
                    </a:lnTo>
                    <a:lnTo>
                      <a:pt x="246" y="180"/>
                    </a:lnTo>
                    <a:lnTo>
                      <a:pt x="252" y="180"/>
                    </a:lnTo>
                    <a:lnTo>
                      <a:pt x="258" y="174"/>
                    </a:lnTo>
                    <a:lnTo>
                      <a:pt x="264" y="168"/>
                    </a:lnTo>
                    <a:lnTo>
                      <a:pt x="258" y="162"/>
                    </a:lnTo>
                    <a:lnTo>
                      <a:pt x="264" y="156"/>
                    </a:lnTo>
                    <a:lnTo>
                      <a:pt x="264" y="150"/>
                    </a:lnTo>
                    <a:lnTo>
                      <a:pt x="258" y="150"/>
                    </a:lnTo>
                    <a:lnTo>
                      <a:pt x="252" y="150"/>
                    </a:lnTo>
                    <a:lnTo>
                      <a:pt x="252" y="144"/>
                    </a:lnTo>
                    <a:lnTo>
                      <a:pt x="246" y="144"/>
                    </a:lnTo>
                    <a:lnTo>
                      <a:pt x="240" y="144"/>
                    </a:lnTo>
                    <a:lnTo>
                      <a:pt x="234" y="144"/>
                    </a:lnTo>
                    <a:lnTo>
                      <a:pt x="228" y="144"/>
                    </a:lnTo>
                    <a:lnTo>
                      <a:pt x="222" y="138"/>
                    </a:lnTo>
                    <a:lnTo>
                      <a:pt x="216" y="138"/>
                    </a:lnTo>
                    <a:lnTo>
                      <a:pt x="216" y="132"/>
                    </a:lnTo>
                    <a:lnTo>
                      <a:pt x="216" y="126"/>
                    </a:lnTo>
                    <a:lnTo>
                      <a:pt x="210" y="120"/>
                    </a:lnTo>
                    <a:lnTo>
                      <a:pt x="204" y="120"/>
                    </a:lnTo>
                    <a:lnTo>
                      <a:pt x="198" y="114"/>
                    </a:lnTo>
                    <a:lnTo>
                      <a:pt x="204" y="114"/>
                    </a:lnTo>
                    <a:lnTo>
                      <a:pt x="204" y="108"/>
                    </a:lnTo>
                    <a:lnTo>
                      <a:pt x="198" y="108"/>
                    </a:lnTo>
                    <a:lnTo>
                      <a:pt x="198" y="102"/>
                    </a:lnTo>
                    <a:lnTo>
                      <a:pt x="192" y="102"/>
                    </a:lnTo>
                    <a:lnTo>
                      <a:pt x="186" y="102"/>
                    </a:lnTo>
                    <a:lnTo>
                      <a:pt x="192" y="96"/>
                    </a:lnTo>
                    <a:lnTo>
                      <a:pt x="192" y="102"/>
                    </a:lnTo>
                    <a:lnTo>
                      <a:pt x="198" y="102"/>
                    </a:lnTo>
                    <a:lnTo>
                      <a:pt x="204" y="102"/>
                    </a:lnTo>
                    <a:lnTo>
                      <a:pt x="204" y="108"/>
                    </a:lnTo>
                    <a:lnTo>
                      <a:pt x="210" y="108"/>
                    </a:lnTo>
                    <a:lnTo>
                      <a:pt x="216" y="114"/>
                    </a:lnTo>
                    <a:lnTo>
                      <a:pt x="222" y="114"/>
                    </a:lnTo>
                    <a:lnTo>
                      <a:pt x="228" y="114"/>
                    </a:lnTo>
                    <a:lnTo>
                      <a:pt x="228" y="120"/>
                    </a:lnTo>
                    <a:lnTo>
                      <a:pt x="234" y="120"/>
                    </a:lnTo>
                    <a:lnTo>
                      <a:pt x="240" y="120"/>
                    </a:lnTo>
                    <a:lnTo>
                      <a:pt x="246" y="114"/>
                    </a:lnTo>
                    <a:lnTo>
                      <a:pt x="246" y="108"/>
                    </a:lnTo>
                    <a:lnTo>
                      <a:pt x="246" y="102"/>
                    </a:lnTo>
                    <a:lnTo>
                      <a:pt x="252" y="96"/>
                    </a:lnTo>
                    <a:lnTo>
                      <a:pt x="258" y="96"/>
                    </a:lnTo>
                    <a:lnTo>
                      <a:pt x="258" y="102"/>
                    </a:lnTo>
                    <a:lnTo>
                      <a:pt x="264" y="96"/>
                    </a:lnTo>
                    <a:lnTo>
                      <a:pt x="264" y="90"/>
                    </a:lnTo>
                    <a:lnTo>
                      <a:pt x="264" y="84"/>
                    </a:lnTo>
                    <a:lnTo>
                      <a:pt x="270" y="90"/>
                    </a:lnTo>
                    <a:lnTo>
                      <a:pt x="276" y="90"/>
                    </a:lnTo>
                    <a:lnTo>
                      <a:pt x="276" y="84"/>
                    </a:lnTo>
                    <a:lnTo>
                      <a:pt x="276" y="78"/>
                    </a:lnTo>
                    <a:lnTo>
                      <a:pt x="276" y="72"/>
                    </a:lnTo>
                    <a:lnTo>
                      <a:pt x="276" y="66"/>
                    </a:lnTo>
                    <a:lnTo>
                      <a:pt x="276" y="60"/>
                    </a:lnTo>
                    <a:lnTo>
                      <a:pt x="282" y="60"/>
                    </a:lnTo>
                    <a:lnTo>
                      <a:pt x="288" y="60"/>
                    </a:lnTo>
                    <a:lnTo>
                      <a:pt x="294" y="54"/>
                    </a:lnTo>
                    <a:lnTo>
                      <a:pt x="294" y="48"/>
                    </a:lnTo>
                    <a:lnTo>
                      <a:pt x="300" y="48"/>
                    </a:lnTo>
                    <a:lnTo>
                      <a:pt x="306" y="42"/>
                    </a:lnTo>
                    <a:lnTo>
                      <a:pt x="312" y="48"/>
                    </a:lnTo>
                    <a:lnTo>
                      <a:pt x="318" y="48"/>
                    </a:lnTo>
                    <a:lnTo>
                      <a:pt x="324" y="48"/>
                    </a:lnTo>
                    <a:lnTo>
                      <a:pt x="324" y="42"/>
                    </a:lnTo>
                    <a:lnTo>
                      <a:pt x="330" y="42"/>
                    </a:lnTo>
                    <a:lnTo>
                      <a:pt x="336" y="48"/>
                    </a:lnTo>
                    <a:lnTo>
                      <a:pt x="336" y="54"/>
                    </a:lnTo>
                    <a:lnTo>
                      <a:pt x="342" y="54"/>
                    </a:lnTo>
                    <a:lnTo>
                      <a:pt x="348" y="54"/>
                    </a:lnTo>
                    <a:lnTo>
                      <a:pt x="354" y="54"/>
                    </a:lnTo>
                    <a:lnTo>
                      <a:pt x="360" y="54"/>
                    </a:lnTo>
                    <a:lnTo>
                      <a:pt x="366" y="54"/>
                    </a:lnTo>
                    <a:lnTo>
                      <a:pt x="366" y="60"/>
                    </a:lnTo>
                    <a:lnTo>
                      <a:pt x="372" y="60"/>
                    </a:lnTo>
                    <a:lnTo>
                      <a:pt x="378" y="60"/>
                    </a:lnTo>
                    <a:lnTo>
                      <a:pt x="384" y="60"/>
                    </a:lnTo>
                    <a:lnTo>
                      <a:pt x="384" y="54"/>
                    </a:lnTo>
                    <a:lnTo>
                      <a:pt x="390" y="54"/>
                    </a:lnTo>
                    <a:lnTo>
                      <a:pt x="396" y="54"/>
                    </a:lnTo>
                    <a:lnTo>
                      <a:pt x="402" y="54"/>
                    </a:lnTo>
                    <a:lnTo>
                      <a:pt x="396" y="60"/>
                    </a:lnTo>
                    <a:lnTo>
                      <a:pt x="402" y="60"/>
                    </a:lnTo>
                    <a:lnTo>
                      <a:pt x="408" y="60"/>
                    </a:lnTo>
                    <a:lnTo>
                      <a:pt x="414" y="60"/>
                    </a:lnTo>
                    <a:lnTo>
                      <a:pt x="414" y="54"/>
                    </a:lnTo>
                    <a:lnTo>
                      <a:pt x="414" y="48"/>
                    </a:lnTo>
                    <a:lnTo>
                      <a:pt x="420" y="48"/>
                    </a:lnTo>
                    <a:lnTo>
                      <a:pt x="426" y="48"/>
                    </a:lnTo>
                    <a:lnTo>
                      <a:pt x="432" y="48"/>
                    </a:lnTo>
                    <a:lnTo>
                      <a:pt x="432" y="42"/>
                    </a:lnTo>
                    <a:lnTo>
                      <a:pt x="432" y="36"/>
                    </a:lnTo>
                    <a:lnTo>
                      <a:pt x="438" y="42"/>
                    </a:lnTo>
                    <a:lnTo>
                      <a:pt x="444" y="42"/>
                    </a:lnTo>
                    <a:lnTo>
                      <a:pt x="450" y="42"/>
                    </a:lnTo>
                    <a:lnTo>
                      <a:pt x="450" y="48"/>
                    </a:lnTo>
                    <a:lnTo>
                      <a:pt x="456" y="48"/>
                    </a:lnTo>
                    <a:lnTo>
                      <a:pt x="462" y="42"/>
                    </a:lnTo>
                    <a:lnTo>
                      <a:pt x="462" y="36"/>
                    </a:lnTo>
                    <a:lnTo>
                      <a:pt x="468" y="36"/>
                    </a:lnTo>
                    <a:lnTo>
                      <a:pt x="474" y="36"/>
                    </a:lnTo>
                    <a:lnTo>
                      <a:pt x="480" y="30"/>
                    </a:lnTo>
                    <a:lnTo>
                      <a:pt x="486" y="30"/>
                    </a:lnTo>
                    <a:lnTo>
                      <a:pt x="492" y="30"/>
                    </a:lnTo>
                    <a:lnTo>
                      <a:pt x="492" y="36"/>
                    </a:lnTo>
                    <a:lnTo>
                      <a:pt x="492" y="42"/>
                    </a:lnTo>
                    <a:lnTo>
                      <a:pt x="492" y="48"/>
                    </a:lnTo>
                    <a:lnTo>
                      <a:pt x="492" y="54"/>
                    </a:lnTo>
                    <a:lnTo>
                      <a:pt x="492" y="60"/>
                    </a:lnTo>
                    <a:lnTo>
                      <a:pt x="492" y="66"/>
                    </a:lnTo>
                    <a:lnTo>
                      <a:pt x="486" y="72"/>
                    </a:lnTo>
                    <a:lnTo>
                      <a:pt x="492" y="72"/>
                    </a:lnTo>
                    <a:lnTo>
                      <a:pt x="498" y="72"/>
                    </a:lnTo>
                    <a:lnTo>
                      <a:pt x="504" y="72"/>
                    </a:lnTo>
                    <a:lnTo>
                      <a:pt x="510" y="72"/>
                    </a:lnTo>
                    <a:lnTo>
                      <a:pt x="516" y="72"/>
                    </a:lnTo>
                    <a:lnTo>
                      <a:pt x="522" y="66"/>
                    </a:lnTo>
                    <a:lnTo>
                      <a:pt x="522" y="60"/>
                    </a:lnTo>
                    <a:lnTo>
                      <a:pt x="522" y="54"/>
                    </a:lnTo>
                    <a:lnTo>
                      <a:pt x="528" y="54"/>
                    </a:lnTo>
                    <a:lnTo>
                      <a:pt x="528" y="48"/>
                    </a:lnTo>
                    <a:lnTo>
                      <a:pt x="534" y="48"/>
                    </a:lnTo>
                    <a:lnTo>
                      <a:pt x="540" y="48"/>
                    </a:lnTo>
                    <a:lnTo>
                      <a:pt x="546" y="48"/>
                    </a:lnTo>
                    <a:lnTo>
                      <a:pt x="546" y="42"/>
                    </a:lnTo>
                    <a:lnTo>
                      <a:pt x="552" y="42"/>
                    </a:lnTo>
                    <a:lnTo>
                      <a:pt x="552" y="48"/>
                    </a:lnTo>
                    <a:lnTo>
                      <a:pt x="558" y="48"/>
                    </a:lnTo>
                    <a:lnTo>
                      <a:pt x="564" y="48"/>
                    </a:lnTo>
                    <a:lnTo>
                      <a:pt x="570" y="48"/>
                    </a:lnTo>
                    <a:lnTo>
                      <a:pt x="576" y="48"/>
                    </a:lnTo>
                    <a:lnTo>
                      <a:pt x="582" y="48"/>
                    </a:lnTo>
                    <a:lnTo>
                      <a:pt x="582" y="42"/>
                    </a:lnTo>
                    <a:lnTo>
                      <a:pt x="588" y="42"/>
                    </a:lnTo>
                    <a:lnTo>
                      <a:pt x="594" y="42"/>
                    </a:lnTo>
                    <a:lnTo>
                      <a:pt x="600" y="42"/>
                    </a:lnTo>
                    <a:lnTo>
                      <a:pt x="606" y="36"/>
                    </a:lnTo>
                    <a:lnTo>
                      <a:pt x="612" y="36"/>
                    </a:lnTo>
                    <a:lnTo>
                      <a:pt x="606" y="36"/>
                    </a:lnTo>
                    <a:lnTo>
                      <a:pt x="618" y="36"/>
                    </a:lnTo>
                    <a:lnTo>
                      <a:pt x="618" y="30"/>
                    </a:lnTo>
                    <a:lnTo>
                      <a:pt x="624" y="30"/>
                    </a:lnTo>
                    <a:lnTo>
                      <a:pt x="630" y="30"/>
                    </a:lnTo>
                    <a:lnTo>
                      <a:pt x="630" y="24"/>
                    </a:lnTo>
                    <a:lnTo>
                      <a:pt x="636" y="24"/>
                    </a:lnTo>
                    <a:lnTo>
                      <a:pt x="642" y="24"/>
                    </a:lnTo>
                    <a:lnTo>
                      <a:pt x="642" y="18"/>
                    </a:lnTo>
                    <a:lnTo>
                      <a:pt x="648" y="18"/>
                    </a:lnTo>
                    <a:lnTo>
                      <a:pt x="654" y="18"/>
                    </a:lnTo>
                    <a:lnTo>
                      <a:pt x="654" y="12"/>
                    </a:lnTo>
                    <a:lnTo>
                      <a:pt x="660" y="12"/>
                    </a:lnTo>
                    <a:lnTo>
                      <a:pt x="666" y="12"/>
                    </a:lnTo>
                    <a:lnTo>
                      <a:pt x="672" y="6"/>
                    </a:lnTo>
                    <a:lnTo>
                      <a:pt x="678" y="6"/>
                    </a:lnTo>
                    <a:lnTo>
                      <a:pt x="684" y="0"/>
                    </a:lnTo>
                    <a:lnTo>
                      <a:pt x="690" y="0"/>
                    </a:lnTo>
                    <a:lnTo>
                      <a:pt x="696" y="0"/>
                    </a:lnTo>
                    <a:lnTo>
                      <a:pt x="702" y="0"/>
                    </a:lnTo>
                    <a:lnTo>
                      <a:pt x="708" y="0"/>
                    </a:lnTo>
                    <a:lnTo>
                      <a:pt x="714" y="0"/>
                    </a:lnTo>
                    <a:lnTo>
                      <a:pt x="720" y="0"/>
                    </a:lnTo>
                    <a:lnTo>
                      <a:pt x="726" y="0"/>
                    </a:lnTo>
                    <a:lnTo>
                      <a:pt x="732" y="0"/>
                    </a:lnTo>
                    <a:lnTo>
                      <a:pt x="738" y="0"/>
                    </a:lnTo>
                    <a:lnTo>
                      <a:pt x="744" y="0"/>
                    </a:lnTo>
                    <a:lnTo>
                      <a:pt x="750" y="0"/>
                    </a:lnTo>
                    <a:lnTo>
                      <a:pt x="750" y="6"/>
                    </a:lnTo>
                    <a:lnTo>
                      <a:pt x="750" y="12"/>
                    </a:lnTo>
                    <a:lnTo>
                      <a:pt x="750" y="18"/>
                    </a:lnTo>
                    <a:lnTo>
                      <a:pt x="750" y="24"/>
                    </a:lnTo>
                    <a:lnTo>
                      <a:pt x="750" y="30"/>
                    </a:lnTo>
                    <a:lnTo>
                      <a:pt x="750" y="36"/>
                    </a:lnTo>
                    <a:lnTo>
                      <a:pt x="744" y="36"/>
                    </a:lnTo>
                    <a:lnTo>
                      <a:pt x="744" y="42"/>
                    </a:lnTo>
                    <a:lnTo>
                      <a:pt x="738" y="42"/>
                    </a:lnTo>
                    <a:lnTo>
                      <a:pt x="732" y="48"/>
                    </a:lnTo>
                    <a:lnTo>
                      <a:pt x="732" y="54"/>
                    </a:lnTo>
                    <a:lnTo>
                      <a:pt x="732" y="60"/>
                    </a:lnTo>
                    <a:lnTo>
                      <a:pt x="738" y="66"/>
                    </a:lnTo>
                    <a:lnTo>
                      <a:pt x="744" y="66"/>
                    </a:lnTo>
                    <a:lnTo>
                      <a:pt x="744" y="72"/>
                    </a:lnTo>
                    <a:lnTo>
                      <a:pt x="750" y="72"/>
                    </a:lnTo>
                    <a:lnTo>
                      <a:pt x="750" y="78"/>
                    </a:lnTo>
                    <a:lnTo>
                      <a:pt x="744" y="78"/>
                    </a:lnTo>
                    <a:lnTo>
                      <a:pt x="744" y="84"/>
                    </a:lnTo>
                    <a:lnTo>
                      <a:pt x="750" y="84"/>
                    </a:lnTo>
                    <a:lnTo>
                      <a:pt x="756" y="84"/>
                    </a:lnTo>
                    <a:lnTo>
                      <a:pt x="756" y="90"/>
                    </a:lnTo>
                    <a:lnTo>
                      <a:pt x="762" y="90"/>
                    </a:lnTo>
                    <a:lnTo>
                      <a:pt x="762" y="96"/>
                    </a:lnTo>
                    <a:lnTo>
                      <a:pt x="756" y="96"/>
                    </a:lnTo>
                    <a:lnTo>
                      <a:pt x="756" y="102"/>
                    </a:lnTo>
                    <a:lnTo>
                      <a:pt x="750" y="102"/>
                    </a:lnTo>
                    <a:lnTo>
                      <a:pt x="744" y="102"/>
                    </a:lnTo>
                    <a:lnTo>
                      <a:pt x="744" y="108"/>
                    </a:lnTo>
                    <a:lnTo>
                      <a:pt x="744" y="114"/>
                    </a:lnTo>
                    <a:lnTo>
                      <a:pt x="744" y="120"/>
                    </a:lnTo>
                    <a:lnTo>
                      <a:pt x="744" y="126"/>
                    </a:lnTo>
                    <a:lnTo>
                      <a:pt x="744" y="132"/>
                    </a:lnTo>
                    <a:lnTo>
                      <a:pt x="744" y="138"/>
                    </a:lnTo>
                    <a:lnTo>
                      <a:pt x="744" y="144"/>
                    </a:lnTo>
                    <a:lnTo>
                      <a:pt x="744" y="150"/>
                    </a:lnTo>
                    <a:lnTo>
                      <a:pt x="744" y="156"/>
                    </a:lnTo>
                    <a:lnTo>
                      <a:pt x="750" y="156"/>
                    </a:lnTo>
                    <a:lnTo>
                      <a:pt x="750" y="162"/>
                    </a:lnTo>
                    <a:lnTo>
                      <a:pt x="756" y="162"/>
                    </a:lnTo>
                    <a:lnTo>
                      <a:pt x="762" y="162"/>
                    </a:lnTo>
                    <a:lnTo>
                      <a:pt x="756" y="162"/>
                    </a:lnTo>
                    <a:lnTo>
                      <a:pt x="756" y="168"/>
                    </a:lnTo>
                    <a:lnTo>
                      <a:pt x="750" y="168"/>
                    </a:lnTo>
                    <a:lnTo>
                      <a:pt x="744" y="168"/>
                    </a:lnTo>
                    <a:lnTo>
                      <a:pt x="744" y="174"/>
                    </a:lnTo>
                    <a:lnTo>
                      <a:pt x="750" y="180"/>
                    </a:lnTo>
                    <a:lnTo>
                      <a:pt x="756" y="180"/>
                    </a:lnTo>
                    <a:lnTo>
                      <a:pt x="762" y="180"/>
                    </a:lnTo>
                    <a:lnTo>
                      <a:pt x="768" y="180"/>
                    </a:lnTo>
                    <a:lnTo>
                      <a:pt x="774" y="180"/>
                    </a:lnTo>
                    <a:lnTo>
                      <a:pt x="774" y="174"/>
                    </a:lnTo>
                    <a:lnTo>
                      <a:pt x="780" y="174"/>
                    </a:lnTo>
                    <a:lnTo>
                      <a:pt x="786" y="174"/>
                    </a:lnTo>
                    <a:lnTo>
                      <a:pt x="792" y="174"/>
                    </a:lnTo>
                    <a:lnTo>
                      <a:pt x="792" y="180"/>
                    </a:lnTo>
                    <a:lnTo>
                      <a:pt x="792" y="186"/>
                    </a:lnTo>
                    <a:lnTo>
                      <a:pt x="792" y="192"/>
                    </a:lnTo>
                    <a:lnTo>
                      <a:pt x="792" y="198"/>
                    </a:lnTo>
                    <a:lnTo>
                      <a:pt x="792" y="204"/>
                    </a:lnTo>
                    <a:lnTo>
                      <a:pt x="792" y="210"/>
                    </a:lnTo>
                    <a:lnTo>
                      <a:pt x="786" y="210"/>
                    </a:lnTo>
                    <a:lnTo>
                      <a:pt x="792" y="216"/>
                    </a:lnTo>
                    <a:lnTo>
                      <a:pt x="798" y="234"/>
                    </a:lnTo>
                    <a:lnTo>
                      <a:pt x="798" y="240"/>
                    </a:lnTo>
                    <a:lnTo>
                      <a:pt x="792" y="246"/>
                    </a:lnTo>
                    <a:lnTo>
                      <a:pt x="786" y="252"/>
                    </a:lnTo>
                    <a:lnTo>
                      <a:pt x="786" y="258"/>
                    </a:lnTo>
                    <a:lnTo>
                      <a:pt x="780" y="258"/>
                    </a:lnTo>
                    <a:lnTo>
                      <a:pt x="780" y="264"/>
                    </a:lnTo>
                    <a:lnTo>
                      <a:pt x="774" y="264"/>
                    </a:lnTo>
                    <a:lnTo>
                      <a:pt x="768" y="264"/>
                    </a:lnTo>
                    <a:lnTo>
                      <a:pt x="768" y="270"/>
                    </a:lnTo>
                    <a:lnTo>
                      <a:pt x="768" y="276"/>
                    </a:lnTo>
                    <a:lnTo>
                      <a:pt x="768" y="282"/>
                    </a:lnTo>
                    <a:lnTo>
                      <a:pt x="774" y="282"/>
                    </a:lnTo>
                    <a:lnTo>
                      <a:pt x="780" y="276"/>
                    </a:lnTo>
                    <a:lnTo>
                      <a:pt x="786" y="276"/>
                    </a:lnTo>
                    <a:lnTo>
                      <a:pt x="792" y="276"/>
                    </a:lnTo>
                    <a:lnTo>
                      <a:pt x="792" y="270"/>
                    </a:lnTo>
                    <a:lnTo>
                      <a:pt x="798" y="270"/>
                    </a:lnTo>
                    <a:lnTo>
                      <a:pt x="804" y="270"/>
                    </a:lnTo>
                    <a:lnTo>
                      <a:pt x="810" y="270"/>
                    </a:lnTo>
                    <a:lnTo>
                      <a:pt x="816" y="264"/>
                    </a:lnTo>
                    <a:lnTo>
                      <a:pt x="822" y="264"/>
                    </a:lnTo>
                    <a:lnTo>
                      <a:pt x="828" y="270"/>
                    </a:lnTo>
                    <a:lnTo>
                      <a:pt x="834" y="270"/>
                    </a:lnTo>
                    <a:lnTo>
                      <a:pt x="834" y="276"/>
                    </a:lnTo>
                    <a:lnTo>
                      <a:pt x="840" y="276"/>
                    </a:lnTo>
                    <a:lnTo>
                      <a:pt x="846" y="276"/>
                    </a:lnTo>
                    <a:lnTo>
                      <a:pt x="852" y="276"/>
                    </a:lnTo>
                    <a:lnTo>
                      <a:pt x="858" y="276"/>
                    </a:lnTo>
                    <a:lnTo>
                      <a:pt x="858" y="282"/>
                    </a:lnTo>
                    <a:lnTo>
                      <a:pt x="858" y="288"/>
                    </a:lnTo>
                    <a:lnTo>
                      <a:pt x="852" y="288"/>
                    </a:lnTo>
                    <a:lnTo>
                      <a:pt x="852" y="294"/>
                    </a:lnTo>
                    <a:lnTo>
                      <a:pt x="858" y="294"/>
                    </a:lnTo>
                    <a:lnTo>
                      <a:pt x="864" y="294"/>
                    </a:lnTo>
                    <a:lnTo>
                      <a:pt x="870" y="294"/>
                    </a:lnTo>
                    <a:lnTo>
                      <a:pt x="870" y="300"/>
                    </a:lnTo>
                    <a:lnTo>
                      <a:pt x="870" y="306"/>
                    </a:lnTo>
                    <a:lnTo>
                      <a:pt x="870" y="312"/>
                    </a:lnTo>
                    <a:lnTo>
                      <a:pt x="870" y="318"/>
                    </a:lnTo>
                    <a:lnTo>
                      <a:pt x="870" y="324"/>
                    </a:lnTo>
                    <a:lnTo>
                      <a:pt x="870" y="330"/>
                    </a:lnTo>
                    <a:lnTo>
                      <a:pt x="864" y="336"/>
                    </a:lnTo>
                    <a:lnTo>
                      <a:pt x="858" y="336"/>
                    </a:lnTo>
                    <a:lnTo>
                      <a:pt x="852" y="342"/>
                    </a:lnTo>
                    <a:lnTo>
                      <a:pt x="846" y="342"/>
                    </a:lnTo>
                    <a:lnTo>
                      <a:pt x="840" y="342"/>
                    </a:lnTo>
                    <a:lnTo>
                      <a:pt x="840" y="348"/>
                    </a:lnTo>
                    <a:lnTo>
                      <a:pt x="840" y="354"/>
                    </a:lnTo>
                    <a:lnTo>
                      <a:pt x="840" y="360"/>
                    </a:lnTo>
                    <a:lnTo>
                      <a:pt x="834" y="366"/>
                    </a:lnTo>
                    <a:lnTo>
                      <a:pt x="840" y="366"/>
                    </a:lnTo>
                    <a:lnTo>
                      <a:pt x="840" y="372"/>
                    </a:lnTo>
                    <a:lnTo>
                      <a:pt x="834" y="372"/>
                    </a:lnTo>
                    <a:lnTo>
                      <a:pt x="834" y="378"/>
                    </a:lnTo>
                    <a:lnTo>
                      <a:pt x="828" y="378"/>
                    </a:lnTo>
                    <a:lnTo>
                      <a:pt x="822" y="378"/>
                    </a:lnTo>
                    <a:lnTo>
                      <a:pt x="822" y="384"/>
                    </a:lnTo>
                    <a:lnTo>
                      <a:pt x="822" y="390"/>
                    </a:lnTo>
                    <a:lnTo>
                      <a:pt x="828" y="396"/>
                    </a:lnTo>
                    <a:close/>
                  </a:path>
                </a:pathLst>
              </a:custGeom>
              <a:noFill/>
              <a:ln w="6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10" name="Freeform 258"/>
              <p:cNvSpPr>
                <a:spLocks/>
              </p:cNvSpPr>
              <p:nvPr/>
            </p:nvSpPr>
            <p:spPr bwMode="auto">
              <a:xfrm>
                <a:off x="6467475" y="2200275"/>
                <a:ext cx="981075" cy="1190625"/>
              </a:xfrm>
              <a:custGeom>
                <a:avLst/>
                <a:gdLst>
                  <a:gd name="T0" fmla="*/ 2147483647 w 618"/>
                  <a:gd name="T1" fmla="*/ 2147483647 h 750"/>
                  <a:gd name="T2" fmla="*/ 2147483647 w 618"/>
                  <a:gd name="T3" fmla="*/ 2147483647 h 750"/>
                  <a:gd name="T4" fmla="*/ 2147483647 w 618"/>
                  <a:gd name="T5" fmla="*/ 2147483647 h 750"/>
                  <a:gd name="T6" fmla="*/ 2147483647 w 618"/>
                  <a:gd name="T7" fmla="*/ 2147483647 h 750"/>
                  <a:gd name="T8" fmla="*/ 2147483647 w 618"/>
                  <a:gd name="T9" fmla="*/ 2147483647 h 750"/>
                  <a:gd name="T10" fmla="*/ 2147483647 w 618"/>
                  <a:gd name="T11" fmla="*/ 2147483647 h 750"/>
                  <a:gd name="T12" fmla="*/ 2147483647 w 618"/>
                  <a:gd name="T13" fmla="*/ 2147483647 h 750"/>
                  <a:gd name="T14" fmla="*/ 2147483647 w 618"/>
                  <a:gd name="T15" fmla="*/ 2147483647 h 750"/>
                  <a:gd name="T16" fmla="*/ 2147483647 w 618"/>
                  <a:gd name="T17" fmla="*/ 2147483647 h 750"/>
                  <a:gd name="T18" fmla="*/ 2147483647 w 618"/>
                  <a:gd name="T19" fmla="*/ 2147483647 h 750"/>
                  <a:gd name="T20" fmla="*/ 2147483647 w 618"/>
                  <a:gd name="T21" fmla="*/ 2147483647 h 750"/>
                  <a:gd name="T22" fmla="*/ 2147483647 w 618"/>
                  <a:gd name="T23" fmla="*/ 2147483647 h 750"/>
                  <a:gd name="T24" fmla="*/ 2147483647 w 618"/>
                  <a:gd name="T25" fmla="*/ 2147483647 h 750"/>
                  <a:gd name="T26" fmla="*/ 2147483647 w 618"/>
                  <a:gd name="T27" fmla="*/ 2147483647 h 750"/>
                  <a:gd name="T28" fmla="*/ 2147483647 w 618"/>
                  <a:gd name="T29" fmla="*/ 2147483647 h 750"/>
                  <a:gd name="T30" fmla="*/ 2147483647 w 618"/>
                  <a:gd name="T31" fmla="*/ 2147483647 h 750"/>
                  <a:gd name="T32" fmla="*/ 2147483647 w 618"/>
                  <a:gd name="T33" fmla="*/ 2147483647 h 750"/>
                  <a:gd name="T34" fmla="*/ 2147483647 w 618"/>
                  <a:gd name="T35" fmla="*/ 2147483647 h 750"/>
                  <a:gd name="T36" fmla="*/ 2147483647 w 618"/>
                  <a:gd name="T37" fmla="*/ 2147483647 h 750"/>
                  <a:gd name="T38" fmla="*/ 2147483647 w 618"/>
                  <a:gd name="T39" fmla="*/ 2147483647 h 750"/>
                  <a:gd name="T40" fmla="*/ 2147483647 w 618"/>
                  <a:gd name="T41" fmla="*/ 2147483647 h 750"/>
                  <a:gd name="T42" fmla="*/ 2147483647 w 618"/>
                  <a:gd name="T43" fmla="*/ 2147483647 h 750"/>
                  <a:gd name="T44" fmla="*/ 2147483647 w 618"/>
                  <a:gd name="T45" fmla="*/ 2147483647 h 750"/>
                  <a:gd name="T46" fmla="*/ 2147483647 w 618"/>
                  <a:gd name="T47" fmla="*/ 2147483647 h 750"/>
                  <a:gd name="T48" fmla="*/ 2147483647 w 618"/>
                  <a:gd name="T49" fmla="*/ 2147483647 h 750"/>
                  <a:gd name="T50" fmla="*/ 2147483647 w 618"/>
                  <a:gd name="T51" fmla="*/ 2147483647 h 750"/>
                  <a:gd name="T52" fmla="*/ 2147483647 w 618"/>
                  <a:gd name="T53" fmla="*/ 2147483647 h 750"/>
                  <a:gd name="T54" fmla="*/ 2147483647 w 618"/>
                  <a:gd name="T55" fmla="*/ 2147483647 h 750"/>
                  <a:gd name="T56" fmla="*/ 2147483647 w 618"/>
                  <a:gd name="T57" fmla="*/ 2147483647 h 750"/>
                  <a:gd name="T58" fmla="*/ 2147483647 w 618"/>
                  <a:gd name="T59" fmla="*/ 2147483647 h 750"/>
                  <a:gd name="T60" fmla="*/ 2147483647 w 618"/>
                  <a:gd name="T61" fmla="*/ 2147483647 h 750"/>
                  <a:gd name="T62" fmla="*/ 2147483647 w 618"/>
                  <a:gd name="T63" fmla="*/ 2147483647 h 750"/>
                  <a:gd name="T64" fmla="*/ 2147483647 w 618"/>
                  <a:gd name="T65" fmla="*/ 2147483647 h 750"/>
                  <a:gd name="T66" fmla="*/ 2147483647 w 618"/>
                  <a:gd name="T67" fmla="*/ 2147483647 h 750"/>
                  <a:gd name="T68" fmla="*/ 2147483647 w 618"/>
                  <a:gd name="T69" fmla="*/ 2147483647 h 750"/>
                  <a:gd name="T70" fmla="*/ 2147483647 w 618"/>
                  <a:gd name="T71" fmla="*/ 2147483647 h 750"/>
                  <a:gd name="T72" fmla="*/ 2147483647 w 618"/>
                  <a:gd name="T73" fmla="*/ 2147483647 h 750"/>
                  <a:gd name="T74" fmla="*/ 2147483647 w 618"/>
                  <a:gd name="T75" fmla="*/ 2147483647 h 750"/>
                  <a:gd name="T76" fmla="*/ 2147483647 w 618"/>
                  <a:gd name="T77" fmla="*/ 2147483647 h 750"/>
                  <a:gd name="T78" fmla="*/ 2147483647 w 618"/>
                  <a:gd name="T79" fmla="*/ 2147483647 h 750"/>
                  <a:gd name="T80" fmla="*/ 2147483647 w 618"/>
                  <a:gd name="T81" fmla="*/ 2147483647 h 750"/>
                  <a:gd name="T82" fmla="*/ 2147483647 w 618"/>
                  <a:gd name="T83" fmla="*/ 2147483647 h 750"/>
                  <a:gd name="T84" fmla="*/ 2147483647 w 618"/>
                  <a:gd name="T85" fmla="*/ 2147483647 h 750"/>
                  <a:gd name="T86" fmla="*/ 2147483647 w 618"/>
                  <a:gd name="T87" fmla="*/ 2147483647 h 750"/>
                  <a:gd name="T88" fmla="*/ 2147483647 w 618"/>
                  <a:gd name="T89" fmla="*/ 2147483647 h 750"/>
                  <a:gd name="T90" fmla="*/ 2147483647 w 618"/>
                  <a:gd name="T91" fmla="*/ 2147483647 h 750"/>
                  <a:gd name="T92" fmla="*/ 2147483647 w 618"/>
                  <a:gd name="T93" fmla="*/ 2147483647 h 750"/>
                  <a:gd name="T94" fmla="*/ 2147483647 w 618"/>
                  <a:gd name="T95" fmla="*/ 2147483647 h 750"/>
                  <a:gd name="T96" fmla="*/ 2147483647 w 618"/>
                  <a:gd name="T97" fmla="*/ 2147483647 h 750"/>
                  <a:gd name="T98" fmla="*/ 2147483647 w 618"/>
                  <a:gd name="T99" fmla="*/ 2147483647 h 750"/>
                  <a:gd name="T100" fmla="*/ 2147483647 w 618"/>
                  <a:gd name="T101" fmla="*/ 2147483647 h 750"/>
                  <a:gd name="T102" fmla="*/ 2147483647 w 618"/>
                  <a:gd name="T103" fmla="*/ 2147483647 h 750"/>
                  <a:gd name="T104" fmla="*/ 2147483647 w 618"/>
                  <a:gd name="T105" fmla="*/ 2147483647 h 750"/>
                  <a:gd name="T106" fmla="*/ 2147483647 w 618"/>
                  <a:gd name="T107" fmla="*/ 2147483647 h 750"/>
                  <a:gd name="T108" fmla="*/ 2147483647 w 618"/>
                  <a:gd name="T109" fmla="*/ 2147483647 h 750"/>
                  <a:gd name="T110" fmla="*/ 2147483647 w 618"/>
                  <a:gd name="T111" fmla="*/ 2147483647 h 750"/>
                  <a:gd name="T112" fmla="*/ 2147483647 w 618"/>
                  <a:gd name="T113" fmla="*/ 2147483647 h 750"/>
                  <a:gd name="T114" fmla="*/ 2147483647 w 618"/>
                  <a:gd name="T115" fmla="*/ 2147483647 h 750"/>
                  <a:gd name="T116" fmla="*/ 2147483647 w 618"/>
                  <a:gd name="T117" fmla="*/ 2147483647 h 750"/>
                  <a:gd name="T118" fmla="*/ 2147483647 w 618"/>
                  <a:gd name="T119" fmla="*/ 2147483647 h 750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618"/>
                  <a:gd name="T181" fmla="*/ 0 h 750"/>
                  <a:gd name="T182" fmla="*/ 618 w 618"/>
                  <a:gd name="T183" fmla="*/ 750 h 750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618" h="750">
                    <a:moveTo>
                      <a:pt x="492" y="330"/>
                    </a:moveTo>
                    <a:lnTo>
                      <a:pt x="486" y="330"/>
                    </a:lnTo>
                    <a:lnTo>
                      <a:pt x="486" y="336"/>
                    </a:lnTo>
                    <a:lnTo>
                      <a:pt x="486" y="342"/>
                    </a:lnTo>
                    <a:lnTo>
                      <a:pt x="486" y="348"/>
                    </a:lnTo>
                    <a:lnTo>
                      <a:pt x="486" y="354"/>
                    </a:lnTo>
                    <a:lnTo>
                      <a:pt x="486" y="360"/>
                    </a:lnTo>
                    <a:lnTo>
                      <a:pt x="486" y="366"/>
                    </a:lnTo>
                    <a:lnTo>
                      <a:pt x="486" y="372"/>
                    </a:lnTo>
                    <a:lnTo>
                      <a:pt x="486" y="378"/>
                    </a:lnTo>
                    <a:lnTo>
                      <a:pt x="486" y="384"/>
                    </a:lnTo>
                    <a:lnTo>
                      <a:pt x="486" y="390"/>
                    </a:lnTo>
                    <a:lnTo>
                      <a:pt x="486" y="396"/>
                    </a:lnTo>
                    <a:lnTo>
                      <a:pt x="486" y="402"/>
                    </a:lnTo>
                    <a:lnTo>
                      <a:pt x="486" y="408"/>
                    </a:lnTo>
                    <a:lnTo>
                      <a:pt x="492" y="408"/>
                    </a:lnTo>
                    <a:lnTo>
                      <a:pt x="498" y="408"/>
                    </a:lnTo>
                    <a:lnTo>
                      <a:pt x="504" y="408"/>
                    </a:lnTo>
                    <a:lnTo>
                      <a:pt x="510" y="402"/>
                    </a:lnTo>
                    <a:lnTo>
                      <a:pt x="516" y="402"/>
                    </a:lnTo>
                    <a:lnTo>
                      <a:pt x="522" y="402"/>
                    </a:lnTo>
                    <a:lnTo>
                      <a:pt x="528" y="402"/>
                    </a:lnTo>
                    <a:lnTo>
                      <a:pt x="534" y="408"/>
                    </a:lnTo>
                    <a:lnTo>
                      <a:pt x="534" y="414"/>
                    </a:lnTo>
                    <a:lnTo>
                      <a:pt x="534" y="420"/>
                    </a:lnTo>
                    <a:lnTo>
                      <a:pt x="540" y="426"/>
                    </a:lnTo>
                    <a:lnTo>
                      <a:pt x="546" y="426"/>
                    </a:lnTo>
                    <a:lnTo>
                      <a:pt x="546" y="432"/>
                    </a:lnTo>
                    <a:lnTo>
                      <a:pt x="546" y="438"/>
                    </a:lnTo>
                    <a:lnTo>
                      <a:pt x="546" y="444"/>
                    </a:lnTo>
                    <a:lnTo>
                      <a:pt x="552" y="450"/>
                    </a:lnTo>
                    <a:lnTo>
                      <a:pt x="552" y="456"/>
                    </a:lnTo>
                    <a:lnTo>
                      <a:pt x="558" y="456"/>
                    </a:lnTo>
                    <a:lnTo>
                      <a:pt x="564" y="462"/>
                    </a:lnTo>
                    <a:lnTo>
                      <a:pt x="564" y="468"/>
                    </a:lnTo>
                    <a:lnTo>
                      <a:pt x="558" y="474"/>
                    </a:lnTo>
                    <a:lnTo>
                      <a:pt x="552" y="474"/>
                    </a:lnTo>
                    <a:lnTo>
                      <a:pt x="546" y="474"/>
                    </a:lnTo>
                    <a:lnTo>
                      <a:pt x="546" y="480"/>
                    </a:lnTo>
                    <a:lnTo>
                      <a:pt x="546" y="486"/>
                    </a:lnTo>
                    <a:lnTo>
                      <a:pt x="552" y="486"/>
                    </a:lnTo>
                    <a:lnTo>
                      <a:pt x="552" y="492"/>
                    </a:lnTo>
                    <a:lnTo>
                      <a:pt x="558" y="492"/>
                    </a:lnTo>
                    <a:lnTo>
                      <a:pt x="564" y="492"/>
                    </a:lnTo>
                    <a:lnTo>
                      <a:pt x="564" y="498"/>
                    </a:lnTo>
                    <a:lnTo>
                      <a:pt x="564" y="504"/>
                    </a:lnTo>
                    <a:lnTo>
                      <a:pt x="558" y="510"/>
                    </a:lnTo>
                    <a:lnTo>
                      <a:pt x="552" y="510"/>
                    </a:lnTo>
                    <a:lnTo>
                      <a:pt x="546" y="510"/>
                    </a:lnTo>
                    <a:lnTo>
                      <a:pt x="546" y="516"/>
                    </a:lnTo>
                    <a:lnTo>
                      <a:pt x="552" y="516"/>
                    </a:lnTo>
                    <a:lnTo>
                      <a:pt x="558" y="516"/>
                    </a:lnTo>
                    <a:lnTo>
                      <a:pt x="564" y="522"/>
                    </a:lnTo>
                    <a:lnTo>
                      <a:pt x="570" y="522"/>
                    </a:lnTo>
                    <a:lnTo>
                      <a:pt x="570" y="528"/>
                    </a:lnTo>
                    <a:lnTo>
                      <a:pt x="576" y="528"/>
                    </a:lnTo>
                    <a:lnTo>
                      <a:pt x="576" y="534"/>
                    </a:lnTo>
                    <a:lnTo>
                      <a:pt x="582" y="534"/>
                    </a:lnTo>
                    <a:lnTo>
                      <a:pt x="582" y="540"/>
                    </a:lnTo>
                    <a:lnTo>
                      <a:pt x="588" y="540"/>
                    </a:lnTo>
                    <a:lnTo>
                      <a:pt x="594" y="546"/>
                    </a:lnTo>
                    <a:lnTo>
                      <a:pt x="594" y="552"/>
                    </a:lnTo>
                    <a:lnTo>
                      <a:pt x="588" y="558"/>
                    </a:lnTo>
                    <a:lnTo>
                      <a:pt x="588" y="564"/>
                    </a:lnTo>
                    <a:lnTo>
                      <a:pt x="594" y="564"/>
                    </a:lnTo>
                    <a:lnTo>
                      <a:pt x="600" y="570"/>
                    </a:lnTo>
                    <a:lnTo>
                      <a:pt x="606" y="564"/>
                    </a:lnTo>
                    <a:lnTo>
                      <a:pt x="612" y="564"/>
                    </a:lnTo>
                    <a:lnTo>
                      <a:pt x="618" y="564"/>
                    </a:lnTo>
                    <a:lnTo>
                      <a:pt x="618" y="570"/>
                    </a:lnTo>
                    <a:lnTo>
                      <a:pt x="618" y="576"/>
                    </a:lnTo>
                    <a:lnTo>
                      <a:pt x="618" y="582"/>
                    </a:lnTo>
                    <a:lnTo>
                      <a:pt x="612" y="582"/>
                    </a:lnTo>
                    <a:lnTo>
                      <a:pt x="612" y="588"/>
                    </a:lnTo>
                    <a:lnTo>
                      <a:pt x="612" y="594"/>
                    </a:lnTo>
                    <a:lnTo>
                      <a:pt x="606" y="594"/>
                    </a:lnTo>
                    <a:lnTo>
                      <a:pt x="606" y="600"/>
                    </a:lnTo>
                    <a:lnTo>
                      <a:pt x="600" y="600"/>
                    </a:lnTo>
                    <a:lnTo>
                      <a:pt x="594" y="594"/>
                    </a:lnTo>
                    <a:lnTo>
                      <a:pt x="588" y="594"/>
                    </a:lnTo>
                    <a:lnTo>
                      <a:pt x="582" y="594"/>
                    </a:lnTo>
                    <a:lnTo>
                      <a:pt x="576" y="594"/>
                    </a:lnTo>
                    <a:lnTo>
                      <a:pt x="570" y="594"/>
                    </a:lnTo>
                    <a:lnTo>
                      <a:pt x="564" y="594"/>
                    </a:lnTo>
                    <a:lnTo>
                      <a:pt x="558" y="600"/>
                    </a:lnTo>
                    <a:lnTo>
                      <a:pt x="552" y="600"/>
                    </a:lnTo>
                    <a:lnTo>
                      <a:pt x="552" y="606"/>
                    </a:lnTo>
                    <a:lnTo>
                      <a:pt x="546" y="606"/>
                    </a:lnTo>
                    <a:lnTo>
                      <a:pt x="540" y="612"/>
                    </a:lnTo>
                    <a:lnTo>
                      <a:pt x="534" y="612"/>
                    </a:lnTo>
                    <a:lnTo>
                      <a:pt x="534" y="618"/>
                    </a:lnTo>
                    <a:lnTo>
                      <a:pt x="528" y="618"/>
                    </a:lnTo>
                    <a:lnTo>
                      <a:pt x="528" y="624"/>
                    </a:lnTo>
                    <a:lnTo>
                      <a:pt x="522" y="624"/>
                    </a:lnTo>
                    <a:lnTo>
                      <a:pt x="522" y="630"/>
                    </a:lnTo>
                    <a:lnTo>
                      <a:pt x="516" y="630"/>
                    </a:lnTo>
                    <a:lnTo>
                      <a:pt x="516" y="636"/>
                    </a:lnTo>
                    <a:lnTo>
                      <a:pt x="516" y="642"/>
                    </a:lnTo>
                    <a:lnTo>
                      <a:pt x="510" y="642"/>
                    </a:lnTo>
                    <a:lnTo>
                      <a:pt x="504" y="642"/>
                    </a:lnTo>
                    <a:lnTo>
                      <a:pt x="504" y="636"/>
                    </a:lnTo>
                    <a:lnTo>
                      <a:pt x="498" y="636"/>
                    </a:lnTo>
                    <a:lnTo>
                      <a:pt x="492" y="636"/>
                    </a:lnTo>
                    <a:lnTo>
                      <a:pt x="486" y="630"/>
                    </a:lnTo>
                    <a:lnTo>
                      <a:pt x="480" y="630"/>
                    </a:lnTo>
                    <a:lnTo>
                      <a:pt x="474" y="630"/>
                    </a:lnTo>
                    <a:lnTo>
                      <a:pt x="468" y="630"/>
                    </a:lnTo>
                    <a:lnTo>
                      <a:pt x="462" y="630"/>
                    </a:lnTo>
                    <a:lnTo>
                      <a:pt x="456" y="630"/>
                    </a:lnTo>
                    <a:lnTo>
                      <a:pt x="456" y="636"/>
                    </a:lnTo>
                    <a:lnTo>
                      <a:pt x="450" y="636"/>
                    </a:lnTo>
                    <a:lnTo>
                      <a:pt x="444" y="636"/>
                    </a:lnTo>
                    <a:lnTo>
                      <a:pt x="438" y="642"/>
                    </a:lnTo>
                    <a:lnTo>
                      <a:pt x="432" y="642"/>
                    </a:lnTo>
                    <a:lnTo>
                      <a:pt x="426" y="642"/>
                    </a:lnTo>
                    <a:lnTo>
                      <a:pt x="426" y="648"/>
                    </a:lnTo>
                    <a:lnTo>
                      <a:pt x="420" y="648"/>
                    </a:lnTo>
                    <a:lnTo>
                      <a:pt x="414" y="648"/>
                    </a:lnTo>
                    <a:lnTo>
                      <a:pt x="408" y="648"/>
                    </a:lnTo>
                    <a:lnTo>
                      <a:pt x="402" y="648"/>
                    </a:lnTo>
                    <a:lnTo>
                      <a:pt x="396" y="648"/>
                    </a:lnTo>
                    <a:lnTo>
                      <a:pt x="396" y="654"/>
                    </a:lnTo>
                    <a:lnTo>
                      <a:pt x="390" y="654"/>
                    </a:lnTo>
                    <a:lnTo>
                      <a:pt x="390" y="660"/>
                    </a:lnTo>
                    <a:lnTo>
                      <a:pt x="384" y="660"/>
                    </a:lnTo>
                    <a:lnTo>
                      <a:pt x="384" y="666"/>
                    </a:lnTo>
                    <a:lnTo>
                      <a:pt x="378" y="666"/>
                    </a:lnTo>
                    <a:lnTo>
                      <a:pt x="372" y="672"/>
                    </a:lnTo>
                    <a:lnTo>
                      <a:pt x="366" y="672"/>
                    </a:lnTo>
                    <a:lnTo>
                      <a:pt x="366" y="678"/>
                    </a:lnTo>
                    <a:lnTo>
                      <a:pt x="360" y="678"/>
                    </a:lnTo>
                    <a:lnTo>
                      <a:pt x="354" y="678"/>
                    </a:lnTo>
                    <a:lnTo>
                      <a:pt x="348" y="678"/>
                    </a:lnTo>
                    <a:lnTo>
                      <a:pt x="342" y="678"/>
                    </a:lnTo>
                    <a:lnTo>
                      <a:pt x="336" y="678"/>
                    </a:lnTo>
                    <a:lnTo>
                      <a:pt x="330" y="678"/>
                    </a:lnTo>
                    <a:lnTo>
                      <a:pt x="330" y="672"/>
                    </a:lnTo>
                    <a:lnTo>
                      <a:pt x="336" y="672"/>
                    </a:lnTo>
                    <a:lnTo>
                      <a:pt x="330" y="666"/>
                    </a:lnTo>
                    <a:lnTo>
                      <a:pt x="324" y="666"/>
                    </a:lnTo>
                    <a:lnTo>
                      <a:pt x="318" y="666"/>
                    </a:lnTo>
                    <a:lnTo>
                      <a:pt x="318" y="672"/>
                    </a:lnTo>
                    <a:lnTo>
                      <a:pt x="318" y="678"/>
                    </a:lnTo>
                    <a:lnTo>
                      <a:pt x="318" y="684"/>
                    </a:lnTo>
                    <a:lnTo>
                      <a:pt x="318" y="690"/>
                    </a:lnTo>
                    <a:lnTo>
                      <a:pt x="312" y="696"/>
                    </a:lnTo>
                    <a:lnTo>
                      <a:pt x="306" y="696"/>
                    </a:lnTo>
                    <a:lnTo>
                      <a:pt x="300" y="696"/>
                    </a:lnTo>
                    <a:lnTo>
                      <a:pt x="294" y="696"/>
                    </a:lnTo>
                    <a:lnTo>
                      <a:pt x="288" y="696"/>
                    </a:lnTo>
                    <a:lnTo>
                      <a:pt x="282" y="696"/>
                    </a:lnTo>
                    <a:lnTo>
                      <a:pt x="276" y="702"/>
                    </a:lnTo>
                    <a:lnTo>
                      <a:pt x="270" y="702"/>
                    </a:lnTo>
                    <a:lnTo>
                      <a:pt x="270" y="708"/>
                    </a:lnTo>
                    <a:lnTo>
                      <a:pt x="270" y="714"/>
                    </a:lnTo>
                    <a:lnTo>
                      <a:pt x="270" y="720"/>
                    </a:lnTo>
                    <a:lnTo>
                      <a:pt x="270" y="726"/>
                    </a:lnTo>
                    <a:lnTo>
                      <a:pt x="270" y="732"/>
                    </a:lnTo>
                    <a:lnTo>
                      <a:pt x="270" y="738"/>
                    </a:lnTo>
                    <a:lnTo>
                      <a:pt x="270" y="744"/>
                    </a:lnTo>
                    <a:lnTo>
                      <a:pt x="270" y="750"/>
                    </a:lnTo>
                    <a:lnTo>
                      <a:pt x="264" y="744"/>
                    </a:lnTo>
                    <a:lnTo>
                      <a:pt x="258" y="744"/>
                    </a:lnTo>
                    <a:lnTo>
                      <a:pt x="258" y="738"/>
                    </a:lnTo>
                    <a:lnTo>
                      <a:pt x="258" y="732"/>
                    </a:lnTo>
                    <a:lnTo>
                      <a:pt x="258" y="726"/>
                    </a:lnTo>
                    <a:lnTo>
                      <a:pt x="258" y="720"/>
                    </a:lnTo>
                    <a:lnTo>
                      <a:pt x="258" y="714"/>
                    </a:lnTo>
                    <a:lnTo>
                      <a:pt x="258" y="708"/>
                    </a:lnTo>
                    <a:lnTo>
                      <a:pt x="252" y="708"/>
                    </a:lnTo>
                    <a:lnTo>
                      <a:pt x="252" y="702"/>
                    </a:lnTo>
                    <a:lnTo>
                      <a:pt x="246" y="702"/>
                    </a:lnTo>
                    <a:lnTo>
                      <a:pt x="240" y="696"/>
                    </a:lnTo>
                    <a:lnTo>
                      <a:pt x="246" y="696"/>
                    </a:lnTo>
                    <a:lnTo>
                      <a:pt x="252" y="696"/>
                    </a:lnTo>
                    <a:lnTo>
                      <a:pt x="258" y="696"/>
                    </a:lnTo>
                    <a:lnTo>
                      <a:pt x="264" y="690"/>
                    </a:lnTo>
                    <a:lnTo>
                      <a:pt x="270" y="690"/>
                    </a:lnTo>
                    <a:lnTo>
                      <a:pt x="276" y="690"/>
                    </a:lnTo>
                    <a:lnTo>
                      <a:pt x="270" y="684"/>
                    </a:lnTo>
                    <a:lnTo>
                      <a:pt x="270" y="678"/>
                    </a:lnTo>
                    <a:lnTo>
                      <a:pt x="276" y="672"/>
                    </a:lnTo>
                    <a:lnTo>
                      <a:pt x="270" y="672"/>
                    </a:lnTo>
                    <a:lnTo>
                      <a:pt x="264" y="672"/>
                    </a:lnTo>
                    <a:lnTo>
                      <a:pt x="258" y="672"/>
                    </a:lnTo>
                    <a:lnTo>
                      <a:pt x="252" y="672"/>
                    </a:lnTo>
                    <a:lnTo>
                      <a:pt x="246" y="672"/>
                    </a:lnTo>
                    <a:lnTo>
                      <a:pt x="240" y="672"/>
                    </a:lnTo>
                    <a:lnTo>
                      <a:pt x="234" y="672"/>
                    </a:lnTo>
                    <a:lnTo>
                      <a:pt x="228" y="672"/>
                    </a:lnTo>
                    <a:lnTo>
                      <a:pt x="222" y="672"/>
                    </a:lnTo>
                    <a:lnTo>
                      <a:pt x="216" y="672"/>
                    </a:lnTo>
                    <a:lnTo>
                      <a:pt x="210" y="672"/>
                    </a:lnTo>
                    <a:lnTo>
                      <a:pt x="216" y="660"/>
                    </a:lnTo>
                    <a:lnTo>
                      <a:pt x="222" y="660"/>
                    </a:lnTo>
                    <a:lnTo>
                      <a:pt x="228" y="660"/>
                    </a:lnTo>
                    <a:lnTo>
                      <a:pt x="228" y="654"/>
                    </a:lnTo>
                    <a:lnTo>
                      <a:pt x="234" y="654"/>
                    </a:lnTo>
                    <a:lnTo>
                      <a:pt x="240" y="654"/>
                    </a:lnTo>
                    <a:lnTo>
                      <a:pt x="240" y="648"/>
                    </a:lnTo>
                    <a:lnTo>
                      <a:pt x="240" y="642"/>
                    </a:lnTo>
                    <a:lnTo>
                      <a:pt x="240" y="636"/>
                    </a:lnTo>
                    <a:lnTo>
                      <a:pt x="234" y="636"/>
                    </a:lnTo>
                    <a:lnTo>
                      <a:pt x="228" y="636"/>
                    </a:lnTo>
                    <a:lnTo>
                      <a:pt x="228" y="642"/>
                    </a:lnTo>
                    <a:lnTo>
                      <a:pt x="222" y="642"/>
                    </a:lnTo>
                    <a:lnTo>
                      <a:pt x="216" y="642"/>
                    </a:lnTo>
                    <a:lnTo>
                      <a:pt x="210" y="642"/>
                    </a:lnTo>
                    <a:lnTo>
                      <a:pt x="210" y="648"/>
                    </a:lnTo>
                    <a:lnTo>
                      <a:pt x="210" y="654"/>
                    </a:lnTo>
                    <a:lnTo>
                      <a:pt x="210" y="660"/>
                    </a:lnTo>
                    <a:lnTo>
                      <a:pt x="204" y="666"/>
                    </a:lnTo>
                    <a:lnTo>
                      <a:pt x="198" y="666"/>
                    </a:lnTo>
                    <a:lnTo>
                      <a:pt x="198" y="660"/>
                    </a:lnTo>
                    <a:lnTo>
                      <a:pt x="192" y="654"/>
                    </a:lnTo>
                    <a:lnTo>
                      <a:pt x="186" y="654"/>
                    </a:lnTo>
                    <a:lnTo>
                      <a:pt x="180" y="654"/>
                    </a:lnTo>
                    <a:lnTo>
                      <a:pt x="180" y="660"/>
                    </a:lnTo>
                    <a:lnTo>
                      <a:pt x="180" y="666"/>
                    </a:lnTo>
                    <a:lnTo>
                      <a:pt x="186" y="672"/>
                    </a:lnTo>
                    <a:lnTo>
                      <a:pt x="192" y="678"/>
                    </a:lnTo>
                    <a:lnTo>
                      <a:pt x="198" y="678"/>
                    </a:lnTo>
                    <a:lnTo>
                      <a:pt x="198" y="684"/>
                    </a:lnTo>
                    <a:lnTo>
                      <a:pt x="192" y="684"/>
                    </a:lnTo>
                    <a:lnTo>
                      <a:pt x="186" y="684"/>
                    </a:lnTo>
                    <a:lnTo>
                      <a:pt x="180" y="684"/>
                    </a:lnTo>
                    <a:lnTo>
                      <a:pt x="180" y="678"/>
                    </a:lnTo>
                    <a:lnTo>
                      <a:pt x="174" y="672"/>
                    </a:lnTo>
                    <a:lnTo>
                      <a:pt x="168" y="672"/>
                    </a:lnTo>
                    <a:lnTo>
                      <a:pt x="162" y="672"/>
                    </a:lnTo>
                    <a:lnTo>
                      <a:pt x="156" y="672"/>
                    </a:lnTo>
                    <a:lnTo>
                      <a:pt x="150" y="672"/>
                    </a:lnTo>
                    <a:lnTo>
                      <a:pt x="144" y="678"/>
                    </a:lnTo>
                    <a:lnTo>
                      <a:pt x="138" y="678"/>
                    </a:lnTo>
                    <a:lnTo>
                      <a:pt x="138" y="684"/>
                    </a:lnTo>
                    <a:lnTo>
                      <a:pt x="132" y="690"/>
                    </a:lnTo>
                    <a:lnTo>
                      <a:pt x="126" y="690"/>
                    </a:lnTo>
                    <a:lnTo>
                      <a:pt x="120" y="690"/>
                    </a:lnTo>
                    <a:lnTo>
                      <a:pt x="120" y="684"/>
                    </a:lnTo>
                    <a:lnTo>
                      <a:pt x="114" y="684"/>
                    </a:lnTo>
                    <a:lnTo>
                      <a:pt x="108" y="684"/>
                    </a:lnTo>
                    <a:lnTo>
                      <a:pt x="108" y="690"/>
                    </a:lnTo>
                    <a:lnTo>
                      <a:pt x="108" y="696"/>
                    </a:lnTo>
                    <a:lnTo>
                      <a:pt x="108" y="702"/>
                    </a:lnTo>
                    <a:lnTo>
                      <a:pt x="108" y="708"/>
                    </a:lnTo>
                    <a:lnTo>
                      <a:pt x="102" y="708"/>
                    </a:lnTo>
                    <a:lnTo>
                      <a:pt x="96" y="714"/>
                    </a:lnTo>
                    <a:lnTo>
                      <a:pt x="90" y="714"/>
                    </a:lnTo>
                    <a:lnTo>
                      <a:pt x="90" y="720"/>
                    </a:lnTo>
                    <a:lnTo>
                      <a:pt x="90" y="726"/>
                    </a:lnTo>
                    <a:lnTo>
                      <a:pt x="84" y="726"/>
                    </a:lnTo>
                    <a:lnTo>
                      <a:pt x="78" y="726"/>
                    </a:lnTo>
                    <a:lnTo>
                      <a:pt x="72" y="732"/>
                    </a:lnTo>
                    <a:lnTo>
                      <a:pt x="66" y="732"/>
                    </a:lnTo>
                    <a:lnTo>
                      <a:pt x="60" y="732"/>
                    </a:lnTo>
                    <a:lnTo>
                      <a:pt x="54" y="732"/>
                    </a:lnTo>
                    <a:lnTo>
                      <a:pt x="48" y="732"/>
                    </a:lnTo>
                    <a:lnTo>
                      <a:pt x="42" y="732"/>
                    </a:lnTo>
                    <a:lnTo>
                      <a:pt x="42" y="738"/>
                    </a:lnTo>
                    <a:lnTo>
                      <a:pt x="36" y="738"/>
                    </a:lnTo>
                    <a:lnTo>
                      <a:pt x="30" y="738"/>
                    </a:lnTo>
                    <a:lnTo>
                      <a:pt x="30" y="744"/>
                    </a:lnTo>
                    <a:lnTo>
                      <a:pt x="24" y="738"/>
                    </a:lnTo>
                    <a:lnTo>
                      <a:pt x="18" y="738"/>
                    </a:lnTo>
                    <a:lnTo>
                      <a:pt x="12" y="738"/>
                    </a:lnTo>
                    <a:lnTo>
                      <a:pt x="6" y="738"/>
                    </a:lnTo>
                    <a:lnTo>
                      <a:pt x="0" y="738"/>
                    </a:lnTo>
                    <a:lnTo>
                      <a:pt x="6" y="738"/>
                    </a:lnTo>
                    <a:lnTo>
                      <a:pt x="12" y="732"/>
                    </a:lnTo>
                    <a:lnTo>
                      <a:pt x="12" y="726"/>
                    </a:lnTo>
                    <a:lnTo>
                      <a:pt x="18" y="720"/>
                    </a:lnTo>
                    <a:lnTo>
                      <a:pt x="24" y="720"/>
                    </a:lnTo>
                    <a:lnTo>
                      <a:pt x="30" y="720"/>
                    </a:lnTo>
                    <a:lnTo>
                      <a:pt x="30" y="714"/>
                    </a:lnTo>
                    <a:lnTo>
                      <a:pt x="30" y="708"/>
                    </a:lnTo>
                    <a:lnTo>
                      <a:pt x="24" y="708"/>
                    </a:lnTo>
                    <a:lnTo>
                      <a:pt x="18" y="702"/>
                    </a:lnTo>
                    <a:lnTo>
                      <a:pt x="12" y="702"/>
                    </a:lnTo>
                    <a:lnTo>
                      <a:pt x="12" y="696"/>
                    </a:lnTo>
                    <a:lnTo>
                      <a:pt x="18" y="696"/>
                    </a:lnTo>
                    <a:lnTo>
                      <a:pt x="24" y="690"/>
                    </a:lnTo>
                    <a:lnTo>
                      <a:pt x="30" y="684"/>
                    </a:lnTo>
                    <a:lnTo>
                      <a:pt x="30" y="678"/>
                    </a:lnTo>
                    <a:lnTo>
                      <a:pt x="36" y="672"/>
                    </a:lnTo>
                    <a:lnTo>
                      <a:pt x="42" y="672"/>
                    </a:lnTo>
                    <a:lnTo>
                      <a:pt x="42" y="666"/>
                    </a:lnTo>
                    <a:lnTo>
                      <a:pt x="48" y="666"/>
                    </a:lnTo>
                    <a:lnTo>
                      <a:pt x="54" y="666"/>
                    </a:lnTo>
                    <a:lnTo>
                      <a:pt x="60" y="666"/>
                    </a:lnTo>
                    <a:lnTo>
                      <a:pt x="60" y="660"/>
                    </a:lnTo>
                    <a:lnTo>
                      <a:pt x="66" y="660"/>
                    </a:lnTo>
                    <a:lnTo>
                      <a:pt x="72" y="666"/>
                    </a:lnTo>
                    <a:lnTo>
                      <a:pt x="78" y="666"/>
                    </a:lnTo>
                    <a:lnTo>
                      <a:pt x="78" y="672"/>
                    </a:lnTo>
                    <a:lnTo>
                      <a:pt x="84" y="672"/>
                    </a:lnTo>
                    <a:lnTo>
                      <a:pt x="84" y="666"/>
                    </a:lnTo>
                    <a:lnTo>
                      <a:pt x="90" y="666"/>
                    </a:lnTo>
                    <a:lnTo>
                      <a:pt x="96" y="660"/>
                    </a:lnTo>
                    <a:lnTo>
                      <a:pt x="102" y="654"/>
                    </a:lnTo>
                    <a:lnTo>
                      <a:pt x="108" y="654"/>
                    </a:lnTo>
                    <a:lnTo>
                      <a:pt x="108" y="648"/>
                    </a:lnTo>
                    <a:lnTo>
                      <a:pt x="114" y="648"/>
                    </a:lnTo>
                    <a:lnTo>
                      <a:pt x="114" y="642"/>
                    </a:lnTo>
                    <a:lnTo>
                      <a:pt x="120" y="642"/>
                    </a:lnTo>
                    <a:lnTo>
                      <a:pt x="126" y="636"/>
                    </a:lnTo>
                    <a:lnTo>
                      <a:pt x="132" y="636"/>
                    </a:lnTo>
                    <a:lnTo>
                      <a:pt x="138" y="636"/>
                    </a:lnTo>
                    <a:lnTo>
                      <a:pt x="138" y="630"/>
                    </a:lnTo>
                    <a:lnTo>
                      <a:pt x="144" y="630"/>
                    </a:lnTo>
                    <a:lnTo>
                      <a:pt x="150" y="630"/>
                    </a:lnTo>
                    <a:lnTo>
                      <a:pt x="150" y="624"/>
                    </a:lnTo>
                    <a:lnTo>
                      <a:pt x="150" y="618"/>
                    </a:lnTo>
                    <a:lnTo>
                      <a:pt x="156" y="618"/>
                    </a:lnTo>
                    <a:lnTo>
                      <a:pt x="162" y="618"/>
                    </a:lnTo>
                    <a:lnTo>
                      <a:pt x="168" y="618"/>
                    </a:lnTo>
                    <a:lnTo>
                      <a:pt x="168" y="612"/>
                    </a:lnTo>
                    <a:lnTo>
                      <a:pt x="168" y="606"/>
                    </a:lnTo>
                    <a:lnTo>
                      <a:pt x="174" y="606"/>
                    </a:lnTo>
                    <a:lnTo>
                      <a:pt x="180" y="606"/>
                    </a:lnTo>
                    <a:lnTo>
                      <a:pt x="180" y="600"/>
                    </a:lnTo>
                    <a:lnTo>
                      <a:pt x="186" y="600"/>
                    </a:lnTo>
                    <a:lnTo>
                      <a:pt x="192" y="594"/>
                    </a:lnTo>
                    <a:lnTo>
                      <a:pt x="198" y="594"/>
                    </a:lnTo>
                    <a:lnTo>
                      <a:pt x="198" y="588"/>
                    </a:lnTo>
                    <a:lnTo>
                      <a:pt x="192" y="588"/>
                    </a:lnTo>
                    <a:lnTo>
                      <a:pt x="186" y="588"/>
                    </a:lnTo>
                    <a:lnTo>
                      <a:pt x="180" y="588"/>
                    </a:lnTo>
                    <a:lnTo>
                      <a:pt x="174" y="588"/>
                    </a:lnTo>
                    <a:lnTo>
                      <a:pt x="168" y="588"/>
                    </a:lnTo>
                    <a:lnTo>
                      <a:pt x="168" y="582"/>
                    </a:lnTo>
                    <a:lnTo>
                      <a:pt x="162" y="582"/>
                    </a:lnTo>
                    <a:lnTo>
                      <a:pt x="156" y="582"/>
                    </a:lnTo>
                    <a:lnTo>
                      <a:pt x="150" y="582"/>
                    </a:lnTo>
                    <a:lnTo>
                      <a:pt x="150" y="576"/>
                    </a:lnTo>
                    <a:lnTo>
                      <a:pt x="150" y="570"/>
                    </a:lnTo>
                    <a:lnTo>
                      <a:pt x="150" y="564"/>
                    </a:lnTo>
                    <a:lnTo>
                      <a:pt x="144" y="564"/>
                    </a:lnTo>
                    <a:lnTo>
                      <a:pt x="138" y="564"/>
                    </a:lnTo>
                    <a:lnTo>
                      <a:pt x="138" y="558"/>
                    </a:lnTo>
                    <a:lnTo>
                      <a:pt x="132" y="558"/>
                    </a:lnTo>
                    <a:lnTo>
                      <a:pt x="126" y="558"/>
                    </a:lnTo>
                    <a:lnTo>
                      <a:pt x="120" y="552"/>
                    </a:lnTo>
                    <a:lnTo>
                      <a:pt x="120" y="546"/>
                    </a:lnTo>
                    <a:lnTo>
                      <a:pt x="126" y="546"/>
                    </a:lnTo>
                    <a:lnTo>
                      <a:pt x="132" y="546"/>
                    </a:lnTo>
                    <a:lnTo>
                      <a:pt x="132" y="540"/>
                    </a:lnTo>
                    <a:lnTo>
                      <a:pt x="138" y="540"/>
                    </a:lnTo>
                    <a:lnTo>
                      <a:pt x="138" y="534"/>
                    </a:lnTo>
                    <a:lnTo>
                      <a:pt x="132" y="534"/>
                    </a:lnTo>
                    <a:lnTo>
                      <a:pt x="126" y="528"/>
                    </a:lnTo>
                    <a:lnTo>
                      <a:pt x="120" y="528"/>
                    </a:lnTo>
                    <a:lnTo>
                      <a:pt x="120" y="522"/>
                    </a:lnTo>
                    <a:lnTo>
                      <a:pt x="120" y="516"/>
                    </a:lnTo>
                    <a:lnTo>
                      <a:pt x="114" y="516"/>
                    </a:lnTo>
                    <a:lnTo>
                      <a:pt x="108" y="510"/>
                    </a:lnTo>
                    <a:lnTo>
                      <a:pt x="102" y="510"/>
                    </a:lnTo>
                    <a:lnTo>
                      <a:pt x="96" y="510"/>
                    </a:lnTo>
                    <a:lnTo>
                      <a:pt x="96" y="504"/>
                    </a:lnTo>
                    <a:lnTo>
                      <a:pt x="90" y="504"/>
                    </a:lnTo>
                    <a:lnTo>
                      <a:pt x="84" y="504"/>
                    </a:lnTo>
                    <a:lnTo>
                      <a:pt x="78" y="498"/>
                    </a:lnTo>
                    <a:lnTo>
                      <a:pt x="72" y="498"/>
                    </a:lnTo>
                    <a:lnTo>
                      <a:pt x="66" y="498"/>
                    </a:lnTo>
                    <a:lnTo>
                      <a:pt x="60" y="498"/>
                    </a:lnTo>
                    <a:lnTo>
                      <a:pt x="60" y="492"/>
                    </a:lnTo>
                    <a:lnTo>
                      <a:pt x="60" y="486"/>
                    </a:lnTo>
                    <a:lnTo>
                      <a:pt x="66" y="480"/>
                    </a:lnTo>
                    <a:lnTo>
                      <a:pt x="72" y="480"/>
                    </a:lnTo>
                    <a:lnTo>
                      <a:pt x="78" y="480"/>
                    </a:lnTo>
                    <a:lnTo>
                      <a:pt x="78" y="474"/>
                    </a:lnTo>
                    <a:lnTo>
                      <a:pt x="72" y="468"/>
                    </a:lnTo>
                    <a:lnTo>
                      <a:pt x="66" y="468"/>
                    </a:lnTo>
                    <a:lnTo>
                      <a:pt x="60" y="468"/>
                    </a:lnTo>
                    <a:lnTo>
                      <a:pt x="60" y="462"/>
                    </a:lnTo>
                    <a:lnTo>
                      <a:pt x="60" y="456"/>
                    </a:lnTo>
                    <a:lnTo>
                      <a:pt x="60" y="450"/>
                    </a:lnTo>
                    <a:lnTo>
                      <a:pt x="54" y="450"/>
                    </a:lnTo>
                    <a:lnTo>
                      <a:pt x="48" y="450"/>
                    </a:lnTo>
                    <a:lnTo>
                      <a:pt x="48" y="444"/>
                    </a:lnTo>
                    <a:lnTo>
                      <a:pt x="48" y="438"/>
                    </a:lnTo>
                    <a:lnTo>
                      <a:pt x="48" y="432"/>
                    </a:lnTo>
                    <a:lnTo>
                      <a:pt x="48" y="426"/>
                    </a:lnTo>
                    <a:lnTo>
                      <a:pt x="48" y="420"/>
                    </a:lnTo>
                    <a:lnTo>
                      <a:pt x="48" y="414"/>
                    </a:lnTo>
                    <a:lnTo>
                      <a:pt x="42" y="414"/>
                    </a:lnTo>
                    <a:lnTo>
                      <a:pt x="36" y="414"/>
                    </a:lnTo>
                    <a:lnTo>
                      <a:pt x="30" y="414"/>
                    </a:lnTo>
                    <a:lnTo>
                      <a:pt x="30" y="408"/>
                    </a:lnTo>
                    <a:lnTo>
                      <a:pt x="30" y="402"/>
                    </a:lnTo>
                    <a:lnTo>
                      <a:pt x="36" y="396"/>
                    </a:lnTo>
                    <a:lnTo>
                      <a:pt x="42" y="396"/>
                    </a:lnTo>
                    <a:lnTo>
                      <a:pt x="48" y="402"/>
                    </a:lnTo>
                    <a:lnTo>
                      <a:pt x="48" y="408"/>
                    </a:lnTo>
                    <a:lnTo>
                      <a:pt x="48" y="414"/>
                    </a:lnTo>
                    <a:lnTo>
                      <a:pt x="54" y="414"/>
                    </a:lnTo>
                    <a:lnTo>
                      <a:pt x="54" y="408"/>
                    </a:lnTo>
                    <a:lnTo>
                      <a:pt x="60" y="408"/>
                    </a:lnTo>
                    <a:lnTo>
                      <a:pt x="66" y="402"/>
                    </a:lnTo>
                    <a:lnTo>
                      <a:pt x="72" y="402"/>
                    </a:lnTo>
                    <a:lnTo>
                      <a:pt x="78" y="402"/>
                    </a:lnTo>
                    <a:lnTo>
                      <a:pt x="72" y="402"/>
                    </a:lnTo>
                    <a:lnTo>
                      <a:pt x="66" y="402"/>
                    </a:lnTo>
                    <a:lnTo>
                      <a:pt x="66" y="396"/>
                    </a:lnTo>
                    <a:lnTo>
                      <a:pt x="60" y="396"/>
                    </a:lnTo>
                    <a:lnTo>
                      <a:pt x="60" y="390"/>
                    </a:lnTo>
                    <a:lnTo>
                      <a:pt x="60" y="384"/>
                    </a:lnTo>
                    <a:lnTo>
                      <a:pt x="60" y="378"/>
                    </a:lnTo>
                    <a:lnTo>
                      <a:pt x="60" y="372"/>
                    </a:lnTo>
                    <a:lnTo>
                      <a:pt x="60" y="366"/>
                    </a:lnTo>
                    <a:lnTo>
                      <a:pt x="60" y="360"/>
                    </a:lnTo>
                    <a:lnTo>
                      <a:pt x="66" y="360"/>
                    </a:lnTo>
                    <a:lnTo>
                      <a:pt x="72" y="354"/>
                    </a:lnTo>
                    <a:lnTo>
                      <a:pt x="78" y="354"/>
                    </a:lnTo>
                    <a:lnTo>
                      <a:pt x="78" y="348"/>
                    </a:lnTo>
                    <a:lnTo>
                      <a:pt x="78" y="342"/>
                    </a:lnTo>
                    <a:lnTo>
                      <a:pt x="72" y="342"/>
                    </a:lnTo>
                    <a:lnTo>
                      <a:pt x="66" y="342"/>
                    </a:lnTo>
                    <a:lnTo>
                      <a:pt x="60" y="342"/>
                    </a:lnTo>
                    <a:lnTo>
                      <a:pt x="54" y="342"/>
                    </a:lnTo>
                    <a:lnTo>
                      <a:pt x="48" y="342"/>
                    </a:lnTo>
                    <a:lnTo>
                      <a:pt x="48" y="336"/>
                    </a:lnTo>
                    <a:lnTo>
                      <a:pt x="48" y="330"/>
                    </a:lnTo>
                    <a:lnTo>
                      <a:pt x="48" y="324"/>
                    </a:lnTo>
                    <a:lnTo>
                      <a:pt x="42" y="324"/>
                    </a:lnTo>
                    <a:lnTo>
                      <a:pt x="42" y="318"/>
                    </a:lnTo>
                    <a:lnTo>
                      <a:pt x="36" y="318"/>
                    </a:lnTo>
                    <a:lnTo>
                      <a:pt x="36" y="312"/>
                    </a:lnTo>
                    <a:lnTo>
                      <a:pt x="30" y="312"/>
                    </a:lnTo>
                    <a:lnTo>
                      <a:pt x="24" y="312"/>
                    </a:lnTo>
                    <a:lnTo>
                      <a:pt x="18" y="312"/>
                    </a:lnTo>
                    <a:lnTo>
                      <a:pt x="18" y="306"/>
                    </a:lnTo>
                    <a:lnTo>
                      <a:pt x="18" y="300"/>
                    </a:lnTo>
                    <a:lnTo>
                      <a:pt x="18" y="294"/>
                    </a:lnTo>
                    <a:lnTo>
                      <a:pt x="18" y="288"/>
                    </a:lnTo>
                    <a:lnTo>
                      <a:pt x="24" y="288"/>
                    </a:lnTo>
                    <a:lnTo>
                      <a:pt x="30" y="288"/>
                    </a:lnTo>
                    <a:lnTo>
                      <a:pt x="36" y="288"/>
                    </a:lnTo>
                    <a:lnTo>
                      <a:pt x="36" y="282"/>
                    </a:lnTo>
                    <a:lnTo>
                      <a:pt x="42" y="282"/>
                    </a:lnTo>
                    <a:lnTo>
                      <a:pt x="48" y="288"/>
                    </a:lnTo>
                    <a:lnTo>
                      <a:pt x="48" y="282"/>
                    </a:lnTo>
                    <a:lnTo>
                      <a:pt x="42" y="282"/>
                    </a:lnTo>
                    <a:lnTo>
                      <a:pt x="42" y="276"/>
                    </a:lnTo>
                    <a:lnTo>
                      <a:pt x="36" y="276"/>
                    </a:lnTo>
                    <a:lnTo>
                      <a:pt x="30" y="270"/>
                    </a:lnTo>
                    <a:lnTo>
                      <a:pt x="36" y="270"/>
                    </a:lnTo>
                    <a:lnTo>
                      <a:pt x="36" y="264"/>
                    </a:lnTo>
                    <a:lnTo>
                      <a:pt x="36" y="258"/>
                    </a:lnTo>
                    <a:lnTo>
                      <a:pt x="42" y="258"/>
                    </a:lnTo>
                    <a:lnTo>
                      <a:pt x="48" y="258"/>
                    </a:lnTo>
                    <a:lnTo>
                      <a:pt x="54" y="264"/>
                    </a:lnTo>
                    <a:lnTo>
                      <a:pt x="60" y="264"/>
                    </a:lnTo>
                    <a:lnTo>
                      <a:pt x="66" y="270"/>
                    </a:lnTo>
                    <a:lnTo>
                      <a:pt x="66" y="264"/>
                    </a:lnTo>
                    <a:lnTo>
                      <a:pt x="72" y="264"/>
                    </a:lnTo>
                    <a:lnTo>
                      <a:pt x="78" y="264"/>
                    </a:lnTo>
                    <a:lnTo>
                      <a:pt x="78" y="258"/>
                    </a:lnTo>
                    <a:lnTo>
                      <a:pt x="78" y="252"/>
                    </a:lnTo>
                    <a:lnTo>
                      <a:pt x="78" y="246"/>
                    </a:lnTo>
                    <a:lnTo>
                      <a:pt x="84" y="246"/>
                    </a:lnTo>
                    <a:lnTo>
                      <a:pt x="90" y="246"/>
                    </a:lnTo>
                    <a:lnTo>
                      <a:pt x="96" y="246"/>
                    </a:lnTo>
                    <a:lnTo>
                      <a:pt x="102" y="246"/>
                    </a:lnTo>
                    <a:lnTo>
                      <a:pt x="108" y="246"/>
                    </a:lnTo>
                    <a:lnTo>
                      <a:pt x="108" y="240"/>
                    </a:lnTo>
                    <a:lnTo>
                      <a:pt x="108" y="234"/>
                    </a:lnTo>
                    <a:lnTo>
                      <a:pt x="108" y="228"/>
                    </a:lnTo>
                    <a:lnTo>
                      <a:pt x="114" y="228"/>
                    </a:lnTo>
                    <a:lnTo>
                      <a:pt x="120" y="228"/>
                    </a:lnTo>
                    <a:lnTo>
                      <a:pt x="126" y="228"/>
                    </a:lnTo>
                    <a:lnTo>
                      <a:pt x="132" y="228"/>
                    </a:lnTo>
                    <a:lnTo>
                      <a:pt x="138" y="228"/>
                    </a:lnTo>
                    <a:lnTo>
                      <a:pt x="138" y="222"/>
                    </a:lnTo>
                    <a:lnTo>
                      <a:pt x="144" y="222"/>
                    </a:lnTo>
                    <a:lnTo>
                      <a:pt x="150" y="222"/>
                    </a:lnTo>
                    <a:lnTo>
                      <a:pt x="156" y="216"/>
                    </a:lnTo>
                    <a:lnTo>
                      <a:pt x="156" y="210"/>
                    </a:lnTo>
                    <a:lnTo>
                      <a:pt x="156" y="204"/>
                    </a:lnTo>
                    <a:lnTo>
                      <a:pt x="162" y="204"/>
                    </a:lnTo>
                    <a:lnTo>
                      <a:pt x="162" y="198"/>
                    </a:lnTo>
                    <a:lnTo>
                      <a:pt x="168" y="198"/>
                    </a:lnTo>
                    <a:lnTo>
                      <a:pt x="168" y="192"/>
                    </a:lnTo>
                    <a:lnTo>
                      <a:pt x="162" y="192"/>
                    </a:lnTo>
                    <a:lnTo>
                      <a:pt x="156" y="192"/>
                    </a:lnTo>
                    <a:lnTo>
                      <a:pt x="150" y="192"/>
                    </a:lnTo>
                    <a:lnTo>
                      <a:pt x="150" y="186"/>
                    </a:lnTo>
                    <a:lnTo>
                      <a:pt x="144" y="186"/>
                    </a:lnTo>
                    <a:lnTo>
                      <a:pt x="138" y="186"/>
                    </a:lnTo>
                    <a:lnTo>
                      <a:pt x="138" y="180"/>
                    </a:lnTo>
                    <a:lnTo>
                      <a:pt x="144" y="180"/>
                    </a:lnTo>
                    <a:lnTo>
                      <a:pt x="138" y="174"/>
                    </a:lnTo>
                    <a:lnTo>
                      <a:pt x="132" y="174"/>
                    </a:lnTo>
                    <a:lnTo>
                      <a:pt x="126" y="168"/>
                    </a:lnTo>
                    <a:lnTo>
                      <a:pt x="120" y="168"/>
                    </a:lnTo>
                    <a:lnTo>
                      <a:pt x="114" y="168"/>
                    </a:lnTo>
                    <a:lnTo>
                      <a:pt x="108" y="168"/>
                    </a:lnTo>
                    <a:lnTo>
                      <a:pt x="102" y="168"/>
                    </a:lnTo>
                    <a:lnTo>
                      <a:pt x="96" y="168"/>
                    </a:lnTo>
                    <a:lnTo>
                      <a:pt x="96" y="174"/>
                    </a:lnTo>
                    <a:lnTo>
                      <a:pt x="96" y="180"/>
                    </a:lnTo>
                    <a:lnTo>
                      <a:pt x="96" y="186"/>
                    </a:lnTo>
                    <a:lnTo>
                      <a:pt x="96" y="192"/>
                    </a:lnTo>
                    <a:lnTo>
                      <a:pt x="90" y="192"/>
                    </a:lnTo>
                    <a:lnTo>
                      <a:pt x="90" y="198"/>
                    </a:lnTo>
                    <a:lnTo>
                      <a:pt x="84" y="198"/>
                    </a:lnTo>
                    <a:lnTo>
                      <a:pt x="78" y="204"/>
                    </a:lnTo>
                    <a:lnTo>
                      <a:pt x="78" y="198"/>
                    </a:lnTo>
                    <a:lnTo>
                      <a:pt x="78" y="192"/>
                    </a:lnTo>
                    <a:lnTo>
                      <a:pt x="78" y="186"/>
                    </a:lnTo>
                    <a:lnTo>
                      <a:pt x="78" y="180"/>
                    </a:lnTo>
                    <a:lnTo>
                      <a:pt x="78" y="174"/>
                    </a:lnTo>
                    <a:lnTo>
                      <a:pt x="78" y="168"/>
                    </a:lnTo>
                    <a:lnTo>
                      <a:pt x="78" y="162"/>
                    </a:lnTo>
                    <a:lnTo>
                      <a:pt x="78" y="156"/>
                    </a:lnTo>
                    <a:lnTo>
                      <a:pt x="78" y="150"/>
                    </a:lnTo>
                    <a:lnTo>
                      <a:pt x="78" y="144"/>
                    </a:lnTo>
                    <a:lnTo>
                      <a:pt x="78" y="138"/>
                    </a:lnTo>
                    <a:lnTo>
                      <a:pt x="78" y="132"/>
                    </a:lnTo>
                    <a:lnTo>
                      <a:pt x="78" y="126"/>
                    </a:lnTo>
                    <a:lnTo>
                      <a:pt x="78" y="120"/>
                    </a:lnTo>
                    <a:lnTo>
                      <a:pt x="84" y="114"/>
                    </a:lnTo>
                    <a:lnTo>
                      <a:pt x="96" y="108"/>
                    </a:lnTo>
                    <a:lnTo>
                      <a:pt x="102" y="108"/>
                    </a:lnTo>
                    <a:lnTo>
                      <a:pt x="108" y="108"/>
                    </a:lnTo>
                    <a:lnTo>
                      <a:pt x="120" y="108"/>
                    </a:lnTo>
                    <a:lnTo>
                      <a:pt x="114" y="102"/>
                    </a:lnTo>
                    <a:lnTo>
                      <a:pt x="120" y="90"/>
                    </a:lnTo>
                    <a:lnTo>
                      <a:pt x="102" y="84"/>
                    </a:lnTo>
                    <a:lnTo>
                      <a:pt x="90" y="84"/>
                    </a:lnTo>
                    <a:lnTo>
                      <a:pt x="90" y="78"/>
                    </a:lnTo>
                    <a:lnTo>
                      <a:pt x="96" y="72"/>
                    </a:lnTo>
                    <a:lnTo>
                      <a:pt x="90" y="66"/>
                    </a:lnTo>
                    <a:lnTo>
                      <a:pt x="90" y="60"/>
                    </a:lnTo>
                    <a:lnTo>
                      <a:pt x="78" y="54"/>
                    </a:lnTo>
                    <a:lnTo>
                      <a:pt x="78" y="48"/>
                    </a:lnTo>
                    <a:lnTo>
                      <a:pt x="84" y="54"/>
                    </a:lnTo>
                    <a:lnTo>
                      <a:pt x="90" y="48"/>
                    </a:lnTo>
                    <a:lnTo>
                      <a:pt x="102" y="54"/>
                    </a:lnTo>
                    <a:lnTo>
                      <a:pt x="102" y="60"/>
                    </a:lnTo>
                    <a:lnTo>
                      <a:pt x="108" y="66"/>
                    </a:lnTo>
                    <a:lnTo>
                      <a:pt x="114" y="66"/>
                    </a:lnTo>
                    <a:lnTo>
                      <a:pt x="120" y="72"/>
                    </a:lnTo>
                    <a:lnTo>
                      <a:pt x="132" y="66"/>
                    </a:lnTo>
                    <a:lnTo>
                      <a:pt x="132" y="60"/>
                    </a:lnTo>
                    <a:lnTo>
                      <a:pt x="144" y="60"/>
                    </a:lnTo>
                    <a:lnTo>
                      <a:pt x="156" y="72"/>
                    </a:lnTo>
                    <a:lnTo>
                      <a:pt x="156" y="60"/>
                    </a:lnTo>
                    <a:lnTo>
                      <a:pt x="150" y="54"/>
                    </a:lnTo>
                    <a:lnTo>
                      <a:pt x="144" y="48"/>
                    </a:lnTo>
                    <a:lnTo>
                      <a:pt x="150" y="42"/>
                    </a:lnTo>
                    <a:lnTo>
                      <a:pt x="156" y="42"/>
                    </a:lnTo>
                    <a:lnTo>
                      <a:pt x="156" y="36"/>
                    </a:lnTo>
                    <a:lnTo>
                      <a:pt x="150" y="30"/>
                    </a:lnTo>
                    <a:lnTo>
                      <a:pt x="150" y="18"/>
                    </a:lnTo>
                    <a:lnTo>
                      <a:pt x="156" y="24"/>
                    </a:lnTo>
                    <a:lnTo>
                      <a:pt x="156" y="36"/>
                    </a:lnTo>
                    <a:lnTo>
                      <a:pt x="168" y="30"/>
                    </a:lnTo>
                    <a:lnTo>
                      <a:pt x="168" y="36"/>
                    </a:lnTo>
                    <a:lnTo>
                      <a:pt x="174" y="42"/>
                    </a:lnTo>
                    <a:lnTo>
                      <a:pt x="168" y="42"/>
                    </a:lnTo>
                    <a:lnTo>
                      <a:pt x="162" y="42"/>
                    </a:lnTo>
                    <a:lnTo>
                      <a:pt x="162" y="48"/>
                    </a:lnTo>
                    <a:lnTo>
                      <a:pt x="156" y="48"/>
                    </a:lnTo>
                    <a:lnTo>
                      <a:pt x="156" y="54"/>
                    </a:lnTo>
                    <a:lnTo>
                      <a:pt x="168" y="60"/>
                    </a:lnTo>
                    <a:lnTo>
                      <a:pt x="168" y="54"/>
                    </a:lnTo>
                    <a:lnTo>
                      <a:pt x="174" y="60"/>
                    </a:lnTo>
                    <a:lnTo>
                      <a:pt x="174" y="54"/>
                    </a:lnTo>
                    <a:lnTo>
                      <a:pt x="180" y="60"/>
                    </a:lnTo>
                    <a:lnTo>
                      <a:pt x="186" y="72"/>
                    </a:lnTo>
                    <a:lnTo>
                      <a:pt x="192" y="66"/>
                    </a:lnTo>
                    <a:lnTo>
                      <a:pt x="192" y="60"/>
                    </a:lnTo>
                    <a:lnTo>
                      <a:pt x="198" y="66"/>
                    </a:lnTo>
                    <a:lnTo>
                      <a:pt x="192" y="72"/>
                    </a:lnTo>
                    <a:lnTo>
                      <a:pt x="192" y="78"/>
                    </a:lnTo>
                    <a:lnTo>
                      <a:pt x="198" y="78"/>
                    </a:lnTo>
                    <a:lnTo>
                      <a:pt x="198" y="84"/>
                    </a:lnTo>
                    <a:lnTo>
                      <a:pt x="222" y="72"/>
                    </a:lnTo>
                    <a:lnTo>
                      <a:pt x="228" y="72"/>
                    </a:lnTo>
                    <a:lnTo>
                      <a:pt x="234" y="78"/>
                    </a:lnTo>
                    <a:lnTo>
                      <a:pt x="240" y="78"/>
                    </a:lnTo>
                    <a:lnTo>
                      <a:pt x="252" y="78"/>
                    </a:lnTo>
                    <a:lnTo>
                      <a:pt x="258" y="78"/>
                    </a:lnTo>
                    <a:lnTo>
                      <a:pt x="264" y="72"/>
                    </a:lnTo>
                    <a:lnTo>
                      <a:pt x="258" y="66"/>
                    </a:lnTo>
                    <a:lnTo>
                      <a:pt x="246" y="60"/>
                    </a:lnTo>
                    <a:lnTo>
                      <a:pt x="246" y="54"/>
                    </a:lnTo>
                    <a:lnTo>
                      <a:pt x="240" y="54"/>
                    </a:lnTo>
                    <a:lnTo>
                      <a:pt x="234" y="54"/>
                    </a:lnTo>
                    <a:lnTo>
                      <a:pt x="228" y="54"/>
                    </a:lnTo>
                    <a:lnTo>
                      <a:pt x="222" y="48"/>
                    </a:lnTo>
                    <a:lnTo>
                      <a:pt x="228" y="42"/>
                    </a:lnTo>
                    <a:lnTo>
                      <a:pt x="222" y="36"/>
                    </a:lnTo>
                    <a:lnTo>
                      <a:pt x="216" y="36"/>
                    </a:lnTo>
                    <a:lnTo>
                      <a:pt x="222" y="30"/>
                    </a:lnTo>
                    <a:lnTo>
                      <a:pt x="228" y="30"/>
                    </a:lnTo>
                    <a:lnTo>
                      <a:pt x="228" y="24"/>
                    </a:lnTo>
                    <a:lnTo>
                      <a:pt x="228" y="30"/>
                    </a:lnTo>
                    <a:lnTo>
                      <a:pt x="234" y="30"/>
                    </a:lnTo>
                    <a:lnTo>
                      <a:pt x="234" y="36"/>
                    </a:lnTo>
                    <a:lnTo>
                      <a:pt x="246" y="30"/>
                    </a:lnTo>
                    <a:lnTo>
                      <a:pt x="252" y="30"/>
                    </a:lnTo>
                    <a:lnTo>
                      <a:pt x="258" y="24"/>
                    </a:lnTo>
                    <a:lnTo>
                      <a:pt x="264" y="30"/>
                    </a:lnTo>
                    <a:lnTo>
                      <a:pt x="276" y="30"/>
                    </a:lnTo>
                    <a:lnTo>
                      <a:pt x="276" y="36"/>
                    </a:lnTo>
                    <a:lnTo>
                      <a:pt x="282" y="36"/>
                    </a:lnTo>
                    <a:lnTo>
                      <a:pt x="282" y="48"/>
                    </a:lnTo>
                    <a:lnTo>
                      <a:pt x="288" y="54"/>
                    </a:lnTo>
                    <a:lnTo>
                      <a:pt x="294" y="48"/>
                    </a:lnTo>
                    <a:lnTo>
                      <a:pt x="294" y="30"/>
                    </a:lnTo>
                    <a:lnTo>
                      <a:pt x="294" y="24"/>
                    </a:lnTo>
                    <a:lnTo>
                      <a:pt x="294" y="18"/>
                    </a:lnTo>
                    <a:lnTo>
                      <a:pt x="300" y="12"/>
                    </a:lnTo>
                    <a:lnTo>
                      <a:pt x="300" y="6"/>
                    </a:lnTo>
                    <a:lnTo>
                      <a:pt x="294" y="0"/>
                    </a:lnTo>
                    <a:lnTo>
                      <a:pt x="306" y="0"/>
                    </a:lnTo>
                    <a:lnTo>
                      <a:pt x="312" y="6"/>
                    </a:lnTo>
                    <a:lnTo>
                      <a:pt x="318" y="0"/>
                    </a:lnTo>
                    <a:lnTo>
                      <a:pt x="324" y="0"/>
                    </a:lnTo>
                    <a:lnTo>
                      <a:pt x="330" y="12"/>
                    </a:lnTo>
                    <a:lnTo>
                      <a:pt x="336" y="18"/>
                    </a:lnTo>
                    <a:lnTo>
                      <a:pt x="330" y="24"/>
                    </a:lnTo>
                    <a:lnTo>
                      <a:pt x="324" y="30"/>
                    </a:lnTo>
                    <a:lnTo>
                      <a:pt x="318" y="30"/>
                    </a:lnTo>
                    <a:lnTo>
                      <a:pt x="318" y="36"/>
                    </a:lnTo>
                    <a:lnTo>
                      <a:pt x="312" y="42"/>
                    </a:lnTo>
                    <a:lnTo>
                      <a:pt x="312" y="48"/>
                    </a:lnTo>
                    <a:lnTo>
                      <a:pt x="318" y="48"/>
                    </a:lnTo>
                    <a:lnTo>
                      <a:pt x="312" y="60"/>
                    </a:lnTo>
                    <a:lnTo>
                      <a:pt x="312" y="66"/>
                    </a:lnTo>
                    <a:lnTo>
                      <a:pt x="318" y="66"/>
                    </a:lnTo>
                    <a:lnTo>
                      <a:pt x="318" y="72"/>
                    </a:lnTo>
                    <a:lnTo>
                      <a:pt x="306" y="84"/>
                    </a:lnTo>
                    <a:lnTo>
                      <a:pt x="300" y="84"/>
                    </a:lnTo>
                    <a:lnTo>
                      <a:pt x="294" y="90"/>
                    </a:lnTo>
                    <a:lnTo>
                      <a:pt x="288" y="90"/>
                    </a:lnTo>
                    <a:lnTo>
                      <a:pt x="294" y="96"/>
                    </a:lnTo>
                    <a:lnTo>
                      <a:pt x="306" y="108"/>
                    </a:lnTo>
                    <a:lnTo>
                      <a:pt x="300" y="120"/>
                    </a:lnTo>
                    <a:lnTo>
                      <a:pt x="288" y="120"/>
                    </a:lnTo>
                    <a:lnTo>
                      <a:pt x="288" y="132"/>
                    </a:lnTo>
                    <a:lnTo>
                      <a:pt x="270" y="132"/>
                    </a:lnTo>
                    <a:lnTo>
                      <a:pt x="264" y="132"/>
                    </a:lnTo>
                    <a:lnTo>
                      <a:pt x="270" y="138"/>
                    </a:lnTo>
                    <a:lnTo>
                      <a:pt x="276" y="138"/>
                    </a:lnTo>
                    <a:lnTo>
                      <a:pt x="276" y="144"/>
                    </a:lnTo>
                    <a:lnTo>
                      <a:pt x="282" y="150"/>
                    </a:lnTo>
                    <a:lnTo>
                      <a:pt x="282" y="156"/>
                    </a:lnTo>
                    <a:lnTo>
                      <a:pt x="282" y="162"/>
                    </a:lnTo>
                    <a:lnTo>
                      <a:pt x="288" y="162"/>
                    </a:lnTo>
                    <a:lnTo>
                      <a:pt x="294" y="156"/>
                    </a:lnTo>
                    <a:lnTo>
                      <a:pt x="306" y="156"/>
                    </a:lnTo>
                    <a:lnTo>
                      <a:pt x="318" y="150"/>
                    </a:lnTo>
                    <a:lnTo>
                      <a:pt x="324" y="144"/>
                    </a:lnTo>
                    <a:lnTo>
                      <a:pt x="336" y="150"/>
                    </a:lnTo>
                    <a:lnTo>
                      <a:pt x="330" y="144"/>
                    </a:lnTo>
                    <a:lnTo>
                      <a:pt x="360" y="132"/>
                    </a:lnTo>
                    <a:lnTo>
                      <a:pt x="366" y="138"/>
                    </a:lnTo>
                    <a:lnTo>
                      <a:pt x="360" y="144"/>
                    </a:lnTo>
                    <a:lnTo>
                      <a:pt x="366" y="150"/>
                    </a:lnTo>
                    <a:lnTo>
                      <a:pt x="366" y="156"/>
                    </a:lnTo>
                    <a:lnTo>
                      <a:pt x="366" y="162"/>
                    </a:lnTo>
                    <a:lnTo>
                      <a:pt x="372" y="156"/>
                    </a:lnTo>
                    <a:lnTo>
                      <a:pt x="378" y="150"/>
                    </a:lnTo>
                    <a:lnTo>
                      <a:pt x="384" y="150"/>
                    </a:lnTo>
                    <a:lnTo>
                      <a:pt x="384" y="156"/>
                    </a:lnTo>
                    <a:lnTo>
                      <a:pt x="396" y="150"/>
                    </a:lnTo>
                    <a:lnTo>
                      <a:pt x="402" y="150"/>
                    </a:lnTo>
                    <a:lnTo>
                      <a:pt x="408" y="150"/>
                    </a:lnTo>
                    <a:lnTo>
                      <a:pt x="402" y="144"/>
                    </a:lnTo>
                    <a:lnTo>
                      <a:pt x="408" y="144"/>
                    </a:lnTo>
                    <a:lnTo>
                      <a:pt x="414" y="138"/>
                    </a:lnTo>
                    <a:lnTo>
                      <a:pt x="444" y="144"/>
                    </a:lnTo>
                    <a:lnTo>
                      <a:pt x="444" y="150"/>
                    </a:lnTo>
                    <a:lnTo>
                      <a:pt x="450" y="156"/>
                    </a:lnTo>
                    <a:lnTo>
                      <a:pt x="474" y="174"/>
                    </a:lnTo>
                    <a:lnTo>
                      <a:pt x="462" y="180"/>
                    </a:lnTo>
                    <a:lnTo>
                      <a:pt x="456" y="186"/>
                    </a:lnTo>
                    <a:lnTo>
                      <a:pt x="456" y="192"/>
                    </a:lnTo>
                    <a:lnTo>
                      <a:pt x="456" y="198"/>
                    </a:lnTo>
                    <a:lnTo>
                      <a:pt x="456" y="204"/>
                    </a:lnTo>
                    <a:lnTo>
                      <a:pt x="456" y="210"/>
                    </a:lnTo>
                    <a:lnTo>
                      <a:pt x="456" y="216"/>
                    </a:lnTo>
                    <a:lnTo>
                      <a:pt x="462" y="222"/>
                    </a:lnTo>
                    <a:lnTo>
                      <a:pt x="456" y="222"/>
                    </a:lnTo>
                    <a:lnTo>
                      <a:pt x="450" y="222"/>
                    </a:lnTo>
                    <a:lnTo>
                      <a:pt x="444" y="222"/>
                    </a:lnTo>
                    <a:lnTo>
                      <a:pt x="444" y="216"/>
                    </a:lnTo>
                    <a:lnTo>
                      <a:pt x="438" y="216"/>
                    </a:lnTo>
                    <a:lnTo>
                      <a:pt x="432" y="216"/>
                    </a:lnTo>
                    <a:lnTo>
                      <a:pt x="432" y="222"/>
                    </a:lnTo>
                    <a:lnTo>
                      <a:pt x="426" y="222"/>
                    </a:lnTo>
                    <a:lnTo>
                      <a:pt x="426" y="228"/>
                    </a:lnTo>
                    <a:lnTo>
                      <a:pt x="426" y="234"/>
                    </a:lnTo>
                    <a:lnTo>
                      <a:pt x="426" y="240"/>
                    </a:lnTo>
                    <a:lnTo>
                      <a:pt x="426" y="246"/>
                    </a:lnTo>
                    <a:lnTo>
                      <a:pt x="426" y="252"/>
                    </a:lnTo>
                    <a:lnTo>
                      <a:pt x="432" y="252"/>
                    </a:lnTo>
                    <a:lnTo>
                      <a:pt x="438" y="258"/>
                    </a:lnTo>
                    <a:lnTo>
                      <a:pt x="444" y="258"/>
                    </a:lnTo>
                    <a:lnTo>
                      <a:pt x="444" y="252"/>
                    </a:lnTo>
                    <a:lnTo>
                      <a:pt x="450" y="252"/>
                    </a:lnTo>
                    <a:lnTo>
                      <a:pt x="456" y="252"/>
                    </a:lnTo>
                    <a:lnTo>
                      <a:pt x="456" y="258"/>
                    </a:lnTo>
                    <a:lnTo>
                      <a:pt x="456" y="264"/>
                    </a:lnTo>
                    <a:lnTo>
                      <a:pt x="462" y="264"/>
                    </a:lnTo>
                    <a:lnTo>
                      <a:pt x="462" y="270"/>
                    </a:lnTo>
                    <a:lnTo>
                      <a:pt x="468" y="270"/>
                    </a:lnTo>
                    <a:lnTo>
                      <a:pt x="474" y="270"/>
                    </a:lnTo>
                    <a:lnTo>
                      <a:pt x="474" y="276"/>
                    </a:lnTo>
                    <a:lnTo>
                      <a:pt x="474" y="282"/>
                    </a:lnTo>
                    <a:lnTo>
                      <a:pt x="474" y="288"/>
                    </a:lnTo>
                    <a:lnTo>
                      <a:pt x="480" y="288"/>
                    </a:lnTo>
                    <a:lnTo>
                      <a:pt x="480" y="294"/>
                    </a:lnTo>
                    <a:lnTo>
                      <a:pt x="486" y="294"/>
                    </a:lnTo>
                    <a:lnTo>
                      <a:pt x="492" y="294"/>
                    </a:lnTo>
                    <a:lnTo>
                      <a:pt x="498" y="294"/>
                    </a:lnTo>
                    <a:lnTo>
                      <a:pt x="504" y="294"/>
                    </a:lnTo>
                    <a:lnTo>
                      <a:pt x="504" y="300"/>
                    </a:lnTo>
                    <a:lnTo>
                      <a:pt x="504" y="306"/>
                    </a:lnTo>
                    <a:lnTo>
                      <a:pt x="504" y="312"/>
                    </a:lnTo>
                    <a:lnTo>
                      <a:pt x="504" y="318"/>
                    </a:lnTo>
                    <a:lnTo>
                      <a:pt x="498" y="324"/>
                    </a:lnTo>
                    <a:lnTo>
                      <a:pt x="492" y="330"/>
                    </a:ln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 w="6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11" name="Freeform 259"/>
              <p:cNvSpPr>
                <a:spLocks/>
              </p:cNvSpPr>
              <p:nvPr/>
            </p:nvSpPr>
            <p:spPr bwMode="auto">
              <a:xfrm>
                <a:off x="419100" y="4619625"/>
                <a:ext cx="685800" cy="704850"/>
              </a:xfrm>
              <a:custGeom>
                <a:avLst/>
                <a:gdLst>
                  <a:gd name="T0" fmla="*/ 2147483647 w 432"/>
                  <a:gd name="T1" fmla="*/ 2147483647 h 444"/>
                  <a:gd name="T2" fmla="*/ 2147483647 w 432"/>
                  <a:gd name="T3" fmla="*/ 2147483647 h 444"/>
                  <a:gd name="T4" fmla="*/ 2147483647 w 432"/>
                  <a:gd name="T5" fmla="*/ 2147483647 h 444"/>
                  <a:gd name="T6" fmla="*/ 2147483647 w 432"/>
                  <a:gd name="T7" fmla="*/ 2147483647 h 444"/>
                  <a:gd name="T8" fmla="*/ 2147483647 w 432"/>
                  <a:gd name="T9" fmla="*/ 2147483647 h 444"/>
                  <a:gd name="T10" fmla="*/ 2147483647 w 432"/>
                  <a:gd name="T11" fmla="*/ 2147483647 h 444"/>
                  <a:gd name="T12" fmla="*/ 2147483647 w 432"/>
                  <a:gd name="T13" fmla="*/ 2147483647 h 444"/>
                  <a:gd name="T14" fmla="*/ 2147483647 w 432"/>
                  <a:gd name="T15" fmla="*/ 2147483647 h 444"/>
                  <a:gd name="T16" fmla="*/ 2147483647 w 432"/>
                  <a:gd name="T17" fmla="*/ 2147483647 h 444"/>
                  <a:gd name="T18" fmla="*/ 2147483647 w 432"/>
                  <a:gd name="T19" fmla="*/ 2147483647 h 444"/>
                  <a:gd name="T20" fmla="*/ 2147483647 w 432"/>
                  <a:gd name="T21" fmla="*/ 2147483647 h 444"/>
                  <a:gd name="T22" fmla="*/ 2147483647 w 432"/>
                  <a:gd name="T23" fmla="*/ 2147483647 h 444"/>
                  <a:gd name="T24" fmla="*/ 2147483647 w 432"/>
                  <a:gd name="T25" fmla="*/ 2147483647 h 444"/>
                  <a:gd name="T26" fmla="*/ 2147483647 w 432"/>
                  <a:gd name="T27" fmla="*/ 2147483647 h 444"/>
                  <a:gd name="T28" fmla="*/ 2147483647 w 432"/>
                  <a:gd name="T29" fmla="*/ 2147483647 h 444"/>
                  <a:gd name="T30" fmla="*/ 2147483647 w 432"/>
                  <a:gd name="T31" fmla="*/ 2147483647 h 444"/>
                  <a:gd name="T32" fmla="*/ 2147483647 w 432"/>
                  <a:gd name="T33" fmla="*/ 2147483647 h 444"/>
                  <a:gd name="T34" fmla="*/ 2147483647 w 432"/>
                  <a:gd name="T35" fmla="*/ 2147483647 h 444"/>
                  <a:gd name="T36" fmla="*/ 2147483647 w 432"/>
                  <a:gd name="T37" fmla="*/ 2147483647 h 444"/>
                  <a:gd name="T38" fmla="*/ 2147483647 w 432"/>
                  <a:gd name="T39" fmla="*/ 2147483647 h 444"/>
                  <a:gd name="T40" fmla="*/ 2147483647 w 432"/>
                  <a:gd name="T41" fmla="*/ 2147483647 h 444"/>
                  <a:gd name="T42" fmla="*/ 2147483647 w 432"/>
                  <a:gd name="T43" fmla="*/ 2147483647 h 444"/>
                  <a:gd name="T44" fmla="*/ 2147483647 w 432"/>
                  <a:gd name="T45" fmla="*/ 2147483647 h 444"/>
                  <a:gd name="T46" fmla="*/ 2147483647 w 432"/>
                  <a:gd name="T47" fmla="*/ 2147483647 h 444"/>
                  <a:gd name="T48" fmla="*/ 2147483647 w 432"/>
                  <a:gd name="T49" fmla="*/ 2147483647 h 444"/>
                  <a:gd name="T50" fmla="*/ 2147483647 w 432"/>
                  <a:gd name="T51" fmla="*/ 2147483647 h 444"/>
                  <a:gd name="T52" fmla="*/ 2147483647 w 432"/>
                  <a:gd name="T53" fmla="*/ 2147483647 h 444"/>
                  <a:gd name="T54" fmla="*/ 2147483647 w 432"/>
                  <a:gd name="T55" fmla="*/ 2147483647 h 444"/>
                  <a:gd name="T56" fmla="*/ 2147483647 w 432"/>
                  <a:gd name="T57" fmla="*/ 2147483647 h 444"/>
                  <a:gd name="T58" fmla="*/ 2147483647 w 432"/>
                  <a:gd name="T59" fmla="*/ 2147483647 h 444"/>
                  <a:gd name="T60" fmla="*/ 2147483647 w 432"/>
                  <a:gd name="T61" fmla="*/ 2147483647 h 444"/>
                  <a:gd name="T62" fmla="*/ 2147483647 w 432"/>
                  <a:gd name="T63" fmla="*/ 2147483647 h 444"/>
                  <a:gd name="T64" fmla="*/ 2147483647 w 432"/>
                  <a:gd name="T65" fmla="*/ 2147483647 h 444"/>
                  <a:gd name="T66" fmla="*/ 2147483647 w 432"/>
                  <a:gd name="T67" fmla="*/ 2147483647 h 444"/>
                  <a:gd name="T68" fmla="*/ 2147483647 w 432"/>
                  <a:gd name="T69" fmla="*/ 2147483647 h 444"/>
                  <a:gd name="T70" fmla="*/ 2147483647 w 432"/>
                  <a:gd name="T71" fmla="*/ 2147483647 h 444"/>
                  <a:gd name="T72" fmla="*/ 2147483647 w 432"/>
                  <a:gd name="T73" fmla="*/ 2147483647 h 444"/>
                  <a:gd name="T74" fmla="*/ 2147483647 w 432"/>
                  <a:gd name="T75" fmla="*/ 2147483647 h 444"/>
                  <a:gd name="T76" fmla="*/ 2147483647 w 432"/>
                  <a:gd name="T77" fmla="*/ 2147483647 h 444"/>
                  <a:gd name="T78" fmla="*/ 2147483647 w 432"/>
                  <a:gd name="T79" fmla="*/ 2147483647 h 444"/>
                  <a:gd name="T80" fmla="*/ 2147483647 w 432"/>
                  <a:gd name="T81" fmla="*/ 2147483647 h 444"/>
                  <a:gd name="T82" fmla="*/ 2147483647 w 432"/>
                  <a:gd name="T83" fmla="*/ 2147483647 h 444"/>
                  <a:gd name="T84" fmla="*/ 2147483647 w 432"/>
                  <a:gd name="T85" fmla="*/ 2147483647 h 444"/>
                  <a:gd name="T86" fmla="*/ 2147483647 w 432"/>
                  <a:gd name="T87" fmla="*/ 2147483647 h 444"/>
                  <a:gd name="T88" fmla="*/ 2147483647 w 432"/>
                  <a:gd name="T89" fmla="*/ 2147483647 h 444"/>
                  <a:gd name="T90" fmla="*/ 2147483647 w 432"/>
                  <a:gd name="T91" fmla="*/ 2147483647 h 444"/>
                  <a:gd name="T92" fmla="*/ 2147483647 w 432"/>
                  <a:gd name="T93" fmla="*/ 2147483647 h 444"/>
                  <a:gd name="T94" fmla="*/ 2147483647 w 432"/>
                  <a:gd name="T95" fmla="*/ 2147483647 h 444"/>
                  <a:gd name="T96" fmla="*/ 2147483647 w 432"/>
                  <a:gd name="T97" fmla="*/ 2147483647 h 444"/>
                  <a:gd name="T98" fmla="*/ 2147483647 w 432"/>
                  <a:gd name="T99" fmla="*/ 2147483647 h 444"/>
                  <a:gd name="T100" fmla="*/ 2147483647 w 432"/>
                  <a:gd name="T101" fmla="*/ 2147483647 h 444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432"/>
                  <a:gd name="T154" fmla="*/ 0 h 444"/>
                  <a:gd name="T155" fmla="*/ 432 w 432"/>
                  <a:gd name="T156" fmla="*/ 444 h 444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432" h="444">
                    <a:moveTo>
                      <a:pt x="204" y="0"/>
                    </a:moveTo>
                    <a:lnTo>
                      <a:pt x="210" y="6"/>
                    </a:lnTo>
                    <a:lnTo>
                      <a:pt x="210" y="12"/>
                    </a:lnTo>
                    <a:lnTo>
                      <a:pt x="216" y="18"/>
                    </a:lnTo>
                    <a:lnTo>
                      <a:pt x="222" y="18"/>
                    </a:lnTo>
                    <a:lnTo>
                      <a:pt x="228" y="24"/>
                    </a:lnTo>
                    <a:lnTo>
                      <a:pt x="234" y="24"/>
                    </a:lnTo>
                    <a:lnTo>
                      <a:pt x="240" y="24"/>
                    </a:lnTo>
                    <a:lnTo>
                      <a:pt x="240" y="30"/>
                    </a:lnTo>
                    <a:lnTo>
                      <a:pt x="246" y="36"/>
                    </a:lnTo>
                    <a:lnTo>
                      <a:pt x="252" y="36"/>
                    </a:lnTo>
                    <a:lnTo>
                      <a:pt x="252" y="42"/>
                    </a:lnTo>
                    <a:lnTo>
                      <a:pt x="246" y="48"/>
                    </a:lnTo>
                    <a:lnTo>
                      <a:pt x="252" y="54"/>
                    </a:lnTo>
                    <a:lnTo>
                      <a:pt x="252" y="66"/>
                    </a:lnTo>
                    <a:lnTo>
                      <a:pt x="258" y="60"/>
                    </a:lnTo>
                    <a:lnTo>
                      <a:pt x="264" y="60"/>
                    </a:lnTo>
                    <a:lnTo>
                      <a:pt x="258" y="72"/>
                    </a:lnTo>
                    <a:lnTo>
                      <a:pt x="264" y="72"/>
                    </a:lnTo>
                    <a:lnTo>
                      <a:pt x="270" y="78"/>
                    </a:lnTo>
                    <a:lnTo>
                      <a:pt x="276" y="78"/>
                    </a:lnTo>
                    <a:lnTo>
                      <a:pt x="282" y="66"/>
                    </a:lnTo>
                    <a:lnTo>
                      <a:pt x="282" y="60"/>
                    </a:lnTo>
                    <a:lnTo>
                      <a:pt x="282" y="54"/>
                    </a:lnTo>
                    <a:lnTo>
                      <a:pt x="282" y="48"/>
                    </a:lnTo>
                    <a:lnTo>
                      <a:pt x="288" y="42"/>
                    </a:lnTo>
                    <a:lnTo>
                      <a:pt x="294" y="42"/>
                    </a:lnTo>
                    <a:lnTo>
                      <a:pt x="300" y="42"/>
                    </a:lnTo>
                    <a:lnTo>
                      <a:pt x="306" y="48"/>
                    </a:lnTo>
                    <a:lnTo>
                      <a:pt x="312" y="48"/>
                    </a:lnTo>
                    <a:lnTo>
                      <a:pt x="318" y="54"/>
                    </a:lnTo>
                    <a:lnTo>
                      <a:pt x="318" y="60"/>
                    </a:lnTo>
                    <a:lnTo>
                      <a:pt x="324" y="54"/>
                    </a:lnTo>
                    <a:lnTo>
                      <a:pt x="330" y="54"/>
                    </a:lnTo>
                    <a:lnTo>
                      <a:pt x="330" y="60"/>
                    </a:lnTo>
                    <a:lnTo>
                      <a:pt x="336" y="60"/>
                    </a:lnTo>
                    <a:lnTo>
                      <a:pt x="342" y="60"/>
                    </a:lnTo>
                    <a:lnTo>
                      <a:pt x="348" y="60"/>
                    </a:lnTo>
                    <a:lnTo>
                      <a:pt x="348" y="66"/>
                    </a:lnTo>
                    <a:lnTo>
                      <a:pt x="348" y="72"/>
                    </a:lnTo>
                    <a:lnTo>
                      <a:pt x="354" y="72"/>
                    </a:lnTo>
                    <a:lnTo>
                      <a:pt x="360" y="72"/>
                    </a:lnTo>
                    <a:lnTo>
                      <a:pt x="360" y="66"/>
                    </a:lnTo>
                    <a:lnTo>
                      <a:pt x="366" y="66"/>
                    </a:lnTo>
                    <a:lnTo>
                      <a:pt x="372" y="60"/>
                    </a:lnTo>
                    <a:lnTo>
                      <a:pt x="378" y="54"/>
                    </a:lnTo>
                    <a:lnTo>
                      <a:pt x="384" y="48"/>
                    </a:lnTo>
                    <a:lnTo>
                      <a:pt x="384" y="42"/>
                    </a:lnTo>
                    <a:lnTo>
                      <a:pt x="390" y="36"/>
                    </a:lnTo>
                    <a:lnTo>
                      <a:pt x="390" y="30"/>
                    </a:lnTo>
                    <a:lnTo>
                      <a:pt x="390" y="24"/>
                    </a:lnTo>
                    <a:lnTo>
                      <a:pt x="396" y="24"/>
                    </a:lnTo>
                    <a:lnTo>
                      <a:pt x="402" y="24"/>
                    </a:lnTo>
                    <a:lnTo>
                      <a:pt x="408" y="24"/>
                    </a:lnTo>
                    <a:lnTo>
                      <a:pt x="408" y="30"/>
                    </a:lnTo>
                    <a:lnTo>
                      <a:pt x="408" y="36"/>
                    </a:lnTo>
                    <a:lnTo>
                      <a:pt x="414" y="36"/>
                    </a:lnTo>
                    <a:lnTo>
                      <a:pt x="420" y="30"/>
                    </a:lnTo>
                    <a:lnTo>
                      <a:pt x="420" y="24"/>
                    </a:lnTo>
                    <a:lnTo>
                      <a:pt x="426" y="24"/>
                    </a:lnTo>
                    <a:lnTo>
                      <a:pt x="426" y="18"/>
                    </a:lnTo>
                    <a:lnTo>
                      <a:pt x="432" y="24"/>
                    </a:lnTo>
                    <a:lnTo>
                      <a:pt x="432" y="30"/>
                    </a:lnTo>
                    <a:lnTo>
                      <a:pt x="432" y="36"/>
                    </a:lnTo>
                    <a:lnTo>
                      <a:pt x="432" y="42"/>
                    </a:lnTo>
                    <a:lnTo>
                      <a:pt x="432" y="48"/>
                    </a:lnTo>
                    <a:lnTo>
                      <a:pt x="432" y="54"/>
                    </a:lnTo>
                    <a:lnTo>
                      <a:pt x="426" y="54"/>
                    </a:lnTo>
                    <a:lnTo>
                      <a:pt x="420" y="54"/>
                    </a:lnTo>
                    <a:lnTo>
                      <a:pt x="414" y="54"/>
                    </a:lnTo>
                    <a:lnTo>
                      <a:pt x="414" y="60"/>
                    </a:lnTo>
                    <a:lnTo>
                      <a:pt x="408" y="60"/>
                    </a:lnTo>
                    <a:lnTo>
                      <a:pt x="402" y="60"/>
                    </a:lnTo>
                    <a:lnTo>
                      <a:pt x="402" y="66"/>
                    </a:lnTo>
                    <a:lnTo>
                      <a:pt x="402" y="72"/>
                    </a:lnTo>
                    <a:lnTo>
                      <a:pt x="402" y="78"/>
                    </a:lnTo>
                    <a:lnTo>
                      <a:pt x="402" y="84"/>
                    </a:lnTo>
                    <a:lnTo>
                      <a:pt x="402" y="90"/>
                    </a:lnTo>
                    <a:lnTo>
                      <a:pt x="402" y="96"/>
                    </a:lnTo>
                    <a:lnTo>
                      <a:pt x="402" y="102"/>
                    </a:lnTo>
                    <a:lnTo>
                      <a:pt x="402" y="108"/>
                    </a:lnTo>
                    <a:lnTo>
                      <a:pt x="402" y="114"/>
                    </a:lnTo>
                    <a:lnTo>
                      <a:pt x="402" y="120"/>
                    </a:lnTo>
                    <a:lnTo>
                      <a:pt x="402" y="126"/>
                    </a:lnTo>
                    <a:lnTo>
                      <a:pt x="408" y="126"/>
                    </a:lnTo>
                    <a:lnTo>
                      <a:pt x="408" y="132"/>
                    </a:lnTo>
                    <a:lnTo>
                      <a:pt x="414" y="132"/>
                    </a:lnTo>
                    <a:lnTo>
                      <a:pt x="414" y="138"/>
                    </a:lnTo>
                    <a:lnTo>
                      <a:pt x="408" y="138"/>
                    </a:lnTo>
                    <a:lnTo>
                      <a:pt x="402" y="138"/>
                    </a:lnTo>
                    <a:lnTo>
                      <a:pt x="402" y="144"/>
                    </a:lnTo>
                    <a:lnTo>
                      <a:pt x="396" y="144"/>
                    </a:lnTo>
                    <a:lnTo>
                      <a:pt x="390" y="144"/>
                    </a:lnTo>
                    <a:lnTo>
                      <a:pt x="384" y="144"/>
                    </a:lnTo>
                    <a:lnTo>
                      <a:pt x="384" y="150"/>
                    </a:lnTo>
                    <a:lnTo>
                      <a:pt x="384" y="156"/>
                    </a:lnTo>
                    <a:lnTo>
                      <a:pt x="384" y="162"/>
                    </a:lnTo>
                    <a:lnTo>
                      <a:pt x="384" y="168"/>
                    </a:lnTo>
                    <a:lnTo>
                      <a:pt x="384" y="174"/>
                    </a:lnTo>
                    <a:lnTo>
                      <a:pt x="384" y="180"/>
                    </a:lnTo>
                    <a:lnTo>
                      <a:pt x="378" y="180"/>
                    </a:lnTo>
                    <a:lnTo>
                      <a:pt x="372" y="180"/>
                    </a:lnTo>
                    <a:lnTo>
                      <a:pt x="366" y="180"/>
                    </a:lnTo>
                    <a:lnTo>
                      <a:pt x="360" y="174"/>
                    </a:lnTo>
                    <a:lnTo>
                      <a:pt x="354" y="174"/>
                    </a:lnTo>
                    <a:lnTo>
                      <a:pt x="354" y="180"/>
                    </a:lnTo>
                    <a:lnTo>
                      <a:pt x="348" y="180"/>
                    </a:lnTo>
                    <a:lnTo>
                      <a:pt x="342" y="180"/>
                    </a:lnTo>
                    <a:lnTo>
                      <a:pt x="336" y="186"/>
                    </a:lnTo>
                    <a:lnTo>
                      <a:pt x="336" y="192"/>
                    </a:lnTo>
                    <a:lnTo>
                      <a:pt x="336" y="198"/>
                    </a:lnTo>
                    <a:lnTo>
                      <a:pt x="336" y="204"/>
                    </a:lnTo>
                    <a:lnTo>
                      <a:pt x="336" y="210"/>
                    </a:lnTo>
                    <a:lnTo>
                      <a:pt x="342" y="210"/>
                    </a:lnTo>
                    <a:lnTo>
                      <a:pt x="348" y="210"/>
                    </a:lnTo>
                    <a:lnTo>
                      <a:pt x="354" y="210"/>
                    </a:lnTo>
                    <a:lnTo>
                      <a:pt x="360" y="210"/>
                    </a:lnTo>
                    <a:lnTo>
                      <a:pt x="366" y="210"/>
                    </a:lnTo>
                    <a:lnTo>
                      <a:pt x="372" y="216"/>
                    </a:lnTo>
                    <a:lnTo>
                      <a:pt x="366" y="216"/>
                    </a:lnTo>
                    <a:lnTo>
                      <a:pt x="366" y="222"/>
                    </a:lnTo>
                    <a:lnTo>
                      <a:pt x="366" y="228"/>
                    </a:lnTo>
                    <a:lnTo>
                      <a:pt x="360" y="228"/>
                    </a:lnTo>
                    <a:lnTo>
                      <a:pt x="354" y="228"/>
                    </a:lnTo>
                    <a:lnTo>
                      <a:pt x="348" y="234"/>
                    </a:lnTo>
                    <a:lnTo>
                      <a:pt x="342" y="234"/>
                    </a:lnTo>
                    <a:lnTo>
                      <a:pt x="336" y="234"/>
                    </a:lnTo>
                    <a:lnTo>
                      <a:pt x="330" y="234"/>
                    </a:lnTo>
                    <a:lnTo>
                      <a:pt x="324" y="234"/>
                    </a:lnTo>
                    <a:lnTo>
                      <a:pt x="324" y="240"/>
                    </a:lnTo>
                    <a:lnTo>
                      <a:pt x="324" y="246"/>
                    </a:lnTo>
                    <a:lnTo>
                      <a:pt x="318" y="246"/>
                    </a:lnTo>
                    <a:lnTo>
                      <a:pt x="312" y="246"/>
                    </a:lnTo>
                    <a:lnTo>
                      <a:pt x="306" y="246"/>
                    </a:lnTo>
                    <a:lnTo>
                      <a:pt x="306" y="252"/>
                    </a:lnTo>
                    <a:lnTo>
                      <a:pt x="306" y="258"/>
                    </a:lnTo>
                    <a:lnTo>
                      <a:pt x="300" y="258"/>
                    </a:lnTo>
                    <a:lnTo>
                      <a:pt x="300" y="252"/>
                    </a:lnTo>
                    <a:lnTo>
                      <a:pt x="294" y="252"/>
                    </a:lnTo>
                    <a:lnTo>
                      <a:pt x="294" y="258"/>
                    </a:lnTo>
                    <a:lnTo>
                      <a:pt x="288" y="258"/>
                    </a:lnTo>
                    <a:lnTo>
                      <a:pt x="282" y="258"/>
                    </a:lnTo>
                    <a:lnTo>
                      <a:pt x="276" y="258"/>
                    </a:lnTo>
                    <a:lnTo>
                      <a:pt x="276" y="264"/>
                    </a:lnTo>
                    <a:lnTo>
                      <a:pt x="276" y="270"/>
                    </a:lnTo>
                    <a:lnTo>
                      <a:pt x="276" y="276"/>
                    </a:lnTo>
                    <a:lnTo>
                      <a:pt x="276" y="282"/>
                    </a:lnTo>
                    <a:lnTo>
                      <a:pt x="270" y="282"/>
                    </a:lnTo>
                    <a:lnTo>
                      <a:pt x="270" y="288"/>
                    </a:lnTo>
                    <a:lnTo>
                      <a:pt x="264" y="288"/>
                    </a:lnTo>
                    <a:lnTo>
                      <a:pt x="258" y="288"/>
                    </a:lnTo>
                    <a:lnTo>
                      <a:pt x="264" y="294"/>
                    </a:lnTo>
                    <a:lnTo>
                      <a:pt x="270" y="294"/>
                    </a:lnTo>
                    <a:lnTo>
                      <a:pt x="276" y="294"/>
                    </a:lnTo>
                    <a:lnTo>
                      <a:pt x="276" y="300"/>
                    </a:lnTo>
                    <a:lnTo>
                      <a:pt x="282" y="300"/>
                    </a:lnTo>
                    <a:lnTo>
                      <a:pt x="288" y="300"/>
                    </a:lnTo>
                    <a:lnTo>
                      <a:pt x="288" y="306"/>
                    </a:lnTo>
                    <a:lnTo>
                      <a:pt x="294" y="306"/>
                    </a:lnTo>
                    <a:lnTo>
                      <a:pt x="288" y="312"/>
                    </a:lnTo>
                    <a:lnTo>
                      <a:pt x="288" y="318"/>
                    </a:lnTo>
                    <a:lnTo>
                      <a:pt x="288" y="324"/>
                    </a:lnTo>
                    <a:lnTo>
                      <a:pt x="282" y="324"/>
                    </a:lnTo>
                    <a:lnTo>
                      <a:pt x="276" y="324"/>
                    </a:lnTo>
                    <a:lnTo>
                      <a:pt x="270" y="324"/>
                    </a:lnTo>
                    <a:lnTo>
                      <a:pt x="264" y="324"/>
                    </a:lnTo>
                    <a:lnTo>
                      <a:pt x="258" y="324"/>
                    </a:lnTo>
                    <a:lnTo>
                      <a:pt x="258" y="330"/>
                    </a:lnTo>
                    <a:lnTo>
                      <a:pt x="264" y="336"/>
                    </a:lnTo>
                    <a:lnTo>
                      <a:pt x="270" y="336"/>
                    </a:lnTo>
                    <a:lnTo>
                      <a:pt x="276" y="336"/>
                    </a:lnTo>
                    <a:lnTo>
                      <a:pt x="276" y="342"/>
                    </a:lnTo>
                    <a:lnTo>
                      <a:pt x="276" y="348"/>
                    </a:lnTo>
                    <a:lnTo>
                      <a:pt x="276" y="354"/>
                    </a:lnTo>
                    <a:lnTo>
                      <a:pt x="270" y="354"/>
                    </a:lnTo>
                    <a:lnTo>
                      <a:pt x="264" y="354"/>
                    </a:lnTo>
                    <a:lnTo>
                      <a:pt x="264" y="360"/>
                    </a:lnTo>
                    <a:lnTo>
                      <a:pt x="258" y="360"/>
                    </a:lnTo>
                    <a:lnTo>
                      <a:pt x="252" y="360"/>
                    </a:lnTo>
                    <a:lnTo>
                      <a:pt x="246" y="360"/>
                    </a:lnTo>
                    <a:lnTo>
                      <a:pt x="246" y="366"/>
                    </a:lnTo>
                    <a:lnTo>
                      <a:pt x="240" y="366"/>
                    </a:lnTo>
                    <a:lnTo>
                      <a:pt x="234" y="366"/>
                    </a:lnTo>
                    <a:lnTo>
                      <a:pt x="228" y="366"/>
                    </a:lnTo>
                    <a:lnTo>
                      <a:pt x="222" y="366"/>
                    </a:lnTo>
                    <a:lnTo>
                      <a:pt x="216" y="366"/>
                    </a:lnTo>
                    <a:lnTo>
                      <a:pt x="216" y="372"/>
                    </a:lnTo>
                    <a:lnTo>
                      <a:pt x="210" y="378"/>
                    </a:lnTo>
                    <a:lnTo>
                      <a:pt x="204" y="378"/>
                    </a:lnTo>
                    <a:lnTo>
                      <a:pt x="198" y="378"/>
                    </a:lnTo>
                    <a:lnTo>
                      <a:pt x="192" y="384"/>
                    </a:lnTo>
                    <a:lnTo>
                      <a:pt x="180" y="378"/>
                    </a:lnTo>
                    <a:lnTo>
                      <a:pt x="162" y="408"/>
                    </a:lnTo>
                    <a:lnTo>
                      <a:pt x="150" y="420"/>
                    </a:lnTo>
                    <a:lnTo>
                      <a:pt x="138" y="432"/>
                    </a:lnTo>
                    <a:lnTo>
                      <a:pt x="132" y="438"/>
                    </a:lnTo>
                    <a:lnTo>
                      <a:pt x="114" y="444"/>
                    </a:lnTo>
                    <a:lnTo>
                      <a:pt x="102" y="444"/>
                    </a:lnTo>
                    <a:lnTo>
                      <a:pt x="90" y="432"/>
                    </a:lnTo>
                    <a:lnTo>
                      <a:pt x="72" y="432"/>
                    </a:lnTo>
                    <a:lnTo>
                      <a:pt x="54" y="390"/>
                    </a:lnTo>
                    <a:lnTo>
                      <a:pt x="42" y="396"/>
                    </a:lnTo>
                    <a:lnTo>
                      <a:pt x="48" y="384"/>
                    </a:lnTo>
                    <a:lnTo>
                      <a:pt x="54" y="366"/>
                    </a:lnTo>
                    <a:lnTo>
                      <a:pt x="66" y="360"/>
                    </a:lnTo>
                    <a:lnTo>
                      <a:pt x="78" y="348"/>
                    </a:lnTo>
                    <a:lnTo>
                      <a:pt x="66" y="336"/>
                    </a:lnTo>
                    <a:lnTo>
                      <a:pt x="48" y="342"/>
                    </a:lnTo>
                    <a:lnTo>
                      <a:pt x="48" y="324"/>
                    </a:lnTo>
                    <a:lnTo>
                      <a:pt x="48" y="306"/>
                    </a:lnTo>
                    <a:lnTo>
                      <a:pt x="48" y="294"/>
                    </a:lnTo>
                    <a:lnTo>
                      <a:pt x="48" y="288"/>
                    </a:lnTo>
                    <a:lnTo>
                      <a:pt x="42" y="276"/>
                    </a:lnTo>
                    <a:lnTo>
                      <a:pt x="42" y="264"/>
                    </a:lnTo>
                    <a:lnTo>
                      <a:pt x="30" y="264"/>
                    </a:lnTo>
                    <a:lnTo>
                      <a:pt x="18" y="264"/>
                    </a:lnTo>
                    <a:lnTo>
                      <a:pt x="18" y="252"/>
                    </a:lnTo>
                    <a:lnTo>
                      <a:pt x="18" y="240"/>
                    </a:lnTo>
                    <a:lnTo>
                      <a:pt x="18" y="228"/>
                    </a:lnTo>
                    <a:lnTo>
                      <a:pt x="12" y="216"/>
                    </a:lnTo>
                    <a:lnTo>
                      <a:pt x="12" y="198"/>
                    </a:lnTo>
                    <a:lnTo>
                      <a:pt x="30" y="180"/>
                    </a:lnTo>
                    <a:lnTo>
                      <a:pt x="42" y="186"/>
                    </a:lnTo>
                    <a:lnTo>
                      <a:pt x="66" y="198"/>
                    </a:lnTo>
                    <a:lnTo>
                      <a:pt x="84" y="198"/>
                    </a:lnTo>
                    <a:lnTo>
                      <a:pt x="102" y="186"/>
                    </a:lnTo>
                    <a:lnTo>
                      <a:pt x="126" y="168"/>
                    </a:lnTo>
                    <a:lnTo>
                      <a:pt x="144" y="150"/>
                    </a:lnTo>
                    <a:lnTo>
                      <a:pt x="138" y="150"/>
                    </a:lnTo>
                    <a:lnTo>
                      <a:pt x="120" y="132"/>
                    </a:lnTo>
                    <a:lnTo>
                      <a:pt x="96" y="138"/>
                    </a:lnTo>
                    <a:lnTo>
                      <a:pt x="96" y="114"/>
                    </a:lnTo>
                    <a:lnTo>
                      <a:pt x="84" y="126"/>
                    </a:lnTo>
                    <a:lnTo>
                      <a:pt x="78" y="138"/>
                    </a:lnTo>
                    <a:lnTo>
                      <a:pt x="66" y="144"/>
                    </a:lnTo>
                    <a:lnTo>
                      <a:pt x="54" y="138"/>
                    </a:lnTo>
                    <a:lnTo>
                      <a:pt x="42" y="138"/>
                    </a:lnTo>
                    <a:lnTo>
                      <a:pt x="42" y="126"/>
                    </a:lnTo>
                    <a:lnTo>
                      <a:pt x="30" y="114"/>
                    </a:lnTo>
                    <a:lnTo>
                      <a:pt x="24" y="102"/>
                    </a:lnTo>
                    <a:lnTo>
                      <a:pt x="12" y="90"/>
                    </a:lnTo>
                    <a:lnTo>
                      <a:pt x="0" y="102"/>
                    </a:lnTo>
                    <a:lnTo>
                      <a:pt x="0" y="84"/>
                    </a:lnTo>
                    <a:lnTo>
                      <a:pt x="12" y="66"/>
                    </a:lnTo>
                    <a:lnTo>
                      <a:pt x="24" y="72"/>
                    </a:lnTo>
                    <a:lnTo>
                      <a:pt x="30" y="72"/>
                    </a:lnTo>
                    <a:lnTo>
                      <a:pt x="48" y="84"/>
                    </a:lnTo>
                    <a:lnTo>
                      <a:pt x="66" y="78"/>
                    </a:lnTo>
                    <a:lnTo>
                      <a:pt x="84" y="60"/>
                    </a:lnTo>
                    <a:lnTo>
                      <a:pt x="90" y="48"/>
                    </a:lnTo>
                    <a:lnTo>
                      <a:pt x="102" y="42"/>
                    </a:lnTo>
                    <a:lnTo>
                      <a:pt x="108" y="42"/>
                    </a:lnTo>
                    <a:lnTo>
                      <a:pt x="114" y="30"/>
                    </a:lnTo>
                    <a:lnTo>
                      <a:pt x="132" y="18"/>
                    </a:lnTo>
                    <a:lnTo>
                      <a:pt x="150" y="12"/>
                    </a:lnTo>
                    <a:lnTo>
                      <a:pt x="168" y="12"/>
                    </a:lnTo>
                    <a:lnTo>
                      <a:pt x="192" y="12"/>
                    </a:lnTo>
                    <a:lnTo>
                      <a:pt x="204" y="0"/>
                    </a:lnTo>
                    <a:close/>
                  </a:path>
                </a:pathLst>
              </a:custGeom>
              <a:noFill/>
              <a:ln w="6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12" name="Freeform 260"/>
              <p:cNvSpPr>
                <a:spLocks/>
              </p:cNvSpPr>
              <p:nvPr/>
            </p:nvSpPr>
            <p:spPr bwMode="auto">
              <a:xfrm>
                <a:off x="704850" y="4067175"/>
                <a:ext cx="647700" cy="676275"/>
              </a:xfrm>
              <a:custGeom>
                <a:avLst/>
                <a:gdLst>
                  <a:gd name="T0" fmla="*/ 2147483647 w 408"/>
                  <a:gd name="T1" fmla="*/ 2147483647 h 426"/>
                  <a:gd name="T2" fmla="*/ 2147483647 w 408"/>
                  <a:gd name="T3" fmla="*/ 2147483647 h 426"/>
                  <a:gd name="T4" fmla="*/ 2147483647 w 408"/>
                  <a:gd name="T5" fmla="*/ 2147483647 h 426"/>
                  <a:gd name="T6" fmla="*/ 2147483647 w 408"/>
                  <a:gd name="T7" fmla="*/ 2147483647 h 426"/>
                  <a:gd name="T8" fmla="*/ 2147483647 w 408"/>
                  <a:gd name="T9" fmla="*/ 2147483647 h 426"/>
                  <a:gd name="T10" fmla="*/ 2147483647 w 408"/>
                  <a:gd name="T11" fmla="*/ 2147483647 h 426"/>
                  <a:gd name="T12" fmla="*/ 2147483647 w 408"/>
                  <a:gd name="T13" fmla="*/ 2147483647 h 426"/>
                  <a:gd name="T14" fmla="*/ 2147483647 w 408"/>
                  <a:gd name="T15" fmla="*/ 2147483647 h 426"/>
                  <a:gd name="T16" fmla="*/ 2147483647 w 408"/>
                  <a:gd name="T17" fmla="*/ 2147483647 h 426"/>
                  <a:gd name="T18" fmla="*/ 2147483647 w 408"/>
                  <a:gd name="T19" fmla="*/ 2147483647 h 426"/>
                  <a:gd name="T20" fmla="*/ 2147483647 w 408"/>
                  <a:gd name="T21" fmla="*/ 2147483647 h 426"/>
                  <a:gd name="T22" fmla="*/ 2147483647 w 408"/>
                  <a:gd name="T23" fmla="*/ 2147483647 h 426"/>
                  <a:gd name="T24" fmla="*/ 2147483647 w 408"/>
                  <a:gd name="T25" fmla="*/ 2147483647 h 426"/>
                  <a:gd name="T26" fmla="*/ 2147483647 w 408"/>
                  <a:gd name="T27" fmla="*/ 2147483647 h 426"/>
                  <a:gd name="T28" fmla="*/ 2147483647 w 408"/>
                  <a:gd name="T29" fmla="*/ 2147483647 h 426"/>
                  <a:gd name="T30" fmla="*/ 2147483647 w 408"/>
                  <a:gd name="T31" fmla="*/ 2147483647 h 426"/>
                  <a:gd name="T32" fmla="*/ 2147483647 w 408"/>
                  <a:gd name="T33" fmla="*/ 2147483647 h 426"/>
                  <a:gd name="T34" fmla="*/ 2147483647 w 408"/>
                  <a:gd name="T35" fmla="*/ 2147483647 h 426"/>
                  <a:gd name="T36" fmla="*/ 2147483647 w 408"/>
                  <a:gd name="T37" fmla="*/ 2147483647 h 426"/>
                  <a:gd name="T38" fmla="*/ 2147483647 w 408"/>
                  <a:gd name="T39" fmla="*/ 2147483647 h 426"/>
                  <a:gd name="T40" fmla="*/ 2147483647 w 408"/>
                  <a:gd name="T41" fmla="*/ 2147483647 h 426"/>
                  <a:gd name="T42" fmla="*/ 2147483647 w 408"/>
                  <a:gd name="T43" fmla="*/ 2147483647 h 426"/>
                  <a:gd name="T44" fmla="*/ 2147483647 w 408"/>
                  <a:gd name="T45" fmla="*/ 2147483647 h 426"/>
                  <a:gd name="T46" fmla="*/ 2147483647 w 408"/>
                  <a:gd name="T47" fmla="*/ 2147483647 h 426"/>
                  <a:gd name="T48" fmla="*/ 2147483647 w 408"/>
                  <a:gd name="T49" fmla="*/ 2147483647 h 426"/>
                  <a:gd name="T50" fmla="*/ 2147483647 w 408"/>
                  <a:gd name="T51" fmla="*/ 2147483647 h 426"/>
                  <a:gd name="T52" fmla="*/ 2147483647 w 408"/>
                  <a:gd name="T53" fmla="*/ 2147483647 h 426"/>
                  <a:gd name="T54" fmla="*/ 2147483647 w 408"/>
                  <a:gd name="T55" fmla="*/ 2147483647 h 426"/>
                  <a:gd name="T56" fmla="*/ 2147483647 w 408"/>
                  <a:gd name="T57" fmla="*/ 2147483647 h 426"/>
                  <a:gd name="T58" fmla="*/ 2147483647 w 408"/>
                  <a:gd name="T59" fmla="*/ 2147483647 h 426"/>
                  <a:gd name="T60" fmla="*/ 2147483647 w 408"/>
                  <a:gd name="T61" fmla="*/ 2147483647 h 426"/>
                  <a:gd name="T62" fmla="*/ 2147483647 w 408"/>
                  <a:gd name="T63" fmla="*/ 2147483647 h 426"/>
                  <a:gd name="T64" fmla="*/ 2147483647 w 408"/>
                  <a:gd name="T65" fmla="*/ 2147483647 h 426"/>
                  <a:gd name="T66" fmla="*/ 2147483647 w 408"/>
                  <a:gd name="T67" fmla="*/ 2147483647 h 426"/>
                  <a:gd name="T68" fmla="*/ 2147483647 w 408"/>
                  <a:gd name="T69" fmla="*/ 2147483647 h 426"/>
                  <a:gd name="T70" fmla="*/ 2147483647 w 408"/>
                  <a:gd name="T71" fmla="*/ 2147483647 h 426"/>
                  <a:gd name="T72" fmla="*/ 2147483647 w 408"/>
                  <a:gd name="T73" fmla="*/ 2147483647 h 426"/>
                  <a:gd name="T74" fmla="*/ 2147483647 w 408"/>
                  <a:gd name="T75" fmla="*/ 2147483647 h 426"/>
                  <a:gd name="T76" fmla="*/ 2147483647 w 408"/>
                  <a:gd name="T77" fmla="*/ 2147483647 h 426"/>
                  <a:gd name="T78" fmla="*/ 2147483647 w 408"/>
                  <a:gd name="T79" fmla="*/ 2147483647 h 426"/>
                  <a:gd name="T80" fmla="*/ 2147483647 w 408"/>
                  <a:gd name="T81" fmla="*/ 2147483647 h 426"/>
                  <a:gd name="T82" fmla="*/ 2147483647 w 408"/>
                  <a:gd name="T83" fmla="*/ 2147483647 h 426"/>
                  <a:gd name="T84" fmla="*/ 2147483647 w 408"/>
                  <a:gd name="T85" fmla="*/ 2147483647 h 426"/>
                  <a:gd name="T86" fmla="*/ 2147483647 w 408"/>
                  <a:gd name="T87" fmla="*/ 2147483647 h 426"/>
                  <a:gd name="T88" fmla="*/ 2147483647 w 408"/>
                  <a:gd name="T89" fmla="*/ 2147483647 h 426"/>
                  <a:gd name="T90" fmla="*/ 2147483647 w 408"/>
                  <a:gd name="T91" fmla="*/ 2147483647 h 426"/>
                  <a:gd name="T92" fmla="*/ 2147483647 w 408"/>
                  <a:gd name="T93" fmla="*/ 2147483647 h 426"/>
                  <a:gd name="T94" fmla="*/ 2147483647 w 408"/>
                  <a:gd name="T95" fmla="*/ 2147483647 h 426"/>
                  <a:gd name="T96" fmla="*/ 2147483647 w 408"/>
                  <a:gd name="T97" fmla="*/ 2147483647 h 426"/>
                  <a:gd name="T98" fmla="*/ 2147483647 w 408"/>
                  <a:gd name="T99" fmla="*/ 2147483647 h 426"/>
                  <a:gd name="T100" fmla="*/ 2147483647 w 408"/>
                  <a:gd name="T101" fmla="*/ 2147483647 h 426"/>
                  <a:gd name="T102" fmla="*/ 2147483647 w 408"/>
                  <a:gd name="T103" fmla="*/ 2147483647 h 426"/>
                  <a:gd name="T104" fmla="*/ 2147483647 w 408"/>
                  <a:gd name="T105" fmla="*/ 2147483647 h 426"/>
                  <a:gd name="T106" fmla="*/ 2147483647 w 408"/>
                  <a:gd name="T107" fmla="*/ 2147483647 h 426"/>
                  <a:gd name="T108" fmla="*/ 2147483647 w 408"/>
                  <a:gd name="T109" fmla="*/ 2147483647 h 426"/>
                  <a:gd name="T110" fmla="*/ 2147483647 w 408"/>
                  <a:gd name="T111" fmla="*/ 2147483647 h 426"/>
                  <a:gd name="T112" fmla="*/ 2147483647 w 408"/>
                  <a:gd name="T113" fmla="*/ 2147483647 h 426"/>
                  <a:gd name="T114" fmla="*/ 2147483647 w 408"/>
                  <a:gd name="T115" fmla="*/ 2147483647 h 426"/>
                  <a:gd name="T116" fmla="*/ 2147483647 w 408"/>
                  <a:gd name="T117" fmla="*/ 2147483647 h 426"/>
                  <a:gd name="T118" fmla="*/ 2147483647 w 408"/>
                  <a:gd name="T119" fmla="*/ 2147483647 h 426"/>
                  <a:gd name="T120" fmla="*/ 2147483647 w 408"/>
                  <a:gd name="T121" fmla="*/ 2147483647 h 426"/>
                  <a:gd name="T122" fmla="*/ 2147483647 w 408"/>
                  <a:gd name="T123" fmla="*/ 2147483647 h 426"/>
                  <a:gd name="T124" fmla="*/ 2147483647 w 408"/>
                  <a:gd name="T125" fmla="*/ 2147483647 h 42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408"/>
                  <a:gd name="T190" fmla="*/ 0 h 426"/>
                  <a:gd name="T191" fmla="*/ 408 w 408"/>
                  <a:gd name="T192" fmla="*/ 426 h 42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408" h="426">
                    <a:moveTo>
                      <a:pt x="252" y="402"/>
                    </a:moveTo>
                    <a:lnTo>
                      <a:pt x="252" y="396"/>
                    </a:lnTo>
                    <a:lnTo>
                      <a:pt x="252" y="390"/>
                    </a:lnTo>
                    <a:lnTo>
                      <a:pt x="252" y="384"/>
                    </a:lnTo>
                    <a:lnTo>
                      <a:pt x="252" y="378"/>
                    </a:lnTo>
                    <a:lnTo>
                      <a:pt x="252" y="372"/>
                    </a:lnTo>
                    <a:lnTo>
                      <a:pt x="246" y="366"/>
                    </a:lnTo>
                    <a:lnTo>
                      <a:pt x="246" y="372"/>
                    </a:lnTo>
                    <a:lnTo>
                      <a:pt x="240" y="372"/>
                    </a:lnTo>
                    <a:lnTo>
                      <a:pt x="240" y="378"/>
                    </a:lnTo>
                    <a:lnTo>
                      <a:pt x="234" y="384"/>
                    </a:lnTo>
                    <a:lnTo>
                      <a:pt x="228" y="384"/>
                    </a:lnTo>
                    <a:lnTo>
                      <a:pt x="228" y="378"/>
                    </a:lnTo>
                    <a:lnTo>
                      <a:pt x="228" y="372"/>
                    </a:lnTo>
                    <a:lnTo>
                      <a:pt x="222" y="372"/>
                    </a:lnTo>
                    <a:lnTo>
                      <a:pt x="216" y="372"/>
                    </a:lnTo>
                    <a:lnTo>
                      <a:pt x="210" y="372"/>
                    </a:lnTo>
                    <a:lnTo>
                      <a:pt x="210" y="378"/>
                    </a:lnTo>
                    <a:lnTo>
                      <a:pt x="210" y="384"/>
                    </a:lnTo>
                    <a:lnTo>
                      <a:pt x="204" y="390"/>
                    </a:lnTo>
                    <a:lnTo>
                      <a:pt x="204" y="396"/>
                    </a:lnTo>
                    <a:lnTo>
                      <a:pt x="198" y="402"/>
                    </a:lnTo>
                    <a:lnTo>
                      <a:pt x="192" y="408"/>
                    </a:lnTo>
                    <a:lnTo>
                      <a:pt x="186" y="414"/>
                    </a:lnTo>
                    <a:lnTo>
                      <a:pt x="180" y="414"/>
                    </a:lnTo>
                    <a:lnTo>
                      <a:pt x="180" y="420"/>
                    </a:lnTo>
                    <a:lnTo>
                      <a:pt x="174" y="420"/>
                    </a:lnTo>
                    <a:lnTo>
                      <a:pt x="168" y="420"/>
                    </a:lnTo>
                    <a:lnTo>
                      <a:pt x="168" y="414"/>
                    </a:lnTo>
                    <a:lnTo>
                      <a:pt x="168" y="408"/>
                    </a:lnTo>
                    <a:lnTo>
                      <a:pt x="162" y="408"/>
                    </a:lnTo>
                    <a:lnTo>
                      <a:pt x="156" y="408"/>
                    </a:lnTo>
                    <a:lnTo>
                      <a:pt x="150" y="408"/>
                    </a:lnTo>
                    <a:lnTo>
                      <a:pt x="150" y="402"/>
                    </a:lnTo>
                    <a:lnTo>
                      <a:pt x="144" y="402"/>
                    </a:lnTo>
                    <a:lnTo>
                      <a:pt x="138" y="408"/>
                    </a:lnTo>
                    <a:lnTo>
                      <a:pt x="138" y="402"/>
                    </a:lnTo>
                    <a:lnTo>
                      <a:pt x="132" y="396"/>
                    </a:lnTo>
                    <a:lnTo>
                      <a:pt x="126" y="396"/>
                    </a:lnTo>
                    <a:lnTo>
                      <a:pt x="120" y="390"/>
                    </a:lnTo>
                    <a:lnTo>
                      <a:pt x="114" y="390"/>
                    </a:lnTo>
                    <a:lnTo>
                      <a:pt x="108" y="390"/>
                    </a:lnTo>
                    <a:lnTo>
                      <a:pt x="102" y="396"/>
                    </a:lnTo>
                    <a:lnTo>
                      <a:pt x="102" y="402"/>
                    </a:lnTo>
                    <a:lnTo>
                      <a:pt x="102" y="408"/>
                    </a:lnTo>
                    <a:lnTo>
                      <a:pt x="102" y="414"/>
                    </a:lnTo>
                    <a:lnTo>
                      <a:pt x="96" y="426"/>
                    </a:lnTo>
                    <a:lnTo>
                      <a:pt x="90" y="426"/>
                    </a:lnTo>
                    <a:lnTo>
                      <a:pt x="84" y="420"/>
                    </a:lnTo>
                    <a:lnTo>
                      <a:pt x="78" y="420"/>
                    </a:lnTo>
                    <a:lnTo>
                      <a:pt x="84" y="408"/>
                    </a:lnTo>
                    <a:lnTo>
                      <a:pt x="78" y="408"/>
                    </a:lnTo>
                    <a:lnTo>
                      <a:pt x="72" y="414"/>
                    </a:lnTo>
                    <a:lnTo>
                      <a:pt x="72" y="402"/>
                    </a:lnTo>
                    <a:lnTo>
                      <a:pt x="66" y="396"/>
                    </a:lnTo>
                    <a:lnTo>
                      <a:pt x="72" y="390"/>
                    </a:lnTo>
                    <a:lnTo>
                      <a:pt x="72" y="384"/>
                    </a:lnTo>
                    <a:lnTo>
                      <a:pt x="66" y="384"/>
                    </a:lnTo>
                    <a:lnTo>
                      <a:pt x="60" y="378"/>
                    </a:lnTo>
                    <a:lnTo>
                      <a:pt x="60" y="372"/>
                    </a:lnTo>
                    <a:lnTo>
                      <a:pt x="54" y="372"/>
                    </a:lnTo>
                    <a:lnTo>
                      <a:pt x="48" y="372"/>
                    </a:lnTo>
                    <a:lnTo>
                      <a:pt x="42" y="366"/>
                    </a:lnTo>
                    <a:lnTo>
                      <a:pt x="36" y="366"/>
                    </a:lnTo>
                    <a:lnTo>
                      <a:pt x="30" y="360"/>
                    </a:lnTo>
                    <a:lnTo>
                      <a:pt x="30" y="354"/>
                    </a:lnTo>
                    <a:lnTo>
                      <a:pt x="24" y="348"/>
                    </a:lnTo>
                    <a:lnTo>
                      <a:pt x="36" y="318"/>
                    </a:lnTo>
                    <a:lnTo>
                      <a:pt x="42" y="300"/>
                    </a:lnTo>
                    <a:lnTo>
                      <a:pt x="54" y="276"/>
                    </a:lnTo>
                    <a:lnTo>
                      <a:pt x="54" y="270"/>
                    </a:lnTo>
                    <a:lnTo>
                      <a:pt x="72" y="240"/>
                    </a:lnTo>
                    <a:lnTo>
                      <a:pt x="84" y="222"/>
                    </a:lnTo>
                    <a:lnTo>
                      <a:pt x="84" y="204"/>
                    </a:lnTo>
                    <a:lnTo>
                      <a:pt x="78" y="192"/>
                    </a:lnTo>
                    <a:lnTo>
                      <a:pt x="60" y="198"/>
                    </a:lnTo>
                    <a:lnTo>
                      <a:pt x="42" y="204"/>
                    </a:lnTo>
                    <a:lnTo>
                      <a:pt x="30" y="204"/>
                    </a:lnTo>
                    <a:lnTo>
                      <a:pt x="18" y="186"/>
                    </a:lnTo>
                    <a:lnTo>
                      <a:pt x="6" y="168"/>
                    </a:lnTo>
                    <a:lnTo>
                      <a:pt x="12" y="156"/>
                    </a:lnTo>
                    <a:lnTo>
                      <a:pt x="12" y="138"/>
                    </a:lnTo>
                    <a:lnTo>
                      <a:pt x="12" y="132"/>
                    </a:lnTo>
                    <a:lnTo>
                      <a:pt x="6" y="126"/>
                    </a:lnTo>
                    <a:lnTo>
                      <a:pt x="0" y="108"/>
                    </a:lnTo>
                    <a:lnTo>
                      <a:pt x="6" y="108"/>
                    </a:lnTo>
                    <a:lnTo>
                      <a:pt x="6" y="102"/>
                    </a:lnTo>
                    <a:lnTo>
                      <a:pt x="24" y="90"/>
                    </a:lnTo>
                    <a:lnTo>
                      <a:pt x="18" y="90"/>
                    </a:lnTo>
                    <a:lnTo>
                      <a:pt x="30" y="78"/>
                    </a:lnTo>
                    <a:lnTo>
                      <a:pt x="42" y="72"/>
                    </a:lnTo>
                    <a:lnTo>
                      <a:pt x="48" y="72"/>
                    </a:lnTo>
                    <a:lnTo>
                      <a:pt x="60" y="78"/>
                    </a:lnTo>
                    <a:lnTo>
                      <a:pt x="66" y="78"/>
                    </a:lnTo>
                    <a:lnTo>
                      <a:pt x="72" y="84"/>
                    </a:lnTo>
                    <a:lnTo>
                      <a:pt x="84" y="90"/>
                    </a:lnTo>
                    <a:lnTo>
                      <a:pt x="108" y="90"/>
                    </a:lnTo>
                    <a:lnTo>
                      <a:pt x="114" y="84"/>
                    </a:lnTo>
                    <a:lnTo>
                      <a:pt x="126" y="78"/>
                    </a:lnTo>
                    <a:lnTo>
                      <a:pt x="132" y="72"/>
                    </a:lnTo>
                    <a:lnTo>
                      <a:pt x="132" y="60"/>
                    </a:lnTo>
                    <a:lnTo>
                      <a:pt x="150" y="60"/>
                    </a:lnTo>
                    <a:lnTo>
                      <a:pt x="156" y="54"/>
                    </a:lnTo>
                    <a:lnTo>
                      <a:pt x="168" y="54"/>
                    </a:lnTo>
                    <a:lnTo>
                      <a:pt x="174" y="54"/>
                    </a:lnTo>
                    <a:lnTo>
                      <a:pt x="180" y="42"/>
                    </a:lnTo>
                    <a:lnTo>
                      <a:pt x="198" y="36"/>
                    </a:lnTo>
                    <a:lnTo>
                      <a:pt x="210" y="18"/>
                    </a:lnTo>
                    <a:lnTo>
                      <a:pt x="216" y="24"/>
                    </a:lnTo>
                    <a:lnTo>
                      <a:pt x="240" y="24"/>
                    </a:lnTo>
                    <a:lnTo>
                      <a:pt x="252" y="12"/>
                    </a:lnTo>
                    <a:lnTo>
                      <a:pt x="258" y="6"/>
                    </a:lnTo>
                    <a:lnTo>
                      <a:pt x="264" y="0"/>
                    </a:lnTo>
                    <a:lnTo>
                      <a:pt x="270" y="0"/>
                    </a:lnTo>
                    <a:lnTo>
                      <a:pt x="276" y="0"/>
                    </a:lnTo>
                    <a:lnTo>
                      <a:pt x="276" y="6"/>
                    </a:lnTo>
                    <a:lnTo>
                      <a:pt x="276" y="12"/>
                    </a:lnTo>
                    <a:lnTo>
                      <a:pt x="276" y="18"/>
                    </a:lnTo>
                    <a:lnTo>
                      <a:pt x="276" y="24"/>
                    </a:lnTo>
                    <a:lnTo>
                      <a:pt x="270" y="30"/>
                    </a:lnTo>
                    <a:lnTo>
                      <a:pt x="264" y="30"/>
                    </a:lnTo>
                    <a:lnTo>
                      <a:pt x="258" y="30"/>
                    </a:lnTo>
                    <a:lnTo>
                      <a:pt x="258" y="36"/>
                    </a:lnTo>
                    <a:lnTo>
                      <a:pt x="264" y="36"/>
                    </a:lnTo>
                    <a:lnTo>
                      <a:pt x="270" y="36"/>
                    </a:lnTo>
                    <a:lnTo>
                      <a:pt x="276" y="36"/>
                    </a:lnTo>
                    <a:lnTo>
                      <a:pt x="270" y="42"/>
                    </a:lnTo>
                    <a:lnTo>
                      <a:pt x="264" y="42"/>
                    </a:lnTo>
                    <a:lnTo>
                      <a:pt x="258" y="42"/>
                    </a:lnTo>
                    <a:lnTo>
                      <a:pt x="258" y="48"/>
                    </a:lnTo>
                    <a:lnTo>
                      <a:pt x="264" y="48"/>
                    </a:lnTo>
                    <a:lnTo>
                      <a:pt x="264" y="54"/>
                    </a:lnTo>
                    <a:lnTo>
                      <a:pt x="270" y="54"/>
                    </a:lnTo>
                    <a:lnTo>
                      <a:pt x="276" y="54"/>
                    </a:lnTo>
                    <a:lnTo>
                      <a:pt x="276" y="60"/>
                    </a:lnTo>
                    <a:lnTo>
                      <a:pt x="282" y="60"/>
                    </a:lnTo>
                    <a:lnTo>
                      <a:pt x="288" y="60"/>
                    </a:lnTo>
                    <a:lnTo>
                      <a:pt x="294" y="60"/>
                    </a:lnTo>
                    <a:lnTo>
                      <a:pt x="300" y="60"/>
                    </a:lnTo>
                    <a:lnTo>
                      <a:pt x="306" y="54"/>
                    </a:lnTo>
                    <a:lnTo>
                      <a:pt x="312" y="54"/>
                    </a:lnTo>
                    <a:lnTo>
                      <a:pt x="318" y="54"/>
                    </a:lnTo>
                    <a:lnTo>
                      <a:pt x="318" y="60"/>
                    </a:lnTo>
                    <a:lnTo>
                      <a:pt x="324" y="60"/>
                    </a:lnTo>
                    <a:lnTo>
                      <a:pt x="330" y="60"/>
                    </a:lnTo>
                    <a:lnTo>
                      <a:pt x="336" y="60"/>
                    </a:lnTo>
                    <a:lnTo>
                      <a:pt x="342" y="60"/>
                    </a:lnTo>
                    <a:lnTo>
                      <a:pt x="348" y="60"/>
                    </a:lnTo>
                    <a:lnTo>
                      <a:pt x="348" y="54"/>
                    </a:lnTo>
                    <a:lnTo>
                      <a:pt x="348" y="48"/>
                    </a:lnTo>
                    <a:lnTo>
                      <a:pt x="348" y="42"/>
                    </a:lnTo>
                    <a:lnTo>
                      <a:pt x="354" y="42"/>
                    </a:lnTo>
                    <a:lnTo>
                      <a:pt x="360" y="42"/>
                    </a:lnTo>
                    <a:lnTo>
                      <a:pt x="366" y="42"/>
                    </a:lnTo>
                    <a:lnTo>
                      <a:pt x="366" y="48"/>
                    </a:lnTo>
                    <a:lnTo>
                      <a:pt x="372" y="48"/>
                    </a:lnTo>
                    <a:lnTo>
                      <a:pt x="378" y="48"/>
                    </a:lnTo>
                    <a:lnTo>
                      <a:pt x="384" y="48"/>
                    </a:lnTo>
                    <a:lnTo>
                      <a:pt x="390" y="48"/>
                    </a:lnTo>
                    <a:lnTo>
                      <a:pt x="390" y="54"/>
                    </a:lnTo>
                    <a:lnTo>
                      <a:pt x="396" y="54"/>
                    </a:lnTo>
                    <a:lnTo>
                      <a:pt x="396" y="60"/>
                    </a:lnTo>
                    <a:lnTo>
                      <a:pt x="396" y="66"/>
                    </a:lnTo>
                    <a:lnTo>
                      <a:pt x="396" y="72"/>
                    </a:lnTo>
                    <a:lnTo>
                      <a:pt x="402" y="72"/>
                    </a:lnTo>
                    <a:lnTo>
                      <a:pt x="408" y="72"/>
                    </a:lnTo>
                    <a:lnTo>
                      <a:pt x="408" y="78"/>
                    </a:lnTo>
                    <a:lnTo>
                      <a:pt x="408" y="84"/>
                    </a:lnTo>
                    <a:lnTo>
                      <a:pt x="408" y="90"/>
                    </a:lnTo>
                    <a:lnTo>
                      <a:pt x="408" y="96"/>
                    </a:lnTo>
                    <a:lnTo>
                      <a:pt x="408" y="102"/>
                    </a:lnTo>
                    <a:lnTo>
                      <a:pt x="408" y="108"/>
                    </a:lnTo>
                    <a:lnTo>
                      <a:pt x="408" y="114"/>
                    </a:lnTo>
                    <a:lnTo>
                      <a:pt x="408" y="120"/>
                    </a:lnTo>
                    <a:lnTo>
                      <a:pt x="408" y="126"/>
                    </a:lnTo>
                    <a:lnTo>
                      <a:pt x="408" y="132"/>
                    </a:lnTo>
                    <a:lnTo>
                      <a:pt x="408" y="138"/>
                    </a:lnTo>
                    <a:lnTo>
                      <a:pt x="408" y="144"/>
                    </a:lnTo>
                    <a:lnTo>
                      <a:pt x="408" y="150"/>
                    </a:lnTo>
                    <a:lnTo>
                      <a:pt x="408" y="156"/>
                    </a:lnTo>
                    <a:lnTo>
                      <a:pt x="408" y="162"/>
                    </a:lnTo>
                    <a:lnTo>
                      <a:pt x="408" y="168"/>
                    </a:lnTo>
                    <a:lnTo>
                      <a:pt x="408" y="174"/>
                    </a:lnTo>
                    <a:lnTo>
                      <a:pt x="408" y="180"/>
                    </a:lnTo>
                    <a:lnTo>
                      <a:pt x="408" y="186"/>
                    </a:lnTo>
                    <a:lnTo>
                      <a:pt x="408" y="192"/>
                    </a:lnTo>
                    <a:lnTo>
                      <a:pt x="402" y="192"/>
                    </a:lnTo>
                    <a:lnTo>
                      <a:pt x="396" y="192"/>
                    </a:lnTo>
                    <a:lnTo>
                      <a:pt x="390" y="198"/>
                    </a:lnTo>
                    <a:lnTo>
                      <a:pt x="390" y="204"/>
                    </a:lnTo>
                    <a:lnTo>
                      <a:pt x="390" y="210"/>
                    </a:lnTo>
                    <a:lnTo>
                      <a:pt x="390" y="216"/>
                    </a:lnTo>
                    <a:lnTo>
                      <a:pt x="390" y="222"/>
                    </a:lnTo>
                    <a:lnTo>
                      <a:pt x="384" y="228"/>
                    </a:lnTo>
                    <a:lnTo>
                      <a:pt x="378" y="228"/>
                    </a:lnTo>
                    <a:lnTo>
                      <a:pt x="378" y="234"/>
                    </a:lnTo>
                    <a:lnTo>
                      <a:pt x="378" y="240"/>
                    </a:lnTo>
                    <a:lnTo>
                      <a:pt x="372" y="240"/>
                    </a:lnTo>
                    <a:lnTo>
                      <a:pt x="372" y="246"/>
                    </a:lnTo>
                    <a:lnTo>
                      <a:pt x="366" y="246"/>
                    </a:lnTo>
                    <a:lnTo>
                      <a:pt x="360" y="246"/>
                    </a:lnTo>
                    <a:lnTo>
                      <a:pt x="360" y="252"/>
                    </a:lnTo>
                    <a:lnTo>
                      <a:pt x="360" y="258"/>
                    </a:lnTo>
                    <a:lnTo>
                      <a:pt x="360" y="264"/>
                    </a:lnTo>
                    <a:lnTo>
                      <a:pt x="354" y="264"/>
                    </a:lnTo>
                    <a:lnTo>
                      <a:pt x="354" y="270"/>
                    </a:lnTo>
                    <a:lnTo>
                      <a:pt x="348" y="270"/>
                    </a:lnTo>
                    <a:lnTo>
                      <a:pt x="348" y="276"/>
                    </a:lnTo>
                    <a:lnTo>
                      <a:pt x="342" y="276"/>
                    </a:lnTo>
                    <a:lnTo>
                      <a:pt x="336" y="276"/>
                    </a:lnTo>
                    <a:lnTo>
                      <a:pt x="330" y="276"/>
                    </a:lnTo>
                    <a:lnTo>
                      <a:pt x="330" y="270"/>
                    </a:lnTo>
                    <a:lnTo>
                      <a:pt x="324" y="270"/>
                    </a:lnTo>
                    <a:lnTo>
                      <a:pt x="318" y="270"/>
                    </a:lnTo>
                    <a:lnTo>
                      <a:pt x="312" y="270"/>
                    </a:lnTo>
                    <a:lnTo>
                      <a:pt x="318" y="276"/>
                    </a:lnTo>
                    <a:lnTo>
                      <a:pt x="312" y="276"/>
                    </a:lnTo>
                    <a:lnTo>
                      <a:pt x="306" y="276"/>
                    </a:lnTo>
                    <a:lnTo>
                      <a:pt x="300" y="276"/>
                    </a:lnTo>
                    <a:lnTo>
                      <a:pt x="294" y="276"/>
                    </a:lnTo>
                    <a:lnTo>
                      <a:pt x="288" y="270"/>
                    </a:lnTo>
                    <a:lnTo>
                      <a:pt x="282" y="270"/>
                    </a:lnTo>
                    <a:lnTo>
                      <a:pt x="282" y="276"/>
                    </a:lnTo>
                    <a:lnTo>
                      <a:pt x="276" y="282"/>
                    </a:lnTo>
                    <a:lnTo>
                      <a:pt x="270" y="282"/>
                    </a:lnTo>
                    <a:lnTo>
                      <a:pt x="264" y="282"/>
                    </a:lnTo>
                    <a:lnTo>
                      <a:pt x="258" y="282"/>
                    </a:lnTo>
                    <a:lnTo>
                      <a:pt x="252" y="282"/>
                    </a:lnTo>
                    <a:lnTo>
                      <a:pt x="252" y="288"/>
                    </a:lnTo>
                    <a:lnTo>
                      <a:pt x="252" y="294"/>
                    </a:lnTo>
                    <a:lnTo>
                      <a:pt x="252" y="300"/>
                    </a:lnTo>
                    <a:lnTo>
                      <a:pt x="252" y="306"/>
                    </a:lnTo>
                    <a:lnTo>
                      <a:pt x="252" y="312"/>
                    </a:lnTo>
                    <a:lnTo>
                      <a:pt x="252" y="318"/>
                    </a:lnTo>
                    <a:lnTo>
                      <a:pt x="252" y="324"/>
                    </a:lnTo>
                    <a:lnTo>
                      <a:pt x="252" y="330"/>
                    </a:lnTo>
                    <a:lnTo>
                      <a:pt x="258" y="330"/>
                    </a:lnTo>
                    <a:lnTo>
                      <a:pt x="258" y="336"/>
                    </a:lnTo>
                    <a:lnTo>
                      <a:pt x="264" y="336"/>
                    </a:lnTo>
                    <a:lnTo>
                      <a:pt x="264" y="342"/>
                    </a:lnTo>
                    <a:lnTo>
                      <a:pt x="270" y="342"/>
                    </a:lnTo>
                    <a:lnTo>
                      <a:pt x="270" y="348"/>
                    </a:lnTo>
                    <a:lnTo>
                      <a:pt x="270" y="354"/>
                    </a:lnTo>
                    <a:lnTo>
                      <a:pt x="270" y="360"/>
                    </a:lnTo>
                    <a:lnTo>
                      <a:pt x="270" y="366"/>
                    </a:lnTo>
                    <a:lnTo>
                      <a:pt x="270" y="372"/>
                    </a:lnTo>
                    <a:lnTo>
                      <a:pt x="264" y="378"/>
                    </a:lnTo>
                    <a:lnTo>
                      <a:pt x="270" y="378"/>
                    </a:lnTo>
                    <a:lnTo>
                      <a:pt x="270" y="384"/>
                    </a:lnTo>
                    <a:lnTo>
                      <a:pt x="270" y="390"/>
                    </a:lnTo>
                    <a:lnTo>
                      <a:pt x="270" y="396"/>
                    </a:lnTo>
                    <a:lnTo>
                      <a:pt x="264" y="396"/>
                    </a:lnTo>
                    <a:lnTo>
                      <a:pt x="258" y="396"/>
                    </a:lnTo>
                    <a:lnTo>
                      <a:pt x="252" y="396"/>
                    </a:lnTo>
                    <a:lnTo>
                      <a:pt x="252" y="402"/>
                    </a:lnTo>
                    <a:close/>
                  </a:path>
                </a:pathLst>
              </a:custGeom>
              <a:noFill/>
              <a:ln w="6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13" name="Freeform 261"/>
              <p:cNvSpPr>
                <a:spLocks/>
              </p:cNvSpPr>
              <p:nvPr/>
            </p:nvSpPr>
            <p:spPr bwMode="auto">
              <a:xfrm>
                <a:off x="7362825" y="2752725"/>
                <a:ext cx="1028700" cy="781050"/>
              </a:xfrm>
              <a:custGeom>
                <a:avLst/>
                <a:gdLst>
                  <a:gd name="T0" fmla="*/ 2147483647 w 648"/>
                  <a:gd name="T1" fmla="*/ 2147483647 h 492"/>
                  <a:gd name="T2" fmla="*/ 2147483647 w 648"/>
                  <a:gd name="T3" fmla="*/ 2147483647 h 492"/>
                  <a:gd name="T4" fmla="*/ 2147483647 w 648"/>
                  <a:gd name="T5" fmla="*/ 2147483647 h 492"/>
                  <a:gd name="T6" fmla="*/ 2147483647 w 648"/>
                  <a:gd name="T7" fmla="*/ 2147483647 h 492"/>
                  <a:gd name="T8" fmla="*/ 2147483647 w 648"/>
                  <a:gd name="T9" fmla="*/ 2147483647 h 492"/>
                  <a:gd name="T10" fmla="*/ 2147483647 w 648"/>
                  <a:gd name="T11" fmla="*/ 2147483647 h 492"/>
                  <a:gd name="T12" fmla="*/ 2147483647 w 648"/>
                  <a:gd name="T13" fmla="*/ 2147483647 h 492"/>
                  <a:gd name="T14" fmla="*/ 2147483647 w 648"/>
                  <a:gd name="T15" fmla="*/ 2147483647 h 492"/>
                  <a:gd name="T16" fmla="*/ 2147483647 w 648"/>
                  <a:gd name="T17" fmla="*/ 2147483647 h 492"/>
                  <a:gd name="T18" fmla="*/ 2147483647 w 648"/>
                  <a:gd name="T19" fmla="*/ 2147483647 h 492"/>
                  <a:gd name="T20" fmla="*/ 2147483647 w 648"/>
                  <a:gd name="T21" fmla="*/ 2147483647 h 492"/>
                  <a:gd name="T22" fmla="*/ 2147483647 w 648"/>
                  <a:gd name="T23" fmla="*/ 2147483647 h 492"/>
                  <a:gd name="T24" fmla="*/ 2147483647 w 648"/>
                  <a:gd name="T25" fmla="*/ 2147483647 h 492"/>
                  <a:gd name="T26" fmla="*/ 2147483647 w 648"/>
                  <a:gd name="T27" fmla="*/ 2147483647 h 492"/>
                  <a:gd name="T28" fmla="*/ 2147483647 w 648"/>
                  <a:gd name="T29" fmla="*/ 2147483647 h 492"/>
                  <a:gd name="T30" fmla="*/ 2147483647 w 648"/>
                  <a:gd name="T31" fmla="*/ 2147483647 h 492"/>
                  <a:gd name="T32" fmla="*/ 2147483647 w 648"/>
                  <a:gd name="T33" fmla="*/ 2147483647 h 492"/>
                  <a:gd name="T34" fmla="*/ 2147483647 w 648"/>
                  <a:gd name="T35" fmla="*/ 2147483647 h 492"/>
                  <a:gd name="T36" fmla="*/ 2147483647 w 648"/>
                  <a:gd name="T37" fmla="*/ 2147483647 h 492"/>
                  <a:gd name="T38" fmla="*/ 2147483647 w 648"/>
                  <a:gd name="T39" fmla="*/ 2147483647 h 492"/>
                  <a:gd name="T40" fmla="*/ 2147483647 w 648"/>
                  <a:gd name="T41" fmla="*/ 2147483647 h 492"/>
                  <a:gd name="T42" fmla="*/ 2147483647 w 648"/>
                  <a:gd name="T43" fmla="*/ 2147483647 h 492"/>
                  <a:gd name="T44" fmla="*/ 2147483647 w 648"/>
                  <a:gd name="T45" fmla="*/ 2147483647 h 492"/>
                  <a:gd name="T46" fmla="*/ 2147483647 w 648"/>
                  <a:gd name="T47" fmla="*/ 2147483647 h 492"/>
                  <a:gd name="T48" fmla="*/ 2147483647 w 648"/>
                  <a:gd name="T49" fmla="*/ 2147483647 h 492"/>
                  <a:gd name="T50" fmla="*/ 2147483647 w 648"/>
                  <a:gd name="T51" fmla="*/ 2147483647 h 492"/>
                  <a:gd name="T52" fmla="*/ 2147483647 w 648"/>
                  <a:gd name="T53" fmla="*/ 2147483647 h 492"/>
                  <a:gd name="T54" fmla="*/ 2147483647 w 648"/>
                  <a:gd name="T55" fmla="*/ 2147483647 h 492"/>
                  <a:gd name="T56" fmla="*/ 2147483647 w 648"/>
                  <a:gd name="T57" fmla="*/ 2147483647 h 492"/>
                  <a:gd name="T58" fmla="*/ 2147483647 w 648"/>
                  <a:gd name="T59" fmla="*/ 2147483647 h 492"/>
                  <a:gd name="T60" fmla="*/ 2147483647 w 648"/>
                  <a:gd name="T61" fmla="*/ 2147483647 h 492"/>
                  <a:gd name="T62" fmla="*/ 2147483647 w 648"/>
                  <a:gd name="T63" fmla="*/ 2147483647 h 492"/>
                  <a:gd name="T64" fmla="*/ 2147483647 w 648"/>
                  <a:gd name="T65" fmla="*/ 2147483647 h 492"/>
                  <a:gd name="T66" fmla="*/ 2147483647 w 648"/>
                  <a:gd name="T67" fmla="*/ 2147483647 h 492"/>
                  <a:gd name="T68" fmla="*/ 2147483647 w 648"/>
                  <a:gd name="T69" fmla="*/ 2147483647 h 492"/>
                  <a:gd name="T70" fmla="*/ 2147483647 w 648"/>
                  <a:gd name="T71" fmla="*/ 2147483647 h 492"/>
                  <a:gd name="T72" fmla="*/ 2147483647 w 648"/>
                  <a:gd name="T73" fmla="*/ 2147483647 h 492"/>
                  <a:gd name="T74" fmla="*/ 2147483647 w 648"/>
                  <a:gd name="T75" fmla="*/ 2147483647 h 492"/>
                  <a:gd name="T76" fmla="*/ 2147483647 w 648"/>
                  <a:gd name="T77" fmla="*/ 2147483647 h 492"/>
                  <a:gd name="T78" fmla="*/ 2147483647 w 648"/>
                  <a:gd name="T79" fmla="*/ 2147483647 h 492"/>
                  <a:gd name="T80" fmla="*/ 2147483647 w 648"/>
                  <a:gd name="T81" fmla="*/ 2147483647 h 492"/>
                  <a:gd name="T82" fmla="*/ 2147483647 w 648"/>
                  <a:gd name="T83" fmla="*/ 2147483647 h 492"/>
                  <a:gd name="T84" fmla="*/ 2147483647 w 648"/>
                  <a:gd name="T85" fmla="*/ 2147483647 h 492"/>
                  <a:gd name="T86" fmla="*/ 2147483647 w 648"/>
                  <a:gd name="T87" fmla="*/ 2147483647 h 492"/>
                  <a:gd name="T88" fmla="*/ 2147483647 w 648"/>
                  <a:gd name="T89" fmla="*/ 2147483647 h 492"/>
                  <a:gd name="T90" fmla="*/ 2147483647 w 648"/>
                  <a:gd name="T91" fmla="*/ 2147483647 h 492"/>
                  <a:gd name="T92" fmla="*/ 2147483647 w 648"/>
                  <a:gd name="T93" fmla="*/ 2147483647 h 492"/>
                  <a:gd name="T94" fmla="*/ 2147483647 w 648"/>
                  <a:gd name="T95" fmla="*/ 2147483647 h 492"/>
                  <a:gd name="T96" fmla="*/ 2147483647 w 648"/>
                  <a:gd name="T97" fmla="*/ 2147483647 h 492"/>
                  <a:gd name="T98" fmla="*/ 2147483647 w 648"/>
                  <a:gd name="T99" fmla="*/ 2147483647 h 492"/>
                  <a:gd name="T100" fmla="*/ 2147483647 w 648"/>
                  <a:gd name="T101" fmla="*/ 2147483647 h 492"/>
                  <a:gd name="T102" fmla="*/ 2147483647 w 648"/>
                  <a:gd name="T103" fmla="*/ 2147483647 h 492"/>
                  <a:gd name="T104" fmla="*/ 2147483647 w 648"/>
                  <a:gd name="T105" fmla="*/ 2147483647 h 492"/>
                  <a:gd name="T106" fmla="*/ 2147483647 w 648"/>
                  <a:gd name="T107" fmla="*/ 2147483647 h 492"/>
                  <a:gd name="T108" fmla="*/ 2147483647 w 648"/>
                  <a:gd name="T109" fmla="*/ 2147483647 h 492"/>
                  <a:gd name="T110" fmla="*/ 2147483647 w 648"/>
                  <a:gd name="T111" fmla="*/ 2147483647 h 492"/>
                  <a:gd name="T112" fmla="*/ 2147483647 w 648"/>
                  <a:gd name="T113" fmla="*/ 0 h 492"/>
                  <a:gd name="T114" fmla="*/ 2147483647 w 648"/>
                  <a:gd name="T115" fmla="*/ 2147483647 h 492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w 648"/>
                  <a:gd name="T175" fmla="*/ 0 h 492"/>
                  <a:gd name="T176" fmla="*/ 648 w 648"/>
                  <a:gd name="T177" fmla="*/ 492 h 492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T174" t="T175" r="T176" b="T177"/>
                <a:pathLst>
                  <a:path w="648" h="492">
                    <a:moveTo>
                      <a:pt x="612" y="6"/>
                    </a:moveTo>
                    <a:lnTo>
                      <a:pt x="612" y="12"/>
                    </a:lnTo>
                    <a:lnTo>
                      <a:pt x="618" y="18"/>
                    </a:lnTo>
                    <a:lnTo>
                      <a:pt x="630" y="18"/>
                    </a:lnTo>
                    <a:lnTo>
                      <a:pt x="636" y="18"/>
                    </a:lnTo>
                    <a:lnTo>
                      <a:pt x="642" y="24"/>
                    </a:lnTo>
                    <a:lnTo>
                      <a:pt x="648" y="24"/>
                    </a:lnTo>
                    <a:lnTo>
                      <a:pt x="648" y="30"/>
                    </a:lnTo>
                    <a:lnTo>
                      <a:pt x="642" y="36"/>
                    </a:lnTo>
                    <a:lnTo>
                      <a:pt x="642" y="42"/>
                    </a:lnTo>
                    <a:lnTo>
                      <a:pt x="636" y="48"/>
                    </a:lnTo>
                    <a:lnTo>
                      <a:pt x="630" y="48"/>
                    </a:lnTo>
                    <a:lnTo>
                      <a:pt x="624" y="54"/>
                    </a:lnTo>
                    <a:lnTo>
                      <a:pt x="624" y="60"/>
                    </a:lnTo>
                    <a:lnTo>
                      <a:pt x="618" y="60"/>
                    </a:lnTo>
                    <a:lnTo>
                      <a:pt x="612" y="60"/>
                    </a:lnTo>
                    <a:lnTo>
                      <a:pt x="606" y="60"/>
                    </a:lnTo>
                    <a:lnTo>
                      <a:pt x="600" y="66"/>
                    </a:lnTo>
                    <a:lnTo>
                      <a:pt x="600" y="72"/>
                    </a:lnTo>
                    <a:lnTo>
                      <a:pt x="594" y="72"/>
                    </a:lnTo>
                    <a:lnTo>
                      <a:pt x="588" y="72"/>
                    </a:lnTo>
                    <a:lnTo>
                      <a:pt x="582" y="78"/>
                    </a:lnTo>
                    <a:lnTo>
                      <a:pt x="582" y="84"/>
                    </a:lnTo>
                    <a:lnTo>
                      <a:pt x="576" y="78"/>
                    </a:lnTo>
                    <a:lnTo>
                      <a:pt x="570" y="84"/>
                    </a:lnTo>
                    <a:lnTo>
                      <a:pt x="570" y="90"/>
                    </a:lnTo>
                    <a:lnTo>
                      <a:pt x="564" y="90"/>
                    </a:lnTo>
                    <a:lnTo>
                      <a:pt x="564" y="96"/>
                    </a:lnTo>
                    <a:lnTo>
                      <a:pt x="558" y="102"/>
                    </a:lnTo>
                    <a:lnTo>
                      <a:pt x="552" y="102"/>
                    </a:lnTo>
                    <a:lnTo>
                      <a:pt x="552" y="108"/>
                    </a:lnTo>
                    <a:lnTo>
                      <a:pt x="546" y="108"/>
                    </a:lnTo>
                    <a:lnTo>
                      <a:pt x="540" y="108"/>
                    </a:lnTo>
                    <a:lnTo>
                      <a:pt x="546" y="114"/>
                    </a:lnTo>
                    <a:lnTo>
                      <a:pt x="552" y="120"/>
                    </a:lnTo>
                    <a:lnTo>
                      <a:pt x="552" y="126"/>
                    </a:lnTo>
                    <a:lnTo>
                      <a:pt x="540" y="132"/>
                    </a:lnTo>
                    <a:lnTo>
                      <a:pt x="534" y="132"/>
                    </a:lnTo>
                    <a:lnTo>
                      <a:pt x="528" y="126"/>
                    </a:lnTo>
                    <a:lnTo>
                      <a:pt x="522" y="126"/>
                    </a:lnTo>
                    <a:lnTo>
                      <a:pt x="522" y="132"/>
                    </a:lnTo>
                    <a:lnTo>
                      <a:pt x="528" y="132"/>
                    </a:lnTo>
                    <a:lnTo>
                      <a:pt x="528" y="138"/>
                    </a:lnTo>
                    <a:lnTo>
                      <a:pt x="528" y="144"/>
                    </a:lnTo>
                    <a:lnTo>
                      <a:pt x="522" y="144"/>
                    </a:lnTo>
                    <a:lnTo>
                      <a:pt x="516" y="144"/>
                    </a:lnTo>
                    <a:lnTo>
                      <a:pt x="504" y="144"/>
                    </a:lnTo>
                    <a:lnTo>
                      <a:pt x="492" y="150"/>
                    </a:lnTo>
                    <a:lnTo>
                      <a:pt x="492" y="156"/>
                    </a:lnTo>
                    <a:lnTo>
                      <a:pt x="492" y="162"/>
                    </a:lnTo>
                    <a:lnTo>
                      <a:pt x="498" y="168"/>
                    </a:lnTo>
                    <a:lnTo>
                      <a:pt x="492" y="168"/>
                    </a:lnTo>
                    <a:lnTo>
                      <a:pt x="492" y="174"/>
                    </a:lnTo>
                    <a:lnTo>
                      <a:pt x="480" y="174"/>
                    </a:lnTo>
                    <a:lnTo>
                      <a:pt x="474" y="180"/>
                    </a:lnTo>
                    <a:lnTo>
                      <a:pt x="468" y="180"/>
                    </a:lnTo>
                    <a:lnTo>
                      <a:pt x="462" y="174"/>
                    </a:lnTo>
                    <a:lnTo>
                      <a:pt x="456" y="174"/>
                    </a:lnTo>
                    <a:lnTo>
                      <a:pt x="456" y="180"/>
                    </a:lnTo>
                    <a:lnTo>
                      <a:pt x="450" y="180"/>
                    </a:lnTo>
                    <a:lnTo>
                      <a:pt x="450" y="186"/>
                    </a:lnTo>
                    <a:lnTo>
                      <a:pt x="450" y="192"/>
                    </a:lnTo>
                    <a:lnTo>
                      <a:pt x="456" y="192"/>
                    </a:lnTo>
                    <a:lnTo>
                      <a:pt x="444" y="198"/>
                    </a:lnTo>
                    <a:lnTo>
                      <a:pt x="444" y="204"/>
                    </a:lnTo>
                    <a:lnTo>
                      <a:pt x="438" y="204"/>
                    </a:lnTo>
                    <a:lnTo>
                      <a:pt x="438" y="210"/>
                    </a:lnTo>
                    <a:lnTo>
                      <a:pt x="432" y="216"/>
                    </a:lnTo>
                    <a:lnTo>
                      <a:pt x="426" y="222"/>
                    </a:lnTo>
                    <a:lnTo>
                      <a:pt x="420" y="222"/>
                    </a:lnTo>
                    <a:lnTo>
                      <a:pt x="408" y="216"/>
                    </a:lnTo>
                    <a:lnTo>
                      <a:pt x="402" y="210"/>
                    </a:lnTo>
                    <a:lnTo>
                      <a:pt x="396" y="210"/>
                    </a:lnTo>
                    <a:lnTo>
                      <a:pt x="396" y="222"/>
                    </a:lnTo>
                    <a:lnTo>
                      <a:pt x="396" y="228"/>
                    </a:lnTo>
                    <a:lnTo>
                      <a:pt x="390" y="228"/>
                    </a:lnTo>
                    <a:lnTo>
                      <a:pt x="384" y="234"/>
                    </a:lnTo>
                    <a:lnTo>
                      <a:pt x="378" y="234"/>
                    </a:lnTo>
                    <a:lnTo>
                      <a:pt x="372" y="246"/>
                    </a:lnTo>
                    <a:lnTo>
                      <a:pt x="366" y="252"/>
                    </a:lnTo>
                    <a:lnTo>
                      <a:pt x="366" y="264"/>
                    </a:lnTo>
                    <a:lnTo>
                      <a:pt x="360" y="276"/>
                    </a:lnTo>
                    <a:lnTo>
                      <a:pt x="354" y="282"/>
                    </a:lnTo>
                    <a:lnTo>
                      <a:pt x="360" y="288"/>
                    </a:lnTo>
                    <a:lnTo>
                      <a:pt x="366" y="294"/>
                    </a:lnTo>
                    <a:lnTo>
                      <a:pt x="372" y="294"/>
                    </a:lnTo>
                    <a:lnTo>
                      <a:pt x="372" y="306"/>
                    </a:lnTo>
                    <a:lnTo>
                      <a:pt x="372" y="312"/>
                    </a:lnTo>
                    <a:lnTo>
                      <a:pt x="390" y="318"/>
                    </a:lnTo>
                    <a:lnTo>
                      <a:pt x="396" y="324"/>
                    </a:lnTo>
                    <a:lnTo>
                      <a:pt x="402" y="330"/>
                    </a:lnTo>
                    <a:lnTo>
                      <a:pt x="402" y="342"/>
                    </a:lnTo>
                    <a:lnTo>
                      <a:pt x="408" y="348"/>
                    </a:lnTo>
                    <a:lnTo>
                      <a:pt x="402" y="354"/>
                    </a:lnTo>
                    <a:lnTo>
                      <a:pt x="390" y="360"/>
                    </a:lnTo>
                    <a:lnTo>
                      <a:pt x="390" y="366"/>
                    </a:lnTo>
                    <a:lnTo>
                      <a:pt x="402" y="366"/>
                    </a:lnTo>
                    <a:lnTo>
                      <a:pt x="408" y="366"/>
                    </a:lnTo>
                    <a:lnTo>
                      <a:pt x="414" y="372"/>
                    </a:lnTo>
                    <a:lnTo>
                      <a:pt x="420" y="366"/>
                    </a:lnTo>
                    <a:lnTo>
                      <a:pt x="426" y="366"/>
                    </a:lnTo>
                    <a:lnTo>
                      <a:pt x="438" y="360"/>
                    </a:lnTo>
                    <a:lnTo>
                      <a:pt x="456" y="372"/>
                    </a:lnTo>
                    <a:lnTo>
                      <a:pt x="468" y="372"/>
                    </a:lnTo>
                    <a:lnTo>
                      <a:pt x="480" y="366"/>
                    </a:lnTo>
                    <a:lnTo>
                      <a:pt x="486" y="366"/>
                    </a:lnTo>
                    <a:lnTo>
                      <a:pt x="486" y="372"/>
                    </a:lnTo>
                    <a:lnTo>
                      <a:pt x="492" y="378"/>
                    </a:lnTo>
                    <a:lnTo>
                      <a:pt x="498" y="372"/>
                    </a:lnTo>
                    <a:lnTo>
                      <a:pt x="504" y="372"/>
                    </a:lnTo>
                    <a:lnTo>
                      <a:pt x="510" y="372"/>
                    </a:lnTo>
                    <a:lnTo>
                      <a:pt x="516" y="372"/>
                    </a:lnTo>
                    <a:lnTo>
                      <a:pt x="522" y="378"/>
                    </a:lnTo>
                    <a:lnTo>
                      <a:pt x="522" y="384"/>
                    </a:lnTo>
                    <a:lnTo>
                      <a:pt x="528" y="384"/>
                    </a:lnTo>
                    <a:lnTo>
                      <a:pt x="534" y="378"/>
                    </a:lnTo>
                    <a:lnTo>
                      <a:pt x="534" y="372"/>
                    </a:lnTo>
                    <a:lnTo>
                      <a:pt x="540" y="372"/>
                    </a:lnTo>
                    <a:lnTo>
                      <a:pt x="546" y="372"/>
                    </a:lnTo>
                    <a:lnTo>
                      <a:pt x="546" y="378"/>
                    </a:lnTo>
                    <a:lnTo>
                      <a:pt x="552" y="378"/>
                    </a:lnTo>
                    <a:lnTo>
                      <a:pt x="558" y="372"/>
                    </a:lnTo>
                    <a:lnTo>
                      <a:pt x="564" y="378"/>
                    </a:lnTo>
                    <a:lnTo>
                      <a:pt x="564" y="372"/>
                    </a:lnTo>
                    <a:lnTo>
                      <a:pt x="564" y="384"/>
                    </a:lnTo>
                    <a:lnTo>
                      <a:pt x="558" y="390"/>
                    </a:lnTo>
                    <a:lnTo>
                      <a:pt x="552" y="396"/>
                    </a:lnTo>
                    <a:lnTo>
                      <a:pt x="552" y="402"/>
                    </a:lnTo>
                    <a:lnTo>
                      <a:pt x="558" y="402"/>
                    </a:lnTo>
                    <a:lnTo>
                      <a:pt x="558" y="408"/>
                    </a:lnTo>
                    <a:lnTo>
                      <a:pt x="558" y="414"/>
                    </a:lnTo>
                    <a:lnTo>
                      <a:pt x="564" y="414"/>
                    </a:lnTo>
                    <a:lnTo>
                      <a:pt x="570" y="414"/>
                    </a:lnTo>
                    <a:lnTo>
                      <a:pt x="576" y="420"/>
                    </a:lnTo>
                    <a:lnTo>
                      <a:pt x="564" y="426"/>
                    </a:lnTo>
                    <a:lnTo>
                      <a:pt x="570" y="432"/>
                    </a:lnTo>
                    <a:lnTo>
                      <a:pt x="576" y="432"/>
                    </a:lnTo>
                    <a:lnTo>
                      <a:pt x="576" y="438"/>
                    </a:lnTo>
                    <a:lnTo>
                      <a:pt x="570" y="444"/>
                    </a:lnTo>
                    <a:lnTo>
                      <a:pt x="564" y="444"/>
                    </a:lnTo>
                    <a:lnTo>
                      <a:pt x="564" y="450"/>
                    </a:lnTo>
                    <a:lnTo>
                      <a:pt x="564" y="456"/>
                    </a:lnTo>
                    <a:lnTo>
                      <a:pt x="558" y="462"/>
                    </a:lnTo>
                    <a:lnTo>
                      <a:pt x="552" y="462"/>
                    </a:lnTo>
                    <a:lnTo>
                      <a:pt x="552" y="468"/>
                    </a:lnTo>
                    <a:lnTo>
                      <a:pt x="546" y="480"/>
                    </a:lnTo>
                    <a:lnTo>
                      <a:pt x="552" y="480"/>
                    </a:lnTo>
                    <a:lnTo>
                      <a:pt x="546" y="480"/>
                    </a:lnTo>
                    <a:lnTo>
                      <a:pt x="540" y="480"/>
                    </a:lnTo>
                    <a:lnTo>
                      <a:pt x="534" y="486"/>
                    </a:lnTo>
                    <a:lnTo>
                      <a:pt x="528" y="486"/>
                    </a:lnTo>
                    <a:lnTo>
                      <a:pt x="522" y="486"/>
                    </a:lnTo>
                    <a:lnTo>
                      <a:pt x="516" y="486"/>
                    </a:lnTo>
                    <a:lnTo>
                      <a:pt x="510" y="486"/>
                    </a:lnTo>
                    <a:lnTo>
                      <a:pt x="510" y="492"/>
                    </a:lnTo>
                    <a:lnTo>
                      <a:pt x="504" y="492"/>
                    </a:lnTo>
                    <a:lnTo>
                      <a:pt x="498" y="492"/>
                    </a:lnTo>
                    <a:lnTo>
                      <a:pt x="492" y="492"/>
                    </a:lnTo>
                    <a:lnTo>
                      <a:pt x="486" y="492"/>
                    </a:lnTo>
                    <a:lnTo>
                      <a:pt x="480" y="492"/>
                    </a:lnTo>
                    <a:lnTo>
                      <a:pt x="474" y="492"/>
                    </a:lnTo>
                    <a:lnTo>
                      <a:pt x="468" y="492"/>
                    </a:lnTo>
                    <a:lnTo>
                      <a:pt x="462" y="492"/>
                    </a:lnTo>
                    <a:lnTo>
                      <a:pt x="462" y="486"/>
                    </a:lnTo>
                    <a:lnTo>
                      <a:pt x="462" y="480"/>
                    </a:lnTo>
                    <a:lnTo>
                      <a:pt x="468" y="480"/>
                    </a:lnTo>
                    <a:lnTo>
                      <a:pt x="468" y="474"/>
                    </a:lnTo>
                    <a:lnTo>
                      <a:pt x="462" y="474"/>
                    </a:lnTo>
                    <a:lnTo>
                      <a:pt x="462" y="468"/>
                    </a:lnTo>
                    <a:lnTo>
                      <a:pt x="456" y="468"/>
                    </a:lnTo>
                    <a:lnTo>
                      <a:pt x="450" y="468"/>
                    </a:lnTo>
                    <a:lnTo>
                      <a:pt x="444" y="468"/>
                    </a:lnTo>
                    <a:lnTo>
                      <a:pt x="438" y="462"/>
                    </a:lnTo>
                    <a:lnTo>
                      <a:pt x="432" y="462"/>
                    </a:lnTo>
                    <a:lnTo>
                      <a:pt x="426" y="462"/>
                    </a:lnTo>
                    <a:lnTo>
                      <a:pt x="420" y="462"/>
                    </a:lnTo>
                    <a:lnTo>
                      <a:pt x="414" y="462"/>
                    </a:lnTo>
                    <a:lnTo>
                      <a:pt x="408" y="462"/>
                    </a:lnTo>
                    <a:lnTo>
                      <a:pt x="402" y="462"/>
                    </a:lnTo>
                    <a:lnTo>
                      <a:pt x="396" y="456"/>
                    </a:lnTo>
                    <a:lnTo>
                      <a:pt x="390" y="456"/>
                    </a:lnTo>
                    <a:lnTo>
                      <a:pt x="384" y="456"/>
                    </a:lnTo>
                    <a:lnTo>
                      <a:pt x="378" y="456"/>
                    </a:lnTo>
                    <a:lnTo>
                      <a:pt x="378" y="462"/>
                    </a:lnTo>
                    <a:lnTo>
                      <a:pt x="372" y="462"/>
                    </a:lnTo>
                    <a:lnTo>
                      <a:pt x="372" y="468"/>
                    </a:lnTo>
                    <a:lnTo>
                      <a:pt x="372" y="474"/>
                    </a:lnTo>
                    <a:lnTo>
                      <a:pt x="366" y="480"/>
                    </a:lnTo>
                    <a:lnTo>
                      <a:pt x="360" y="480"/>
                    </a:lnTo>
                    <a:lnTo>
                      <a:pt x="354" y="486"/>
                    </a:lnTo>
                    <a:lnTo>
                      <a:pt x="348" y="486"/>
                    </a:lnTo>
                    <a:lnTo>
                      <a:pt x="342" y="486"/>
                    </a:lnTo>
                    <a:lnTo>
                      <a:pt x="336" y="486"/>
                    </a:lnTo>
                    <a:lnTo>
                      <a:pt x="336" y="492"/>
                    </a:lnTo>
                    <a:lnTo>
                      <a:pt x="330" y="492"/>
                    </a:lnTo>
                    <a:lnTo>
                      <a:pt x="324" y="492"/>
                    </a:lnTo>
                    <a:lnTo>
                      <a:pt x="318" y="492"/>
                    </a:lnTo>
                    <a:lnTo>
                      <a:pt x="312" y="492"/>
                    </a:lnTo>
                    <a:lnTo>
                      <a:pt x="306" y="492"/>
                    </a:lnTo>
                    <a:lnTo>
                      <a:pt x="306" y="486"/>
                    </a:lnTo>
                    <a:lnTo>
                      <a:pt x="300" y="486"/>
                    </a:lnTo>
                    <a:lnTo>
                      <a:pt x="294" y="486"/>
                    </a:lnTo>
                    <a:lnTo>
                      <a:pt x="288" y="486"/>
                    </a:lnTo>
                    <a:lnTo>
                      <a:pt x="288" y="480"/>
                    </a:lnTo>
                    <a:lnTo>
                      <a:pt x="282" y="480"/>
                    </a:lnTo>
                    <a:lnTo>
                      <a:pt x="282" y="474"/>
                    </a:lnTo>
                    <a:lnTo>
                      <a:pt x="276" y="468"/>
                    </a:lnTo>
                    <a:lnTo>
                      <a:pt x="270" y="468"/>
                    </a:lnTo>
                    <a:lnTo>
                      <a:pt x="270" y="462"/>
                    </a:lnTo>
                    <a:lnTo>
                      <a:pt x="264" y="462"/>
                    </a:lnTo>
                    <a:lnTo>
                      <a:pt x="258" y="462"/>
                    </a:lnTo>
                    <a:lnTo>
                      <a:pt x="258" y="456"/>
                    </a:lnTo>
                    <a:lnTo>
                      <a:pt x="252" y="456"/>
                    </a:lnTo>
                    <a:lnTo>
                      <a:pt x="252" y="450"/>
                    </a:lnTo>
                    <a:lnTo>
                      <a:pt x="252" y="444"/>
                    </a:lnTo>
                    <a:lnTo>
                      <a:pt x="252" y="438"/>
                    </a:lnTo>
                    <a:lnTo>
                      <a:pt x="246" y="432"/>
                    </a:lnTo>
                    <a:lnTo>
                      <a:pt x="240" y="432"/>
                    </a:lnTo>
                    <a:lnTo>
                      <a:pt x="240" y="426"/>
                    </a:lnTo>
                    <a:lnTo>
                      <a:pt x="234" y="426"/>
                    </a:lnTo>
                    <a:lnTo>
                      <a:pt x="228" y="426"/>
                    </a:lnTo>
                    <a:lnTo>
                      <a:pt x="228" y="432"/>
                    </a:lnTo>
                    <a:lnTo>
                      <a:pt x="222" y="432"/>
                    </a:lnTo>
                    <a:lnTo>
                      <a:pt x="216" y="432"/>
                    </a:lnTo>
                    <a:lnTo>
                      <a:pt x="210" y="432"/>
                    </a:lnTo>
                    <a:lnTo>
                      <a:pt x="204" y="438"/>
                    </a:lnTo>
                    <a:lnTo>
                      <a:pt x="210" y="438"/>
                    </a:lnTo>
                    <a:lnTo>
                      <a:pt x="210" y="444"/>
                    </a:lnTo>
                    <a:lnTo>
                      <a:pt x="204" y="444"/>
                    </a:lnTo>
                    <a:lnTo>
                      <a:pt x="198" y="444"/>
                    </a:lnTo>
                    <a:lnTo>
                      <a:pt x="192" y="444"/>
                    </a:lnTo>
                    <a:lnTo>
                      <a:pt x="186" y="438"/>
                    </a:lnTo>
                    <a:lnTo>
                      <a:pt x="180" y="438"/>
                    </a:lnTo>
                    <a:lnTo>
                      <a:pt x="174" y="438"/>
                    </a:lnTo>
                    <a:lnTo>
                      <a:pt x="168" y="438"/>
                    </a:lnTo>
                    <a:lnTo>
                      <a:pt x="162" y="438"/>
                    </a:lnTo>
                    <a:lnTo>
                      <a:pt x="162" y="432"/>
                    </a:lnTo>
                    <a:lnTo>
                      <a:pt x="162" y="426"/>
                    </a:lnTo>
                    <a:lnTo>
                      <a:pt x="162" y="420"/>
                    </a:lnTo>
                    <a:lnTo>
                      <a:pt x="162" y="414"/>
                    </a:lnTo>
                    <a:lnTo>
                      <a:pt x="168" y="414"/>
                    </a:lnTo>
                    <a:lnTo>
                      <a:pt x="174" y="414"/>
                    </a:lnTo>
                    <a:lnTo>
                      <a:pt x="180" y="408"/>
                    </a:lnTo>
                    <a:lnTo>
                      <a:pt x="180" y="402"/>
                    </a:lnTo>
                    <a:lnTo>
                      <a:pt x="174" y="402"/>
                    </a:lnTo>
                    <a:lnTo>
                      <a:pt x="168" y="402"/>
                    </a:lnTo>
                    <a:lnTo>
                      <a:pt x="168" y="396"/>
                    </a:lnTo>
                    <a:lnTo>
                      <a:pt x="162" y="396"/>
                    </a:lnTo>
                    <a:lnTo>
                      <a:pt x="162" y="390"/>
                    </a:lnTo>
                    <a:lnTo>
                      <a:pt x="156" y="390"/>
                    </a:lnTo>
                    <a:lnTo>
                      <a:pt x="150" y="390"/>
                    </a:lnTo>
                    <a:lnTo>
                      <a:pt x="144" y="390"/>
                    </a:lnTo>
                    <a:lnTo>
                      <a:pt x="150" y="390"/>
                    </a:lnTo>
                    <a:lnTo>
                      <a:pt x="150" y="384"/>
                    </a:lnTo>
                    <a:lnTo>
                      <a:pt x="150" y="378"/>
                    </a:lnTo>
                    <a:lnTo>
                      <a:pt x="150" y="372"/>
                    </a:lnTo>
                    <a:lnTo>
                      <a:pt x="144" y="372"/>
                    </a:lnTo>
                    <a:lnTo>
                      <a:pt x="138" y="366"/>
                    </a:lnTo>
                    <a:lnTo>
                      <a:pt x="132" y="366"/>
                    </a:lnTo>
                    <a:lnTo>
                      <a:pt x="132" y="360"/>
                    </a:lnTo>
                    <a:lnTo>
                      <a:pt x="138" y="360"/>
                    </a:lnTo>
                    <a:lnTo>
                      <a:pt x="144" y="360"/>
                    </a:lnTo>
                    <a:lnTo>
                      <a:pt x="144" y="354"/>
                    </a:lnTo>
                    <a:lnTo>
                      <a:pt x="150" y="354"/>
                    </a:lnTo>
                    <a:lnTo>
                      <a:pt x="144" y="354"/>
                    </a:lnTo>
                    <a:lnTo>
                      <a:pt x="138" y="354"/>
                    </a:lnTo>
                    <a:lnTo>
                      <a:pt x="132" y="348"/>
                    </a:lnTo>
                    <a:lnTo>
                      <a:pt x="138" y="348"/>
                    </a:lnTo>
                    <a:lnTo>
                      <a:pt x="144" y="348"/>
                    </a:lnTo>
                    <a:lnTo>
                      <a:pt x="150" y="342"/>
                    </a:lnTo>
                    <a:lnTo>
                      <a:pt x="150" y="336"/>
                    </a:lnTo>
                    <a:lnTo>
                      <a:pt x="150" y="330"/>
                    </a:lnTo>
                    <a:lnTo>
                      <a:pt x="156" y="330"/>
                    </a:lnTo>
                    <a:lnTo>
                      <a:pt x="162" y="324"/>
                    </a:lnTo>
                    <a:lnTo>
                      <a:pt x="162" y="318"/>
                    </a:lnTo>
                    <a:lnTo>
                      <a:pt x="162" y="312"/>
                    </a:lnTo>
                    <a:lnTo>
                      <a:pt x="156" y="312"/>
                    </a:lnTo>
                    <a:lnTo>
                      <a:pt x="150" y="312"/>
                    </a:lnTo>
                    <a:lnTo>
                      <a:pt x="150" y="306"/>
                    </a:lnTo>
                    <a:lnTo>
                      <a:pt x="150" y="300"/>
                    </a:lnTo>
                    <a:lnTo>
                      <a:pt x="144" y="300"/>
                    </a:lnTo>
                    <a:lnTo>
                      <a:pt x="138" y="294"/>
                    </a:lnTo>
                    <a:lnTo>
                      <a:pt x="132" y="294"/>
                    </a:lnTo>
                    <a:lnTo>
                      <a:pt x="132" y="288"/>
                    </a:lnTo>
                    <a:lnTo>
                      <a:pt x="132" y="282"/>
                    </a:lnTo>
                    <a:lnTo>
                      <a:pt x="132" y="276"/>
                    </a:lnTo>
                    <a:lnTo>
                      <a:pt x="132" y="270"/>
                    </a:lnTo>
                    <a:lnTo>
                      <a:pt x="132" y="264"/>
                    </a:lnTo>
                    <a:lnTo>
                      <a:pt x="126" y="258"/>
                    </a:lnTo>
                    <a:lnTo>
                      <a:pt x="120" y="258"/>
                    </a:lnTo>
                    <a:lnTo>
                      <a:pt x="114" y="252"/>
                    </a:lnTo>
                    <a:lnTo>
                      <a:pt x="120" y="246"/>
                    </a:lnTo>
                    <a:lnTo>
                      <a:pt x="126" y="240"/>
                    </a:lnTo>
                    <a:lnTo>
                      <a:pt x="132" y="240"/>
                    </a:lnTo>
                    <a:lnTo>
                      <a:pt x="132" y="234"/>
                    </a:lnTo>
                    <a:lnTo>
                      <a:pt x="132" y="228"/>
                    </a:lnTo>
                    <a:lnTo>
                      <a:pt x="126" y="228"/>
                    </a:lnTo>
                    <a:lnTo>
                      <a:pt x="120" y="228"/>
                    </a:lnTo>
                    <a:lnTo>
                      <a:pt x="120" y="222"/>
                    </a:lnTo>
                    <a:lnTo>
                      <a:pt x="120" y="216"/>
                    </a:lnTo>
                    <a:lnTo>
                      <a:pt x="120" y="210"/>
                    </a:lnTo>
                    <a:lnTo>
                      <a:pt x="120" y="204"/>
                    </a:lnTo>
                    <a:lnTo>
                      <a:pt x="114" y="198"/>
                    </a:lnTo>
                    <a:lnTo>
                      <a:pt x="108" y="192"/>
                    </a:lnTo>
                    <a:lnTo>
                      <a:pt x="102" y="192"/>
                    </a:lnTo>
                    <a:lnTo>
                      <a:pt x="102" y="198"/>
                    </a:lnTo>
                    <a:lnTo>
                      <a:pt x="102" y="204"/>
                    </a:lnTo>
                    <a:lnTo>
                      <a:pt x="96" y="204"/>
                    </a:lnTo>
                    <a:lnTo>
                      <a:pt x="90" y="210"/>
                    </a:lnTo>
                    <a:lnTo>
                      <a:pt x="84" y="204"/>
                    </a:lnTo>
                    <a:lnTo>
                      <a:pt x="78" y="204"/>
                    </a:lnTo>
                    <a:lnTo>
                      <a:pt x="72" y="204"/>
                    </a:lnTo>
                    <a:lnTo>
                      <a:pt x="72" y="210"/>
                    </a:lnTo>
                    <a:lnTo>
                      <a:pt x="66" y="210"/>
                    </a:lnTo>
                    <a:lnTo>
                      <a:pt x="60" y="210"/>
                    </a:lnTo>
                    <a:lnTo>
                      <a:pt x="60" y="216"/>
                    </a:lnTo>
                    <a:lnTo>
                      <a:pt x="54" y="216"/>
                    </a:lnTo>
                    <a:lnTo>
                      <a:pt x="48" y="216"/>
                    </a:lnTo>
                    <a:lnTo>
                      <a:pt x="42" y="216"/>
                    </a:lnTo>
                    <a:lnTo>
                      <a:pt x="36" y="222"/>
                    </a:lnTo>
                    <a:lnTo>
                      <a:pt x="30" y="216"/>
                    </a:lnTo>
                    <a:lnTo>
                      <a:pt x="24" y="216"/>
                    </a:lnTo>
                    <a:lnTo>
                      <a:pt x="24" y="210"/>
                    </a:lnTo>
                    <a:lnTo>
                      <a:pt x="30" y="204"/>
                    </a:lnTo>
                    <a:lnTo>
                      <a:pt x="30" y="198"/>
                    </a:lnTo>
                    <a:lnTo>
                      <a:pt x="24" y="192"/>
                    </a:lnTo>
                    <a:lnTo>
                      <a:pt x="18" y="192"/>
                    </a:lnTo>
                    <a:lnTo>
                      <a:pt x="18" y="186"/>
                    </a:lnTo>
                    <a:lnTo>
                      <a:pt x="12" y="186"/>
                    </a:lnTo>
                    <a:lnTo>
                      <a:pt x="12" y="180"/>
                    </a:lnTo>
                    <a:lnTo>
                      <a:pt x="6" y="180"/>
                    </a:lnTo>
                    <a:lnTo>
                      <a:pt x="6" y="174"/>
                    </a:lnTo>
                    <a:lnTo>
                      <a:pt x="0" y="174"/>
                    </a:lnTo>
                    <a:lnTo>
                      <a:pt x="0" y="168"/>
                    </a:lnTo>
                    <a:lnTo>
                      <a:pt x="6" y="162"/>
                    </a:lnTo>
                    <a:lnTo>
                      <a:pt x="6" y="156"/>
                    </a:lnTo>
                    <a:lnTo>
                      <a:pt x="12" y="156"/>
                    </a:lnTo>
                    <a:lnTo>
                      <a:pt x="18" y="15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30" y="162"/>
                    </a:lnTo>
                    <a:lnTo>
                      <a:pt x="36" y="162"/>
                    </a:lnTo>
                    <a:lnTo>
                      <a:pt x="42" y="162"/>
                    </a:lnTo>
                    <a:lnTo>
                      <a:pt x="48" y="162"/>
                    </a:lnTo>
                    <a:lnTo>
                      <a:pt x="48" y="156"/>
                    </a:lnTo>
                    <a:lnTo>
                      <a:pt x="54" y="156"/>
                    </a:lnTo>
                    <a:lnTo>
                      <a:pt x="60" y="156"/>
                    </a:lnTo>
                    <a:lnTo>
                      <a:pt x="66" y="150"/>
                    </a:lnTo>
                    <a:lnTo>
                      <a:pt x="72" y="150"/>
                    </a:lnTo>
                    <a:lnTo>
                      <a:pt x="78" y="144"/>
                    </a:lnTo>
                    <a:lnTo>
                      <a:pt x="84" y="144"/>
                    </a:lnTo>
                    <a:lnTo>
                      <a:pt x="90" y="144"/>
                    </a:lnTo>
                    <a:lnTo>
                      <a:pt x="90" y="138"/>
                    </a:lnTo>
                    <a:lnTo>
                      <a:pt x="96" y="138"/>
                    </a:lnTo>
                    <a:lnTo>
                      <a:pt x="102" y="138"/>
                    </a:lnTo>
                    <a:lnTo>
                      <a:pt x="102" y="132"/>
                    </a:lnTo>
                    <a:lnTo>
                      <a:pt x="108" y="132"/>
                    </a:lnTo>
                    <a:lnTo>
                      <a:pt x="114" y="132"/>
                    </a:lnTo>
                    <a:lnTo>
                      <a:pt x="114" y="126"/>
                    </a:lnTo>
                    <a:lnTo>
                      <a:pt x="120" y="126"/>
                    </a:lnTo>
                    <a:lnTo>
                      <a:pt x="126" y="126"/>
                    </a:lnTo>
                    <a:lnTo>
                      <a:pt x="126" y="120"/>
                    </a:lnTo>
                    <a:lnTo>
                      <a:pt x="132" y="120"/>
                    </a:lnTo>
                    <a:lnTo>
                      <a:pt x="138" y="114"/>
                    </a:lnTo>
                    <a:lnTo>
                      <a:pt x="144" y="114"/>
                    </a:lnTo>
                    <a:lnTo>
                      <a:pt x="150" y="108"/>
                    </a:lnTo>
                    <a:lnTo>
                      <a:pt x="156" y="108"/>
                    </a:lnTo>
                    <a:lnTo>
                      <a:pt x="156" y="102"/>
                    </a:lnTo>
                    <a:lnTo>
                      <a:pt x="162" y="102"/>
                    </a:lnTo>
                    <a:lnTo>
                      <a:pt x="168" y="102"/>
                    </a:lnTo>
                    <a:lnTo>
                      <a:pt x="168" y="96"/>
                    </a:lnTo>
                    <a:lnTo>
                      <a:pt x="174" y="96"/>
                    </a:lnTo>
                    <a:lnTo>
                      <a:pt x="180" y="96"/>
                    </a:lnTo>
                    <a:lnTo>
                      <a:pt x="180" y="90"/>
                    </a:lnTo>
                    <a:lnTo>
                      <a:pt x="186" y="90"/>
                    </a:lnTo>
                    <a:lnTo>
                      <a:pt x="192" y="90"/>
                    </a:lnTo>
                    <a:lnTo>
                      <a:pt x="192" y="84"/>
                    </a:lnTo>
                    <a:lnTo>
                      <a:pt x="198" y="84"/>
                    </a:lnTo>
                    <a:lnTo>
                      <a:pt x="204" y="84"/>
                    </a:lnTo>
                    <a:lnTo>
                      <a:pt x="204" y="78"/>
                    </a:lnTo>
                    <a:lnTo>
                      <a:pt x="210" y="78"/>
                    </a:lnTo>
                    <a:lnTo>
                      <a:pt x="216" y="78"/>
                    </a:lnTo>
                    <a:lnTo>
                      <a:pt x="222" y="72"/>
                    </a:lnTo>
                    <a:lnTo>
                      <a:pt x="228" y="72"/>
                    </a:lnTo>
                    <a:lnTo>
                      <a:pt x="228" y="66"/>
                    </a:lnTo>
                    <a:lnTo>
                      <a:pt x="234" y="66"/>
                    </a:lnTo>
                    <a:lnTo>
                      <a:pt x="240" y="66"/>
                    </a:lnTo>
                    <a:lnTo>
                      <a:pt x="246" y="66"/>
                    </a:lnTo>
                    <a:lnTo>
                      <a:pt x="252" y="66"/>
                    </a:lnTo>
                    <a:lnTo>
                      <a:pt x="258" y="60"/>
                    </a:lnTo>
                    <a:lnTo>
                      <a:pt x="264" y="60"/>
                    </a:lnTo>
                    <a:lnTo>
                      <a:pt x="270" y="66"/>
                    </a:lnTo>
                    <a:lnTo>
                      <a:pt x="276" y="66"/>
                    </a:lnTo>
                    <a:lnTo>
                      <a:pt x="282" y="66"/>
                    </a:lnTo>
                    <a:lnTo>
                      <a:pt x="288" y="66"/>
                    </a:lnTo>
                    <a:lnTo>
                      <a:pt x="294" y="66"/>
                    </a:lnTo>
                    <a:lnTo>
                      <a:pt x="300" y="66"/>
                    </a:lnTo>
                    <a:lnTo>
                      <a:pt x="300" y="60"/>
                    </a:lnTo>
                    <a:lnTo>
                      <a:pt x="306" y="60"/>
                    </a:lnTo>
                    <a:lnTo>
                      <a:pt x="312" y="60"/>
                    </a:lnTo>
                    <a:lnTo>
                      <a:pt x="318" y="60"/>
                    </a:lnTo>
                    <a:lnTo>
                      <a:pt x="318" y="54"/>
                    </a:lnTo>
                    <a:lnTo>
                      <a:pt x="324" y="54"/>
                    </a:lnTo>
                    <a:lnTo>
                      <a:pt x="330" y="54"/>
                    </a:lnTo>
                    <a:lnTo>
                      <a:pt x="336" y="54"/>
                    </a:lnTo>
                    <a:lnTo>
                      <a:pt x="342" y="54"/>
                    </a:lnTo>
                    <a:lnTo>
                      <a:pt x="348" y="54"/>
                    </a:lnTo>
                    <a:lnTo>
                      <a:pt x="354" y="54"/>
                    </a:lnTo>
                    <a:lnTo>
                      <a:pt x="360" y="54"/>
                    </a:lnTo>
                    <a:lnTo>
                      <a:pt x="366" y="54"/>
                    </a:lnTo>
                    <a:lnTo>
                      <a:pt x="360" y="48"/>
                    </a:lnTo>
                    <a:lnTo>
                      <a:pt x="360" y="42"/>
                    </a:lnTo>
                    <a:lnTo>
                      <a:pt x="366" y="36"/>
                    </a:lnTo>
                    <a:lnTo>
                      <a:pt x="372" y="36"/>
                    </a:lnTo>
                    <a:lnTo>
                      <a:pt x="378" y="36"/>
                    </a:lnTo>
                    <a:lnTo>
                      <a:pt x="378" y="30"/>
                    </a:lnTo>
                    <a:lnTo>
                      <a:pt x="384" y="30"/>
                    </a:lnTo>
                    <a:lnTo>
                      <a:pt x="390" y="30"/>
                    </a:lnTo>
                    <a:lnTo>
                      <a:pt x="396" y="30"/>
                    </a:lnTo>
                    <a:lnTo>
                      <a:pt x="402" y="30"/>
                    </a:lnTo>
                    <a:lnTo>
                      <a:pt x="402" y="36"/>
                    </a:lnTo>
                    <a:lnTo>
                      <a:pt x="408" y="36"/>
                    </a:lnTo>
                    <a:lnTo>
                      <a:pt x="414" y="36"/>
                    </a:lnTo>
                    <a:lnTo>
                      <a:pt x="414" y="42"/>
                    </a:lnTo>
                    <a:lnTo>
                      <a:pt x="420" y="42"/>
                    </a:lnTo>
                    <a:lnTo>
                      <a:pt x="426" y="42"/>
                    </a:lnTo>
                    <a:lnTo>
                      <a:pt x="432" y="42"/>
                    </a:lnTo>
                    <a:lnTo>
                      <a:pt x="432" y="36"/>
                    </a:lnTo>
                    <a:lnTo>
                      <a:pt x="438" y="36"/>
                    </a:lnTo>
                    <a:lnTo>
                      <a:pt x="438" y="30"/>
                    </a:lnTo>
                    <a:lnTo>
                      <a:pt x="444" y="30"/>
                    </a:lnTo>
                    <a:lnTo>
                      <a:pt x="450" y="24"/>
                    </a:lnTo>
                    <a:lnTo>
                      <a:pt x="456" y="24"/>
                    </a:lnTo>
                    <a:lnTo>
                      <a:pt x="462" y="24"/>
                    </a:lnTo>
                    <a:lnTo>
                      <a:pt x="468" y="24"/>
                    </a:lnTo>
                    <a:lnTo>
                      <a:pt x="468" y="18"/>
                    </a:lnTo>
                    <a:lnTo>
                      <a:pt x="468" y="12"/>
                    </a:lnTo>
                    <a:lnTo>
                      <a:pt x="468" y="6"/>
                    </a:lnTo>
                    <a:lnTo>
                      <a:pt x="474" y="6"/>
                    </a:lnTo>
                    <a:lnTo>
                      <a:pt x="480" y="6"/>
                    </a:lnTo>
                    <a:lnTo>
                      <a:pt x="486" y="6"/>
                    </a:lnTo>
                    <a:lnTo>
                      <a:pt x="492" y="6"/>
                    </a:lnTo>
                    <a:lnTo>
                      <a:pt x="498" y="12"/>
                    </a:lnTo>
                    <a:lnTo>
                      <a:pt x="504" y="12"/>
                    </a:lnTo>
                    <a:lnTo>
                      <a:pt x="510" y="12"/>
                    </a:lnTo>
                    <a:lnTo>
                      <a:pt x="516" y="12"/>
                    </a:lnTo>
                    <a:lnTo>
                      <a:pt x="522" y="12"/>
                    </a:lnTo>
                    <a:lnTo>
                      <a:pt x="528" y="12"/>
                    </a:lnTo>
                    <a:lnTo>
                      <a:pt x="528" y="6"/>
                    </a:lnTo>
                    <a:lnTo>
                      <a:pt x="534" y="6"/>
                    </a:lnTo>
                    <a:lnTo>
                      <a:pt x="540" y="6"/>
                    </a:lnTo>
                    <a:lnTo>
                      <a:pt x="540" y="0"/>
                    </a:lnTo>
                    <a:lnTo>
                      <a:pt x="546" y="0"/>
                    </a:lnTo>
                    <a:lnTo>
                      <a:pt x="552" y="0"/>
                    </a:lnTo>
                    <a:lnTo>
                      <a:pt x="558" y="0"/>
                    </a:lnTo>
                    <a:lnTo>
                      <a:pt x="564" y="0"/>
                    </a:lnTo>
                    <a:lnTo>
                      <a:pt x="570" y="0"/>
                    </a:lnTo>
                    <a:lnTo>
                      <a:pt x="570" y="6"/>
                    </a:lnTo>
                    <a:lnTo>
                      <a:pt x="576" y="6"/>
                    </a:lnTo>
                    <a:lnTo>
                      <a:pt x="582" y="6"/>
                    </a:lnTo>
                    <a:lnTo>
                      <a:pt x="588" y="6"/>
                    </a:lnTo>
                    <a:lnTo>
                      <a:pt x="594" y="6"/>
                    </a:lnTo>
                    <a:lnTo>
                      <a:pt x="600" y="12"/>
                    </a:lnTo>
                    <a:lnTo>
                      <a:pt x="612" y="6"/>
                    </a:ln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 w="6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14" name="Freeform 262"/>
              <p:cNvSpPr>
                <a:spLocks noEditPoints="1"/>
              </p:cNvSpPr>
              <p:nvPr/>
            </p:nvSpPr>
            <p:spPr bwMode="auto">
              <a:xfrm>
                <a:off x="7924800" y="2667000"/>
                <a:ext cx="876300" cy="895350"/>
              </a:xfrm>
              <a:custGeom>
                <a:avLst/>
                <a:gdLst>
                  <a:gd name="T0" fmla="*/ 2147483647 w 552"/>
                  <a:gd name="T1" fmla="*/ 2147483647 h 564"/>
                  <a:gd name="T2" fmla="*/ 2147483647 w 552"/>
                  <a:gd name="T3" fmla="*/ 2147483647 h 564"/>
                  <a:gd name="T4" fmla="*/ 2147483647 w 552"/>
                  <a:gd name="T5" fmla="*/ 2147483647 h 564"/>
                  <a:gd name="T6" fmla="*/ 2147483647 w 552"/>
                  <a:gd name="T7" fmla="*/ 2147483647 h 564"/>
                  <a:gd name="T8" fmla="*/ 2147483647 w 552"/>
                  <a:gd name="T9" fmla="*/ 2147483647 h 564"/>
                  <a:gd name="T10" fmla="*/ 2147483647 w 552"/>
                  <a:gd name="T11" fmla="*/ 2147483647 h 564"/>
                  <a:gd name="T12" fmla="*/ 2147483647 w 552"/>
                  <a:gd name="T13" fmla="*/ 2147483647 h 564"/>
                  <a:gd name="T14" fmla="*/ 2147483647 w 552"/>
                  <a:gd name="T15" fmla="*/ 2147483647 h 564"/>
                  <a:gd name="T16" fmla="*/ 2147483647 w 552"/>
                  <a:gd name="T17" fmla="*/ 2147483647 h 564"/>
                  <a:gd name="T18" fmla="*/ 2147483647 w 552"/>
                  <a:gd name="T19" fmla="*/ 2147483647 h 564"/>
                  <a:gd name="T20" fmla="*/ 2147483647 w 552"/>
                  <a:gd name="T21" fmla="*/ 2147483647 h 564"/>
                  <a:gd name="T22" fmla="*/ 2147483647 w 552"/>
                  <a:gd name="T23" fmla="*/ 2147483647 h 564"/>
                  <a:gd name="T24" fmla="*/ 2147483647 w 552"/>
                  <a:gd name="T25" fmla="*/ 2147483647 h 564"/>
                  <a:gd name="T26" fmla="*/ 2147483647 w 552"/>
                  <a:gd name="T27" fmla="*/ 2147483647 h 564"/>
                  <a:gd name="T28" fmla="*/ 2147483647 w 552"/>
                  <a:gd name="T29" fmla="*/ 2147483647 h 564"/>
                  <a:gd name="T30" fmla="*/ 2147483647 w 552"/>
                  <a:gd name="T31" fmla="*/ 2147483647 h 564"/>
                  <a:gd name="T32" fmla="*/ 2147483647 w 552"/>
                  <a:gd name="T33" fmla="*/ 2147483647 h 564"/>
                  <a:gd name="T34" fmla="*/ 2147483647 w 552"/>
                  <a:gd name="T35" fmla="*/ 2147483647 h 564"/>
                  <a:gd name="T36" fmla="*/ 2147483647 w 552"/>
                  <a:gd name="T37" fmla="*/ 2147483647 h 564"/>
                  <a:gd name="T38" fmla="*/ 2147483647 w 552"/>
                  <a:gd name="T39" fmla="*/ 2147483647 h 564"/>
                  <a:gd name="T40" fmla="*/ 2147483647 w 552"/>
                  <a:gd name="T41" fmla="*/ 2147483647 h 564"/>
                  <a:gd name="T42" fmla="*/ 2147483647 w 552"/>
                  <a:gd name="T43" fmla="*/ 2147483647 h 564"/>
                  <a:gd name="T44" fmla="*/ 2147483647 w 552"/>
                  <a:gd name="T45" fmla="*/ 2147483647 h 564"/>
                  <a:gd name="T46" fmla="*/ 2147483647 w 552"/>
                  <a:gd name="T47" fmla="*/ 2147483647 h 564"/>
                  <a:gd name="T48" fmla="*/ 2147483647 w 552"/>
                  <a:gd name="T49" fmla="*/ 2147483647 h 564"/>
                  <a:gd name="T50" fmla="*/ 2147483647 w 552"/>
                  <a:gd name="T51" fmla="*/ 2147483647 h 564"/>
                  <a:gd name="T52" fmla="*/ 2147483647 w 552"/>
                  <a:gd name="T53" fmla="*/ 2147483647 h 564"/>
                  <a:gd name="T54" fmla="*/ 2147483647 w 552"/>
                  <a:gd name="T55" fmla="*/ 2147483647 h 564"/>
                  <a:gd name="T56" fmla="*/ 2147483647 w 552"/>
                  <a:gd name="T57" fmla="*/ 2147483647 h 564"/>
                  <a:gd name="T58" fmla="*/ 2147483647 w 552"/>
                  <a:gd name="T59" fmla="*/ 2147483647 h 564"/>
                  <a:gd name="T60" fmla="*/ 2147483647 w 552"/>
                  <a:gd name="T61" fmla="*/ 2147483647 h 564"/>
                  <a:gd name="T62" fmla="*/ 2147483647 w 552"/>
                  <a:gd name="T63" fmla="*/ 2147483647 h 564"/>
                  <a:gd name="T64" fmla="*/ 2147483647 w 552"/>
                  <a:gd name="T65" fmla="*/ 2147483647 h 564"/>
                  <a:gd name="T66" fmla="*/ 2147483647 w 552"/>
                  <a:gd name="T67" fmla="*/ 2147483647 h 564"/>
                  <a:gd name="T68" fmla="*/ 2147483647 w 552"/>
                  <a:gd name="T69" fmla="*/ 2147483647 h 564"/>
                  <a:gd name="T70" fmla="*/ 2147483647 w 552"/>
                  <a:gd name="T71" fmla="*/ 2147483647 h 564"/>
                  <a:gd name="T72" fmla="*/ 2147483647 w 552"/>
                  <a:gd name="T73" fmla="*/ 2147483647 h 564"/>
                  <a:gd name="T74" fmla="*/ 2147483647 w 552"/>
                  <a:gd name="T75" fmla="*/ 2147483647 h 564"/>
                  <a:gd name="T76" fmla="*/ 2147483647 w 552"/>
                  <a:gd name="T77" fmla="*/ 2147483647 h 564"/>
                  <a:gd name="T78" fmla="*/ 2147483647 w 552"/>
                  <a:gd name="T79" fmla="*/ 2147483647 h 564"/>
                  <a:gd name="T80" fmla="*/ 2147483647 w 552"/>
                  <a:gd name="T81" fmla="*/ 2147483647 h 564"/>
                  <a:gd name="T82" fmla="*/ 2147483647 w 552"/>
                  <a:gd name="T83" fmla="*/ 2147483647 h 564"/>
                  <a:gd name="T84" fmla="*/ 2147483647 w 552"/>
                  <a:gd name="T85" fmla="*/ 2147483647 h 564"/>
                  <a:gd name="T86" fmla="*/ 2147483647 w 552"/>
                  <a:gd name="T87" fmla="*/ 2147483647 h 564"/>
                  <a:gd name="T88" fmla="*/ 2147483647 w 552"/>
                  <a:gd name="T89" fmla="*/ 2147483647 h 564"/>
                  <a:gd name="T90" fmla="*/ 2147483647 w 552"/>
                  <a:gd name="T91" fmla="*/ 2147483647 h 564"/>
                  <a:gd name="T92" fmla="*/ 2147483647 w 552"/>
                  <a:gd name="T93" fmla="*/ 2147483647 h 564"/>
                  <a:gd name="T94" fmla="*/ 2147483647 w 552"/>
                  <a:gd name="T95" fmla="*/ 2147483647 h 564"/>
                  <a:gd name="T96" fmla="*/ 2147483647 w 552"/>
                  <a:gd name="T97" fmla="*/ 2147483647 h 564"/>
                  <a:gd name="T98" fmla="*/ 2147483647 w 552"/>
                  <a:gd name="T99" fmla="*/ 2147483647 h 564"/>
                  <a:gd name="T100" fmla="*/ 2147483647 w 552"/>
                  <a:gd name="T101" fmla="*/ 2147483647 h 564"/>
                  <a:gd name="T102" fmla="*/ 2147483647 w 552"/>
                  <a:gd name="T103" fmla="*/ 2147483647 h 564"/>
                  <a:gd name="T104" fmla="*/ 2147483647 w 552"/>
                  <a:gd name="T105" fmla="*/ 2147483647 h 564"/>
                  <a:gd name="T106" fmla="*/ 2147483647 w 552"/>
                  <a:gd name="T107" fmla="*/ 2147483647 h 564"/>
                  <a:gd name="T108" fmla="*/ 2147483647 w 552"/>
                  <a:gd name="T109" fmla="*/ 2147483647 h 564"/>
                  <a:gd name="T110" fmla="*/ 2147483647 w 552"/>
                  <a:gd name="T111" fmla="*/ 2147483647 h 564"/>
                  <a:gd name="T112" fmla="*/ 2147483647 w 552"/>
                  <a:gd name="T113" fmla="*/ 2147483647 h 564"/>
                  <a:gd name="T114" fmla="*/ 2147483647 w 552"/>
                  <a:gd name="T115" fmla="*/ 2147483647 h 564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w 552"/>
                  <a:gd name="T175" fmla="*/ 0 h 564"/>
                  <a:gd name="T176" fmla="*/ 552 w 552"/>
                  <a:gd name="T177" fmla="*/ 564 h 564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T174" t="T175" r="T176" b="T177"/>
                <a:pathLst>
                  <a:path w="552" h="564">
                    <a:moveTo>
                      <a:pt x="246" y="66"/>
                    </a:moveTo>
                    <a:lnTo>
                      <a:pt x="240" y="60"/>
                    </a:lnTo>
                    <a:lnTo>
                      <a:pt x="246" y="60"/>
                    </a:lnTo>
                    <a:lnTo>
                      <a:pt x="246" y="66"/>
                    </a:lnTo>
                    <a:close/>
                    <a:moveTo>
                      <a:pt x="198" y="534"/>
                    </a:moveTo>
                    <a:lnTo>
                      <a:pt x="192" y="534"/>
                    </a:lnTo>
                    <a:lnTo>
                      <a:pt x="198" y="522"/>
                    </a:lnTo>
                    <a:lnTo>
                      <a:pt x="198" y="516"/>
                    </a:lnTo>
                    <a:lnTo>
                      <a:pt x="204" y="516"/>
                    </a:lnTo>
                    <a:lnTo>
                      <a:pt x="210" y="510"/>
                    </a:lnTo>
                    <a:lnTo>
                      <a:pt x="210" y="504"/>
                    </a:lnTo>
                    <a:lnTo>
                      <a:pt x="210" y="498"/>
                    </a:lnTo>
                    <a:lnTo>
                      <a:pt x="216" y="498"/>
                    </a:lnTo>
                    <a:lnTo>
                      <a:pt x="222" y="492"/>
                    </a:lnTo>
                    <a:lnTo>
                      <a:pt x="222" y="486"/>
                    </a:lnTo>
                    <a:lnTo>
                      <a:pt x="216" y="486"/>
                    </a:lnTo>
                    <a:lnTo>
                      <a:pt x="210" y="480"/>
                    </a:lnTo>
                    <a:lnTo>
                      <a:pt x="222" y="474"/>
                    </a:lnTo>
                    <a:lnTo>
                      <a:pt x="216" y="468"/>
                    </a:lnTo>
                    <a:lnTo>
                      <a:pt x="210" y="468"/>
                    </a:lnTo>
                    <a:lnTo>
                      <a:pt x="204" y="468"/>
                    </a:lnTo>
                    <a:lnTo>
                      <a:pt x="204" y="462"/>
                    </a:lnTo>
                    <a:lnTo>
                      <a:pt x="204" y="456"/>
                    </a:lnTo>
                    <a:lnTo>
                      <a:pt x="198" y="456"/>
                    </a:lnTo>
                    <a:lnTo>
                      <a:pt x="198" y="450"/>
                    </a:lnTo>
                    <a:lnTo>
                      <a:pt x="204" y="444"/>
                    </a:lnTo>
                    <a:lnTo>
                      <a:pt x="210" y="438"/>
                    </a:lnTo>
                    <a:lnTo>
                      <a:pt x="210" y="426"/>
                    </a:lnTo>
                    <a:lnTo>
                      <a:pt x="210" y="432"/>
                    </a:lnTo>
                    <a:lnTo>
                      <a:pt x="204" y="426"/>
                    </a:lnTo>
                    <a:lnTo>
                      <a:pt x="198" y="432"/>
                    </a:lnTo>
                    <a:lnTo>
                      <a:pt x="192" y="432"/>
                    </a:lnTo>
                    <a:lnTo>
                      <a:pt x="192" y="426"/>
                    </a:lnTo>
                    <a:lnTo>
                      <a:pt x="186" y="426"/>
                    </a:lnTo>
                    <a:lnTo>
                      <a:pt x="180" y="426"/>
                    </a:lnTo>
                    <a:lnTo>
                      <a:pt x="180" y="432"/>
                    </a:lnTo>
                    <a:lnTo>
                      <a:pt x="174" y="438"/>
                    </a:lnTo>
                    <a:lnTo>
                      <a:pt x="168" y="438"/>
                    </a:lnTo>
                    <a:lnTo>
                      <a:pt x="168" y="432"/>
                    </a:lnTo>
                    <a:lnTo>
                      <a:pt x="162" y="426"/>
                    </a:lnTo>
                    <a:lnTo>
                      <a:pt x="156" y="426"/>
                    </a:lnTo>
                    <a:lnTo>
                      <a:pt x="150" y="426"/>
                    </a:lnTo>
                    <a:lnTo>
                      <a:pt x="144" y="426"/>
                    </a:lnTo>
                    <a:lnTo>
                      <a:pt x="138" y="432"/>
                    </a:lnTo>
                    <a:lnTo>
                      <a:pt x="132" y="426"/>
                    </a:lnTo>
                    <a:lnTo>
                      <a:pt x="132" y="420"/>
                    </a:lnTo>
                    <a:lnTo>
                      <a:pt x="126" y="420"/>
                    </a:lnTo>
                    <a:lnTo>
                      <a:pt x="114" y="426"/>
                    </a:lnTo>
                    <a:lnTo>
                      <a:pt x="102" y="426"/>
                    </a:lnTo>
                    <a:lnTo>
                      <a:pt x="84" y="414"/>
                    </a:lnTo>
                    <a:lnTo>
                      <a:pt x="72" y="420"/>
                    </a:lnTo>
                    <a:lnTo>
                      <a:pt x="66" y="420"/>
                    </a:lnTo>
                    <a:lnTo>
                      <a:pt x="60" y="426"/>
                    </a:lnTo>
                    <a:lnTo>
                      <a:pt x="54" y="420"/>
                    </a:lnTo>
                    <a:lnTo>
                      <a:pt x="48" y="420"/>
                    </a:lnTo>
                    <a:lnTo>
                      <a:pt x="36" y="420"/>
                    </a:lnTo>
                    <a:lnTo>
                      <a:pt x="36" y="414"/>
                    </a:lnTo>
                    <a:lnTo>
                      <a:pt x="48" y="408"/>
                    </a:lnTo>
                    <a:lnTo>
                      <a:pt x="54" y="402"/>
                    </a:lnTo>
                    <a:lnTo>
                      <a:pt x="48" y="396"/>
                    </a:lnTo>
                    <a:lnTo>
                      <a:pt x="48" y="384"/>
                    </a:lnTo>
                    <a:lnTo>
                      <a:pt x="42" y="378"/>
                    </a:lnTo>
                    <a:lnTo>
                      <a:pt x="36" y="372"/>
                    </a:lnTo>
                    <a:lnTo>
                      <a:pt x="18" y="366"/>
                    </a:lnTo>
                    <a:lnTo>
                      <a:pt x="18" y="360"/>
                    </a:lnTo>
                    <a:lnTo>
                      <a:pt x="18" y="348"/>
                    </a:lnTo>
                    <a:lnTo>
                      <a:pt x="12" y="348"/>
                    </a:lnTo>
                    <a:lnTo>
                      <a:pt x="6" y="342"/>
                    </a:lnTo>
                    <a:lnTo>
                      <a:pt x="0" y="336"/>
                    </a:lnTo>
                    <a:lnTo>
                      <a:pt x="6" y="330"/>
                    </a:lnTo>
                    <a:lnTo>
                      <a:pt x="12" y="318"/>
                    </a:lnTo>
                    <a:lnTo>
                      <a:pt x="12" y="306"/>
                    </a:lnTo>
                    <a:lnTo>
                      <a:pt x="18" y="300"/>
                    </a:lnTo>
                    <a:lnTo>
                      <a:pt x="24" y="288"/>
                    </a:lnTo>
                    <a:lnTo>
                      <a:pt x="30" y="288"/>
                    </a:lnTo>
                    <a:lnTo>
                      <a:pt x="36" y="282"/>
                    </a:lnTo>
                    <a:lnTo>
                      <a:pt x="42" y="282"/>
                    </a:lnTo>
                    <a:lnTo>
                      <a:pt x="42" y="276"/>
                    </a:lnTo>
                    <a:lnTo>
                      <a:pt x="42" y="264"/>
                    </a:lnTo>
                    <a:lnTo>
                      <a:pt x="48" y="264"/>
                    </a:lnTo>
                    <a:lnTo>
                      <a:pt x="54" y="270"/>
                    </a:lnTo>
                    <a:lnTo>
                      <a:pt x="66" y="276"/>
                    </a:lnTo>
                    <a:lnTo>
                      <a:pt x="72" y="276"/>
                    </a:lnTo>
                    <a:lnTo>
                      <a:pt x="78" y="270"/>
                    </a:lnTo>
                    <a:lnTo>
                      <a:pt x="84" y="264"/>
                    </a:lnTo>
                    <a:lnTo>
                      <a:pt x="84" y="258"/>
                    </a:lnTo>
                    <a:lnTo>
                      <a:pt x="90" y="258"/>
                    </a:lnTo>
                    <a:lnTo>
                      <a:pt x="90" y="252"/>
                    </a:lnTo>
                    <a:lnTo>
                      <a:pt x="102" y="246"/>
                    </a:lnTo>
                    <a:lnTo>
                      <a:pt x="96" y="246"/>
                    </a:lnTo>
                    <a:lnTo>
                      <a:pt x="96" y="240"/>
                    </a:lnTo>
                    <a:lnTo>
                      <a:pt x="96" y="234"/>
                    </a:lnTo>
                    <a:lnTo>
                      <a:pt x="102" y="234"/>
                    </a:lnTo>
                    <a:lnTo>
                      <a:pt x="102" y="228"/>
                    </a:lnTo>
                    <a:lnTo>
                      <a:pt x="108" y="228"/>
                    </a:lnTo>
                    <a:lnTo>
                      <a:pt x="114" y="234"/>
                    </a:lnTo>
                    <a:lnTo>
                      <a:pt x="120" y="234"/>
                    </a:lnTo>
                    <a:lnTo>
                      <a:pt x="126" y="228"/>
                    </a:lnTo>
                    <a:lnTo>
                      <a:pt x="138" y="228"/>
                    </a:lnTo>
                    <a:lnTo>
                      <a:pt x="138" y="222"/>
                    </a:lnTo>
                    <a:lnTo>
                      <a:pt x="144" y="222"/>
                    </a:lnTo>
                    <a:lnTo>
                      <a:pt x="138" y="216"/>
                    </a:lnTo>
                    <a:lnTo>
                      <a:pt x="138" y="210"/>
                    </a:lnTo>
                    <a:lnTo>
                      <a:pt x="138" y="204"/>
                    </a:lnTo>
                    <a:lnTo>
                      <a:pt x="150" y="198"/>
                    </a:lnTo>
                    <a:lnTo>
                      <a:pt x="162" y="198"/>
                    </a:lnTo>
                    <a:lnTo>
                      <a:pt x="168" y="198"/>
                    </a:lnTo>
                    <a:lnTo>
                      <a:pt x="174" y="198"/>
                    </a:lnTo>
                    <a:lnTo>
                      <a:pt x="174" y="192"/>
                    </a:lnTo>
                    <a:lnTo>
                      <a:pt x="174" y="186"/>
                    </a:lnTo>
                    <a:lnTo>
                      <a:pt x="168" y="186"/>
                    </a:lnTo>
                    <a:lnTo>
                      <a:pt x="168" y="180"/>
                    </a:lnTo>
                    <a:lnTo>
                      <a:pt x="174" y="180"/>
                    </a:lnTo>
                    <a:lnTo>
                      <a:pt x="180" y="186"/>
                    </a:lnTo>
                    <a:lnTo>
                      <a:pt x="186" y="186"/>
                    </a:lnTo>
                    <a:lnTo>
                      <a:pt x="198" y="180"/>
                    </a:lnTo>
                    <a:lnTo>
                      <a:pt x="198" y="174"/>
                    </a:lnTo>
                    <a:lnTo>
                      <a:pt x="192" y="168"/>
                    </a:lnTo>
                    <a:lnTo>
                      <a:pt x="186" y="162"/>
                    </a:lnTo>
                    <a:lnTo>
                      <a:pt x="192" y="162"/>
                    </a:lnTo>
                    <a:lnTo>
                      <a:pt x="198" y="162"/>
                    </a:lnTo>
                    <a:lnTo>
                      <a:pt x="198" y="156"/>
                    </a:lnTo>
                    <a:lnTo>
                      <a:pt x="204" y="156"/>
                    </a:lnTo>
                    <a:lnTo>
                      <a:pt x="210" y="150"/>
                    </a:lnTo>
                    <a:lnTo>
                      <a:pt x="210" y="144"/>
                    </a:lnTo>
                    <a:lnTo>
                      <a:pt x="216" y="144"/>
                    </a:lnTo>
                    <a:lnTo>
                      <a:pt x="216" y="138"/>
                    </a:lnTo>
                    <a:lnTo>
                      <a:pt x="222" y="132"/>
                    </a:lnTo>
                    <a:lnTo>
                      <a:pt x="228" y="138"/>
                    </a:lnTo>
                    <a:lnTo>
                      <a:pt x="228" y="132"/>
                    </a:lnTo>
                    <a:lnTo>
                      <a:pt x="234" y="126"/>
                    </a:lnTo>
                    <a:lnTo>
                      <a:pt x="240" y="126"/>
                    </a:lnTo>
                    <a:lnTo>
                      <a:pt x="246" y="126"/>
                    </a:lnTo>
                    <a:lnTo>
                      <a:pt x="246" y="120"/>
                    </a:lnTo>
                    <a:lnTo>
                      <a:pt x="252" y="114"/>
                    </a:lnTo>
                    <a:lnTo>
                      <a:pt x="258" y="114"/>
                    </a:lnTo>
                    <a:lnTo>
                      <a:pt x="264" y="114"/>
                    </a:lnTo>
                    <a:lnTo>
                      <a:pt x="270" y="114"/>
                    </a:lnTo>
                    <a:lnTo>
                      <a:pt x="270" y="108"/>
                    </a:lnTo>
                    <a:lnTo>
                      <a:pt x="276" y="102"/>
                    </a:lnTo>
                    <a:lnTo>
                      <a:pt x="282" y="102"/>
                    </a:lnTo>
                    <a:lnTo>
                      <a:pt x="288" y="96"/>
                    </a:lnTo>
                    <a:lnTo>
                      <a:pt x="288" y="90"/>
                    </a:lnTo>
                    <a:lnTo>
                      <a:pt x="294" y="84"/>
                    </a:lnTo>
                    <a:lnTo>
                      <a:pt x="294" y="78"/>
                    </a:lnTo>
                    <a:lnTo>
                      <a:pt x="288" y="78"/>
                    </a:lnTo>
                    <a:lnTo>
                      <a:pt x="282" y="72"/>
                    </a:lnTo>
                    <a:lnTo>
                      <a:pt x="276" y="72"/>
                    </a:lnTo>
                    <a:lnTo>
                      <a:pt x="264" y="72"/>
                    </a:lnTo>
                    <a:lnTo>
                      <a:pt x="258" y="66"/>
                    </a:lnTo>
                    <a:lnTo>
                      <a:pt x="258" y="60"/>
                    </a:lnTo>
                    <a:lnTo>
                      <a:pt x="264" y="54"/>
                    </a:lnTo>
                    <a:lnTo>
                      <a:pt x="270" y="48"/>
                    </a:lnTo>
                    <a:lnTo>
                      <a:pt x="282" y="60"/>
                    </a:lnTo>
                    <a:lnTo>
                      <a:pt x="294" y="66"/>
                    </a:lnTo>
                    <a:lnTo>
                      <a:pt x="306" y="60"/>
                    </a:lnTo>
                    <a:lnTo>
                      <a:pt x="306" y="36"/>
                    </a:lnTo>
                    <a:lnTo>
                      <a:pt x="300" y="12"/>
                    </a:lnTo>
                    <a:lnTo>
                      <a:pt x="312" y="0"/>
                    </a:lnTo>
                    <a:lnTo>
                      <a:pt x="324" y="6"/>
                    </a:lnTo>
                    <a:lnTo>
                      <a:pt x="336" y="18"/>
                    </a:lnTo>
                    <a:lnTo>
                      <a:pt x="348" y="12"/>
                    </a:lnTo>
                    <a:lnTo>
                      <a:pt x="366" y="18"/>
                    </a:lnTo>
                    <a:lnTo>
                      <a:pt x="378" y="30"/>
                    </a:lnTo>
                    <a:lnTo>
                      <a:pt x="396" y="24"/>
                    </a:lnTo>
                    <a:lnTo>
                      <a:pt x="402" y="24"/>
                    </a:lnTo>
                    <a:lnTo>
                      <a:pt x="426" y="12"/>
                    </a:lnTo>
                    <a:lnTo>
                      <a:pt x="456" y="0"/>
                    </a:lnTo>
                    <a:lnTo>
                      <a:pt x="474" y="6"/>
                    </a:lnTo>
                    <a:lnTo>
                      <a:pt x="480" y="24"/>
                    </a:lnTo>
                    <a:lnTo>
                      <a:pt x="492" y="36"/>
                    </a:lnTo>
                    <a:lnTo>
                      <a:pt x="510" y="36"/>
                    </a:lnTo>
                    <a:lnTo>
                      <a:pt x="516" y="42"/>
                    </a:lnTo>
                    <a:lnTo>
                      <a:pt x="516" y="60"/>
                    </a:lnTo>
                    <a:lnTo>
                      <a:pt x="534" y="60"/>
                    </a:lnTo>
                    <a:lnTo>
                      <a:pt x="534" y="78"/>
                    </a:lnTo>
                    <a:lnTo>
                      <a:pt x="534" y="90"/>
                    </a:lnTo>
                    <a:lnTo>
                      <a:pt x="510" y="90"/>
                    </a:lnTo>
                    <a:lnTo>
                      <a:pt x="486" y="84"/>
                    </a:lnTo>
                    <a:lnTo>
                      <a:pt x="492" y="108"/>
                    </a:lnTo>
                    <a:lnTo>
                      <a:pt x="498" y="114"/>
                    </a:lnTo>
                    <a:lnTo>
                      <a:pt x="492" y="150"/>
                    </a:lnTo>
                    <a:lnTo>
                      <a:pt x="492" y="180"/>
                    </a:lnTo>
                    <a:lnTo>
                      <a:pt x="498" y="192"/>
                    </a:lnTo>
                    <a:lnTo>
                      <a:pt x="516" y="186"/>
                    </a:lnTo>
                    <a:lnTo>
                      <a:pt x="522" y="204"/>
                    </a:lnTo>
                    <a:lnTo>
                      <a:pt x="516" y="234"/>
                    </a:lnTo>
                    <a:lnTo>
                      <a:pt x="510" y="264"/>
                    </a:lnTo>
                    <a:lnTo>
                      <a:pt x="504" y="276"/>
                    </a:lnTo>
                    <a:lnTo>
                      <a:pt x="510" y="306"/>
                    </a:lnTo>
                    <a:lnTo>
                      <a:pt x="504" y="318"/>
                    </a:lnTo>
                    <a:lnTo>
                      <a:pt x="492" y="330"/>
                    </a:lnTo>
                    <a:lnTo>
                      <a:pt x="480" y="324"/>
                    </a:lnTo>
                    <a:lnTo>
                      <a:pt x="456" y="318"/>
                    </a:lnTo>
                    <a:lnTo>
                      <a:pt x="462" y="342"/>
                    </a:lnTo>
                    <a:lnTo>
                      <a:pt x="480" y="354"/>
                    </a:lnTo>
                    <a:lnTo>
                      <a:pt x="504" y="372"/>
                    </a:lnTo>
                    <a:lnTo>
                      <a:pt x="510" y="378"/>
                    </a:lnTo>
                    <a:lnTo>
                      <a:pt x="504" y="402"/>
                    </a:lnTo>
                    <a:lnTo>
                      <a:pt x="516" y="402"/>
                    </a:lnTo>
                    <a:lnTo>
                      <a:pt x="534" y="414"/>
                    </a:lnTo>
                    <a:lnTo>
                      <a:pt x="540" y="420"/>
                    </a:lnTo>
                    <a:lnTo>
                      <a:pt x="540" y="432"/>
                    </a:lnTo>
                    <a:lnTo>
                      <a:pt x="540" y="438"/>
                    </a:lnTo>
                    <a:lnTo>
                      <a:pt x="552" y="438"/>
                    </a:lnTo>
                    <a:lnTo>
                      <a:pt x="552" y="450"/>
                    </a:lnTo>
                    <a:lnTo>
                      <a:pt x="552" y="456"/>
                    </a:lnTo>
                    <a:lnTo>
                      <a:pt x="552" y="462"/>
                    </a:lnTo>
                    <a:lnTo>
                      <a:pt x="552" y="468"/>
                    </a:lnTo>
                    <a:lnTo>
                      <a:pt x="546" y="468"/>
                    </a:lnTo>
                    <a:lnTo>
                      <a:pt x="540" y="468"/>
                    </a:lnTo>
                    <a:lnTo>
                      <a:pt x="540" y="462"/>
                    </a:lnTo>
                    <a:lnTo>
                      <a:pt x="534" y="468"/>
                    </a:lnTo>
                    <a:lnTo>
                      <a:pt x="534" y="474"/>
                    </a:lnTo>
                    <a:lnTo>
                      <a:pt x="528" y="474"/>
                    </a:lnTo>
                    <a:lnTo>
                      <a:pt x="528" y="480"/>
                    </a:lnTo>
                    <a:lnTo>
                      <a:pt x="522" y="480"/>
                    </a:lnTo>
                    <a:lnTo>
                      <a:pt x="516" y="474"/>
                    </a:lnTo>
                    <a:lnTo>
                      <a:pt x="510" y="474"/>
                    </a:lnTo>
                    <a:lnTo>
                      <a:pt x="504" y="474"/>
                    </a:lnTo>
                    <a:lnTo>
                      <a:pt x="498" y="474"/>
                    </a:lnTo>
                    <a:lnTo>
                      <a:pt x="492" y="474"/>
                    </a:lnTo>
                    <a:lnTo>
                      <a:pt x="486" y="474"/>
                    </a:lnTo>
                    <a:lnTo>
                      <a:pt x="480" y="474"/>
                    </a:lnTo>
                    <a:lnTo>
                      <a:pt x="480" y="480"/>
                    </a:lnTo>
                    <a:lnTo>
                      <a:pt x="474" y="480"/>
                    </a:lnTo>
                    <a:lnTo>
                      <a:pt x="474" y="486"/>
                    </a:lnTo>
                    <a:lnTo>
                      <a:pt x="474" y="492"/>
                    </a:lnTo>
                    <a:lnTo>
                      <a:pt x="474" y="498"/>
                    </a:lnTo>
                    <a:lnTo>
                      <a:pt x="474" y="504"/>
                    </a:lnTo>
                    <a:lnTo>
                      <a:pt x="474" y="510"/>
                    </a:lnTo>
                    <a:lnTo>
                      <a:pt x="474" y="516"/>
                    </a:lnTo>
                    <a:lnTo>
                      <a:pt x="468" y="516"/>
                    </a:lnTo>
                    <a:lnTo>
                      <a:pt x="462" y="516"/>
                    </a:lnTo>
                    <a:lnTo>
                      <a:pt x="462" y="522"/>
                    </a:lnTo>
                    <a:lnTo>
                      <a:pt x="462" y="528"/>
                    </a:lnTo>
                    <a:lnTo>
                      <a:pt x="456" y="528"/>
                    </a:lnTo>
                    <a:lnTo>
                      <a:pt x="450" y="528"/>
                    </a:lnTo>
                    <a:lnTo>
                      <a:pt x="444" y="528"/>
                    </a:lnTo>
                    <a:lnTo>
                      <a:pt x="444" y="534"/>
                    </a:lnTo>
                    <a:lnTo>
                      <a:pt x="438" y="534"/>
                    </a:lnTo>
                    <a:lnTo>
                      <a:pt x="432" y="534"/>
                    </a:lnTo>
                    <a:lnTo>
                      <a:pt x="426" y="540"/>
                    </a:lnTo>
                    <a:lnTo>
                      <a:pt x="420" y="540"/>
                    </a:lnTo>
                    <a:lnTo>
                      <a:pt x="414" y="540"/>
                    </a:lnTo>
                    <a:lnTo>
                      <a:pt x="414" y="546"/>
                    </a:lnTo>
                    <a:lnTo>
                      <a:pt x="414" y="552"/>
                    </a:lnTo>
                    <a:lnTo>
                      <a:pt x="414" y="558"/>
                    </a:lnTo>
                    <a:lnTo>
                      <a:pt x="408" y="558"/>
                    </a:lnTo>
                    <a:lnTo>
                      <a:pt x="402" y="558"/>
                    </a:lnTo>
                    <a:lnTo>
                      <a:pt x="396" y="558"/>
                    </a:lnTo>
                    <a:lnTo>
                      <a:pt x="390" y="558"/>
                    </a:lnTo>
                    <a:lnTo>
                      <a:pt x="384" y="558"/>
                    </a:lnTo>
                    <a:lnTo>
                      <a:pt x="384" y="564"/>
                    </a:lnTo>
                    <a:lnTo>
                      <a:pt x="378" y="564"/>
                    </a:lnTo>
                    <a:lnTo>
                      <a:pt x="372" y="564"/>
                    </a:lnTo>
                    <a:lnTo>
                      <a:pt x="366" y="564"/>
                    </a:lnTo>
                    <a:lnTo>
                      <a:pt x="366" y="558"/>
                    </a:lnTo>
                    <a:lnTo>
                      <a:pt x="366" y="552"/>
                    </a:lnTo>
                    <a:lnTo>
                      <a:pt x="360" y="552"/>
                    </a:lnTo>
                    <a:lnTo>
                      <a:pt x="354" y="552"/>
                    </a:lnTo>
                    <a:lnTo>
                      <a:pt x="348" y="552"/>
                    </a:lnTo>
                    <a:lnTo>
                      <a:pt x="348" y="546"/>
                    </a:lnTo>
                    <a:lnTo>
                      <a:pt x="342" y="546"/>
                    </a:lnTo>
                    <a:lnTo>
                      <a:pt x="336" y="546"/>
                    </a:lnTo>
                    <a:lnTo>
                      <a:pt x="330" y="546"/>
                    </a:lnTo>
                    <a:lnTo>
                      <a:pt x="324" y="546"/>
                    </a:lnTo>
                    <a:lnTo>
                      <a:pt x="318" y="546"/>
                    </a:lnTo>
                    <a:lnTo>
                      <a:pt x="312" y="546"/>
                    </a:lnTo>
                    <a:lnTo>
                      <a:pt x="306" y="546"/>
                    </a:lnTo>
                    <a:lnTo>
                      <a:pt x="300" y="546"/>
                    </a:lnTo>
                    <a:lnTo>
                      <a:pt x="294" y="546"/>
                    </a:lnTo>
                    <a:lnTo>
                      <a:pt x="288" y="546"/>
                    </a:lnTo>
                    <a:lnTo>
                      <a:pt x="282" y="546"/>
                    </a:lnTo>
                    <a:lnTo>
                      <a:pt x="276" y="546"/>
                    </a:lnTo>
                    <a:lnTo>
                      <a:pt x="270" y="546"/>
                    </a:lnTo>
                    <a:lnTo>
                      <a:pt x="270" y="552"/>
                    </a:lnTo>
                    <a:lnTo>
                      <a:pt x="264" y="552"/>
                    </a:lnTo>
                    <a:lnTo>
                      <a:pt x="258" y="552"/>
                    </a:lnTo>
                    <a:lnTo>
                      <a:pt x="252" y="552"/>
                    </a:lnTo>
                    <a:lnTo>
                      <a:pt x="246" y="552"/>
                    </a:lnTo>
                    <a:lnTo>
                      <a:pt x="240" y="552"/>
                    </a:lnTo>
                    <a:lnTo>
                      <a:pt x="234" y="552"/>
                    </a:lnTo>
                    <a:lnTo>
                      <a:pt x="228" y="552"/>
                    </a:lnTo>
                    <a:lnTo>
                      <a:pt x="222" y="552"/>
                    </a:lnTo>
                    <a:lnTo>
                      <a:pt x="216" y="552"/>
                    </a:lnTo>
                    <a:lnTo>
                      <a:pt x="216" y="546"/>
                    </a:lnTo>
                    <a:lnTo>
                      <a:pt x="210" y="546"/>
                    </a:lnTo>
                    <a:lnTo>
                      <a:pt x="204" y="546"/>
                    </a:lnTo>
                    <a:lnTo>
                      <a:pt x="204" y="540"/>
                    </a:lnTo>
                    <a:lnTo>
                      <a:pt x="204" y="534"/>
                    </a:lnTo>
                    <a:lnTo>
                      <a:pt x="198" y="534"/>
                    </a:ln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 w="6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12" name="Rectangle 378"/>
              <p:cNvSpPr>
                <a:spLocks noChangeArrowheads="1"/>
              </p:cNvSpPr>
              <p:nvPr/>
            </p:nvSpPr>
            <p:spPr bwMode="auto">
              <a:xfrm>
                <a:off x="4343400" y="1333500"/>
                <a:ext cx="65" cy="27699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213" name="Rectangle 379"/>
              <p:cNvSpPr>
                <a:spLocks noChangeArrowheads="1"/>
              </p:cNvSpPr>
              <p:nvPr/>
            </p:nvSpPr>
            <p:spPr bwMode="auto">
              <a:xfrm>
                <a:off x="4429125" y="1333500"/>
                <a:ext cx="65" cy="27699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241" name="Rectangle 411"/>
              <p:cNvSpPr>
                <a:spLocks noChangeArrowheads="1"/>
              </p:cNvSpPr>
              <p:nvPr/>
            </p:nvSpPr>
            <p:spPr bwMode="auto">
              <a:xfrm>
                <a:off x="4648200" y="1533525"/>
                <a:ext cx="65" cy="27699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63" name="5-Point Star 62"/>
            <p:cNvSpPr/>
            <p:nvPr/>
          </p:nvSpPr>
          <p:spPr>
            <a:xfrm>
              <a:off x="8116595" y="5227070"/>
              <a:ext cx="304800" cy="228600"/>
            </a:xfrm>
            <a:prstGeom prst="star5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7418090" y="5420978"/>
              <a:ext cx="1271293" cy="58478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Will start shortly </a:t>
              </a:r>
              <a:endParaRPr lang="en-US" dirty="0"/>
            </a:p>
          </p:txBody>
        </p:sp>
      </p:grpSp>
      <p:sp>
        <p:nvSpPr>
          <p:cNvPr id="247" name="TextBox 246"/>
          <p:cNvSpPr txBox="1"/>
          <p:nvPr/>
        </p:nvSpPr>
        <p:spPr>
          <a:xfrm>
            <a:off x="1142976" y="-24"/>
            <a:ext cx="65722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Location  and  Coverage of skill Lab </a:t>
            </a:r>
            <a:endParaRPr lang="en-US" sz="3200" b="1" dirty="0"/>
          </a:p>
        </p:txBody>
      </p:sp>
      <p:sp>
        <p:nvSpPr>
          <p:cNvPr id="253" name="TextBox 252"/>
          <p:cNvSpPr txBox="1"/>
          <p:nvPr/>
        </p:nvSpPr>
        <p:spPr>
          <a:xfrm>
            <a:off x="0" y="6457890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Skill lab Catchment area  Bhopal – Bhopal and </a:t>
            </a:r>
            <a:r>
              <a:rPr lang="en-US" sz="1000" dirty="0" err="1" smtClean="0"/>
              <a:t>Sagar</a:t>
            </a:r>
            <a:r>
              <a:rPr lang="en-US" sz="1000" dirty="0" smtClean="0"/>
              <a:t> Division , Gwalior  - Gwalior and Jabalpur Division , Indore - Indore and Ujjain division ,   </a:t>
            </a:r>
            <a:r>
              <a:rPr lang="en-US" sz="1000" dirty="0" err="1" smtClean="0"/>
              <a:t>Rewa</a:t>
            </a:r>
            <a:r>
              <a:rPr lang="en-US" sz="1000" dirty="0" smtClean="0"/>
              <a:t> - </a:t>
            </a:r>
            <a:r>
              <a:rPr lang="en-US" sz="1000" dirty="0" err="1" smtClean="0"/>
              <a:t>Rewa</a:t>
            </a:r>
            <a:r>
              <a:rPr lang="en-US" sz="1000" dirty="0" smtClean="0"/>
              <a:t> Division </a:t>
            </a:r>
            <a:endParaRPr lang="en-US" sz="1000" dirty="0"/>
          </a:p>
        </p:txBody>
      </p:sp>
      <p:pic>
        <p:nvPicPr>
          <p:cNvPr id="117" name="Picture 1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9586" y="24890"/>
            <a:ext cx="1214414" cy="854104"/>
          </a:xfrm>
          <a:prstGeom prst="rect">
            <a:avLst/>
          </a:prstGeom>
        </p:spPr>
      </p:pic>
      <p:pic>
        <p:nvPicPr>
          <p:cNvPr id="118" name="Picture 1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4891"/>
            <a:ext cx="1142976" cy="982960"/>
          </a:xfrm>
          <a:prstGeom prst="rect">
            <a:avLst/>
          </a:prstGeom>
        </p:spPr>
      </p:pic>
      <p:sp>
        <p:nvSpPr>
          <p:cNvPr id="116" name="Rounded Rectangle 115"/>
          <p:cNvSpPr/>
          <p:nvPr/>
        </p:nvSpPr>
        <p:spPr>
          <a:xfrm>
            <a:off x="3491880" y="836712"/>
            <a:ext cx="1785950" cy="428628"/>
          </a:xfrm>
          <a:prstGeom prst="round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b="1" dirty="0" smtClean="0">
                <a:solidFill>
                  <a:schemeClr val="bg1"/>
                </a:solidFill>
              </a:rPr>
              <a:t>Gwalior</a:t>
            </a:r>
            <a:endParaRPr lang="en-IN" sz="2800" b="1" dirty="0">
              <a:solidFill>
                <a:schemeClr val="bg1"/>
              </a:solidFill>
            </a:endParaRPr>
          </a:p>
        </p:txBody>
      </p:sp>
      <p:sp>
        <p:nvSpPr>
          <p:cNvPr id="119" name="Rounded Rectangle 118"/>
          <p:cNvSpPr/>
          <p:nvPr/>
        </p:nvSpPr>
        <p:spPr>
          <a:xfrm>
            <a:off x="7000892" y="2428868"/>
            <a:ext cx="1785950" cy="428628"/>
          </a:xfrm>
          <a:prstGeom prst="round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b="1" dirty="0" err="1" smtClean="0">
                <a:solidFill>
                  <a:schemeClr val="bg1"/>
                </a:solidFill>
              </a:rPr>
              <a:t>Rewa</a:t>
            </a:r>
            <a:r>
              <a:rPr lang="en-IN" sz="2800" b="1" dirty="0" smtClean="0">
                <a:solidFill>
                  <a:schemeClr val="bg1"/>
                </a:solidFill>
              </a:rPr>
              <a:t> Div</a:t>
            </a:r>
            <a:endParaRPr lang="en-IN" sz="2800" b="1" dirty="0">
              <a:solidFill>
                <a:schemeClr val="bg1"/>
              </a:solidFill>
            </a:endParaRPr>
          </a:p>
        </p:txBody>
      </p:sp>
      <p:sp>
        <p:nvSpPr>
          <p:cNvPr id="120" name="Rounded Rectangle 119"/>
          <p:cNvSpPr/>
          <p:nvPr/>
        </p:nvSpPr>
        <p:spPr>
          <a:xfrm>
            <a:off x="1907704" y="3501008"/>
            <a:ext cx="1785950" cy="428628"/>
          </a:xfrm>
          <a:prstGeom prst="round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b="1" dirty="0" smtClean="0">
                <a:solidFill>
                  <a:schemeClr val="bg1"/>
                </a:solidFill>
              </a:rPr>
              <a:t>Bhopal</a:t>
            </a:r>
            <a:endParaRPr lang="en-IN" sz="2800" b="1" dirty="0">
              <a:solidFill>
                <a:schemeClr val="bg1"/>
              </a:solidFill>
            </a:endParaRPr>
          </a:p>
        </p:txBody>
      </p:sp>
      <p:sp>
        <p:nvSpPr>
          <p:cNvPr id="121" name="Rounded Rectangle 120"/>
          <p:cNvSpPr/>
          <p:nvPr/>
        </p:nvSpPr>
        <p:spPr>
          <a:xfrm>
            <a:off x="4572000" y="2571744"/>
            <a:ext cx="1785950" cy="428628"/>
          </a:xfrm>
          <a:prstGeom prst="round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b="1" dirty="0" err="1" smtClean="0">
                <a:solidFill>
                  <a:schemeClr val="bg1"/>
                </a:solidFill>
              </a:rPr>
              <a:t>Sagar</a:t>
            </a:r>
            <a:r>
              <a:rPr lang="en-IN" sz="2800" b="1" dirty="0" smtClean="0">
                <a:solidFill>
                  <a:schemeClr val="bg1"/>
                </a:solidFill>
              </a:rPr>
              <a:t> Div.</a:t>
            </a:r>
            <a:endParaRPr lang="en-IN" sz="2800" b="1" dirty="0">
              <a:solidFill>
                <a:schemeClr val="bg1"/>
              </a:solidFill>
            </a:endParaRPr>
          </a:p>
        </p:txBody>
      </p:sp>
      <p:sp>
        <p:nvSpPr>
          <p:cNvPr id="122" name="Rounded Rectangle 121"/>
          <p:cNvSpPr/>
          <p:nvPr/>
        </p:nvSpPr>
        <p:spPr>
          <a:xfrm>
            <a:off x="2143108" y="4929198"/>
            <a:ext cx="1785950" cy="428628"/>
          </a:xfrm>
          <a:prstGeom prst="round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b="1" dirty="0" smtClean="0">
                <a:solidFill>
                  <a:schemeClr val="bg1"/>
                </a:solidFill>
              </a:rPr>
              <a:t>Indore</a:t>
            </a:r>
            <a:endParaRPr lang="en-IN" sz="2800" b="1" dirty="0">
              <a:solidFill>
                <a:schemeClr val="bg1"/>
              </a:solidFill>
            </a:endParaRPr>
          </a:p>
        </p:txBody>
      </p:sp>
      <p:sp>
        <p:nvSpPr>
          <p:cNvPr id="115" name="5-Point Star 114"/>
          <p:cNvSpPr/>
          <p:nvPr/>
        </p:nvSpPr>
        <p:spPr>
          <a:xfrm>
            <a:off x="7452320" y="2780928"/>
            <a:ext cx="468716" cy="211464"/>
          </a:xfrm>
          <a:prstGeom prst="star5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NEW</a:t>
            </a:r>
            <a:endParaRPr lang="en-IN" dirty="0"/>
          </a:p>
        </p:txBody>
      </p:sp>
      <p:sp>
        <p:nvSpPr>
          <p:cNvPr id="123" name="5-Point Star 122"/>
          <p:cNvSpPr/>
          <p:nvPr/>
        </p:nvSpPr>
        <p:spPr>
          <a:xfrm>
            <a:off x="1763688" y="4653136"/>
            <a:ext cx="594874" cy="292022"/>
          </a:xfrm>
          <a:prstGeom prst="star5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NEW</a:t>
            </a:r>
            <a:endParaRPr lang="en-IN" dirty="0"/>
          </a:p>
        </p:txBody>
      </p:sp>
      <p:sp>
        <p:nvSpPr>
          <p:cNvPr id="127" name="Down Arrow 126"/>
          <p:cNvSpPr/>
          <p:nvPr/>
        </p:nvSpPr>
        <p:spPr>
          <a:xfrm rot="17761741">
            <a:off x="5851194" y="852259"/>
            <a:ext cx="114729" cy="2438004"/>
          </a:xfrm>
          <a:prstGeom prst="downArrow">
            <a:avLst/>
          </a:prstGeom>
          <a:solidFill>
            <a:srgbClr val="00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8" name="Down Arrow 127"/>
          <p:cNvSpPr/>
          <p:nvPr/>
        </p:nvSpPr>
        <p:spPr>
          <a:xfrm rot="14935516">
            <a:off x="4225316" y="3425555"/>
            <a:ext cx="149119" cy="902668"/>
          </a:xfrm>
          <a:prstGeom prst="downArrow">
            <a:avLst/>
          </a:prstGeom>
          <a:solidFill>
            <a:srgbClr val="00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83" name="Rounded Rectangle 182"/>
          <p:cNvSpPr/>
          <p:nvPr/>
        </p:nvSpPr>
        <p:spPr>
          <a:xfrm>
            <a:off x="0" y="1412776"/>
            <a:ext cx="2771800" cy="936104"/>
          </a:xfrm>
          <a:prstGeom prst="round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err="1" smtClean="0">
                <a:solidFill>
                  <a:schemeClr val="bg1"/>
                </a:solidFill>
              </a:rPr>
              <a:t>Jamia</a:t>
            </a:r>
            <a:r>
              <a:rPr lang="en-IN" b="1" dirty="0" smtClean="0">
                <a:solidFill>
                  <a:schemeClr val="bg1"/>
                </a:solidFill>
              </a:rPr>
              <a:t> </a:t>
            </a:r>
            <a:r>
              <a:rPr lang="en-IN" b="1" dirty="0" err="1" smtClean="0">
                <a:solidFill>
                  <a:schemeClr val="bg1"/>
                </a:solidFill>
              </a:rPr>
              <a:t>Hamdard</a:t>
            </a:r>
            <a:r>
              <a:rPr lang="en-IN" b="1" dirty="0" smtClean="0">
                <a:solidFill>
                  <a:schemeClr val="bg1"/>
                </a:solidFill>
              </a:rPr>
              <a:t> </a:t>
            </a:r>
            <a:r>
              <a:rPr lang="en-IN" b="1" dirty="0">
                <a:solidFill>
                  <a:schemeClr val="bg1"/>
                </a:solidFill>
              </a:rPr>
              <a:t>is the National </a:t>
            </a:r>
            <a:r>
              <a:rPr lang="en-IN" b="1" dirty="0" smtClean="0">
                <a:solidFill>
                  <a:schemeClr val="bg1"/>
                </a:solidFill>
              </a:rPr>
              <a:t>mentoring skills lab</a:t>
            </a:r>
            <a:endParaRPr lang="en-IN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" grpId="0" animBg="1"/>
      <p:bldP spid="119" grpId="0" animBg="1"/>
      <p:bldP spid="120" grpId="0" animBg="1"/>
      <p:bldP spid="121" grpId="0" animBg="1"/>
      <p:bldP spid="122" grpId="0" animBg="1"/>
      <p:bldP spid="115" grpId="0" animBg="1"/>
      <p:bldP spid="123" grpId="0" animBg="1"/>
      <p:bldP spid="127" grpId="0" animBg="1"/>
      <p:bldP spid="128" grpId="0" animBg="1"/>
      <p:bldP spid="18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14414" y="71414"/>
            <a:ext cx="6572296" cy="984885"/>
          </a:xfrm>
          <a:prstGeom prst="rect">
            <a:avLst/>
          </a:prstGeom>
          <a:solidFill>
            <a:srgbClr val="003300"/>
          </a:solidFill>
        </p:spPr>
        <p:txBody>
          <a:bodyPr wrap="square" rtlCol="0">
            <a:spAutoFit/>
          </a:bodyPr>
          <a:lstStyle/>
          <a:p>
            <a:pPr algn="ctr"/>
            <a:endParaRPr lang="en-US" sz="12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2800" b="1" dirty="0" err="1" smtClean="0">
                <a:solidFill>
                  <a:schemeClr val="bg1"/>
                </a:solidFill>
              </a:rPr>
              <a:t>Operationalization</a:t>
            </a:r>
            <a:r>
              <a:rPr lang="en-US" sz="2800" b="1" dirty="0" smtClean="0">
                <a:solidFill>
                  <a:schemeClr val="bg1"/>
                </a:solidFill>
              </a:rPr>
              <a:t> of Skill Lab (</a:t>
            </a:r>
            <a:r>
              <a:rPr lang="en-US" b="1" dirty="0" smtClean="0">
                <a:solidFill>
                  <a:schemeClr val="bg1"/>
                </a:solidFill>
              </a:rPr>
              <a:t>as per </a:t>
            </a:r>
            <a:r>
              <a:rPr lang="en-US" b="1" dirty="0" err="1" smtClean="0">
                <a:solidFill>
                  <a:schemeClr val="bg1"/>
                </a:solidFill>
              </a:rPr>
              <a:t>GoI</a:t>
            </a:r>
            <a:r>
              <a:rPr lang="en-US" b="1" dirty="0" smtClean="0">
                <a:solidFill>
                  <a:schemeClr val="bg1"/>
                </a:solidFill>
              </a:rPr>
              <a:t> Norm)</a:t>
            </a:r>
          </a:p>
          <a:p>
            <a:pPr algn="ctr"/>
            <a:r>
              <a:rPr lang="en-US" b="1" dirty="0" smtClean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228600" y="1000109"/>
            <a:ext cx="8763000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sz="26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Establishment</a:t>
            </a:r>
          </a:p>
          <a:p>
            <a:pPr marL="509588" lvl="1" indent="-284163" algn="just">
              <a:buFont typeface="Wingdings" pitchFamily="2" charset="2"/>
              <a:buChar char="§"/>
              <a:defRPr/>
            </a:pPr>
            <a:r>
              <a:rPr lang="en-US" sz="1900" dirty="0" smtClean="0">
                <a:latin typeface="Calibri" pitchFamily="34" charset="0"/>
                <a:cs typeface="Calibri" pitchFamily="34" charset="0"/>
              </a:rPr>
              <a:t>Approximate 3000 sq feet  area is required to establish 4 Skill cabins                     (12’ x 12’), 1 model LR (10’ x 12’) , 1 Seminar hall (1000 sq feet) &amp; office (600 sq feet) </a:t>
            </a:r>
          </a:p>
          <a:p>
            <a:pPr marL="509588" lvl="1" indent="-284163" algn="just">
              <a:buFont typeface="Wingdings" pitchFamily="2" charset="2"/>
              <a:buChar char="§"/>
              <a:defRPr/>
            </a:pPr>
            <a:r>
              <a:rPr lang="en-US" sz="1900" dirty="0" smtClean="0">
                <a:latin typeface="Calibri" pitchFamily="34" charset="0"/>
                <a:cs typeface="Calibri" pitchFamily="34" charset="0"/>
              </a:rPr>
              <a:t>State Civil wing- construction/refurbishing of identified site for skills lab</a:t>
            </a:r>
          </a:p>
          <a:p>
            <a:pPr marL="509588" lvl="1" indent="-284163" algn="just">
              <a:buFont typeface="Wingdings" pitchFamily="2" charset="2"/>
              <a:buChar char="§"/>
              <a:defRPr/>
            </a:pPr>
            <a:r>
              <a:rPr lang="en-US" sz="1900" dirty="0" smtClean="0">
                <a:latin typeface="Calibri" pitchFamily="34" charset="0"/>
                <a:cs typeface="Calibri" pitchFamily="34" charset="0"/>
              </a:rPr>
              <a:t>State Procurement cell- facilitate procurement of mannequin</a:t>
            </a:r>
          </a:p>
          <a:p>
            <a:pPr marL="509588" lvl="1" indent="-284163" algn="just">
              <a:buFont typeface="Wingdings" pitchFamily="2" charset="2"/>
              <a:buChar char="§"/>
              <a:defRPr/>
            </a:pPr>
            <a:r>
              <a:rPr lang="en-US" sz="1900" dirty="0" smtClean="0">
                <a:latin typeface="Calibri" pitchFamily="34" charset="0"/>
                <a:cs typeface="Calibri" pitchFamily="34" charset="0"/>
              </a:rPr>
              <a:t>Regional Joint Director - Teaching/learning aids</a:t>
            </a:r>
          </a:p>
          <a:p>
            <a:pPr marL="509588" lvl="1" indent="-284163" algn="just">
              <a:buFont typeface="Wingdings" pitchFamily="2" charset="2"/>
              <a:buChar char="§"/>
              <a:defRPr/>
            </a:pPr>
            <a:r>
              <a:rPr lang="en-US" sz="1900" dirty="0" smtClean="0">
                <a:latin typeface="Calibri" pitchFamily="34" charset="0"/>
                <a:cs typeface="Calibri" pitchFamily="34" charset="0"/>
              </a:rPr>
              <a:t>Human resource-1 MO+5 SNs as trainers ,1 DEO and 1 support staff (4 SNs on out of 10 on Deputation),one faculty of training institute /DD of Div JD office</a:t>
            </a:r>
          </a:p>
          <a:p>
            <a:pPr algn="just">
              <a:defRPr/>
            </a:pPr>
            <a:r>
              <a:rPr lang="en-US" sz="2600" b="1" dirty="0" err="1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Operationalization</a:t>
            </a:r>
            <a:r>
              <a:rPr lang="en-US" sz="2600" b="1" dirty="0" smtClean="0">
                <a:latin typeface="Calibri" pitchFamily="34" charset="0"/>
                <a:cs typeface="Calibri" pitchFamily="34" charset="0"/>
              </a:rPr>
              <a:t> </a:t>
            </a:r>
          </a:p>
          <a:p>
            <a:pPr marL="509588" lvl="1" indent="-284163" algn="just">
              <a:buFont typeface="Wingdings" pitchFamily="2" charset="2"/>
              <a:buChar char="§"/>
              <a:defRPr/>
            </a:pPr>
            <a:r>
              <a:rPr lang="en-US" sz="1900" dirty="0" smtClean="0">
                <a:latin typeface="Calibri" pitchFamily="34" charset="0"/>
                <a:cs typeface="Calibri" pitchFamily="34" charset="0"/>
              </a:rPr>
              <a:t>Preference given to SNs/ANMs of HPDs for providing skill lab training</a:t>
            </a:r>
            <a:endParaRPr lang="en-IN" sz="1900" dirty="0" smtClean="0">
              <a:latin typeface="Calibri" pitchFamily="34" charset="0"/>
              <a:cs typeface="Calibri" pitchFamily="34" charset="0"/>
            </a:endParaRPr>
          </a:p>
          <a:p>
            <a:pPr lvl="1" indent="-231775" algn="just">
              <a:buFont typeface="Wingdings" pitchFamily="2" charset="2"/>
              <a:buChar char="§"/>
              <a:defRPr/>
            </a:pPr>
            <a:r>
              <a:rPr lang="en-US" sz="1900" dirty="0" smtClean="0">
                <a:latin typeface="Calibri" pitchFamily="34" charset="0"/>
                <a:cs typeface="Calibri" pitchFamily="34" charset="0"/>
              </a:rPr>
              <a:t>District wise list of Delivery points identified on the basis of delivery load.</a:t>
            </a:r>
          </a:p>
          <a:p>
            <a:pPr lvl="1" indent="-231775" algn="just">
              <a:buFont typeface="Wingdings" pitchFamily="2" charset="2"/>
              <a:buChar char="§"/>
              <a:defRPr/>
            </a:pPr>
            <a:r>
              <a:rPr lang="en-US" sz="1900" dirty="0" smtClean="0">
                <a:latin typeface="Calibri" pitchFamily="34" charset="0"/>
                <a:cs typeface="Calibri" pitchFamily="34" charset="0"/>
              </a:rPr>
              <a:t>Scheduling of batches from high delivery load facility.</a:t>
            </a:r>
          </a:p>
          <a:p>
            <a:pPr marL="0" lvl="1" algn="just">
              <a:defRPr/>
            </a:pPr>
            <a:r>
              <a:rPr lang="en-US" sz="26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Mentoring</a:t>
            </a:r>
          </a:p>
          <a:p>
            <a:pPr marL="465138" lvl="1" indent="-239713" algn="just">
              <a:buFont typeface="Wingdings" pitchFamily="2" charset="2"/>
              <a:buChar char="§"/>
              <a:defRPr/>
            </a:pPr>
            <a:r>
              <a:rPr lang="en-US" sz="19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Regular one week mentoring visits every month by trainer </a:t>
            </a:r>
            <a:r>
              <a:rPr lang="en-US" sz="1900" dirty="0" smtClean="0">
                <a:latin typeface="Calibri" pitchFamily="34" charset="0"/>
                <a:cs typeface="Calibri" pitchFamily="34" charset="0"/>
              </a:rPr>
              <a:t>from Skills Lab &amp;  District level Skill lab trained staff. </a:t>
            </a:r>
            <a:endParaRPr lang="en-IN" sz="1900" dirty="0" smtClean="0">
              <a:latin typeface="Calibri" pitchFamily="34" charset="0"/>
              <a:cs typeface="Calibri" pitchFamily="34" charset="0"/>
            </a:endParaRPr>
          </a:p>
          <a:p>
            <a:pPr marL="465138" lvl="1" indent="-239713" algn="just">
              <a:buFont typeface="Wingdings" pitchFamily="2" charset="2"/>
              <a:buChar char="§"/>
              <a:defRPr/>
            </a:pPr>
            <a:r>
              <a:rPr lang="en-US" sz="1900" dirty="0" smtClean="0">
                <a:latin typeface="Calibri" pitchFamily="34" charset="0"/>
                <a:cs typeface="Calibri" pitchFamily="34" charset="0"/>
              </a:rPr>
              <a:t>A roster has been prepared for all the teams</a:t>
            </a:r>
          </a:p>
          <a:p>
            <a:pPr marL="465138" lvl="1" indent="-239713" algn="just">
              <a:buFont typeface="Wingdings" pitchFamily="2" charset="2"/>
              <a:buChar char="§"/>
              <a:defRPr/>
            </a:pPr>
            <a:r>
              <a:rPr lang="en-US" sz="1900" dirty="0" smtClean="0">
                <a:latin typeface="Calibri" pitchFamily="34" charset="0"/>
                <a:cs typeface="Calibri" pitchFamily="34" charset="0"/>
              </a:rPr>
              <a:t>Duration: Depends on delivery points to be covered and number of trained personnel to be supervised.</a:t>
            </a:r>
            <a:endParaRPr lang="en-IN" sz="1900" dirty="0" smtClean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9586" y="24890"/>
            <a:ext cx="1214414" cy="85410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4891"/>
            <a:ext cx="1142976" cy="9829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4414" y="71414"/>
            <a:ext cx="6643734" cy="785818"/>
          </a:xfrm>
          <a:solidFill>
            <a:srgbClr val="003300"/>
          </a:solidFill>
        </p:spPr>
        <p:txBody>
          <a:bodyPr/>
          <a:lstStyle/>
          <a:p>
            <a:pPr algn="ctr">
              <a:buNone/>
            </a:pPr>
            <a:r>
              <a:rPr lang="en-US" b="1" dirty="0" smtClean="0">
                <a:solidFill>
                  <a:schemeClr val="bg1"/>
                </a:solidFill>
              </a:rPr>
              <a:t>Financials- per Skill Lab.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8276502"/>
              </p:ext>
            </p:extLst>
          </p:nvPr>
        </p:nvGraphicFramePr>
        <p:xfrm>
          <a:off x="378767" y="1007851"/>
          <a:ext cx="8460433" cy="277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565"/>
                <a:gridCol w="3614912"/>
                <a:gridCol w="4460956"/>
              </a:tblGrid>
              <a:tr h="366551">
                <a:tc>
                  <a:txBody>
                    <a:bodyPr/>
                    <a:lstStyle/>
                    <a:p>
                      <a:endParaRPr lang="en-US" sz="19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One time Cost </a:t>
                      </a:r>
                      <a:endParaRPr lang="en-US" sz="19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Recurring Cost </a:t>
                      </a:r>
                      <a:endParaRPr lang="en-US" sz="19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639877">
                <a:tc>
                  <a:txBody>
                    <a:bodyPr/>
                    <a:lstStyle/>
                    <a:p>
                      <a:r>
                        <a:rPr lang="en-US" sz="1900" dirty="0" smtClean="0"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lang="en-US" sz="19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900" dirty="0" smtClean="0">
                          <a:latin typeface="Calibri" pitchFamily="34" charset="0"/>
                          <a:cs typeface="Calibri" pitchFamily="34" charset="0"/>
                        </a:rPr>
                        <a:t>Civil Work @ Rs. 20 </a:t>
                      </a:r>
                      <a:r>
                        <a:rPr lang="en-US" sz="1900" dirty="0" err="1" smtClean="0">
                          <a:latin typeface="Calibri" pitchFamily="34" charset="0"/>
                          <a:cs typeface="Calibri" pitchFamily="34" charset="0"/>
                        </a:rPr>
                        <a:t>lakhs</a:t>
                      </a:r>
                      <a:r>
                        <a:rPr lang="en-US" sz="1900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en-US" sz="19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900" dirty="0" smtClean="0">
                          <a:latin typeface="Calibri" pitchFamily="34" charset="0"/>
                          <a:cs typeface="Calibri" pitchFamily="34" charset="0"/>
                        </a:rPr>
                        <a:t>HR 1</a:t>
                      </a:r>
                      <a:r>
                        <a:rPr lang="en-US" sz="1900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1900" dirty="0" smtClean="0">
                          <a:latin typeface="Calibri" pitchFamily="34" charset="0"/>
                          <a:cs typeface="Calibri" pitchFamily="34" charset="0"/>
                        </a:rPr>
                        <a:t>Medical Officer,</a:t>
                      </a:r>
                      <a:r>
                        <a:rPr lang="en-US" sz="1900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1900" dirty="0" smtClean="0">
                          <a:latin typeface="Calibri" pitchFamily="34" charset="0"/>
                          <a:cs typeface="Calibri" pitchFamily="34" charset="0"/>
                        </a:rPr>
                        <a:t>5 Staff</a:t>
                      </a:r>
                      <a:r>
                        <a:rPr lang="en-US" sz="1900" baseline="0" dirty="0" smtClean="0">
                          <a:latin typeface="Calibri" pitchFamily="34" charset="0"/>
                          <a:cs typeface="Calibri" pitchFamily="34" charset="0"/>
                        </a:rPr>
                        <a:t> Nurses, 1 DEO and  1 Office Assistant  </a:t>
                      </a:r>
                      <a:endParaRPr lang="en-US" sz="19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9877">
                <a:tc>
                  <a:txBody>
                    <a:bodyPr/>
                    <a:lstStyle/>
                    <a:p>
                      <a:r>
                        <a:rPr lang="en-US" sz="1900" dirty="0" smtClean="0">
                          <a:latin typeface="Calibri" pitchFamily="34" charset="0"/>
                          <a:cs typeface="Calibri" pitchFamily="34" charset="0"/>
                        </a:rPr>
                        <a:t>2</a:t>
                      </a:r>
                      <a:endParaRPr lang="en-US" sz="19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900" dirty="0" smtClean="0">
                          <a:latin typeface="Calibri" pitchFamily="34" charset="0"/>
                          <a:cs typeface="Calibri" pitchFamily="34" charset="0"/>
                        </a:rPr>
                        <a:t>Procurement</a:t>
                      </a:r>
                      <a:r>
                        <a:rPr lang="en-US" sz="1900" baseline="0" dirty="0" smtClean="0">
                          <a:latin typeface="Calibri" pitchFamily="34" charset="0"/>
                          <a:cs typeface="Calibri" pitchFamily="34" charset="0"/>
                        </a:rPr>
                        <a:t> of mannequins @ Rs.  15 </a:t>
                      </a:r>
                      <a:r>
                        <a:rPr lang="en-US" sz="1900" baseline="0" dirty="0" err="1" smtClean="0">
                          <a:latin typeface="Calibri" pitchFamily="34" charset="0"/>
                          <a:cs typeface="Calibri" pitchFamily="34" charset="0"/>
                        </a:rPr>
                        <a:t>lakhs</a:t>
                      </a:r>
                      <a:endParaRPr lang="en-US" sz="19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900" dirty="0" smtClean="0">
                          <a:latin typeface="Calibri" pitchFamily="34" charset="0"/>
                          <a:cs typeface="Calibri" pitchFamily="34" charset="0"/>
                        </a:rPr>
                        <a:t>Training Batches @ Rs. 1,32,400</a:t>
                      </a:r>
                      <a:r>
                        <a:rPr lang="en-US" sz="1900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en-US" sz="19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3567">
                <a:tc>
                  <a:txBody>
                    <a:bodyPr/>
                    <a:lstStyle/>
                    <a:p>
                      <a:r>
                        <a:rPr lang="en-US" sz="1900" dirty="0" smtClean="0">
                          <a:latin typeface="Calibri" pitchFamily="34" charset="0"/>
                          <a:cs typeface="Calibri" pitchFamily="34" charset="0"/>
                        </a:rPr>
                        <a:t>3</a:t>
                      </a:r>
                      <a:endParaRPr lang="en-US" sz="19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900" dirty="0" smtClean="0">
                          <a:latin typeface="Calibri" pitchFamily="34" charset="0"/>
                          <a:cs typeface="Calibri" pitchFamily="34" charset="0"/>
                        </a:rPr>
                        <a:t>Teaching</a:t>
                      </a:r>
                      <a:r>
                        <a:rPr lang="en-US" sz="1900" baseline="0" dirty="0" smtClean="0">
                          <a:latin typeface="Calibri" pitchFamily="34" charset="0"/>
                          <a:cs typeface="Calibri" pitchFamily="34" charset="0"/>
                        </a:rPr>
                        <a:t> aids @ Rs. 3 </a:t>
                      </a:r>
                      <a:r>
                        <a:rPr lang="en-US" sz="1900" baseline="0" dirty="0" err="1" smtClean="0">
                          <a:latin typeface="Calibri" pitchFamily="34" charset="0"/>
                          <a:cs typeface="Calibri" pitchFamily="34" charset="0"/>
                        </a:rPr>
                        <a:t>lakhs</a:t>
                      </a:r>
                      <a:endParaRPr lang="en-US" sz="19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900" dirty="0" smtClean="0">
                          <a:latin typeface="Calibri" pitchFamily="34" charset="0"/>
                          <a:cs typeface="Calibri" pitchFamily="34" charset="0"/>
                        </a:rPr>
                        <a:t>Mentoring visit @ Rs. 75,000 per</a:t>
                      </a:r>
                      <a:r>
                        <a:rPr lang="en-US" sz="1900" baseline="0" dirty="0" smtClean="0">
                          <a:latin typeface="Calibri" pitchFamily="34" charset="0"/>
                          <a:cs typeface="Calibri" pitchFamily="34" charset="0"/>
                        </a:rPr>
                        <a:t> month </a:t>
                      </a:r>
                      <a:endParaRPr lang="en-US" sz="19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9877">
                <a:tc>
                  <a:txBody>
                    <a:bodyPr/>
                    <a:lstStyle/>
                    <a:p>
                      <a:r>
                        <a:rPr lang="en-US" sz="1900" dirty="0" smtClean="0">
                          <a:latin typeface="Calibri" pitchFamily="34" charset="0"/>
                          <a:cs typeface="Calibri" pitchFamily="34" charset="0"/>
                        </a:rPr>
                        <a:t>4</a:t>
                      </a:r>
                      <a:endParaRPr lang="en-US" sz="19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900" dirty="0" smtClean="0">
                          <a:latin typeface="Calibri" pitchFamily="34" charset="0"/>
                          <a:cs typeface="Calibri" pitchFamily="34" charset="0"/>
                        </a:rPr>
                        <a:t>Teaching</a:t>
                      </a:r>
                      <a:r>
                        <a:rPr lang="en-US" sz="1900" baseline="0" dirty="0" smtClean="0">
                          <a:latin typeface="Calibri" pitchFamily="34" charset="0"/>
                          <a:cs typeface="Calibri" pitchFamily="34" charset="0"/>
                        </a:rPr>
                        <a:t> and medical Equipment @ Rs. 13 </a:t>
                      </a:r>
                      <a:r>
                        <a:rPr lang="en-US" sz="1900" baseline="0" dirty="0" err="1" smtClean="0">
                          <a:latin typeface="Calibri" pitchFamily="34" charset="0"/>
                          <a:cs typeface="Calibri" pitchFamily="34" charset="0"/>
                        </a:rPr>
                        <a:t>lakhs</a:t>
                      </a:r>
                      <a:r>
                        <a:rPr lang="en-US" sz="1900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en-US" sz="19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900" dirty="0" smtClean="0">
                          <a:latin typeface="Calibri" pitchFamily="34" charset="0"/>
                          <a:cs typeface="Calibri" pitchFamily="34" charset="0"/>
                        </a:rPr>
                        <a:t>Annual maintenance Rs. 50,000 per</a:t>
                      </a:r>
                      <a:r>
                        <a:rPr lang="en-US" sz="1900" baseline="0" dirty="0" smtClean="0">
                          <a:latin typeface="Calibri" pitchFamily="34" charset="0"/>
                          <a:cs typeface="Calibri" pitchFamily="34" charset="0"/>
                        </a:rPr>
                        <a:t> year </a:t>
                      </a:r>
                      <a:endParaRPr lang="en-US" sz="19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457200" y="5029200"/>
            <a:ext cx="2590800" cy="1600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200400" y="5029200"/>
            <a:ext cx="2590800" cy="16002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943600" y="5029200"/>
            <a:ext cx="2590800" cy="16002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04800" y="3733800"/>
            <a:ext cx="8534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4813" indent="-284163" algn="just">
              <a:buFont typeface="Arial" charset="0"/>
              <a:buChar char="•"/>
            </a:pPr>
            <a:r>
              <a:rPr lang="en-US" sz="2000" dirty="0" smtClean="0">
                <a:latin typeface="Calibri" pitchFamily="34" charset="0"/>
                <a:cs typeface="Calibri" pitchFamily="34" charset="0"/>
              </a:rPr>
              <a:t>Establishment cost of all 4 skill lab and operational cost for Bhopal and Gwalior skill lab for the FY 2014-15 provided by DFID</a:t>
            </a:r>
          </a:p>
          <a:p>
            <a:pPr marL="404813" indent="-284163" algn="just">
              <a:buFont typeface="Arial" charset="0"/>
              <a:buChar char="•"/>
            </a:pPr>
            <a:r>
              <a:rPr lang="en-US" sz="2000" dirty="0" smtClean="0">
                <a:latin typeface="Calibri" pitchFamily="34" charset="0"/>
                <a:cs typeface="Calibri" pitchFamily="34" charset="0"/>
              </a:rPr>
              <a:t>Provision of honorarium of Human Resource, Training, Mentoring Visit and annual maintenance in PIP 2015-16</a:t>
            </a:r>
            <a:endParaRPr lang="en-US" sz="20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9586" y="24890"/>
            <a:ext cx="1214414" cy="85410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4891"/>
            <a:ext cx="1142976" cy="9829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4321440"/>
              </p:ext>
            </p:extLst>
          </p:nvPr>
        </p:nvGraphicFramePr>
        <p:xfrm>
          <a:off x="251520" y="260645"/>
          <a:ext cx="8568952" cy="65973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60440"/>
                <a:gridCol w="2485929"/>
                <a:gridCol w="2122583"/>
              </a:tblGrid>
              <a:tr h="614606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3600" u="none" strike="noStrike" dirty="0">
                          <a:effectLst/>
                        </a:rPr>
                        <a:t>Time </a:t>
                      </a:r>
                      <a:r>
                        <a:rPr lang="en-US" sz="3600" u="none" strike="noStrike" dirty="0" smtClean="0">
                          <a:effectLst/>
                        </a:rPr>
                        <a:t>Utilization </a:t>
                      </a:r>
                      <a:r>
                        <a:rPr lang="en-US" sz="3600" u="none" strike="noStrike" dirty="0">
                          <a:effectLst/>
                        </a:rPr>
                        <a:t>in Skill Labs (in days)</a:t>
                      </a:r>
                      <a:endParaRPr lang="en-US" sz="3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2733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 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Gwalior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Bhopal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42733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No. of days since intiation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208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338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85467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Batches of Service providers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102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162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42733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Mentoring visits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30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48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42733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SBA trainers assessment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42733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Nursing tutors training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12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42733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LHV training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18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42733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Matrons training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18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18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85467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Master trainers of other states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12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42733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TOT of Skill lab trainers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18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42733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Total days utilised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188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278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42733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% days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90.4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82.2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1154023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5812</TotalTime>
  <Words>929</Words>
  <Application>Microsoft Office PowerPoint</Application>
  <PresentationFormat>On-screen Show (4:3)</PresentationFormat>
  <Paragraphs>148</Paragraphs>
  <Slides>13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ＭＳ Ｐゴシック</vt:lpstr>
      <vt:lpstr>AngsanaUPC</vt:lpstr>
      <vt:lpstr>Arial</vt:lpstr>
      <vt:lpstr>Calibri</vt:lpstr>
      <vt:lpstr>Corbel</vt:lpstr>
      <vt:lpstr>Wingdings</vt:lpstr>
      <vt:lpstr>Office Theme</vt:lpstr>
      <vt:lpstr>National Health Mission                           Dept. of  Public  Health &amp; Family Welfare, MP</vt:lpstr>
      <vt:lpstr>PowerPoint Presentation</vt:lpstr>
      <vt:lpstr>PowerPoint Presentation</vt:lpstr>
      <vt:lpstr>PowerPoint Presentation</vt:lpstr>
      <vt:lpstr>Steps for Operationalization- GoI guidelines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Way Forward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Richa Som</cp:lastModifiedBy>
  <cp:revision>231</cp:revision>
  <dcterms:created xsi:type="dcterms:W3CDTF">2014-12-21T10:37:24Z</dcterms:created>
  <dcterms:modified xsi:type="dcterms:W3CDTF">2015-07-02T08:18:12Z</dcterms:modified>
</cp:coreProperties>
</file>