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E354D-8923-45C4-B898-5F10B8D7028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0F5651-E3B7-45E7-BDA1-E35F180AC07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highlight>
                <a:srgbClr val="FFFF00"/>
              </a:highlight>
            </a:rPr>
            <a:t>ASK</a:t>
          </a:r>
          <a:endParaRPr lang="en-US" sz="1900" b="1" dirty="0">
            <a:solidFill>
              <a:schemeClr val="tx1"/>
            </a:solidFill>
            <a:highlight>
              <a:srgbClr val="FFFF00"/>
            </a:highlight>
          </a:endParaRPr>
        </a:p>
        <a:p>
          <a:r>
            <a:rPr lang="en-US" sz="1900" b="1" dirty="0"/>
            <a:t>Fever</a:t>
          </a:r>
        </a:p>
        <a:p>
          <a:r>
            <a:rPr lang="en-US" sz="1900" b="1" dirty="0"/>
            <a:t>Runny nose</a:t>
          </a:r>
        </a:p>
        <a:p>
          <a:r>
            <a:rPr lang="en-US" sz="1900" b="1" dirty="0"/>
            <a:t>Loose stools</a:t>
          </a:r>
        </a:p>
        <a:p>
          <a:r>
            <a:rPr lang="en-US" sz="1900" b="1" dirty="0"/>
            <a:t>Poor feeding </a:t>
          </a:r>
          <a:endParaRPr lang="en-IN" sz="1900" b="1" dirty="0"/>
        </a:p>
      </dgm:t>
    </dgm:pt>
    <dgm:pt modelId="{23330E91-B602-4F54-8603-601CA79FCE6E}" type="parTrans" cxnId="{241278B1-9D9E-469A-BD46-23B27FC6D91E}">
      <dgm:prSet/>
      <dgm:spPr/>
      <dgm:t>
        <a:bodyPr/>
        <a:lstStyle/>
        <a:p>
          <a:endParaRPr lang="en-IN"/>
        </a:p>
      </dgm:t>
    </dgm:pt>
    <dgm:pt modelId="{BADF2D7D-5191-424D-B5E4-61BA2F807E32}" type="sibTrans" cxnId="{241278B1-9D9E-469A-BD46-23B27FC6D91E}">
      <dgm:prSet/>
      <dgm:spPr/>
      <dgm:t>
        <a:bodyPr/>
        <a:lstStyle/>
        <a:p>
          <a:endParaRPr lang="en-IN"/>
        </a:p>
      </dgm:t>
    </dgm:pt>
    <dgm:pt modelId="{A58C922C-8E9A-4CF1-920F-7D2CEB069B1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highlight>
                <a:srgbClr val="FFFF00"/>
              </a:highlight>
            </a:rPr>
            <a:t>LOOK</a:t>
          </a:r>
          <a:endParaRPr lang="en-US" sz="1900" b="1" dirty="0">
            <a:solidFill>
              <a:schemeClr val="tx1"/>
            </a:solidFill>
            <a:highlight>
              <a:srgbClr val="FFFF00"/>
            </a:highlight>
          </a:endParaRPr>
        </a:p>
        <a:p>
          <a:r>
            <a:rPr lang="en-US" sz="1900" b="1" dirty="0"/>
            <a:t>Breathing rate *</a:t>
          </a:r>
        </a:p>
        <a:p>
          <a:r>
            <a:rPr lang="en-US" sz="1900" b="1" dirty="0"/>
            <a:t>Nasal flaring</a:t>
          </a:r>
        </a:p>
        <a:p>
          <a:r>
            <a:rPr lang="en-US" sz="1900" b="1" dirty="0"/>
            <a:t>Chest indrawing</a:t>
          </a:r>
        </a:p>
        <a:p>
          <a:r>
            <a:rPr lang="en-US" sz="1900" b="1" dirty="0"/>
            <a:t>Lethargic</a:t>
          </a:r>
        </a:p>
        <a:p>
          <a:r>
            <a:rPr lang="en-US" sz="1900" b="1" dirty="0"/>
            <a:t>Sunken/ pale/red eyes</a:t>
          </a:r>
        </a:p>
        <a:p>
          <a:r>
            <a:rPr lang="en-US" sz="1900" b="1" dirty="0"/>
            <a:t>Skin rash</a:t>
          </a:r>
        </a:p>
        <a:p>
          <a:endParaRPr lang="en-IN" sz="1900" dirty="0"/>
        </a:p>
      </dgm:t>
    </dgm:pt>
    <dgm:pt modelId="{29D766C9-773B-45A2-B272-7A866DF68B30}" type="parTrans" cxnId="{D0B1E929-214E-40C9-AFAF-1CC84F68B7E5}">
      <dgm:prSet/>
      <dgm:spPr/>
      <dgm:t>
        <a:bodyPr/>
        <a:lstStyle/>
        <a:p>
          <a:endParaRPr lang="en-IN"/>
        </a:p>
      </dgm:t>
    </dgm:pt>
    <dgm:pt modelId="{801893B3-4CB6-45A8-A268-BAA36DC2B555}" type="sibTrans" cxnId="{D0B1E929-214E-40C9-AFAF-1CC84F68B7E5}">
      <dgm:prSet/>
      <dgm:spPr/>
      <dgm:t>
        <a:bodyPr/>
        <a:lstStyle/>
        <a:p>
          <a:endParaRPr lang="en-IN"/>
        </a:p>
      </dgm:t>
    </dgm:pt>
    <dgm:pt modelId="{F534BBE5-730D-4F2E-B069-8855D2202A4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highlight>
                <a:srgbClr val="FFFF00"/>
              </a:highlight>
            </a:rPr>
            <a:t>LISTEN/ FEEL</a:t>
          </a:r>
        </a:p>
        <a:p>
          <a:r>
            <a:rPr lang="en-US" sz="1900" b="1" dirty="0"/>
            <a:t>Grunting</a:t>
          </a:r>
        </a:p>
        <a:p>
          <a:r>
            <a:rPr lang="en-US" sz="1900" b="1" dirty="0"/>
            <a:t>Temperature – hot/ too cold</a:t>
          </a:r>
        </a:p>
        <a:p>
          <a:r>
            <a:rPr lang="en-US" sz="1900" b="1" dirty="0"/>
            <a:t>Skin pinch - dehydration</a:t>
          </a:r>
        </a:p>
        <a:p>
          <a:endParaRPr lang="en-IN" sz="1900" dirty="0"/>
        </a:p>
      </dgm:t>
    </dgm:pt>
    <dgm:pt modelId="{B93AAA68-3EC7-4341-823B-FBC47DA5FA0D}" type="parTrans" cxnId="{128D18A6-B68B-402D-95D6-85557FC3899A}">
      <dgm:prSet/>
      <dgm:spPr/>
      <dgm:t>
        <a:bodyPr/>
        <a:lstStyle/>
        <a:p>
          <a:endParaRPr lang="en-IN"/>
        </a:p>
      </dgm:t>
    </dgm:pt>
    <dgm:pt modelId="{54784ED5-C508-4EFB-BF63-7CEF084CEA8E}" type="sibTrans" cxnId="{128D18A6-B68B-402D-95D6-85557FC3899A}">
      <dgm:prSet/>
      <dgm:spPr/>
      <dgm:t>
        <a:bodyPr/>
        <a:lstStyle/>
        <a:p>
          <a:endParaRPr lang="en-IN"/>
        </a:p>
      </dgm:t>
    </dgm:pt>
    <dgm:pt modelId="{FBF8CBDB-3727-4D1C-B0B3-6F51EA6481F9}" type="pres">
      <dgm:prSet presAssocID="{7BFE354D-8923-45C4-B898-5F10B8D7028B}" presName="Name0" presStyleCnt="0">
        <dgm:presLayoutVars>
          <dgm:dir/>
          <dgm:resizeHandles val="exact"/>
        </dgm:presLayoutVars>
      </dgm:prSet>
      <dgm:spPr/>
    </dgm:pt>
    <dgm:pt modelId="{D92CC62E-6C03-472B-A9BA-142D0E0E656B}" type="pres">
      <dgm:prSet presAssocID="{7BFE354D-8923-45C4-B898-5F10B8D7028B}" presName="bkgdShp" presStyleLbl="alignAccFollowNode1" presStyleIdx="0" presStyleCnt="1"/>
      <dgm:spPr>
        <a:solidFill>
          <a:srgbClr val="92D050">
            <a:alpha val="90000"/>
          </a:srgbClr>
        </a:solidFill>
      </dgm:spPr>
    </dgm:pt>
    <dgm:pt modelId="{DD0E7389-7DDE-4726-8780-3E2E7535651F}" type="pres">
      <dgm:prSet presAssocID="{7BFE354D-8923-45C4-B898-5F10B8D7028B}" presName="linComp" presStyleCnt="0"/>
      <dgm:spPr/>
    </dgm:pt>
    <dgm:pt modelId="{5C53F4BE-7DB6-4FDA-B927-507836182BC3}" type="pres">
      <dgm:prSet presAssocID="{790F5651-E3B7-45E7-BDA1-E35F180AC07D}" presName="compNode" presStyleCnt="0"/>
      <dgm:spPr/>
    </dgm:pt>
    <dgm:pt modelId="{FD09F7EF-A126-440F-B51B-984D0FEEA5D4}" type="pres">
      <dgm:prSet presAssocID="{790F5651-E3B7-45E7-BDA1-E35F180AC07D}" presName="node" presStyleLbl="node1" presStyleIdx="0" presStyleCnt="3">
        <dgm:presLayoutVars>
          <dgm:bulletEnabled val="1"/>
        </dgm:presLayoutVars>
      </dgm:prSet>
      <dgm:spPr/>
    </dgm:pt>
    <dgm:pt modelId="{127337E0-2547-44EE-A1DF-BC31D88B4E33}" type="pres">
      <dgm:prSet presAssocID="{790F5651-E3B7-45E7-BDA1-E35F180AC07D}" presName="invisiNode" presStyleLbl="node1" presStyleIdx="0" presStyleCnt="3"/>
      <dgm:spPr/>
    </dgm:pt>
    <dgm:pt modelId="{F21D53AE-FA1A-4FCE-BAFA-9C348EF8550F}" type="pres">
      <dgm:prSet presAssocID="{790F5651-E3B7-45E7-BDA1-E35F180AC07D}" presName="imagNode" presStyleLbl="fgImgPlace1" presStyleIdx="0" presStyleCnt="3" custScaleX="43893" custScaleY="55281" custLinFactNeighborX="11292" custLinFactNeighborY="2879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34F21AC-4361-4CA2-936D-82EE74D3CA76}" type="pres">
      <dgm:prSet presAssocID="{BADF2D7D-5191-424D-B5E4-61BA2F807E32}" presName="sibTrans" presStyleLbl="sibTrans2D1" presStyleIdx="0" presStyleCnt="0"/>
      <dgm:spPr/>
    </dgm:pt>
    <dgm:pt modelId="{7407B9B1-83D1-461B-AA4B-3A02FA1B2A18}" type="pres">
      <dgm:prSet presAssocID="{A58C922C-8E9A-4CF1-920F-7D2CEB069B11}" presName="compNode" presStyleCnt="0"/>
      <dgm:spPr/>
    </dgm:pt>
    <dgm:pt modelId="{EE6DF011-E6F7-47DB-A294-8BD7495A57CA}" type="pres">
      <dgm:prSet presAssocID="{A58C922C-8E9A-4CF1-920F-7D2CEB069B11}" presName="node" presStyleLbl="node1" presStyleIdx="1" presStyleCnt="3" custScaleX="146158">
        <dgm:presLayoutVars>
          <dgm:bulletEnabled val="1"/>
        </dgm:presLayoutVars>
      </dgm:prSet>
      <dgm:spPr/>
    </dgm:pt>
    <dgm:pt modelId="{59F6247F-5243-4D23-AB40-E1D2ED514ACC}" type="pres">
      <dgm:prSet presAssocID="{A58C922C-8E9A-4CF1-920F-7D2CEB069B11}" presName="invisiNode" presStyleLbl="node1" presStyleIdx="1" presStyleCnt="3"/>
      <dgm:spPr/>
    </dgm:pt>
    <dgm:pt modelId="{540C4071-18C9-4BB7-A01B-EFB2F01A38AB}" type="pres">
      <dgm:prSet presAssocID="{A58C922C-8E9A-4CF1-920F-7D2CEB069B11}" presName="imagNode" presStyleLbl="fgImgPlace1" presStyleIdx="1" presStyleCnt="3" custLinFactNeighborX="8271" custLinFactNeighborY="-824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3B063594-F2BC-42B3-87B9-26FD5D195FC2}" type="pres">
      <dgm:prSet presAssocID="{801893B3-4CB6-45A8-A268-BAA36DC2B555}" presName="sibTrans" presStyleLbl="sibTrans2D1" presStyleIdx="0" presStyleCnt="0"/>
      <dgm:spPr/>
    </dgm:pt>
    <dgm:pt modelId="{CD2542C3-4F3C-4E1B-B80F-04DAD5E4C7A5}" type="pres">
      <dgm:prSet presAssocID="{F534BBE5-730D-4F2E-B069-8855D2202A4C}" presName="compNode" presStyleCnt="0"/>
      <dgm:spPr/>
    </dgm:pt>
    <dgm:pt modelId="{B6A86C71-2D93-4CB8-923F-61604C176728}" type="pres">
      <dgm:prSet presAssocID="{F534BBE5-730D-4F2E-B069-8855D2202A4C}" presName="node" presStyleLbl="node1" presStyleIdx="2" presStyleCnt="3">
        <dgm:presLayoutVars>
          <dgm:bulletEnabled val="1"/>
        </dgm:presLayoutVars>
      </dgm:prSet>
      <dgm:spPr/>
    </dgm:pt>
    <dgm:pt modelId="{96FC3516-25BD-43B0-921E-81155CA56961}" type="pres">
      <dgm:prSet presAssocID="{F534BBE5-730D-4F2E-B069-8855D2202A4C}" presName="invisiNode" presStyleLbl="node1" presStyleIdx="2" presStyleCnt="3"/>
      <dgm:spPr/>
    </dgm:pt>
    <dgm:pt modelId="{197D5404-7280-4271-B7D0-84B0C33AFDBB}" type="pres">
      <dgm:prSet presAssocID="{F534BBE5-730D-4F2E-B069-8855D2202A4C}" presName="imagNode" presStyleLbl="fgImgPlace1" presStyleIdx="2" presStyleCnt="3" custScaleX="98095" custScaleY="107604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bright="-19000" contrast="300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860B8007-4CAC-4E3E-BA07-7DF0E3BE5E6C}" type="presOf" srcId="{A58C922C-8E9A-4CF1-920F-7D2CEB069B11}" destId="{EE6DF011-E6F7-47DB-A294-8BD7495A57CA}" srcOrd="0" destOrd="0" presId="urn:microsoft.com/office/officeart/2005/8/layout/pList2"/>
    <dgm:cxn modelId="{F61D5724-ECE8-49E5-8E8C-4F182DA7149E}" type="presOf" srcId="{7BFE354D-8923-45C4-B898-5F10B8D7028B}" destId="{FBF8CBDB-3727-4D1C-B0B3-6F51EA6481F9}" srcOrd="0" destOrd="0" presId="urn:microsoft.com/office/officeart/2005/8/layout/pList2"/>
    <dgm:cxn modelId="{6F5FC927-32EC-4FE0-A5FD-5C7F1182CA67}" type="presOf" srcId="{801893B3-4CB6-45A8-A268-BAA36DC2B555}" destId="{3B063594-F2BC-42B3-87B9-26FD5D195FC2}" srcOrd="0" destOrd="0" presId="urn:microsoft.com/office/officeart/2005/8/layout/pList2"/>
    <dgm:cxn modelId="{D0B1E929-214E-40C9-AFAF-1CC84F68B7E5}" srcId="{7BFE354D-8923-45C4-B898-5F10B8D7028B}" destId="{A58C922C-8E9A-4CF1-920F-7D2CEB069B11}" srcOrd="1" destOrd="0" parTransId="{29D766C9-773B-45A2-B272-7A866DF68B30}" sibTransId="{801893B3-4CB6-45A8-A268-BAA36DC2B555}"/>
    <dgm:cxn modelId="{7607D27F-679B-482A-B431-F08C9D8033C6}" type="presOf" srcId="{BADF2D7D-5191-424D-B5E4-61BA2F807E32}" destId="{834F21AC-4361-4CA2-936D-82EE74D3CA76}" srcOrd="0" destOrd="0" presId="urn:microsoft.com/office/officeart/2005/8/layout/pList2"/>
    <dgm:cxn modelId="{128D18A6-B68B-402D-95D6-85557FC3899A}" srcId="{7BFE354D-8923-45C4-B898-5F10B8D7028B}" destId="{F534BBE5-730D-4F2E-B069-8855D2202A4C}" srcOrd="2" destOrd="0" parTransId="{B93AAA68-3EC7-4341-823B-FBC47DA5FA0D}" sibTransId="{54784ED5-C508-4EFB-BF63-7CEF084CEA8E}"/>
    <dgm:cxn modelId="{792C8CAC-3B34-40B6-A806-D68A56E2A5B4}" type="presOf" srcId="{790F5651-E3B7-45E7-BDA1-E35F180AC07D}" destId="{FD09F7EF-A126-440F-B51B-984D0FEEA5D4}" srcOrd="0" destOrd="0" presId="urn:microsoft.com/office/officeart/2005/8/layout/pList2"/>
    <dgm:cxn modelId="{7D0913AE-2950-4DEE-AA7B-D5375A84354C}" type="presOf" srcId="{F534BBE5-730D-4F2E-B069-8855D2202A4C}" destId="{B6A86C71-2D93-4CB8-923F-61604C176728}" srcOrd="0" destOrd="0" presId="urn:microsoft.com/office/officeart/2005/8/layout/pList2"/>
    <dgm:cxn modelId="{241278B1-9D9E-469A-BD46-23B27FC6D91E}" srcId="{7BFE354D-8923-45C4-B898-5F10B8D7028B}" destId="{790F5651-E3B7-45E7-BDA1-E35F180AC07D}" srcOrd="0" destOrd="0" parTransId="{23330E91-B602-4F54-8603-601CA79FCE6E}" sibTransId="{BADF2D7D-5191-424D-B5E4-61BA2F807E32}"/>
    <dgm:cxn modelId="{D74254BB-26FF-4878-8BBE-FD87EFAB83E4}" type="presParOf" srcId="{FBF8CBDB-3727-4D1C-B0B3-6F51EA6481F9}" destId="{D92CC62E-6C03-472B-A9BA-142D0E0E656B}" srcOrd="0" destOrd="0" presId="urn:microsoft.com/office/officeart/2005/8/layout/pList2"/>
    <dgm:cxn modelId="{2A88D019-CB8C-4E34-AB23-531AE6AF9063}" type="presParOf" srcId="{FBF8CBDB-3727-4D1C-B0B3-6F51EA6481F9}" destId="{DD0E7389-7DDE-4726-8780-3E2E7535651F}" srcOrd="1" destOrd="0" presId="urn:microsoft.com/office/officeart/2005/8/layout/pList2"/>
    <dgm:cxn modelId="{E9BD2684-B6F5-49A6-9CCD-23B1152BA1F3}" type="presParOf" srcId="{DD0E7389-7DDE-4726-8780-3E2E7535651F}" destId="{5C53F4BE-7DB6-4FDA-B927-507836182BC3}" srcOrd="0" destOrd="0" presId="urn:microsoft.com/office/officeart/2005/8/layout/pList2"/>
    <dgm:cxn modelId="{066230F9-422B-48AA-A9C0-709EFD1A9464}" type="presParOf" srcId="{5C53F4BE-7DB6-4FDA-B927-507836182BC3}" destId="{FD09F7EF-A126-440F-B51B-984D0FEEA5D4}" srcOrd="0" destOrd="0" presId="urn:microsoft.com/office/officeart/2005/8/layout/pList2"/>
    <dgm:cxn modelId="{81E680AB-B1F6-42BD-BBEC-CABB87A73D17}" type="presParOf" srcId="{5C53F4BE-7DB6-4FDA-B927-507836182BC3}" destId="{127337E0-2547-44EE-A1DF-BC31D88B4E33}" srcOrd="1" destOrd="0" presId="urn:microsoft.com/office/officeart/2005/8/layout/pList2"/>
    <dgm:cxn modelId="{5FF59E9D-6E53-460C-A2E3-47BE47A113C2}" type="presParOf" srcId="{5C53F4BE-7DB6-4FDA-B927-507836182BC3}" destId="{F21D53AE-FA1A-4FCE-BAFA-9C348EF8550F}" srcOrd="2" destOrd="0" presId="urn:microsoft.com/office/officeart/2005/8/layout/pList2"/>
    <dgm:cxn modelId="{789515FC-AA0A-4590-88D6-1016A08D20E9}" type="presParOf" srcId="{DD0E7389-7DDE-4726-8780-3E2E7535651F}" destId="{834F21AC-4361-4CA2-936D-82EE74D3CA76}" srcOrd="1" destOrd="0" presId="urn:microsoft.com/office/officeart/2005/8/layout/pList2"/>
    <dgm:cxn modelId="{1BC947D8-761C-41B4-BBB8-7A76BCFECD12}" type="presParOf" srcId="{DD0E7389-7DDE-4726-8780-3E2E7535651F}" destId="{7407B9B1-83D1-461B-AA4B-3A02FA1B2A18}" srcOrd="2" destOrd="0" presId="urn:microsoft.com/office/officeart/2005/8/layout/pList2"/>
    <dgm:cxn modelId="{DC1673EB-4395-4826-A8FE-8CBF6BF3A68E}" type="presParOf" srcId="{7407B9B1-83D1-461B-AA4B-3A02FA1B2A18}" destId="{EE6DF011-E6F7-47DB-A294-8BD7495A57CA}" srcOrd="0" destOrd="0" presId="urn:microsoft.com/office/officeart/2005/8/layout/pList2"/>
    <dgm:cxn modelId="{ACBDFFC7-1847-4B24-A871-E6A71E57275A}" type="presParOf" srcId="{7407B9B1-83D1-461B-AA4B-3A02FA1B2A18}" destId="{59F6247F-5243-4D23-AB40-E1D2ED514ACC}" srcOrd="1" destOrd="0" presId="urn:microsoft.com/office/officeart/2005/8/layout/pList2"/>
    <dgm:cxn modelId="{A350D590-A93A-48BE-BD3F-DCE796B4F662}" type="presParOf" srcId="{7407B9B1-83D1-461B-AA4B-3A02FA1B2A18}" destId="{540C4071-18C9-4BB7-A01B-EFB2F01A38AB}" srcOrd="2" destOrd="0" presId="urn:microsoft.com/office/officeart/2005/8/layout/pList2"/>
    <dgm:cxn modelId="{A86D939E-DC4B-48A4-9B0D-6F36D97F4DDD}" type="presParOf" srcId="{DD0E7389-7DDE-4726-8780-3E2E7535651F}" destId="{3B063594-F2BC-42B3-87B9-26FD5D195FC2}" srcOrd="3" destOrd="0" presId="urn:microsoft.com/office/officeart/2005/8/layout/pList2"/>
    <dgm:cxn modelId="{4C9BA1C6-C09D-49D9-AAC2-1F103373B581}" type="presParOf" srcId="{DD0E7389-7DDE-4726-8780-3E2E7535651F}" destId="{CD2542C3-4F3C-4E1B-B80F-04DAD5E4C7A5}" srcOrd="4" destOrd="0" presId="urn:microsoft.com/office/officeart/2005/8/layout/pList2"/>
    <dgm:cxn modelId="{81038ECC-E421-43B6-8211-18A645AD5AB9}" type="presParOf" srcId="{CD2542C3-4F3C-4E1B-B80F-04DAD5E4C7A5}" destId="{B6A86C71-2D93-4CB8-923F-61604C176728}" srcOrd="0" destOrd="0" presId="urn:microsoft.com/office/officeart/2005/8/layout/pList2"/>
    <dgm:cxn modelId="{771D2F04-5B4A-4063-8BD9-938CE0CC1704}" type="presParOf" srcId="{CD2542C3-4F3C-4E1B-B80F-04DAD5E4C7A5}" destId="{96FC3516-25BD-43B0-921E-81155CA56961}" srcOrd="1" destOrd="0" presId="urn:microsoft.com/office/officeart/2005/8/layout/pList2"/>
    <dgm:cxn modelId="{D377AF27-5864-4D38-9C0E-15989EAA3E01}" type="presParOf" srcId="{CD2542C3-4F3C-4E1B-B80F-04DAD5E4C7A5}" destId="{197D5404-7280-4271-B7D0-84B0C33AFDB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3EC5E-0A34-4397-A4FA-831AE384F155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6BC8DC7-89D6-49D3-9683-D4B4A0298A49}">
      <dgm:prSet/>
      <dgm:spPr/>
      <dgm:t>
        <a:bodyPr/>
        <a:lstStyle/>
        <a:p>
          <a:r>
            <a:rPr lang="en-US"/>
            <a:t>AGE BASED RESPIRATORY RATE CUT OFFS – FAST BREATHING</a:t>
          </a:r>
        </a:p>
      </dgm:t>
    </dgm:pt>
    <dgm:pt modelId="{95913967-AF3B-4460-8710-E63862453DD8}" type="parTrans" cxnId="{C0872880-E076-43CA-B045-EAF03AF59930}">
      <dgm:prSet/>
      <dgm:spPr/>
      <dgm:t>
        <a:bodyPr/>
        <a:lstStyle/>
        <a:p>
          <a:endParaRPr lang="en-US"/>
        </a:p>
      </dgm:t>
    </dgm:pt>
    <dgm:pt modelId="{CE785E01-A616-41D4-9C9E-ADC6743053FE}" type="sibTrans" cxnId="{C0872880-E076-43CA-B045-EAF03AF59930}">
      <dgm:prSet/>
      <dgm:spPr/>
      <dgm:t>
        <a:bodyPr/>
        <a:lstStyle/>
        <a:p>
          <a:endParaRPr lang="en-US"/>
        </a:p>
      </dgm:t>
    </dgm:pt>
    <dgm:pt modelId="{75E02ABF-E76C-4087-9948-2B7118636DDC}">
      <dgm:prSet/>
      <dgm:spPr/>
      <dgm:t>
        <a:bodyPr/>
        <a:lstStyle/>
        <a:p>
          <a:r>
            <a:rPr lang="en-US" dirty="0"/>
            <a:t>&lt; 2 mon. : 	&gt; 60/ min</a:t>
          </a:r>
        </a:p>
      </dgm:t>
    </dgm:pt>
    <dgm:pt modelId="{076679BA-B5D7-4669-A9B6-F4DE72DEFA0C}" type="parTrans" cxnId="{A9A0DB73-7A6A-46F3-92D5-2A74EBD0EAC0}">
      <dgm:prSet/>
      <dgm:spPr/>
      <dgm:t>
        <a:bodyPr/>
        <a:lstStyle/>
        <a:p>
          <a:endParaRPr lang="en-US"/>
        </a:p>
      </dgm:t>
    </dgm:pt>
    <dgm:pt modelId="{84BCC4C9-89E5-4C4F-A887-E789A8CAD88D}" type="sibTrans" cxnId="{A9A0DB73-7A6A-46F3-92D5-2A74EBD0EAC0}">
      <dgm:prSet/>
      <dgm:spPr/>
      <dgm:t>
        <a:bodyPr/>
        <a:lstStyle/>
        <a:p>
          <a:endParaRPr lang="en-US"/>
        </a:p>
      </dgm:t>
    </dgm:pt>
    <dgm:pt modelId="{393FB11C-3F22-4298-9692-98B8AB59567E}">
      <dgm:prSet/>
      <dgm:spPr/>
      <dgm:t>
        <a:bodyPr/>
        <a:lstStyle/>
        <a:p>
          <a:r>
            <a:rPr lang="en-US"/>
            <a:t>2- 12 mon. : 	&gt; 50/ min</a:t>
          </a:r>
        </a:p>
      </dgm:t>
    </dgm:pt>
    <dgm:pt modelId="{4DC76A69-4124-4D6C-BD9F-D73102CB888A}" type="parTrans" cxnId="{0CC80F43-E928-4894-91DF-7343566C1648}">
      <dgm:prSet/>
      <dgm:spPr/>
      <dgm:t>
        <a:bodyPr/>
        <a:lstStyle/>
        <a:p>
          <a:endParaRPr lang="en-US"/>
        </a:p>
      </dgm:t>
    </dgm:pt>
    <dgm:pt modelId="{7A3F33E6-3257-477C-BCF3-F869DD28830B}" type="sibTrans" cxnId="{0CC80F43-E928-4894-91DF-7343566C1648}">
      <dgm:prSet/>
      <dgm:spPr/>
      <dgm:t>
        <a:bodyPr/>
        <a:lstStyle/>
        <a:p>
          <a:endParaRPr lang="en-US"/>
        </a:p>
      </dgm:t>
    </dgm:pt>
    <dgm:pt modelId="{AEDA8A0D-00AA-4768-8ABE-970FB2ABF177}">
      <dgm:prSet/>
      <dgm:spPr/>
      <dgm:t>
        <a:bodyPr/>
        <a:lstStyle/>
        <a:p>
          <a:r>
            <a:rPr lang="en-US"/>
            <a:t>12 mon - 5 yrs.: 	 &gt; 40/ min</a:t>
          </a:r>
        </a:p>
      </dgm:t>
    </dgm:pt>
    <dgm:pt modelId="{4F50CFA5-ECBE-41A9-A5C3-379F3EB70640}" type="parTrans" cxnId="{B1CE5A58-190E-434D-98F9-0231C221BCAB}">
      <dgm:prSet/>
      <dgm:spPr/>
      <dgm:t>
        <a:bodyPr/>
        <a:lstStyle/>
        <a:p>
          <a:endParaRPr lang="en-US"/>
        </a:p>
      </dgm:t>
    </dgm:pt>
    <dgm:pt modelId="{D0F75227-A5FE-4B61-91D3-DEB4490B972B}" type="sibTrans" cxnId="{B1CE5A58-190E-434D-98F9-0231C221BCAB}">
      <dgm:prSet/>
      <dgm:spPr/>
      <dgm:t>
        <a:bodyPr/>
        <a:lstStyle/>
        <a:p>
          <a:endParaRPr lang="en-US"/>
        </a:p>
      </dgm:t>
    </dgm:pt>
    <dgm:pt modelId="{0CD56498-8AAB-4757-9A5C-EB5D189D6325}">
      <dgm:prSet/>
      <dgm:spPr/>
      <dgm:t>
        <a:bodyPr/>
        <a:lstStyle/>
        <a:p>
          <a:r>
            <a:rPr lang="en-US"/>
            <a:t>&gt; 5 yrs:  		&gt; 30/ min</a:t>
          </a:r>
        </a:p>
      </dgm:t>
    </dgm:pt>
    <dgm:pt modelId="{C28B9DA9-10E3-4715-8255-62025B15C09D}" type="parTrans" cxnId="{4788C950-54EA-4BF0-B3FB-61356B65A003}">
      <dgm:prSet/>
      <dgm:spPr/>
      <dgm:t>
        <a:bodyPr/>
        <a:lstStyle/>
        <a:p>
          <a:endParaRPr lang="en-US"/>
        </a:p>
      </dgm:t>
    </dgm:pt>
    <dgm:pt modelId="{0E9F2B6C-C839-4B6A-A6D0-AF9DB4DDAD7A}" type="sibTrans" cxnId="{4788C950-54EA-4BF0-B3FB-61356B65A003}">
      <dgm:prSet/>
      <dgm:spPr/>
      <dgm:t>
        <a:bodyPr/>
        <a:lstStyle/>
        <a:p>
          <a:endParaRPr lang="en-US"/>
        </a:p>
      </dgm:t>
    </dgm:pt>
    <dgm:pt modelId="{0D972A46-C8E3-413D-82D5-0AD1C20232D9}" type="pres">
      <dgm:prSet presAssocID="{36A3EC5E-0A34-4397-A4FA-831AE384F155}" presName="vert0" presStyleCnt="0">
        <dgm:presLayoutVars>
          <dgm:dir/>
          <dgm:animOne val="branch"/>
          <dgm:animLvl val="lvl"/>
        </dgm:presLayoutVars>
      </dgm:prSet>
      <dgm:spPr/>
    </dgm:pt>
    <dgm:pt modelId="{3A40967D-AA6C-434C-A1A2-CC7931BBC209}" type="pres">
      <dgm:prSet presAssocID="{16BC8DC7-89D6-49D3-9683-D4B4A0298A49}" presName="thickLine" presStyleLbl="alignNode1" presStyleIdx="0" presStyleCnt="5"/>
      <dgm:spPr/>
    </dgm:pt>
    <dgm:pt modelId="{C3ECC56B-1FC0-4A89-A8CF-BF300B4838F1}" type="pres">
      <dgm:prSet presAssocID="{16BC8DC7-89D6-49D3-9683-D4B4A0298A49}" presName="horz1" presStyleCnt="0"/>
      <dgm:spPr/>
    </dgm:pt>
    <dgm:pt modelId="{5256CC70-57B0-445E-A8FA-654D3986A1B8}" type="pres">
      <dgm:prSet presAssocID="{16BC8DC7-89D6-49D3-9683-D4B4A0298A49}" presName="tx1" presStyleLbl="revTx" presStyleIdx="0" presStyleCnt="5"/>
      <dgm:spPr/>
    </dgm:pt>
    <dgm:pt modelId="{D578AEB8-0725-4578-A3E0-6CC862E38037}" type="pres">
      <dgm:prSet presAssocID="{16BC8DC7-89D6-49D3-9683-D4B4A0298A49}" presName="vert1" presStyleCnt="0"/>
      <dgm:spPr/>
    </dgm:pt>
    <dgm:pt modelId="{4E79AAC0-71BA-4FB5-851E-1C6882D5E83B}" type="pres">
      <dgm:prSet presAssocID="{75E02ABF-E76C-4087-9948-2B7118636DDC}" presName="thickLine" presStyleLbl="alignNode1" presStyleIdx="1" presStyleCnt="5"/>
      <dgm:spPr/>
    </dgm:pt>
    <dgm:pt modelId="{5274AD6A-7E66-4E99-BE31-23AA4AF2DB03}" type="pres">
      <dgm:prSet presAssocID="{75E02ABF-E76C-4087-9948-2B7118636DDC}" presName="horz1" presStyleCnt="0"/>
      <dgm:spPr/>
    </dgm:pt>
    <dgm:pt modelId="{95289528-ACC6-4FD3-B655-51815F27FD0D}" type="pres">
      <dgm:prSet presAssocID="{75E02ABF-E76C-4087-9948-2B7118636DDC}" presName="tx1" presStyleLbl="revTx" presStyleIdx="1" presStyleCnt="5"/>
      <dgm:spPr/>
    </dgm:pt>
    <dgm:pt modelId="{A5A7A76F-5673-4BCB-AF97-5BDB3EFF4F4F}" type="pres">
      <dgm:prSet presAssocID="{75E02ABF-E76C-4087-9948-2B7118636DDC}" presName="vert1" presStyleCnt="0"/>
      <dgm:spPr/>
    </dgm:pt>
    <dgm:pt modelId="{BA9EA2F5-2FA8-40EA-B892-07763CC443AA}" type="pres">
      <dgm:prSet presAssocID="{393FB11C-3F22-4298-9692-98B8AB59567E}" presName="thickLine" presStyleLbl="alignNode1" presStyleIdx="2" presStyleCnt="5"/>
      <dgm:spPr/>
    </dgm:pt>
    <dgm:pt modelId="{814DC730-CAF9-4046-8655-2C5B132790E0}" type="pres">
      <dgm:prSet presAssocID="{393FB11C-3F22-4298-9692-98B8AB59567E}" presName="horz1" presStyleCnt="0"/>
      <dgm:spPr/>
    </dgm:pt>
    <dgm:pt modelId="{22E8D6E2-5D20-44DC-8F48-F6A6F16E9D8C}" type="pres">
      <dgm:prSet presAssocID="{393FB11C-3F22-4298-9692-98B8AB59567E}" presName="tx1" presStyleLbl="revTx" presStyleIdx="2" presStyleCnt="5"/>
      <dgm:spPr/>
    </dgm:pt>
    <dgm:pt modelId="{676C293B-1DC2-48C7-B260-3FAF43E82497}" type="pres">
      <dgm:prSet presAssocID="{393FB11C-3F22-4298-9692-98B8AB59567E}" presName="vert1" presStyleCnt="0"/>
      <dgm:spPr/>
    </dgm:pt>
    <dgm:pt modelId="{9CB7C8C8-7221-4273-B44F-77D991200928}" type="pres">
      <dgm:prSet presAssocID="{AEDA8A0D-00AA-4768-8ABE-970FB2ABF177}" presName="thickLine" presStyleLbl="alignNode1" presStyleIdx="3" presStyleCnt="5"/>
      <dgm:spPr/>
    </dgm:pt>
    <dgm:pt modelId="{1DB4F13C-B370-49D3-B9CA-396CEC61A759}" type="pres">
      <dgm:prSet presAssocID="{AEDA8A0D-00AA-4768-8ABE-970FB2ABF177}" presName="horz1" presStyleCnt="0"/>
      <dgm:spPr/>
    </dgm:pt>
    <dgm:pt modelId="{B80EC7DF-F3AB-45DB-97F2-52FBDD9550E7}" type="pres">
      <dgm:prSet presAssocID="{AEDA8A0D-00AA-4768-8ABE-970FB2ABF177}" presName="tx1" presStyleLbl="revTx" presStyleIdx="3" presStyleCnt="5"/>
      <dgm:spPr/>
    </dgm:pt>
    <dgm:pt modelId="{34D87DEF-404F-44F7-9D67-1B0B20343060}" type="pres">
      <dgm:prSet presAssocID="{AEDA8A0D-00AA-4768-8ABE-970FB2ABF177}" presName="vert1" presStyleCnt="0"/>
      <dgm:spPr/>
    </dgm:pt>
    <dgm:pt modelId="{3D472F3A-4D3D-4C14-8A8A-D3EDA636DE8E}" type="pres">
      <dgm:prSet presAssocID="{0CD56498-8AAB-4757-9A5C-EB5D189D6325}" presName="thickLine" presStyleLbl="alignNode1" presStyleIdx="4" presStyleCnt="5"/>
      <dgm:spPr/>
    </dgm:pt>
    <dgm:pt modelId="{63B89D5D-F6B1-401F-8F18-4DAAF5919C17}" type="pres">
      <dgm:prSet presAssocID="{0CD56498-8AAB-4757-9A5C-EB5D189D6325}" presName="horz1" presStyleCnt="0"/>
      <dgm:spPr/>
    </dgm:pt>
    <dgm:pt modelId="{F7E2D877-43B8-4199-ACEA-273E9954059C}" type="pres">
      <dgm:prSet presAssocID="{0CD56498-8AAB-4757-9A5C-EB5D189D6325}" presName="tx1" presStyleLbl="revTx" presStyleIdx="4" presStyleCnt="5"/>
      <dgm:spPr/>
    </dgm:pt>
    <dgm:pt modelId="{E90E80DF-C615-4F2A-8240-6C7243F0155D}" type="pres">
      <dgm:prSet presAssocID="{0CD56498-8AAB-4757-9A5C-EB5D189D6325}" presName="vert1" presStyleCnt="0"/>
      <dgm:spPr/>
    </dgm:pt>
  </dgm:ptLst>
  <dgm:cxnLst>
    <dgm:cxn modelId="{3047E22A-43D7-4B09-A2B4-091539B39661}" type="presOf" srcId="{AEDA8A0D-00AA-4768-8ABE-970FB2ABF177}" destId="{B80EC7DF-F3AB-45DB-97F2-52FBDD9550E7}" srcOrd="0" destOrd="0" presId="urn:microsoft.com/office/officeart/2008/layout/LinedList"/>
    <dgm:cxn modelId="{0CC80F43-E928-4894-91DF-7343566C1648}" srcId="{36A3EC5E-0A34-4397-A4FA-831AE384F155}" destId="{393FB11C-3F22-4298-9692-98B8AB59567E}" srcOrd="2" destOrd="0" parTransId="{4DC76A69-4124-4D6C-BD9F-D73102CB888A}" sibTransId="{7A3F33E6-3257-477C-BCF3-F869DD28830B}"/>
    <dgm:cxn modelId="{4788C950-54EA-4BF0-B3FB-61356B65A003}" srcId="{36A3EC5E-0A34-4397-A4FA-831AE384F155}" destId="{0CD56498-8AAB-4757-9A5C-EB5D189D6325}" srcOrd="4" destOrd="0" parTransId="{C28B9DA9-10E3-4715-8255-62025B15C09D}" sibTransId="{0E9F2B6C-C839-4B6A-A6D0-AF9DB4DDAD7A}"/>
    <dgm:cxn modelId="{A9A0DB73-7A6A-46F3-92D5-2A74EBD0EAC0}" srcId="{36A3EC5E-0A34-4397-A4FA-831AE384F155}" destId="{75E02ABF-E76C-4087-9948-2B7118636DDC}" srcOrd="1" destOrd="0" parTransId="{076679BA-B5D7-4669-A9B6-F4DE72DEFA0C}" sibTransId="{84BCC4C9-89E5-4C4F-A887-E789A8CAD88D}"/>
    <dgm:cxn modelId="{B316E854-5714-40E4-BA12-28EFC3FAA679}" type="presOf" srcId="{16BC8DC7-89D6-49D3-9683-D4B4A0298A49}" destId="{5256CC70-57B0-445E-A8FA-654D3986A1B8}" srcOrd="0" destOrd="0" presId="urn:microsoft.com/office/officeart/2008/layout/LinedList"/>
    <dgm:cxn modelId="{B1CE5A58-190E-434D-98F9-0231C221BCAB}" srcId="{36A3EC5E-0A34-4397-A4FA-831AE384F155}" destId="{AEDA8A0D-00AA-4768-8ABE-970FB2ABF177}" srcOrd="3" destOrd="0" parTransId="{4F50CFA5-ECBE-41A9-A5C3-379F3EB70640}" sibTransId="{D0F75227-A5FE-4B61-91D3-DEB4490B972B}"/>
    <dgm:cxn modelId="{C0872880-E076-43CA-B045-EAF03AF59930}" srcId="{36A3EC5E-0A34-4397-A4FA-831AE384F155}" destId="{16BC8DC7-89D6-49D3-9683-D4B4A0298A49}" srcOrd="0" destOrd="0" parTransId="{95913967-AF3B-4460-8710-E63862453DD8}" sibTransId="{CE785E01-A616-41D4-9C9E-ADC6743053FE}"/>
    <dgm:cxn modelId="{B0802E8F-1313-41CD-BA24-0E77A32BDFE6}" type="presOf" srcId="{393FB11C-3F22-4298-9692-98B8AB59567E}" destId="{22E8D6E2-5D20-44DC-8F48-F6A6F16E9D8C}" srcOrd="0" destOrd="0" presId="urn:microsoft.com/office/officeart/2008/layout/LinedList"/>
    <dgm:cxn modelId="{F0E855CD-2EC4-4669-AFE0-D946A3DBC0EB}" type="presOf" srcId="{75E02ABF-E76C-4087-9948-2B7118636DDC}" destId="{95289528-ACC6-4FD3-B655-51815F27FD0D}" srcOrd="0" destOrd="0" presId="urn:microsoft.com/office/officeart/2008/layout/LinedList"/>
    <dgm:cxn modelId="{79BDA9DE-B64F-4FCA-B86A-85A571A1654F}" type="presOf" srcId="{0CD56498-8AAB-4757-9A5C-EB5D189D6325}" destId="{F7E2D877-43B8-4199-ACEA-273E9954059C}" srcOrd="0" destOrd="0" presId="urn:microsoft.com/office/officeart/2008/layout/LinedList"/>
    <dgm:cxn modelId="{33EC56E3-60C5-4EE0-A625-27BBB3DA3CBB}" type="presOf" srcId="{36A3EC5E-0A34-4397-A4FA-831AE384F155}" destId="{0D972A46-C8E3-413D-82D5-0AD1C20232D9}" srcOrd="0" destOrd="0" presId="urn:microsoft.com/office/officeart/2008/layout/LinedList"/>
    <dgm:cxn modelId="{0410AE6E-E899-4BA5-8728-79952910BF7E}" type="presParOf" srcId="{0D972A46-C8E3-413D-82D5-0AD1C20232D9}" destId="{3A40967D-AA6C-434C-A1A2-CC7931BBC209}" srcOrd="0" destOrd="0" presId="urn:microsoft.com/office/officeart/2008/layout/LinedList"/>
    <dgm:cxn modelId="{A6A23E23-61A6-4593-B0AA-4FC92C002A55}" type="presParOf" srcId="{0D972A46-C8E3-413D-82D5-0AD1C20232D9}" destId="{C3ECC56B-1FC0-4A89-A8CF-BF300B4838F1}" srcOrd="1" destOrd="0" presId="urn:microsoft.com/office/officeart/2008/layout/LinedList"/>
    <dgm:cxn modelId="{317611BD-4E77-4BF2-99CA-377D3558B6F6}" type="presParOf" srcId="{C3ECC56B-1FC0-4A89-A8CF-BF300B4838F1}" destId="{5256CC70-57B0-445E-A8FA-654D3986A1B8}" srcOrd="0" destOrd="0" presId="urn:microsoft.com/office/officeart/2008/layout/LinedList"/>
    <dgm:cxn modelId="{243464BA-28D5-4B5B-91AB-B5F4C53C9599}" type="presParOf" srcId="{C3ECC56B-1FC0-4A89-A8CF-BF300B4838F1}" destId="{D578AEB8-0725-4578-A3E0-6CC862E38037}" srcOrd="1" destOrd="0" presId="urn:microsoft.com/office/officeart/2008/layout/LinedList"/>
    <dgm:cxn modelId="{9DDC1E55-3927-4C79-93B7-56C16E0342D0}" type="presParOf" srcId="{0D972A46-C8E3-413D-82D5-0AD1C20232D9}" destId="{4E79AAC0-71BA-4FB5-851E-1C6882D5E83B}" srcOrd="2" destOrd="0" presId="urn:microsoft.com/office/officeart/2008/layout/LinedList"/>
    <dgm:cxn modelId="{D5C03973-327D-4696-ACC1-AD5405375285}" type="presParOf" srcId="{0D972A46-C8E3-413D-82D5-0AD1C20232D9}" destId="{5274AD6A-7E66-4E99-BE31-23AA4AF2DB03}" srcOrd="3" destOrd="0" presId="urn:microsoft.com/office/officeart/2008/layout/LinedList"/>
    <dgm:cxn modelId="{087E9E85-E8CE-4391-90CF-7FEEC7681BE0}" type="presParOf" srcId="{5274AD6A-7E66-4E99-BE31-23AA4AF2DB03}" destId="{95289528-ACC6-4FD3-B655-51815F27FD0D}" srcOrd="0" destOrd="0" presId="urn:microsoft.com/office/officeart/2008/layout/LinedList"/>
    <dgm:cxn modelId="{AF9A978F-CD79-4E00-AB51-CF1E7DF2E32B}" type="presParOf" srcId="{5274AD6A-7E66-4E99-BE31-23AA4AF2DB03}" destId="{A5A7A76F-5673-4BCB-AF97-5BDB3EFF4F4F}" srcOrd="1" destOrd="0" presId="urn:microsoft.com/office/officeart/2008/layout/LinedList"/>
    <dgm:cxn modelId="{463AAADA-7380-4B9F-8ECF-405602E70E91}" type="presParOf" srcId="{0D972A46-C8E3-413D-82D5-0AD1C20232D9}" destId="{BA9EA2F5-2FA8-40EA-B892-07763CC443AA}" srcOrd="4" destOrd="0" presId="urn:microsoft.com/office/officeart/2008/layout/LinedList"/>
    <dgm:cxn modelId="{12F180A4-CBF6-4CC6-B9A1-BC42148D6C9B}" type="presParOf" srcId="{0D972A46-C8E3-413D-82D5-0AD1C20232D9}" destId="{814DC730-CAF9-4046-8655-2C5B132790E0}" srcOrd="5" destOrd="0" presId="urn:microsoft.com/office/officeart/2008/layout/LinedList"/>
    <dgm:cxn modelId="{AAFA56AA-9E7D-4815-983A-3A2B85D8D2F6}" type="presParOf" srcId="{814DC730-CAF9-4046-8655-2C5B132790E0}" destId="{22E8D6E2-5D20-44DC-8F48-F6A6F16E9D8C}" srcOrd="0" destOrd="0" presId="urn:microsoft.com/office/officeart/2008/layout/LinedList"/>
    <dgm:cxn modelId="{58B64369-8FFD-4808-A095-CDF5ED0180A7}" type="presParOf" srcId="{814DC730-CAF9-4046-8655-2C5B132790E0}" destId="{676C293B-1DC2-48C7-B260-3FAF43E82497}" srcOrd="1" destOrd="0" presId="urn:microsoft.com/office/officeart/2008/layout/LinedList"/>
    <dgm:cxn modelId="{7A52026A-063F-45D2-A87C-CCF1E0F5DE4F}" type="presParOf" srcId="{0D972A46-C8E3-413D-82D5-0AD1C20232D9}" destId="{9CB7C8C8-7221-4273-B44F-77D991200928}" srcOrd="6" destOrd="0" presId="urn:microsoft.com/office/officeart/2008/layout/LinedList"/>
    <dgm:cxn modelId="{D7B73E11-DB90-48BF-8DEF-9F4CC9DDC263}" type="presParOf" srcId="{0D972A46-C8E3-413D-82D5-0AD1C20232D9}" destId="{1DB4F13C-B370-49D3-B9CA-396CEC61A759}" srcOrd="7" destOrd="0" presId="urn:microsoft.com/office/officeart/2008/layout/LinedList"/>
    <dgm:cxn modelId="{ADA61F62-964A-498E-91FC-137B054E181E}" type="presParOf" srcId="{1DB4F13C-B370-49D3-B9CA-396CEC61A759}" destId="{B80EC7DF-F3AB-45DB-97F2-52FBDD9550E7}" srcOrd="0" destOrd="0" presId="urn:microsoft.com/office/officeart/2008/layout/LinedList"/>
    <dgm:cxn modelId="{02CBFB04-145F-4D2A-A462-E65ABDC9CD18}" type="presParOf" srcId="{1DB4F13C-B370-49D3-B9CA-396CEC61A759}" destId="{34D87DEF-404F-44F7-9D67-1B0B20343060}" srcOrd="1" destOrd="0" presId="urn:microsoft.com/office/officeart/2008/layout/LinedList"/>
    <dgm:cxn modelId="{0428C5E1-98D8-4C9D-BA0D-711D22487B07}" type="presParOf" srcId="{0D972A46-C8E3-413D-82D5-0AD1C20232D9}" destId="{3D472F3A-4D3D-4C14-8A8A-D3EDA636DE8E}" srcOrd="8" destOrd="0" presId="urn:microsoft.com/office/officeart/2008/layout/LinedList"/>
    <dgm:cxn modelId="{37B68797-1FFE-4D36-B17A-27837AD659DA}" type="presParOf" srcId="{0D972A46-C8E3-413D-82D5-0AD1C20232D9}" destId="{63B89D5D-F6B1-401F-8F18-4DAAF5919C17}" srcOrd="9" destOrd="0" presId="urn:microsoft.com/office/officeart/2008/layout/LinedList"/>
    <dgm:cxn modelId="{852015DD-DF99-4489-9940-66D553343CDB}" type="presParOf" srcId="{63B89D5D-F6B1-401F-8F18-4DAAF5919C17}" destId="{F7E2D877-43B8-4199-ACEA-273E9954059C}" srcOrd="0" destOrd="0" presId="urn:microsoft.com/office/officeart/2008/layout/LinedList"/>
    <dgm:cxn modelId="{B2D916B6-F8EF-4A5A-B21F-B54BA1F14203}" type="presParOf" srcId="{63B89D5D-F6B1-401F-8F18-4DAAF5919C17}" destId="{E90E80DF-C615-4F2A-8240-6C7243F015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7BBDB-1C80-46DF-A274-66E862479F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A57CEF-0729-4CD1-8FE1-9D095F4F26F6}">
      <dgm:prSet/>
      <dgm:spPr/>
      <dgm:t>
        <a:bodyPr/>
        <a:lstStyle/>
        <a:p>
          <a:r>
            <a:rPr lang="en-US"/>
            <a:t>Infant/child is lethargic/ unconscious</a:t>
          </a:r>
        </a:p>
      </dgm:t>
    </dgm:pt>
    <dgm:pt modelId="{BA214A3B-2F34-4F10-B4E4-97847502DA96}" type="parTrans" cxnId="{E6B0CAAF-8382-412A-8E0E-215AAA59CBB1}">
      <dgm:prSet/>
      <dgm:spPr/>
      <dgm:t>
        <a:bodyPr/>
        <a:lstStyle/>
        <a:p>
          <a:endParaRPr lang="en-US"/>
        </a:p>
      </dgm:t>
    </dgm:pt>
    <dgm:pt modelId="{669C54A3-054F-4FD4-B4C8-100FC7918922}" type="sibTrans" cxnId="{E6B0CAAF-8382-412A-8E0E-215AAA59CBB1}">
      <dgm:prSet/>
      <dgm:spPr/>
      <dgm:t>
        <a:bodyPr/>
        <a:lstStyle/>
        <a:p>
          <a:endParaRPr lang="en-US"/>
        </a:p>
      </dgm:t>
    </dgm:pt>
    <dgm:pt modelId="{8BCFF9C5-9B14-4386-BF4A-5D8A138C5510}">
      <dgm:prSet/>
      <dgm:spPr/>
      <dgm:t>
        <a:bodyPr/>
        <a:lstStyle/>
        <a:p>
          <a:r>
            <a:rPr lang="en-US"/>
            <a:t>Movements less than normal</a:t>
          </a:r>
        </a:p>
      </dgm:t>
    </dgm:pt>
    <dgm:pt modelId="{C2690ACE-E04E-458C-A35C-5CCD71D4C8FB}" type="parTrans" cxnId="{7AF52DDA-E743-46CF-AC2A-85B0995F1B54}">
      <dgm:prSet/>
      <dgm:spPr/>
      <dgm:t>
        <a:bodyPr/>
        <a:lstStyle/>
        <a:p>
          <a:endParaRPr lang="en-US"/>
        </a:p>
      </dgm:t>
    </dgm:pt>
    <dgm:pt modelId="{4D7ACCCA-C11D-4CEC-8AC8-335797E1EAB7}" type="sibTrans" cxnId="{7AF52DDA-E743-46CF-AC2A-85B0995F1B54}">
      <dgm:prSet/>
      <dgm:spPr/>
      <dgm:t>
        <a:bodyPr/>
        <a:lstStyle/>
        <a:p>
          <a:endParaRPr lang="en-US"/>
        </a:p>
      </dgm:t>
    </dgm:pt>
    <dgm:pt modelId="{14CB70DB-E60E-4A5F-85D3-65B855B1B8B6}">
      <dgm:prSet/>
      <dgm:spPr/>
      <dgm:t>
        <a:bodyPr/>
        <a:lstStyle/>
        <a:p>
          <a:r>
            <a:rPr lang="en-US"/>
            <a:t>Unable to drink or Vomits</a:t>
          </a:r>
        </a:p>
      </dgm:t>
    </dgm:pt>
    <dgm:pt modelId="{CB8177A9-7C6D-4DF4-AE57-1475A0C8E59B}" type="parTrans" cxnId="{D436721D-2F0F-4043-B95F-E4C0D6F58D7D}">
      <dgm:prSet/>
      <dgm:spPr/>
      <dgm:t>
        <a:bodyPr/>
        <a:lstStyle/>
        <a:p>
          <a:endParaRPr lang="en-US"/>
        </a:p>
      </dgm:t>
    </dgm:pt>
    <dgm:pt modelId="{C6AF8169-2520-4144-A906-C1AC0E273C73}" type="sibTrans" cxnId="{D436721D-2F0F-4043-B95F-E4C0D6F58D7D}">
      <dgm:prSet/>
      <dgm:spPr/>
      <dgm:t>
        <a:bodyPr/>
        <a:lstStyle/>
        <a:p>
          <a:endParaRPr lang="en-US"/>
        </a:p>
      </dgm:t>
    </dgm:pt>
    <dgm:pt modelId="{62EEF859-521A-40F6-9CFF-C2DD8258E38B}">
      <dgm:prSet/>
      <dgm:spPr/>
      <dgm:t>
        <a:bodyPr/>
        <a:lstStyle/>
        <a:p>
          <a:r>
            <a:rPr lang="en-US"/>
            <a:t>Dry oral mucosa/ sunken eyes</a:t>
          </a:r>
        </a:p>
      </dgm:t>
    </dgm:pt>
    <dgm:pt modelId="{65F96EB3-F20B-4C97-8BD9-0CDB67195C41}" type="parTrans" cxnId="{73B9C80A-4909-402F-96C7-36B53A3526EF}">
      <dgm:prSet/>
      <dgm:spPr/>
      <dgm:t>
        <a:bodyPr/>
        <a:lstStyle/>
        <a:p>
          <a:endParaRPr lang="en-US"/>
        </a:p>
      </dgm:t>
    </dgm:pt>
    <dgm:pt modelId="{EBCC41B5-BA27-4249-97F4-6ED900C90AB5}" type="sibTrans" cxnId="{73B9C80A-4909-402F-96C7-36B53A3526EF}">
      <dgm:prSet/>
      <dgm:spPr/>
      <dgm:t>
        <a:bodyPr/>
        <a:lstStyle/>
        <a:p>
          <a:endParaRPr lang="en-US"/>
        </a:p>
      </dgm:t>
    </dgm:pt>
    <dgm:pt modelId="{37763970-D441-4B45-B0AE-871697F1BDEB}">
      <dgm:prSet/>
      <dgm:spPr/>
      <dgm:t>
        <a:bodyPr/>
        <a:lstStyle/>
        <a:p>
          <a:r>
            <a:rPr lang="en-US" dirty="0"/>
            <a:t>Skin pinch goes back very slowly </a:t>
          </a:r>
          <a:r>
            <a:rPr lang="en-US"/>
            <a:t>– more than </a:t>
          </a:r>
          <a:r>
            <a:rPr lang="en-US" dirty="0"/>
            <a:t>2 seconds</a:t>
          </a:r>
        </a:p>
      </dgm:t>
    </dgm:pt>
    <dgm:pt modelId="{CD6A7ED7-FE2D-430A-938C-89790A137D18}" type="parTrans" cxnId="{3D4011DE-75FB-4886-9914-FAADEB28038B}">
      <dgm:prSet/>
      <dgm:spPr/>
      <dgm:t>
        <a:bodyPr/>
        <a:lstStyle/>
        <a:p>
          <a:endParaRPr lang="en-US"/>
        </a:p>
      </dgm:t>
    </dgm:pt>
    <dgm:pt modelId="{BCA79E73-27E2-43F3-9C2F-BD5B88068D07}" type="sibTrans" cxnId="{3D4011DE-75FB-4886-9914-FAADEB28038B}">
      <dgm:prSet/>
      <dgm:spPr/>
      <dgm:t>
        <a:bodyPr/>
        <a:lstStyle/>
        <a:p>
          <a:endParaRPr lang="en-US"/>
        </a:p>
      </dgm:t>
    </dgm:pt>
    <dgm:pt modelId="{2FEC296E-1B9B-4BEB-B66B-F3528DBDC134}">
      <dgm:prSet/>
      <dgm:spPr/>
      <dgm:t>
        <a:bodyPr/>
        <a:lstStyle/>
        <a:p>
          <a:r>
            <a:rPr lang="en-US"/>
            <a:t>Skin rash, stomach pain, red eyes, pallor/ extremely tired</a:t>
          </a:r>
        </a:p>
      </dgm:t>
    </dgm:pt>
    <dgm:pt modelId="{6868D06E-D228-4478-9DC4-23C0BEAEE9F8}" type="parTrans" cxnId="{DB0AA574-90D7-429E-8DF8-750EA5A51F4C}">
      <dgm:prSet/>
      <dgm:spPr/>
      <dgm:t>
        <a:bodyPr/>
        <a:lstStyle/>
        <a:p>
          <a:endParaRPr lang="en-US"/>
        </a:p>
      </dgm:t>
    </dgm:pt>
    <dgm:pt modelId="{B4DE1914-582B-4168-A3E0-881FE7D33951}" type="sibTrans" cxnId="{DB0AA574-90D7-429E-8DF8-750EA5A51F4C}">
      <dgm:prSet/>
      <dgm:spPr/>
      <dgm:t>
        <a:bodyPr/>
        <a:lstStyle/>
        <a:p>
          <a:endParaRPr lang="en-US"/>
        </a:p>
      </dgm:t>
    </dgm:pt>
    <dgm:pt modelId="{FF352014-EB85-46AA-999A-37B7D4C684C0}" type="pres">
      <dgm:prSet presAssocID="{CDF7BBDB-1C80-46DF-A274-66E862479F1A}" presName="vert0" presStyleCnt="0">
        <dgm:presLayoutVars>
          <dgm:dir/>
          <dgm:animOne val="branch"/>
          <dgm:animLvl val="lvl"/>
        </dgm:presLayoutVars>
      </dgm:prSet>
      <dgm:spPr/>
    </dgm:pt>
    <dgm:pt modelId="{86FAC21A-751A-4715-9712-05E72771D3DD}" type="pres">
      <dgm:prSet presAssocID="{85A57CEF-0729-4CD1-8FE1-9D095F4F26F6}" presName="thickLine" presStyleLbl="alignNode1" presStyleIdx="0" presStyleCnt="6"/>
      <dgm:spPr/>
    </dgm:pt>
    <dgm:pt modelId="{5152048A-943E-4FBE-93EC-9D2D50913170}" type="pres">
      <dgm:prSet presAssocID="{85A57CEF-0729-4CD1-8FE1-9D095F4F26F6}" presName="horz1" presStyleCnt="0"/>
      <dgm:spPr/>
    </dgm:pt>
    <dgm:pt modelId="{401F2CF7-286B-461A-95D9-D47ADC331D54}" type="pres">
      <dgm:prSet presAssocID="{85A57CEF-0729-4CD1-8FE1-9D095F4F26F6}" presName="tx1" presStyleLbl="revTx" presStyleIdx="0" presStyleCnt="6"/>
      <dgm:spPr/>
    </dgm:pt>
    <dgm:pt modelId="{319230D4-80E1-4651-8464-BCAD8E1E5C05}" type="pres">
      <dgm:prSet presAssocID="{85A57CEF-0729-4CD1-8FE1-9D095F4F26F6}" presName="vert1" presStyleCnt="0"/>
      <dgm:spPr/>
    </dgm:pt>
    <dgm:pt modelId="{A1420656-B93E-49CC-B54B-9F0AB57D101A}" type="pres">
      <dgm:prSet presAssocID="{8BCFF9C5-9B14-4386-BF4A-5D8A138C5510}" presName="thickLine" presStyleLbl="alignNode1" presStyleIdx="1" presStyleCnt="6"/>
      <dgm:spPr/>
    </dgm:pt>
    <dgm:pt modelId="{928409C1-EAF3-4874-9941-FB88A257E1FD}" type="pres">
      <dgm:prSet presAssocID="{8BCFF9C5-9B14-4386-BF4A-5D8A138C5510}" presName="horz1" presStyleCnt="0"/>
      <dgm:spPr/>
    </dgm:pt>
    <dgm:pt modelId="{7AA146A1-3339-4F25-9C00-60F362CA6A59}" type="pres">
      <dgm:prSet presAssocID="{8BCFF9C5-9B14-4386-BF4A-5D8A138C5510}" presName="tx1" presStyleLbl="revTx" presStyleIdx="1" presStyleCnt="6"/>
      <dgm:spPr/>
    </dgm:pt>
    <dgm:pt modelId="{9834964E-4A52-467A-AFD1-DE5961591823}" type="pres">
      <dgm:prSet presAssocID="{8BCFF9C5-9B14-4386-BF4A-5D8A138C5510}" presName="vert1" presStyleCnt="0"/>
      <dgm:spPr/>
    </dgm:pt>
    <dgm:pt modelId="{82870F8F-6A9F-4962-9E79-41901B93446D}" type="pres">
      <dgm:prSet presAssocID="{14CB70DB-E60E-4A5F-85D3-65B855B1B8B6}" presName="thickLine" presStyleLbl="alignNode1" presStyleIdx="2" presStyleCnt="6"/>
      <dgm:spPr/>
    </dgm:pt>
    <dgm:pt modelId="{39A4D505-3776-41EE-8002-D94D4E344CA6}" type="pres">
      <dgm:prSet presAssocID="{14CB70DB-E60E-4A5F-85D3-65B855B1B8B6}" presName="horz1" presStyleCnt="0"/>
      <dgm:spPr/>
    </dgm:pt>
    <dgm:pt modelId="{5A3AC476-6793-48E4-AC86-57F8FC5EBB9D}" type="pres">
      <dgm:prSet presAssocID="{14CB70DB-E60E-4A5F-85D3-65B855B1B8B6}" presName="tx1" presStyleLbl="revTx" presStyleIdx="2" presStyleCnt="6"/>
      <dgm:spPr/>
    </dgm:pt>
    <dgm:pt modelId="{2FDEE206-0837-4889-8650-4D31A052B9CB}" type="pres">
      <dgm:prSet presAssocID="{14CB70DB-E60E-4A5F-85D3-65B855B1B8B6}" presName="vert1" presStyleCnt="0"/>
      <dgm:spPr/>
    </dgm:pt>
    <dgm:pt modelId="{2979AF34-1707-4DC0-B9B1-C37F69C4C536}" type="pres">
      <dgm:prSet presAssocID="{62EEF859-521A-40F6-9CFF-C2DD8258E38B}" presName="thickLine" presStyleLbl="alignNode1" presStyleIdx="3" presStyleCnt="6"/>
      <dgm:spPr/>
    </dgm:pt>
    <dgm:pt modelId="{B21C6564-8225-421C-A6BF-FEC4CF10817E}" type="pres">
      <dgm:prSet presAssocID="{62EEF859-521A-40F6-9CFF-C2DD8258E38B}" presName="horz1" presStyleCnt="0"/>
      <dgm:spPr/>
    </dgm:pt>
    <dgm:pt modelId="{6E20609C-4FD0-4AE8-857F-EAA988BF18A6}" type="pres">
      <dgm:prSet presAssocID="{62EEF859-521A-40F6-9CFF-C2DD8258E38B}" presName="tx1" presStyleLbl="revTx" presStyleIdx="3" presStyleCnt="6"/>
      <dgm:spPr/>
    </dgm:pt>
    <dgm:pt modelId="{A8016C85-E946-4DC3-9E0E-D711A06BA6D8}" type="pres">
      <dgm:prSet presAssocID="{62EEF859-521A-40F6-9CFF-C2DD8258E38B}" presName="vert1" presStyleCnt="0"/>
      <dgm:spPr/>
    </dgm:pt>
    <dgm:pt modelId="{AB382D2C-E2B2-4700-8FFE-3302ED253AA8}" type="pres">
      <dgm:prSet presAssocID="{37763970-D441-4B45-B0AE-871697F1BDEB}" presName="thickLine" presStyleLbl="alignNode1" presStyleIdx="4" presStyleCnt="6"/>
      <dgm:spPr/>
    </dgm:pt>
    <dgm:pt modelId="{B77EA0A7-25BA-4648-B099-9D2890C31580}" type="pres">
      <dgm:prSet presAssocID="{37763970-D441-4B45-B0AE-871697F1BDEB}" presName="horz1" presStyleCnt="0"/>
      <dgm:spPr/>
    </dgm:pt>
    <dgm:pt modelId="{51C4FB50-040C-4263-99D4-1EDA92E6C3B4}" type="pres">
      <dgm:prSet presAssocID="{37763970-D441-4B45-B0AE-871697F1BDEB}" presName="tx1" presStyleLbl="revTx" presStyleIdx="4" presStyleCnt="6"/>
      <dgm:spPr/>
    </dgm:pt>
    <dgm:pt modelId="{12DF6597-F807-4868-87A1-7B741105F6A0}" type="pres">
      <dgm:prSet presAssocID="{37763970-D441-4B45-B0AE-871697F1BDEB}" presName="vert1" presStyleCnt="0"/>
      <dgm:spPr/>
    </dgm:pt>
    <dgm:pt modelId="{682D1DA4-1F0E-401C-AF95-B6D44653C4E1}" type="pres">
      <dgm:prSet presAssocID="{2FEC296E-1B9B-4BEB-B66B-F3528DBDC134}" presName="thickLine" presStyleLbl="alignNode1" presStyleIdx="5" presStyleCnt="6"/>
      <dgm:spPr/>
    </dgm:pt>
    <dgm:pt modelId="{3BC53CF4-0AA5-4096-9049-F5D3E90C1964}" type="pres">
      <dgm:prSet presAssocID="{2FEC296E-1B9B-4BEB-B66B-F3528DBDC134}" presName="horz1" presStyleCnt="0"/>
      <dgm:spPr/>
    </dgm:pt>
    <dgm:pt modelId="{DE4E1CAC-94B6-4AA9-9913-FCF1F339E538}" type="pres">
      <dgm:prSet presAssocID="{2FEC296E-1B9B-4BEB-B66B-F3528DBDC134}" presName="tx1" presStyleLbl="revTx" presStyleIdx="5" presStyleCnt="6"/>
      <dgm:spPr/>
    </dgm:pt>
    <dgm:pt modelId="{B30710A3-1EDB-44EC-848A-834285121ACD}" type="pres">
      <dgm:prSet presAssocID="{2FEC296E-1B9B-4BEB-B66B-F3528DBDC134}" presName="vert1" presStyleCnt="0"/>
      <dgm:spPr/>
    </dgm:pt>
  </dgm:ptLst>
  <dgm:cxnLst>
    <dgm:cxn modelId="{73B9C80A-4909-402F-96C7-36B53A3526EF}" srcId="{CDF7BBDB-1C80-46DF-A274-66E862479F1A}" destId="{62EEF859-521A-40F6-9CFF-C2DD8258E38B}" srcOrd="3" destOrd="0" parTransId="{65F96EB3-F20B-4C97-8BD9-0CDB67195C41}" sibTransId="{EBCC41B5-BA27-4249-97F4-6ED900C90AB5}"/>
    <dgm:cxn modelId="{D2395F0C-0139-4651-9F12-27C4D8C9B3A0}" type="presOf" srcId="{2FEC296E-1B9B-4BEB-B66B-F3528DBDC134}" destId="{DE4E1CAC-94B6-4AA9-9913-FCF1F339E538}" srcOrd="0" destOrd="0" presId="urn:microsoft.com/office/officeart/2008/layout/LinedList"/>
    <dgm:cxn modelId="{D436721D-2F0F-4043-B95F-E4C0D6F58D7D}" srcId="{CDF7BBDB-1C80-46DF-A274-66E862479F1A}" destId="{14CB70DB-E60E-4A5F-85D3-65B855B1B8B6}" srcOrd="2" destOrd="0" parTransId="{CB8177A9-7C6D-4DF4-AE57-1475A0C8E59B}" sibTransId="{C6AF8169-2520-4144-A906-C1AC0E273C73}"/>
    <dgm:cxn modelId="{0183F123-A496-4922-88A0-18B5E961B578}" type="presOf" srcId="{8BCFF9C5-9B14-4386-BF4A-5D8A138C5510}" destId="{7AA146A1-3339-4F25-9C00-60F362CA6A59}" srcOrd="0" destOrd="0" presId="urn:microsoft.com/office/officeart/2008/layout/LinedList"/>
    <dgm:cxn modelId="{DB0AA574-90D7-429E-8DF8-750EA5A51F4C}" srcId="{CDF7BBDB-1C80-46DF-A274-66E862479F1A}" destId="{2FEC296E-1B9B-4BEB-B66B-F3528DBDC134}" srcOrd="5" destOrd="0" parTransId="{6868D06E-D228-4478-9DC4-23C0BEAEE9F8}" sibTransId="{B4DE1914-582B-4168-A3E0-881FE7D33951}"/>
    <dgm:cxn modelId="{576DDB74-C94F-410F-83CF-266A70AF703F}" type="presOf" srcId="{CDF7BBDB-1C80-46DF-A274-66E862479F1A}" destId="{FF352014-EB85-46AA-999A-37B7D4C684C0}" srcOrd="0" destOrd="0" presId="urn:microsoft.com/office/officeart/2008/layout/LinedList"/>
    <dgm:cxn modelId="{E6B0CAAF-8382-412A-8E0E-215AAA59CBB1}" srcId="{CDF7BBDB-1C80-46DF-A274-66E862479F1A}" destId="{85A57CEF-0729-4CD1-8FE1-9D095F4F26F6}" srcOrd="0" destOrd="0" parTransId="{BA214A3B-2F34-4F10-B4E4-97847502DA96}" sibTransId="{669C54A3-054F-4FD4-B4C8-100FC7918922}"/>
    <dgm:cxn modelId="{F83C5DC1-8CDE-4949-BDAA-5D1901B90327}" type="presOf" srcId="{85A57CEF-0729-4CD1-8FE1-9D095F4F26F6}" destId="{401F2CF7-286B-461A-95D9-D47ADC331D54}" srcOrd="0" destOrd="0" presId="urn:microsoft.com/office/officeart/2008/layout/LinedList"/>
    <dgm:cxn modelId="{66FACED3-095D-4145-AAF6-D459BE093F44}" type="presOf" srcId="{37763970-D441-4B45-B0AE-871697F1BDEB}" destId="{51C4FB50-040C-4263-99D4-1EDA92E6C3B4}" srcOrd="0" destOrd="0" presId="urn:microsoft.com/office/officeart/2008/layout/LinedList"/>
    <dgm:cxn modelId="{4D73BBD6-3A08-44A2-939B-DB671CE12889}" type="presOf" srcId="{14CB70DB-E60E-4A5F-85D3-65B855B1B8B6}" destId="{5A3AC476-6793-48E4-AC86-57F8FC5EBB9D}" srcOrd="0" destOrd="0" presId="urn:microsoft.com/office/officeart/2008/layout/LinedList"/>
    <dgm:cxn modelId="{7AF52DDA-E743-46CF-AC2A-85B0995F1B54}" srcId="{CDF7BBDB-1C80-46DF-A274-66E862479F1A}" destId="{8BCFF9C5-9B14-4386-BF4A-5D8A138C5510}" srcOrd="1" destOrd="0" parTransId="{C2690ACE-E04E-458C-A35C-5CCD71D4C8FB}" sibTransId="{4D7ACCCA-C11D-4CEC-8AC8-335797E1EAB7}"/>
    <dgm:cxn modelId="{3D4011DE-75FB-4886-9914-FAADEB28038B}" srcId="{CDF7BBDB-1C80-46DF-A274-66E862479F1A}" destId="{37763970-D441-4B45-B0AE-871697F1BDEB}" srcOrd="4" destOrd="0" parTransId="{CD6A7ED7-FE2D-430A-938C-89790A137D18}" sibTransId="{BCA79E73-27E2-43F3-9C2F-BD5B88068D07}"/>
    <dgm:cxn modelId="{D2CE66FA-EBCA-49F8-813D-0C0F6DAA2FC7}" type="presOf" srcId="{62EEF859-521A-40F6-9CFF-C2DD8258E38B}" destId="{6E20609C-4FD0-4AE8-857F-EAA988BF18A6}" srcOrd="0" destOrd="0" presId="urn:microsoft.com/office/officeart/2008/layout/LinedList"/>
    <dgm:cxn modelId="{8AB3F472-80F6-4F29-9486-1E4DB7F71B75}" type="presParOf" srcId="{FF352014-EB85-46AA-999A-37B7D4C684C0}" destId="{86FAC21A-751A-4715-9712-05E72771D3DD}" srcOrd="0" destOrd="0" presId="urn:microsoft.com/office/officeart/2008/layout/LinedList"/>
    <dgm:cxn modelId="{D54DDD53-FFBF-46F5-AF6C-3477954D582C}" type="presParOf" srcId="{FF352014-EB85-46AA-999A-37B7D4C684C0}" destId="{5152048A-943E-4FBE-93EC-9D2D50913170}" srcOrd="1" destOrd="0" presId="urn:microsoft.com/office/officeart/2008/layout/LinedList"/>
    <dgm:cxn modelId="{67E112BC-ED4C-419E-8916-6BA266E8E4F4}" type="presParOf" srcId="{5152048A-943E-4FBE-93EC-9D2D50913170}" destId="{401F2CF7-286B-461A-95D9-D47ADC331D54}" srcOrd="0" destOrd="0" presId="urn:microsoft.com/office/officeart/2008/layout/LinedList"/>
    <dgm:cxn modelId="{EE13A925-5A41-4C81-BA6B-6C1BB5A44582}" type="presParOf" srcId="{5152048A-943E-4FBE-93EC-9D2D50913170}" destId="{319230D4-80E1-4651-8464-BCAD8E1E5C05}" srcOrd="1" destOrd="0" presId="urn:microsoft.com/office/officeart/2008/layout/LinedList"/>
    <dgm:cxn modelId="{7849AAC5-E951-4331-9C02-A893C74FCD65}" type="presParOf" srcId="{FF352014-EB85-46AA-999A-37B7D4C684C0}" destId="{A1420656-B93E-49CC-B54B-9F0AB57D101A}" srcOrd="2" destOrd="0" presId="urn:microsoft.com/office/officeart/2008/layout/LinedList"/>
    <dgm:cxn modelId="{B9BE3ABF-6A1C-444E-9F1D-8692886C34DB}" type="presParOf" srcId="{FF352014-EB85-46AA-999A-37B7D4C684C0}" destId="{928409C1-EAF3-4874-9941-FB88A257E1FD}" srcOrd="3" destOrd="0" presId="urn:microsoft.com/office/officeart/2008/layout/LinedList"/>
    <dgm:cxn modelId="{122252DC-6628-40A2-BC28-DE7C91314E7C}" type="presParOf" srcId="{928409C1-EAF3-4874-9941-FB88A257E1FD}" destId="{7AA146A1-3339-4F25-9C00-60F362CA6A59}" srcOrd="0" destOrd="0" presId="urn:microsoft.com/office/officeart/2008/layout/LinedList"/>
    <dgm:cxn modelId="{10A525E4-839C-4B0A-9F1E-D85139057C33}" type="presParOf" srcId="{928409C1-EAF3-4874-9941-FB88A257E1FD}" destId="{9834964E-4A52-467A-AFD1-DE5961591823}" srcOrd="1" destOrd="0" presId="urn:microsoft.com/office/officeart/2008/layout/LinedList"/>
    <dgm:cxn modelId="{886A7433-76AC-4378-B9EA-72238802026A}" type="presParOf" srcId="{FF352014-EB85-46AA-999A-37B7D4C684C0}" destId="{82870F8F-6A9F-4962-9E79-41901B93446D}" srcOrd="4" destOrd="0" presId="urn:microsoft.com/office/officeart/2008/layout/LinedList"/>
    <dgm:cxn modelId="{4A6E6515-8EBB-4CC8-9E30-43EE284E6B3D}" type="presParOf" srcId="{FF352014-EB85-46AA-999A-37B7D4C684C0}" destId="{39A4D505-3776-41EE-8002-D94D4E344CA6}" srcOrd="5" destOrd="0" presId="urn:microsoft.com/office/officeart/2008/layout/LinedList"/>
    <dgm:cxn modelId="{3E319FD9-DFFB-4367-8FC3-AB6B1347EC17}" type="presParOf" srcId="{39A4D505-3776-41EE-8002-D94D4E344CA6}" destId="{5A3AC476-6793-48E4-AC86-57F8FC5EBB9D}" srcOrd="0" destOrd="0" presId="urn:microsoft.com/office/officeart/2008/layout/LinedList"/>
    <dgm:cxn modelId="{A3FCB789-415A-4DF4-9B25-FCB362EB1E49}" type="presParOf" srcId="{39A4D505-3776-41EE-8002-D94D4E344CA6}" destId="{2FDEE206-0837-4889-8650-4D31A052B9CB}" srcOrd="1" destOrd="0" presId="urn:microsoft.com/office/officeart/2008/layout/LinedList"/>
    <dgm:cxn modelId="{A099AA1B-E639-4FEA-90B2-3F336916BA48}" type="presParOf" srcId="{FF352014-EB85-46AA-999A-37B7D4C684C0}" destId="{2979AF34-1707-4DC0-B9B1-C37F69C4C536}" srcOrd="6" destOrd="0" presId="urn:microsoft.com/office/officeart/2008/layout/LinedList"/>
    <dgm:cxn modelId="{FE569575-677B-46B2-B1EC-C64A0EEEBA1D}" type="presParOf" srcId="{FF352014-EB85-46AA-999A-37B7D4C684C0}" destId="{B21C6564-8225-421C-A6BF-FEC4CF10817E}" srcOrd="7" destOrd="0" presId="urn:microsoft.com/office/officeart/2008/layout/LinedList"/>
    <dgm:cxn modelId="{A6C92443-E388-4998-A65B-2CE2C8D555AD}" type="presParOf" srcId="{B21C6564-8225-421C-A6BF-FEC4CF10817E}" destId="{6E20609C-4FD0-4AE8-857F-EAA988BF18A6}" srcOrd="0" destOrd="0" presId="urn:microsoft.com/office/officeart/2008/layout/LinedList"/>
    <dgm:cxn modelId="{CFA97DCC-2268-463E-AA0A-4B61ED2B4365}" type="presParOf" srcId="{B21C6564-8225-421C-A6BF-FEC4CF10817E}" destId="{A8016C85-E946-4DC3-9E0E-D711A06BA6D8}" srcOrd="1" destOrd="0" presId="urn:microsoft.com/office/officeart/2008/layout/LinedList"/>
    <dgm:cxn modelId="{5FDF9B68-6C38-4C59-B2DF-EED932C093AC}" type="presParOf" srcId="{FF352014-EB85-46AA-999A-37B7D4C684C0}" destId="{AB382D2C-E2B2-4700-8FFE-3302ED253AA8}" srcOrd="8" destOrd="0" presId="urn:microsoft.com/office/officeart/2008/layout/LinedList"/>
    <dgm:cxn modelId="{1491980F-9D43-46FC-B657-7B9951F66942}" type="presParOf" srcId="{FF352014-EB85-46AA-999A-37B7D4C684C0}" destId="{B77EA0A7-25BA-4648-B099-9D2890C31580}" srcOrd="9" destOrd="0" presId="urn:microsoft.com/office/officeart/2008/layout/LinedList"/>
    <dgm:cxn modelId="{426DF86F-376C-42E8-9A5D-78395F352E51}" type="presParOf" srcId="{B77EA0A7-25BA-4648-B099-9D2890C31580}" destId="{51C4FB50-040C-4263-99D4-1EDA92E6C3B4}" srcOrd="0" destOrd="0" presId="urn:microsoft.com/office/officeart/2008/layout/LinedList"/>
    <dgm:cxn modelId="{90546F90-5B4A-4027-A84B-5725303E25F1}" type="presParOf" srcId="{B77EA0A7-25BA-4648-B099-9D2890C31580}" destId="{12DF6597-F807-4868-87A1-7B741105F6A0}" srcOrd="1" destOrd="0" presId="urn:microsoft.com/office/officeart/2008/layout/LinedList"/>
    <dgm:cxn modelId="{301DE80F-67F4-4297-90DE-F374E450A844}" type="presParOf" srcId="{FF352014-EB85-46AA-999A-37B7D4C684C0}" destId="{682D1DA4-1F0E-401C-AF95-B6D44653C4E1}" srcOrd="10" destOrd="0" presId="urn:microsoft.com/office/officeart/2008/layout/LinedList"/>
    <dgm:cxn modelId="{394F0712-7E74-4873-939C-D758A7D55543}" type="presParOf" srcId="{FF352014-EB85-46AA-999A-37B7D4C684C0}" destId="{3BC53CF4-0AA5-4096-9049-F5D3E90C1964}" srcOrd="11" destOrd="0" presId="urn:microsoft.com/office/officeart/2008/layout/LinedList"/>
    <dgm:cxn modelId="{F56EA1F8-B8BE-4644-BA41-61FB229B5553}" type="presParOf" srcId="{3BC53CF4-0AA5-4096-9049-F5D3E90C1964}" destId="{DE4E1CAC-94B6-4AA9-9913-FCF1F339E538}" srcOrd="0" destOrd="0" presId="urn:microsoft.com/office/officeart/2008/layout/LinedList"/>
    <dgm:cxn modelId="{D539EFD1-45A9-4AFB-A631-D726991A3E35}" type="presParOf" srcId="{3BC53CF4-0AA5-4096-9049-F5D3E90C1964}" destId="{B30710A3-1EDB-44EC-848A-834285121A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BF4C0-2F8F-4E73-BFF6-00AFBDEFE1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746C1A0-9EF6-4585-A5A4-7A36FCA6B29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/>
            <a:t>Mild</a:t>
          </a:r>
          <a:endParaRPr lang="en-IN" b="1" dirty="0"/>
        </a:p>
      </dgm:t>
    </dgm:pt>
    <dgm:pt modelId="{05245DAE-D823-4DCB-A75F-5D0AB63D3154}" type="parTrans" cxnId="{614FC907-9494-406B-B2D6-148657DF0B1B}">
      <dgm:prSet/>
      <dgm:spPr/>
      <dgm:t>
        <a:bodyPr/>
        <a:lstStyle/>
        <a:p>
          <a:endParaRPr lang="en-IN"/>
        </a:p>
      </dgm:t>
    </dgm:pt>
    <dgm:pt modelId="{C586B29D-9A17-4E01-B5B9-DC20268FB4DC}" type="sibTrans" cxnId="{614FC907-9494-406B-B2D6-148657DF0B1B}">
      <dgm:prSet/>
      <dgm:spPr/>
      <dgm:t>
        <a:bodyPr/>
        <a:lstStyle/>
        <a:p>
          <a:endParaRPr lang="en-IN"/>
        </a:p>
      </dgm:t>
    </dgm:pt>
    <dgm:pt modelId="{1F1FBCF8-8C90-429D-B364-4877A086F41E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/>
            <a:t>Home based care with teleconsultation and daily monitoring</a:t>
          </a:r>
          <a:endParaRPr lang="en-IN" dirty="0"/>
        </a:p>
      </dgm:t>
    </dgm:pt>
    <dgm:pt modelId="{97D99BAE-4D40-4F1D-9637-184156CF3A73}" type="parTrans" cxnId="{41080D42-3269-42E2-97E7-C8F6078A9273}">
      <dgm:prSet/>
      <dgm:spPr/>
      <dgm:t>
        <a:bodyPr/>
        <a:lstStyle/>
        <a:p>
          <a:endParaRPr lang="en-IN"/>
        </a:p>
      </dgm:t>
    </dgm:pt>
    <dgm:pt modelId="{E77F59FA-BD1E-4412-82AB-1A8DCA98F3F8}" type="sibTrans" cxnId="{41080D42-3269-42E2-97E7-C8F6078A9273}">
      <dgm:prSet/>
      <dgm:spPr/>
      <dgm:t>
        <a:bodyPr/>
        <a:lstStyle/>
        <a:p>
          <a:endParaRPr lang="en-IN"/>
        </a:p>
      </dgm:t>
    </dgm:pt>
    <dgm:pt modelId="{8B456EC5-372D-4F6C-B913-01DB3796247E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/>
            <a:t>CHO to monitor</a:t>
          </a:r>
          <a:endParaRPr lang="en-IN" dirty="0"/>
        </a:p>
      </dgm:t>
    </dgm:pt>
    <dgm:pt modelId="{3F7B703C-2740-4E64-A670-94C3DB8B6D9A}" type="parTrans" cxnId="{9FA7D315-C2D7-4237-B312-06DE4B1D044F}">
      <dgm:prSet/>
      <dgm:spPr/>
      <dgm:t>
        <a:bodyPr/>
        <a:lstStyle/>
        <a:p>
          <a:endParaRPr lang="en-IN"/>
        </a:p>
      </dgm:t>
    </dgm:pt>
    <dgm:pt modelId="{26114482-F66C-47A9-95E6-5768F470310B}" type="sibTrans" cxnId="{9FA7D315-C2D7-4237-B312-06DE4B1D044F}">
      <dgm:prSet/>
      <dgm:spPr/>
      <dgm:t>
        <a:bodyPr/>
        <a:lstStyle/>
        <a:p>
          <a:endParaRPr lang="en-IN"/>
        </a:p>
      </dgm:t>
    </dgm:pt>
    <dgm:pt modelId="{0EDFB9DD-49E7-44FF-8883-5E8CA108BE3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Moderate</a:t>
          </a:r>
          <a:endParaRPr lang="en-IN" b="1" dirty="0"/>
        </a:p>
      </dgm:t>
    </dgm:pt>
    <dgm:pt modelId="{2561B76D-0320-4149-9610-9658D77D563A}" type="parTrans" cxnId="{A6340DBC-F61E-48FC-AD3D-EA03AAD236DB}">
      <dgm:prSet/>
      <dgm:spPr/>
      <dgm:t>
        <a:bodyPr/>
        <a:lstStyle/>
        <a:p>
          <a:endParaRPr lang="en-IN"/>
        </a:p>
      </dgm:t>
    </dgm:pt>
    <dgm:pt modelId="{A2557FA7-6528-4E5E-8FE9-2D4AD8939D1E}" type="sibTrans" cxnId="{A6340DBC-F61E-48FC-AD3D-EA03AAD236DB}">
      <dgm:prSet/>
      <dgm:spPr/>
      <dgm:t>
        <a:bodyPr/>
        <a:lstStyle/>
        <a:p>
          <a:endParaRPr lang="en-IN"/>
        </a:p>
      </dgm:t>
    </dgm:pt>
    <dgm:pt modelId="{1136591A-E989-468C-A64F-6E69D066445C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/>
            <a:t>DCHC level – usually at CHC / DH</a:t>
          </a:r>
          <a:endParaRPr lang="en-IN" dirty="0"/>
        </a:p>
      </dgm:t>
    </dgm:pt>
    <dgm:pt modelId="{41BA1726-E21C-4939-B528-FB7BDECAC304}" type="parTrans" cxnId="{82E0BF95-D4B6-4ACF-BCC9-C712A4FDFB8B}">
      <dgm:prSet/>
      <dgm:spPr/>
      <dgm:t>
        <a:bodyPr/>
        <a:lstStyle/>
        <a:p>
          <a:endParaRPr lang="en-IN"/>
        </a:p>
      </dgm:t>
    </dgm:pt>
    <dgm:pt modelId="{0A702380-7BC5-405F-9FB2-72B10D6C41BC}" type="sibTrans" cxnId="{82E0BF95-D4B6-4ACF-BCC9-C712A4FDFB8B}">
      <dgm:prSet/>
      <dgm:spPr/>
      <dgm:t>
        <a:bodyPr/>
        <a:lstStyle/>
        <a:p>
          <a:endParaRPr lang="en-IN"/>
        </a:p>
      </dgm:t>
    </dgm:pt>
    <dgm:pt modelId="{C89AE03C-5F15-4802-AB6E-911B05815A6A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/>
            <a:t>Inform PHC MO and CHO to follow up</a:t>
          </a:r>
          <a:endParaRPr lang="en-IN" dirty="0"/>
        </a:p>
      </dgm:t>
    </dgm:pt>
    <dgm:pt modelId="{C9740D41-5376-44C9-BD27-81334236B60A}" type="parTrans" cxnId="{C6FBE043-9365-4C03-B814-1EE241135005}">
      <dgm:prSet/>
      <dgm:spPr/>
      <dgm:t>
        <a:bodyPr/>
        <a:lstStyle/>
        <a:p>
          <a:endParaRPr lang="en-IN"/>
        </a:p>
      </dgm:t>
    </dgm:pt>
    <dgm:pt modelId="{F2A22D3A-22DB-496C-AC10-D01B08CDB36C}" type="sibTrans" cxnId="{C6FBE043-9365-4C03-B814-1EE241135005}">
      <dgm:prSet/>
      <dgm:spPr/>
      <dgm:t>
        <a:bodyPr/>
        <a:lstStyle/>
        <a:p>
          <a:endParaRPr lang="en-IN"/>
        </a:p>
      </dgm:t>
    </dgm:pt>
    <dgm:pt modelId="{402D5A82-7872-44D1-9442-D0CC720F3EE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Severe</a:t>
          </a:r>
          <a:endParaRPr lang="en-IN" b="1" dirty="0"/>
        </a:p>
      </dgm:t>
    </dgm:pt>
    <dgm:pt modelId="{354D6C2E-A321-497C-AB7E-00E81C790065}" type="parTrans" cxnId="{AC349A43-EF20-460F-A854-16F4739859B0}">
      <dgm:prSet/>
      <dgm:spPr/>
      <dgm:t>
        <a:bodyPr/>
        <a:lstStyle/>
        <a:p>
          <a:endParaRPr lang="en-IN"/>
        </a:p>
      </dgm:t>
    </dgm:pt>
    <dgm:pt modelId="{062BBE0F-EE6A-4FD4-AD51-E56A69EF3BA5}" type="sibTrans" cxnId="{AC349A43-EF20-460F-A854-16F4739859B0}">
      <dgm:prSet/>
      <dgm:spPr/>
      <dgm:t>
        <a:bodyPr/>
        <a:lstStyle/>
        <a:p>
          <a:endParaRPr lang="en-IN"/>
        </a:p>
      </dgm:t>
    </dgm:pt>
    <dgm:pt modelId="{22698B8F-12B0-477B-91A9-E1BDAAF474EA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Care at the DCH level – </a:t>
          </a:r>
          <a:r>
            <a:rPr lang="en-US"/>
            <a:t>specialist care at DH</a:t>
          </a:r>
          <a:endParaRPr lang="en-IN" dirty="0"/>
        </a:p>
      </dgm:t>
    </dgm:pt>
    <dgm:pt modelId="{C707E846-3130-4C64-A885-CE1B0DD0DD72}" type="parTrans" cxnId="{F556A30F-EBC8-454A-99AF-FEFCFED468C6}">
      <dgm:prSet/>
      <dgm:spPr/>
      <dgm:t>
        <a:bodyPr/>
        <a:lstStyle/>
        <a:p>
          <a:endParaRPr lang="en-IN"/>
        </a:p>
      </dgm:t>
    </dgm:pt>
    <dgm:pt modelId="{B4535FBC-0D9B-4146-9A84-CC13379E167A}" type="sibTrans" cxnId="{F556A30F-EBC8-454A-99AF-FEFCFED468C6}">
      <dgm:prSet/>
      <dgm:spPr/>
      <dgm:t>
        <a:bodyPr/>
        <a:lstStyle/>
        <a:p>
          <a:endParaRPr lang="en-IN"/>
        </a:p>
      </dgm:t>
    </dgm:pt>
    <dgm:pt modelId="{107681A8-3065-4D8C-8259-9FC37D3136B6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/>
            <a:t>PHC – MO to refer and monitor daily </a:t>
          </a:r>
          <a:endParaRPr lang="en-IN" dirty="0"/>
        </a:p>
      </dgm:t>
    </dgm:pt>
    <dgm:pt modelId="{AC2E2F5B-C5FB-4A83-B9D4-2F271DC639C5}" type="parTrans" cxnId="{E2CB5286-DCC2-42F0-9787-D67BB1E79771}">
      <dgm:prSet/>
      <dgm:spPr/>
      <dgm:t>
        <a:bodyPr/>
        <a:lstStyle/>
        <a:p>
          <a:endParaRPr lang="en-IN"/>
        </a:p>
      </dgm:t>
    </dgm:pt>
    <dgm:pt modelId="{6A9EFF6E-E81D-43FA-B543-4D52E3E66318}" type="sibTrans" cxnId="{E2CB5286-DCC2-42F0-9787-D67BB1E79771}">
      <dgm:prSet/>
      <dgm:spPr/>
      <dgm:t>
        <a:bodyPr/>
        <a:lstStyle/>
        <a:p>
          <a:endParaRPr lang="en-IN"/>
        </a:p>
      </dgm:t>
    </dgm:pt>
    <dgm:pt modelId="{5C53A24E-C229-4AEA-BD57-76C15264448D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/>
            <a:t>CCC based care for those who cannot stay at home</a:t>
          </a:r>
          <a:endParaRPr lang="en-IN" dirty="0"/>
        </a:p>
      </dgm:t>
    </dgm:pt>
    <dgm:pt modelId="{E5D08402-6F85-40C6-B7DC-636F3B9A9E1E}" type="parTrans" cxnId="{48E5C7E9-9DEA-4ADC-8D75-B2E13E3F1B81}">
      <dgm:prSet/>
      <dgm:spPr/>
    </dgm:pt>
    <dgm:pt modelId="{315B91A7-1ED1-4FDF-8204-F3B8C11AD156}" type="sibTrans" cxnId="{48E5C7E9-9DEA-4ADC-8D75-B2E13E3F1B81}">
      <dgm:prSet/>
      <dgm:spPr/>
    </dgm:pt>
    <dgm:pt modelId="{1AEBA1CB-59E8-4EAD-AF3A-55A846F09A68}" type="pres">
      <dgm:prSet presAssocID="{CE5BF4C0-2F8F-4E73-BFF6-00AFBDEFE1E5}" presName="Name0" presStyleCnt="0">
        <dgm:presLayoutVars>
          <dgm:dir/>
          <dgm:animLvl val="lvl"/>
          <dgm:resizeHandles val="exact"/>
        </dgm:presLayoutVars>
      </dgm:prSet>
      <dgm:spPr/>
    </dgm:pt>
    <dgm:pt modelId="{B67A1D43-7148-4EF8-9AA4-33F68849119E}" type="pres">
      <dgm:prSet presAssocID="{1746C1A0-9EF6-4585-A5A4-7A36FCA6B297}" presName="linNode" presStyleCnt="0"/>
      <dgm:spPr/>
    </dgm:pt>
    <dgm:pt modelId="{29E9BF44-DAC8-4DEA-8AFC-6080819859F7}" type="pres">
      <dgm:prSet presAssocID="{1746C1A0-9EF6-4585-A5A4-7A36FCA6B29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E43C744-F4C4-45D4-824A-0FF6258FC277}" type="pres">
      <dgm:prSet presAssocID="{1746C1A0-9EF6-4585-A5A4-7A36FCA6B297}" presName="descendantText" presStyleLbl="alignAccFollowNode1" presStyleIdx="0" presStyleCnt="3" custLinFactNeighborX="0">
        <dgm:presLayoutVars>
          <dgm:bulletEnabled val="1"/>
        </dgm:presLayoutVars>
      </dgm:prSet>
      <dgm:spPr/>
    </dgm:pt>
    <dgm:pt modelId="{7CF03255-EA5D-4CF7-A33D-3F40BD80B8B5}" type="pres">
      <dgm:prSet presAssocID="{C586B29D-9A17-4E01-B5B9-DC20268FB4DC}" presName="sp" presStyleCnt="0"/>
      <dgm:spPr/>
    </dgm:pt>
    <dgm:pt modelId="{74052FE9-84AD-4060-A1DF-BACB35D6A5DD}" type="pres">
      <dgm:prSet presAssocID="{0EDFB9DD-49E7-44FF-8883-5E8CA108BE31}" presName="linNode" presStyleCnt="0"/>
      <dgm:spPr/>
    </dgm:pt>
    <dgm:pt modelId="{8B48F32C-D55D-49E8-BDC7-EABDA064A9DB}" type="pres">
      <dgm:prSet presAssocID="{0EDFB9DD-49E7-44FF-8883-5E8CA108BE3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F6A19BD-86E2-450C-B919-2293337C6CC3}" type="pres">
      <dgm:prSet presAssocID="{0EDFB9DD-49E7-44FF-8883-5E8CA108BE31}" presName="descendantText" presStyleLbl="alignAccFollowNode1" presStyleIdx="1" presStyleCnt="3">
        <dgm:presLayoutVars>
          <dgm:bulletEnabled val="1"/>
        </dgm:presLayoutVars>
      </dgm:prSet>
      <dgm:spPr/>
    </dgm:pt>
    <dgm:pt modelId="{4010FDFC-9777-4261-A417-58E323708172}" type="pres">
      <dgm:prSet presAssocID="{A2557FA7-6528-4E5E-8FE9-2D4AD8939D1E}" presName="sp" presStyleCnt="0"/>
      <dgm:spPr/>
    </dgm:pt>
    <dgm:pt modelId="{964D38D2-452D-42C9-9E4E-55B31480CB06}" type="pres">
      <dgm:prSet presAssocID="{402D5A82-7872-44D1-9442-D0CC720F3EE3}" presName="linNode" presStyleCnt="0"/>
      <dgm:spPr/>
    </dgm:pt>
    <dgm:pt modelId="{41C5E86C-2105-468F-82FD-AEAB9F066070}" type="pres">
      <dgm:prSet presAssocID="{402D5A82-7872-44D1-9442-D0CC720F3EE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EC29F5E-88D9-4E1F-A0CB-1677C4A97C74}" type="pres">
      <dgm:prSet presAssocID="{402D5A82-7872-44D1-9442-D0CC720F3EE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0B18906-5606-4530-948F-164BAC17BB1A}" type="presOf" srcId="{107681A8-3065-4D8C-8259-9FC37D3136B6}" destId="{AEC29F5E-88D9-4E1F-A0CB-1677C4A97C74}" srcOrd="0" destOrd="1" presId="urn:microsoft.com/office/officeart/2005/8/layout/vList5"/>
    <dgm:cxn modelId="{614FC907-9494-406B-B2D6-148657DF0B1B}" srcId="{CE5BF4C0-2F8F-4E73-BFF6-00AFBDEFE1E5}" destId="{1746C1A0-9EF6-4585-A5A4-7A36FCA6B297}" srcOrd="0" destOrd="0" parTransId="{05245DAE-D823-4DCB-A75F-5D0AB63D3154}" sibTransId="{C586B29D-9A17-4E01-B5B9-DC20268FB4DC}"/>
    <dgm:cxn modelId="{21915D0B-DC42-4DCB-9091-94FF891B2F82}" type="presOf" srcId="{402D5A82-7872-44D1-9442-D0CC720F3EE3}" destId="{41C5E86C-2105-468F-82FD-AEAB9F066070}" srcOrd="0" destOrd="0" presId="urn:microsoft.com/office/officeart/2005/8/layout/vList5"/>
    <dgm:cxn modelId="{65E7A40B-25B7-4925-A23D-B5288813F282}" type="presOf" srcId="{1746C1A0-9EF6-4585-A5A4-7A36FCA6B297}" destId="{29E9BF44-DAC8-4DEA-8AFC-6080819859F7}" srcOrd="0" destOrd="0" presId="urn:microsoft.com/office/officeart/2005/8/layout/vList5"/>
    <dgm:cxn modelId="{F556A30F-EBC8-454A-99AF-FEFCFED468C6}" srcId="{402D5A82-7872-44D1-9442-D0CC720F3EE3}" destId="{22698B8F-12B0-477B-91A9-E1BDAAF474EA}" srcOrd="0" destOrd="0" parTransId="{C707E846-3130-4C64-A885-CE1B0DD0DD72}" sibTransId="{B4535FBC-0D9B-4146-9A84-CC13379E167A}"/>
    <dgm:cxn modelId="{9FA7D315-C2D7-4237-B312-06DE4B1D044F}" srcId="{1746C1A0-9EF6-4585-A5A4-7A36FCA6B297}" destId="{8B456EC5-372D-4F6C-B913-01DB3796247E}" srcOrd="1" destOrd="0" parTransId="{3F7B703C-2740-4E64-A670-94C3DB8B6D9A}" sibTransId="{26114482-F66C-47A9-95E6-5768F470310B}"/>
    <dgm:cxn modelId="{9751C424-E5DF-4606-9B32-565B427ADFA4}" type="presOf" srcId="{C89AE03C-5F15-4802-AB6E-911B05815A6A}" destId="{3F6A19BD-86E2-450C-B919-2293337C6CC3}" srcOrd="0" destOrd="1" presId="urn:microsoft.com/office/officeart/2005/8/layout/vList5"/>
    <dgm:cxn modelId="{41080D42-3269-42E2-97E7-C8F6078A9273}" srcId="{1746C1A0-9EF6-4585-A5A4-7A36FCA6B297}" destId="{1F1FBCF8-8C90-429D-B364-4877A086F41E}" srcOrd="0" destOrd="0" parTransId="{97D99BAE-4D40-4F1D-9637-184156CF3A73}" sibTransId="{E77F59FA-BD1E-4412-82AB-1A8DCA98F3F8}"/>
    <dgm:cxn modelId="{AC349A43-EF20-460F-A854-16F4739859B0}" srcId="{CE5BF4C0-2F8F-4E73-BFF6-00AFBDEFE1E5}" destId="{402D5A82-7872-44D1-9442-D0CC720F3EE3}" srcOrd="2" destOrd="0" parTransId="{354D6C2E-A321-497C-AB7E-00E81C790065}" sibTransId="{062BBE0F-EE6A-4FD4-AD51-E56A69EF3BA5}"/>
    <dgm:cxn modelId="{C6FBE043-9365-4C03-B814-1EE241135005}" srcId="{0EDFB9DD-49E7-44FF-8883-5E8CA108BE31}" destId="{C89AE03C-5F15-4802-AB6E-911B05815A6A}" srcOrd="1" destOrd="0" parTransId="{C9740D41-5376-44C9-BD27-81334236B60A}" sibTransId="{F2A22D3A-22DB-496C-AC10-D01B08CDB36C}"/>
    <dgm:cxn modelId="{BB4F017A-4413-4206-9CD7-8003DD78A267}" type="presOf" srcId="{CE5BF4C0-2F8F-4E73-BFF6-00AFBDEFE1E5}" destId="{1AEBA1CB-59E8-4EAD-AF3A-55A846F09A68}" srcOrd="0" destOrd="0" presId="urn:microsoft.com/office/officeart/2005/8/layout/vList5"/>
    <dgm:cxn modelId="{E2CB5286-DCC2-42F0-9787-D67BB1E79771}" srcId="{402D5A82-7872-44D1-9442-D0CC720F3EE3}" destId="{107681A8-3065-4D8C-8259-9FC37D3136B6}" srcOrd="1" destOrd="0" parTransId="{AC2E2F5B-C5FB-4A83-B9D4-2F271DC639C5}" sibTransId="{6A9EFF6E-E81D-43FA-B543-4D52E3E66318}"/>
    <dgm:cxn modelId="{010EC48C-64D3-44D3-8E84-5A500981DAB0}" type="presOf" srcId="{8B456EC5-372D-4F6C-B913-01DB3796247E}" destId="{9E43C744-F4C4-45D4-824A-0FF6258FC277}" srcOrd="0" destOrd="1" presId="urn:microsoft.com/office/officeart/2005/8/layout/vList5"/>
    <dgm:cxn modelId="{82E0BF95-D4B6-4ACF-BCC9-C712A4FDFB8B}" srcId="{0EDFB9DD-49E7-44FF-8883-5E8CA108BE31}" destId="{1136591A-E989-468C-A64F-6E69D066445C}" srcOrd="0" destOrd="0" parTransId="{41BA1726-E21C-4939-B528-FB7BDECAC304}" sibTransId="{0A702380-7BC5-405F-9FB2-72B10D6C41BC}"/>
    <dgm:cxn modelId="{3A112C97-04E7-4828-A4A1-CC6011297F0F}" type="presOf" srcId="{1F1FBCF8-8C90-429D-B364-4877A086F41E}" destId="{9E43C744-F4C4-45D4-824A-0FF6258FC277}" srcOrd="0" destOrd="0" presId="urn:microsoft.com/office/officeart/2005/8/layout/vList5"/>
    <dgm:cxn modelId="{0232A39E-2246-4CCB-95D8-83762F8075AF}" type="presOf" srcId="{0EDFB9DD-49E7-44FF-8883-5E8CA108BE31}" destId="{8B48F32C-D55D-49E8-BDC7-EABDA064A9DB}" srcOrd="0" destOrd="0" presId="urn:microsoft.com/office/officeart/2005/8/layout/vList5"/>
    <dgm:cxn modelId="{8043B9AE-6C1E-4B5D-A856-341D48E8F4AF}" type="presOf" srcId="{22698B8F-12B0-477B-91A9-E1BDAAF474EA}" destId="{AEC29F5E-88D9-4E1F-A0CB-1677C4A97C74}" srcOrd="0" destOrd="0" presId="urn:microsoft.com/office/officeart/2005/8/layout/vList5"/>
    <dgm:cxn modelId="{A6340DBC-F61E-48FC-AD3D-EA03AAD236DB}" srcId="{CE5BF4C0-2F8F-4E73-BFF6-00AFBDEFE1E5}" destId="{0EDFB9DD-49E7-44FF-8883-5E8CA108BE31}" srcOrd="1" destOrd="0" parTransId="{2561B76D-0320-4149-9610-9658D77D563A}" sibTransId="{A2557FA7-6528-4E5E-8FE9-2D4AD8939D1E}"/>
    <dgm:cxn modelId="{5BAC59DA-692B-447E-8985-A01BAC50C7FF}" type="presOf" srcId="{5C53A24E-C229-4AEA-BD57-76C15264448D}" destId="{9E43C744-F4C4-45D4-824A-0FF6258FC277}" srcOrd="0" destOrd="2" presId="urn:microsoft.com/office/officeart/2005/8/layout/vList5"/>
    <dgm:cxn modelId="{8372F4DD-C89C-42BF-81D2-672D81318556}" type="presOf" srcId="{1136591A-E989-468C-A64F-6E69D066445C}" destId="{3F6A19BD-86E2-450C-B919-2293337C6CC3}" srcOrd="0" destOrd="0" presId="urn:microsoft.com/office/officeart/2005/8/layout/vList5"/>
    <dgm:cxn modelId="{48E5C7E9-9DEA-4ADC-8D75-B2E13E3F1B81}" srcId="{1746C1A0-9EF6-4585-A5A4-7A36FCA6B297}" destId="{5C53A24E-C229-4AEA-BD57-76C15264448D}" srcOrd="2" destOrd="0" parTransId="{E5D08402-6F85-40C6-B7DC-636F3B9A9E1E}" sibTransId="{315B91A7-1ED1-4FDF-8204-F3B8C11AD156}"/>
    <dgm:cxn modelId="{90DD152A-9553-423F-AFAA-164B534DCFED}" type="presParOf" srcId="{1AEBA1CB-59E8-4EAD-AF3A-55A846F09A68}" destId="{B67A1D43-7148-4EF8-9AA4-33F68849119E}" srcOrd="0" destOrd="0" presId="urn:microsoft.com/office/officeart/2005/8/layout/vList5"/>
    <dgm:cxn modelId="{CD50028E-FA4D-4D10-B672-CEB899A4CBE9}" type="presParOf" srcId="{B67A1D43-7148-4EF8-9AA4-33F68849119E}" destId="{29E9BF44-DAC8-4DEA-8AFC-6080819859F7}" srcOrd="0" destOrd="0" presId="urn:microsoft.com/office/officeart/2005/8/layout/vList5"/>
    <dgm:cxn modelId="{FFD1F376-272D-444B-88BA-EE5C3E9F76EF}" type="presParOf" srcId="{B67A1D43-7148-4EF8-9AA4-33F68849119E}" destId="{9E43C744-F4C4-45D4-824A-0FF6258FC277}" srcOrd="1" destOrd="0" presId="urn:microsoft.com/office/officeart/2005/8/layout/vList5"/>
    <dgm:cxn modelId="{2D28CBF5-A74B-411B-8CCF-E1B7555C5D88}" type="presParOf" srcId="{1AEBA1CB-59E8-4EAD-AF3A-55A846F09A68}" destId="{7CF03255-EA5D-4CF7-A33D-3F40BD80B8B5}" srcOrd="1" destOrd="0" presId="urn:microsoft.com/office/officeart/2005/8/layout/vList5"/>
    <dgm:cxn modelId="{CE434F00-A711-4193-BDF0-A3325AA54804}" type="presParOf" srcId="{1AEBA1CB-59E8-4EAD-AF3A-55A846F09A68}" destId="{74052FE9-84AD-4060-A1DF-BACB35D6A5DD}" srcOrd="2" destOrd="0" presId="urn:microsoft.com/office/officeart/2005/8/layout/vList5"/>
    <dgm:cxn modelId="{E4047ED9-BF43-44EC-BF8A-0C431F300CB1}" type="presParOf" srcId="{74052FE9-84AD-4060-A1DF-BACB35D6A5DD}" destId="{8B48F32C-D55D-49E8-BDC7-EABDA064A9DB}" srcOrd="0" destOrd="0" presId="urn:microsoft.com/office/officeart/2005/8/layout/vList5"/>
    <dgm:cxn modelId="{D7483F88-609D-451B-85FE-E6F603E347C9}" type="presParOf" srcId="{74052FE9-84AD-4060-A1DF-BACB35D6A5DD}" destId="{3F6A19BD-86E2-450C-B919-2293337C6CC3}" srcOrd="1" destOrd="0" presId="urn:microsoft.com/office/officeart/2005/8/layout/vList5"/>
    <dgm:cxn modelId="{0197FCD2-1F05-47D5-A635-B11EEE273F51}" type="presParOf" srcId="{1AEBA1CB-59E8-4EAD-AF3A-55A846F09A68}" destId="{4010FDFC-9777-4261-A417-58E323708172}" srcOrd="3" destOrd="0" presId="urn:microsoft.com/office/officeart/2005/8/layout/vList5"/>
    <dgm:cxn modelId="{F4F18F79-FD2D-4D67-A7C5-CDE2D00D5862}" type="presParOf" srcId="{1AEBA1CB-59E8-4EAD-AF3A-55A846F09A68}" destId="{964D38D2-452D-42C9-9E4E-55B31480CB06}" srcOrd="4" destOrd="0" presId="urn:microsoft.com/office/officeart/2005/8/layout/vList5"/>
    <dgm:cxn modelId="{9B40BB77-73B9-4FDC-AA77-10ABCEA9369A}" type="presParOf" srcId="{964D38D2-452D-42C9-9E4E-55B31480CB06}" destId="{41C5E86C-2105-468F-82FD-AEAB9F066070}" srcOrd="0" destOrd="0" presId="urn:microsoft.com/office/officeart/2005/8/layout/vList5"/>
    <dgm:cxn modelId="{D37F0355-0C49-4607-BE1C-023EFE366724}" type="presParOf" srcId="{964D38D2-452D-42C9-9E4E-55B31480CB06}" destId="{AEC29F5E-88D9-4E1F-A0CB-1677C4A97C74}" srcOrd="1" destOrd="0" presId="urn:microsoft.com/office/officeart/2005/8/layout/vList5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1B0931-6FA7-41F9-A381-4B86707A93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AE8403-A69E-4D7B-9CEA-4EAB4A555137}">
      <dgm:prSet/>
      <dgm:spPr/>
      <dgm:t>
        <a:bodyPr/>
        <a:lstStyle/>
        <a:p>
          <a:r>
            <a:rPr lang="en-US"/>
            <a:t>Community level – ASHA/ MPW</a:t>
          </a:r>
        </a:p>
      </dgm:t>
    </dgm:pt>
    <dgm:pt modelId="{3BB24380-EAE4-4835-AE53-A705C278EFA0}" type="parTrans" cxnId="{DEB2700E-ABE4-41A8-9D31-B821549FF3AB}">
      <dgm:prSet/>
      <dgm:spPr/>
      <dgm:t>
        <a:bodyPr/>
        <a:lstStyle/>
        <a:p>
          <a:endParaRPr lang="en-US"/>
        </a:p>
      </dgm:t>
    </dgm:pt>
    <dgm:pt modelId="{9718A062-8661-4817-B29D-5FDA8A31B7BF}" type="sibTrans" cxnId="{DEB2700E-ABE4-41A8-9D31-B821549FF3AB}">
      <dgm:prSet/>
      <dgm:spPr/>
      <dgm:t>
        <a:bodyPr/>
        <a:lstStyle/>
        <a:p>
          <a:endParaRPr lang="en-US"/>
        </a:p>
      </dgm:t>
    </dgm:pt>
    <dgm:pt modelId="{99D36C60-BA32-400D-BFED-A949C79CB32F}">
      <dgm:prSet/>
      <dgm:spPr/>
      <dgm:t>
        <a:bodyPr/>
        <a:lstStyle/>
        <a:p>
          <a:r>
            <a:rPr lang="en-US" dirty="0"/>
            <a:t>HWC level – CHO</a:t>
          </a:r>
        </a:p>
      </dgm:t>
    </dgm:pt>
    <dgm:pt modelId="{F491DF4A-4FB7-4C73-8068-03C091471CFB}" type="parTrans" cxnId="{FCDC5D94-033F-480C-8192-74C71E539793}">
      <dgm:prSet/>
      <dgm:spPr/>
      <dgm:t>
        <a:bodyPr/>
        <a:lstStyle/>
        <a:p>
          <a:endParaRPr lang="en-US"/>
        </a:p>
      </dgm:t>
    </dgm:pt>
    <dgm:pt modelId="{D0605CB5-5614-4493-BD1D-964DE4870081}" type="sibTrans" cxnId="{FCDC5D94-033F-480C-8192-74C71E539793}">
      <dgm:prSet/>
      <dgm:spPr/>
      <dgm:t>
        <a:bodyPr/>
        <a:lstStyle/>
        <a:p>
          <a:endParaRPr lang="en-US"/>
        </a:p>
      </dgm:t>
    </dgm:pt>
    <dgm:pt modelId="{58F31B7E-B239-4691-98A9-80ADCA7A12C4}">
      <dgm:prSet/>
      <dgm:spPr/>
      <dgm:t>
        <a:bodyPr/>
        <a:lstStyle/>
        <a:p>
          <a:r>
            <a:rPr lang="en-US"/>
            <a:t>PHC level – SN </a:t>
          </a:r>
        </a:p>
      </dgm:t>
    </dgm:pt>
    <dgm:pt modelId="{6811879D-DC4E-4CD8-91F3-52EF0DE0BA93}" type="parTrans" cxnId="{F8CA3A77-B4A1-4B4E-AB73-0FC78206E3EC}">
      <dgm:prSet/>
      <dgm:spPr/>
      <dgm:t>
        <a:bodyPr/>
        <a:lstStyle/>
        <a:p>
          <a:endParaRPr lang="en-US"/>
        </a:p>
      </dgm:t>
    </dgm:pt>
    <dgm:pt modelId="{65F47FF6-1017-44BD-BE62-1C3F95E7DE11}" type="sibTrans" cxnId="{F8CA3A77-B4A1-4B4E-AB73-0FC78206E3EC}">
      <dgm:prSet/>
      <dgm:spPr/>
      <dgm:t>
        <a:bodyPr/>
        <a:lstStyle/>
        <a:p>
          <a:endParaRPr lang="en-US"/>
        </a:p>
      </dgm:t>
    </dgm:pt>
    <dgm:pt modelId="{E9BE1E34-B845-4B82-AC67-8E0276321104}" type="pres">
      <dgm:prSet presAssocID="{9F1B0931-6FA7-41F9-A381-4B86707A9346}" presName="linear" presStyleCnt="0">
        <dgm:presLayoutVars>
          <dgm:animLvl val="lvl"/>
          <dgm:resizeHandles val="exact"/>
        </dgm:presLayoutVars>
      </dgm:prSet>
      <dgm:spPr/>
    </dgm:pt>
    <dgm:pt modelId="{16114460-1A03-4720-91C5-95CE5D2DAED6}" type="pres">
      <dgm:prSet presAssocID="{8FAE8403-A69E-4D7B-9CEA-4EAB4A5551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4E7586-E77A-4BC2-8C65-32331693A492}" type="pres">
      <dgm:prSet presAssocID="{9718A062-8661-4817-B29D-5FDA8A31B7BF}" presName="spacer" presStyleCnt="0"/>
      <dgm:spPr/>
    </dgm:pt>
    <dgm:pt modelId="{80BE9BBD-4CDC-47FA-BEE5-DE19B1262AB9}" type="pres">
      <dgm:prSet presAssocID="{99D36C60-BA32-400D-BFED-A949C79CB3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1D431C-BCE2-4921-903D-CD7349DC0E24}" type="pres">
      <dgm:prSet presAssocID="{D0605CB5-5614-4493-BD1D-964DE4870081}" presName="spacer" presStyleCnt="0"/>
      <dgm:spPr/>
    </dgm:pt>
    <dgm:pt modelId="{94377592-DFD2-4C61-AE0A-B0ACA28A75F8}" type="pres">
      <dgm:prSet presAssocID="{58F31B7E-B239-4691-98A9-80ADCA7A12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B2700E-ABE4-41A8-9D31-B821549FF3AB}" srcId="{9F1B0931-6FA7-41F9-A381-4B86707A9346}" destId="{8FAE8403-A69E-4D7B-9CEA-4EAB4A555137}" srcOrd="0" destOrd="0" parTransId="{3BB24380-EAE4-4835-AE53-A705C278EFA0}" sibTransId="{9718A062-8661-4817-B29D-5FDA8A31B7BF}"/>
    <dgm:cxn modelId="{E974C71A-1030-48ED-977E-A387677CE44A}" type="presOf" srcId="{58F31B7E-B239-4691-98A9-80ADCA7A12C4}" destId="{94377592-DFD2-4C61-AE0A-B0ACA28A75F8}" srcOrd="0" destOrd="0" presId="urn:microsoft.com/office/officeart/2005/8/layout/vList2"/>
    <dgm:cxn modelId="{87B8D55F-24F5-49FC-A0F5-A2A0AD188FE7}" type="presOf" srcId="{9F1B0931-6FA7-41F9-A381-4B86707A9346}" destId="{E9BE1E34-B845-4B82-AC67-8E0276321104}" srcOrd="0" destOrd="0" presId="urn:microsoft.com/office/officeart/2005/8/layout/vList2"/>
    <dgm:cxn modelId="{F8CA3A77-B4A1-4B4E-AB73-0FC78206E3EC}" srcId="{9F1B0931-6FA7-41F9-A381-4B86707A9346}" destId="{58F31B7E-B239-4691-98A9-80ADCA7A12C4}" srcOrd="2" destOrd="0" parTransId="{6811879D-DC4E-4CD8-91F3-52EF0DE0BA93}" sibTransId="{65F47FF6-1017-44BD-BE62-1C3F95E7DE11}"/>
    <dgm:cxn modelId="{FCDC5D94-033F-480C-8192-74C71E539793}" srcId="{9F1B0931-6FA7-41F9-A381-4B86707A9346}" destId="{99D36C60-BA32-400D-BFED-A949C79CB32F}" srcOrd="1" destOrd="0" parTransId="{F491DF4A-4FB7-4C73-8068-03C091471CFB}" sibTransId="{D0605CB5-5614-4493-BD1D-964DE4870081}"/>
    <dgm:cxn modelId="{414E70AE-DC9C-4557-B472-FCDC8FE534DA}" type="presOf" srcId="{99D36C60-BA32-400D-BFED-A949C79CB32F}" destId="{80BE9BBD-4CDC-47FA-BEE5-DE19B1262AB9}" srcOrd="0" destOrd="0" presId="urn:microsoft.com/office/officeart/2005/8/layout/vList2"/>
    <dgm:cxn modelId="{736F8ECB-FED8-4D37-95FC-25525A7A1C4D}" type="presOf" srcId="{8FAE8403-A69E-4D7B-9CEA-4EAB4A555137}" destId="{16114460-1A03-4720-91C5-95CE5D2DAED6}" srcOrd="0" destOrd="0" presId="urn:microsoft.com/office/officeart/2005/8/layout/vList2"/>
    <dgm:cxn modelId="{428B9DEF-FB33-420C-BE2E-87F58D13E00B}" type="presParOf" srcId="{E9BE1E34-B845-4B82-AC67-8E0276321104}" destId="{16114460-1A03-4720-91C5-95CE5D2DAED6}" srcOrd="0" destOrd="0" presId="urn:microsoft.com/office/officeart/2005/8/layout/vList2"/>
    <dgm:cxn modelId="{54254FEA-2672-4DE2-8FCA-8512EAE571B8}" type="presParOf" srcId="{E9BE1E34-B845-4B82-AC67-8E0276321104}" destId="{DB4E7586-E77A-4BC2-8C65-32331693A492}" srcOrd="1" destOrd="0" presId="urn:microsoft.com/office/officeart/2005/8/layout/vList2"/>
    <dgm:cxn modelId="{AFEDD186-BA2C-4D4C-BEFE-9E5EB6A86BF4}" type="presParOf" srcId="{E9BE1E34-B845-4B82-AC67-8E0276321104}" destId="{80BE9BBD-4CDC-47FA-BEE5-DE19B1262AB9}" srcOrd="2" destOrd="0" presId="urn:microsoft.com/office/officeart/2005/8/layout/vList2"/>
    <dgm:cxn modelId="{6D246C4F-72B4-47AA-AB21-562FE16E3A2A}" type="presParOf" srcId="{E9BE1E34-B845-4B82-AC67-8E0276321104}" destId="{471D431C-BCE2-4921-903D-CD7349DC0E24}" srcOrd="3" destOrd="0" presId="urn:microsoft.com/office/officeart/2005/8/layout/vList2"/>
    <dgm:cxn modelId="{E6E2A604-9BA6-4DB9-A7AA-5B88C9A63827}" type="presParOf" srcId="{E9BE1E34-B845-4B82-AC67-8E0276321104}" destId="{94377592-DFD2-4C61-AE0A-B0ACA28A75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CC62E-6C03-472B-A9BA-142D0E0E656B}">
      <dsp:nvSpPr>
        <dsp:cNvPr id="0" name=""/>
        <dsp:cNvSpPr/>
      </dsp:nvSpPr>
      <dsp:spPr>
        <a:xfrm>
          <a:off x="0" y="0"/>
          <a:ext cx="11490960" cy="265591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D53AE-FA1A-4FCE-BAFA-9C348EF8550F}">
      <dsp:nvSpPr>
        <dsp:cNvPr id="0" name=""/>
        <dsp:cNvSpPr/>
      </dsp:nvSpPr>
      <dsp:spPr>
        <a:xfrm>
          <a:off x="1507840" y="1350463"/>
          <a:ext cx="1294080" cy="10766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9F7EF-A126-440F-B51B-984D0FEEA5D4}">
      <dsp:nvSpPr>
        <dsp:cNvPr id="0" name=""/>
        <dsp:cNvSpPr/>
      </dsp:nvSpPr>
      <dsp:spPr>
        <a:xfrm rot="10800000">
          <a:off x="347832" y="2655916"/>
          <a:ext cx="2948261" cy="3246119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FFFF00"/>
              </a:highlight>
            </a:rPr>
            <a:t>ASK</a:t>
          </a:r>
          <a:endParaRPr lang="en-US" sz="1900" b="1" kern="1200" dirty="0">
            <a:solidFill>
              <a:schemeClr val="tx1"/>
            </a:solidFill>
            <a:highlight>
              <a:srgbClr val="FFFF00"/>
            </a:highlight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Fever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Runny nose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Loose stools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Poor feeding </a:t>
          </a:r>
          <a:endParaRPr lang="en-IN" sz="1900" b="1" kern="1200" dirty="0"/>
        </a:p>
      </dsp:txBody>
      <dsp:txXfrm rot="10800000">
        <a:off x="438501" y="2655916"/>
        <a:ext cx="2766923" cy="3155450"/>
      </dsp:txXfrm>
    </dsp:sp>
    <dsp:sp modelId="{540C4071-18C9-4BB7-A01B-EFB2F01A38AB}">
      <dsp:nvSpPr>
        <dsp:cNvPr id="0" name=""/>
        <dsp:cNvSpPr/>
      </dsp:nvSpPr>
      <dsp:spPr>
        <a:xfrm>
          <a:off x="4515199" y="338073"/>
          <a:ext cx="2948261" cy="19476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DF011-E6F7-47DB-A294-8BD7495A57CA}">
      <dsp:nvSpPr>
        <dsp:cNvPr id="0" name=""/>
        <dsp:cNvSpPr/>
      </dsp:nvSpPr>
      <dsp:spPr>
        <a:xfrm rot="10800000">
          <a:off x="3590919" y="2655916"/>
          <a:ext cx="4309120" cy="324611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highlight>
                <a:srgbClr val="FFFF00"/>
              </a:highlight>
            </a:rPr>
            <a:t>LOOK</a:t>
          </a:r>
          <a:endParaRPr lang="en-US" sz="1900" b="1" kern="1200" dirty="0">
            <a:solidFill>
              <a:schemeClr val="tx1"/>
            </a:solidFill>
            <a:highlight>
              <a:srgbClr val="FFFF00"/>
            </a:highlight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Breathing rate *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Nasal flaring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Chest indrawing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Lethargic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Sunken/ pale/red eyes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Skin rash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 rot="10800000">
        <a:off x="3690748" y="2655916"/>
        <a:ext cx="4109462" cy="3146290"/>
      </dsp:txXfrm>
    </dsp:sp>
    <dsp:sp modelId="{197D5404-7280-4271-B7D0-84B0C33AFDBB}">
      <dsp:nvSpPr>
        <dsp:cNvPr id="0" name=""/>
        <dsp:cNvSpPr/>
      </dsp:nvSpPr>
      <dsp:spPr>
        <a:xfrm>
          <a:off x="8222948" y="280071"/>
          <a:ext cx="2892097" cy="2095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bright="-19000" contrast="300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86C71-2D93-4CB8-923F-61604C176728}">
      <dsp:nvSpPr>
        <dsp:cNvPr id="0" name=""/>
        <dsp:cNvSpPr/>
      </dsp:nvSpPr>
      <dsp:spPr>
        <a:xfrm rot="10800000">
          <a:off x="8194866" y="2655916"/>
          <a:ext cx="2948261" cy="3246119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highlight>
                <a:srgbClr val="FFFF00"/>
              </a:highlight>
            </a:rPr>
            <a:t>LISTEN/ FEEL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Grunting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Temperature – hot/ too cold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Skin pinch - dehydration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 dirty="0"/>
        </a:p>
      </dsp:txBody>
      <dsp:txXfrm rot="10800000">
        <a:off x="8285535" y="2655916"/>
        <a:ext cx="2766923" cy="3155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0967D-AA6C-434C-A1A2-CC7931BBC209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6CC70-57B0-445E-A8FA-654D3986A1B8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AGE BASED RESPIRATORY RATE CUT OFFS – FAST BREATHING</a:t>
          </a:r>
        </a:p>
      </dsp:txBody>
      <dsp:txXfrm>
        <a:off x="0" y="675"/>
        <a:ext cx="6291714" cy="1105876"/>
      </dsp:txXfrm>
    </dsp:sp>
    <dsp:sp modelId="{4E79AAC0-71BA-4FB5-851E-1C6882D5E83B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89528-ACC6-4FD3-B655-51815F27FD0D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&lt; 2 mon. : 	&gt; 60/ min</a:t>
          </a:r>
        </a:p>
      </dsp:txBody>
      <dsp:txXfrm>
        <a:off x="0" y="1106552"/>
        <a:ext cx="6291714" cy="1105876"/>
      </dsp:txXfrm>
    </dsp:sp>
    <dsp:sp modelId="{BA9EA2F5-2FA8-40EA-B892-07763CC443AA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D6E2-5D20-44DC-8F48-F6A6F16E9D8C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2- 12 mon. : 	&gt; 50/ min</a:t>
          </a:r>
        </a:p>
      </dsp:txBody>
      <dsp:txXfrm>
        <a:off x="0" y="2212429"/>
        <a:ext cx="6291714" cy="1105876"/>
      </dsp:txXfrm>
    </dsp:sp>
    <dsp:sp modelId="{9CB7C8C8-7221-4273-B44F-77D991200928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EC7DF-F3AB-45DB-97F2-52FBDD9550E7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12 mon - 5 yrs.: 	 &gt; 40/ min</a:t>
          </a:r>
        </a:p>
      </dsp:txBody>
      <dsp:txXfrm>
        <a:off x="0" y="3318305"/>
        <a:ext cx="6291714" cy="1105876"/>
      </dsp:txXfrm>
    </dsp:sp>
    <dsp:sp modelId="{3D472F3A-4D3D-4C14-8A8A-D3EDA636DE8E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2D877-43B8-4199-ACEA-273E9954059C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&gt; 5 yrs:  		&gt; 30/ min</a:t>
          </a:r>
        </a:p>
      </dsp:txBody>
      <dsp:txXfrm>
        <a:off x="0" y="4424182"/>
        <a:ext cx="6291714" cy="1105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AC21A-751A-4715-9712-05E72771D3DD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F2CF7-286B-461A-95D9-D47ADC331D54}">
      <dsp:nvSpPr>
        <dsp:cNvPr id="0" name=""/>
        <dsp:cNvSpPr/>
      </dsp:nvSpPr>
      <dsp:spPr>
        <a:xfrm>
          <a:off x="0" y="2700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Infant/child is lethargic/ unconscious</a:t>
          </a:r>
        </a:p>
      </dsp:txBody>
      <dsp:txXfrm>
        <a:off x="0" y="2700"/>
        <a:ext cx="6291714" cy="920888"/>
      </dsp:txXfrm>
    </dsp:sp>
    <dsp:sp modelId="{A1420656-B93E-49CC-B54B-9F0AB57D101A}">
      <dsp:nvSpPr>
        <dsp:cNvPr id="0" name=""/>
        <dsp:cNvSpPr/>
      </dsp:nvSpPr>
      <dsp:spPr>
        <a:xfrm>
          <a:off x="0" y="923589"/>
          <a:ext cx="6291714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146A1-3339-4F25-9C00-60F362CA6A59}">
      <dsp:nvSpPr>
        <dsp:cNvPr id="0" name=""/>
        <dsp:cNvSpPr/>
      </dsp:nvSpPr>
      <dsp:spPr>
        <a:xfrm>
          <a:off x="0" y="923589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Movements less than normal</a:t>
          </a:r>
        </a:p>
      </dsp:txBody>
      <dsp:txXfrm>
        <a:off x="0" y="923589"/>
        <a:ext cx="6291714" cy="920888"/>
      </dsp:txXfrm>
    </dsp:sp>
    <dsp:sp modelId="{82870F8F-6A9F-4962-9E79-41901B93446D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AC476-6793-48E4-AC86-57F8FC5EBB9D}">
      <dsp:nvSpPr>
        <dsp:cNvPr id="0" name=""/>
        <dsp:cNvSpPr/>
      </dsp:nvSpPr>
      <dsp:spPr>
        <a:xfrm>
          <a:off x="0" y="1844478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Unable to drink or Vomits</a:t>
          </a:r>
        </a:p>
      </dsp:txBody>
      <dsp:txXfrm>
        <a:off x="0" y="1844478"/>
        <a:ext cx="6291714" cy="920888"/>
      </dsp:txXfrm>
    </dsp:sp>
    <dsp:sp modelId="{2979AF34-1707-4DC0-B9B1-C37F69C4C536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609C-4FD0-4AE8-857F-EAA988BF18A6}">
      <dsp:nvSpPr>
        <dsp:cNvPr id="0" name=""/>
        <dsp:cNvSpPr/>
      </dsp:nvSpPr>
      <dsp:spPr>
        <a:xfrm>
          <a:off x="0" y="2765367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Dry oral mucosa/ sunken eyes</a:t>
          </a:r>
        </a:p>
      </dsp:txBody>
      <dsp:txXfrm>
        <a:off x="0" y="2765367"/>
        <a:ext cx="6291714" cy="920888"/>
      </dsp:txXfrm>
    </dsp:sp>
    <dsp:sp modelId="{AB382D2C-E2B2-4700-8FFE-3302ED253AA8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4FB50-040C-4263-99D4-1EDA92E6C3B4}">
      <dsp:nvSpPr>
        <dsp:cNvPr id="0" name=""/>
        <dsp:cNvSpPr/>
      </dsp:nvSpPr>
      <dsp:spPr>
        <a:xfrm>
          <a:off x="0" y="3686256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Skin pinch goes back very slowly </a:t>
          </a:r>
          <a:r>
            <a:rPr lang="en-US" sz="2500" kern="1200"/>
            <a:t>– more than </a:t>
          </a:r>
          <a:r>
            <a:rPr lang="en-US" sz="2500" kern="1200" dirty="0"/>
            <a:t>2 seconds</a:t>
          </a:r>
        </a:p>
      </dsp:txBody>
      <dsp:txXfrm>
        <a:off x="0" y="3686256"/>
        <a:ext cx="6291714" cy="920888"/>
      </dsp:txXfrm>
    </dsp:sp>
    <dsp:sp modelId="{682D1DA4-1F0E-401C-AF95-B6D44653C4E1}">
      <dsp:nvSpPr>
        <dsp:cNvPr id="0" name=""/>
        <dsp:cNvSpPr/>
      </dsp:nvSpPr>
      <dsp:spPr>
        <a:xfrm>
          <a:off x="0" y="4607145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E1CAC-94B6-4AA9-9913-FCF1F339E538}">
      <dsp:nvSpPr>
        <dsp:cNvPr id="0" name=""/>
        <dsp:cNvSpPr/>
      </dsp:nvSpPr>
      <dsp:spPr>
        <a:xfrm>
          <a:off x="0" y="4607145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Skin rash, stomach pain, red eyes, pallor/ extremely tired</a:t>
          </a:r>
        </a:p>
      </dsp:txBody>
      <dsp:txXfrm>
        <a:off x="0" y="4607145"/>
        <a:ext cx="6291714" cy="920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3C744-F4C4-45D4-824A-0FF6258FC277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Home based care with teleconsultation and daily monitoring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CHO to monitor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CCC based care for those who cannot stay at home</a:t>
          </a:r>
          <a:endParaRPr lang="en-IN" sz="2000" kern="1200" dirty="0"/>
        </a:p>
      </dsp:txBody>
      <dsp:txXfrm rot="-5400000">
        <a:off x="3785616" y="197117"/>
        <a:ext cx="6675221" cy="1012303"/>
      </dsp:txXfrm>
    </dsp:sp>
    <dsp:sp modelId="{29E9BF44-DAC8-4DEA-8AFC-6080819859F7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dirty="0"/>
            <a:t>Mild</a:t>
          </a:r>
          <a:endParaRPr lang="en-IN" sz="5700" b="1" kern="1200" dirty="0"/>
        </a:p>
      </dsp:txBody>
      <dsp:txXfrm>
        <a:off x="68454" y="70578"/>
        <a:ext cx="3648708" cy="1265378"/>
      </dsp:txXfrm>
    </dsp:sp>
    <dsp:sp modelId="{3F6A19BD-86E2-450C-B919-2293337C6CC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DCHC level – usually at CHC / DH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Inform PHC MO and CHO to follow up</a:t>
          </a:r>
          <a:endParaRPr lang="en-IN" sz="2000" kern="1200" dirty="0"/>
        </a:p>
      </dsp:txBody>
      <dsp:txXfrm rot="-5400000">
        <a:off x="3785616" y="1669517"/>
        <a:ext cx="6675221" cy="1012303"/>
      </dsp:txXfrm>
    </dsp:sp>
    <dsp:sp modelId="{8B48F32C-D55D-49E8-BDC7-EABDA064A9DB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dirty="0"/>
            <a:t>Moderate</a:t>
          </a:r>
          <a:endParaRPr lang="en-IN" sz="5700" b="1" kern="1200" dirty="0"/>
        </a:p>
      </dsp:txBody>
      <dsp:txXfrm>
        <a:off x="68454" y="1542979"/>
        <a:ext cx="3648708" cy="1265378"/>
      </dsp:txXfrm>
    </dsp:sp>
    <dsp:sp modelId="{AEC29F5E-88D9-4E1F-A0CB-1677C4A97C74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Care at the DCH level – </a:t>
          </a:r>
          <a:r>
            <a:rPr lang="en-US" sz="2000" kern="1200"/>
            <a:t>specialist care at DH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PHC – MO to refer and monitor daily </a:t>
          </a:r>
          <a:endParaRPr lang="en-IN" sz="2000" kern="1200" dirty="0"/>
        </a:p>
      </dsp:txBody>
      <dsp:txXfrm rot="-5400000">
        <a:off x="3785616" y="3141918"/>
        <a:ext cx="6675221" cy="1012303"/>
      </dsp:txXfrm>
    </dsp:sp>
    <dsp:sp modelId="{41C5E86C-2105-468F-82FD-AEAB9F066070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dirty="0"/>
            <a:t>Severe</a:t>
          </a:r>
          <a:endParaRPr lang="en-IN" sz="5700" b="1" kern="1200" dirty="0"/>
        </a:p>
      </dsp:txBody>
      <dsp:txXfrm>
        <a:off x="68454" y="3015380"/>
        <a:ext cx="3648708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14460-1A03-4720-91C5-95CE5D2DAED6}">
      <dsp:nvSpPr>
        <dsp:cNvPr id="0" name=""/>
        <dsp:cNvSpPr/>
      </dsp:nvSpPr>
      <dsp:spPr>
        <a:xfrm>
          <a:off x="0" y="143"/>
          <a:ext cx="6263640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Community level – ASHA/ MPW</a:t>
          </a:r>
        </a:p>
      </dsp:txBody>
      <dsp:txXfrm>
        <a:off x="85444" y="85587"/>
        <a:ext cx="6092752" cy="1579432"/>
      </dsp:txXfrm>
    </dsp:sp>
    <dsp:sp modelId="{80BE9BBD-4CDC-47FA-BEE5-DE19B1262AB9}">
      <dsp:nvSpPr>
        <dsp:cNvPr id="0" name=""/>
        <dsp:cNvSpPr/>
      </dsp:nvSpPr>
      <dsp:spPr>
        <a:xfrm>
          <a:off x="0" y="1877183"/>
          <a:ext cx="6263640" cy="1750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HWC level – CHO</a:t>
          </a:r>
        </a:p>
      </dsp:txBody>
      <dsp:txXfrm>
        <a:off x="85444" y="1962627"/>
        <a:ext cx="6092752" cy="1579432"/>
      </dsp:txXfrm>
    </dsp:sp>
    <dsp:sp modelId="{94377592-DFD2-4C61-AE0A-B0ACA28A75F8}">
      <dsp:nvSpPr>
        <dsp:cNvPr id="0" name=""/>
        <dsp:cNvSpPr/>
      </dsp:nvSpPr>
      <dsp:spPr>
        <a:xfrm>
          <a:off x="0" y="3754224"/>
          <a:ext cx="6263640" cy="1750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PHC level – SN </a:t>
          </a:r>
        </a:p>
      </dsp:txBody>
      <dsp:txXfrm>
        <a:off x="85444" y="3839668"/>
        <a:ext cx="6092752" cy="157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32DD-0BAB-4AC5-97EE-72A583740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1B7B6-CD49-44F7-AC98-31F2F663B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A94B-3156-4623-B592-1A8CA3EB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A1DE-49E7-4F0E-9B21-516DDB3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2B22-1F78-494A-B968-71A31D54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403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C717-DAED-4693-A65C-AFABAB43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2ADB2-4E16-4862-9AB0-5EE1C1FDF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7FE6-0C20-472D-9B0F-0A666B5A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D48E5-BDDB-4B14-B4E0-9C75C610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B981-3378-4E81-846D-7590356C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42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6C6CE-0D16-4BB1-8FA2-07DDB407B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A463D-498E-4D21-9360-2B03B31CD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C198-D941-44D4-A6B0-D0BDECE9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A72E6-8775-479A-BD01-8CE048D1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88B5D-95B2-4BFE-9674-E3E4FBBE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00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63C0-2C3F-4156-AFEA-6A0E0BA9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F522-0B9B-4161-8ADA-E4AC2B8D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6890-D352-48E4-8DE9-21954C89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9513-DEA0-489F-8696-FF028C49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EDD34-B4C8-4D31-9971-03B19575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27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C08F-F4D5-4C3D-8394-03920BCE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740A-8677-4963-A4A0-2EF785E6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6855-4030-46E4-B4D5-DB7FE8E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A644-802A-44B9-83F8-3AEA8CF4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2348F-7ACE-4D10-9EE6-AE339B3B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8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AFF8-84B0-4FD4-94A2-18AD9400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A8913-75E6-4465-8021-6A2F0138E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C056F-A573-4C9A-9D02-B4088577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E007D-CD89-424C-A6F1-E1DF1A13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3C50B-0A53-4FB6-AE0F-0CC5731B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2EB32-77DC-416E-A37B-E8E595E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4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EAFA-3EC2-4B39-BBB8-40B2287E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B71F1-EAB0-4B0B-BC89-3D3A8F87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0944B-8846-4C81-8AE4-D6BEE14E1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E046E-E874-4DD3-8740-6173160D1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15C4B-0C35-4A7F-8331-10E874443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3E8AF-AEB4-4C3E-89E5-29926817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AE5FF-4C6F-445A-BB81-ED2A98BA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1239F-7AA6-41C7-9495-283A7BAB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92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5739-0960-48A0-8F9F-3F039E29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245EB-C78C-458D-BD23-A1981992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BB1ED-23A4-4299-B05D-BC18E4D4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C0279-9805-4CDB-97BE-8B0566FA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53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CBE16-7557-4737-941E-47ACB07E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0CECC-6A2C-4847-BDB4-484B7246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FF6D9-585D-4556-B581-790B80C1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3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7BF-B1FE-4FAB-B495-7560E087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BAED4-6D5D-4DFB-B4B5-1C5811E5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DE26A-B4FB-4267-9C83-829B26A31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3F40D-45EA-44AF-B392-5A5A4504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E82E-AFDC-48B7-8885-5F159DD3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F6F3C-2785-4FE5-9779-5A523BE3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31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DB1E-4431-49D2-ACEB-09290C8A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4CF49-1240-4A02-A7CA-842703F86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127A4-5516-48C2-8C8F-A623BE8CD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EFD22-6BF1-45C7-8B77-B6E8A463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9B99E-6AE8-4E0C-840D-6EE0ED53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22A8-7FB2-4D6D-9034-EBBB7A83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58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035AA-ABAF-424C-9D1E-42E6CC21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AE786-E1FD-4490-86F3-B320FFF4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6A4DE-EDC7-486A-9F2F-85A03AAFE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65EC-00A2-4C52-B8C8-DD718E8D09AE}" type="datetimeFigureOut">
              <a:rPr lang="en-IN" smtClean="0"/>
              <a:t>01-07-2021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E08B3-8F6D-472D-963B-90BC9954C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508C7-BAA4-4090-9B68-858B28428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6C11-9F8B-476D-90D4-F9B844EE9D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342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spitals Need To Be Differently Prepped For Children With Covid: Experts">
            <a:extLst>
              <a:ext uri="{FF2B5EF4-FFF2-40B4-BE49-F238E27FC236}">
                <a16:creationId xmlns:a16="http://schemas.microsoft.com/office/drawing/2014/main" id="{4548DB62-472C-4E22-B873-0273304D6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 r="8244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F65E9-69DF-4592-81C1-4A5134C4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134" y="2893944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IMNCI approach to A Pediatric COVID case</a:t>
            </a:r>
            <a:endParaRPr lang="en-I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5FD22-0554-4A7C-B289-719A19D8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96" y="160017"/>
            <a:ext cx="1628099" cy="1321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FA8E2-8192-4BE6-B4BE-920654EA0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40" y="1692056"/>
            <a:ext cx="1804572" cy="11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8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86D4F-08D1-4A56-B801-FBC66A41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Shilpa, 4 years old</a:t>
            </a:r>
            <a:endParaRPr lang="en-IN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3481-0925-4069-A77F-097FAADA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234452"/>
            <a:ext cx="9957297" cy="3823157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Fever, cough</a:t>
            </a:r>
          </a:p>
          <a:p>
            <a:r>
              <a:rPr lang="en-US" sz="2400" dirty="0"/>
              <a:t>Not drinking or eating</a:t>
            </a:r>
          </a:p>
          <a:p>
            <a:endParaRPr lang="en-US" sz="2400" dirty="0"/>
          </a:p>
          <a:p>
            <a:r>
              <a:rPr lang="en-US" sz="2400" dirty="0"/>
              <a:t>Temp – 100</a:t>
            </a:r>
          </a:p>
          <a:p>
            <a:r>
              <a:rPr lang="en-US" sz="2400" dirty="0"/>
              <a:t>Breathing rate – 40/min</a:t>
            </a:r>
          </a:p>
          <a:p>
            <a:r>
              <a:rPr lang="en-US" sz="2400" dirty="0"/>
              <a:t>pO2 – 93%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US" sz="2400" dirty="0"/>
              <a:t>What will you do? </a:t>
            </a:r>
          </a:p>
          <a:p>
            <a:pPr marL="0" indent="0">
              <a:buNone/>
            </a:pPr>
            <a:r>
              <a:rPr lang="en-US" sz="2400" dirty="0"/>
              <a:t>Which category do you think this child is in? </a:t>
            </a:r>
            <a:endParaRPr lang="en-IN" sz="2400" dirty="0"/>
          </a:p>
          <a:p>
            <a:pPr marL="0" indent="0">
              <a:buNone/>
            </a:pPr>
            <a:endParaRPr lang="en-IN" sz="1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1EACBE-C908-4C0B-9A48-F068F105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2" y="5746179"/>
            <a:ext cx="1379425" cy="858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32B83C-AED3-4755-AB41-44F45C094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75" y="5844098"/>
            <a:ext cx="115834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060FE-343D-43E4-9612-F464D8C7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2" y="148561"/>
            <a:ext cx="9841505" cy="6709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163460-EBF9-49BC-BCF1-5FFB9E088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660" y="6077644"/>
            <a:ext cx="1158340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EC7B0-5815-41D5-A3F4-E4971FCC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5163"/>
            <a:ext cx="1268588" cy="7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E0DF-176F-473A-909B-DB83B548E5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 dirty="0"/>
              <a:t>Principles of IMNCI approach</a:t>
            </a:r>
            <a:endParaRPr lang="en-IN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C86D1B-7E71-4423-9190-783128B5A798}"/>
              </a:ext>
            </a:extLst>
          </p:cNvPr>
          <p:cNvCxnSpPr>
            <a:cxnSpLocks/>
          </p:cNvCxnSpPr>
          <p:nvPr/>
        </p:nvCxnSpPr>
        <p:spPr>
          <a:xfrm>
            <a:off x="2082800" y="2398574"/>
            <a:ext cx="1415414" cy="6764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EDB308-7FC3-4316-B538-6F889DEAACF7}"/>
              </a:ext>
            </a:extLst>
          </p:cNvPr>
          <p:cNvSpPr txBox="1"/>
          <p:nvPr/>
        </p:nvSpPr>
        <p:spPr>
          <a:xfrm>
            <a:off x="3390265" y="3075057"/>
            <a:ext cx="55492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</a:rPr>
              <a:t>LOOK, LISTEN, FEEL</a:t>
            </a:r>
            <a:endParaRPr lang="en-IN" sz="4000" dirty="0"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653A93-700A-4D12-9C7D-1088CAB8B173}"/>
              </a:ext>
            </a:extLst>
          </p:cNvPr>
          <p:cNvSpPr txBox="1"/>
          <p:nvPr/>
        </p:nvSpPr>
        <p:spPr>
          <a:xfrm>
            <a:off x="838200" y="1690688"/>
            <a:ext cx="11588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0000"/>
                </a:highlight>
              </a:rPr>
              <a:t>ASK</a:t>
            </a:r>
            <a:endParaRPr lang="en-IN" sz="4800" dirty="0">
              <a:highlight>
                <a:srgbClr val="FF00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2CC270-834B-4DFA-B469-FEB5700F5BFE}"/>
              </a:ext>
            </a:extLst>
          </p:cNvPr>
          <p:cNvSpPr txBox="1"/>
          <p:nvPr/>
        </p:nvSpPr>
        <p:spPr>
          <a:xfrm>
            <a:off x="7762875" y="5376862"/>
            <a:ext cx="2870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00FF00"/>
                </a:highlight>
              </a:rPr>
              <a:t>DECIDE</a:t>
            </a:r>
            <a:endParaRPr lang="en-IN" dirty="0">
              <a:highlight>
                <a:srgbClr val="00FF00"/>
              </a:highlight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6E7E36-6275-4679-80EC-72682006B746}"/>
              </a:ext>
            </a:extLst>
          </p:cNvPr>
          <p:cNvCxnSpPr>
            <a:cxnSpLocks/>
          </p:cNvCxnSpPr>
          <p:nvPr/>
        </p:nvCxnSpPr>
        <p:spPr>
          <a:xfrm>
            <a:off x="5872480" y="3782943"/>
            <a:ext cx="1890395" cy="1665248"/>
          </a:xfrm>
          <a:prstGeom prst="straightConnector1">
            <a:avLst/>
          </a:prstGeom>
          <a:ln w="508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05C92B-2A9C-4CF1-9705-34156D06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1" y="5913084"/>
            <a:ext cx="1511939" cy="823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89A3E2-7DDF-4B28-91A6-096A9704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660" y="6077644"/>
            <a:ext cx="115834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E5EF0F-C746-488A-AF67-5558D9B22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652000"/>
              </p:ext>
            </p:extLst>
          </p:nvPr>
        </p:nvGraphicFramePr>
        <p:xfrm>
          <a:off x="497840" y="803564"/>
          <a:ext cx="11490960" cy="590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23,975 BEST Cough Kid IMAGES, STOCK PHOTOS &amp;amp; VECTORS | Adobe Stock">
            <a:extLst>
              <a:ext uri="{FF2B5EF4-FFF2-40B4-BE49-F238E27FC236}">
                <a16:creationId xmlns:a16="http://schemas.microsoft.com/office/drawing/2014/main" id="{5C6C9B69-AF03-4B47-B42D-8CFE2E29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84" y="964563"/>
            <a:ext cx="1245235" cy="11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rrhea - Welcome to Nirogi Nepal Welcome to Nirogi Nepal">
            <a:extLst>
              <a:ext uri="{FF2B5EF4-FFF2-40B4-BE49-F238E27FC236}">
                <a16:creationId xmlns:a16="http://schemas.microsoft.com/office/drawing/2014/main" id="{CC463896-717D-46C7-822A-4B2BE303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r="65630" b="-2"/>
          <a:stretch/>
        </p:blipFill>
        <p:spPr bwMode="auto">
          <a:xfrm>
            <a:off x="721360" y="828865"/>
            <a:ext cx="1450379" cy="164681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344E72-15B8-4B50-B736-7FB8372F09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3660" y="0"/>
            <a:ext cx="1158340" cy="665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2E7A2-308F-401B-A142-A851192168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139" y="0"/>
            <a:ext cx="1365570" cy="7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0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5053A-6FEB-41D4-8824-1F537E9F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decide fast breathing</a:t>
            </a:r>
          </a:p>
        </p:txBody>
      </p:sp>
      <p:graphicFrame>
        <p:nvGraphicFramePr>
          <p:cNvPr id="10" name="TextBox 6">
            <a:extLst>
              <a:ext uri="{FF2B5EF4-FFF2-40B4-BE49-F238E27FC236}">
                <a16:creationId xmlns:a16="http://schemas.microsoft.com/office/drawing/2014/main" id="{AFEA5D97-6E44-4F2E-B321-372C46740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50342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EC1E30-195F-4CDE-AEA0-12941D606758}"/>
              </a:ext>
            </a:extLst>
          </p:cNvPr>
          <p:cNvCxnSpPr>
            <a:cxnSpLocks/>
          </p:cNvCxnSpPr>
          <p:nvPr/>
        </p:nvCxnSpPr>
        <p:spPr>
          <a:xfrm>
            <a:off x="8083506" y="2238353"/>
            <a:ext cx="19689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A81849-A290-4D95-81F9-23B71DA882E0}"/>
              </a:ext>
            </a:extLst>
          </p:cNvPr>
          <p:cNvCxnSpPr>
            <a:cxnSpLocks/>
          </p:cNvCxnSpPr>
          <p:nvPr/>
        </p:nvCxnSpPr>
        <p:spPr>
          <a:xfrm>
            <a:off x="8083506" y="5662273"/>
            <a:ext cx="19689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11F51-1A2F-4C15-AD92-A470A30A779F}"/>
              </a:ext>
            </a:extLst>
          </p:cNvPr>
          <p:cNvCxnSpPr>
            <a:cxnSpLocks/>
          </p:cNvCxnSpPr>
          <p:nvPr/>
        </p:nvCxnSpPr>
        <p:spPr>
          <a:xfrm>
            <a:off x="8154626" y="3406754"/>
            <a:ext cx="125774" cy="20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DB6248-013D-484E-B01C-B3623A0AFF30}"/>
              </a:ext>
            </a:extLst>
          </p:cNvPr>
          <p:cNvCxnSpPr>
            <a:cxnSpLocks/>
          </p:cNvCxnSpPr>
          <p:nvPr/>
        </p:nvCxnSpPr>
        <p:spPr>
          <a:xfrm>
            <a:off x="8154626" y="4534513"/>
            <a:ext cx="19887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EBC37BC-1A80-4B85-A73A-8BF354894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902" y="5888182"/>
            <a:ext cx="1379425" cy="858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95E9A-1643-4D2E-949D-DDC8C3611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660" y="6077644"/>
            <a:ext cx="115834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3E50E-7A6B-488C-90FE-48AF7DF4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highlight>
                  <a:srgbClr val="FF0000"/>
                </a:highlight>
              </a:rPr>
              <a:t>Danger Signs</a:t>
            </a:r>
            <a:endParaRPr lang="en-IN" b="1" dirty="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241DA9-B892-4B1A-A102-7213A973E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11986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BD37460-5455-42E4-A92E-7DA88424A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3660" y="6077644"/>
            <a:ext cx="1158340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ACA9E3-6579-4795-ADC3-0E95D3625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340" y="5915891"/>
            <a:ext cx="1511939" cy="8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530A-0CCC-4C65-BDE1-F9366557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to do</a:t>
            </a:r>
            <a:r>
              <a:rPr lang="en-US" dirty="0"/>
              <a:t>?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6C9941-107B-43A2-829B-C97457C1C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57977"/>
              </p:ext>
            </p:extLst>
          </p:nvPr>
        </p:nvGraphicFramePr>
        <p:xfrm>
          <a:off x="810491" y="149311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5559901-E26F-4F26-B572-D95414531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44878"/>
            <a:ext cx="1511939" cy="902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34ADB-817E-4358-8661-FCF994D851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660" y="6077644"/>
            <a:ext cx="115834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5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EDB094-1420-4143-832F-630CCCD1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49154"/>
              </p:ext>
            </p:extLst>
          </p:nvPr>
        </p:nvGraphicFramePr>
        <p:xfrm>
          <a:off x="2133599" y="0"/>
          <a:ext cx="8271166" cy="696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583">
                  <a:extLst>
                    <a:ext uri="{9D8B030D-6E8A-4147-A177-3AD203B41FA5}">
                      <a16:colId xmlns:a16="http://schemas.microsoft.com/office/drawing/2014/main" val="2962100642"/>
                    </a:ext>
                  </a:extLst>
                </a:gridCol>
                <a:gridCol w="4135583">
                  <a:extLst>
                    <a:ext uri="{9D8B030D-6E8A-4147-A177-3AD203B41FA5}">
                      <a16:colId xmlns:a16="http://schemas.microsoft.com/office/drawing/2014/main" val="4162563855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OF DISEASE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TO DO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26430"/>
                  </a:ext>
                </a:extLst>
              </a:tr>
              <a:tr h="20172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MILD</a:t>
                      </a:r>
                    </a:p>
                    <a:p>
                      <a:r>
                        <a:rPr lang="en-US" dirty="0"/>
                        <a:t>Fever+</a:t>
                      </a:r>
                    </a:p>
                    <a:p>
                      <a:r>
                        <a:rPr lang="en-US" dirty="0"/>
                        <a:t>Stuffy nose+/-</a:t>
                      </a:r>
                    </a:p>
                    <a:p>
                      <a:r>
                        <a:rPr lang="en-US" dirty="0"/>
                        <a:t>Mild cough, normal breathing, no grunting</a:t>
                      </a:r>
                    </a:p>
                    <a:p>
                      <a:r>
                        <a:rPr lang="en-US" dirty="0"/>
                        <a:t>Oxygen spO2  &gt; 95%</a:t>
                      </a:r>
                    </a:p>
                    <a:p>
                      <a:r>
                        <a:rPr lang="en-US" dirty="0"/>
                        <a:t>No other danger signs</a:t>
                      </a:r>
                    </a:p>
                    <a:p>
                      <a:r>
                        <a:rPr lang="en-US" dirty="0"/>
                        <a:t>Asymptomatic child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Report to CC ever day through teleconsultation</a:t>
                      </a:r>
                    </a:p>
                    <a:p>
                      <a:r>
                        <a:rPr lang="en-US" dirty="0"/>
                        <a:t>Reassess daily </a:t>
                      </a:r>
                    </a:p>
                    <a:p>
                      <a:r>
                        <a:rPr lang="en-US" dirty="0"/>
                        <a:t>Paracetamol – 10-15 mg/kg per dose 4-6 </a:t>
                      </a:r>
                      <a:r>
                        <a:rPr lang="en-US" dirty="0" err="1"/>
                        <a:t>hrly</a:t>
                      </a:r>
                      <a:endParaRPr lang="en-US" dirty="0"/>
                    </a:p>
                    <a:p>
                      <a:r>
                        <a:rPr lang="en-US" dirty="0"/>
                        <a:t>Continue breast feeding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86672"/>
                  </a:ext>
                </a:extLst>
              </a:tr>
              <a:tr h="22923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MODERATE</a:t>
                      </a:r>
                    </a:p>
                    <a:p>
                      <a:r>
                        <a:rPr lang="en-US" dirty="0"/>
                        <a:t>Fast breathing for age AND</a:t>
                      </a:r>
                    </a:p>
                    <a:p>
                      <a:r>
                        <a:rPr lang="en-US" dirty="0"/>
                        <a:t>No chest retractions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Fever &gt; 5 days (axillary temp &gt;37.5Deg. C)</a:t>
                      </a:r>
                    </a:p>
                    <a:p>
                      <a:r>
                        <a:rPr lang="en-US" dirty="0"/>
                        <a:t>Temp &lt; 35.5 deg C</a:t>
                      </a:r>
                    </a:p>
                    <a:p>
                      <a:r>
                        <a:rPr lang="en-US" dirty="0"/>
                        <a:t>Develops any danger signs</a:t>
                      </a:r>
                    </a:p>
                    <a:p>
                      <a:r>
                        <a:rPr lang="en-US" dirty="0"/>
                        <a:t>Any comorbidities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Refer to CCC using ambulance with oxygen and pediatric equipment.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Ensure bed availability prior to transferring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Accompany the child </a:t>
                      </a:r>
                    </a:p>
                    <a:p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756253"/>
                  </a:ext>
                </a:extLst>
              </a:tr>
              <a:tr h="22923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0000"/>
                          </a:highlight>
                        </a:rPr>
                        <a:t>SEVERE</a:t>
                      </a:r>
                    </a:p>
                    <a:p>
                      <a:r>
                        <a:rPr lang="en-US" dirty="0"/>
                        <a:t>Fast breathing for age</a:t>
                      </a:r>
                    </a:p>
                    <a:p>
                      <a:r>
                        <a:rPr lang="en-US" dirty="0"/>
                        <a:t>Nasal flaring, grunting</a:t>
                      </a:r>
                    </a:p>
                    <a:p>
                      <a:r>
                        <a:rPr lang="en-US" dirty="0"/>
                        <a:t>sPO2 &lt; 94 %</a:t>
                      </a:r>
                    </a:p>
                    <a:p>
                      <a:r>
                        <a:rPr lang="en-IN" dirty="0"/>
                        <a:t>Cold extremities</a:t>
                      </a:r>
                    </a:p>
                    <a:p>
                      <a:r>
                        <a:rPr lang="en-IN" dirty="0"/>
                        <a:t>Poor oral intake</a:t>
                      </a:r>
                    </a:p>
                    <a:p>
                      <a:r>
                        <a:rPr lang="en-IN" dirty="0"/>
                        <a:t>Lethargy / unconsciousness</a:t>
                      </a:r>
                    </a:p>
                    <a:p>
                      <a:r>
                        <a:rPr lang="en-IN" dirty="0"/>
                        <a:t>Seizures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 designated CCC and transfer to nearest tertiary care ( DHC) using ambulance with oxygen and pediatric equipment</a:t>
                      </a:r>
                    </a:p>
                    <a:p>
                      <a:r>
                        <a:rPr lang="en-US" dirty="0"/>
                        <a:t>Inform MO and Pediatrician</a:t>
                      </a:r>
                    </a:p>
                    <a:p>
                      <a:r>
                        <a:rPr lang="en-US" dirty="0"/>
                        <a:t>Transfer on oxygen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8579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BF9E433-7BE6-4B62-936B-3DAE170E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660" y="6077644"/>
            <a:ext cx="1158340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524A0-09C0-44DA-93D4-1B36B235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2" y="5845749"/>
            <a:ext cx="1511939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86D17-EE9E-41B8-8AE7-BF3A9985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Who follows the IMNCI approach in the field</a:t>
            </a:r>
            <a:r>
              <a:rPr lang="en-US" sz="6000">
                <a:solidFill>
                  <a:schemeClr val="bg1"/>
                </a:solidFill>
              </a:rPr>
              <a:t>? </a:t>
            </a:r>
            <a:endParaRPr lang="en-IN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7E930A-5934-47CC-975A-1CE6226C5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89380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5B83FC4-3DAC-4B1D-9F48-8FBD418BC2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96000"/>
            <a:ext cx="1343891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9A52B-3536-4761-BB7A-836D5EC8E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660" y="6077644"/>
            <a:ext cx="115834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1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D796-3168-4683-A0C5-4F091A80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1 – Ganesh, 6 yrs old</a:t>
            </a:r>
            <a:endParaRPr lang="en-IN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607E-0122-4CF0-BC49-27710A34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177170"/>
            <a:ext cx="9957297" cy="38804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Mother and father COVID positive</a:t>
            </a:r>
          </a:p>
          <a:p>
            <a:pPr marL="0" indent="0">
              <a:buNone/>
            </a:pPr>
            <a:r>
              <a:rPr lang="en-US" sz="2200" dirty="0"/>
              <a:t>Child has fever, dry cough and is listless</a:t>
            </a:r>
          </a:p>
          <a:p>
            <a:pPr marL="0" indent="0">
              <a:buNone/>
            </a:pPr>
            <a:r>
              <a:rPr lang="en-US" sz="2200" dirty="0"/>
              <a:t>No other complaints</a:t>
            </a:r>
          </a:p>
          <a:p>
            <a:pPr marL="0" indent="0">
              <a:buNone/>
            </a:pPr>
            <a:r>
              <a:rPr lang="en-US" sz="2200" dirty="0"/>
              <a:t>Temp – 99 degrees F</a:t>
            </a:r>
          </a:p>
          <a:p>
            <a:pPr marL="0" indent="0">
              <a:buNone/>
            </a:pPr>
            <a:r>
              <a:rPr lang="en-US" sz="2200" dirty="0"/>
              <a:t>pO2 – 96%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What will you do? </a:t>
            </a:r>
          </a:p>
          <a:p>
            <a:pPr marL="0" indent="0">
              <a:buNone/>
            </a:pPr>
            <a:r>
              <a:rPr lang="en-US" sz="2200" dirty="0"/>
              <a:t>Which category do you think this child is in? </a:t>
            </a:r>
            <a:endParaRPr lang="en-IN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4D14C-3A87-4255-9381-A298ABF0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2" y="5856865"/>
            <a:ext cx="1379425" cy="858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1C83CD-161D-4C8D-B438-34280F0DF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75" y="5935491"/>
            <a:ext cx="115834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489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IMNCI approach to A Pediatric COVID case</vt:lpstr>
      <vt:lpstr>Principles of IMNCI approach</vt:lpstr>
      <vt:lpstr>PowerPoint Presentation</vt:lpstr>
      <vt:lpstr>* How to decide fast breathing</vt:lpstr>
      <vt:lpstr>Danger Signs</vt:lpstr>
      <vt:lpstr>What to do?</vt:lpstr>
      <vt:lpstr>PowerPoint Presentation</vt:lpstr>
      <vt:lpstr>Who follows the IMNCI approach in the field? </vt:lpstr>
      <vt:lpstr>Case 1 – Ganesh, 6 yrs old</vt:lpstr>
      <vt:lpstr>Shilpa, 4 years old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IMNCI approach to a Pediatric COVID case</dc:title>
  <dc:creator>Maya mascarenhas</dc:creator>
  <cp:lastModifiedBy>Maya mascarenhas</cp:lastModifiedBy>
  <cp:revision>16</cp:revision>
  <dcterms:created xsi:type="dcterms:W3CDTF">2021-06-28T06:36:30Z</dcterms:created>
  <dcterms:modified xsi:type="dcterms:W3CDTF">2021-07-01T09:19:41Z</dcterms:modified>
</cp:coreProperties>
</file>