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0" r:id="rId3"/>
    <p:sldId id="276" r:id="rId4"/>
    <p:sldId id="261" r:id="rId5"/>
    <p:sldId id="278" r:id="rId6"/>
    <p:sldId id="269" r:id="rId7"/>
    <p:sldId id="275" r:id="rId8"/>
    <p:sldId id="273" r:id="rId9"/>
    <p:sldId id="257" r:id="rId10"/>
    <p:sldId id="262" r:id="rId11"/>
    <p:sldId id="258" r:id="rId12"/>
    <p:sldId id="271" r:id="rId13"/>
    <p:sldId id="25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AF1CBC-1E0C-45A3-8F15-F9CEC55916D2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2EEEE05C-D765-40FD-9321-D8A558A4C656}">
      <dgm:prSet/>
      <dgm:spPr/>
      <dgm:t>
        <a:bodyPr/>
        <a:lstStyle/>
        <a:p>
          <a:r>
            <a:rPr lang="en-US" b="0" i="0"/>
            <a:t>Get your child tested for COVID-19 if:</a:t>
          </a:r>
          <a:endParaRPr lang="en-US"/>
        </a:p>
      </dgm:t>
    </dgm:pt>
    <dgm:pt modelId="{E6A433E3-AAE1-493F-A95D-51E1AE1FFCBC}" type="parTrans" cxnId="{37CCE18D-2FB3-49B4-98D2-5F2887613177}">
      <dgm:prSet/>
      <dgm:spPr/>
      <dgm:t>
        <a:bodyPr/>
        <a:lstStyle/>
        <a:p>
          <a:endParaRPr lang="en-US"/>
        </a:p>
      </dgm:t>
    </dgm:pt>
    <dgm:pt modelId="{70316B41-39E1-4FA4-A918-2A8BD531E888}" type="sibTrans" cxnId="{37CCE18D-2FB3-49B4-98D2-5F2887613177}">
      <dgm:prSet/>
      <dgm:spPr/>
      <dgm:t>
        <a:bodyPr/>
        <a:lstStyle/>
        <a:p>
          <a:endParaRPr lang="en-US"/>
        </a:p>
      </dgm:t>
    </dgm:pt>
    <dgm:pt modelId="{3A1A511B-9A48-490F-AEB1-66A05DEBE080}">
      <dgm:prSet/>
      <dgm:spPr/>
      <dgm:t>
        <a:bodyPr/>
        <a:lstStyle/>
        <a:p>
          <a:r>
            <a:rPr lang="en-US" b="0" i="0" dirty="0"/>
            <a:t>Family members, that your child has been in contact with, test positive for COVID-19.</a:t>
          </a:r>
          <a:endParaRPr lang="en-US" dirty="0"/>
        </a:p>
      </dgm:t>
    </dgm:pt>
    <dgm:pt modelId="{ED3D10B1-E93F-42C0-94A8-2F813238E108}" type="parTrans" cxnId="{5A50193B-B192-4483-AAED-07935E1FB4E9}">
      <dgm:prSet/>
      <dgm:spPr/>
      <dgm:t>
        <a:bodyPr/>
        <a:lstStyle/>
        <a:p>
          <a:endParaRPr lang="en-US"/>
        </a:p>
      </dgm:t>
    </dgm:pt>
    <dgm:pt modelId="{87DED304-221D-4E46-8F78-1837169BEAC6}" type="sibTrans" cxnId="{5A50193B-B192-4483-AAED-07935E1FB4E9}">
      <dgm:prSet/>
      <dgm:spPr/>
      <dgm:t>
        <a:bodyPr/>
        <a:lstStyle/>
        <a:p>
          <a:endParaRPr lang="en-US"/>
        </a:p>
      </dgm:t>
    </dgm:pt>
    <dgm:pt modelId="{B4727972-3AD5-4870-A4AD-200E09472491}">
      <dgm:prSet/>
      <dgm:spPr/>
      <dgm:t>
        <a:bodyPr/>
        <a:lstStyle/>
        <a:p>
          <a:r>
            <a:rPr lang="en-US" b="0" i="0"/>
            <a:t>Your child has symptoms of COVID-19.</a:t>
          </a:r>
          <a:endParaRPr lang="en-US"/>
        </a:p>
      </dgm:t>
    </dgm:pt>
    <dgm:pt modelId="{1A7AE526-7964-4B01-8151-D939A9BAD886}" type="parTrans" cxnId="{A21B2EC1-915D-44B0-9EC1-B39E62640533}">
      <dgm:prSet/>
      <dgm:spPr/>
      <dgm:t>
        <a:bodyPr/>
        <a:lstStyle/>
        <a:p>
          <a:endParaRPr lang="en-US"/>
        </a:p>
      </dgm:t>
    </dgm:pt>
    <dgm:pt modelId="{C375CFA4-6B74-444F-A67A-0A936C4C5BF4}" type="sibTrans" cxnId="{A21B2EC1-915D-44B0-9EC1-B39E62640533}">
      <dgm:prSet/>
      <dgm:spPr/>
      <dgm:t>
        <a:bodyPr/>
        <a:lstStyle/>
        <a:p>
          <a:endParaRPr lang="en-US"/>
        </a:p>
      </dgm:t>
    </dgm:pt>
    <dgm:pt modelId="{21B2F677-FB92-4949-9D9C-6FFA47154342}">
      <dgm:prSet/>
      <dgm:spPr/>
      <dgm:t>
        <a:bodyPr/>
        <a:lstStyle/>
        <a:p>
          <a:r>
            <a:rPr lang="en-US" b="0" i="0"/>
            <a:t>Your child has a fever that has continued beyond three days.</a:t>
          </a:r>
          <a:endParaRPr lang="en-US"/>
        </a:p>
      </dgm:t>
    </dgm:pt>
    <dgm:pt modelId="{CED437C9-1748-46CE-9D60-79DC755F8A32}" type="parTrans" cxnId="{81632362-F82C-4A49-A9F9-0673B26F580C}">
      <dgm:prSet/>
      <dgm:spPr/>
      <dgm:t>
        <a:bodyPr/>
        <a:lstStyle/>
        <a:p>
          <a:endParaRPr lang="en-US"/>
        </a:p>
      </dgm:t>
    </dgm:pt>
    <dgm:pt modelId="{609CC523-BBA3-4FD8-863B-D9DDA20BD415}" type="sibTrans" cxnId="{81632362-F82C-4A49-A9F9-0673B26F580C}">
      <dgm:prSet/>
      <dgm:spPr/>
      <dgm:t>
        <a:bodyPr/>
        <a:lstStyle/>
        <a:p>
          <a:endParaRPr lang="en-US"/>
        </a:p>
      </dgm:t>
    </dgm:pt>
    <dgm:pt modelId="{0C875453-4626-46FB-840B-B44E37C132E3}" type="pres">
      <dgm:prSet presAssocID="{0CAF1CBC-1E0C-45A3-8F15-F9CEC55916D2}" presName="linear" presStyleCnt="0">
        <dgm:presLayoutVars>
          <dgm:animLvl val="lvl"/>
          <dgm:resizeHandles val="exact"/>
        </dgm:presLayoutVars>
      </dgm:prSet>
      <dgm:spPr/>
    </dgm:pt>
    <dgm:pt modelId="{9B015846-0847-4AA9-8E4D-675D64CB4F63}" type="pres">
      <dgm:prSet presAssocID="{2EEEE05C-D765-40FD-9321-D8A558A4C656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FC9B81CA-1F3A-4A9D-B043-FB878FF8A6B0}" type="pres">
      <dgm:prSet presAssocID="{70316B41-39E1-4FA4-A918-2A8BD531E888}" presName="spacer" presStyleCnt="0"/>
      <dgm:spPr/>
    </dgm:pt>
    <dgm:pt modelId="{1230D250-E0F1-47A2-A443-9397B18848BA}" type="pres">
      <dgm:prSet presAssocID="{3A1A511B-9A48-490F-AEB1-66A05DEBE08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5344570-05D4-4342-80C5-4CA2A40D01E8}" type="pres">
      <dgm:prSet presAssocID="{87DED304-221D-4E46-8F78-1837169BEAC6}" presName="spacer" presStyleCnt="0"/>
      <dgm:spPr/>
    </dgm:pt>
    <dgm:pt modelId="{5BCA5686-0F63-42A7-B6C1-B3818FC23334}" type="pres">
      <dgm:prSet presAssocID="{B4727972-3AD5-4870-A4AD-200E0947249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A7C1E430-20FC-413F-80F8-7236779DFFE9}" type="pres">
      <dgm:prSet presAssocID="{C375CFA4-6B74-444F-A67A-0A936C4C5BF4}" presName="spacer" presStyleCnt="0"/>
      <dgm:spPr/>
    </dgm:pt>
    <dgm:pt modelId="{FCA5D823-D932-4A62-826F-2776E0AB9AC4}" type="pres">
      <dgm:prSet presAssocID="{21B2F677-FB92-4949-9D9C-6FFA47154342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106A820D-E550-4E4A-8FCD-E8398E7B4D4D}" type="presOf" srcId="{B4727972-3AD5-4870-A4AD-200E09472491}" destId="{5BCA5686-0F63-42A7-B6C1-B3818FC23334}" srcOrd="0" destOrd="0" presId="urn:microsoft.com/office/officeart/2005/8/layout/vList2"/>
    <dgm:cxn modelId="{5A50193B-B192-4483-AAED-07935E1FB4E9}" srcId="{0CAF1CBC-1E0C-45A3-8F15-F9CEC55916D2}" destId="{3A1A511B-9A48-490F-AEB1-66A05DEBE080}" srcOrd="1" destOrd="0" parTransId="{ED3D10B1-E93F-42C0-94A8-2F813238E108}" sibTransId="{87DED304-221D-4E46-8F78-1837169BEAC6}"/>
    <dgm:cxn modelId="{81632362-F82C-4A49-A9F9-0673B26F580C}" srcId="{0CAF1CBC-1E0C-45A3-8F15-F9CEC55916D2}" destId="{21B2F677-FB92-4949-9D9C-6FFA47154342}" srcOrd="3" destOrd="0" parTransId="{CED437C9-1748-46CE-9D60-79DC755F8A32}" sibTransId="{609CC523-BBA3-4FD8-863B-D9DDA20BD415}"/>
    <dgm:cxn modelId="{7995C980-4003-48AF-A9B1-5DECD57C79E7}" type="presOf" srcId="{2EEEE05C-D765-40FD-9321-D8A558A4C656}" destId="{9B015846-0847-4AA9-8E4D-675D64CB4F63}" srcOrd="0" destOrd="0" presId="urn:microsoft.com/office/officeart/2005/8/layout/vList2"/>
    <dgm:cxn modelId="{37CCE18D-2FB3-49B4-98D2-5F2887613177}" srcId="{0CAF1CBC-1E0C-45A3-8F15-F9CEC55916D2}" destId="{2EEEE05C-D765-40FD-9321-D8A558A4C656}" srcOrd="0" destOrd="0" parTransId="{E6A433E3-AAE1-493F-A95D-51E1AE1FFCBC}" sibTransId="{70316B41-39E1-4FA4-A918-2A8BD531E888}"/>
    <dgm:cxn modelId="{D352E98F-8994-467A-A898-CA83FAEA162C}" type="presOf" srcId="{0CAF1CBC-1E0C-45A3-8F15-F9CEC55916D2}" destId="{0C875453-4626-46FB-840B-B44E37C132E3}" srcOrd="0" destOrd="0" presId="urn:microsoft.com/office/officeart/2005/8/layout/vList2"/>
    <dgm:cxn modelId="{A21B2EC1-915D-44B0-9EC1-B39E62640533}" srcId="{0CAF1CBC-1E0C-45A3-8F15-F9CEC55916D2}" destId="{B4727972-3AD5-4870-A4AD-200E09472491}" srcOrd="2" destOrd="0" parTransId="{1A7AE526-7964-4B01-8151-D939A9BAD886}" sibTransId="{C375CFA4-6B74-444F-A67A-0A936C4C5BF4}"/>
    <dgm:cxn modelId="{670BCADC-0E02-40AD-BD31-AA10D5E6C844}" type="presOf" srcId="{3A1A511B-9A48-490F-AEB1-66A05DEBE080}" destId="{1230D250-E0F1-47A2-A443-9397B18848BA}" srcOrd="0" destOrd="0" presId="urn:microsoft.com/office/officeart/2005/8/layout/vList2"/>
    <dgm:cxn modelId="{8F3D7AE1-D27A-4271-9DD1-F417D4D20AF6}" type="presOf" srcId="{21B2F677-FB92-4949-9D9C-6FFA47154342}" destId="{FCA5D823-D932-4A62-826F-2776E0AB9AC4}" srcOrd="0" destOrd="0" presId="urn:microsoft.com/office/officeart/2005/8/layout/vList2"/>
    <dgm:cxn modelId="{17BF3978-82CC-4CBC-A279-144939CC5E05}" type="presParOf" srcId="{0C875453-4626-46FB-840B-B44E37C132E3}" destId="{9B015846-0847-4AA9-8E4D-675D64CB4F63}" srcOrd="0" destOrd="0" presId="urn:microsoft.com/office/officeart/2005/8/layout/vList2"/>
    <dgm:cxn modelId="{9648703A-04A7-4640-B2D3-1FC613A527CD}" type="presParOf" srcId="{0C875453-4626-46FB-840B-B44E37C132E3}" destId="{FC9B81CA-1F3A-4A9D-B043-FB878FF8A6B0}" srcOrd="1" destOrd="0" presId="urn:microsoft.com/office/officeart/2005/8/layout/vList2"/>
    <dgm:cxn modelId="{CCF9A6C9-5F85-4A11-B2BF-0BE66C71BCE5}" type="presParOf" srcId="{0C875453-4626-46FB-840B-B44E37C132E3}" destId="{1230D250-E0F1-47A2-A443-9397B18848BA}" srcOrd="2" destOrd="0" presId="urn:microsoft.com/office/officeart/2005/8/layout/vList2"/>
    <dgm:cxn modelId="{2A91F52C-5225-4F08-B02D-D550619C62D0}" type="presParOf" srcId="{0C875453-4626-46FB-840B-B44E37C132E3}" destId="{75344570-05D4-4342-80C5-4CA2A40D01E8}" srcOrd="3" destOrd="0" presId="urn:microsoft.com/office/officeart/2005/8/layout/vList2"/>
    <dgm:cxn modelId="{91CE780F-2573-4B2D-80F4-2C1DAB2F3271}" type="presParOf" srcId="{0C875453-4626-46FB-840B-B44E37C132E3}" destId="{5BCA5686-0F63-42A7-B6C1-B3818FC23334}" srcOrd="4" destOrd="0" presId="urn:microsoft.com/office/officeart/2005/8/layout/vList2"/>
    <dgm:cxn modelId="{AC2CFAF2-24AB-43C0-A148-54ACF34AD6F7}" type="presParOf" srcId="{0C875453-4626-46FB-840B-B44E37C132E3}" destId="{A7C1E430-20FC-413F-80F8-7236779DFFE9}" srcOrd="5" destOrd="0" presId="urn:microsoft.com/office/officeart/2005/8/layout/vList2"/>
    <dgm:cxn modelId="{3810F269-8FE2-4354-A60F-7835414001CF}" type="presParOf" srcId="{0C875453-4626-46FB-840B-B44E37C132E3}" destId="{FCA5D823-D932-4A62-826F-2776E0AB9AC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17CCE0-E404-4F84-96BD-ADE197039483}" type="doc">
      <dgm:prSet loTypeId="urn:microsoft.com/office/officeart/2005/8/layout/orgChart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IN"/>
        </a:p>
      </dgm:t>
    </dgm:pt>
    <dgm:pt modelId="{40374509-9874-42A4-97D1-CFDBE30EE1A2}">
      <dgm:prSet phldrT="[Text]"/>
      <dgm:spPr/>
      <dgm:t>
        <a:bodyPr/>
        <a:lstStyle/>
        <a:p>
          <a:r>
            <a:rPr lang="en-IN" dirty="0">
              <a:solidFill>
                <a:schemeClr val="tx1"/>
              </a:solidFill>
            </a:rPr>
            <a:t>Rapid Antigen Test (RAT)</a:t>
          </a:r>
        </a:p>
      </dgm:t>
    </dgm:pt>
    <dgm:pt modelId="{11A988F2-98E7-475A-8664-5C86803280C3}" type="parTrans" cxnId="{93E12ED5-7088-4F78-A9D1-29A56DE59209}">
      <dgm:prSet/>
      <dgm:spPr/>
      <dgm:t>
        <a:bodyPr/>
        <a:lstStyle/>
        <a:p>
          <a:endParaRPr lang="en-IN"/>
        </a:p>
      </dgm:t>
    </dgm:pt>
    <dgm:pt modelId="{DF3364B9-7212-42E9-A4C0-0DE8050EFE19}" type="sibTrans" cxnId="{93E12ED5-7088-4F78-A9D1-29A56DE59209}">
      <dgm:prSet/>
      <dgm:spPr/>
      <dgm:t>
        <a:bodyPr/>
        <a:lstStyle/>
        <a:p>
          <a:endParaRPr lang="en-IN"/>
        </a:p>
      </dgm:t>
    </dgm:pt>
    <dgm:pt modelId="{6559F6FE-86CD-4C15-AB48-DE9AC3E8334B}">
      <dgm:prSet phldrT="[Text]"/>
      <dgm:spPr/>
      <dgm:t>
        <a:bodyPr/>
        <a:lstStyle/>
        <a:p>
          <a:r>
            <a:rPr lang="en-IN" dirty="0">
              <a:solidFill>
                <a:schemeClr val="tx1"/>
              </a:solidFill>
            </a:rPr>
            <a:t>Positive (irrespective of symptomatic status)</a:t>
          </a:r>
        </a:p>
      </dgm:t>
    </dgm:pt>
    <dgm:pt modelId="{C7EC03D9-9862-4AF1-B5D7-0406BFB778F2}" type="parTrans" cxnId="{A912B898-2C92-45FC-8BE0-B1BD62AC68F7}">
      <dgm:prSet/>
      <dgm:spPr/>
      <dgm:t>
        <a:bodyPr/>
        <a:lstStyle/>
        <a:p>
          <a:endParaRPr lang="en-IN"/>
        </a:p>
      </dgm:t>
    </dgm:pt>
    <dgm:pt modelId="{82FF468E-2CEE-4C91-9925-C047AD0D7753}" type="sibTrans" cxnId="{A912B898-2C92-45FC-8BE0-B1BD62AC68F7}">
      <dgm:prSet/>
      <dgm:spPr/>
      <dgm:t>
        <a:bodyPr/>
        <a:lstStyle/>
        <a:p>
          <a:endParaRPr lang="en-IN"/>
        </a:p>
      </dgm:t>
    </dgm:pt>
    <dgm:pt modelId="{49A9BEC5-EFD4-498A-A2EF-10FDE6839A89}">
      <dgm:prSet phldrT="[Text]"/>
      <dgm:spPr/>
      <dgm:t>
        <a:bodyPr/>
        <a:lstStyle/>
        <a:p>
          <a:r>
            <a:rPr lang="en-IN" dirty="0">
              <a:solidFill>
                <a:schemeClr val="tx1"/>
              </a:solidFill>
            </a:rPr>
            <a:t>Asymptomatic</a:t>
          </a:r>
        </a:p>
      </dgm:t>
    </dgm:pt>
    <dgm:pt modelId="{4FB1ACEE-627E-4727-9428-3A03248156EF}" type="parTrans" cxnId="{F17406FD-4F7E-49B6-B7B1-550631025D7A}">
      <dgm:prSet/>
      <dgm:spPr/>
      <dgm:t>
        <a:bodyPr/>
        <a:lstStyle/>
        <a:p>
          <a:endParaRPr lang="en-IN"/>
        </a:p>
      </dgm:t>
    </dgm:pt>
    <dgm:pt modelId="{A61480C7-E273-49EB-8B74-0BB1572B62A8}" type="sibTrans" cxnId="{F17406FD-4F7E-49B6-B7B1-550631025D7A}">
      <dgm:prSet/>
      <dgm:spPr/>
      <dgm:t>
        <a:bodyPr/>
        <a:lstStyle/>
        <a:p>
          <a:endParaRPr lang="en-IN"/>
        </a:p>
      </dgm:t>
    </dgm:pt>
    <dgm:pt modelId="{427DF703-0AE6-4D11-9858-E40116DA5E07}">
      <dgm:prSet phldrT="[Text]"/>
      <dgm:spPr/>
      <dgm:t>
        <a:bodyPr/>
        <a:lstStyle/>
        <a:p>
          <a:r>
            <a:rPr lang="en-IN" dirty="0">
              <a:solidFill>
                <a:schemeClr val="tx1"/>
              </a:solidFill>
            </a:rPr>
            <a:t>Negative</a:t>
          </a:r>
        </a:p>
      </dgm:t>
    </dgm:pt>
    <dgm:pt modelId="{34406E92-9A7B-4E19-87B3-5A0B3743515E}" type="parTrans" cxnId="{7460DC67-24DD-4651-9CF1-C8A24507CF08}">
      <dgm:prSet/>
      <dgm:spPr/>
      <dgm:t>
        <a:bodyPr/>
        <a:lstStyle/>
        <a:p>
          <a:endParaRPr lang="en-IN"/>
        </a:p>
      </dgm:t>
    </dgm:pt>
    <dgm:pt modelId="{6E6327C9-07AE-4F54-912E-86DFA89EDC41}" type="sibTrans" cxnId="{7460DC67-24DD-4651-9CF1-C8A24507CF08}">
      <dgm:prSet/>
      <dgm:spPr/>
      <dgm:t>
        <a:bodyPr/>
        <a:lstStyle/>
        <a:p>
          <a:endParaRPr lang="en-IN"/>
        </a:p>
      </dgm:t>
    </dgm:pt>
    <dgm:pt modelId="{6297921D-B81D-4479-BD53-FC1EB672F5EB}">
      <dgm:prSet phldrT="[Text]"/>
      <dgm:spPr/>
      <dgm:t>
        <a:bodyPr/>
        <a:lstStyle/>
        <a:p>
          <a:r>
            <a:rPr lang="en-IN" dirty="0">
              <a:solidFill>
                <a:schemeClr val="tx1"/>
              </a:solidFill>
            </a:rPr>
            <a:t>To be treated as positive and all precautions should be followed immediately</a:t>
          </a:r>
        </a:p>
      </dgm:t>
    </dgm:pt>
    <dgm:pt modelId="{37F50684-8892-4635-8FA0-75B3BBA63B08}" type="parTrans" cxnId="{4B77CD51-8FA9-45E8-9C8E-830DAA34E722}">
      <dgm:prSet/>
      <dgm:spPr/>
      <dgm:t>
        <a:bodyPr/>
        <a:lstStyle/>
        <a:p>
          <a:endParaRPr lang="en-IN"/>
        </a:p>
      </dgm:t>
    </dgm:pt>
    <dgm:pt modelId="{88095972-64DA-4A0B-9BF8-4E63BCEBA135}" type="sibTrans" cxnId="{4B77CD51-8FA9-45E8-9C8E-830DAA34E722}">
      <dgm:prSet/>
      <dgm:spPr/>
      <dgm:t>
        <a:bodyPr/>
        <a:lstStyle/>
        <a:p>
          <a:endParaRPr lang="en-IN"/>
        </a:p>
      </dgm:t>
    </dgm:pt>
    <dgm:pt modelId="{A84145D8-264A-49ED-9B05-0E70136D0C62}">
      <dgm:prSet phldrT="[Text]"/>
      <dgm:spPr/>
      <dgm:t>
        <a:bodyPr/>
        <a:lstStyle/>
        <a:p>
          <a:r>
            <a:rPr lang="en-IN" dirty="0">
              <a:solidFill>
                <a:schemeClr val="tx1"/>
              </a:solidFill>
            </a:rPr>
            <a:t>Symptomatic</a:t>
          </a:r>
        </a:p>
      </dgm:t>
    </dgm:pt>
    <dgm:pt modelId="{F802CFA3-06C7-43A3-BF36-7B48B493EEC7}" type="parTrans" cxnId="{C7A888AA-06BC-46D3-A5DD-808E7A7DDD3E}">
      <dgm:prSet/>
      <dgm:spPr/>
      <dgm:t>
        <a:bodyPr/>
        <a:lstStyle/>
        <a:p>
          <a:endParaRPr lang="en-IN"/>
        </a:p>
      </dgm:t>
    </dgm:pt>
    <dgm:pt modelId="{F80D595D-C7DF-44C5-866F-1F91AB5AF4B4}" type="sibTrans" cxnId="{C7A888AA-06BC-46D3-A5DD-808E7A7DDD3E}">
      <dgm:prSet/>
      <dgm:spPr/>
      <dgm:t>
        <a:bodyPr/>
        <a:lstStyle/>
        <a:p>
          <a:endParaRPr lang="en-IN"/>
        </a:p>
      </dgm:t>
    </dgm:pt>
    <dgm:pt modelId="{0769B8FD-F2D8-4CCA-969F-5BF3B2613091}">
      <dgm:prSet phldrT="[Text]"/>
      <dgm:spPr/>
      <dgm:t>
        <a:bodyPr/>
        <a:lstStyle/>
        <a:p>
          <a:r>
            <a:rPr lang="en-IN" dirty="0">
              <a:solidFill>
                <a:schemeClr val="tx1"/>
              </a:solidFill>
            </a:rPr>
            <a:t>Send sample for RT-PCR</a:t>
          </a:r>
        </a:p>
      </dgm:t>
    </dgm:pt>
    <dgm:pt modelId="{CD73D42C-5FCF-4783-991D-062C65141C98}" type="parTrans" cxnId="{BD82992C-EBCC-4241-AB5E-EDE528ADA3DA}">
      <dgm:prSet/>
      <dgm:spPr/>
      <dgm:t>
        <a:bodyPr/>
        <a:lstStyle/>
        <a:p>
          <a:endParaRPr lang="en-IN"/>
        </a:p>
      </dgm:t>
    </dgm:pt>
    <dgm:pt modelId="{BB44F6B5-63AB-44CA-AA4A-036F09985E28}" type="sibTrans" cxnId="{BD82992C-EBCC-4241-AB5E-EDE528ADA3DA}">
      <dgm:prSet/>
      <dgm:spPr/>
      <dgm:t>
        <a:bodyPr/>
        <a:lstStyle/>
        <a:p>
          <a:endParaRPr lang="en-IN"/>
        </a:p>
      </dgm:t>
    </dgm:pt>
    <dgm:pt modelId="{83938F62-D8C6-4DF9-B5A1-D70BD67C32AA}">
      <dgm:prSet phldrT="[Text]"/>
      <dgm:spPr/>
      <dgm:t>
        <a:bodyPr/>
        <a:lstStyle/>
        <a:p>
          <a:r>
            <a:rPr lang="en-IN" dirty="0">
              <a:solidFill>
                <a:schemeClr val="tx1"/>
              </a:solidFill>
            </a:rPr>
            <a:t>If individual is symptomatic later – then RAT or RT-PCR</a:t>
          </a:r>
        </a:p>
      </dgm:t>
    </dgm:pt>
    <dgm:pt modelId="{DC1DA45A-1540-4C12-A4D4-CB9C65F78D49}" type="parTrans" cxnId="{8DB69D82-8754-43D1-9157-0243EC37E4AC}">
      <dgm:prSet/>
      <dgm:spPr/>
      <dgm:t>
        <a:bodyPr/>
        <a:lstStyle/>
        <a:p>
          <a:endParaRPr lang="en-IN"/>
        </a:p>
      </dgm:t>
    </dgm:pt>
    <dgm:pt modelId="{B7BB7200-2291-423E-8B50-393C43EEB5D1}" type="sibTrans" cxnId="{8DB69D82-8754-43D1-9157-0243EC37E4AC}">
      <dgm:prSet/>
      <dgm:spPr/>
      <dgm:t>
        <a:bodyPr/>
        <a:lstStyle/>
        <a:p>
          <a:endParaRPr lang="en-IN"/>
        </a:p>
      </dgm:t>
    </dgm:pt>
    <dgm:pt modelId="{005B916C-FAF1-40BE-BF8B-A2E70514783A}" type="pres">
      <dgm:prSet presAssocID="{F217CCE0-E404-4F84-96BD-ADE19703948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13768B7-3F1C-422C-B6A9-44DBC777C1FD}" type="pres">
      <dgm:prSet presAssocID="{40374509-9874-42A4-97D1-CFDBE30EE1A2}" presName="hierRoot1" presStyleCnt="0">
        <dgm:presLayoutVars>
          <dgm:hierBranch val="init"/>
        </dgm:presLayoutVars>
      </dgm:prSet>
      <dgm:spPr/>
    </dgm:pt>
    <dgm:pt modelId="{79850866-F2A7-44C9-8ADD-BF824E53A967}" type="pres">
      <dgm:prSet presAssocID="{40374509-9874-42A4-97D1-CFDBE30EE1A2}" presName="rootComposite1" presStyleCnt="0"/>
      <dgm:spPr/>
    </dgm:pt>
    <dgm:pt modelId="{4B884E97-4F7F-439B-ADBB-17FD1C1CC236}" type="pres">
      <dgm:prSet presAssocID="{40374509-9874-42A4-97D1-CFDBE30EE1A2}" presName="rootText1" presStyleLbl="node0" presStyleIdx="0" presStyleCnt="1">
        <dgm:presLayoutVars>
          <dgm:chPref val="3"/>
        </dgm:presLayoutVars>
      </dgm:prSet>
      <dgm:spPr/>
    </dgm:pt>
    <dgm:pt modelId="{C42FC479-395E-4099-800A-29BC3FE1F365}" type="pres">
      <dgm:prSet presAssocID="{40374509-9874-42A4-97D1-CFDBE30EE1A2}" presName="rootConnector1" presStyleLbl="node1" presStyleIdx="0" presStyleCnt="0"/>
      <dgm:spPr/>
    </dgm:pt>
    <dgm:pt modelId="{05CFE0E9-1EB4-40A5-BBF0-32778DFBB2EE}" type="pres">
      <dgm:prSet presAssocID="{40374509-9874-42A4-97D1-CFDBE30EE1A2}" presName="hierChild2" presStyleCnt="0"/>
      <dgm:spPr/>
    </dgm:pt>
    <dgm:pt modelId="{931D36EC-A85D-4FE1-A553-A416CB1B3623}" type="pres">
      <dgm:prSet presAssocID="{C7EC03D9-9862-4AF1-B5D7-0406BFB778F2}" presName="Name37" presStyleLbl="parChTrans1D2" presStyleIdx="0" presStyleCnt="2"/>
      <dgm:spPr/>
    </dgm:pt>
    <dgm:pt modelId="{EDD0E4BB-7DB5-48A0-B92D-F5D1DEEE8101}" type="pres">
      <dgm:prSet presAssocID="{6559F6FE-86CD-4C15-AB48-DE9AC3E8334B}" presName="hierRoot2" presStyleCnt="0">
        <dgm:presLayoutVars>
          <dgm:hierBranch val="init"/>
        </dgm:presLayoutVars>
      </dgm:prSet>
      <dgm:spPr/>
    </dgm:pt>
    <dgm:pt modelId="{70319BD2-2FB2-4478-89CD-C9085F52CA41}" type="pres">
      <dgm:prSet presAssocID="{6559F6FE-86CD-4C15-AB48-DE9AC3E8334B}" presName="rootComposite" presStyleCnt="0"/>
      <dgm:spPr/>
    </dgm:pt>
    <dgm:pt modelId="{D8B600D3-4FBA-4CAA-AE63-6195C8E81A58}" type="pres">
      <dgm:prSet presAssocID="{6559F6FE-86CD-4C15-AB48-DE9AC3E8334B}" presName="rootText" presStyleLbl="node2" presStyleIdx="0" presStyleCnt="2" custScaleX="110807" custScaleY="78787">
        <dgm:presLayoutVars>
          <dgm:chPref val="3"/>
        </dgm:presLayoutVars>
      </dgm:prSet>
      <dgm:spPr/>
    </dgm:pt>
    <dgm:pt modelId="{9141C7F9-51B2-490D-B91F-038A210FD404}" type="pres">
      <dgm:prSet presAssocID="{6559F6FE-86CD-4C15-AB48-DE9AC3E8334B}" presName="rootConnector" presStyleLbl="node2" presStyleIdx="0" presStyleCnt="2"/>
      <dgm:spPr/>
    </dgm:pt>
    <dgm:pt modelId="{6F9B310E-F726-4916-9126-2005989F8964}" type="pres">
      <dgm:prSet presAssocID="{6559F6FE-86CD-4C15-AB48-DE9AC3E8334B}" presName="hierChild4" presStyleCnt="0"/>
      <dgm:spPr/>
    </dgm:pt>
    <dgm:pt modelId="{8E7A5280-5668-489D-A8D4-210590342E22}" type="pres">
      <dgm:prSet presAssocID="{37F50684-8892-4635-8FA0-75B3BBA63B08}" presName="Name37" presStyleLbl="parChTrans1D3" presStyleIdx="0" presStyleCnt="3"/>
      <dgm:spPr/>
    </dgm:pt>
    <dgm:pt modelId="{CEFB6049-6E20-4B49-8116-FC828E7C68C8}" type="pres">
      <dgm:prSet presAssocID="{6297921D-B81D-4479-BD53-FC1EB672F5EB}" presName="hierRoot2" presStyleCnt="0">
        <dgm:presLayoutVars>
          <dgm:hierBranch val="init"/>
        </dgm:presLayoutVars>
      </dgm:prSet>
      <dgm:spPr/>
    </dgm:pt>
    <dgm:pt modelId="{3904902D-BBD4-4CE6-87E7-EAACF933E372}" type="pres">
      <dgm:prSet presAssocID="{6297921D-B81D-4479-BD53-FC1EB672F5EB}" presName="rootComposite" presStyleCnt="0"/>
      <dgm:spPr/>
    </dgm:pt>
    <dgm:pt modelId="{65DE510C-5894-4C7F-85C5-9750A0C3E3FB}" type="pres">
      <dgm:prSet presAssocID="{6297921D-B81D-4479-BD53-FC1EB672F5EB}" presName="rootText" presStyleLbl="node3" presStyleIdx="0" presStyleCnt="3" custScaleX="134834">
        <dgm:presLayoutVars>
          <dgm:chPref val="3"/>
        </dgm:presLayoutVars>
      </dgm:prSet>
      <dgm:spPr/>
    </dgm:pt>
    <dgm:pt modelId="{50AFC0B3-6BC7-42FB-B162-3E383FF450E2}" type="pres">
      <dgm:prSet presAssocID="{6297921D-B81D-4479-BD53-FC1EB672F5EB}" presName="rootConnector" presStyleLbl="node3" presStyleIdx="0" presStyleCnt="3"/>
      <dgm:spPr/>
    </dgm:pt>
    <dgm:pt modelId="{6AFD52B8-C4CC-46C5-8660-A36CB58D4BFE}" type="pres">
      <dgm:prSet presAssocID="{6297921D-B81D-4479-BD53-FC1EB672F5EB}" presName="hierChild4" presStyleCnt="0"/>
      <dgm:spPr/>
    </dgm:pt>
    <dgm:pt modelId="{61141DC8-3926-48D4-A55B-60D4AE1A9B66}" type="pres">
      <dgm:prSet presAssocID="{6297921D-B81D-4479-BD53-FC1EB672F5EB}" presName="hierChild5" presStyleCnt="0"/>
      <dgm:spPr/>
    </dgm:pt>
    <dgm:pt modelId="{A829AF95-6180-4EDD-8AC5-4798EB5BDF21}" type="pres">
      <dgm:prSet presAssocID="{6559F6FE-86CD-4C15-AB48-DE9AC3E8334B}" presName="hierChild5" presStyleCnt="0"/>
      <dgm:spPr/>
    </dgm:pt>
    <dgm:pt modelId="{9AF2FA22-5846-4687-A37B-B87D1A6BB1E2}" type="pres">
      <dgm:prSet presAssocID="{34406E92-9A7B-4E19-87B3-5A0B3743515E}" presName="Name37" presStyleLbl="parChTrans1D2" presStyleIdx="1" presStyleCnt="2"/>
      <dgm:spPr/>
    </dgm:pt>
    <dgm:pt modelId="{02A0101E-3EE9-4F1B-BC5E-FBD13599CCB2}" type="pres">
      <dgm:prSet presAssocID="{427DF703-0AE6-4D11-9858-E40116DA5E07}" presName="hierRoot2" presStyleCnt="0">
        <dgm:presLayoutVars>
          <dgm:hierBranch val="init"/>
        </dgm:presLayoutVars>
      </dgm:prSet>
      <dgm:spPr/>
    </dgm:pt>
    <dgm:pt modelId="{7B074E9F-80F3-4840-8B5B-32546AD90CFD}" type="pres">
      <dgm:prSet presAssocID="{427DF703-0AE6-4D11-9858-E40116DA5E07}" presName="rootComposite" presStyleCnt="0"/>
      <dgm:spPr/>
    </dgm:pt>
    <dgm:pt modelId="{E5578A70-D144-4AD6-9A1A-9355FDFBF64E}" type="pres">
      <dgm:prSet presAssocID="{427DF703-0AE6-4D11-9858-E40116DA5E07}" presName="rootText" presStyleLbl="node2" presStyleIdx="1" presStyleCnt="2" custScaleY="75047">
        <dgm:presLayoutVars>
          <dgm:chPref val="3"/>
        </dgm:presLayoutVars>
      </dgm:prSet>
      <dgm:spPr/>
    </dgm:pt>
    <dgm:pt modelId="{2898C07A-D102-40F5-8AE8-3B8041C699FC}" type="pres">
      <dgm:prSet presAssocID="{427DF703-0AE6-4D11-9858-E40116DA5E07}" presName="rootConnector" presStyleLbl="node2" presStyleIdx="1" presStyleCnt="2"/>
      <dgm:spPr/>
    </dgm:pt>
    <dgm:pt modelId="{EB4BA8C9-3133-4A05-A59B-FFBE2D18BD55}" type="pres">
      <dgm:prSet presAssocID="{427DF703-0AE6-4D11-9858-E40116DA5E07}" presName="hierChild4" presStyleCnt="0"/>
      <dgm:spPr/>
    </dgm:pt>
    <dgm:pt modelId="{513F2659-4E27-46F5-BE5E-DE3FC868CCFC}" type="pres">
      <dgm:prSet presAssocID="{F802CFA3-06C7-43A3-BF36-7B48B493EEC7}" presName="Name37" presStyleLbl="parChTrans1D3" presStyleIdx="1" presStyleCnt="3"/>
      <dgm:spPr/>
    </dgm:pt>
    <dgm:pt modelId="{755110C7-5592-4C1F-825A-1B400DF1A64A}" type="pres">
      <dgm:prSet presAssocID="{A84145D8-264A-49ED-9B05-0E70136D0C62}" presName="hierRoot2" presStyleCnt="0">
        <dgm:presLayoutVars>
          <dgm:hierBranch val="init"/>
        </dgm:presLayoutVars>
      </dgm:prSet>
      <dgm:spPr/>
    </dgm:pt>
    <dgm:pt modelId="{555D464D-E162-40B2-9AE2-EAE2A7A08956}" type="pres">
      <dgm:prSet presAssocID="{A84145D8-264A-49ED-9B05-0E70136D0C62}" presName="rootComposite" presStyleCnt="0"/>
      <dgm:spPr/>
    </dgm:pt>
    <dgm:pt modelId="{D3A37136-C655-42DB-B7B9-C9AC1201CDCE}" type="pres">
      <dgm:prSet presAssocID="{A84145D8-264A-49ED-9B05-0E70136D0C62}" presName="rootText" presStyleLbl="node3" presStyleIdx="1" presStyleCnt="3">
        <dgm:presLayoutVars>
          <dgm:chPref val="3"/>
        </dgm:presLayoutVars>
      </dgm:prSet>
      <dgm:spPr/>
    </dgm:pt>
    <dgm:pt modelId="{12457856-54F4-42FA-931A-4E79CEC435F2}" type="pres">
      <dgm:prSet presAssocID="{A84145D8-264A-49ED-9B05-0E70136D0C62}" presName="rootConnector" presStyleLbl="node3" presStyleIdx="1" presStyleCnt="3"/>
      <dgm:spPr/>
    </dgm:pt>
    <dgm:pt modelId="{867E6909-740B-4DC0-B58C-A1F420A30970}" type="pres">
      <dgm:prSet presAssocID="{A84145D8-264A-49ED-9B05-0E70136D0C62}" presName="hierChild4" presStyleCnt="0"/>
      <dgm:spPr/>
    </dgm:pt>
    <dgm:pt modelId="{115CF6BD-3BFD-44AA-91AF-DC3DE219F856}" type="pres">
      <dgm:prSet presAssocID="{CD73D42C-5FCF-4783-991D-062C65141C98}" presName="Name37" presStyleLbl="parChTrans1D4" presStyleIdx="0" presStyleCnt="2"/>
      <dgm:spPr/>
    </dgm:pt>
    <dgm:pt modelId="{6B21EF71-1FB4-4AF8-961A-412A7B2EAC52}" type="pres">
      <dgm:prSet presAssocID="{0769B8FD-F2D8-4CCA-969F-5BF3B2613091}" presName="hierRoot2" presStyleCnt="0">
        <dgm:presLayoutVars>
          <dgm:hierBranch val="init"/>
        </dgm:presLayoutVars>
      </dgm:prSet>
      <dgm:spPr/>
    </dgm:pt>
    <dgm:pt modelId="{AD81387E-3E83-4BBD-9E6F-553325487944}" type="pres">
      <dgm:prSet presAssocID="{0769B8FD-F2D8-4CCA-969F-5BF3B2613091}" presName="rootComposite" presStyleCnt="0"/>
      <dgm:spPr/>
    </dgm:pt>
    <dgm:pt modelId="{C5365EAC-0BA4-4C63-BED9-1C5796FCE0F0}" type="pres">
      <dgm:prSet presAssocID="{0769B8FD-F2D8-4CCA-969F-5BF3B2613091}" presName="rootText" presStyleLbl="node4" presStyleIdx="0" presStyleCnt="2">
        <dgm:presLayoutVars>
          <dgm:chPref val="3"/>
        </dgm:presLayoutVars>
      </dgm:prSet>
      <dgm:spPr/>
    </dgm:pt>
    <dgm:pt modelId="{F7B04C74-0AF1-42AD-A47E-7F4D3973EF3D}" type="pres">
      <dgm:prSet presAssocID="{0769B8FD-F2D8-4CCA-969F-5BF3B2613091}" presName="rootConnector" presStyleLbl="node4" presStyleIdx="0" presStyleCnt="2"/>
      <dgm:spPr/>
    </dgm:pt>
    <dgm:pt modelId="{F5328A60-207D-4D10-BCAD-57F8B9A83891}" type="pres">
      <dgm:prSet presAssocID="{0769B8FD-F2D8-4CCA-969F-5BF3B2613091}" presName="hierChild4" presStyleCnt="0"/>
      <dgm:spPr/>
    </dgm:pt>
    <dgm:pt modelId="{5B284EBE-2049-4EC7-BD69-A8FAE393C8FE}" type="pres">
      <dgm:prSet presAssocID="{0769B8FD-F2D8-4CCA-969F-5BF3B2613091}" presName="hierChild5" presStyleCnt="0"/>
      <dgm:spPr/>
    </dgm:pt>
    <dgm:pt modelId="{953A4AD9-45C0-4163-A732-3AB6FA837A17}" type="pres">
      <dgm:prSet presAssocID="{A84145D8-264A-49ED-9B05-0E70136D0C62}" presName="hierChild5" presStyleCnt="0"/>
      <dgm:spPr/>
    </dgm:pt>
    <dgm:pt modelId="{DC5E8DC7-F2AF-4197-8965-368ECB924D31}" type="pres">
      <dgm:prSet presAssocID="{4FB1ACEE-627E-4727-9428-3A03248156EF}" presName="Name37" presStyleLbl="parChTrans1D3" presStyleIdx="2" presStyleCnt="3"/>
      <dgm:spPr/>
    </dgm:pt>
    <dgm:pt modelId="{346ECC4C-1990-4697-9105-8880BE9AC0BB}" type="pres">
      <dgm:prSet presAssocID="{49A9BEC5-EFD4-498A-A2EF-10FDE6839A89}" presName="hierRoot2" presStyleCnt="0">
        <dgm:presLayoutVars>
          <dgm:hierBranch val="init"/>
        </dgm:presLayoutVars>
      </dgm:prSet>
      <dgm:spPr/>
    </dgm:pt>
    <dgm:pt modelId="{264F0318-3B58-4588-B1B2-216967BF7088}" type="pres">
      <dgm:prSet presAssocID="{49A9BEC5-EFD4-498A-A2EF-10FDE6839A89}" presName="rootComposite" presStyleCnt="0"/>
      <dgm:spPr/>
    </dgm:pt>
    <dgm:pt modelId="{40B75E9E-94CD-4268-98F6-15BF12F6D2D4}" type="pres">
      <dgm:prSet presAssocID="{49A9BEC5-EFD4-498A-A2EF-10FDE6839A89}" presName="rootText" presStyleLbl="node3" presStyleIdx="2" presStyleCnt="3">
        <dgm:presLayoutVars>
          <dgm:chPref val="3"/>
        </dgm:presLayoutVars>
      </dgm:prSet>
      <dgm:spPr/>
    </dgm:pt>
    <dgm:pt modelId="{47326EED-A3DF-4CBC-BCBD-496E31D168F9}" type="pres">
      <dgm:prSet presAssocID="{49A9BEC5-EFD4-498A-A2EF-10FDE6839A89}" presName="rootConnector" presStyleLbl="node3" presStyleIdx="2" presStyleCnt="3"/>
      <dgm:spPr/>
    </dgm:pt>
    <dgm:pt modelId="{3D37B5A0-9BCE-4E26-A43E-03FA92DCE0E8}" type="pres">
      <dgm:prSet presAssocID="{49A9BEC5-EFD4-498A-A2EF-10FDE6839A89}" presName="hierChild4" presStyleCnt="0"/>
      <dgm:spPr/>
    </dgm:pt>
    <dgm:pt modelId="{73509DD6-9733-42CA-98B8-DA1D538E6FF4}" type="pres">
      <dgm:prSet presAssocID="{DC1DA45A-1540-4C12-A4D4-CB9C65F78D49}" presName="Name37" presStyleLbl="parChTrans1D4" presStyleIdx="1" presStyleCnt="2"/>
      <dgm:spPr/>
    </dgm:pt>
    <dgm:pt modelId="{48D1C37B-9468-45EB-B145-3F20A8215CBD}" type="pres">
      <dgm:prSet presAssocID="{83938F62-D8C6-4DF9-B5A1-D70BD67C32AA}" presName="hierRoot2" presStyleCnt="0">
        <dgm:presLayoutVars>
          <dgm:hierBranch val="init"/>
        </dgm:presLayoutVars>
      </dgm:prSet>
      <dgm:spPr/>
    </dgm:pt>
    <dgm:pt modelId="{9EABF056-EEFD-43F7-AA14-78BF41D59428}" type="pres">
      <dgm:prSet presAssocID="{83938F62-D8C6-4DF9-B5A1-D70BD67C32AA}" presName="rootComposite" presStyleCnt="0"/>
      <dgm:spPr/>
    </dgm:pt>
    <dgm:pt modelId="{2099FEE6-679A-4632-A75C-91B5CD3D1BEA}" type="pres">
      <dgm:prSet presAssocID="{83938F62-D8C6-4DF9-B5A1-D70BD67C32AA}" presName="rootText" presStyleLbl="node4" presStyleIdx="1" presStyleCnt="2">
        <dgm:presLayoutVars>
          <dgm:chPref val="3"/>
        </dgm:presLayoutVars>
      </dgm:prSet>
      <dgm:spPr/>
    </dgm:pt>
    <dgm:pt modelId="{D4DA338B-B052-4B64-AFB4-4220059CF94F}" type="pres">
      <dgm:prSet presAssocID="{83938F62-D8C6-4DF9-B5A1-D70BD67C32AA}" presName="rootConnector" presStyleLbl="node4" presStyleIdx="1" presStyleCnt="2"/>
      <dgm:spPr/>
    </dgm:pt>
    <dgm:pt modelId="{EA0D5B80-B34C-42FD-9670-9F90A112F0A6}" type="pres">
      <dgm:prSet presAssocID="{83938F62-D8C6-4DF9-B5A1-D70BD67C32AA}" presName="hierChild4" presStyleCnt="0"/>
      <dgm:spPr/>
    </dgm:pt>
    <dgm:pt modelId="{6035FA29-693C-48E9-812C-CFAF1C943E13}" type="pres">
      <dgm:prSet presAssocID="{83938F62-D8C6-4DF9-B5A1-D70BD67C32AA}" presName="hierChild5" presStyleCnt="0"/>
      <dgm:spPr/>
    </dgm:pt>
    <dgm:pt modelId="{56BE7FDC-8921-41DC-A21C-8FA14A1E7E4D}" type="pres">
      <dgm:prSet presAssocID="{49A9BEC5-EFD4-498A-A2EF-10FDE6839A89}" presName="hierChild5" presStyleCnt="0"/>
      <dgm:spPr/>
    </dgm:pt>
    <dgm:pt modelId="{3E4E2F3E-1274-469A-AE77-061ACD6C9EC2}" type="pres">
      <dgm:prSet presAssocID="{427DF703-0AE6-4D11-9858-E40116DA5E07}" presName="hierChild5" presStyleCnt="0"/>
      <dgm:spPr/>
    </dgm:pt>
    <dgm:pt modelId="{E2A924CB-AD79-47B8-8089-517315D84631}" type="pres">
      <dgm:prSet presAssocID="{40374509-9874-42A4-97D1-CFDBE30EE1A2}" presName="hierChild3" presStyleCnt="0"/>
      <dgm:spPr/>
    </dgm:pt>
  </dgm:ptLst>
  <dgm:cxnLst>
    <dgm:cxn modelId="{82CDF422-0D93-4034-A994-2B9044170310}" type="presOf" srcId="{40374509-9874-42A4-97D1-CFDBE30EE1A2}" destId="{4B884E97-4F7F-439B-ADBB-17FD1C1CC236}" srcOrd="0" destOrd="0" presId="urn:microsoft.com/office/officeart/2005/8/layout/orgChart1"/>
    <dgm:cxn modelId="{E32B7223-BD01-4B8A-8334-8722096B2E96}" type="presOf" srcId="{49A9BEC5-EFD4-498A-A2EF-10FDE6839A89}" destId="{47326EED-A3DF-4CBC-BCBD-496E31D168F9}" srcOrd="1" destOrd="0" presId="urn:microsoft.com/office/officeart/2005/8/layout/orgChart1"/>
    <dgm:cxn modelId="{CA232A28-AF82-4950-A4E7-188311608B81}" type="presOf" srcId="{34406E92-9A7B-4E19-87B3-5A0B3743515E}" destId="{9AF2FA22-5846-4687-A37B-B87D1A6BB1E2}" srcOrd="0" destOrd="0" presId="urn:microsoft.com/office/officeart/2005/8/layout/orgChart1"/>
    <dgm:cxn modelId="{1BD3872A-DC53-401F-9BDA-77458FAA49CD}" type="presOf" srcId="{A84145D8-264A-49ED-9B05-0E70136D0C62}" destId="{12457856-54F4-42FA-931A-4E79CEC435F2}" srcOrd="1" destOrd="0" presId="urn:microsoft.com/office/officeart/2005/8/layout/orgChart1"/>
    <dgm:cxn modelId="{9358B52B-3201-4331-8BF5-1DEA8D68B118}" type="presOf" srcId="{A84145D8-264A-49ED-9B05-0E70136D0C62}" destId="{D3A37136-C655-42DB-B7B9-C9AC1201CDCE}" srcOrd="0" destOrd="0" presId="urn:microsoft.com/office/officeart/2005/8/layout/orgChart1"/>
    <dgm:cxn modelId="{BD82992C-EBCC-4241-AB5E-EDE528ADA3DA}" srcId="{A84145D8-264A-49ED-9B05-0E70136D0C62}" destId="{0769B8FD-F2D8-4CCA-969F-5BF3B2613091}" srcOrd="0" destOrd="0" parTransId="{CD73D42C-5FCF-4783-991D-062C65141C98}" sibTransId="{BB44F6B5-63AB-44CA-AA4A-036F09985E28}"/>
    <dgm:cxn modelId="{D5E35740-BCB8-4A9B-A453-92358038C20E}" type="presOf" srcId="{427DF703-0AE6-4D11-9858-E40116DA5E07}" destId="{E5578A70-D144-4AD6-9A1A-9355FDFBF64E}" srcOrd="0" destOrd="0" presId="urn:microsoft.com/office/officeart/2005/8/layout/orgChart1"/>
    <dgm:cxn modelId="{09D09340-39D6-49EE-A526-E13382B339E6}" type="presOf" srcId="{F217CCE0-E404-4F84-96BD-ADE197039483}" destId="{005B916C-FAF1-40BE-BF8B-A2E70514783A}" srcOrd="0" destOrd="0" presId="urn:microsoft.com/office/officeart/2005/8/layout/orgChart1"/>
    <dgm:cxn modelId="{C0931763-160A-4F57-AB4A-E220BD234372}" type="presOf" srcId="{37F50684-8892-4635-8FA0-75B3BBA63B08}" destId="{8E7A5280-5668-489D-A8D4-210590342E22}" srcOrd="0" destOrd="0" presId="urn:microsoft.com/office/officeart/2005/8/layout/orgChart1"/>
    <dgm:cxn modelId="{7460DC67-24DD-4651-9CF1-C8A24507CF08}" srcId="{40374509-9874-42A4-97D1-CFDBE30EE1A2}" destId="{427DF703-0AE6-4D11-9858-E40116DA5E07}" srcOrd="1" destOrd="0" parTransId="{34406E92-9A7B-4E19-87B3-5A0B3743515E}" sibTransId="{6E6327C9-07AE-4F54-912E-86DFA89EDC41}"/>
    <dgm:cxn modelId="{8DB9A74A-00DB-4AE4-B327-CBCB02AD2978}" type="presOf" srcId="{0769B8FD-F2D8-4CCA-969F-5BF3B2613091}" destId="{C5365EAC-0BA4-4C63-BED9-1C5796FCE0F0}" srcOrd="0" destOrd="0" presId="urn:microsoft.com/office/officeart/2005/8/layout/orgChart1"/>
    <dgm:cxn modelId="{04CEDF6F-2641-4B1F-802B-524AE43ACA20}" type="presOf" srcId="{6297921D-B81D-4479-BD53-FC1EB672F5EB}" destId="{65DE510C-5894-4C7F-85C5-9750A0C3E3FB}" srcOrd="0" destOrd="0" presId="urn:microsoft.com/office/officeart/2005/8/layout/orgChart1"/>
    <dgm:cxn modelId="{4B77CD51-8FA9-45E8-9C8E-830DAA34E722}" srcId="{6559F6FE-86CD-4C15-AB48-DE9AC3E8334B}" destId="{6297921D-B81D-4479-BD53-FC1EB672F5EB}" srcOrd="0" destOrd="0" parTransId="{37F50684-8892-4635-8FA0-75B3BBA63B08}" sibTransId="{88095972-64DA-4A0B-9BF8-4E63BCEBA135}"/>
    <dgm:cxn modelId="{E1E02680-D7BE-4A76-8ACC-2A16F5A528F5}" type="presOf" srcId="{6297921D-B81D-4479-BD53-FC1EB672F5EB}" destId="{50AFC0B3-6BC7-42FB-B162-3E383FF450E2}" srcOrd="1" destOrd="0" presId="urn:microsoft.com/office/officeart/2005/8/layout/orgChart1"/>
    <dgm:cxn modelId="{F9FD2E80-698F-45BD-9AD1-F3498878E63C}" type="presOf" srcId="{83938F62-D8C6-4DF9-B5A1-D70BD67C32AA}" destId="{2099FEE6-679A-4632-A75C-91B5CD3D1BEA}" srcOrd="0" destOrd="0" presId="urn:microsoft.com/office/officeart/2005/8/layout/orgChart1"/>
    <dgm:cxn modelId="{8DB69D82-8754-43D1-9157-0243EC37E4AC}" srcId="{49A9BEC5-EFD4-498A-A2EF-10FDE6839A89}" destId="{83938F62-D8C6-4DF9-B5A1-D70BD67C32AA}" srcOrd="0" destOrd="0" parTransId="{DC1DA45A-1540-4C12-A4D4-CB9C65F78D49}" sibTransId="{B7BB7200-2291-423E-8B50-393C43EEB5D1}"/>
    <dgm:cxn modelId="{70A3CF8A-C3DB-4498-BA9B-5251D1DB36F3}" type="presOf" srcId="{427DF703-0AE6-4D11-9858-E40116DA5E07}" destId="{2898C07A-D102-40F5-8AE8-3B8041C699FC}" srcOrd="1" destOrd="0" presId="urn:microsoft.com/office/officeart/2005/8/layout/orgChart1"/>
    <dgm:cxn modelId="{C52EDF8F-C2D4-4460-B00C-78FB0B205F8C}" type="presOf" srcId="{0769B8FD-F2D8-4CCA-969F-5BF3B2613091}" destId="{F7B04C74-0AF1-42AD-A47E-7F4D3973EF3D}" srcOrd="1" destOrd="0" presId="urn:microsoft.com/office/officeart/2005/8/layout/orgChart1"/>
    <dgm:cxn modelId="{FA8A3C92-08B4-48B5-9B01-BE23707461F8}" type="presOf" srcId="{F802CFA3-06C7-43A3-BF36-7B48B493EEC7}" destId="{513F2659-4E27-46F5-BE5E-DE3FC868CCFC}" srcOrd="0" destOrd="0" presId="urn:microsoft.com/office/officeart/2005/8/layout/orgChart1"/>
    <dgm:cxn modelId="{A912B898-2C92-45FC-8BE0-B1BD62AC68F7}" srcId="{40374509-9874-42A4-97D1-CFDBE30EE1A2}" destId="{6559F6FE-86CD-4C15-AB48-DE9AC3E8334B}" srcOrd="0" destOrd="0" parTransId="{C7EC03D9-9862-4AF1-B5D7-0406BFB778F2}" sibTransId="{82FF468E-2CEE-4C91-9925-C047AD0D7753}"/>
    <dgm:cxn modelId="{2C84A19F-1565-46FE-A5CB-E980DE824FDF}" type="presOf" srcId="{CD73D42C-5FCF-4783-991D-062C65141C98}" destId="{115CF6BD-3BFD-44AA-91AF-DC3DE219F856}" srcOrd="0" destOrd="0" presId="urn:microsoft.com/office/officeart/2005/8/layout/orgChart1"/>
    <dgm:cxn modelId="{C7A888AA-06BC-46D3-A5DD-808E7A7DDD3E}" srcId="{427DF703-0AE6-4D11-9858-E40116DA5E07}" destId="{A84145D8-264A-49ED-9B05-0E70136D0C62}" srcOrd="0" destOrd="0" parTransId="{F802CFA3-06C7-43A3-BF36-7B48B493EEC7}" sibTransId="{F80D595D-C7DF-44C5-866F-1F91AB5AF4B4}"/>
    <dgm:cxn modelId="{3288D3B0-BAEE-447B-9561-665392F3893B}" type="presOf" srcId="{6559F6FE-86CD-4C15-AB48-DE9AC3E8334B}" destId="{D8B600D3-4FBA-4CAA-AE63-6195C8E81A58}" srcOrd="0" destOrd="0" presId="urn:microsoft.com/office/officeart/2005/8/layout/orgChart1"/>
    <dgm:cxn modelId="{32D080B8-4A25-4D26-968C-E050240736FD}" type="presOf" srcId="{DC1DA45A-1540-4C12-A4D4-CB9C65F78D49}" destId="{73509DD6-9733-42CA-98B8-DA1D538E6FF4}" srcOrd="0" destOrd="0" presId="urn:microsoft.com/office/officeart/2005/8/layout/orgChart1"/>
    <dgm:cxn modelId="{15E6F1C2-9D7D-4EC6-99C4-35EB41DCD6C8}" type="presOf" srcId="{6559F6FE-86CD-4C15-AB48-DE9AC3E8334B}" destId="{9141C7F9-51B2-490D-B91F-038A210FD404}" srcOrd="1" destOrd="0" presId="urn:microsoft.com/office/officeart/2005/8/layout/orgChart1"/>
    <dgm:cxn modelId="{F683C7CC-829D-4BC9-8F28-FFF1F064B844}" type="presOf" srcId="{49A9BEC5-EFD4-498A-A2EF-10FDE6839A89}" destId="{40B75E9E-94CD-4268-98F6-15BF12F6D2D4}" srcOrd="0" destOrd="0" presId="urn:microsoft.com/office/officeart/2005/8/layout/orgChart1"/>
    <dgm:cxn modelId="{BA1B6BD0-69D9-48AC-B114-DF0214719724}" type="presOf" srcId="{C7EC03D9-9862-4AF1-B5D7-0406BFB778F2}" destId="{931D36EC-A85D-4FE1-A553-A416CB1B3623}" srcOrd="0" destOrd="0" presId="urn:microsoft.com/office/officeart/2005/8/layout/orgChart1"/>
    <dgm:cxn modelId="{93E12ED5-7088-4F78-A9D1-29A56DE59209}" srcId="{F217CCE0-E404-4F84-96BD-ADE197039483}" destId="{40374509-9874-42A4-97D1-CFDBE30EE1A2}" srcOrd="0" destOrd="0" parTransId="{11A988F2-98E7-475A-8664-5C86803280C3}" sibTransId="{DF3364B9-7212-42E9-A4C0-0DE8050EFE19}"/>
    <dgm:cxn modelId="{A97F40E6-C49E-4C7D-BA3E-57089F1700BE}" type="presOf" srcId="{4FB1ACEE-627E-4727-9428-3A03248156EF}" destId="{DC5E8DC7-F2AF-4197-8965-368ECB924D31}" srcOrd="0" destOrd="0" presId="urn:microsoft.com/office/officeart/2005/8/layout/orgChart1"/>
    <dgm:cxn modelId="{45F0CAF2-DF9A-4628-BE07-409FCF19A06F}" type="presOf" srcId="{83938F62-D8C6-4DF9-B5A1-D70BD67C32AA}" destId="{D4DA338B-B052-4B64-AFB4-4220059CF94F}" srcOrd="1" destOrd="0" presId="urn:microsoft.com/office/officeart/2005/8/layout/orgChart1"/>
    <dgm:cxn modelId="{0A8B21F6-BD9E-4C9A-AAE3-F002C25C1E1D}" type="presOf" srcId="{40374509-9874-42A4-97D1-CFDBE30EE1A2}" destId="{C42FC479-395E-4099-800A-29BC3FE1F365}" srcOrd="1" destOrd="0" presId="urn:microsoft.com/office/officeart/2005/8/layout/orgChart1"/>
    <dgm:cxn modelId="{F17406FD-4F7E-49B6-B7B1-550631025D7A}" srcId="{427DF703-0AE6-4D11-9858-E40116DA5E07}" destId="{49A9BEC5-EFD4-498A-A2EF-10FDE6839A89}" srcOrd="1" destOrd="0" parTransId="{4FB1ACEE-627E-4727-9428-3A03248156EF}" sibTransId="{A61480C7-E273-49EB-8B74-0BB1572B62A8}"/>
    <dgm:cxn modelId="{4F7F649F-A0A7-49D2-A71C-6C168C82263D}" type="presParOf" srcId="{005B916C-FAF1-40BE-BF8B-A2E70514783A}" destId="{E13768B7-3F1C-422C-B6A9-44DBC777C1FD}" srcOrd="0" destOrd="0" presId="urn:microsoft.com/office/officeart/2005/8/layout/orgChart1"/>
    <dgm:cxn modelId="{D20EBC29-622C-4859-A6E2-3231BFFE876D}" type="presParOf" srcId="{E13768B7-3F1C-422C-B6A9-44DBC777C1FD}" destId="{79850866-F2A7-44C9-8ADD-BF824E53A967}" srcOrd="0" destOrd="0" presId="urn:microsoft.com/office/officeart/2005/8/layout/orgChart1"/>
    <dgm:cxn modelId="{0DBEA2EB-D175-48B2-8EA4-A8F85BF67474}" type="presParOf" srcId="{79850866-F2A7-44C9-8ADD-BF824E53A967}" destId="{4B884E97-4F7F-439B-ADBB-17FD1C1CC236}" srcOrd="0" destOrd="0" presId="urn:microsoft.com/office/officeart/2005/8/layout/orgChart1"/>
    <dgm:cxn modelId="{E8C78DDA-9165-4788-91A3-9165492FC01C}" type="presParOf" srcId="{79850866-F2A7-44C9-8ADD-BF824E53A967}" destId="{C42FC479-395E-4099-800A-29BC3FE1F365}" srcOrd="1" destOrd="0" presId="urn:microsoft.com/office/officeart/2005/8/layout/orgChart1"/>
    <dgm:cxn modelId="{BC03673A-FC7C-4556-B4F6-5D9A0FA32BE0}" type="presParOf" srcId="{E13768B7-3F1C-422C-B6A9-44DBC777C1FD}" destId="{05CFE0E9-1EB4-40A5-BBF0-32778DFBB2EE}" srcOrd="1" destOrd="0" presId="urn:microsoft.com/office/officeart/2005/8/layout/orgChart1"/>
    <dgm:cxn modelId="{2025B7BA-078D-471B-8D21-FF761C3386DD}" type="presParOf" srcId="{05CFE0E9-1EB4-40A5-BBF0-32778DFBB2EE}" destId="{931D36EC-A85D-4FE1-A553-A416CB1B3623}" srcOrd="0" destOrd="0" presId="urn:microsoft.com/office/officeart/2005/8/layout/orgChart1"/>
    <dgm:cxn modelId="{2B3B1AD6-AC76-41FA-B0AD-38CFF51D6211}" type="presParOf" srcId="{05CFE0E9-1EB4-40A5-BBF0-32778DFBB2EE}" destId="{EDD0E4BB-7DB5-48A0-B92D-F5D1DEEE8101}" srcOrd="1" destOrd="0" presId="urn:microsoft.com/office/officeart/2005/8/layout/orgChart1"/>
    <dgm:cxn modelId="{14A35B6A-0DEF-4EA3-B331-3C0CE3EA3D2F}" type="presParOf" srcId="{EDD0E4BB-7DB5-48A0-B92D-F5D1DEEE8101}" destId="{70319BD2-2FB2-4478-89CD-C9085F52CA41}" srcOrd="0" destOrd="0" presId="urn:microsoft.com/office/officeart/2005/8/layout/orgChart1"/>
    <dgm:cxn modelId="{E0AE674F-6402-4B8D-BFED-53900B2A2327}" type="presParOf" srcId="{70319BD2-2FB2-4478-89CD-C9085F52CA41}" destId="{D8B600D3-4FBA-4CAA-AE63-6195C8E81A58}" srcOrd="0" destOrd="0" presId="urn:microsoft.com/office/officeart/2005/8/layout/orgChart1"/>
    <dgm:cxn modelId="{5030FADF-DE68-43D9-80CB-B4C04F7DEAFA}" type="presParOf" srcId="{70319BD2-2FB2-4478-89CD-C9085F52CA41}" destId="{9141C7F9-51B2-490D-B91F-038A210FD404}" srcOrd="1" destOrd="0" presId="urn:microsoft.com/office/officeart/2005/8/layout/orgChart1"/>
    <dgm:cxn modelId="{0FB16722-D991-413B-BBF2-9C2395E665C4}" type="presParOf" srcId="{EDD0E4BB-7DB5-48A0-B92D-F5D1DEEE8101}" destId="{6F9B310E-F726-4916-9126-2005989F8964}" srcOrd="1" destOrd="0" presId="urn:microsoft.com/office/officeart/2005/8/layout/orgChart1"/>
    <dgm:cxn modelId="{32D13EBA-1C44-4495-A8D1-7C84DF917B67}" type="presParOf" srcId="{6F9B310E-F726-4916-9126-2005989F8964}" destId="{8E7A5280-5668-489D-A8D4-210590342E22}" srcOrd="0" destOrd="0" presId="urn:microsoft.com/office/officeart/2005/8/layout/orgChart1"/>
    <dgm:cxn modelId="{F168BC41-A650-49C8-AC84-58BBBA52E886}" type="presParOf" srcId="{6F9B310E-F726-4916-9126-2005989F8964}" destId="{CEFB6049-6E20-4B49-8116-FC828E7C68C8}" srcOrd="1" destOrd="0" presId="urn:microsoft.com/office/officeart/2005/8/layout/orgChart1"/>
    <dgm:cxn modelId="{FE763DAC-5FBA-4BED-85C2-9B6C9BB5B84C}" type="presParOf" srcId="{CEFB6049-6E20-4B49-8116-FC828E7C68C8}" destId="{3904902D-BBD4-4CE6-87E7-EAACF933E372}" srcOrd="0" destOrd="0" presId="urn:microsoft.com/office/officeart/2005/8/layout/orgChart1"/>
    <dgm:cxn modelId="{E481CD90-2AD3-48C5-AB9D-96F58917B2C0}" type="presParOf" srcId="{3904902D-BBD4-4CE6-87E7-EAACF933E372}" destId="{65DE510C-5894-4C7F-85C5-9750A0C3E3FB}" srcOrd="0" destOrd="0" presId="urn:microsoft.com/office/officeart/2005/8/layout/orgChart1"/>
    <dgm:cxn modelId="{E68E46F5-7397-41D1-AA37-6118558C362F}" type="presParOf" srcId="{3904902D-BBD4-4CE6-87E7-EAACF933E372}" destId="{50AFC0B3-6BC7-42FB-B162-3E383FF450E2}" srcOrd="1" destOrd="0" presId="urn:microsoft.com/office/officeart/2005/8/layout/orgChart1"/>
    <dgm:cxn modelId="{5874B558-762D-4263-B14A-953C10864240}" type="presParOf" srcId="{CEFB6049-6E20-4B49-8116-FC828E7C68C8}" destId="{6AFD52B8-C4CC-46C5-8660-A36CB58D4BFE}" srcOrd="1" destOrd="0" presId="urn:microsoft.com/office/officeart/2005/8/layout/orgChart1"/>
    <dgm:cxn modelId="{7AC8D55C-AB00-4362-A8F5-C288A7E641FC}" type="presParOf" srcId="{CEFB6049-6E20-4B49-8116-FC828E7C68C8}" destId="{61141DC8-3926-48D4-A55B-60D4AE1A9B66}" srcOrd="2" destOrd="0" presId="urn:microsoft.com/office/officeart/2005/8/layout/orgChart1"/>
    <dgm:cxn modelId="{AEF8DC5A-525C-47EF-B835-2D5B4F6B3550}" type="presParOf" srcId="{EDD0E4BB-7DB5-48A0-B92D-F5D1DEEE8101}" destId="{A829AF95-6180-4EDD-8AC5-4798EB5BDF21}" srcOrd="2" destOrd="0" presId="urn:microsoft.com/office/officeart/2005/8/layout/orgChart1"/>
    <dgm:cxn modelId="{5F63543E-FA8D-427B-9F30-E06A89665647}" type="presParOf" srcId="{05CFE0E9-1EB4-40A5-BBF0-32778DFBB2EE}" destId="{9AF2FA22-5846-4687-A37B-B87D1A6BB1E2}" srcOrd="2" destOrd="0" presId="urn:microsoft.com/office/officeart/2005/8/layout/orgChart1"/>
    <dgm:cxn modelId="{A77444A3-41B6-48DE-BA45-EA91D19CC637}" type="presParOf" srcId="{05CFE0E9-1EB4-40A5-BBF0-32778DFBB2EE}" destId="{02A0101E-3EE9-4F1B-BC5E-FBD13599CCB2}" srcOrd="3" destOrd="0" presId="urn:microsoft.com/office/officeart/2005/8/layout/orgChart1"/>
    <dgm:cxn modelId="{730E6C74-D981-4F53-BA58-951202F0883C}" type="presParOf" srcId="{02A0101E-3EE9-4F1B-BC5E-FBD13599CCB2}" destId="{7B074E9F-80F3-4840-8B5B-32546AD90CFD}" srcOrd="0" destOrd="0" presId="urn:microsoft.com/office/officeart/2005/8/layout/orgChart1"/>
    <dgm:cxn modelId="{EE3C1B60-E484-4B47-B87A-ECE3A01B6A2C}" type="presParOf" srcId="{7B074E9F-80F3-4840-8B5B-32546AD90CFD}" destId="{E5578A70-D144-4AD6-9A1A-9355FDFBF64E}" srcOrd="0" destOrd="0" presId="urn:microsoft.com/office/officeart/2005/8/layout/orgChart1"/>
    <dgm:cxn modelId="{6166AA41-4462-4F96-B6C4-5A9C98EE8FDA}" type="presParOf" srcId="{7B074E9F-80F3-4840-8B5B-32546AD90CFD}" destId="{2898C07A-D102-40F5-8AE8-3B8041C699FC}" srcOrd="1" destOrd="0" presId="urn:microsoft.com/office/officeart/2005/8/layout/orgChart1"/>
    <dgm:cxn modelId="{7DE1ED64-4465-44E8-938B-80406FB67A6D}" type="presParOf" srcId="{02A0101E-3EE9-4F1B-BC5E-FBD13599CCB2}" destId="{EB4BA8C9-3133-4A05-A59B-FFBE2D18BD55}" srcOrd="1" destOrd="0" presId="urn:microsoft.com/office/officeart/2005/8/layout/orgChart1"/>
    <dgm:cxn modelId="{056C15E9-F63F-4B15-9F2C-C41938641D65}" type="presParOf" srcId="{EB4BA8C9-3133-4A05-A59B-FFBE2D18BD55}" destId="{513F2659-4E27-46F5-BE5E-DE3FC868CCFC}" srcOrd="0" destOrd="0" presId="urn:microsoft.com/office/officeart/2005/8/layout/orgChart1"/>
    <dgm:cxn modelId="{24224D9E-58C6-47B6-94A1-945D26A02F4D}" type="presParOf" srcId="{EB4BA8C9-3133-4A05-A59B-FFBE2D18BD55}" destId="{755110C7-5592-4C1F-825A-1B400DF1A64A}" srcOrd="1" destOrd="0" presId="urn:microsoft.com/office/officeart/2005/8/layout/orgChart1"/>
    <dgm:cxn modelId="{D041112C-3CEC-4020-A1F7-623CD7CFBA19}" type="presParOf" srcId="{755110C7-5592-4C1F-825A-1B400DF1A64A}" destId="{555D464D-E162-40B2-9AE2-EAE2A7A08956}" srcOrd="0" destOrd="0" presId="urn:microsoft.com/office/officeart/2005/8/layout/orgChart1"/>
    <dgm:cxn modelId="{4CE1F30C-1E83-448F-9D9D-D284BCF4A9C2}" type="presParOf" srcId="{555D464D-E162-40B2-9AE2-EAE2A7A08956}" destId="{D3A37136-C655-42DB-B7B9-C9AC1201CDCE}" srcOrd="0" destOrd="0" presId="urn:microsoft.com/office/officeart/2005/8/layout/orgChart1"/>
    <dgm:cxn modelId="{FB8AC4BD-B6FF-4BE3-BF80-B3535EC09702}" type="presParOf" srcId="{555D464D-E162-40B2-9AE2-EAE2A7A08956}" destId="{12457856-54F4-42FA-931A-4E79CEC435F2}" srcOrd="1" destOrd="0" presId="urn:microsoft.com/office/officeart/2005/8/layout/orgChart1"/>
    <dgm:cxn modelId="{D6B0E5A9-3D67-4245-A57A-B0F3295A2E8B}" type="presParOf" srcId="{755110C7-5592-4C1F-825A-1B400DF1A64A}" destId="{867E6909-740B-4DC0-B58C-A1F420A30970}" srcOrd="1" destOrd="0" presId="urn:microsoft.com/office/officeart/2005/8/layout/orgChart1"/>
    <dgm:cxn modelId="{7B27DD1E-B0D2-4DA1-A6F7-A889BDE97782}" type="presParOf" srcId="{867E6909-740B-4DC0-B58C-A1F420A30970}" destId="{115CF6BD-3BFD-44AA-91AF-DC3DE219F856}" srcOrd="0" destOrd="0" presId="urn:microsoft.com/office/officeart/2005/8/layout/orgChart1"/>
    <dgm:cxn modelId="{9B453305-FB65-476B-8BC0-530126449811}" type="presParOf" srcId="{867E6909-740B-4DC0-B58C-A1F420A30970}" destId="{6B21EF71-1FB4-4AF8-961A-412A7B2EAC52}" srcOrd="1" destOrd="0" presId="urn:microsoft.com/office/officeart/2005/8/layout/orgChart1"/>
    <dgm:cxn modelId="{F1880388-838B-4357-ABC0-56C6C9D8F6C8}" type="presParOf" srcId="{6B21EF71-1FB4-4AF8-961A-412A7B2EAC52}" destId="{AD81387E-3E83-4BBD-9E6F-553325487944}" srcOrd="0" destOrd="0" presId="urn:microsoft.com/office/officeart/2005/8/layout/orgChart1"/>
    <dgm:cxn modelId="{9ECE3644-0B0C-4C0C-8E98-21AF4563879C}" type="presParOf" srcId="{AD81387E-3E83-4BBD-9E6F-553325487944}" destId="{C5365EAC-0BA4-4C63-BED9-1C5796FCE0F0}" srcOrd="0" destOrd="0" presId="urn:microsoft.com/office/officeart/2005/8/layout/orgChart1"/>
    <dgm:cxn modelId="{D50CFB63-2999-45EB-81F8-5DF29D56CF9E}" type="presParOf" srcId="{AD81387E-3E83-4BBD-9E6F-553325487944}" destId="{F7B04C74-0AF1-42AD-A47E-7F4D3973EF3D}" srcOrd="1" destOrd="0" presId="urn:microsoft.com/office/officeart/2005/8/layout/orgChart1"/>
    <dgm:cxn modelId="{D0A61E28-5A9B-4A7D-8246-244F3CEBCA31}" type="presParOf" srcId="{6B21EF71-1FB4-4AF8-961A-412A7B2EAC52}" destId="{F5328A60-207D-4D10-BCAD-57F8B9A83891}" srcOrd="1" destOrd="0" presId="urn:microsoft.com/office/officeart/2005/8/layout/orgChart1"/>
    <dgm:cxn modelId="{FFAC6E55-E54C-4EA7-B502-4EE2FA7BBF94}" type="presParOf" srcId="{6B21EF71-1FB4-4AF8-961A-412A7B2EAC52}" destId="{5B284EBE-2049-4EC7-BD69-A8FAE393C8FE}" srcOrd="2" destOrd="0" presId="urn:microsoft.com/office/officeart/2005/8/layout/orgChart1"/>
    <dgm:cxn modelId="{3A5AC247-D94A-47E1-9A41-26086141C94F}" type="presParOf" srcId="{755110C7-5592-4C1F-825A-1B400DF1A64A}" destId="{953A4AD9-45C0-4163-A732-3AB6FA837A17}" srcOrd="2" destOrd="0" presId="urn:microsoft.com/office/officeart/2005/8/layout/orgChart1"/>
    <dgm:cxn modelId="{5305E6E4-C06C-43AE-9DA2-725E03EFB9AC}" type="presParOf" srcId="{EB4BA8C9-3133-4A05-A59B-FFBE2D18BD55}" destId="{DC5E8DC7-F2AF-4197-8965-368ECB924D31}" srcOrd="2" destOrd="0" presId="urn:microsoft.com/office/officeart/2005/8/layout/orgChart1"/>
    <dgm:cxn modelId="{4FACC7A7-F8F5-4071-9913-3FFB41489E72}" type="presParOf" srcId="{EB4BA8C9-3133-4A05-A59B-FFBE2D18BD55}" destId="{346ECC4C-1990-4697-9105-8880BE9AC0BB}" srcOrd="3" destOrd="0" presId="urn:microsoft.com/office/officeart/2005/8/layout/orgChart1"/>
    <dgm:cxn modelId="{51977601-37D2-45C1-A30C-AE9AE3F97763}" type="presParOf" srcId="{346ECC4C-1990-4697-9105-8880BE9AC0BB}" destId="{264F0318-3B58-4588-B1B2-216967BF7088}" srcOrd="0" destOrd="0" presId="urn:microsoft.com/office/officeart/2005/8/layout/orgChart1"/>
    <dgm:cxn modelId="{FD9D3B59-F8B9-4BB0-8353-258DA2E5331F}" type="presParOf" srcId="{264F0318-3B58-4588-B1B2-216967BF7088}" destId="{40B75E9E-94CD-4268-98F6-15BF12F6D2D4}" srcOrd="0" destOrd="0" presId="urn:microsoft.com/office/officeart/2005/8/layout/orgChart1"/>
    <dgm:cxn modelId="{5B38795D-9F16-453D-AB26-C2D833B34707}" type="presParOf" srcId="{264F0318-3B58-4588-B1B2-216967BF7088}" destId="{47326EED-A3DF-4CBC-BCBD-496E31D168F9}" srcOrd="1" destOrd="0" presId="urn:microsoft.com/office/officeart/2005/8/layout/orgChart1"/>
    <dgm:cxn modelId="{63D8CD8C-C049-4F8B-9AAA-ECDD068FE778}" type="presParOf" srcId="{346ECC4C-1990-4697-9105-8880BE9AC0BB}" destId="{3D37B5A0-9BCE-4E26-A43E-03FA92DCE0E8}" srcOrd="1" destOrd="0" presId="urn:microsoft.com/office/officeart/2005/8/layout/orgChart1"/>
    <dgm:cxn modelId="{A700EE9E-9D6A-40B6-8D15-CB51273336FF}" type="presParOf" srcId="{3D37B5A0-9BCE-4E26-A43E-03FA92DCE0E8}" destId="{73509DD6-9733-42CA-98B8-DA1D538E6FF4}" srcOrd="0" destOrd="0" presId="urn:microsoft.com/office/officeart/2005/8/layout/orgChart1"/>
    <dgm:cxn modelId="{191F8405-9CE4-4A7F-9BE4-17BF98D41989}" type="presParOf" srcId="{3D37B5A0-9BCE-4E26-A43E-03FA92DCE0E8}" destId="{48D1C37B-9468-45EB-B145-3F20A8215CBD}" srcOrd="1" destOrd="0" presId="urn:microsoft.com/office/officeart/2005/8/layout/orgChart1"/>
    <dgm:cxn modelId="{95DE6CC1-A3CA-4792-A9EA-72BF94154A1E}" type="presParOf" srcId="{48D1C37B-9468-45EB-B145-3F20A8215CBD}" destId="{9EABF056-EEFD-43F7-AA14-78BF41D59428}" srcOrd="0" destOrd="0" presId="urn:microsoft.com/office/officeart/2005/8/layout/orgChart1"/>
    <dgm:cxn modelId="{515BF8F6-9BCE-48D4-ADC1-2B27D3702C95}" type="presParOf" srcId="{9EABF056-EEFD-43F7-AA14-78BF41D59428}" destId="{2099FEE6-679A-4632-A75C-91B5CD3D1BEA}" srcOrd="0" destOrd="0" presId="urn:microsoft.com/office/officeart/2005/8/layout/orgChart1"/>
    <dgm:cxn modelId="{E19AA964-C615-4BE5-A62A-88B2FEDFFF27}" type="presParOf" srcId="{9EABF056-EEFD-43F7-AA14-78BF41D59428}" destId="{D4DA338B-B052-4B64-AFB4-4220059CF94F}" srcOrd="1" destOrd="0" presId="urn:microsoft.com/office/officeart/2005/8/layout/orgChart1"/>
    <dgm:cxn modelId="{4FB55BBD-14EF-421E-91F9-B6E66C15BEE2}" type="presParOf" srcId="{48D1C37B-9468-45EB-B145-3F20A8215CBD}" destId="{EA0D5B80-B34C-42FD-9670-9F90A112F0A6}" srcOrd="1" destOrd="0" presId="urn:microsoft.com/office/officeart/2005/8/layout/orgChart1"/>
    <dgm:cxn modelId="{3834A76A-0425-4519-BB2C-055BA2C2A510}" type="presParOf" srcId="{48D1C37B-9468-45EB-B145-3F20A8215CBD}" destId="{6035FA29-693C-48E9-812C-CFAF1C943E13}" srcOrd="2" destOrd="0" presId="urn:microsoft.com/office/officeart/2005/8/layout/orgChart1"/>
    <dgm:cxn modelId="{4F37B2F5-5821-400E-9D04-AA84E73592DD}" type="presParOf" srcId="{346ECC4C-1990-4697-9105-8880BE9AC0BB}" destId="{56BE7FDC-8921-41DC-A21C-8FA14A1E7E4D}" srcOrd="2" destOrd="0" presId="urn:microsoft.com/office/officeart/2005/8/layout/orgChart1"/>
    <dgm:cxn modelId="{A73B893B-3968-4820-B4FE-4AA6AD46E940}" type="presParOf" srcId="{02A0101E-3EE9-4F1B-BC5E-FBD13599CCB2}" destId="{3E4E2F3E-1274-469A-AE77-061ACD6C9EC2}" srcOrd="2" destOrd="0" presId="urn:microsoft.com/office/officeart/2005/8/layout/orgChart1"/>
    <dgm:cxn modelId="{D88A1B3D-97D6-42A9-BE2D-D0C24F741A40}" type="presParOf" srcId="{E13768B7-3F1C-422C-B6A9-44DBC777C1FD}" destId="{E2A924CB-AD79-47B8-8089-517315D8463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217CCE0-E404-4F84-96BD-ADE197039483}" type="doc">
      <dgm:prSet loTypeId="urn:microsoft.com/office/officeart/2005/8/layout/orgChart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IN"/>
        </a:p>
      </dgm:t>
    </dgm:pt>
    <dgm:pt modelId="{6559F6FE-86CD-4C15-AB48-DE9AC3E8334B}">
      <dgm:prSet phldrT="[Text]"/>
      <dgm:spPr/>
      <dgm:t>
        <a:bodyPr/>
        <a:lstStyle/>
        <a:p>
          <a:r>
            <a:rPr lang="en-IN" dirty="0">
              <a:solidFill>
                <a:schemeClr val="tx1"/>
              </a:solidFill>
            </a:rPr>
            <a:t>Positive</a:t>
          </a:r>
        </a:p>
      </dgm:t>
    </dgm:pt>
    <dgm:pt modelId="{C7EC03D9-9862-4AF1-B5D7-0406BFB778F2}" type="parTrans" cxnId="{A912B898-2C92-45FC-8BE0-B1BD62AC68F7}">
      <dgm:prSet/>
      <dgm:spPr/>
      <dgm:t>
        <a:bodyPr/>
        <a:lstStyle/>
        <a:p>
          <a:endParaRPr lang="en-IN"/>
        </a:p>
      </dgm:t>
    </dgm:pt>
    <dgm:pt modelId="{82FF468E-2CEE-4C91-9925-C047AD0D7753}" type="sibTrans" cxnId="{A912B898-2C92-45FC-8BE0-B1BD62AC68F7}">
      <dgm:prSet/>
      <dgm:spPr/>
      <dgm:t>
        <a:bodyPr/>
        <a:lstStyle/>
        <a:p>
          <a:endParaRPr lang="en-IN"/>
        </a:p>
      </dgm:t>
    </dgm:pt>
    <dgm:pt modelId="{427DF703-0AE6-4D11-9858-E40116DA5E07}">
      <dgm:prSet phldrT="[Text]"/>
      <dgm:spPr/>
      <dgm:t>
        <a:bodyPr/>
        <a:lstStyle/>
        <a:p>
          <a:r>
            <a:rPr lang="en-IN" dirty="0">
              <a:solidFill>
                <a:schemeClr val="tx1"/>
              </a:solidFill>
            </a:rPr>
            <a:t>Negative</a:t>
          </a:r>
        </a:p>
      </dgm:t>
    </dgm:pt>
    <dgm:pt modelId="{34406E92-9A7B-4E19-87B3-5A0B3743515E}" type="parTrans" cxnId="{7460DC67-24DD-4651-9CF1-C8A24507CF08}">
      <dgm:prSet/>
      <dgm:spPr/>
      <dgm:t>
        <a:bodyPr/>
        <a:lstStyle/>
        <a:p>
          <a:endParaRPr lang="en-IN"/>
        </a:p>
      </dgm:t>
    </dgm:pt>
    <dgm:pt modelId="{6E6327C9-07AE-4F54-912E-86DFA89EDC41}" type="sibTrans" cxnId="{7460DC67-24DD-4651-9CF1-C8A24507CF08}">
      <dgm:prSet/>
      <dgm:spPr/>
      <dgm:t>
        <a:bodyPr/>
        <a:lstStyle/>
        <a:p>
          <a:endParaRPr lang="en-IN"/>
        </a:p>
      </dgm:t>
    </dgm:pt>
    <dgm:pt modelId="{E20617F2-F730-498A-BE85-743AD83FEBE7}">
      <dgm:prSet phldrT="[Text]"/>
      <dgm:spPr/>
      <dgm:t>
        <a:bodyPr/>
        <a:lstStyle/>
        <a:p>
          <a:r>
            <a:rPr lang="en-IN" dirty="0">
              <a:solidFill>
                <a:schemeClr val="tx1"/>
              </a:solidFill>
            </a:rPr>
            <a:t>No infection detected</a:t>
          </a:r>
        </a:p>
      </dgm:t>
    </dgm:pt>
    <dgm:pt modelId="{AD438389-3B17-4972-8E5C-60BD15DC67A1}" type="parTrans" cxnId="{36957B7C-DFB6-4F01-A71C-6B73E322A54A}">
      <dgm:prSet/>
      <dgm:spPr/>
      <dgm:t>
        <a:bodyPr/>
        <a:lstStyle/>
        <a:p>
          <a:endParaRPr lang="en-IN"/>
        </a:p>
      </dgm:t>
    </dgm:pt>
    <dgm:pt modelId="{FE022EC4-FFC9-4416-A1C7-1E887BD4BA4E}" type="sibTrans" cxnId="{36957B7C-DFB6-4F01-A71C-6B73E322A54A}">
      <dgm:prSet/>
      <dgm:spPr/>
      <dgm:t>
        <a:bodyPr/>
        <a:lstStyle/>
        <a:p>
          <a:endParaRPr lang="en-IN"/>
        </a:p>
      </dgm:t>
    </dgm:pt>
    <dgm:pt modelId="{E43F8EEF-06EA-4527-A9B4-1DFA5D6FC8F4}">
      <dgm:prSet phldrT="[Text]"/>
      <dgm:spPr/>
      <dgm:t>
        <a:bodyPr/>
        <a:lstStyle/>
        <a:p>
          <a:r>
            <a:rPr lang="en-IN" dirty="0">
              <a:solidFill>
                <a:schemeClr val="tx1"/>
              </a:solidFill>
            </a:rPr>
            <a:t>All precautions should be followed immediately (irrespective of symptomatic status)</a:t>
          </a:r>
        </a:p>
      </dgm:t>
    </dgm:pt>
    <dgm:pt modelId="{AD80F149-9583-4110-89B3-6116A47ACD47}" type="parTrans" cxnId="{715E7538-7648-4BFE-95D3-54EE9395476F}">
      <dgm:prSet/>
      <dgm:spPr/>
      <dgm:t>
        <a:bodyPr/>
        <a:lstStyle/>
        <a:p>
          <a:endParaRPr lang="en-IN"/>
        </a:p>
      </dgm:t>
    </dgm:pt>
    <dgm:pt modelId="{BBC2AD60-321F-4E66-97DF-865663247B24}" type="sibTrans" cxnId="{715E7538-7648-4BFE-95D3-54EE9395476F}">
      <dgm:prSet/>
      <dgm:spPr/>
      <dgm:t>
        <a:bodyPr/>
        <a:lstStyle/>
        <a:p>
          <a:endParaRPr lang="en-IN"/>
        </a:p>
      </dgm:t>
    </dgm:pt>
    <dgm:pt modelId="{40374509-9874-42A4-97D1-CFDBE30EE1A2}">
      <dgm:prSet phldrT="[Text]"/>
      <dgm:spPr/>
      <dgm:t>
        <a:bodyPr/>
        <a:lstStyle/>
        <a:p>
          <a:r>
            <a:rPr lang="en-IN" dirty="0">
              <a:solidFill>
                <a:schemeClr val="tx1"/>
              </a:solidFill>
            </a:rPr>
            <a:t>RT-PCR</a:t>
          </a:r>
        </a:p>
      </dgm:t>
    </dgm:pt>
    <dgm:pt modelId="{DF3364B9-7212-42E9-A4C0-0DE8050EFE19}" type="sibTrans" cxnId="{93E12ED5-7088-4F78-A9D1-29A56DE59209}">
      <dgm:prSet/>
      <dgm:spPr/>
      <dgm:t>
        <a:bodyPr/>
        <a:lstStyle/>
        <a:p>
          <a:endParaRPr lang="en-IN"/>
        </a:p>
      </dgm:t>
    </dgm:pt>
    <dgm:pt modelId="{11A988F2-98E7-475A-8664-5C86803280C3}" type="parTrans" cxnId="{93E12ED5-7088-4F78-A9D1-29A56DE59209}">
      <dgm:prSet/>
      <dgm:spPr/>
      <dgm:t>
        <a:bodyPr/>
        <a:lstStyle/>
        <a:p>
          <a:endParaRPr lang="en-IN"/>
        </a:p>
      </dgm:t>
    </dgm:pt>
    <dgm:pt modelId="{005B916C-FAF1-40BE-BF8B-A2E70514783A}" type="pres">
      <dgm:prSet presAssocID="{F217CCE0-E404-4F84-96BD-ADE19703948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13768B7-3F1C-422C-B6A9-44DBC777C1FD}" type="pres">
      <dgm:prSet presAssocID="{40374509-9874-42A4-97D1-CFDBE30EE1A2}" presName="hierRoot1" presStyleCnt="0">
        <dgm:presLayoutVars>
          <dgm:hierBranch val="init"/>
        </dgm:presLayoutVars>
      </dgm:prSet>
      <dgm:spPr/>
    </dgm:pt>
    <dgm:pt modelId="{79850866-F2A7-44C9-8ADD-BF824E53A967}" type="pres">
      <dgm:prSet presAssocID="{40374509-9874-42A4-97D1-CFDBE30EE1A2}" presName="rootComposite1" presStyleCnt="0"/>
      <dgm:spPr/>
    </dgm:pt>
    <dgm:pt modelId="{4B884E97-4F7F-439B-ADBB-17FD1C1CC236}" type="pres">
      <dgm:prSet presAssocID="{40374509-9874-42A4-97D1-CFDBE30EE1A2}" presName="rootText1" presStyleLbl="node0" presStyleIdx="0" presStyleCnt="1">
        <dgm:presLayoutVars>
          <dgm:chPref val="3"/>
        </dgm:presLayoutVars>
      </dgm:prSet>
      <dgm:spPr/>
    </dgm:pt>
    <dgm:pt modelId="{C42FC479-395E-4099-800A-29BC3FE1F365}" type="pres">
      <dgm:prSet presAssocID="{40374509-9874-42A4-97D1-CFDBE30EE1A2}" presName="rootConnector1" presStyleLbl="node1" presStyleIdx="0" presStyleCnt="0"/>
      <dgm:spPr/>
    </dgm:pt>
    <dgm:pt modelId="{05CFE0E9-1EB4-40A5-BBF0-32778DFBB2EE}" type="pres">
      <dgm:prSet presAssocID="{40374509-9874-42A4-97D1-CFDBE30EE1A2}" presName="hierChild2" presStyleCnt="0"/>
      <dgm:spPr/>
    </dgm:pt>
    <dgm:pt modelId="{931D36EC-A85D-4FE1-A553-A416CB1B3623}" type="pres">
      <dgm:prSet presAssocID="{C7EC03D9-9862-4AF1-B5D7-0406BFB778F2}" presName="Name37" presStyleLbl="parChTrans1D2" presStyleIdx="0" presStyleCnt="2"/>
      <dgm:spPr/>
    </dgm:pt>
    <dgm:pt modelId="{EDD0E4BB-7DB5-48A0-B92D-F5D1DEEE8101}" type="pres">
      <dgm:prSet presAssocID="{6559F6FE-86CD-4C15-AB48-DE9AC3E8334B}" presName="hierRoot2" presStyleCnt="0">
        <dgm:presLayoutVars>
          <dgm:hierBranch val="init"/>
        </dgm:presLayoutVars>
      </dgm:prSet>
      <dgm:spPr/>
    </dgm:pt>
    <dgm:pt modelId="{70319BD2-2FB2-4478-89CD-C9085F52CA41}" type="pres">
      <dgm:prSet presAssocID="{6559F6FE-86CD-4C15-AB48-DE9AC3E8334B}" presName="rootComposite" presStyleCnt="0"/>
      <dgm:spPr/>
    </dgm:pt>
    <dgm:pt modelId="{D8B600D3-4FBA-4CAA-AE63-6195C8E81A58}" type="pres">
      <dgm:prSet presAssocID="{6559F6FE-86CD-4C15-AB48-DE9AC3E8334B}" presName="rootText" presStyleLbl="node2" presStyleIdx="0" presStyleCnt="2" custScaleX="110807" custScaleY="78787">
        <dgm:presLayoutVars>
          <dgm:chPref val="3"/>
        </dgm:presLayoutVars>
      </dgm:prSet>
      <dgm:spPr/>
    </dgm:pt>
    <dgm:pt modelId="{9141C7F9-51B2-490D-B91F-038A210FD404}" type="pres">
      <dgm:prSet presAssocID="{6559F6FE-86CD-4C15-AB48-DE9AC3E8334B}" presName="rootConnector" presStyleLbl="node2" presStyleIdx="0" presStyleCnt="2"/>
      <dgm:spPr/>
    </dgm:pt>
    <dgm:pt modelId="{6F9B310E-F726-4916-9126-2005989F8964}" type="pres">
      <dgm:prSet presAssocID="{6559F6FE-86CD-4C15-AB48-DE9AC3E8334B}" presName="hierChild4" presStyleCnt="0"/>
      <dgm:spPr/>
    </dgm:pt>
    <dgm:pt modelId="{773A2F43-931C-46BF-8A7D-80ECDFECC317}" type="pres">
      <dgm:prSet presAssocID="{AD80F149-9583-4110-89B3-6116A47ACD47}" presName="Name37" presStyleLbl="parChTrans1D3" presStyleIdx="0" presStyleCnt="2"/>
      <dgm:spPr/>
    </dgm:pt>
    <dgm:pt modelId="{CA958A72-EC5B-4D5B-9475-46A2227769C9}" type="pres">
      <dgm:prSet presAssocID="{E43F8EEF-06EA-4527-A9B4-1DFA5D6FC8F4}" presName="hierRoot2" presStyleCnt="0">
        <dgm:presLayoutVars>
          <dgm:hierBranch val="init"/>
        </dgm:presLayoutVars>
      </dgm:prSet>
      <dgm:spPr/>
    </dgm:pt>
    <dgm:pt modelId="{F8F8454A-9E64-460D-AAAF-87A8237A8029}" type="pres">
      <dgm:prSet presAssocID="{E43F8EEF-06EA-4527-A9B4-1DFA5D6FC8F4}" presName="rootComposite" presStyleCnt="0"/>
      <dgm:spPr/>
    </dgm:pt>
    <dgm:pt modelId="{560D3765-C642-4F16-91D9-73ED79B794B0}" type="pres">
      <dgm:prSet presAssocID="{E43F8EEF-06EA-4527-A9B4-1DFA5D6FC8F4}" presName="rootText" presStyleLbl="node3" presStyleIdx="0" presStyleCnt="2" custScaleX="154819">
        <dgm:presLayoutVars>
          <dgm:chPref val="3"/>
        </dgm:presLayoutVars>
      </dgm:prSet>
      <dgm:spPr/>
    </dgm:pt>
    <dgm:pt modelId="{0DDD997C-CE13-4BCE-9344-825472177557}" type="pres">
      <dgm:prSet presAssocID="{E43F8EEF-06EA-4527-A9B4-1DFA5D6FC8F4}" presName="rootConnector" presStyleLbl="node3" presStyleIdx="0" presStyleCnt="2"/>
      <dgm:spPr/>
    </dgm:pt>
    <dgm:pt modelId="{ABB16E6A-D2E8-4B48-939D-F0C5215847A5}" type="pres">
      <dgm:prSet presAssocID="{E43F8EEF-06EA-4527-A9B4-1DFA5D6FC8F4}" presName="hierChild4" presStyleCnt="0"/>
      <dgm:spPr/>
    </dgm:pt>
    <dgm:pt modelId="{141A6F24-56C1-46DA-9F76-A9ACDFEE7F76}" type="pres">
      <dgm:prSet presAssocID="{E43F8EEF-06EA-4527-A9B4-1DFA5D6FC8F4}" presName="hierChild5" presStyleCnt="0"/>
      <dgm:spPr/>
    </dgm:pt>
    <dgm:pt modelId="{A829AF95-6180-4EDD-8AC5-4798EB5BDF21}" type="pres">
      <dgm:prSet presAssocID="{6559F6FE-86CD-4C15-AB48-DE9AC3E8334B}" presName="hierChild5" presStyleCnt="0"/>
      <dgm:spPr/>
    </dgm:pt>
    <dgm:pt modelId="{9AF2FA22-5846-4687-A37B-B87D1A6BB1E2}" type="pres">
      <dgm:prSet presAssocID="{34406E92-9A7B-4E19-87B3-5A0B3743515E}" presName="Name37" presStyleLbl="parChTrans1D2" presStyleIdx="1" presStyleCnt="2"/>
      <dgm:spPr/>
    </dgm:pt>
    <dgm:pt modelId="{02A0101E-3EE9-4F1B-BC5E-FBD13599CCB2}" type="pres">
      <dgm:prSet presAssocID="{427DF703-0AE6-4D11-9858-E40116DA5E07}" presName="hierRoot2" presStyleCnt="0">
        <dgm:presLayoutVars>
          <dgm:hierBranch val="init"/>
        </dgm:presLayoutVars>
      </dgm:prSet>
      <dgm:spPr/>
    </dgm:pt>
    <dgm:pt modelId="{7B074E9F-80F3-4840-8B5B-32546AD90CFD}" type="pres">
      <dgm:prSet presAssocID="{427DF703-0AE6-4D11-9858-E40116DA5E07}" presName="rootComposite" presStyleCnt="0"/>
      <dgm:spPr/>
    </dgm:pt>
    <dgm:pt modelId="{E5578A70-D144-4AD6-9A1A-9355FDFBF64E}" type="pres">
      <dgm:prSet presAssocID="{427DF703-0AE6-4D11-9858-E40116DA5E07}" presName="rootText" presStyleLbl="node2" presStyleIdx="1" presStyleCnt="2" custScaleY="75047">
        <dgm:presLayoutVars>
          <dgm:chPref val="3"/>
        </dgm:presLayoutVars>
      </dgm:prSet>
      <dgm:spPr/>
    </dgm:pt>
    <dgm:pt modelId="{2898C07A-D102-40F5-8AE8-3B8041C699FC}" type="pres">
      <dgm:prSet presAssocID="{427DF703-0AE6-4D11-9858-E40116DA5E07}" presName="rootConnector" presStyleLbl="node2" presStyleIdx="1" presStyleCnt="2"/>
      <dgm:spPr/>
    </dgm:pt>
    <dgm:pt modelId="{EB4BA8C9-3133-4A05-A59B-FFBE2D18BD55}" type="pres">
      <dgm:prSet presAssocID="{427DF703-0AE6-4D11-9858-E40116DA5E07}" presName="hierChild4" presStyleCnt="0"/>
      <dgm:spPr/>
    </dgm:pt>
    <dgm:pt modelId="{B3BEFBC3-872A-416B-B703-732C498D3521}" type="pres">
      <dgm:prSet presAssocID="{AD438389-3B17-4972-8E5C-60BD15DC67A1}" presName="Name37" presStyleLbl="parChTrans1D3" presStyleIdx="1" presStyleCnt="2"/>
      <dgm:spPr/>
    </dgm:pt>
    <dgm:pt modelId="{AC438C22-C00F-4FB8-A494-4BA72B8591C5}" type="pres">
      <dgm:prSet presAssocID="{E20617F2-F730-498A-BE85-743AD83FEBE7}" presName="hierRoot2" presStyleCnt="0">
        <dgm:presLayoutVars>
          <dgm:hierBranch val="init"/>
        </dgm:presLayoutVars>
      </dgm:prSet>
      <dgm:spPr/>
    </dgm:pt>
    <dgm:pt modelId="{A16DD889-CB47-4068-948C-AAE272429B16}" type="pres">
      <dgm:prSet presAssocID="{E20617F2-F730-498A-BE85-743AD83FEBE7}" presName="rootComposite" presStyleCnt="0"/>
      <dgm:spPr/>
    </dgm:pt>
    <dgm:pt modelId="{10F209ED-9F30-4465-8AC1-571648C22B24}" type="pres">
      <dgm:prSet presAssocID="{E20617F2-F730-498A-BE85-743AD83FEBE7}" presName="rootText" presStyleLbl="node3" presStyleIdx="1" presStyleCnt="2">
        <dgm:presLayoutVars>
          <dgm:chPref val="3"/>
        </dgm:presLayoutVars>
      </dgm:prSet>
      <dgm:spPr/>
    </dgm:pt>
    <dgm:pt modelId="{A5CFC378-B246-450D-9661-ED206CE5959D}" type="pres">
      <dgm:prSet presAssocID="{E20617F2-F730-498A-BE85-743AD83FEBE7}" presName="rootConnector" presStyleLbl="node3" presStyleIdx="1" presStyleCnt="2"/>
      <dgm:spPr/>
    </dgm:pt>
    <dgm:pt modelId="{610A203A-AC20-4DA4-9A31-52E06DCEBB5B}" type="pres">
      <dgm:prSet presAssocID="{E20617F2-F730-498A-BE85-743AD83FEBE7}" presName="hierChild4" presStyleCnt="0"/>
      <dgm:spPr/>
    </dgm:pt>
    <dgm:pt modelId="{8D501F7F-21F8-4C9F-9972-00E6E00D2226}" type="pres">
      <dgm:prSet presAssocID="{E20617F2-F730-498A-BE85-743AD83FEBE7}" presName="hierChild5" presStyleCnt="0"/>
      <dgm:spPr/>
    </dgm:pt>
    <dgm:pt modelId="{3E4E2F3E-1274-469A-AE77-061ACD6C9EC2}" type="pres">
      <dgm:prSet presAssocID="{427DF703-0AE6-4D11-9858-E40116DA5E07}" presName="hierChild5" presStyleCnt="0"/>
      <dgm:spPr/>
    </dgm:pt>
    <dgm:pt modelId="{E2A924CB-AD79-47B8-8089-517315D84631}" type="pres">
      <dgm:prSet presAssocID="{40374509-9874-42A4-97D1-CFDBE30EE1A2}" presName="hierChild3" presStyleCnt="0"/>
      <dgm:spPr/>
    </dgm:pt>
  </dgm:ptLst>
  <dgm:cxnLst>
    <dgm:cxn modelId="{D014E300-9C10-4D45-8CB5-1E4683F090B3}" type="presOf" srcId="{427DF703-0AE6-4D11-9858-E40116DA5E07}" destId="{E5578A70-D144-4AD6-9A1A-9355FDFBF64E}" srcOrd="0" destOrd="0" presId="urn:microsoft.com/office/officeart/2005/8/layout/orgChart1"/>
    <dgm:cxn modelId="{DCC2FE2B-6D20-486F-8021-DF16CE0F359D}" type="presOf" srcId="{34406E92-9A7B-4E19-87B3-5A0B3743515E}" destId="{9AF2FA22-5846-4687-A37B-B87D1A6BB1E2}" srcOrd="0" destOrd="0" presId="urn:microsoft.com/office/officeart/2005/8/layout/orgChart1"/>
    <dgm:cxn modelId="{715E7538-7648-4BFE-95D3-54EE9395476F}" srcId="{6559F6FE-86CD-4C15-AB48-DE9AC3E8334B}" destId="{E43F8EEF-06EA-4527-A9B4-1DFA5D6FC8F4}" srcOrd="0" destOrd="0" parTransId="{AD80F149-9583-4110-89B3-6116A47ACD47}" sibTransId="{BBC2AD60-321F-4E66-97DF-865663247B24}"/>
    <dgm:cxn modelId="{F021143B-DC69-43C1-98DB-46B6554959CA}" type="presOf" srcId="{AD80F149-9583-4110-89B3-6116A47ACD47}" destId="{773A2F43-931C-46BF-8A7D-80ECDFECC317}" srcOrd="0" destOrd="0" presId="urn:microsoft.com/office/officeart/2005/8/layout/orgChart1"/>
    <dgm:cxn modelId="{7D86343F-ADCF-4351-9983-BBFB19F60FB5}" type="presOf" srcId="{E43F8EEF-06EA-4527-A9B4-1DFA5D6FC8F4}" destId="{560D3765-C642-4F16-91D9-73ED79B794B0}" srcOrd="0" destOrd="0" presId="urn:microsoft.com/office/officeart/2005/8/layout/orgChart1"/>
    <dgm:cxn modelId="{11884D5F-D2DE-4359-B3BA-DFB243481702}" type="presOf" srcId="{F217CCE0-E404-4F84-96BD-ADE197039483}" destId="{005B916C-FAF1-40BE-BF8B-A2E70514783A}" srcOrd="0" destOrd="0" presId="urn:microsoft.com/office/officeart/2005/8/layout/orgChart1"/>
    <dgm:cxn modelId="{BE3C4F45-9A4D-4AE2-B764-F26723348D34}" type="presOf" srcId="{6559F6FE-86CD-4C15-AB48-DE9AC3E8334B}" destId="{D8B600D3-4FBA-4CAA-AE63-6195C8E81A58}" srcOrd="0" destOrd="0" presId="urn:microsoft.com/office/officeart/2005/8/layout/orgChart1"/>
    <dgm:cxn modelId="{18530F67-99B9-4C32-B20F-DE2941605D09}" type="presOf" srcId="{E20617F2-F730-498A-BE85-743AD83FEBE7}" destId="{10F209ED-9F30-4465-8AC1-571648C22B24}" srcOrd="0" destOrd="0" presId="urn:microsoft.com/office/officeart/2005/8/layout/orgChart1"/>
    <dgm:cxn modelId="{7460DC67-24DD-4651-9CF1-C8A24507CF08}" srcId="{40374509-9874-42A4-97D1-CFDBE30EE1A2}" destId="{427DF703-0AE6-4D11-9858-E40116DA5E07}" srcOrd="1" destOrd="0" parTransId="{34406E92-9A7B-4E19-87B3-5A0B3743515E}" sibTransId="{6E6327C9-07AE-4F54-912E-86DFA89EDC41}"/>
    <dgm:cxn modelId="{F0C1B069-E7B7-46CB-876C-5CA27D918390}" type="presOf" srcId="{40374509-9874-42A4-97D1-CFDBE30EE1A2}" destId="{C42FC479-395E-4099-800A-29BC3FE1F365}" srcOrd="1" destOrd="0" presId="urn:microsoft.com/office/officeart/2005/8/layout/orgChart1"/>
    <dgm:cxn modelId="{0319266C-AA29-4AF3-92A9-1D38E33576C8}" type="presOf" srcId="{40374509-9874-42A4-97D1-CFDBE30EE1A2}" destId="{4B884E97-4F7F-439B-ADBB-17FD1C1CC236}" srcOrd="0" destOrd="0" presId="urn:microsoft.com/office/officeart/2005/8/layout/orgChart1"/>
    <dgm:cxn modelId="{F54E056E-7884-4E15-9A3D-2093918F85DC}" type="presOf" srcId="{AD438389-3B17-4972-8E5C-60BD15DC67A1}" destId="{B3BEFBC3-872A-416B-B703-732C498D3521}" srcOrd="0" destOrd="0" presId="urn:microsoft.com/office/officeart/2005/8/layout/orgChart1"/>
    <dgm:cxn modelId="{02B35753-2FBB-4340-B2A3-3A57009BBA1B}" type="presOf" srcId="{E43F8EEF-06EA-4527-A9B4-1DFA5D6FC8F4}" destId="{0DDD997C-CE13-4BCE-9344-825472177557}" srcOrd="1" destOrd="0" presId="urn:microsoft.com/office/officeart/2005/8/layout/orgChart1"/>
    <dgm:cxn modelId="{36957B7C-DFB6-4F01-A71C-6B73E322A54A}" srcId="{427DF703-0AE6-4D11-9858-E40116DA5E07}" destId="{E20617F2-F730-498A-BE85-743AD83FEBE7}" srcOrd="0" destOrd="0" parTransId="{AD438389-3B17-4972-8E5C-60BD15DC67A1}" sibTransId="{FE022EC4-FFC9-4416-A1C7-1E887BD4BA4E}"/>
    <dgm:cxn modelId="{A912B898-2C92-45FC-8BE0-B1BD62AC68F7}" srcId="{40374509-9874-42A4-97D1-CFDBE30EE1A2}" destId="{6559F6FE-86CD-4C15-AB48-DE9AC3E8334B}" srcOrd="0" destOrd="0" parTransId="{C7EC03D9-9862-4AF1-B5D7-0406BFB778F2}" sibTransId="{82FF468E-2CEE-4C91-9925-C047AD0D7753}"/>
    <dgm:cxn modelId="{93E12ED5-7088-4F78-A9D1-29A56DE59209}" srcId="{F217CCE0-E404-4F84-96BD-ADE197039483}" destId="{40374509-9874-42A4-97D1-CFDBE30EE1A2}" srcOrd="0" destOrd="0" parTransId="{11A988F2-98E7-475A-8664-5C86803280C3}" sibTransId="{DF3364B9-7212-42E9-A4C0-0DE8050EFE19}"/>
    <dgm:cxn modelId="{3C84B8DB-232A-4ADA-9842-4A8F9266E33E}" type="presOf" srcId="{6559F6FE-86CD-4C15-AB48-DE9AC3E8334B}" destId="{9141C7F9-51B2-490D-B91F-038A210FD404}" srcOrd="1" destOrd="0" presId="urn:microsoft.com/office/officeart/2005/8/layout/orgChart1"/>
    <dgm:cxn modelId="{DF2FC8E1-4F1B-4967-B531-8D3F0C2B1B70}" type="presOf" srcId="{C7EC03D9-9862-4AF1-B5D7-0406BFB778F2}" destId="{931D36EC-A85D-4FE1-A553-A416CB1B3623}" srcOrd="0" destOrd="0" presId="urn:microsoft.com/office/officeart/2005/8/layout/orgChart1"/>
    <dgm:cxn modelId="{3C581CE6-14D4-42B6-95FA-7046C168B271}" type="presOf" srcId="{E20617F2-F730-498A-BE85-743AD83FEBE7}" destId="{A5CFC378-B246-450D-9661-ED206CE5959D}" srcOrd="1" destOrd="0" presId="urn:microsoft.com/office/officeart/2005/8/layout/orgChart1"/>
    <dgm:cxn modelId="{595D1AF7-45E2-4947-9525-58BEDDE734CD}" type="presOf" srcId="{427DF703-0AE6-4D11-9858-E40116DA5E07}" destId="{2898C07A-D102-40F5-8AE8-3B8041C699FC}" srcOrd="1" destOrd="0" presId="urn:microsoft.com/office/officeart/2005/8/layout/orgChart1"/>
    <dgm:cxn modelId="{4B388320-01ED-4BF3-90D7-0D4404CC13CB}" type="presParOf" srcId="{005B916C-FAF1-40BE-BF8B-A2E70514783A}" destId="{E13768B7-3F1C-422C-B6A9-44DBC777C1FD}" srcOrd="0" destOrd="0" presId="urn:microsoft.com/office/officeart/2005/8/layout/orgChart1"/>
    <dgm:cxn modelId="{7CC7E9B5-3262-469A-9BAB-174BF92AE951}" type="presParOf" srcId="{E13768B7-3F1C-422C-B6A9-44DBC777C1FD}" destId="{79850866-F2A7-44C9-8ADD-BF824E53A967}" srcOrd="0" destOrd="0" presId="urn:microsoft.com/office/officeart/2005/8/layout/orgChart1"/>
    <dgm:cxn modelId="{3BA707D0-23CF-4656-97B0-73B62310E45F}" type="presParOf" srcId="{79850866-F2A7-44C9-8ADD-BF824E53A967}" destId="{4B884E97-4F7F-439B-ADBB-17FD1C1CC236}" srcOrd="0" destOrd="0" presId="urn:microsoft.com/office/officeart/2005/8/layout/orgChart1"/>
    <dgm:cxn modelId="{117F80E7-3D28-43E4-A2C4-389076EFA477}" type="presParOf" srcId="{79850866-F2A7-44C9-8ADD-BF824E53A967}" destId="{C42FC479-395E-4099-800A-29BC3FE1F365}" srcOrd="1" destOrd="0" presId="urn:microsoft.com/office/officeart/2005/8/layout/orgChart1"/>
    <dgm:cxn modelId="{DC03329C-4F61-4CFA-AB14-398EEE217657}" type="presParOf" srcId="{E13768B7-3F1C-422C-B6A9-44DBC777C1FD}" destId="{05CFE0E9-1EB4-40A5-BBF0-32778DFBB2EE}" srcOrd="1" destOrd="0" presId="urn:microsoft.com/office/officeart/2005/8/layout/orgChart1"/>
    <dgm:cxn modelId="{D6C084B2-D2E6-4C87-AA48-BF1139D5AE8D}" type="presParOf" srcId="{05CFE0E9-1EB4-40A5-BBF0-32778DFBB2EE}" destId="{931D36EC-A85D-4FE1-A553-A416CB1B3623}" srcOrd="0" destOrd="0" presId="urn:microsoft.com/office/officeart/2005/8/layout/orgChart1"/>
    <dgm:cxn modelId="{C8E54206-D3A8-4FB2-B4A2-DA56812FBA9F}" type="presParOf" srcId="{05CFE0E9-1EB4-40A5-BBF0-32778DFBB2EE}" destId="{EDD0E4BB-7DB5-48A0-B92D-F5D1DEEE8101}" srcOrd="1" destOrd="0" presId="urn:microsoft.com/office/officeart/2005/8/layout/orgChart1"/>
    <dgm:cxn modelId="{4AA38C1E-287A-4E2D-AA20-D8EF2021F795}" type="presParOf" srcId="{EDD0E4BB-7DB5-48A0-B92D-F5D1DEEE8101}" destId="{70319BD2-2FB2-4478-89CD-C9085F52CA41}" srcOrd="0" destOrd="0" presId="urn:microsoft.com/office/officeart/2005/8/layout/orgChart1"/>
    <dgm:cxn modelId="{15C22740-A11F-409B-9195-D7CC74E4F2A2}" type="presParOf" srcId="{70319BD2-2FB2-4478-89CD-C9085F52CA41}" destId="{D8B600D3-4FBA-4CAA-AE63-6195C8E81A58}" srcOrd="0" destOrd="0" presId="urn:microsoft.com/office/officeart/2005/8/layout/orgChart1"/>
    <dgm:cxn modelId="{E0CD0727-F93B-4C53-994D-AD670FDC86BA}" type="presParOf" srcId="{70319BD2-2FB2-4478-89CD-C9085F52CA41}" destId="{9141C7F9-51B2-490D-B91F-038A210FD404}" srcOrd="1" destOrd="0" presId="urn:microsoft.com/office/officeart/2005/8/layout/orgChart1"/>
    <dgm:cxn modelId="{E65B3529-FF8A-45A1-BD43-B3A678B8420B}" type="presParOf" srcId="{EDD0E4BB-7DB5-48A0-B92D-F5D1DEEE8101}" destId="{6F9B310E-F726-4916-9126-2005989F8964}" srcOrd="1" destOrd="0" presId="urn:microsoft.com/office/officeart/2005/8/layout/orgChart1"/>
    <dgm:cxn modelId="{A6BA6649-9791-4631-BB26-224E6805503B}" type="presParOf" srcId="{6F9B310E-F726-4916-9126-2005989F8964}" destId="{773A2F43-931C-46BF-8A7D-80ECDFECC317}" srcOrd="0" destOrd="0" presId="urn:microsoft.com/office/officeart/2005/8/layout/orgChart1"/>
    <dgm:cxn modelId="{D847E071-F310-4793-84EE-434839D33904}" type="presParOf" srcId="{6F9B310E-F726-4916-9126-2005989F8964}" destId="{CA958A72-EC5B-4D5B-9475-46A2227769C9}" srcOrd="1" destOrd="0" presId="urn:microsoft.com/office/officeart/2005/8/layout/orgChart1"/>
    <dgm:cxn modelId="{1099CA49-91A2-41C5-8F73-4B2BB4F3C8D4}" type="presParOf" srcId="{CA958A72-EC5B-4D5B-9475-46A2227769C9}" destId="{F8F8454A-9E64-460D-AAAF-87A8237A8029}" srcOrd="0" destOrd="0" presId="urn:microsoft.com/office/officeart/2005/8/layout/orgChart1"/>
    <dgm:cxn modelId="{89F6C62D-3587-4AAA-B57F-070F6287B708}" type="presParOf" srcId="{F8F8454A-9E64-460D-AAAF-87A8237A8029}" destId="{560D3765-C642-4F16-91D9-73ED79B794B0}" srcOrd="0" destOrd="0" presId="urn:microsoft.com/office/officeart/2005/8/layout/orgChart1"/>
    <dgm:cxn modelId="{6A71E44C-5A37-4BFF-BBA9-975DA2D271D5}" type="presParOf" srcId="{F8F8454A-9E64-460D-AAAF-87A8237A8029}" destId="{0DDD997C-CE13-4BCE-9344-825472177557}" srcOrd="1" destOrd="0" presId="urn:microsoft.com/office/officeart/2005/8/layout/orgChart1"/>
    <dgm:cxn modelId="{8D477F27-05ED-49D0-80C0-4C04DA307775}" type="presParOf" srcId="{CA958A72-EC5B-4D5B-9475-46A2227769C9}" destId="{ABB16E6A-D2E8-4B48-939D-F0C5215847A5}" srcOrd="1" destOrd="0" presId="urn:microsoft.com/office/officeart/2005/8/layout/orgChart1"/>
    <dgm:cxn modelId="{79B432C5-EC79-4546-A72A-FAF575DACA2E}" type="presParOf" srcId="{CA958A72-EC5B-4D5B-9475-46A2227769C9}" destId="{141A6F24-56C1-46DA-9F76-A9ACDFEE7F76}" srcOrd="2" destOrd="0" presId="urn:microsoft.com/office/officeart/2005/8/layout/orgChart1"/>
    <dgm:cxn modelId="{0F01A977-D459-4196-B278-924D92908F8C}" type="presParOf" srcId="{EDD0E4BB-7DB5-48A0-B92D-F5D1DEEE8101}" destId="{A829AF95-6180-4EDD-8AC5-4798EB5BDF21}" srcOrd="2" destOrd="0" presId="urn:microsoft.com/office/officeart/2005/8/layout/orgChart1"/>
    <dgm:cxn modelId="{61D9777C-1558-484C-B01D-B830023B84B5}" type="presParOf" srcId="{05CFE0E9-1EB4-40A5-BBF0-32778DFBB2EE}" destId="{9AF2FA22-5846-4687-A37B-B87D1A6BB1E2}" srcOrd="2" destOrd="0" presId="urn:microsoft.com/office/officeart/2005/8/layout/orgChart1"/>
    <dgm:cxn modelId="{6FC25074-5FFF-4CAF-87D3-C278F3571DAB}" type="presParOf" srcId="{05CFE0E9-1EB4-40A5-BBF0-32778DFBB2EE}" destId="{02A0101E-3EE9-4F1B-BC5E-FBD13599CCB2}" srcOrd="3" destOrd="0" presId="urn:microsoft.com/office/officeart/2005/8/layout/orgChart1"/>
    <dgm:cxn modelId="{BC10ABFB-9123-4781-8AD6-622FC44B1D1D}" type="presParOf" srcId="{02A0101E-3EE9-4F1B-BC5E-FBD13599CCB2}" destId="{7B074E9F-80F3-4840-8B5B-32546AD90CFD}" srcOrd="0" destOrd="0" presId="urn:microsoft.com/office/officeart/2005/8/layout/orgChart1"/>
    <dgm:cxn modelId="{538D5791-8A25-443E-9D05-4B663B8FE708}" type="presParOf" srcId="{7B074E9F-80F3-4840-8B5B-32546AD90CFD}" destId="{E5578A70-D144-4AD6-9A1A-9355FDFBF64E}" srcOrd="0" destOrd="0" presId="urn:microsoft.com/office/officeart/2005/8/layout/orgChart1"/>
    <dgm:cxn modelId="{CF98E6E8-3C5D-4E0C-A9F6-FC2A4B5C8372}" type="presParOf" srcId="{7B074E9F-80F3-4840-8B5B-32546AD90CFD}" destId="{2898C07A-D102-40F5-8AE8-3B8041C699FC}" srcOrd="1" destOrd="0" presId="urn:microsoft.com/office/officeart/2005/8/layout/orgChart1"/>
    <dgm:cxn modelId="{F3939FBC-F753-4368-93E9-78E4D48B9801}" type="presParOf" srcId="{02A0101E-3EE9-4F1B-BC5E-FBD13599CCB2}" destId="{EB4BA8C9-3133-4A05-A59B-FFBE2D18BD55}" srcOrd="1" destOrd="0" presId="urn:microsoft.com/office/officeart/2005/8/layout/orgChart1"/>
    <dgm:cxn modelId="{68DF698D-332A-4D4C-A454-EB83C75AC2F1}" type="presParOf" srcId="{EB4BA8C9-3133-4A05-A59B-FFBE2D18BD55}" destId="{B3BEFBC3-872A-416B-B703-732C498D3521}" srcOrd="0" destOrd="0" presId="urn:microsoft.com/office/officeart/2005/8/layout/orgChart1"/>
    <dgm:cxn modelId="{39E5F7D3-D3C8-4F5D-A9F3-2AD9845FC77E}" type="presParOf" srcId="{EB4BA8C9-3133-4A05-A59B-FFBE2D18BD55}" destId="{AC438C22-C00F-4FB8-A494-4BA72B8591C5}" srcOrd="1" destOrd="0" presId="urn:microsoft.com/office/officeart/2005/8/layout/orgChart1"/>
    <dgm:cxn modelId="{CFC948F4-1EB9-490A-9E32-28A164E78672}" type="presParOf" srcId="{AC438C22-C00F-4FB8-A494-4BA72B8591C5}" destId="{A16DD889-CB47-4068-948C-AAE272429B16}" srcOrd="0" destOrd="0" presId="urn:microsoft.com/office/officeart/2005/8/layout/orgChart1"/>
    <dgm:cxn modelId="{CA05FF5C-C831-4A2A-AD9C-8E3CD30DAD98}" type="presParOf" srcId="{A16DD889-CB47-4068-948C-AAE272429B16}" destId="{10F209ED-9F30-4465-8AC1-571648C22B24}" srcOrd="0" destOrd="0" presId="urn:microsoft.com/office/officeart/2005/8/layout/orgChart1"/>
    <dgm:cxn modelId="{D15AEA2F-A101-442D-AE81-6303840CC907}" type="presParOf" srcId="{A16DD889-CB47-4068-948C-AAE272429B16}" destId="{A5CFC378-B246-450D-9661-ED206CE5959D}" srcOrd="1" destOrd="0" presId="urn:microsoft.com/office/officeart/2005/8/layout/orgChart1"/>
    <dgm:cxn modelId="{46EF29B9-1793-40F6-A5FA-D028E35C0D0B}" type="presParOf" srcId="{AC438C22-C00F-4FB8-A494-4BA72B8591C5}" destId="{610A203A-AC20-4DA4-9A31-52E06DCEBB5B}" srcOrd="1" destOrd="0" presId="urn:microsoft.com/office/officeart/2005/8/layout/orgChart1"/>
    <dgm:cxn modelId="{975A3731-DBB8-4FC7-90D4-E4FEDBE2ACF1}" type="presParOf" srcId="{AC438C22-C00F-4FB8-A494-4BA72B8591C5}" destId="{8D501F7F-21F8-4C9F-9972-00E6E00D2226}" srcOrd="2" destOrd="0" presId="urn:microsoft.com/office/officeart/2005/8/layout/orgChart1"/>
    <dgm:cxn modelId="{E4D44DB9-EF11-464C-B4F9-61C0E2B28FFF}" type="presParOf" srcId="{02A0101E-3EE9-4F1B-BC5E-FBD13599CCB2}" destId="{3E4E2F3E-1274-469A-AE77-061ACD6C9EC2}" srcOrd="2" destOrd="0" presId="urn:microsoft.com/office/officeart/2005/8/layout/orgChart1"/>
    <dgm:cxn modelId="{F66881C9-A225-4E65-95B8-BF680C2E3F74}" type="presParOf" srcId="{E13768B7-3F1C-422C-B6A9-44DBC777C1FD}" destId="{E2A924CB-AD79-47B8-8089-517315D8463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015846-0847-4AA9-8E4D-675D64CB4F63}">
      <dsp:nvSpPr>
        <dsp:cNvPr id="0" name=""/>
        <dsp:cNvSpPr/>
      </dsp:nvSpPr>
      <dsp:spPr>
        <a:xfrm>
          <a:off x="0" y="29113"/>
          <a:ext cx="4640238" cy="139851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0" i="0" kern="1200"/>
            <a:t>Get your child tested for COVID-19 if:</a:t>
          </a:r>
          <a:endParaRPr lang="en-US" sz="2500" kern="1200"/>
        </a:p>
      </dsp:txBody>
      <dsp:txXfrm>
        <a:off x="68270" y="97383"/>
        <a:ext cx="4503698" cy="1261975"/>
      </dsp:txXfrm>
    </dsp:sp>
    <dsp:sp modelId="{1230D250-E0F1-47A2-A443-9397B18848BA}">
      <dsp:nvSpPr>
        <dsp:cNvPr id="0" name=""/>
        <dsp:cNvSpPr/>
      </dsp:nvSpPr>
      <dsp:spPr>
        <a:xfrm>
          <a:off x="0" y="1499628"/>
          <a:ext cx="4640238" cy="1398515"/>
        </a:xfrm>
        <a:prstGeom prst="roundRect">
          <a:avLst/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0" i="0" kern="1200" dirty="0"/>
            <a:t>Family members, that your child has been in contact with, test positive for COVID-19.</a:t>
          </a:r>
          <a:endParaRPr lang="en-US" sz="2500" kern="1200" dirty="0"/>
        </a:p>
      </dsp:txBody>
      <dsp:txXfrm>
        <a:off x="68270" y="1567898"/>
        <a:ext cx="4503698" cy="1261975"/>
      </dsp:txXfrm>
    </dsp:sp>
    <dsp:sp modelId="{5BCA5686-0F63-42A7-B6C1-B3818FC23334}">
      <dsp:nvSpPr>
        <dsp:cNvPr id="0" name=""/>
        <dsp:cNvSpPr/>
      </dsp:nvSpPr>
      <dsp:spPr>
        <a:xfrm>
          <a:off x="0" y="2970144"/>
          <a:ext cx="4640238" cy="1398515"/>
        </a:xfrm>
        <a:prstGeom prst="roundRect">
          <a:avLst/>
        </a:prstGeom>
        <a:solidFill>
          <a:schemeClr val="accent5">
            <a:hueOff val="-4902230"/>
            <a:satOff val="-6819"/>
            <a:lumOff val="-26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0" i="0" kern="1200"/>
            <a:t>Your child has symptoms of COVID-19.</a:t>
          </a:r>
          <a:endParaRPr lang="en-US" sz="2500" kern="1200"/>
        </a:p>
      </dsp:txBody>
      <dsp:txXfrm>
        <a:off x="68270" y="3038414"/>
        <a:ext cx="4503698" cy="1261975"/>
      </dsp:txXfrm>
    </dsp:sp>
    <dsp:sp modelId="{FCA5D823-D932-4A62-826F-2776E0AB9AC4}">
      <dsp:nvSpPr>
        <dsp:cNvPr id="0" name=""/>
        <dsp:cNvSpPr/>
      </dsp:nvSpPr>
      <dsp:spPr>
        <a:xfrm>
          <a:off x="0" y="4440660"/>
          <a:ext cx="4640238" cy="1398515"/>
        </a:xfrm>
        <a:prstGeom prst="round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0" i="0" kern="1200"/>
            <a:t>Your child has a fever that has continued beyond three days.</a:t>
          </a:r>
          <a:endParaRPr lang="en-US" sz="2500" kern="1200"/>
        </a:p>
      </dsp:txBody>
      <dsp:txXfrm>
        <a:off x="68270" y="4508930"/>
        <a:ext cx="4503698" cy="12619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509DD6-9733-42CA-98B8-DA1D538E6FF4}">
      <dsp:nvSpPr>
        <dsp:cNvPr id="0" name=""/>
        <dsp:cNvSpPr/>
      </dsp:nvSpPr>
      <dsp:spPr>
        <a:xfrm>
          <a:off x="6854400" y="3963481"/>
          <a:ext cx="326627" cy="1001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1656"/>
              </a:lnTo>
              <a:lnTo>
                <a:pt x="326627" y="100165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5E8DC7-F2AF-4197-8965-368ECB924D31}">
      <dsp:nvSpPr>
        <dsp:cNvPr id="0" name=""/>
        <dsp:cNvSpPr/>
      </dsp:nvSpPr>
      <dsp:spPr>
        <a:xfrm>
          <a:off x="6408010" y="2417446"/>
          <a:ext cx="1317396" cy="4572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638"/>
              </a:lnTo>
              <a:lnTo>
                <a:pt x="1317396" y="228638"/>
              </a:lnTo>
              <a:lnTo>
                <a:pt x="1317396" y="457277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5CF6BD-3BFD-44AA-91AF-DC3DE219F856}">
      <dsp:nvSpPr>
        <dsp:cNvPr id="0" name=""/>
        <dsp:cNvSpPr/>
      </dsp:nvSpPr>
      <dsp:spPr>
        <a:xfrm>
          <a:off x="4219608" y="3963481"/>
          <a:ext cx="326627" cy="1001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1656"/>
              </a:lnTo>
              <a:lnTo>
                <a:pt x="326627" y="100165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3F2659-4E27-46F5-BE5E-DE3FC868CCFC}">
      <dsp:nvSpPr>
        <dsp:cNvPr id="0" name=""/>
        <dsp:cNvSpPr/>
      </dsp:nvSpPr>
      <dsp:spPr>
        <a:xfrm>
          <a:off x="5090614" y="2417446"/>
          <a:ext cx="1317396" cy="457277"/>
        </a:xfrm>
        <a:custGeom>
          <a:avLst/>
          <a:gdLst/>
          <a:ahLst/>
          <a:cxnLst/>
          <a:rect l="0" t="0" r="0" b="0"/>
          <a:pathLst>
            <a:path>
              <a:moveTo>
                <a:pt x="1317396" y="0"/>
              </a:moveTo>
              <a:lnTo>
                <a:pt x="1317396" y="228638"/>
              </a:lnTo>
              <a:lnTo>
                <a:pt x="0" y="228638"/>
              </a:lnTo>
              <a:lnTo>
                <a:pt x="0" y="457277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F2FA22-5846-4687-A37B-B87D1A6BB1E2}">
      <dsp:nvSpPr>
        <dsp:cNvPr id="0" name=""/>
        <dsp:cNvSpPr/>
      </dsp:nvSpPr>
      <dsp:spPr>
        <a:xfrm>
          <a:off x="3751053" y="1143088"/>
          <a:ext cx="2656956" cy="4572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638"/>
              </a:lnTo>
              <a:lnTo>
                <a:pt x="2656956" y="228638"/>
              </a:lnTo>
              <a:lnTo>
                <a:pt x="2656956" y="457277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7A5280-5668-489D-A8D4-210590342E22}">
      <dsp:nvSpPr>
        <dsp:cNvPr id="0" name=""/>
        <dsp:cNvSpPr/>
      </dsp:nvSpPr>
      <dsp:spPr>
        <a:xfrm>
          <a:off x="246624" y="2458165"/>
          <a:ext cx="361925" cy="1001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1656"/>
              </a:lnTo>
              <a:lnTo>
                <a:pt x="361925" y="1001656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1D36EC-A85D-4FE1-A553-A416CB1B3623}">
      <dsp:nvSpPr>
        <dsp:cNvPr id="0" name=""/>
        <dsp:cNvSpPr/>
      </dsp:nvSpPr>
      <dsp:spPr>
        <a:xfrm>
          <a:off x="1211759" y="1143088"/>
          <a:ext cx="2539294" cy="457277"/>
        </a:xfrm>
        <a:custGeom>
          <a:avLst/>
          <a:gdLst/>
          <a:ahLst/>
          <a:cxnLst/>
          <a:rect l="0" t="0" r="0" b="0"/>
          <a:pathLst>
            <a:path>
              <a:moveTo>
                <a:pt x="2539294" y="0"/>
              </a:moveTo>
              <a:lnTo>
                <a:pt x="2539294" y="228638"/>
              </a:lnTo>
              <a:lnTo>
                <a:pt x="0" y="228638"/>
              </a:lnTo>
              <a:lnTo>
                <a:pt x="0" y="457277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884E97-4F7F-439B-ADBB-17FD1C1CC236}">
      <dsp:nvSpPr>
        <dsp:cNvPr id="0" name=""/>
        <dsp:cNvSpPr/>
      </dsp:nvSpPr>
      <dsp:spPr>
        <a:xfrm>
          <a:off x="2662296" y="54331"/>
          <a:ext cx="2177514" cy="108875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>
              <a:solidFill>
                <a:schemeClr val="tx1"/>
              </a:solidFill>
            </a:rPr>
            <a:t>Rapid Antigen Test (RAT)</a:t>
          </a:r>
        </a:p>
      </dsp:txBody>
      <dsp:txXfrm>
        <a:off x="2662296" y="54331"/>
        <a:ext cx="2177514" cy="1088757"/>
      </dsp:txXfrm>
    </dsp:sp>
    <dsp:sp modelId="{D8B600D3-4FBA-4CAA-AE63-6195C8E81A58}">
      <dsp:nvSpPr>
        <dsp:cNvPr id="0" name=""/>
        <dsp:cNvSpPr/>
      </dsp:nvSpPr>
      <dsp:spPr>
        <a:xfrm>
          <a:off x="5340" y="1600366"/>
          <a:ext cx="2412838" cy="85779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>
              <a:solidFill>
                <a:schemeClr val="tx1"/>
              </a:solidFill>
            </a:rPr>
            <a:t>Positive (irrespective of symptomatic status)</a:t>
          </a:r>
        </a:p>
      </dsp:txBody>
      <dsp:txXfrm>
        <a:off x="5340" y="1600366"/>
        <a:ext cx="2412838" cy="857799"/>
      </dsp:txXfrm>
    </dsp:sp>
    <dsp:sp modelId="{65DE510C-5894-4C7F-85C5-9750A0C3E3FB}">
      <dsp:nvSpPr>
        <dsp:cNvPr id="0" name=""/>
        <dsp:cNvSpPr/>
      </dsp:nvSpPr>
      <dsp:spPr>
        <a:xfrm>
          <a:off x="608549" y="2915443"/>
          <a:ext cx="2936029" cy="10887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>
              <a:solidFill>
                <a:schemeClr val="tx1"/>
              </a:solidFill>
            </a:rPr>
            <a:t>To be treated as positive and all precautions should be followed immediately</a:t>
          </a:r>
        </a:p>
      </dsp:txBody>
      <dsp:txXfrm>
        <a:off x="608549" y="2915443"/>
        <a:ext cx="2936029" cy="1088757"/>
      </dsp:txXfrm>
    </dsp:sp>
    <dsp:sp modelId="{E5578A70-D144-4AD6-9A1A-9355FDFBF64E}">
      <dsp:nvSpPr>
        <dsp:cNvPr id="0" name=""/>
        <dsp:cNvSpPr/>
      </dsp:nvSpPr>
      <dsp:spPr>
        <a:xfrm>
          <a:off x="5319253" y="1600366"/>
          <a:ext cx="2177514" cy="81707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>
              <a:solidFill>
                <a:schemeClr val="tx1"/>
              </a:solidFill>
            </a:rPr>
            <a:t>Negative</a:t>
          </a:r>
        </a:p>
      </dsp:txBody>
      <dsp:txXfrm>
        <a:off x="5319253" y="1600366"/>
        <a:ext cx="2177514" cy="817079"/>
      </dsp:txXfrm>
    </dsp:sp>
    <dsp:sp modelId="{D3A37136-C655-42DB-B7B9-C9AC1201CDCE}">
      <dsp:nvSpPr>
        <dsp:cNvPr id="0" name=""/>
        <dsp:cNvSpPr/>
      </dsp:nvSpPr>
      <dsp:spPr>
        <a:xfrm>
          <a:off x="4001857" y="2874724"/>
          <a:ext cx="2177514" cy="10887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>
              <a:solidFill>
                <a:schemeClr val="tx1"/>
              </a:solidFill>
            </a:rPr>
            <a:t>Symptomatic</a:t>
          </a:r>
        </a:p>
      </dsp:txBody>
      <dsp:txXfrm>
        <a:off x="4001857" y="2874724"/>
        <a:ext cx="2177514" cy="1088757"/>
      </dsp:txXfrm>
    </dsp:sp>
    <dsp:sp modelId="{C5365EAC-0BA4-4C63-BED9-1C5796FCE0F0}">
      <dsp:nvSpPr>
        <dsp:cNvPr id="0" name=""/>
        <dsp:cNvSpPr/>
      </dsp:nvSpPr>
      <dsp:spPr>
        <a:xfrm>
          <a:off x="4546235" y="4420759"/>
          <a:ext cx="2177514" cy="108875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>
              <a:solidFill>
                <a:schemeClr val="tx1"/>
              </a:solidFill>
            </a:rPr>
            <a:t>Send sample for RT-PCR</a:t>
          </a:r>
        </a:p>
      </dsp:txBody>
      <dsp:txXfrm>
        <a:off x="4546235" y="4420759"/>
        <a:ext cx="2177514" cy="1088757"/>
      </dsp:txXfrm>
    </dsp:sp>
    <dsp:sp modelId="{40B75E9E-94CD-4268-98F6-15BF12F6D2D4}">
      <dsp:nvSpPr>
        <dsp:cNvPr id="0" name=""/>
        <dsp:cNvSpPr/>
      </dsp:nvSpPr>
      <dsp:spPr>
        <a:xfrm>
          <a:off x="6636649" y="2874724"/>
          <a:ext cx="2177514" cy="10887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>
              <a:solidFill>
                <a:schemeClr val="tx1"/>
              </a:solidFill>
            </a:rPr>
            <a:t>Asymptomatic</a:t>
          </a:r>
        </a:p>
      </dsp:txBody>
      <dsp:txXfrm>
        <a:off x="6636649" y="2874724"/>
        <a:ext cx="2177514" cy="1088757"/>
      </dsp:txXfrm>
    </dsp:sp>
    <dsp:sp modelId="{2099FEE6-679A-4632-A75C-91B5CD3D1BEA}">
      <dsp:nvSpPr>
        <dsp:cNvPr id="0" name=""/>
        <dsp:cNvSpPr/>
      </dsp:nvSpPr>
      <dsp:spPr>
        <a:xfrm>
          <a:off x="7181027" y="4420759"/>
          <a:ext cx="2177514" cy="108875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>
              <a:solidFill>
                <a:schemeClr val="tx1"/>
              </a:solidFill>
            </a:rPr>
            <a:t>If individual is symptomatic later – then RAT or RT-PCR</a:t>
          </a:r>
        </a:p>
      </dsp:txBody>
      <dsp:txXfrm>
        <a:off x="7181027" y="4420759"/>
        <a:ext cx="2177514" cy="10887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BEFBC3-872A-416B-B703-732C498D3521}">
      <dsp:nvSpPr>
        <dsp:cNvPr id="0" name=""/>
        <dsp:cNvSpPr/>
      </dsp:nvSpPr>
      <dsp:spPr>
        <a:xfrm>
          <a:off x="4957593" y="2639288"/>
          <a:ext cx="364628" cy="11181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8195"/>
              </a:lnTo>
              <a:lnTo>
                <a:pt x="364628" y="1118195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F2FA22-5846-4687-A37B-B87D1A6BB1E2}">
      <dsp:nvSpPr>
        <dsp:cNvPr id="0" name=""/>
        <dsp:cNvSpPr/>
      </dsp:nvSpPr>
      <dsp:spPr>
        <a:xfrm>
          <a:off x="3760142" y="1216664"/>
          <a:ext cx="2169794" cy="5104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240"/>
              </a:lnTo>
              <a:lnTo>
                <a:pt x="2169794" y="255240"/>
              </a:lnTo>
              <a:lnTo>
                <a:pt x="2169794" y="51048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3A2F43-931C-46BF-8A7D-80ECDFECC317}">
      <dsp:nvSpPr>
        <dsp:cNvPr id="0" name=""/>
        <dsp:cNvSpPr/>
      </dsp:nvSpPr>
      <dsp:spPr>
        <a:xfrm>
          <a:off x="644274" y="2684745"/>
          <a:ext cx="404034" cy="11181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8195"/>
              </a:lnTo>
              <a:lnTo>
                <a:pt x="404034" y="1118195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1D36EC-A85D-4FE1-A553-A416CB1B3623}">
      <dsp:nvSpPr>
        <dsp:cNvPr id="0" name=""/>
        <dsp:cNvSpPr/>
      </dsp:nvSpPr>
      <dsp:spPr>
        <a:xfrm>
          <a:off x="1721699" y="1216664"/>
          <a:ext cx="2038442" cy="510480"/>
        </a:xfrm>
        <a:custGeom>
          <a:avLst/>
          <a:gdLst/>
          <a:ahLst/>
          <a:cxnLst/>
          <a:rect l="0" t="0" r="0" b="0"/>
          <a:pathLst>
            <a:path>
              <a:moveTo>
                <a:pt x="2038442" y="0"/>
              </a:moveTo>
              <a:lnTo>
                <a:pt x="2038442" y="255240"/>
              </a:lnTo>
              <a:lnTo>
                <a:pt x="0" y="255240"/>
              </a:lnTo>
              <a:lnTo>
                <a:pt x="0" y="51048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884E97-4F7F-439B-ADBB-17FD1C1CC236}">
      <dsp:nvSpPr>
        <dsp:cNvPr id="0" name=""/>
        <dsp:cNvSpPr/>
      </dsp:nvSpPr>
      <dsp:spPr>
        <a:xfrm>
          <a:off x="2544712" y="1235"/>
          <a:ext cx="2430859" cy="121542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100" kern="1200" dirty="0">
              <a:solidFill>
                <a:schemeClr val="tx1"/>
              </a:solidFill>
            </a:rPr>
            <a:t>RT-PCR</a:t>
          </a:r>
        </a:p>
      </dsp:txBody>
      <dsp:txXfrm>
        <a:off x="2544712" y="1235"/>
        <a:ext cx="2430859" cy="1215429"/>
      </dsp:txXfrm>
    </dsp:sp>
    <dsp:sp modelId="{D8B600D3-4FBA-4CAA-AE63-6195C8E81A58}">
      <dsp:nvSpPr>
        <dsp:cNvPr id="0" name=""/>
        <dsp:cNvSpPr/>
      </dsp:nvSpPr>
      <dsp:spPr>
        <a:xfrm>
          <a:off x="374918" y="1727145"/>
          <a:ext cx="2693562" cy="95760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100" kern="1200" dirty="0">
              <a:solidFill>
                <a:schemeClr val="tx1"/>
              </a:solidFill>
            </a:rPr>
            <a:t>Positive</a:t>
          </a:r>
        </a:p>
      </dsp:txBody>
      <dsp:txXfrm>
        <a:off x="374918" y="1727145"/>
        <a:ext cx="2693562" cy="957600"/>
      </dsp:txXfrm>
    </dsp:sp>
    <dsp:sp modelId="{560D3765-C642-4F16-91D9-73ED79B794B0}">
      <dsp:nvSpPr>
        <dsp:cNvPr id="0" name=""/>
        <dsp:cNvSpPr/>
      </dsp:nvSpPr>
      <dsp:spPr>
        <a:xfrm>
          <a:off x="1048309" y="3195226"/>
          <a:ext cx="3763432" cy="12154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100" kern="1200" dirty="0">
              <a:solidFill>
                <a:schemeClr val="tx1"/>
              </a:solidFill>
            </a:rPr>
            <a:t>All precautions should be followed immediately (irrespective of symptomatic status)</a:t>
          </a:r>
        </a:p>
      </dsp:txBody>
      <dsp:txXfrm>
        <a:off x="1048309" y="3195226"/>
        <a:ext cx="3763432" cy="1215429"/>
      </dsp:txXfrm>
    </dsp:sp>
    <dsp:sp modelId="{E5578A70-D144-4AD6-9A1A-9355FDFBF64E}">
      <dsp:nvSpPr>
        <dsp:cNvPr id="0" name=""/>
        <dsp:cNvSpPr/>
      </dsp:nvSpPr>
      <dsp:spPr>
        <a:xfrm>
          <a:off x="4714507" y="1727145"/>
          <a:ext cx="2430859" cy="91214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100" kern="1200" dirty="0">
              <a:solidFill>
                <a:schemeClr val="tx1"/>
              </a:solidFill>
            </a:rPr>
            <a:t>Negative</a:t>
          </a:r>
        </a:p>
      </dsp:txBody>
      <dsp:txXfrm>
        <a:off x="4714507" y="1727145"/>
        <a:ext cx="2430859" cy="912143"/>
      </dsp:txXfrm>
    </dsp:sp>
    <dsp:sp modelId="{10F209ED-9F30-4465-8AC1-571648C22B24}">
      <dsp:nvSpPr>
        <dsp:cNvPr id="0" name=""/>
        <dsp:cNvSpPr/>
      </dsp:nvSpPr>
      <dsp:spPr>
        <a:xfrm>
          <a:off x="5322221" y="3149769"/>
          <a:ext cx="2430859" cy="12154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100" kern="1200" dirty="0">
              <a:solidFill>
                <a:schemeClr val="tx1"/>
              </a:solidFill>
            </a:rPr>
            <a:t>No infection detected</a:t>
          </a:r>
        </a:p>
      </dsp:txBody>
      <dsp:txXfrm>
        <a:off x="5322221" y="3149769"/>
        <a:ext cx="2430859" cy="12154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E60F-E789-4265-B41D-F8794A1B18E4}" type="datetimeFigureOut">
              <a:rPr lang="en-IN" smtClean="0"/>
              <a:t>02-07-2021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786B-DED5-42A6-9160-113089900B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6901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E60F-E789-4265-B41D-F8794A1B18E4}" type="datetimeFigureOut">
              <a:rPr lang="en-IN" smtClean="0"/>
              <a:t>02-07-2021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786B-DED5-42A6-9160-113089900B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7582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E60F-E789-4265-B41D-F8794A1B18E4}" type="datetimeFigureOut">
              <a:rPr lang="en-IN" smtClean="0"/>
              <a:t>02-07-2021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786B-DED5-42A6-9160-113089900B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42795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E60F-E789-4265-B41D-F8794A1B18E4}" type="datetimeFigureOut">
              <a:rPr lang="en-IN" smtClean="0"/>
              <a:t>02-07-2021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786B-DED5-42A6-9160-113089900B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72098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E60F-E789-4265-B41D-F8794A1B18E4}" type="datetimeFigureOut">
              <a:rPr lang="en-IN" smtClean="0"/>
              <a:t>02-07-2021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786B-DED5-42A6-9160-113089900B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5724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E60F-E789-4265-B41D-F8794A1B18E4}" type="datetimeFigureOut">
              <a:rPr lang="en-IN" smtClean="0"/>
              <a:t>02-07-2021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786B-DED5-42A6-9160-113089900B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46889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E60F-E789-4265-B41D-F8794A1B18E4}" type="datetimeFigureOut">
              <a:rPr lang="en-IN" smtClean="0"/>
              <a:t>02-07-2021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786B-DED5-42A6-9160-113089900B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2254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E60F-E789-4265-B41D-F8794A1B18E4}" type="datetimeFigureOut">
              <a:rPr lang="en-IN" smtClean="0"/>
              <a:t>02-07-2021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786B-DED5-42A6-9160-113089900B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49166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E60F-E789-4265-B41D-F8794A1B18E4}" type="datetimeFigureOut">
              <a:rPr lang="en-IN" smtClean="0"/>
              <a:t>02-07-2021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786B-DED5-42A6-9160-113089900B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4544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E60F-E789-4265-B41D-F8794A1B18E4}" type="datetimeFigureOut">
              <a:rPr lang="en-IN" smtClean="0"/>
              <a:t>02-07-2021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786B-DED5-42A6-9160-113089900B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4987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E60F-E789-4265-B41D-F8794A1B18E4}" type="datetimeFigureOut">
              <a:rPr lang="en-IN" smtClean="0"/>
              <a:t>02-07-2021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786B-DED5-42A6-9160-113089900B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37386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8E60F-E789-4265-B41D-F8794A1B18E4}" type="datetimeFigureOut">
              <a:rPr lang="en-IN" smtClean="0"/>
              <a:t>02-07-2021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A786B-DED5-42A6-9160-113089900B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39958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020218"/>
            <a:ext cx="12192000" cy="1325563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US" dirty="0"/>
              <a:t>Testing for COVID 19 in Children</a:t>
            </a:r>
            <a:endParaRPr lang="en-IN" dirty="0"/>
          </a:p>
        </p:txBody>
      </p:sp>
      <p:pic>
        <p:nvPicPr>
          <p:cNvPr id="6" name="Content Placeholder 5" descr="905312-coronavirus-in-kid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085015"/>
            <a:ext cx="6264322" cy="3468165"/>
          </a:xfrm>
          <a:prstGeom prst="rect">
            <a:avLst/>
          </a:prstGeom>
        </p:spPr>
      </p:pic>
      <p:pic>
        <p:nvPicPr>
          <p:cNvPr id="7" name="Picture 6" descr="Bengaluru-tes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64322" y="3439236"/>
            <a:ext cx="5927678" cy="34187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0686" y="170627"/>
            <a:ext cx="1806420" cy="121751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137" y="0"/>
            <a:ext cx="1910687" cy="1910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424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066715560"/>
              </p:ext>
            </p:extLst>
          </p:nvPr>
        </p:nvGraphicFramePr>
        <p:xfrm>
          <a:off x="435212" y="1265578"/>
          <a:ext cx="8128000" cy="44118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354841"/>
            <a:ext cx="12191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dirty="0"/>
              <a:t>Testing Algorithm – RT-PCR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089409" y="3383718"/>
            <a:ext cx="2661313" cy="23083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If symptoms develop following a negative RAT test, a repeat RAT or RT-PCR should be done. </a:t>
            </a:r>
            <a:endParaRPr lang="en-IN" sz="2400" dirty="0"/>
          </a:p>
        </p:txBody>
      </p:sp>
      <p:sp>
        <p:nvSpPr>
          <p:cNvPr id="5" name="Right Arrow 4"/>
          <p:cNvSpPr/>
          <p:nvPr/>
        </p:nvSpPr>
        <p:spPr>
          <a:xfrm>
            <a:off x="8256896" y="4708478"/>
            <a:ext cx="832513" cy="2866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436" y="5895832"/>
            <a:ext cx="1427563" cy="96216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74480"/>
            <a:ext cx="1483520" cy="14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9142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IN" dirty="0"/>
              <a:t>Points to Remember – RT-PCR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dirty="0"/>
          </a:p>
          <a:p>
            <a:r>
              <a:rPr lang="en-US" dirty="0"/>
              <a:t>RTPCR test must not be repeated in any individual who has tested positive once either by RAT or RTPCR. </a:t>
            </a:r>
          </a:p>
          <a:p>
            <a:endParaRPr lang="en-US" dirty="0"/>
          </a:p>
          <a:p>
            <a:r>
              <a:rPr lang="en-US" dirty="0"/>
              <a:t>No testing is required for COVID-19 recovered individuals at the time of hospital discharge in accordance with the discharge policy of </a:t>
            </a:r>
            <a:r>
              <a:rPr lang="en-US" dirty="0" err="1"/>
              <a:t>MoH&amp;FW</a:t>
            </a:r>
            <a:r>
              <a:rPr lang="en-US" dirty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436" y="5895832"/>
            <a:ext cx="1427563" cy="96216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74480"/>
            <a:ext cx="1483520" cy="14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0564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IN" dirty="0"/>
              <a:t>Points </a:t>
            </a:r>
            <a:r>
              <a:rPr lang="en-IN"/>
              <a:t>to Remember </a:t>
            </a:r>
            <a:r>
              <a:rPr lang="en-IN" dirty="0"/>
              <a:t>– Reporting of </a:t>
            </a:r>
            <a:r>
              <a:rPr lang="en-IN"/>
              <a:t>the Test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dirty="0"/>
          </a:p>
          <a:p>
            <a:pPr algn="just"/>
            <a:r>
              <a:rPr lang="en-US" dirty="0"/>
              <a:t>The vaccination status of all individuals tested for COVID-19 must be entered into the Sample Referral Form (SRF) in the RTPCR app both for individuals tested by RTPCR and RAT. This information is of critical importance.</a:t>
            </a:r>
          </a:p>
          <a:p>
            <a:endParaRPr lang="en-US" dirty="0"/>
          </a:p>
          <a:p>
            <a:pPr algn="just"/>
            <a:r>
              <a:rPr lang="en-US" dirty="0"/>
              <a:t>All RTPCR and RAT test results should be uploaded on ICMR portal at: </a:t>
            </a:r>
            <a:r>
              <a:rPr lang="en-US" i="1" dirty="0"/>
              <a:t>https://cvstatus.icmr.gov.in</a:t>
            </a:r>
            <a:r>
              <a:rPr lang="en-US" dirty="0"/>
              <a:t>. </a:t>
            </a:r>
          </a:p>
          <a:p>
            <a:endParaRPr lang="en-US" dirty="0"/>
          </a:p>
          <a:p>
            <a:endParaRPr lang="en-IN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436" y="5895832"/>
            <a:ext cx="1427563" cy="96216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74480"/>
            <a:ext cx="1483520" cy="14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4718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2898C-F818-4B8A-B39F-47150EBC4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What should I do if my child tests positive for COVID-19?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DD2B8-EBD9-4122-8C34-12E576275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testing team will explain to you what to do </a:t>
            </a:r>
          </a:p>
          <a:p>
            <a:pPr algn="just"/>
            <a:r>
              <a:rPr lang="en-US" dirty="0"/>
              <a:t>If the symptoms are </a:t>
            </a:r>
            <a:r>
              <a:rPr lang="en-US" dirty="0">
                <a:solidFill>
                  <a:srgbClr val="FF0000"/>
                </a:solidFill>
              </a:rPr>
              <a:t>mild</a:t>
            </a:r>
            <a:r>
              <a:rPr lang="en-US" dirty="0"/>
              <a:t>, you will be asked to take your child home and follow </a:t>
            </a:r>
            <a:r>
              <a:rPr lang="en-US" dirty="0">
                <a:solidFill>
                  <a:srgbClr val="FF0000"/>
                </a:solidFill>
              </a:rPr>
              <a:t>home isolation</a:t>
            </a:r>
            <a:r>
              <a:rPr lang="en-US" dirty="0"/>
              <a:t>. The </a:t>
            </a:r>
            <a:r>
              <a:rPr lang="en-US" i="1" u="sng" dirty="0"/>
              <a:t>ASHA and MPW will follow up </a:t>
            </a:r>
            <a:r>
              <a:rPr lang="en-US" dirty="0"/>
              <a:t>with you </a:t>
            </a:r>
          </a:p>
          <a:p>
            <a:pPr algn="just"/>
            <a:r>
              <a:rPr lang="en-US" dirty="0"/>
              <a:t>If you are unable to isolate the child at home, you can put him/her in the Covid Care Centre at the PHC level</a:t>
            </a:r>
          </a:p>
          <a:p>
            <a:pPr algn="just"/>
            <a:r>
              <a:rPr lang="en-US" dirty="0"/>
              <a:t>Moderate and severe cases will be admitted into special care hospitals at the CHC  or district level as advised by the medical officer. 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436" y="5895832"/>
            <a:ext cx="1427563" cy="96216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74480"/>
            <a:ext cx="1483520" cy="14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591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E234CF4-802C-4AA1-B540-36C3B838C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D800584-727A-48CF-8223-244AD9717C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6967" y="-1"/>
            <a:ext cx="5038344" cy="6857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CBB14444-34A9-49DC-9B09-791A13E4C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6650" y="1332952"/>
            <a:ext cx="3926898" cy="3921176"/>
          </a:xfrm>
        </p:spPr>
        <p:txBody>
          <a:bodyPr anchor="ctr">
            <a:normAutofit/>
          </a:bodyPr>
          <a:lstStyle/>
          <a:p>
            <a:r>
              <a:rPr lang="en-US" sz="5400" dirty="0"/>
              <a:t>When to suspect COVID – 19 in a child?</a:t>
            </a:r>
            <a:endParaRPr lang="en-IN" sz="5400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0CED441-B73B-4907-9AF2-614CEAC6A1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5422392" y="64008"/>
            <a:chExt cx="1178966" cy="232963"/>
          </a:xfrm>
        </p:grpSpPr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A03170C9-14E4-4D47-827E-51518FA9CA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757EFF12-1826-499E-94C2-AF4400A664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20CC511B-2DB0-4523-82ED-40CCC5C7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6CB93565-67D6-49DD-8D4E-4685AC81A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AE9D45A7-FFB3-4E69-A4EC-FAA3489B0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A29467A6-0F59-4991-89B5-35408BD725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4">
              <a:extLst>
                <a:ext uri="{FF2B5EF4-FFF2-40B4-BE49-F238E27FC236}">
                  <a16:creationId xmlns:a16="http://schemas.microsoft.com/office/drawing/2014/main" id="{AA726CA1-9A94-4AF0-B9DD-3572C692A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6">
              <a:extLst>
                <a:ext uri="{FF2B5EF4-FFF2-40B4-BE49-F238E27FC236}">
                  <a16:creationId xmlns:a16="http://schemas.microsoft.com/office/drawing/2014/main" id="{EB03BD70-FD68-460B-A88B-005DAB5BED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4">
              <a:extLst>
                <a:ext uri="{FF2B5EF4-FFF2-40B4-BE49-F238E27FC236}">
                  <a16:creationId xmlns:a16="http://schemas.microsoft.com/office/drawing/2014/main" id="{C1040543-6AB1-4FE1-8946-59D0E7BB8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BEEF4851-38D3-48A2-B05D-2697716268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4">
              <a:extLst>
                <a:ext uri="{FF2B5EF4-FFF2-40B4-BE49-F238E27FC236}">
                  <a16:creationId xmlns:a16="http://schemas.microsoft.com/office/drawing/2014/main" id="{DEC37F16-C638-42B2-AA09-CA5142D85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0AC31779-80E9-4BF3-9703-F63FE8094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4">
              <a:extLst>
                <a:ext uri="{FF2B5EF4-FFF2-40B4-BE49-F238E27FC236}">
                  <a16:creationId xmlns:a16="http://schemas.microsoft.com/office/drawing/2014/main" id="{D71CA5FF-D764-4C4E-8854-E5875684F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6">
              <a:extLst>
                <a:ext uri="{FF2B5EF4-FFF2-40B4-BE49-F238E27FC236}">
                  <a16:creationId xmlns:a16="http://schemas.microsoft.com/office/drawing/2014/main" id="{81A1FA9D-7285-4D42-ADF3-BC14114B27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4">
              <a:extLst>
                <a:ext uri="{FF2B5EF4-FFF2-40B4-BE49-F238E27FC236}">
                  <a16:creationId xmlns:a16="http://schemas.microsoft.com/office/drawing/2014/main" id="{A1E40F6A-5F88-46D9-A510-00D54F0B81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6">
              <a:extLst>
                <a:ext uri="{FF2B5EF4-FFF2-40B4-BE49-F238E27FC236}">
                  <a16:creationId xmlns:a16="http://schemas.microsoft.com/office/drawing/2014/main" id="{938C555D-926A-4092-966E-1BC7E455FF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58D049FF-3E13-4E3E-A5BE-CF5253B8E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A16547CF-5B03-4E57-B466-A0FDCECADD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64">
              <a:extLst>
                <a:ext uri="{FF2B5EF4-FFF2-40B4-BE49-F238E27FC236}">
                  <a16:creationId xmlns:a16="http://schemas.microsoft.com/office/drawing/2014/main" id="{84C012C4-5959-40D5-8A7B-8542BD4B98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66">
              <a:extLst>
                <a:ext uri="{FF2B5EF4-FFF2-40B4-BE49-F238E27FC236}">
                  <a16:creationId xmlns:a16="http://schemas.microsoft.com/office/drawing/2014/main" id="{8C7DF75A-2C0D-4388-A295-397333ADBD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0F490E4-2803-4C53-9C43-3DAB93991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3227" y="499832"/>
            <a:ext cx="5868213" cy="6013983"/>
          </a:xfrm>
        </p:spPr>
        <p:txBody>
          <a:bodyPr anchor="ctr">
            <a:normAutofit/>
          </a:bodyPr>
          <a:lstStyle/>
          <a:p>
            <a:r>
              <a:rPr lang="en-US" sz="2200" dirty="0"/>
              <a:t>Fever, headache, myalgia, fatigue, tiredness, runny nose, </a:t>
            </a:r>
          </a:p>
          <a:p>
            <a:r>
              <a:rPr lang="en-US" sz="2200" dirty="0"/>
              <a:t>Cough, sore throat, rapid breathing</a:t>
            </a:r>
          </a:p>
          <a:p>
            <a:r>
              <a:rPr lang="en-IN" sz="2200" dirty="0" err="1"/>
              <a:t>Diarrhea</a:t>
            </a:r>
            <a:r>
              <a:rPr lang="en-IN" sz="2200" dirty="0"/>
              <a:t>, vomiting, abdominal pain</a:t>
            </a:r>
          </a:p>
          <a:p>
            <a:r>
              <a:rPr lang="en-IN" sz="2200" dirty="0">
                <a:solidFill>
                  <a:srgbClr val="FF0000"/>
                </a:solidFill>
              </a:rPr>
              <a:t>Poor feeding in an infant, loss of taste or smell (&gt;8 Yrs) </a:t>
            </a:r>
          </a:p>
          <a:p>
            <a:r>
              <a:rPr lang="en-IN" sz="2200" dirty="0"/>
              <a:t>Rash, conjunctival congestion, mucositis, shock</a:t>
            </a:r>
          </a:p>
          <a:p>
            <a:r>
              <a:rPr lang="en-IN" sz="2200" dirty="0"/>
              <a:t>Asymptomatic but has a close/ household contact</a:t>
            </a:r>
          </a:p>
          <a:p>
            <a:endParaRPr lang="en-IN" sz="2200" dirty="0"/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436" y="5895832"/>
            <a:ext cx="1427563" cy="962167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74480"/>
            <a:ext cx="1483520" cy="148352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E69A30C-33CF-446C-8665-A5284BE3DB6E}"/>
              </a:ext>
            </a:extLst>
          </p:cNvPr>
          <p:cNvSpPr/>
          <p:nvPr/>
        </p:nvSpPr>
        <p:spPr>
          <a:xfrm>
            <a:off x="5846164" y="4302177"/>
            <a:ext cx="1783829" cy="43471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81FF6D8-52BD-40D0-A1B7-9214F81CB420}"/>
              </a:ext>
            </a:extLst>
          </p:cNvPr>
          <p:cNvSpPr/>
          <p:nvPr/>
        </p:nvSpPr>
        <p:spPr>
          <a:xfrm>
            <a:off x="10598061" y="3884950"/>
            <a:ext cx="923380" cy="43471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56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78AB447-A4B7-44D2-A99D-2E39CCFBD0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D800584-727A-48CF-8223-244AD9717C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6967" y="-1"/>
            <a:ext cx="5037375" cy="6857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7D04A9-753F-4327-8FB5-2228E7C75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6649" y="1200457"/>
            <a:ext cx="3771111" cy="4075386"/>
          </a:xfrm>
        </p:spPr>
        <p:txBody>
          <a:bodyPr anchor="ctr">
            <a:normAutofit/>
          </a:bodyPr>
          <a:lstStyle/>
          <a:p>
            <a:r>
              <a:rPr lang="en-US" sz="4600" b="1" i="0">
                <a:effectLst/>
                <a:latin typeface="Roboto" panose="02000000000000000000" pitchFamily="2" charset="0"/>
              </a:rPr>
              <a:t>When should I get my child tested for COVID-19?</a:t>
            </a:r>
            <a:br>
              <a:rPr lang="en-US" sz="4600" b="0" i="0">
                <a:effectLst/>
                <a:latin typeface="Roboto" panose="02000000000000000000" pitchFamily="2" charset="0"/>
              </a:rPr>
            </a:br>
            <a:endParaRPr lang="en-IN" sz="460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F06CE9D-DF08-4313-8DD2-D81E1D59F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5422392" y="64008"/>
            <a:chExt cx="1178966" cy="232963"/>
          </a:xfrm>
        </p:grpSpPr>
        <p:sp>
          <p:nvSpPr>
            <p:cNvPr id="18" name="Rectangle 64">
              <a:extLst>
                <a:ext uri="{FF2B5EF4-FFF2-40B4-BE49-F238E27FC236}">
                  <a16:creationId xmlns:a16="http://schemas.microsoft.com/office/drawing/2014/main" id="{55C105DD-77F3-4287-BFFC-B818D6A28C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6">
              <a:extLst>
                <a:ext uri="{FF2B5EF4-FFF2-40B4-BE49-F238E27FC236}">
                  <a16:creationId xmlns:a16="http://schemas.microsoft.com/office/drawing/2014/main" id="{6173F360-EE51-4521-A25E-5869A978B8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4">
              <a:extLst>
                <a:ext uri="{FF2B5EF4-FFF2-40B4-BE49-F238E27FC236}">
                  <a16:creationId xmlns:a16="http://schemas.microsoft.com/office/drawing/2014/main" id="{5414DD3E-CFF7-4BD5-A220-D2F970E51B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6">
              <a:extLst>
                <a:ext uri="{FF2B5EF4-FFF2-40B4-BE49-F238E27FC236}">
                  <a16:creationId xmlns:a16="http://schemas.microsoft.com/office/drawing/2014/main" id="{27190517-FE45-416F-8FE4-7DCF37655F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4">
              <a:extLst>
                <a:ext uri="{FF2B5EF4-FFF2-40B4-BE49-F238E27FC236}">
                  <a16:creationId xmlns:a16="http://schemas.microsoft.com/office/drawing/2014/main" id="{A671D49D-B542-48F6-8659-58E9BC5CB3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6">
              <a:extLst>
                <a:ext uri="{FF2B5EF4-FFF2-40B4-BE49-F238E27FC236}">
                  <a16:creationId xmlns:a16="http://schemas.microsoft.com/office/drawing/2014/main" id="{E481E675-7AFA-43FE-9992-A964F7BC02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4">
              <a:extLst>
                <a:ext uri="{FF2B5EF4-FFF2-40B4-BE49-F238E27FC236}">
                  <a16:creationId xmlns:a16="http://schemas.microsoft.com/office/drawing/2014/main" id="{55B95BBC-B6C8-4343-A351-48F84A004A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6">
              <a:extLst>
                <a:ext uri="{FF2B5EF4-FFF2-40B4-BE49-F238E27FC236}">
                  <a16:creationId xmlns:a16="http://schemas.microsoft.com/office/drawing/2014/main" id="{19DD17FE-BE4B-4643-B60F-5EAA77F1C7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4">
              <a:extLst>
                <a:ext uri="{FF2B5EF4-FFF2-40B4-BE49-F238E27FC236}">
                  <a16:creationId xmlns:a16="http://schemas.microsoft.com/office/drawing/2014/main" id="{873D554F-3F0D-4969-8C06-D24F273A45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6">
              <a:extLst>
                <a:ext uri="{FF2B5EF4-FFF2-40B4-BE49-F238E27FC236}">
                  <a16:creationId xmlns:a16="http://schemas.microsoft.com/office/drawing/2014/main" id="{74151414-E46C-4BF0-A630-1D31400AAD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4">
              <a:extLst>
                <a:ext uri="{FF2B5EF4-FFF2-40B4-BE49-F238E27FC236}">
                  <a16:creationId xmlns:a16="http://schemas.microsoft.com/office/drawing/2014/main" id="{1FBE19C0-69DE-489C-9704-81240B4ED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6">
              <a:extLst>
                <a:ext uri="{FF2B5EF4-FFF2-40B4-BE49-F238E27FC236}">
                  <a16:creationId xmlns:a16="http://schemas.microsoft.com/office/drawing/2014/main" id="{C8E575F5-CB03-436A-BE1E-AD4850209B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4">
              <a:extLst>
                <a:ext uri="{FF2B5EF4-FFF2-40B4-BE49-F238E27FC236}">
                  <a16:creationId xmlns:a16="http://schemas.microsoft.com/office/drawing/2014/main" id="{9AE75E9D-C62E-455C-BA30-DE18FA4949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6">
              <a:extLst>
                <a:ext uri="{FF2B5EF4-FFF2-40B4-BE49-F238E27FC236}">
                  <a16:creationId xmlns:a16="http://schemas.microsoft.com/office/drawing/2014/main" id="{CC34A54D-BBB2-4EE0-A8F9-802D52AF50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347BC20E-7862-49A8-BCE2-39521B23C9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3EF1615E-D362-4BBF-A307-4118B72F33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4">
              <a:extLst>
                <a:ext uri="{FF2B5EF4-FFF2-40B4-BE49-F238E27FC236}">
                  <a16:creationId xmlns:a16="http://schemas.microsoft.com/office/drawing/2014/main" id="{2EF7D2F7-E167-41F3-ADBF-F6D4B97F4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6">
              <a:extLst>
                <a:ext uri="{FF2B5EF4-FFF2-40B4-BE49-F238E27FC236}">
                  <a16:creationId xmlns:a16="http://schemas.microsoft.com/office/drawing/2014/main" id="{EB1CB26D-EDEF-4AD8-943C-049BD149CE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4">
              <a:extLst>
                <a:ext uri="{FF2B5EF4-FFF2-40B4-BE49-F238E27FC236}">
                  <a16:creationId xmlns:a16="http://schemas.microsoft.com/office/drawing/2014/main" id="{8CB27CB8-B8B6-4C05-9CB1-DF62FE4E1D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6">
              <a:extLst>
                <a:ext uri="{FF2B5EF4-FFF2-40B4-BE49-F238E27FC236}">
                  <a16:creationId xmlns:a16="http://schemas.microsoft.com/office/drawing/2014/main" id="{A78DBF5B-2276-4A2A-945F-3E81A93C15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695A4D1-D2A0-4C38-954B-AE0BEDECC3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1537060"/>
              </p:ext>
            </p:extLst>
          </p:nvPr>
        </p:nvGraphicFramePr>
        <p:xfrm>
          <a:off x="5991368" y="559806"/>
          <a:ext cx="4640238" cy="58682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8" name="Picture 3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436" y="5895832"/>
            <a:ext cx="1427563" cy="962167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74480"/>
            <a:ext cx="1483520" cy="1483520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6D4B6B7D-64F6-4A22-98EB-801A3191AB31}"/>
              </a:ext>
            </a:extLst>
          </p:cNvPr>
          <p:cNvSpPr/>
          <p:nvPr/>
        </p:nvSpPr>
        <p:spPr>
          <a:xfrm>
            <a:off x="7659974" y="2548328"/>
            <a:ext cx="1049311" cy="43471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544D285-7655-4B96-A1A6-15E92F09DA5E}"/>
              </a:ext>
            </a:extLst>
          </p:cNvPr>
          <p:cNvSpPr/>
          <p:nvPr/>
        </p:nvSpPr>
        <p:spPr>
          <a:xfrm>
            <a:off x="7977266" y="3862467"/>
            <a:ext cx="1421567" cy="43471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763A6CD-F2B5-43AF-8E64-B80FFCF28792}"/>
              </a:ext>
            </a:extLst>
          </p:cNvPr>
          <p:cNvSpPr/>
          <p:nvPr/>
        </p:nvSpPr>
        <p:spPr>
          <a:xfrm>
            <a:off x="8184630" y="5244312"/>
            <a:ext cx="736768" cy="43471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983B1E7-C3B9-4097-B98F-98B582A99D45}"/>
              </a:ext>
            </a:extLst>
          </p:cNvPr>
          <p:cNvSpPr/>
          <p:nvPr/>
        </p:nvSpPr>
        <p:spPr>
          <a:xfrm>
            <a:off x="8542144" y="5681525"/>
            <a:ext cx="736767" cy="43471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73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 animBg="1"/>
      <p:bldP spid="4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4F519EA-836C-4E21-87EE-CE7AB01863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3E51905-F374-4E1A-97CF-B741584B7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26280"/>
            <a:ext cx="4449464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210685A-6235-45A7-850D-A6F555466E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3374" y="702944"/>
            <a:ext cx="5369325" cy="5586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1A47F4C-8B35-40AF-B6CF-DDE7A02E0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510" y="1045707"/>
            <a:ext cx="4193196" cy="4166085"/>
          </a:xfrm>
        </p:spPr>
        <p:txBody>
          <a:bodyPr>
            <a:normAutofit/>
          </a:bodyPr>
          <a:lstStyle/>
          <a:p>
            <a:r>
              <a:rPr lang="en-US" sz="4600" dirty="0"/>
              <a:t>When to test</a:t>
            </a:r>
            <a:endParaRPr lang="en-IN" sz="4600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833A70A-9722-46F0-A5EB-C72F78747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19" name="Rectangle 2">
              <a:extLst>
                <a:ext uri="{FF2B5EF4-FFF2-40B4-BE49-F238E27FC236}">
                  <a16:creationId xmlns:a16="http://schemas.microsoft.com/office/drawing/2014/main" id="{0E424FCE-3213-4BEE-A1E8-B7E8AEA5A2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59">
              <a:extLst>
                <a:ext uri="{FF2B5EF4-FFF2-40B4-BE49-F238E27FC236}">
                  <a16:creationId xmlns:a16="http://schemas.microsoft.com/office/drawing/2014/main" id="{5EE95433-383A-45BD-BFCA-833B8F0AE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2">
              <a:extLst>
                <a:ext uri="{FF2B5EF4-FFF2-40B4-BE49-F238E27FC236}">
                  <a16:creationId xmlns:a16="http://schemas.microsoft.com/office/drawing/2014/main" id="{2EEA944D-C4D5-48D7-804D-86BE8AFC86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4">
              <a:extLst>
                <a:ext uri="{FF2B5EF4-FFF2-40B4-BE49-F238E27FC236}">
                  <a16:creationId xmlns:a16="http://schemas.microsoft.com/office/drawing/2014/main" id="{F3FCE305-3F55-48BF-8549-01E0364C86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6">
              <a:extLst>
                <a:ext uri="{FF2B5EF4-FFF2-40B4-BE49-F238E27FC236}">
                  <a16:creationId xmlns:a16="http://schemas.microsoft.com/office/drawing/2014/main" id="{23D7F518-6C41-4C3F-9060-C9FE0B1D4C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">
              <a:extLst>
                <a:ext uri="{FF2B5EF4-FFF2-40B4-BE49-F238E27FC236}">
                  <a16:creationId xmlns:a16="http://schemas.microsoft.com/office/drawing/2014/main" id="{3B93E94B-19C7-49C9-A135-582F72B1A2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59">
              <a:extLst>
                <a:ext uri="{FF2B5EF4-FFF2-40B4-BE49-F238E27FC236}">
                  <a16:creationId xmlns:a16="http://schemas.microsoft.com/office/drawing/2014/main" id="{FEF28287-3D78-44FC-8C53-70755EAF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2">
              <a:extLst>
                <a:ext uri="{FF2B5EF4-FFF2-40B4-BE49-F238E27FC236}">
                  <a16:creationId xmlns:a16="http://schemas.microsoft.com/office/drawing/2014/main" id="{2E8ECBA7-D5B5-48AD-9108-4EB4FB5AAF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4">
              <a:extLst>
                <a:ext uri="{FF2B5EF4-FFF2-40B4-BE49-F238E27FC236}">
                  <a16:creationId xmlns:a16="http://schemas.microsoft.com/office/drawing/2014/main" id="{69CDB17F-9370-4BDB-AF7D-0C10664AF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6">
              <a:extLst>
                <a:ext uri="{FF2B5EF4-FFF2-40B4-BE49-F238E27FC236}">
                  <a16:creationId xmlns:a16="http://schemas.microsoft.com/office/drawing/2014/main" id="{65D03FDE-4254-4CCB-ACA1-CCF9ED99A1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406E5C16-E87A-48D6-808A-4E99A9FA2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DD6696B0-7715-471B-835A-DA4F6E0B54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7B7BE224-1A69-42AA-9C1C-29ADE08B27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F4CBB296-B6FF-43BA-A2F1-471A7D6A32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7B9B8F5E-97B1-4CC6-A25F-0406AF9F80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9EB4DAA2-343C-4239-A2B2-D2412770B5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D6B2AAD-8F5E-4D57-B2E6-7DBB7953C6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9CE95F93-6BC5-4616-9F8D-B941B4B8F1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A8C3D8DE-DC76-487C-8C2A-7684D5C9E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56088CB5-E2A8-49A4-8AB5-6D5463E037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372F50F8-8B88-48EF-B21C-B5B264262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37008499-DF9A-4230-BE00-35B862316E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CEE48F0-E436-451D-A5FE-0D818D19E8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6852656E-1E8F-41F9-900D-8E8CC1B2B9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489DA605-39DD-45FD-9796-12A36B23B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2830285-9E67-432F-B023-E5F04529F9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6073" y="520711"/>
            <a:ext cx="5662987" cy="5470656"/>
          </a:xfrm>
        </p:spPr>
        <p:txBody>
          <a:bodyPr anchor="ctr">
            <a:normAutofit/>
          </a:bodyPr>
          <a:lstStyle/>
          <a:p>
            <a:r>
              <a:rPr lang="en-US" sz="2000" dirty="0"/>
              <a:t>Recommended for all the </a:t>
            </a:r>
            <a:r>
              <a:rPr lang="en-US" sz="2000" dirty="0">
                <a:effectLst>
                  <a:glow rad="127000">
                    <a:srgbClr val="FF0000"/>
                  </a:glow>
                </a:effectLst>
              </a:rPr>
              <a:t>suspect</a:t>
            </a:r>
            <a:r>
              <a:rPr lang="en-US" sz="2000" dirty="0"/>
              <a:t> cases</a:t>
            </a:r>
          </a:p>
          <a:p>
            <a:r>
              <a:rPr lang="en-US" sz="2000" dirty="0"/>
              <a:t>Prior to any </a:t>
            </a:r>
            <a:r>
              <a:rPr lang="en-US" sz="2000" dirty="0">
                <a:effectLst>
                  <a:glow rad="127000">
                    <a:srgbClr val="FF0000"/>
                  </a:glow>
                </a:effectLst>
              </a:rPr>
              <a:t>procedure</a:t>
            </a:r>
            <a:r>
              <a:rPr lang="en-US" sz="2000" dirty="0"/>
              <a:t>/ </a:t>
            </a:r>
            <a:r>
              <a:rPr lang="en-US" sz="2000" dirty="0">
                <a:effectLst>
                  <a:glow rad="127000">
                    <a:srgbClr val="FF0000"/>
                  </a:glow>
                </a:effectLst>
              </a:rPr>
              <a:t>hospitalization</a:t>
            </a:r>
          </a:p>
          <a:p>
            <a:r>
              <a:rPr lang="en-US" sz="2000" dirty="0"/>
              <a:t>Can be deferred for asymptomatic if no testing resources available</a:t>
            </a:r>
          </a:p>
          <a:p>
            <a:r>
              <a:rPr lang="en-US" sz="2000" dirty="0"/>
              <a:t>Children with </a:t>
            </a:r>
            <a:r>
              <a:rPr lang="en-US" sz="2000" dirty="0">
                <a:effectLst>
                  <a:glow rad="127000">
                    <a:srgbClr val="FF0000"/>
                  </a:glow>
                </a:effectLst>
              </a:rPr>
              <a:t>comorbidities</a:t>
            </a:r>
            <a:r>
              <a:rPr lang="en-US" sz="2000" dirty="0"/>
              <a:t> and </a:t>
            </a:r>
            <a:r>
              <a:rPr lang="en-US" sz="2000" dirty="0">
                <a:effectLst>
                  <a:glow rad="127000">
                    <a:srgbClr val="FF0000"/>
                  </a:glow>
                </a:effectLst>
              </a:rPr>
              <a:t>contact</a:t>
            </a:r>
            <a:r>
              <a:rPr lang="en-US" sz="2000" dirty="0"/>
              <a:t> must be tested</a:t>
            </a:r>
          </a:p>
          <a:p>
            <a:r>
              <a:rPr lang="en-US" sz="2000" dirty="0"/>
              <a:t>If not tested but has </a:t>
            </a:r>
            <a:r>
              <a:rPr lang="en-US" sz="2000" dirty="0">
                <a:effectLst>
                  <a:glow rad="127000">
                    <a:srgbClr val="FF0000"/>
                  </a:glow>
                </a:effectLst>
              </a:rPr>
              <a:t>mild</a:t>
            </a:r>
            <a:r>
              <a:rPr lang="en-US" sz="2000" dirty="0"/>
              <a:t> </a:t>
            </a:r>
            <a:r>
              <a:rPr lang="en-US" sz="2000" dirty="0">
                <a:effectLst>
                  <a:glow rad="127000">
                    <a:srgbClr val="FF0000"/>
                  </a:glow>
                </a:effectLst>
              </a:rPr>
              <a:t>symptoms</a:t>
            </a:r>
            <a:r>
              <a:rPr lang="en-US" sz="2000" dirty="0"/>
              <a:t> and </a:t>
            </a:r>
            <a:r>
              <a:rPr lang="en-US" sz="2000" dirty="0">
                <a:effectLst>
                  <a:glow rad="127000">
                    <a:srgbClr val="FF0000"/>
                  </a:glow>
                </a:effectLst>
              </a:rPr>
              <a:t>known</a:t>
            </a:r>
            <a:r>
              <a:rPr lang="en-US" sz="2000" dirty="0"/>
              <a:t> </a:t>
            </a:r>
            <a:r>
              <a:rPr lang="en-US" sz="2000" dirty="0">
                <a:effectLst>
                  <a:glow rad="127000">
                    <a:srgbClr val="FF0000"/>
                  </a:glow>
                </a:effectLst>
              </a:rPr>
              <a:t>contact</a:t>
            </a:r>
            <a:r>
              <a:rPr lang="en-US" sz="2000" dirty="0"/>
              <a:t> with a positive family member, then should be </a:t>
            </a:r>
            <a:r>
              <a:rPr lang="en-US" sz="2000" dirty="0">
                <a:effectLst>
                  <a:glow rad="127000">
                    <a:srgbClr val="FF0000"/>
                  </a:glow>
                </a:effectLst>
              </a:rPr>
              <a:t>presumed</a:t>
            </a:r>
            <a:r>
              <a:rPr lang="en-US" sz="2000" dirty="0"/>
              <a:t> to be COVID—19 positive and  managed appropriately </a:t>
            </a:r>
          </a:p>
          <a:p>
            <a:endParaRPr lang="en-US" sz="2000" dirty="0"/>
          </a:p>
          <a:p>
            <a:r>
              <a:rPr lang="en-US" sz="2000" dirty="0"/>
              <a:t>Comorbidities: - Chronic kidney disease congenital heart disease, chronic liver disease, severe malnutrition, current malignancy, immunocompromised state, juvenile diabetes</a:t>
            </a:r>
            <a:endParaRPr lang="en-IN" sz="2000" dirty="0"/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436" y="5895832"/>
            <a:ext cx="1427563" cy="962167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74480"/>
            <a:ext cx="1483520" cy="14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28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9">
            <a:extLst>
              <a:ext uri="{FF2B5EF4-FFF2-40B4-BE49-F238E27FC236}">
                <a16:creationId xmlns:a16="http://schemas.microsoft.com/office/drawing/2014/main" id="{1E234CF4-802C-4AA1-B540-36C3B838C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11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13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15">
            <a:extLst>
              <a:ext uri="{FF2B5EF4-FFF2-40B4-BE49-F238E27FC236}">
                <a16:creationId xmlns:a16="http://schemas.microsoft.com/office/drawing/2014/main" id="{9D800584-727A-48CF-8223-244AD9717C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6967" y="-1"/>
            <a:ext cx="5038344" cy="6857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3C5BB6B-17F3-4B0B-A3D5-0D1A5F901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6650" y="1332952"/>
            <a:ext cx="3926898" cy="3921176"/>
          </a:xfrm>
        </p:spPr>
        <p:txBody>
          <a:bodyPr anchor="ctr">
            <a:normAutofit/>
          </a:bodyPr>
          <a:lstStyle/>
          <a:p>
            <a:r>
              <a:rPr lang="en-US" sz="5400"/>
              <a:t>Which tests to do</a:t>
            </a:r>
            <a:endParaRPr lang="en-IN" sz="5400"/>
          </a:p>
        </p:txBody>
      </p:sp>
      <p:grpSp>
        <p:nvGrpSpPr>
          <p:cNvPr id="47" name="Group 17">
            <a:extLst>
              <a:ext uri="{FF2B5EF4-FFF2-40B4-BE49-F238E27FC236}">
                <a16:creationId xmlns:a16="http://schemas.microsoft.com/office/drawing/2014/main" id="{B0CED441-B73B-4907-9AF2-614CEAC6A1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5422392" y="64008"/>
            <a:chExt cx="1178966" cy="232963"/>
          </a:xfrm>
        </p:grpSpPr>
        <p:sp>
          <p:nvSpPr>
            <p:cNvPr id="48" name="Rectangle 64">
              <a:extLst>
                <a:ext uri="{FF2B5EF4-FFF2-40B4-BE49-F238E27FC236}">
                  <a16:creationId xmlns:a16="http://schemas.microsoft.com/office/drawing/2014/main" id="{A03170C9-14E4-4D47-827E-51518FA9CA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66">
              <a:extLst>
                <a:ext uri="{FF2B5EF4-FFF2-40B4-BE49-F238E27FC236}">
                  <a16:creationId xmlns:a16="http://schemas.microsoft.com/office/drawing/2014/main" id="{757EFF12-1826-499E-94C2-AF4400A664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20CC511B-2DB0-4523-82ED-40CCC5C7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6">
              <a:extLst>
                <a:ext uri="{FF2B5EF4-FFF2-40B4-BE49-F238E27FC236}">
                  <a16:creationId xmlns:a16="http://schemas.microsoft.com/office/drawing/2014/main" id="{6CB93565-67D6-49DD-8D4E-4685AC81A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E9D45A7-FFB3-4E69-A4EC-FAA3489B0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A29467A6-0F59-4991-89B5-35408BD725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AA726CA1-9A94-4AF0-B9DD-3572C692A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EB03BD70-FD68-460B-A88B-005DAB5BED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C1040543-6AB1-4FE1-8946-59D0E7BB8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BEEF4851-38D3-48A2-B05D-2697716268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DEC37F16-C638-42B2-AA09-CA5142D85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0AC31779-80E9-4BF3-9703-F63FE8094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D71CA5FF-D764-4C4E-8854-E5875684F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81A1FA9D-7285-4D42-ADF3-BC14114B27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A1E40F6A-5F88-46D9-A510-00D54F0B81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938C555D-926A-4092-966E-1BC7E455FF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58D049FF-3E13-4E3E-A5BE-CF5253B8E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A16547CF-5B03-4E57-B466-A0FDCECADD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84C012C4-5959-40D5-8A7B-8542BD4B98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8C7DF75A-2C0D-4388-A295-397333ADBD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7F9A392-C4AC-437C-800E-451756E3DA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5297" y="132378"/>
            <a:ext cx="6098887" cy="5954523"/>
          </a:xfrm>
          <a:noFill/>
          <a:effectLst>
            <a:glow rad="63500">
              <a:srgbClr val="FF0000">
                <a:alpha val="40000"/>
              </a:srgbClr>
            </a:glow>
          </a:effectLst>
        </p:spPr>
        <p:txBody>
          <a:bodyPr anchor="ctr">
            <a:normAutofit fontScale="92500"/>
          </a:bodyPr>
          <a:lstStyle/>
          <a:p>
            <a:r>
              <a:rPr lang="en-US" sz="2400" dirty="0"/>
              <a:t>Test as soon as possible after onset of symptoms</a:t>
            </a:r>
          </a:p>
          <a:p>
            <a:r>
              <a:rPr lang="en-US" sz="2400" dirty="0"/>
              <a:t>Rapid Antigen Test ( RAT) in nasopharyngeal swabs </a:t>
            </a:r>
          </a:p>
          <a:p>
            <a:pPr lvl="1"/>
            <a:r>
              <a:rPr lang="en-US" dirty="0"/>
              <a:t>Low sensitivity – so if negative , RT-PCR should be done</a:t>
            </a:r>
          </a:p>
          <a:p>
            <a:r>
              <a:rPr lang="en-US" sz="2400" dirty="0"/>
              <a:t>RT-PCR in nasopharyngeal +/- oropharyngeal swabs</a:t>
            </a:r>
          </a:p>
          <a:p>
            <a:r>
              <a:rPr lang="en-US" sz="2400" dirty="0"/>
              <a:t>SARS CoV-2 antibodies also  if features of MIS-C </a:t>
            </a:r>
          </a:p>
          <a:p>
            <a:r>
              <a:rPr lang="en-US" sz="2400" b="1" dirty="0"/>
              <a:t>Children with symptoms suggestive of COVID-19 but negative RT-PCR test, should undergo repeat RTPCR and evaluated for other illnesses</a:t>
            </a:r>
          </a:p>
          <a:p>
            <a:r>
              <a:rPr lang="en-US" sz="2400" dirty="0"/>
              <a:t>If symptoms are protracted and RT-PCR is negative, </a:t>
            </a:r>
            <a:r>
              <a:rPr lang="en-US" sz="2400" u="sng" dirty="0"/>
              <a:t>CT chest may be done</a:t>
            </a:r>
            <a:r>
              <a:rPr lang="en-US" sz="2400" dirty="0"/>
              <a:t>. </a:t>
            </a:r>
          </a:p>
          <a:p>
            <a:r>
              <a:rPr lang="en-US" sz="2400" dirty="0">
                <a:solidFill>
                  <a:srgbClr val="FF0000"/>
                </a:solidFill>
              </a:rPr>
              <a:t>If not alternative diagnosis, treats as if COVID – 19 positive </a:t>
            </a:r>
            <a:endParaRPr lang="en-IN" sz="2400" dirty="0">
              <a:solidFill>
                <a:srgbClr val="FF0000"/>
              </a:solidFill>
            </a:endParaRP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436" y="5895832"/>
            <a:ext cx="1427563" cy="962167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74480"/>
            <a:ext cx="1483520" cy="1483520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D2797A10-4238-4B7A-BA6C-578A86AA24FE}"/>
              </a:ext>
            </a:extLst>
          </p:cNvPr>
          <p:cNvSpPr/>
          <p:nvPr/>
        </p:nvSpPr>
        <p:spPr>
          <a:xfrm>
            <a:off x="6421044" y="1529904"/>
            <a:ext cx="1783829" cy="2840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5C45CEA-0077-4D56-9F20-3E9592B52FC8}"/>
              </a:ext>
            </a:extLst>
          </p:cNvPr>
          <p:cNvSpPr/>
          <p:nvPr/>
        </p:nvSpPr>
        <p:spPr>
          <a:xfrm>
            <a:off x="8131127" y="769439"/>
            <a:ext cx="759655" cy="43471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00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/>
              <a:t>                     Rapid Antigen Tests (RATs)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97290"/>
            <a:ext cx="10515600" cy="4351338"/>
          </a:xfrm>
        </p:spPr>
        <p:txBody>
          <a:bodyPr>
            <a:normAutofit/>
          </a:bodyPr>
          <a:lstStyle/>
          <a:p>
            <a:endParaRPr lang="en-IN" dirty="0"/>
          </a:p>
          <a:p>
            <a:r>
              <a:rPr lang="en-US" dirty="0"/>
              <a:t>Recommended in India for COVID-19 testing in June 2020. 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charset="2"/>
              <a:buChar char="Ø"/>
            </a:pPr>
            <a:r>
              <a:rPr lang="en-US" dirty="0"/>
              <a:t>Short turn-around time: 15-30 minutes</a:t>
            </a:r>
          </a:p>
          <a:p>
            <a:pPr>
              <a:buFont typeface="Wingdings" charset="2"/>
              <a:buChar char="Ø"/>
            </a:pPr>
            <a:r>
              <a:rPr lang="en-US" dirty="0"/>
              <a:t>Advantage of quick detection of cases </a:t>
            </a:r>
          </a:p>
          <a:p>
            <a:pPr>
              <a:buFont typeface="Wingdings" charset="2"/>
              <a:buChar char="Ø"/>
            </a:pPr>
            <a:r>
              <a:rPr lang="en-US" dirty="0"/>
              <a:t>Helps in isolating and treating cases early </a:t>
            </a:r>
          </a:p>
          <a:p>
            <a:pPr>
              <a:buFont typeface="Wingdings" charset="2"/>
              <a:buChar char="Ø"/>
            </a:pPr>
            <a:r>
              <a:rPr lang="en-US" dirty="0"/>
              <a:t>Helps in curbing transmission</a:t>
            </a:r>
            <a:endParaRPr lang="en-IN" dirty="0"/>
          </a:p>
        </p:txBody>
      </p:sp>
      <p:pic>
        <p:nvPicPr>
          <p:cNvPr id="4" name="Picture 3" descr="Bengaluru-tes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767887" y="188794"/>
            <a:ext cx="3202737" cy="200849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436" y="5895832"/>
            <a:ext cx="1427563" cy="96216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78" y="5677469"/>
            <a:ext cx="1228299" cy="1180531"/>
          </a:xfrm>
          <a:prstGeom prst="rect">
            <a:avLst/>
          </a:prstGeom>
        </p:spPr>
      </p:pic>
      <p:sp>
        <p:nvSpPr>
          <p:cNvPr id="7" name="Arrow: Left 6">
            <a:extLst>
              <a:ext uri="{FF2B5EF4-FFF2-40B4-BE49-F238E27FC236}">
                <a16:creationId xmlns:a16="http://schemas.microsoft.com/office/drawing/2014/main" id="{4D33CB49-DA2B-45C0-9D7F-648014DC1D1B}"/>
              </a:ext>
            </a:extLst>
          </p:cNvPr>
          <p:cNvSpPr/>
          <p:nvPr/>
        </p:nvSpPr>
        <p:spPr>
          <a:xfrm>
            <a:off x="6921303" y="3629465"/>
            <a:ext cx="1336431" cy="647114"/>
          </a:xfrm>
          <a:prstGeom prst="lef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409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281043260"/>
              </p:ext>
            </p:extLst>
          </p:nvPr>
        </p:nvGraphicFramePr>
        <p:xfrm>
          <a:off x="940179" y="997566"/>
          <a:ext cx="9363882" cy="55638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0" y="354841"/>
            <a:ext cx="12191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dirty="0"/>
              <a:t>Testing Algorithm - RAT</a:t>
            </a:r>
          </a:p>
        </p:txBody>
      </p:sp>
      <p:sp>
        <p:nvSpPr>
          <p:cNvPr id="4" name="Oval 3"/>
          <p:cNvSpPr/>
          <p:nvPr/>
        </p:nvSpPr>
        <p:spPr>
          <a:xfrm>
            <a:off x="8031355" y="5356746"/>
            <a:ext cx="2320120" cy="1269241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Oval 4"/>
          <p:cNvSpPr/>
          <p:nvPr/>
        </p:nvSpPr>
        <p:spPr>
          <a:xfrm>
            <a:off x="5369541" y="5343997"/>
            <a:ext cx="2320120" cy="1269241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436" y="5895832"/>
            <a:ext cx="1427563" cy="96216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74480"/>
            <a:ext cx="1483520" cy="14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748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IN" dirty="0"/>
              <a:t>Points to Remember - RATs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44240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Symptomatic individuals identified positive by RAT </a:t>
            </a:r>
            <a:r>
              <a:rPr lang="en-US" b="1" dirty="0"/>
              <a:t>should not be re-tested</a:t>
            </a:r>
            <a:r>
              <a:rPr lang="en-US" dirty="0"/>
              <a:t> and advised to go through home-based care.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Symptomatic individuals identified negative by RAT </a:t>
            </a:r>
            <a:r>
              <a:rPr lang="en-US" b="1" dirty="0"/>
              <a:t>should be linked with RTPCR test facility </a:t>
            </a:r>
            <a:r>
              <a:rPr lang="en-US" dirty="0"/>
              <a:t>and in the meantime be urged to follow home isolation and treatment.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436" y="5895832"/>
            <a:ext cx="1427563" cy="96216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74480"/>
            <a:ext cx="1483520" cy="14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528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IN" dirty="0"/>
              <a:t>RT-PCR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97290"/>
            <a:ext cx="10515600" cy="4351338"/>
          </a:xfrm>
        </p:spPr>
        <p:txBody>
          <a:bodyPr>
            <a:normAutofit/>
          </a:bodyPr>
          <a:lstStyle/>
          <a:p>
            <a:r>
              <a:rPr lang="en-IN" dirty="0"/>
              <a:t>Helps identify infection in a person</a:t>
            </a:r>
          </a:p>
          <a:p>
            <a:r>
              <a:rPr lang="en-IN" dirty="0"/>
              <a:t>Common sites for sample – Back of the nose and throat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r>
              <a:rPr lang="en-US" dirty="0"/>
              <a:t>Single </a:t>
            </a:r>
            <a:r>
              <a:rPr lang="en-US"/>
              <a:t>RT-PCR positive </a:t>
            </a:r>
            <a:r>
              <a:rPr lang="en-US" dirty="0"/>
              <a:t>test – </a:t>
            </a:r>
          </a:p>
          <a:p>
            <a:pPr lvl="1"/>
            <a:r>
              <a:rPr lang="en-US" dirty="0"/>
              <a:t>Confirmatory </a:t>
            </a:r>
          </a:p>
          <a:p>
            <a:pPr lvl="1"/>
            <a:r>
              <a:rPr lang="en-US" dirty="0"/>
              <a:t>No repeat testing. </a:t>
            </a:r>
          </a:p>
        </p:txBody>
      </p:sp>
      <p:pic>
        <p:nvPicPr>
          <p:cNvPr id="4" name="Picture 3" descr="Bengaluru-tes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767887" y="188794"/>
            <a:ext cx="3202737" cy="200849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436" y="5895832"/>
            <a:ext cx="1427563" cy="96216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74480"/>
            <a:ext cx="1483520" cy="14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595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735</Words>
  <Application>Microsoft Office PowerPoint</Application>
  <PresentationFormat>Widescreen</PresentationFormat>
  <Paragraphs>82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Roboto</vt:lpstr>
      <vt:lpstr>Wingdings</vt:lpstr>
      <vt:lpstr>Office Theme</vt:lpstr>
      <vt:lpstr>Testing for COVID 19 in Children</vt:lpstr>
      <vt:lpstr>When to suspect COVID – 19 in a child?</vt:lpstr>
      <vt:lpstr>When should I get my child tested for COVID-19? </vt:lpstr>
      <vt:lpstr>When to test</vt:lpstr>
      <vt:lpstr>Which tests to do</vt:lpstr>
      <vt:lpstr>                     Rapid Antigen Tests (RATs)</vt:lpstr>
      <vt:lpstr>PowerPoint Presentation</vt:lpstr>
      <vt:lpstr>Points to Remember - RATs</vt:lpstr>
      <vt:lpstr>RT-PCR Testing</vt:lpstr>
      <vt:lpstr>PowerPoint Presentation</vt:lpstr>
      <vt:lpstr>Points to Remember – RT-PCR</vt:lpstr>
      <vt:lpstr>Points to Remember – Reporting of the Test</vt:lpstr>
      <vt:lpstr>What should I do if my child tests positive for COVID-19?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RT-PCR testing</dc:title>
  <dc:creator>USER</dc:creator>
  <cp:lastModifiedBy>hp</cp:lastModifiedBy>
  <cp:revision>32</cp:revision>
  <dcterms:created xsi:type="dcterms:W3CDTF">2021-06-25T08:39:57Z</dcterms:created>
  <dcterms:modified xsi:type="dcterms:W3CDTF">2021-07-02T09:11:29Z</dcterms:modified>
</cp:coreProperties>
</file>