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5" r:id="rId2"/>
    <p:sldId id="308" r:id="rId3"/>
    <p:sldId id="307" r:id="rId4"/>
    <p:sldId id="297" r:id="rId5"/>
    <p:sldId id="305" r:id="rId6"/>
    <p:sldId id="306" r:id="rId7"/>
    <p:sldId id="274" r:id="rId8"/>
    <p:sldId id="298" r:id="rId9"/>
    <p:sldId id="273" r:id="rId10"/>
    <p:sldId id="299" r:id="rId11"/>
    <p:sldId id="256" r:id="rId12"/>
    <p:sldId id="300" r:id="rId13"/>
    <p:sldId id="301" r:id="rId14"/>
    <p:sldId id="302" r:id="rId15"/>
    <p:sldId id="263" r:id="rId16"/>
    <p:sldId id="304" r:id="rId17"/>
    <p:sldId id="303" r:id="rId18"/>
    <p:sldId id="281" r:id="rId19"/>
    <p:sldId id="282" r:id="rId20"/>
    <p:sldId id="283" r:id="rId21"/>
    <p:sldId id="284" r:id="rId22"/>
    <p:sldId id="285" r:id="rId23"/>
    <p:sldId id="286" r:id="rId24"/>
    <p:sldId id="287" r:id="rId25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40" userDrawn="1">
          <p15:clr>
            <a:srgbClr val="A4A3A4"/>
          </p15:clr>
        </p15:guide>
        <p15:guide id="4" orient="horz" pos="2260" userDrawn="1">
          <p15:clr>
            <a:srgbClr val="A4A3A4"/>
          </p15:clr>
        </p15:guide>
        <p15:guide id="5" pos="40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722" autoAdjust="0"/>
  </p:normalViewPr>
  <p:slideViewPr>
    <p:cSldViewPr snapToObjects="1">
      <p:cViewPr varScale="1">
        <p:scale>
          <a:sx n="86" d="100"/>
          <a:sy n="86" d="100"/>
        </p:scale>
        <p:origin x="300" y="126"/>
      </p:cViewPr>
      <p:guideLst>
        <p:guide orient="horz" pos="2160"/>
        <p:guide pos="3840"/>
        <p:guide pos="3940"/>
        <p:guide orient="horz" pos="2260"/>
        <p:guide pos="4040"/>
      </p:guideLst>
    </p:cSldViewPr>
  </p:slideViewPr>
  <p:outlineViewPr>
    <p:cViewPr>
      <p:scale>
        <a:sx n="33" d="100"/>
        <a:sy n="33" d="100"/>
      </p:scale>
      <p:origin x="0" y="28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1.jpeg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#1">
  <dgm:title val=""/>
  <dgm:desc val=""/>
  <dgm:catLst>
    <dgm:cat type="accent3" pri="11200"/>
  </dgm:catLst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B5AB4-CC6A-4755-AB45-3484F612243D}" type="doc">
      <dgm:prSet loTypeId="urn:microsoft.com/office/officeart/2005/8/layout/chevron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3762F3FF-3C39-45D3-B9C0-45263715E78D}" type="pres">
      <dgm:prSet presAssocID="{CA6B5AB4-CC6A-4755-AB45-3484F61224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33CA9C7-FECF-494A-BF03-F475024F9FBF}" type="presOf" srcId="{CA6B5AB4-CC6A-4755-AB45-3484F612243D}" destId="{3762F3FF-3C39-45D3-B9C0-45263715E78D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3C5A05-A2FB-48F1-9947-A1CA9F417283}" type="doc">
      <dgm:prSet loTypeId="urn:microsoft.com/office/officeart/2005/8/layout/vList5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5D0FC959-7A57-4C8A-825F-9B5F3CD48F02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CN" b="0" noProof="1">
              <a:solidFill>
                <a:schemeClr val="tx1"/>
              </a:solidFill>
              <a:latin typeface="Gill Sans MT" panose="020B0502020104020203" pitchFamily="34" charset="0"/>
              <a:ea typeface="Calibri" panose="020F0502020204030204"/>
              <a:cs typeface="Times New Roman" panose="02020603050405020304"/>
              <a:sym typeface="Times New Roman" panose="02020603050405020304"/>
            </a:rPr>
            <a:t>Asymptomatic</a:t>
          </a:r>
          <a:endParaRPr lang="en-US" dirty="0">
            <a:solidFill>
              <a:schemeClr val="tx1"/>
            </a:solidFill>
          </a:endParaRPr>
        </a:p>
      </dgm:t>
    </dgm:pt>
    <dgm:pt modelId="{4FB57AA5-4FEB-4D5C-B0E0-B8C7B4C58C86}" type="parTrans" cxnId="{A96F40E5-89F7-4FC0-8656-4D91FE9360B2}">
      <dgm:prSet/>
      <dgm:spPr/>
      <dgm:t>
        <a:bodyPr/>
        <a:lstStyle/>
        <a:p>
          <a:endParaRPr lang="en-US"/>
        </a:p>
      </dgm:t>
    </dgm:pt>
    <dgm:pt modelId="{54CAD9D1-39A7-41B3-9D68-7BB8E1DF999A}" type="sibTrans" cxnId="{A96F40E5-89F7-4FC0-8656-4D91FE9360B2}">
      <dgm:prSet/>
      <dgm:spPr/>
      <dgm:t>
        <a:bodyPr/>
        <a:lstStyle/>
        <a:p>
          <a:endParaRPr lang="en-US"/>
        </a:p>
      </dgm:t>
    </dgm:pt>
    <dgm:pt modelId="{E66B0A2D-6120-44CB-91DC-89C91C14992B}">
      <dgm:prSet phldrT="[Text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US" altLang="zh-CN" sz="2400" b="0" dirty="0">
              <a:solidFill>
                <a:schemeClr val="tx1"/>
              </a:solidFill>
              <a:latin typeface="Gill Sans MT" panose="020B0502020104020203" pitchFamily="34" charset="0"/>
              <a:cs typeface="Calibri" panose="020F0502020204030204" pitchFamily="34" charset="0"/>
              <a:sym typeface="Times New Roman" panose="02020603050405020304" pitchFamily="18" charset="0"/>
            </a:rPr>
            <a:t>Infection is diagnosed while screening family members; </a:t>
          </a:r>
          <a:r>
            <a:rPr lang="en-US" altLang="zh-CN" sz="2400" b="0" dirty="0" smtClean="0">
              <a:solidFill>
                <a:schemeClr val="tx1"/>
              </a:solidFill>
              <a:latin typeface="Gill Sans MT" panose="020B0502020104020203" pitchFamily="34" charset="0"/>
              <a:cs typeface="Calibri" panose="020F0502020204030204" pitchFamily="34" charset="0"/>
              <a:sym typeface="Times New Roman" panose="02020603050405020304" pitchFamily="18" charset="0"/>
            </a:rPr>
            <a:t>child </a:t>
          </a:r>
          <a:r>
            <a:rPr lang="en-US" altLang="zh-CN" sz="2400" b="0" dirty="0">
              <a:solidFill>
                <a:schemeClr val="tx1"/>
              </a:solidFill>
              <a:latin typeface="Gill Sans MT" panose="020B0502020104020203" pitchFamily="34" charset="0"/>
              <a:cs typeface="Calibri" panose="020F0502020204030204" pitchFamily="34" charset="0"/>
              <a:sym typeface="Times New Roman" panose="02020603050405020304" pitchFamily="18" charset="0"/>
            </a:rPr>
            <a:t>is otherwise </a:t>
          </a:r>
          <a:r>
            <a:rPr lang="en-IN" altLang="en-US" sz="2400" b="0" dirty="0">
              <a:solidFill>
                <a:schemeClr val="tx1"/>
              </a:solidFill>
              <a:latin typeface="Gill Sans MT" panose="020B0502020104020203" pitchFamily="34" charset="0"/>
              <a:cs typeface="Calibri" panose="020F0502020204030204" pitchFamily="34" charset="0"/>
              <a:sym typeface="Times New Roman" panose="02020603050405020304" pitchFamily="18" charset="0"/>
            </a:rPr>
            <a:t>a</a:t>
          </a:r>
          <a:r>
            <a:rPr lang="en-US" altLang="zh-CN" sz="2400" b="0" dirty="0">
              <a:solidFill>
                <a:schemeClr val="tx1"/>
              </a:solidFill>
              <a:latin typeface="Gill Sans MT" panose="020B0502020104020203" pitchFamily="34" charset="0"/>
              <a:cs typeface="Calibri" panose="020F0502020204030204" pitchFamily="34" charset="0"/>
              <a:sym typeface="Times New Roman" panose="02020603050405020304" pitchFamily="18" charset="0"/>
            </a:rPr>
            <a:t>symptomatic.</a:t>
          </a:r>
          <a:endParaRPr lang="en-US" sz="2400" dirty="0"/>
        </a:p>
      </dgm:t>
    </dgm:pt>
    <dgm:pt modelId="{F468D673-EC38-4211-AEB7-68B281E14DDC}" type="parTrans" cxnId="{4463FD58-A2E4-48E0-96C4-340A4DCB7E41}">
      <dgm:prSet/>
      <dgm:spPr/>
      <dgm:t>
        <a:bodyPr/>
        <a:lstStyle/>
        <a:p>
          <a:endParaRPr lang="en-US"/>
        </a:p>
      </dgm:t>
    </dgm:pt>
    <dgm:pt modelId="{C4625E83-A637-46F6-BDF9-728A5FADCEF1}" type="sibTrans" cxnId="{4463FD58-A2E4-48E0-96C4-340A4DCB7E41}">
      <dgm:prSet/>
      <dgm:spPr/>
      <dgm:t>
        <a:bodyPr/>
        <a:lstStyle/>
        <a:p>
          <a:endParaRPr lang="en-US"/>
        </a:p>
      </dgm:t>
    </dgm:pt>
    <dgm:pt modelId="{5BB459BC-1912-462E-8E61-C2A882568216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b="0" dirty="0">
              <a:solidFill>
                <a:schemeClr val="tx1"/>
              </a:solidFill>
              <a:latin typeface="Gill Sans MT" panose="020B0502020104020203" pitchFamily="34" charset="0"/>
            </a:rPr>
            <a:t>Mild</a:t>
          </a:r>
          <a:endParaRPr lang="en-US" dirty="0">
            <a:solidFill>
              <a:schemeClr val="tx1"/>
            </a:solidFill>
          </a:endParaRPr>
        </a:p>
      </dgm:t>
    </dgm:pt>
    <dgm:pt modelId="{19E8BF6E-5BB2-4E03-AC8C-F7BA838A79BE}" type="parTrans" cxnId="{E1F496C8-6AD9-479A-A1DA-CB13EE425398}">
      <dgm:prSet/>
      <dgm:spPr/>
      <dgm:t>
        <a:bodyPr/>
        <a:lstStyle/>
        <a:p>
          <a:endParaRPr lang="en-US"/>
        </a:p>
      </dgm:t>
    </dgm:pt>
    <dgm:pt modelId="{49FB9DF1-0428-4B99-A78E-9203236A5CB1}" type="sibTrans" cxnId="{E1F496C8-6AD9-479A-A1DA-CB13EE425398}">
      <dgm:prSet/>
      <dgm:spPr/>
      <dgm:t>
        <a:bodyPr/>
        <a:lstStyle/>
        <a:p>
          <a:endParaRPr lang="en-US"/>
        </a:p>
      </dgm:t>
    </dgm:pt>
    <dgm:pt modelId="{6EB5927A-E62C-4AE2-BBDE-960BA0A9D2BF}">
      <dgm:prSet phldrT="[Text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IN" altLang="en-US" sz="2400" b="0" dirty="0">
              <a:latin typeface="Gill Sans MT" panose="020B0502020104020203" pitchFamily="34" charset="0"/>
              <a:cs typeface="Calibri" panose="020F0502020204030204" pitchFamily="34" charset="0"/>
              <a:sym typeface="Times New Roman" panose="02020603050405020304" pitchFamily="18" charset="0"/>
            </a:rPr>
            <a:t>F</a:t>
          </a:r>
          <a:r>
            <a:rPr lang="en-US" altLang="zh-CN" sz="2400" b="0" dirty="0">
              <a:latin typeface="Gill Sans MT" panose="020B0502020104020203" pitchFamily="34" charset="0"/>
              <a:cs typeface="Calibri" panose="020F0502020204030204" pitchFamily="34" charset="0"/>
              <a:sym typeface="Times New Roman" panose="02020603050405020304" pitchFamily="18" charset="0"/>
            </a:rPr>
            <a:t>ever and/or upper respiratory symptoms without any evidence of fast breathing and normal oxygen saturation on room air (Spo2 =&gt; 94%)</a:t>
          </a:r>
          <a:endParaRPr lang="en-US" sz="2400" dirty="0"/>
        </a:p>
      </dgm:t>
    </dgm:pt>
    <dgm:pt modelId="{904F3729-5BA8-4683-BDD4-F550D937DAA7}" type="parTrans" cxnId="{2BE4DBD9-C1C0-46D1-80F3-8121BD49FE21}">
      <dgm:prSet/>
      <dgm:spPr/>
      <dgm:t>
        <a:bodyPr/>
        <a:lstStyle/>
        <a:p>
          <a:endParaRPr lang="en-US"/>
        </a:p>
      </dgm:t>
    </dgm:pt>
    <dgm:pt modelId="{72DD4A11-C604-4E7B-8CF3-7E4BFCD60185}" type="sibTrans" cxnId="{2BE4DBD9-C1C0-46D1-80F3-8121BD49FE21}">
      <dgm:prSet/>
      <dgm:spPr/>
      <dgm:t>
        <a:bodyPr/>
        <a:lstStyle/>
        <a:p>
          <a:endParaRPr lang="en-US"/>
        </a:p>
      </dgm:t>
    </dgm:pt>
    <dgm:pt modelId="{C6BBEC38-4DA0-412C-ADC6-1D178E773F8C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b="0" dirty="0">
              <a:solidFill>
                <a:schemeClr val="tx1"/>
              </a:solidFill>
              <a:latin typeface="Gill Sans MT" panose="020B0502020104020203" pitchFamily="34" charset="0"/>
            </a:rPr>
            <a:t>Moderate</a:t>
          </a:r>
          <a:endParaRPr lang="en-US" dirty="0">
            <a:solidFill>
              <a:schemeClr val="tx1"/>
            </a:solidFill>
          </a:endParaRPr>
        </a:p>
      </dgm:t>
    </dgm:pt>
    <dgm:pt modelId="{197A5D44-D924-4FFE-82C1-F07BF77B1650}" type="parTrans" cxnId="{7920F254-F009-406E-A012-10844DF800A7}">
      <dgm:prSet/>
      <dgm:spPr/>
      <dgm:t>
        <a:bodyPr/>
        <a:lstStyle/>
        <a:p>
          <a:endParaRPr lang="en-US"/>
        </a:p>
      </dgm:t>
    </dgm:pt>
    <dgm:pt modelId="{7A28A70F-6C6F-4DA3-865A-28B9E861BF82}" type="sibTrans" cxnId="{7920F254-F009-406E-A012-10844DF800A7}">
      <dgm:prSet/>
      <dgm:spPr/>
      <dgm:t>
        <a:bodyPr/>
        <a:lstStyle/>
        <a:p>
          <a:endParaRPr lang="en-US"/>
        </a:p>
      </dgm:t>
    </dgm:pt>
    <dgm:pt modelId="{70B580E7-1053-4C85-8474-B48E8A4EFBB9}">
      <dgm:prSet phldrT="[Text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IN" altLang="en-US" sz="2400" b="0" dirty="0">
              <a:latin typeface="Gill Sans MT" panose="020B0502020104020203" pitchFamily="34" charset="0"/>
              <a:cs typeface="Calibri" panose="020F0502020204030204" pitchFamily="34" charset="0"/>
              <a:sym typeface="Times New Roman" panose="02020603050405020304" pitchFamily="18" charset="0"/>
            </a:rPr>
            <a:t>F</a:t>
          </a:r>
          <a:r>
            <a:rPr lang="en-US" altLang="zh-CN" sz="2400" b="0" dirty="0" err="1">
              <a:latin typeface="Gill Sans MT" panose="020B0502020104020203" pitchFamily="34" charset="0"/>
              <a:cs typeface="Calibri" panose="020F0502020204030204" pitchFamily="34" charset="0"/>
              <a:sym typeface="Times New Roman" panose="02020603050405020304" pitchFamily="18" charset="0"/>
            </a:rPr>
            <a:t>ast</a:t>
          </a:r>
          <a:r>
            <a:rPr lang="en-US" altLang="zh-CN" sz="2400" b="0" dirty="0">
              <a:latin typeface="Gill Sans MT" panose="020B0502020104020203" pitchFamily="34" charset="0"/>
              <a:cs typeface="Calibri" panose="020F0502020204030204" pitchFamily="34" charset="0"/>
              <a:sym typeface="Times New Roman" panose="02020603050405020304" pitchFamily="18" charset="0"/>
            </a:rPr>
            <a:t> breathing and/or oxygen saturation (SpO2) between 90-93% on room air.</a:t>
          </a:r>
          <a:endParaRPr lang="en-US" sz="2400" dirty="0"/>
        </a:p>
      </dgm:t>
    </dgm:pt>
    <dgm:pt modelId="{3ACF5973-D2E3-47E9-90C7-8E38C6447EDC}" type="parTrans" cxnId="{95B2886D-CB7C-4E0F-8844-D5DCA423C276}">
      <dgm:prSet/>
      <dgm:spPr/>
      <dgm:t>
        <a:bodyPr/>
        <a:lstStyle/>
        <a:p>
          <a:endParaRPr lang="en-US"/>
        </a:p>
      </dgm:t>
    </dgm:pt>
    <dgm:pt modelId="{4B90BFD1-D481-472F-8A60-6CACF8EBD7D2}" type="sibTrans" cxnId="{95B2886D-CB7C-4E0F-8844-D5DCA423C276}">
      <dgm:prSet/>
      <dgm:spPr/>
      <dgm:t>
        <a:bodyPr/>
        <a:lstStyle/>
        <a:p>
          <a:endParaRPr lang="en-US"/>
        </a:p>
      </dgm:t>
    </dgm:pt>
    <dgm:pt modelId="{E2E29639-FAB2-4B23-B4FE-28FB13B3AC16}">
      <dgm:prSet phldrT="[Text]"/>
      <dgm:spPr>
        <a:solidFill>
          <a:srgbClr val="AC3514"/>
        </a:solidFill>
      </dgm:spPr>
      <dgm:t>
        <a:bodyPr/>
        <a:lstStyle/>
        <a:p>
          <a:r>
            <a:rPr lang="en-IN" altLang="en-US" b="0" noProof="1">
              <a:solidFill>
                <a:schemeClr val="bg1"/>
              </a:solidFill>
              <a:latin typeface="Gill Sans MT" panose="020B0502020104020203" pitchFamily="34" charset="0"/>
              <a:ea typeface="Calibri" panose="020F0502020204030204"/>
              <a:cs typeface="Times New Roman" panose="02020603050405020304"/>
              <a:sym typeface="Times New Roman" panose="02020603050405020304"/>
            </a:rPr>
            <a:t>Severe disease</a:t>
          </a:r>
          <a:endParaRPr lang="en-US" dirty="0"/>
        </a:p>
      </dgm:t>
    </dgm:pt>
    <dgm:pt modelId="{93C621CB-5AA4-4159-A5EF-3E17018E1DB5}" type="parTrans" cxnId="{A9486BC0-0067-4CF5-A76B-CF6DFAE4AFA4}">
      <dgm:prSet/>
      <dgm:spPr/>
      <dgm:t>
        <a:bodyPr/>
        <a:lstStyle/>
        <a:p>
          <a:endParaRPr lang="en-US"/>
        </a:p>
      </dgm:t>
    </dgm:pt>
    <dgm:pt modelId="{8FECBE78-6F86-4307-80F5-FAE734731A3D}" type="sibTrans" cxnId="{A9486BC0-0067-4CF5-A76B-CF6DFAE4AFA4}">
      <dgm:prSet/>
      <dgm:spPr/>
      <dgm:t>
        <a:bodyPr/>
        <a:lstStyle/>
        <a:p>
          <a:endParaRPr lang="en-US"/>
        </a:p>
      </dgm:t>
    </dgm:pt>
    <dgm:pt modelId="{39F76464-8BA7-4C7E-B568-621F8BC45A9A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endParaRPr lang="en-US" sz="2400"/>
        </a:p>
      </dgm:t>
    </dgm:pt>
    <dgm:pt modelId="{190A972A-D8D6-493C-A915-AFC8D24AB921}" type="parTrans" cxnId="{057FA820-32F6-4D4F-99E0-712AF5496ADF}">
      <dgm:prSet/>
      <dgm:spPr/>
      <dgm:t>
        <a:bodyPr/>
        <a:lstStyle/>
        <a:p>
          <a:endParaRPr lang="en-US"/>
        </a:p>
      </dgm:t>
    </dgm:pt>
    <dgm:pt modelId="{9C194845-4B17-4FFD-AA05-30B2C8F1712C}" type="sibTrans" cxnId="{057FA820-32F6-4D4F-99E0-712AF5496ADF}">
      <dgm:prSet/>
      <dgm:spPr/>
      <dgm:t>
        <a:bodyPr/>
        <a:lstStyle/>
        <a:p>
          <a:endParaRPr lang="en-US"/>
        </a:p>
      </dgm:t>
    </dgm:pt>
    <dgm:pt modelId="{133649A8-0ECA-4D6E-AEEA-C9CD08EEC952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IN" altLang="en-US" sz="2400" b="0" dirty="0">
              <a:latin typeface="Gill Sans MT" panose="020B0502020104020203" pitchFamily="34" charset="0"/>
            </a:rPr>
            <a:t>A</a:t>
          </a:r>
          <a:r>
            <a:rPr lang="en-US" altLang="zh-CN" sz="2400" b="0" dirty="0" err="1">
              <a:latin typeface="Gill Sans MT" panose="020B0502020104020203" pitchFamily="34" charset="0"/>
            </a:rPr>
            <a:t>ny</a:t>
          </a:r>
          <a:r>
            <a:rPr lang="en-US" altLang="zh-CN" sz="2400" b="0" dirty="0">
              <a:latin typeface="Gill Sans MT" panose="020B0502020104020203" pitchFamily="34" charset="0"/>
            </a:rPr>
            <a:t> signs of severe respiratory distress and/or SpO2 less than 90% on room air. </a:t>
          </a:r>
          <a:endParaRPr lang="en-US" sz="2400" b="0" dirty="0">
            <a:latin typeface="Gill Sans MT" panose="020B0502020104020203" pitchFamily="34" charset="0"/>
          </a:endParaRPr>
        </a:p>
      </dgm:t>
    </dgm:pt>
    <dgm:pt modelId="{3B747DD6-3D4D-4D66-BDBA-21F62A7DCD61}" type="parTrans" cxnId="{7482C055-787A-4B60-A083-F289193EEB00}">
      <dgm:prSet/>
      <dgm:spPr/>
      <dgm:t>
        <a:bodyPr/>
        <a:lstStyle/>
        <a:p>
          <a:endParaRPr lang="en-US"/>
        </a:p>
      </dgm:t>
    </dgm:pt>
    <dgm:pt modelId="{6A2A775C-AF60-4D5C-957D-AFFDF8A637E7}" type="sibTrans" cxnId="{7482C055-787A-4B60-A083-F289193EEB00}">
      <dgm:prSet/>
      <dgm:spPr/>
      <dgm:t>
        <a:bodyPr/>
        <a:lstStyle/>
        <a:p>
          <a:endParaRPr lang="en-US"/>
        </a:p>
      </dgm:t>
    </dgm:pt>
    <dgm:pt modelId="{CB1CBE49-FCAA-4D86-87B7-7FBF0270DF39}" type="pres">
      <dgm:prSet presAssocID="{623C5A05-A2FB-48F1-9947-A1CA9F4172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1ED80C-91DE-4590-B8A9-11C1693FEDA2}" type="pres">
      <dgm:prSet presAssocID="{5D0FC959-7A57-4C8A-825F-9B5F3CD48F02}" presName="linNode" presStyleCnt="0"/>
      <dgm:spPr/>
    </dgm:pt>
    <dgm:pt modelId="{D2DA858F-297E-484F-83AA-CD1927BBE898}" type="pres">
      <dgm:prSet presAssocID="{5D0FC959-7A57-4C8A-825F-9B5F3CD48F02}" presName="parentText" presStyleLbl="node1" presStyleIdx="0" presStyleCnt="4" custScaleX="1017995" custLinFactNeighborY="34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EB260-B3C4-43F1-A36C-D4B033CEEF65}" type="pres">
      <dgm:prSet presAssocID="{5D0FC959-7A57-4C8A-825F-9B5F3CD48F02}" presName="descendantText" presStyleLbl="alignAccFollowNode1" presStyleIdx="0" presStyleCnt="4" custScaleX="16649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E97113-573F-4995-8CCA-066A625A324E}" type="pres">
      <dgm:prSet presAssocID="{54CAD9D1-39A7-41B3-9D68-7BB8E1DF999A}" presName="sp" presStyleCnt="0"/>
      <dgm:spPr/>
    </dgm:pt>
    <dgm:pt modelId="{DA0BB37B-7542-4D9E-969C-4154B71C0484}" type="pres">
      <dgm:prSet presAssocID="{5BB459BC-1912-462E-8E61-C2A882568216}" presName="linNode" presStyleCnt="0"/>
      <dgm:spPr/>
    </dgm:pt>
    <dgm:pt modelId="{9D83AA0B-539D-4951-A449-603E641380CA}" type="pres">
      <dgm:prSet presAssocID="{5BB459BC-1912-462E-8E61-C2A882568216}" presName="parentText" presStyleLbl="node1" presStyleIdx="1" presStyleCnt="4" custScaleX="763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026EF-AA79-4CB4-B74B-2D2E06D886C2}" type="pres">
      <dgm:prSet presAssocID="{5BB459BC-1912-462E-8E61-C2A882568216}" presName="descendantText" presStyleLbl="alignAccFollowNode1" presStyleIdx="1" presStyleCnt="4" custScaleX="1207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0387C-4CFB-45A3-ABCB-3A1D81B939EF}" type="pres">
      <dgm:prSet presAssocID="{49FB9DF1-0428-4B99-A78E-9203236A5CB1}" presName="sp" presStyleCnt="0"/>
      <dgm:spPr/>
    </dgm:pt>
    <dgm:pt modelId="{DBCD5CC2-773E-4000-BEDF-205114CD2A9F}" type="pres">
      <dgm:prSet presAssocID="{C6BBEC38-4DA0-412C-ADC6-1D178E773F8C}" presName="linNode" presStyleCnt="0"/>
      <dgm:spPr/>
    </dgm:pt>
    <dgm:pt modelId="{1F113DA1-DF88-4A19-B194-D05CE0401576}" type="pres">
      <dgm:prSet presAssocID="{C6BBEC38-4DA0-412C-ADC6-1D178E773F8C}" presName="parentText" presStyleLbl="node1" presStyleIdx="2" presStyleCnt="4" custScaleX="83390" custLinFactNeighborX="12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1A830-BAD0-451E-A012-6FF60BD2766F}" type="pres">
      <dgm:prSet presAssocID="{C6BBEC38-4DA0-412C-ADC6-1D178E773F8C}" presName="descendantText" presStyleLbl="alignAccFollowNode1" presStyleIdx="2" presStyleCnt="4" custScaleX="135173" custLinFactNeighborX="-925" custLinFactNeighborY="1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9B16E-6470-4EA6-9365-D1D3E6BDE843}" type="pres">
      <dgm:prSet presAssocID="{7A28A70F-6C6F-4DA3-865A-28B9E861BF82}" presName="sp" presStyleCnt="0"/>
      <dgm:spPr/>
    </dgm:pt>
    <dgm:pt modelId="{25483CC0-A40E-4AAD-8E1D-63AAD4F2D6C9}" type="pres">
      <dgm:prSet presAssocID="{E2E29639-FAB2-4B23-B4FE-28FB13B3AC16}" presName="linNode" presStyleCnt="0"/>
      <dgm:spPr/>
    </dgm:pt>
    <dgm:pt modelId="{B4DE2C69-50D0-4EA9-85A8-68C2D77716B9}" type="pres">
      <dgm:prSet presAssocID="{E2E29639-FAB2-4B23-B4FE-28FB13B3AC16}" presName="parentText" presStyleLbl="node1" presStyleIdx="3" presStyleCnt="4" custScaleX="796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476F4-E6A0-4CE6-9E64-9C4C79E207DB}" type="pres">
      <dgm:prSet presAssocID="{E2E29639-FAB2-4B23-B4FE-28FB13B3AC16}" presName="descendantText" presStyleLbl="alignAccFollowNode1" presStyleIdx="3" presStyleCnt="4" custScaleX="1254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B2886D-CB7C-4E0F-8844-D5DCA423C276}" srcId="{C6BBEC38-4DA0-412C-ADC6-1D178E773F8C}" destId="{70B580E7-1053-4C85-8474-B48E8A4EFBB9}" srcOrd="0" destOrd="0" parTransId="{3ACF5973-D2E3-47E9-90C7-8E38C6447EDC}" sibTransId="{4B90BFD1-D481-472F-8A60-6CACF8EBD7D2}"/>
    <dgm:cxn modelId="{2BE4DBD9-C1C0-46D1-80F3-8121BD49FE21}" srcId="{5BB459BC-1912-462E-8E61-C2A882568216}" destId="{6EB5927A-E62C-4AE2-BBDE-960BA0A9D2BF}" srcOrd="0" destOrd="0" parTransId="{904F3729-5BA8-4683-BDD4-F550D937DAA7}" sibTransId="{72DD4A11-C604-4E7B-8CF3-7E4BFCD60185}"/>
    <dgm:cxn modelId="{7920F254-F009-406E-A012-10844DF800A7}" srcId="{623C5A05-A2FB-48F1-9947-A1CA9F417283}" destId="{C6BBEC38-4DA0-412C-ADC6-1D178E773F8C}" srcOrd="2" destOrd="0" parTransId="{197A5D44-D924-4FFE-82C1-F07BF77B1650}" sibTransId="{7A28A70F-6C6F-4DA3-865A-28B9E861BF82}"/>
    <dgm:cxn modelId="{4BC3274F-548F-7940-A0C8-0ECB6FBECCDD}" type="presOf" srcId="{E66B0A2D-6120-44CB-91DC-89C91C14992B}" destId="{F48EB260-B3C4-43F1-A36C-D4B033CEEF65}" srcOrd="0" destOrd="0" presId="urn:microsoft.com/office/officeart/2005/8/layout/vList5"/>
    <dgm:cxn modelId="{A96F40E5-89F7-4FC0-8656-4D91FE9360B2}" srcId="{623C5A05-A2FB-48F1-9947-A1CA9F417283}" destId="{5D0FC959-7A57-4C8A-825F-9B5F3CD48F02}" srcOrd="0" destOrd="0" parTransId="{4FB57AA5-4FEB-4D5C-B0E0-B8C7B4C58C86}" sibTransId="{54CAD9D1-39A7-41B3-9D68-7BB8E1DF999A}"/>
    <dgm:cxn modelId="{2A9273FA-0BED-4D43-92E0-4ECC659E35DF}" type="presOf" srcId="{6EB5927A-E62C-4AE2-BBDE-960BA0A9D2BF}" destId="{12E026EF-AA79-4CB4-B74B-2D2E06D886C2}" srcOrd="0" destOrd="0" presId="urn:microsoft.com/office/officeart/2005/8/layout/vList5"/>
    <dgm:cxn modelId="{5EF5626F-8970-D741-A365-0FA7D4D56279}" type="presOf" srcId="{70B580E7-1053-4C85-8474-B48E8A4EFBB9}" destId="{9631A830-BAD0-451E-A012-6FF60BD2766F}" srcOrd="0" destOrd="0" presId="urn:microsoft.com/office/officeart/2005/8/layout/vList5"/>
    <dgm:cxn modelId="{8AD886E0-3263-4848-84F4-C300331943CB}" type="presOf" srcId="{133649A8-0ECA-4D6E-AEEA-C9CD08EEC952}" destId="{D81476F4-E6A0-4CE6-9E64-9C4C79E207DB}" srcOrd="0" destOrd="1" presId="urn:microsoft.com/office/officeart/2005/8/layout/vList5"/>
    <dgm:cxn modelId="{96441427-1F71-0340-9DA7-2C1C091B7A54}" type="presOf" srcId="{39F76464-8BA7-4C7E-B568-621F8BC45A9A}" destId="{D81476F4-E6A0-4CE6-9E64-9C4C79E207DB}" srcOrd="0" destOrd="0" presId="urn:microsoft.com/office/officeart/2005/8/layout/vList5"/>
    <dgm:cxn modelId="{8EA1C3D4-6953-0243-9B68-AA859A9D0616}" type="presOf" srcId="{C6BBEC38-4DA0-412C-ADC6-1D178E773F8C}" destId="{1F113DA1-DF88-4A19-B194-D05CE0401576}" srcOrd="0" destOrd="0" presId="urn:microsoft.com/office/officeart/2005/8/layout/vList5"/>
    <dgm:cxn modelId="{E1F496C8-6AD9-479A-A1DA-CB13EE425398}" srcId="{623C5A05-A2FB-48F1-9947-A1CA9F417283}" destId="{5BB459BC-1912-462E-8E61-C2A882568216}" srcOrd="1" destOrd="0" parTransId="{19E8BF6E-5BB2-4E03-AC8C-F7BA838A79BE}" sibTransId="{49FB9DF1-0428-4B99-A78E-9203236A5CB1}"/>
    <dgm:cxn modelId="{F724A4A1-72D2-734A-B47F-69B6CFCF68DE}" type="presOf" srcId="{E2E29639-FAB2-4B23-B4FE-28FB13B3AC16}" destId="{B4DE2C69-50D0-4EA9-85A8-68C2D77716B9}" srcOrd="0" destOrd="0" presId="urn:microsoft.com/office/officeart/2005/8/layout/vList5"/>
    <dgm:cxn modelId="{7482C055-787A-4B60-A083-F289193EEB00}" srcId="{E2E29639-FAB2-4B23-B4FE-28FB13B3AC16}" destId="{133649A8-0ECA-4D6E-AEEA-C9CD08EEC952}" srcOrd="1" destOrd="0" parTransId="{3B747DD6-3D4D-4D66-BDBA-21F62A7DCD61}" sibTransId="{6A2A775C-AF60-4D5C-957D-AFFDF8A637E7}"/>
    <dgm:cxn modelId="{6D149D0F-53B1-764F-BF34-4E73B6651E1E}" type="presOf" srcId="{5BB459BC-1912-462E-8E61-C2A882568216}" destId="{9D83AA0B-539D-4951-A449-603E641380CA}" srcOrd="0" destOrd="0" presId="urn:microsoft.com/office/officeart/2005/8/layout/vList5"/>
    <dgm:cxn modelId="{96A3897B-CE47-7142-A0CC-0D3A5D9250DC}" type="presOf" srcId="{5D0FC959-7A57-4C8A-825F-9B5F3CD48F02}" destId="{D2DA858F-297E-484F-83AA-CD1927BBE898}" srcOrd="0" destOrd="0" presId="urn:microsoft.com/office/officeart/2005/8/layout/vList5"/>
    <dgm:cxn modelId="{A9486BC0-0067-4CF5-A76B-CF6DFAE4AFA4}" srcId="{623C5A05-A2FB-48F1-9947-A1CA9F417283}" destId="{E2E29639-FAB2-4B23-B4FE-28FB13B3AC16}" srcOrd="3" destOrd="0" parTransId="{93C621CB-5AA4-4159-A5EF-3E17018E1DB5}" sibTransId="{8FECBE78-6F86-4307-80F5-FAE734731A3D}"/>
    <dgm:cxn modelId="{7DC16AAC-1534-0A4E-8302-418FFD487552}" type="presOf" srcId="{623C5A05-A2FB-48F1-9947-A1CA9F417283}" destId="{CB1CBE49-FCAA-4D86-87B7-7FBF0270DF39}" srcOrd="0" destOrd="0" presId="urn:microsoft.com/office/officeart/2005/8/layout/vList5"/>
    <dgm:cxn modelId="{057FA820-32F6-4D4F-99E0-712AF5496ADF}" srcId="{E2E29639-FAB2-4B23-B4FE-28FB13B3AC16}" destId="{39F76464-8BA7-4C7E-B568-621F8BC45A9A}" srcOrd="0" destOrd="0" parTransId="{190A972A-D8D6-493C-A915-AFC8D24AB921}" sibTransId="{9C194845-4B17-4FFD-AA05-30B2C8F1712C}"/>
    <dgm:cxn modelId="{4463FD58-A2E4-48E0-96C4-340A4DCB7E41}" srcId="{5D0FC959-7A57-4C8A-825F-9B5F3CD48F02}" destId="{E66B0A2D-6120-44CB-91DC-89C91C14992B}" srcOrd="0" destOrd="0" parTransId="{F468D673-EC38-4211-AEB7-68B281E14DDC}" sibTransId="{C4625E83-A637-46F6-BDF9-728A5FADCEF1}"/>
    <dgm:cxn modelId="{29D7330E-34D9-0B48-BAE0-E805CB25B4AB}" type="presParOf" srcId="{CB1CBE49-FCAA-4D86-87B7-7FBF0270DF39}" destId="{071ED80C-91DE-4590-B8A9-11C1693FEDA2}" srcOrd="0" destOrd="0" presId="urn:microsoft.com/office/officeart/2005/8/layout/vList5"/>
    <dgm:cxn modelId="{4E359535-E74E-9548-B86F-7F5E31EBEAE0}" type="presParOf" srcId="{071ED80C-91DE-4590-B8A9-11C1693FEDA2}" destId="{D2DA858F-297E-484F-83AA-CD1927BBE898}" srcOrd="0" destOrd="0" presId="urn:microsoft.com/office/officeart/2005/8/layout/vList5"/>
    <dgm:cxn modelId="{59586516-5D09-7C4A-A071-A6BBB2DD2DDF}" type="presParOf" srcId="{071ED80C-91DE-4590-B8A9-11C1693FEDA2}" destId="{F48EB260-B3C4-43F1-A36C-D4B033CEEF65}" srcOrd="1" destOrd="0" presId="urn:microsoft.com/office/officeart/2005/8/layout/vList5"/>
    <dgm:cxn modelId="{D7522009-C118-C143-BE8B-09AD6013DDF6}" type="presParOf" srcId="{CB1CBE49-FCAA-4D86-87B7-7FBF0270DF39}" destId="{E2E97113-573F-4995-8CCA-066A625A324E}" srcOrd="1" destOrd="0" presId="urn:microsoft.com/office/officeart/2005/8/layout/vList5"/>
    <dgm:cxn modelId="{FDCB2C33-A5D1-5C41-85B6-2D7BDD0E7BEF}" type="presParOf" srcId="{CB1CBE49-FCAA-4D86-87B7-7FBF0270DF39}" destId="{DA0BB37B-7542-4D9E-969C-4154B71C0484}" srcOrd="2" destOrd="0" presId="urn:microsoft.com/office/officeart/2005/8/layout/vList5"/>
    <dgm:cxn modelId="{1A5C597F-2D8C-2540-843C-B0C48BDA4A20}" type="presParOf" srcId="{DA0BB37B-7542-4D9E-969C-4154B71C0484}" destId="{9D83AA0B-539D-4951-A449-603E641380CA}" srcOrd="0" destOrd="0" presId="urn:microsoft.com/office/officeart/2005/8/layout/vList5"/>
    <dgm:cxn modelId="{476B2317-45C9-2B4D-B7D3-BD646AF5652D}" type="presParOf" srcId="{DA0BB37B-7542-4D9E-969C-4154B71C0484}" destId="{12E026EF-AA79-4CB4-B74B-2D2E06D886C2}" srcOrd="1" destOrd="0" presId="urn:microsoft.com/office/officeart/2005/8/layout/vList5"/>
    <dgm:cxn modelId="{C1AB7DA1-44EA-9C4D-BECD-E6DED4373EBA}" type="presParOf" srcId="{CB1CBE49-FCAA-4D86-87B7-7FBF0270DF39}" destId="{D630387C-4CFB-45A3-ABCB-3A1D81B939EF}" srcOrd="3" destOrd="0" presId="urn:microsoft.com/office/officeart/2005/8/layout/vList5"/>
    <dgm:cxn modelId="{51D5AA38-E84B-F64B-AF3B-CA91AD0A59B1}" type="presParOf" srcId="{CB1CBE49-FCAA-4D86-87B7-7FBF0270DF39}" destId="{DBCD5CC2-773E-4000-BEDF-205114CD2A9F}" srcOrd="4" destOrd="0" presId="urn:microsoft.com/office/officeart/2005/8/layout/vList5"/>
    <dgm:cxn modelId="{BEB71AD4-FC39-C840-BD21-42EE10CE84E3}" type="presParOf" srcId="{DBCD5CC2-773E-4000-BEDF-205114CD2A9F}" destId="{1F113DA1-DF88-4A19-B194-D05CE0401576}" srcOrd="0" destOrd="0" presId="urn:microsoft.com/office/officeart/2005/8/layout/vList5"/>
    <dgm:cxn modelId="{0F16CB08-31D3-3C4C-A823-8444FEDC690D}" type="presParOf" srcId="{DBCD5CC2-773E-4000-BEDF-205114CD2A9F}" destId="{9631A830-BAD0-451E-A012-6FF60BD2766F}" srcOrd="1" destOrd="0" presId="urn:microsoft.com/office/officeart/2005/8/layout/vList5"/>
    <dgm:cxn modelId="{4A2C0519-CBE6-F946-AD82-C0E8CDE8D25A}" type="presParOf" srcId="{CB1CBE49-FCAA-4D86-87B7-7FBF0270DF39}" destId="{A489B16E-6470-4EA6-9365-D1D3E6BDE843}" srcOrd="5" destOrd="0" presId="urn:microsoft.com/office/officeart/2005/8/layout/vList5"/>
    <dgm:cxn modelId="{BE43AABB-1588-8D4E-A2ED-29BD0D6A1356}" type="presParOf" srcId="{CB1CBE49-FCAA-4D86-87B7-7FBF0270DF39}" destId="{25483CC0-A40E-4AAD-8E1D-63AAD4F2D6C9}" srcOrd="6" destOrd="0" presId="urn:microsoft.com/office/officeart/2005/8/layout/vList5"/>
    <dgm:cxn modelId="{AE1E0358-2873-7F4A-B253-667ED50F31C4}" type="presParOf" srcId="{25483CC0-A40E-4AAD-8E1D-63AAD4F2D6C9}" destId="{B4DE2C69-50D0-4EA9-85A8-68C2D77716B9}" srcOrd="0" destOrd="0" presId="urn:microsoft.com/office/officeart/2005/8/layout/vList5"/>
    <dgm:cxn modelId="{372F971E-4E01-3B4A-8B42-33D1B2DD8622}" type="presParOf" srcId="{25483CC0-A40E-4AAD-8E1D-63AAD4F2D6C9}" destId="{D81476F4-E6A0-4CE6-9E64-9C4C79E207D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B16867-210F-4E98-A549-3A4D0799013F}" type="doc">
      <dgm:prSet loTypeId="urn:microsoft.com/office/officeart/2005/8/layout/radial1#2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02411E81-8A83-4E0B-9302-55C1BF7DAF95}">
      <dgm:prSet phldrT="[Text]" custT="1"/>
      <dgm:spPr/>
      <dgm:t>
        <a:bodyPr/>
        <a:lstStyle/>
        <a:p>
          <a:r>
            <a:rPr lang="en-GB" sz="1800" b="1" dirty="0"/>
            <a:t>Common symptoms of COVID’19 </a:t>
          </a:r>
          <a:endParaRPr lang="en-US" sz="1800" dirty="0"/>
        </a:p>
      </dgm:t>
    </dgm:pt>
    <dgm:pt modelId="{E3FF0AAD-41BC-465C-8DC6-BABD7AA44D82}" type="parTrans" cxnId="{42AF8E4F-8C44-476C-AB65-73CA5510B71B}">
      <dgm:prSet/>
      <dgm:spPr/>
      <dgm:t>
        <a:bodyPr/>
        <a:lstStyle/>
        <a:p>
          <a:endParaRPr lang="en-US"/>
        </a:p>
      </dgm:t>
    </dgm:pt>
    <dgm:pt modelId="{328BE59A-F291-4CFC-A48F-F6D0F5E14C21}" type="sibTrans" cxnId="{42AF8E4F-8C44-476C-AB65-73CA5510B71B}">
      <dgm:prSet/>
      <dgm:spPr/>
      <dgm:t>
        <a:bodyPr/>
        <a:lstStyle/>
        <a:p>
          <a:endParaRPr lang="en-US"/>
        </a:p>
      </dgm:t>
    </dgm:pt>
    <dgm:pt modelId="{DEB5522E-C5F8-458F-81D0-2B9F27B3E7EE}">
      <dgm:prSet phldrT="[Text]"/>
      <dgm:spPr>
        <a:blipFill rotWithShape="0">
          <a:blip xmlns:r="http://schemas.openxmlformats.org/officeDocument/2006/relationships" r:embed="rId1"/>
          <a:srcRect/>
          <a:stretch>
            <a:fillRect l="-9000" r="-9000"/>
          </a:stretch>
        </a:blipFill>
      </dgm:spPr>
      <dgm:t>
        <a:bodyPr/>
        <a:lstStyle/>
        <a:p>
          <a:endParaRPr lang="en-US" dirty="0"/>
        </a:p>
      </dgm:t>
    </dgm:pt>
    <dgm:pt modelId="{94F45254-DBC9-4CB5-873D-AB48DA55A8FA}" type="parTrans" cxnId="{C4EA86CA-F083-4F98-AA5B-9BEC1BED63D7}">
      <dgm:prSet/>
      <dgm:spPr/>
      <dgm:t>
        <a:bodyPr/>
        <a:lstStyle/>
        <a:p>
          <a:endParaRPr lang="en-US"/>
        </a:p>
      </dgm:t>
    </dgm:pt>
    <dgm:pt modelId="{13FE0083-3550-47C9-96CB-99AED14BE101}" type="sibTrans" cxnId="{C4EA86CA-F083-4F98-AA5B-9BEC1BED63D7}">
      <dgm:prSet/>
      <dgm:spPr/>
      <dgm:t>
        <a:bodyPr/>
        <a:lstStyle/>
        <a:p>
          <a:endParaRPr lang="en-US"/>
        </a:p>
      </dgm:t>
    </dgm:pt>
    <dgm:pt modelId="{645C32B6-C04E-4C87-A490-DDD78A9A54A4}">
      <dgm:prSet phldrT="[Text]"/>
      <dgm:spPr>
        <a:blipFill rotWithShape="0">
          <a:blip xmlns:r="http://schemas.openxmlformats.org/officeDocument/2006/relationships" r:embed="rId2"/>
          <a:srcRect/>
          <a:stretch>
            <a:fillRect l="-13000" r="-13000"/>
          </a:stretch>
        </a:blipFill>
      </dgm:spPr>
      <dgm:t>
        <a:bodyPr/>
        <a:lstStyle/>
        <a:p>
          <a:endParaRPr lang="en-US" dirty="0"/>
        </a:p>
      </dgm:t>
    </dgm:pt>
    <dgm:pt modelId="{F93EE8D1-C29C-42D8-BA76-075D536D3DA7}" type="parTrans" cxnId="{36227261-0273-4E95-A47A-3D149DACB90C}">
      <dgm:prSet/>
      <dgm:spPr/>
      <dgm:t>
        <a:bodyPr/>
        <a:lstStyle/>
        <a:p>
          <a:endParaRPr lang="en-US"/>
        </a:p>
      </dgm:t>
    </dgm:pt>
    <dgm:pt modelId="{E83690A0-4838-4267-9A48-3FEBD960014B}" type="sibTrans" cxnId="{36227261-0273-4E95-A47A-3D149DACB90C}">
      <dgm:prSet/>
      <dgm:spPr/>
      <dgm:t>
        <a:bodyPr/>
        <a:lstStyle/>
        <a:p>
          <a:endParaRPr lang="en-US"/>
        </a:p>
      </dgm:t>
    </dgm:pt>
    <dgm:pt modelId="{EF49AC26-3237-4508-8F7A-C54CB9D61737}">
      <dgm:prSet phldrT="[Text]"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en-US" dirty="0"/>
        </a:p>
      </dgm:t>
    </dgm:pt>
    <dgm:pt modelId="{3F192C12-F3C4-490E-84F6-322FC6243C7F}" type="parTrans" cxnId="{231ADF5F-4FDE-4B0B-8FAE-6AC3ED491C09}">
      <dgm:prSet/>
      <dgm:spPr/>
      <dgm:t>
        <a:bodyPr/>
        <a:lstStyle/>
        <a:p>
          <a:endParaRPr lang="en-US"/>
        </a:p>
      </dgm:t>
    </dgm:pt>
    <dgm:pt modelId="{FC134579-776C-4D5D-974D-ADC6D4D50002}" type="sibTrans" cxnId="{231ADF5F-4FDE-4B0B-8FAE-6AC3ED491C09}">
      <dgm:prSet/>
      <dgm:spPr/>
      <dgm:t>
        <a:bodyPr/>
        <a:lstStyle/>
        <a:p>
          <a:endParaRPr lang="en-US"/>
        </a:p>
      </dgm:t>
    </dgm:pt>
    <dgm:pt modelId="{94595A9E-656C-4643-96E3-1FBF92CD6D90}">
      <dgm:prSet phldrT="[Text]"/>
      <dgm:spPr>
        <a:blipFill rotWithShape="0">
          <a:blip xmlns:r="http://schemas.openxmlformats.org/officeDocument/2006/relationships" r:embed="rId4"/>
          <a:srcRect/>
          <a:stretch>
            <a:fillRect t="-6000" b="-6000"/>
          </a:stretch>
        </a:blipFill>
      </dgm:spPr>
      <dgm:t>
        <a:bodyPr/>
        <a:lstStyle/>
        <a:p>
          <a:endParaRPr lang="en-US" dirty="0"/>
        </a:p>
      </dgm:t>
    </dgm:pt>
    <dgm:pt modelId="{02214266-8AD3-4C5F-88B6-AB1A6C0AA999}" type="parTrans" cxnId="{F40FB6ED-0604-4B86-860B-4D4F347FDAE5}">
      <dgm:prSet/>
      <dgm:spPr/>
      <dgm:t>
        <a:bodyPr/>
        <a:lstStyle/>
        <a:p>
          <a:endParaRPr lang="en-US"/>
        </a:p>
      </dgm:t>
    </dgm:pt>
    <dgm:pt modelId="{08E4840A-897A-4CB5-9F04-169B2011339C}" type="sibTrans" cxnId="{F40FB6ED-0604-4B86-860B-4D4F347FDAE5}">
      <dgm:prSet/>
      <dgm:spPr/>
      <dgm:t>
        <a:bodyPr/>
        <a:lstStyle/>
        <a:p>
          <a:endParaRPr lang="en-US"/>
        </a:p>
      </dgm:t>
    </dgm:pt>
    <dgm:pt modelId="{344AA4BC-1B93-4B2B-B591-D168BC4BEF0C}">
      <dgm:prSet/>
      <dgm:spPr>
        <a:blipFill rotWithShape="0">
          <a:blip xmlns:r="http://schemas.openxmlformats.org/officeDocument/2006/relationships" r:embed="rId5" cstate="print"/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DA31DCDA-052B-4DD2-B194-3DB8A35EC454}" type="parTrans" cxnId="{345194A6-7F93-46FB-BBC1-95B6F52EB278}">
      <dgm:prSet/>
      <dgm:spPr/>
      <dgm:t>
        <a:bodyPr/>
        <a:lstStyle/>
        <a:p>
          <a:endParaRPr lang="en-US"/>
        </a:p>
      </dgm:t>
    </dgm:pt>
    <dgm:pt modelId="{923FAAEE-0732-43CC-9E73-888DFF20DE7D}" type="sibTrans" cxnId="{345194A6-7F93-46FB-BBC1-95B6F52EB278}">
      <dgm:prSet/>
      <dgm:spPr/>
      <dgm:t>
        <a:bodyPr/>
        <a:lstStyle/>
        <a:p>
          <a:endParaRPr lang="en-US"/>
        </a:p>
      </dgm:t>
    </dgm:pt>
    <dgm:pt modelId="{2B86EFA5-2B5F-4266-A114-95838407F051}">
      <dgm:prSet/>
      <dgm:spPr>
        <a:blipFill rotWithShape="0">
          <a:blip xmlns:r="http://schemas.openxmlformats.org/officeDocument/2006/relationships" r:embed="rId6" cstate="print"/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D09FF652-B97F-4C5A-AD54-74CBC210C72A}" type="parTrans" cxnId="{2520777B-A683-4851-A187-BAEA54A3B289}">
      <dgm:prSet/>
      <dgm:spPr/>
      <dgm:t>
        <a:bodyPr/>
        <a:lstStyle/>
        <a:p>
          <a:endParaRPr lang="en-US"/>
        </a:p>
      </dgm:t>
    </dgm:pt>
    <dgm:pt modelId="{B3802F70-D022-4084-A458-2EFCC9B6B7E7}" type="sibTrans" cxnId="{2520777B-A683-4851-A187-BAEA54A3B289}">
      <dgm:prSet/>
      <dgm:spPr/>
      <dgm:t>
        <a:bodyPr/>
        <a:lstStyle/>
        <a:p>
          <a:endParaRPr lang="en-US"/>
        </a:p>
      </dgm:t>
    </dgm:pt>
    <dgm:pt modelId="{00288B9C-D78D-4C15-9E6D-5D3600237155}">
      <dgm:prSet/>
      <dgm:spPr>
        <a:blipFill rotWithShape="0">
          <a:blip xmlns:r="http://schemas.openxmlformats.org/officeDocument/2006/relationships" r:embed="rId7"/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  <dgm:pt modelId="{469921E4-3241-4EB4-B60F-63A48C1AEB51}" type="parTrans" cxnId="{BD79CF0B-FB38-4E18-976B-7DD9E74980AE}">
      <dgm:prSet/>
      <dgm:spPr/>
      <dgm:t>
        <a:bodyPr/>
        <a:lstStyle/>
        <a:p>
          <a:endParaRPr lang="en-US"/>
        </a:p>
      </dgm:t>
    </dgm:pt>
    <dgm:pt modelId="{8E0AE0A5-8E9A-4F11-B778-FACB34B5CA13}" type="sibTrans" cxnId="{BD79CF0B-FB38-4E18-976B-7DD9E74980AE}">
      <dgm:prSet/>
      <dgm:spPr/>
      <dgm:t>
        <a:bodyPr/>
        <a:lstStyle/>
        <a:p>
          <a:endParaRPr lang="en-US"/>
        </a:p>
      </dgm:t>
    </dgm:pt>
    <dgm:pt modelId="{879CD299-ADF4-4C0B-8536-EF81519E42EE}">
      <dgm:prSet/>
      <dgm:spPr>
        <a:blipFill rotWithShape="0">
          <a:blip xmlns:r="http://schemas.openxmlformats.org/officeDocument/2006/relationships" r:embed="rId8"/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5E8C5714-5C37-47C9-88D7-CAE2DE02A559}" type="parTrans" cxnId="{38367EA0-A6E9-49AC-BE8B-50E88876A395}">
      <dgm:prSet/>
      <dgm:spPr/>
      <dgm:t>
        <a:bodyPr/>
        <a:lstStyle/>
        <a:p>
          <a:endParaRPr lang="en-US"/>
        </a:p>
      </dgm:t>
    </dgm:pt>
    <dgm:pt modelId="{B01F4A08-A0DE-48B7-912D-0F40A9A7BBF7}" type="sibTrans" cxnId="{38367EA0-A6E9-49AC-BE8B-50E88876A395}">
      <dgm:prSet/>
      <dgm:spPr/>
      <dgm:t>
        <a:bodyPr/>
        <a:lstStyle/>
        <a:p>
          <a:endParaRPr lang="en-US"/>
        </a:p>
      </dgm:t>
    </dgm:pt>
    <dgm:pt modelId="{7EBF06BB-D035-4844-8E18-62B2951A9A0C}">
      <dgm:prSet/>
      <dgm:spPr>
        <a:blipFill rotWithShape="0">
          <a:blip xmlns:r="http://schemas.openxmlformats.org/officeDocument/2006/relationships" r:embed="rId9"/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</dgm:pt>
    <dgm:pt modelId="{F5427C2E-9E79-4743-AE24-7D939EA74B0E}" type="parTrans" cxnId="{6F2F2FC9-1C12-4200-9FF8-7234DC60D9D3}">
      <dgm:prSet/>
      <dgm:spPr/>
      <dgm:t>
        <a:bodyPr/>
        <a:lstStyle/>
        <a:p>
          <a:endParaRPr lang="en-US"/>
        </a:p>
      </dgm:t>
    </dgm:pt>
    <dgm:pt modelId="{3E648AC2-353D-4E75-B4AD-CE410DA526B0}" type="sibTrans" cxnId="{6F2F2FC9-1C12-4200-9FF8-7234DC60D9D3}">
      <dgm:prSet/>
      <dgm:spPr/>
      <dgm:t>
        <a:bodyPr/>
        <a:lstStyle/>
        <a:p>
          <a:endParaRPr lang="en-US"/>
        </a:p>
      </dgm:t>
    </dgm:pt>
    <dgm:pt modelId="{DB169879-A6EA-4F83-8D09-A1D01E20AB3F}">
      <dgm:prSet/>
      <dgm:spPr>
        <a:blipFill rotWithShape="0">
          <a:blip xmlns:r="http://schemas.openxmlformats.org/officeDocument/2006/relationships" r:embed="rId10"/>
          <a:srcRect/>
          <a:stretch>
            <a:fillRect t="-11000" b="-11000"/>
          </a:stretch>
        </a:blipFill>
      </dgm:spPr>
      <dgm:t>
        <a:bodyPr/>
        <a:lstStyle/>
        <a:p>
          <a:endParaRPr lang="en-US"/>
        </a:p>
      </dgm:t>
    </dgm:pt>
    <dgm:pt modelId="{2E76251E-9F66-486E-9F79-1EEA30C6E408}" type="parTrans" cxnId="{D0911DA0-2ACF-42F0-902F-80A5E816FD17}">
      <dgm:prSet/>
      <dgm:spPr/>
      <dgm:t>
        <a:bodyPr/>
        <a:lstStyle/>
        <a:p>
          <a:endParaRPr lang="en-US"/>
        </a:p>
      </dgm:t>
    </dgm:pt>
    <dgm:pt modelId="{E2CCE122-529E-4287-B785-208767496ABE}" type="sibTrans" cxnId="{D0911DA0-2ACF-42F0-902F-80A5E816FD17}">
      <dgm:prSet/>
      <dgm:spPr/>
      <dgm:t>
        <a:bodyPr/>
        <a:lstStyle/>
        <a:p>
          <a:endParaRPr lang="en-US"/>
        </a:p>
      </dgm:t>
    </dgm:pt>
    <dgm:pt modelId="{74387F04-7E10-41D4-A158-23BAB8B28515}" type="pres">
      <dgm:prSet presAssocID="{66B16867-210F-4E98-A549-3A4D0799013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2C02C0-8D75-4465-A525-69FE7DFEAEA0}" type="pres">
      <dgm:prSet presAssocID="{02411E81-8A83-4E0B-9302-55C1BF7DAF95}" presName="centerShape" presStyleLbl="node0" presStyleIdx="0" presStyleCnt="1" custScaleX="154803" custScaleY="143452"/>
      <dgm:spPr/>
      <dgm:t>
        <a:bodyPr/>
        <a:lstStyle/>
        <a:p>
          <a:endParaRPr lang="en-US"/>
        </a:p>
      </dgm:t>
    </dgm:pt>
    <dgm:pt modelId="{627C2D6C-1B49-46C6-B88D-A80A8F152FF2}" type="pres">
      <dgm:prSet presAssocID="{94F45254-DBC9-4CB5-873D-AB48DA55A8FA}" presName="Name9" presStyleLbl="parChTrans1D2" presStyleIdx="0" presStyleCnt="10"/>
      <dgm:spPr/>
      <dgm:t>
        <a:bodyPr/>
        <a:lstStyle/>
        <a:p>
          <a:endParaRPr lang="en-US"/>
        </a:p>
      </dgm:t>
    </dgm:pt>
    <dgm:pt modelId="{15BD9C90-4CCB-4329-8E6F-57DF35625D8B}" type="pres">
      <dgm:prSet presAssocID="{94F45254-DBC9-4CB5-873D-AB48DA55A8FA}" presName="connTx" presStyleLbl="parChTrans1D2" presStyleIdx="0" presStyleCnt="10"/>
      <dgm:spPr/>
      <dgm:t>
        <a:bodyPr/>
        <a:lstStyle/>
        <a:p>
          <a:endParaRPr lang="en-US"/>
        </a:p>
      </dgm:t>
    </dgm:pt>
    <dgm:pt modelId="{3AF1AFF6-38A6-4044-AFF5-F2FCE19013FD}" type="pres">
      <dgm:prSet presAssocID="{DEB5522E-C5F8-458F-81D0-2B9F27B3E7EE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CCABA8-67DA-4041-A6D2-A98137FF6BBA}" type="pres">
      <dgm:prSet presAssocID="{F93EE8D1-C29C-42D8-BA76-075D536D3DA7}" presName="Name9" presStyleLbl="parChTrans1D2" presStyleIdx="1" presStyleCnt="10"/>
      <dgm:spPr/>
      <dgm:t>
        <a:bodyPr/>
        <a:lstStyle/>
        <a:p>
          <a:endParaRPr lang="en-US"/>
        </a:p>
      </dgm:t>
    </dgm:pt>
    <dgm:pt modelId="{B2C693C7-054E-438E-BD68-0301B133EDF9}" type="pres">
      <dgm:prSet presAssocID="{F93EE8D1-C29C-42D8-BA76-075D536D3DA7}" presName="connTx" presStyleLbl="parChTrans1D2" presStyleIdx="1" presStyleCnt="10"/>
      <dgm:spPr/>
      <dgm:t>
        <a:bodyPr/>
        <a:lstStyle/>
        <a:p>
          <a:endParaRPr lang="en-US"/>
        </a:p>
      </dgm:t>
    </dgm:pt>
    <dgm:pt modelId="{FD8A6B83-1E1D-429E-999E-CE01EF7DBD13}" type="pres">
      <dgm:prSet presAssocID="{645C32B6-C04E-4C87-A490-DDD78A9A54A4}" presName="node" presStyleLbl="node1" presStyleIdx="1" presStyleCnt="10" custRadScaleRad="91616" custRadScaleInc="38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AD758-3E77-4370-BA1C-17652DDFEE3B}" type="pres">
      <dgm:prSet presAssocID="{3F192C12-F3C4-490E-84F6-322FC6243C7F}" presName="Name9" presStyleLbl="parChTrans1D2" presStyleIdx="2" presStyleCnt="10"/>
      <dgm:spPr/>
      <dgm:t>
        <a:bodyPr/>
        <a:lstStyle/>
        <a:p>
          <a:endParaRPr lang="en-US"/>
        </a:p>
      </dgm:t>
    </dgm:pt>
    <dgm:pt modelId="{D922CF7D-235F-4BE7-A1C1-3229DA9DA9B9}" type="pres">
      <dgm:prSet presAssocID="{3F192C12-F3C4-490E-84F6-322FC6243C7F}" presName="connTx" presStyleLbl="parChTrans1D2" presStyleIdx="2" presStyleCnt="10"/>
      <dgm:spPr/>
      <dgm:t>
        <a:bodyPr/>
        <a:lstStyle/>
        <a:p>
          <a:endParaRPr lang="en-US"/>
        </a:p>
      </dgm:t>
    </dgm:pt>
    <dgm:pt modelId="{DEB44DE1-D5D6-437A-8EE7-310AE544128A}" type="pres">
      <dgm:prSet presAssocID="{EF49AC26-3237-4508-8F7A-C54CB9D61737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2A9DB-4155-467F-A855-0E59EDC3C20C}" type="pres">
      <dgm:prSet presAssocID="{02214266-8AD3-4C5F-88B6-AB1A6C0AA999}" presName="Name9" presStyleLbl="parChTrans1D2" presStyleIdx="3" presStyleCnt="10"/>
      <dgm:spPr/>
      <dgm:t>
        <a:bodyPr/>
        <a:lstStyle/>
        <a:p>
          <a:endParaRPr lang="en-US"/>
        </a:p>
      </dgm:t>
    </dgm:pt>
    <dgm:pt modelId="{2CFFAE5A-852D-4E22-B03B-C436F9B7B630}" type="pres">
      <dgm:prSet presAssocID="{02214266-8AD3-4C5F-88B6-AB1A6C0AA999}" presName="connTx" presStyleLbl="parChTrans1D2" presStyleIdx="3" presStyleCnt="10"/>
      <dgm:spPr/>
      <dgm:t>
        <a:bodyPr/>
        <a:lstStyle/>
        <a:p>
          <a:endParaRPr lang="en-US"/>
        </a:p>
      </dgm:t>
    </dgm:pt>
    <dgm:pt modelId="{AC99E633-5175-4BC0-9031-CE19B6F27E9F}" type="pres">
      <dgm:prSet presAssocID="{94595A9E-656C-4643-96E3-1FBF92CD6D90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B43812-6981-4A64-8481-8CF2CF8F1C60}" type="pres">
      <dgm:prSet presAssocID="{D09FF652-B97F-4C5A-AD54-74CBC210C72A}" presName="Name9" presStyleLbl="parChTrans1D2" presStyleIdx="4" presStyleCnt="10"/>
      <dgm:spPr/>
      <dgm:t>
        <a:bodyPr/>
        <a:lstStyle/>
        <a:p>
          <a:endParaRPr lang="en-US"/>
        </a:p>
      </dgm:t>
    </dgm:pt>
    <dgm:pt modelId="{FA4C6E86-AB05-40C1-BC0B-91545694525D}" type="pres">
      <dgm:prSet presAssocID="{D09FF652-B97F-4C5A-AD54-74CBC210C72A}" presName="connTx" presStyleLbl="parChTrans1D2" presStyleIdx="4" presStyleCnt="10"/>
      <dgm:spPr/>
      <dgm:t>
        <a:bodyPr/>
        <a:lstStyle/>
        <a:p>
          <a:endParaRPr lang="en-US"/>
        </a:p>
      </dgm:t>
    </dgm:pt>
    <dgm:pt modelId="{EA5F4455-82DC-4B36-A722-299CB7BF1A11}" type="pres">
      <dgm:prSet presAssocID="{2B86EFA5-2B5F-4266-A114-95838407F051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86483-CA86-4779-A737-5EA1B35A1229}" type="pres">
      <dgm:prSet presAssocID="{DA31DCDA-052B-4DD2-B194-3DB8A35EC454}" presName="Name9" presStyleLbl="parChTrans1D2" presStyleIdx="5" presStyleCnt="10"/>
      <dgm:spPr/>
      <dgm:t>
        <a:bodyPr/>
        <a:lstStyle/>
        <a:p>
          <a:endParaRPr lang="en-US"/>
        </a:p>
      </dgm:t>
    </dgm:pt>
    <dgm:pt modelId="{E77C8D30-C8DD-4D8E-85E4-4F74438DC52E}" type="pres">
      <dgm:prSet presAssocID="{DA31DCDA-052B-4DD2-B194-3DB8A35EC454}" presName="connTx" presStyleLbl="parChTrans1D2" presStyleIdx="5" presStyleCnt="10"/>
      <dgm:spPr/>
      <dgm:t>
        <a:bodyPr/>
        <a:lstStyle/>
        <a:p>
          <a:endParaRPr lang="en-US"/>
        </a:p>
      </dgm:t>
    </dgm:pt>
    <dgm:pt modelId="{C7A17B3D-0A4C-4A01-A0C6-3E8E3C308630}" type="pres">
      <dgm:prSet presAssocID="{344AA4BC-1B93-4B2B-B591-D168BC4BEF0C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2A087-90A0-425B-8682-F76E9E6D6D3F}" type="pres">
      <dgm:prSet presAssocID="{469921E4-3241-4EB4-B60F-63A48C1AEB51}" presName="Name9" presStyleLbl="parChTrans1D2" presStyleIdx="6" presStyleCnt="10"/>
      <dgm:spPr/>
      <dgm:t>
        <a:bodyPr/>
        <a:lstStyle/>
        <a:p>
          <a:endParaRPr lang="en-US"/>
        </a:p>
      </dgm:t>
    </dgm:pt>
    <dgm:pt modelId="{3810EADA-5D22-48F7-BD3A-986188528C25}" type="pres">
      <dgm:prSet presAssocID="{469921E4-3241-4EB4-B60F-63A48C1AEB51}" presName="connTx" presStyleLbl="parChTrans1D2" presStyleIdx="6" presStyleCnt="10"/>
      <dgm:spPr/>
      <dgm:t>
        <a:bodyPr/>
        <a:lstStyle/>
        <a:p>
          <a:endParaRPr lang="en-US"/>
        </a:p>
      </dgm:t>
    </dgm:pt>
    <dgm:pt modelId="{E24CDBEC-B380-4842-AD99-4DE1323809F4}" type="pres">
      <dgm:prSet presAssocID="{00288B9C-D78D-4C15-9E6D-5D3600237155}" presName="node" presStyleLbl="node1" presStyleIdx="6" presStyleCnt="10" custRadScaleRad="92993" custRadScaleInc="12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4DDC3-34E5-4609-AC65-9518C4C5B4EB}" type="pres">
      <dgm:prSet presAssocID="{5E8C5714-5C37-47C9-88D7-CAE2DE02A559}" presName="Name9" presStyleLbl="parChTrans1D2" presStyleIdx="7" presStyleCnt="10"/>
      <dgm:spPr/>
      <dgm:t>
        <a:bodyPr/>
        <a:lstStyle/>
        <a:p>
          <a:endParaRPr lang="en-US"/>
        </a:p>
      </dgm:t>
    </dgm:pt>
    <dgm:pt modelId="{FA987103-B38A-4B03-9746-F4BF1EBFD718}" type="pres">
      <dgm:prSet presAssocID="{5E8C5714-5C37-47C9-88D7-CAE2DE02A559}" presName="connTx" presStyleLbl="parChTrans1D2" presStyleIdx="7" presStyleCnt="10"/>
      <dgm:spPr/>
      <dgm:t>
        <a:bodyPr/>
        <a:lstStyle/>
        <a:p>
          <a:endParaRPr lang="en-US"/>
        </a:p>
      </dgm:t>
    </dgm:pt>
    <dgm:pt modelId="{8D12D3BF-887D-4294-9126-1896D31BE171}" type="pres">
      <dgm:prSet presAssocID="{879CD299-ADF4-4C0B-8536-EF81519E42EE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7BDE5-D8B1-49DA-AA1D-CCD3F8CE2A15}" type="pres">
      <dgm:prSet presAssocID="{F5427C2E-9E79-4743-AE24-7D939EA74B0E}" presName="Name9" presStyleLbl="parChTrans1D2" presStyleIdx="8" presStyleCnt="10"/>
      <dgm:spPr/>
      <dgm:t>
        <a:bodyPr/>
        <a:lstStyle/>
        <a:p>
          <a:endParaRPr lang="en-US"/>
        </a:p>
      </dgm:t>
    </dgm:pt>
    <dgm:pt modelId="{9F826F2B-9537-454B-88BF-1996C416FB72}" type="pres">
      <dgm:prSet presAssocID="{F5427C2E-9E79-4743-AE24-7D939EA74B0E}" presName="connTx" presStyleLbl="parChTrans1D2" presStyleIdx="8" presStyleCnt="10"/>
      <dgm:spPr/>
      <dgm:t>
        <a:bodyPr/>
        <a:lstStyle/>
        <a:p>
          <a:endParaRPr lang="en-US"/>
        </a:p>
      </dgm:t>
    </dgm:pt>
    <dgm:pt modelId="{6C743A99-099C-4919-918E-CF00D17AB660}" type="pres">
      <dgm:prSet presAssocID="{7EBF06BB-D035-4844-8E18-62B2951A9A0C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C466F-2AA7-4002-B19B-60F3288CFA24}" type="pres">
      <dgm:prSet presAssocID="{2E76251E-9F66-486E-9F79-1EEA30C6E408}" presName="Name9" presStyleLbl="parChTrans1D2" presStyleIdx="9" presStyleCnt="10"/>
      <dgm:spPr/>
      <dgm:t>
        <a:bodyPr/>
        <a:lstStyle/>
        <a:p>
          <a:endParaRPr lang="en-US"/>
        </a:p>
      </dgm:t>
    </dgm:pt>
    <dgm:pt modelId="{9FB9BC6D-1B4C-41AF-92B8-FA97A9B89873}" type="pres">
      <dgm:prSet presAssocID="{2E76251E-9F66-486E-9F79-1EEA30C6E408}" presName="connTx" presStyleLbl="parChTrans1D2" presStyleIdx="9" presStyleCnt="10"/>
      <dgm:spPr/>
      <dgm:t>
        <a:bodyPr/>
        <a:lstStyle/>
        <a:p>
          <a:endParaRPr lang="en-US"/>
        </a:p>
      </dgm:t>
    </dgm:pt>
    <dgm:pt modelId="{49C33349-A8B8-489F-9B19-B2536627E46E}" type="pres">
      <dgm:prSet presAssocID="{DB169879-A6EA-4F83-8D09-A1D01E20AB3F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09ED0F-9090-6941-861A-9B22BA977E3B}" type="presOf" srcId="{344AA4BC-1B93-4B2B-B591-D168BC4BEF0C}" destId="{C7A17B3D-0A4C-4A01-A0C6-3E8E3C308630}" srcOrd="0" destOrd="0" presId="urn:microsoft.com/office/officeart/2005/8/layout/radial1#2"/>
    <dgm:cxn modelId="{B3A5617C-14B9-0140-8984-CC63970EA64F}" type="presOf" srcId="{02214266-8AD3-4C5F-88B6-AB1A6C0AA999}" destId="{D6E2A9DB-4155-467F-A855-0E59EDC3C20C}" srcOrd="0" destOrd="0" presId="urn:microsoft.com/office/officeart/2005/8/layout/radial1#2"/>
    <dgm:cxn modelId="{57A184ED-E3B7-154C-A1D7-95B667CA51BB}" type="presOf" srcId="{3F192C12-F3C4-490E-84F6-322FC6243C7F}" destId="{D922CF7D-235F-4BE7-A1C1-3229DA9DA9B9}" srcOrd="1" destOrd="0" presId="urn:microsoft.com/office/officeart/2005/8/layout/radial1#2"/>
    <dgm:cxn modelId="{066E69D3-CF7E-B34B-9091-FE1144037292}" type="presOf" srcId="{469921E4-3241-4EB4-B60F-63A48C1AEB51}" destId="{3810EADA-5D22-48F7-BD3A-986188528C25}" srcOrd="1" destOrd="0" presId="urn:microsoft.com/office/officeart/2005/8/layout/radial1#2"/>
    <dgm:cxn modelId="{00EDA799-AE24-9843-8A6F-72DAA4313C7C}" type="presOf" srcId="{3F192C12-F3C4-490E-84F6-322FC6243C7F}" destId="{21BAD758-3E77-4370-BA1C-17652DDFEE3B}" srcOrd="0" destOrd="0" presId="urn:microsoft.com/office/officeart/2005/8/layout/radial1#2"/>
    <dgm:cxn modelId="{CF85186E-C0F7-E443-8C26-D19A4786015A}" type="presOf" srcId="{DB169879-A6EA-4F83-8D09-A1D01E20AB3F}" destId="{49C33349-A8B8-489F-9B19-B2536627E46E}" srcOrd="0" destOrd="0" presId="urn:microsoft.com/office/officeart/2005/8/layout/radial1#2"/>
    <dgm:cxn modelId="{38367EA0-A6E9-49AC-BE8B-50E88876A395}" srcId="{02411E81-8A83-4E0B-9302-55C1BF7DAF95}" destId="{879CD299-ADF4-4C0B-8536-EF81519E42EE}" srcOrd="7" destOrd="0" parTransId="{5E8C5714-5C37-47C9-88D7-CAE2DE02A559}" sibTransId="{B01F4A08-A0DE-48B7-912D-0F40A9A7BBF7}"/>
    <dgm:cxn modelId="{4963358D-8501-2C4F-B8DA-B5F591485819}" type="presOf" srcId="{469921E4-3241-4EB4-B60F-63A48C1AEB51}" destId="{86D2A087-90A0-425B-8682-F76E9E6D6D3F}" srcOrd="0" destOrd="0" presId="urn:microsoft.com/office/officeart/2005/8/layout/radial1#2"/>
    <dgm:cxn modelId="{A48E85AB-5096-DF44-A70D-39D2BBF4E3A2}" type="presOf" srcId="{F5427C2E-9E79-4743-AE24-7D939EA74B0E}" destId="{C4E7BDE5-D8B1-49DA-AA1D-CCD3F8CE2A15}" srcOrd="0" destOrd="0" presId="urn:microsoft.com/office/officeart/2005/8/layout/radial1#2"/>
    <dgm:cxn modelId="{F40FB6ED-0604-4B86-860B-4D4F347FDAE5}" srcId="{02411E81-8A83-4E0B-9302-55C1BF7DAF95}" destId="{94595A9E-656C-4643-96E3-1FBF92CD6D90}" srcOrd="3" destOrd="0" parTransId="{02214266-8AD3-4C5F-88B6-AB1A6C0AA999}" sibTransId="{08E4840A-897A-4CB5-9F04-169B2011339C}"/>
    <dgm:cxn modelId="{1C9EEAE5-729B-D341-B9BB-6642A9E9EF39}" type="presOf" srcId="{02411E81-8A83-4E0B-9302-55C1BF7DAF95}" destId="{5F2C02C0-8D75-4465-A525-69FE7DFEAEA0}" srcOrd="0" destOrd="0" presId="urn:microsoft.com/office/officeart/2005/8/layout/radial1#2"/>
    <dgm:cxn modelId="{44149368-1FC0-DB48-AAFA-5F7FCB3AA146}" type="presOf" srcId="{5E8C5714-5C37-47C9-88D7-CAE2DE02A559}" destId="{FA987103-B38A-4B03-9746-F4BF1EBFD718}" srcOrd="1" destOrd="0" presId="urn:microsoft.com/office/officeart/2005/8/layout/radial1#2"/>
    <dgm:cxn modelId="{EB043569-5F27-904E-9F1F-C6C20D74CB79}" type="presOf" srcId="{66B16867-210F-4E98-A549-3A4D0799013F}" destId="{74387F04-7E10-41D4-A158-23BAB8B28515}" srcOrd="0" destOrd="0" presId="urn:microsoft.com/office/officeart/2005/8/layout/radial1#2"/>
    <dgm:cxn modelId="{457531CB-6096-1346-B8DE-56832CAA3517}" type="presOf" srcId="{7EBF06BB-D035-4844-8E18-62B2951A9A0C}" destId="{6C743A99-099C-4919-918E-CF00D17AB660}" srcOrd="0" destOrd="0" presId="urn:microsoft.com/office/officeart/2005/8/layout/radial1#2"/>
    <dgm:cxn modelId="{5B452C10-182E-FB45-9389-5593F5D8554F}" type="presOf" srcId="{645C32B6-C04E-4C87-A490-DDD78A9A54A4}" destId="{FD8A6B83-1E1D-429E-999E-CE01EF7DBD13}" srcOrd="0" destOrd="0" presId="urn:microsoft.com/office/officeart/2005/8/layout/radial1#2"/>
    <dgm:cxn modelId="{BCE77CE4-129F-FF49-8AED-7C4DC3B835B9}" type="presOf" srcId="{DA31DCDA-052B-4DD2-B194-3DB8A35EC454}" destId="{B8B86483-CA86-4779-A737-5EA1B35A1229}" srcOrd="0" destOrd="0" presId="urn:microsoft.com/office/officeart/2005/8/layout/radial1#2"/>
    <dgm:cxn modelId="{36227261-0273-4E95-A47A-3D149DACB90C}" srcId="{02411E81-8A83-4E0B-9302-55C1BF7DAF95}" destId="{645C32B6-C04E-4C87-A490-DDD78A9A54A4}" srcOrd="1" destOrd="0" parTransId="{F93EE8D1-C29C-42D8-BA76-075D536D3DA7}" sibTransId="{E83690A0-4838-4267-9A48-3FEBD960014B}"/>
    <dgm:cxn modelId="{345194A6-7F93-46FB-BBC1-95B6F52EB278}" srcId="{02411E81-8A83-4E0B-9302-55C1BF7DAF95}" destId="{344AA4BC-1B93-4B2B-B591-D168BC4BEF0C}" srcOrd="5" destOrd="0" parTransId="{DA31DCDA-052B-4DD2-B194-3DB8A35EC454}" sibTransId="{923FAAEE-0732-43CC-9E73-888DFF20DE7D}"/>
    <dgm:cxn modelId="{B630E7A7-F74D-774B-A7F2-96DCF350CC08}" type="presOf" srcId="{94F45254-DBC9-4CB5-873D-AB48DA55A8FA}" destId="{627C2D6C-1B49-46C6-B88D-A80A8F152FF2}" srcOrd="0" destOrd="0" presId="urn:microsoft.com/office/officeart/2005/8/layout/radial1#2"/>
    <dgm:cxn modelId="{884F3A90-C675-9342-B7AB-1A93B8F12E59}" type="presOf" srcId="{DA31DCDA-052B-4DD2-B194-3DB8A35EC454}" destId="{E77C8D30-C8DD-4D8E-85E4-4F74438DC52E}" srcOrd="1" destOrd="0" presId="urn:microsoft.com/office/officeart/2005/8/layout/radial1#2"/>
    <dgm:cxn modelId="{231ADF5F-4FDE-4B0B-8FAE-6AC3ED491C09}" srcId="{02411E81-8A83-4E0B-9302-55C1BF7DAF95}" destId="{EF49AC26-3237-4508-8F7A-C54CB9D61737}" srcOrd="2" destOrd="0" parTransId="{3F192C12-F3C4-490E-84F6-322FC6243C7F}" sibTransId="{FC134579-776C-4D5D-974D-ADC6D4D50002}"/>
    <dgm:cxn modelId="{AA93B6B6-6D45-D044-A4F2-19E88F0FFFE4}" type="presOf" srcId="{F93EE8D1-C29C-42D8-BA76-075D536D3DA7}" destId="{B2C693C7-054E-438E-BD68-0301B133EDF9}" srcOrd="1" destOrd="0" presId="urn:microsoft.com/office/officeart/2005/8/layout/radial1#2"/>
    <dgm:cxn modelId="{B12F99C2-67C3-4247-A942-12B6E91F98FB}" type="presOf" srcId="{EF49AC26-3237-4508-8F7A-C54CB9D61737}" destId="{DEB44DE1-D5D6-437A-8EE7-310AE544128A}" srcOrd="0" destOrd="0" presId="urn:microsoft.com/office/officeart/2005/8/layout/radial1#2"/>
    <dgm:cxn modelId="{FED3BECF-5A33-F044-86E7-283FF535F7B5}" type="presOf" srcId="{02214266-8AD3-4C5F-88B6-AB1A6C0AA999}" destId="{2CFFAE5A-852D-4E22-B03B-C436F9B7B630}" srcOrd="1" destOrd="0" presId="urn:microsoft.com/office/officeart/2005/8/layout/radial1#2"/>
    <dgm:cxn modelId="{7A56144F-E6AB-374A-80B4-FB5A77B16AA0}" type="presOf" srcId="{2B86EFA5-2B5F-4266-A114-95838407F051}" destId="{EA5F4455-82DC-4B36-A722-299CB7BF1A11}" srcOrd="0" destOrd="0" presId="urn:microsoft.com/office/officeart/2005/8/layout/radial1#2"/>
    <dgm:cxn modelId="{EC2DFBE2-65C7-0D47-AAC1-22D8FC2690A0}" type="presOf" srcId="{D09FF652-B97F-4C5A-AD54-74CBC210C72A}" destId="{FA4C6E86-AB05-40C1-BC0B-91545694525D}" srcOrd="1" destOrd="0" presId="urn:microsoft.com/office/officeart/2005/8/layout/radial1#2"/>
    <dgm:cxn modelId="{4DD643AE-561F-2247-901D-C1E4C5F98B64}" type="presOf" srcId="{2E76251E-9F66-486E-9F79-1EEA30C6E408}" destId="{9FB9BC6D-1B4C-41AF-92B8-FA97A9B89873}" srcOrd="1" destOrd="0" presId="urn:microsoft.com/office/officeart/2005/8/layout/radial1#2"/>
    <dgm:cxn modelId="{2520777B-A683-4851-A187-BAEA54A3B289}" srcId="{02411E81-8A83-4E0B-9302-55C1BF7DAF95}" destId="{2B86EFA5-2B5F-4266-A114-95838407F051}" srcOrd="4" destOrd="0" parTransId="{D09FF652-B97F-4C5A-AD54-74CBC210C72A}" sibTransId="{B3802F70-D022-4084-A458-2EFCC9B6B7E7}"/>
    <dgm:cxn modelId="{42AF8E4F-8C44-476C-AB65-73CA5510B71B}" srcId="{66B16867-210F-4E98-A549-3A4D0799013F}" destId="{02411E81-8A83-4E0B-9302-55C1BF7DAF95}" srcOrd="0" destOrd="0" parTransId="{E3FF0AAD-41BC-465C-8DC6-BABD7AA44D82}" sibTransId="{328BE59A-F291-4CFC-A48F-F6D0F5E14C21}"/>
    <dgm:cxn modelId="{EF356640-DF3F-614E-AEE0-5602FACE9998}" type="presOf" srcId="{94595A9E-656C-4643-96E3-1FBF92CD6D90}" destId="{AC99E633-5175-4BC0-9031-CE19B6F27E9F}" srcOrd="0" destOrd="0" presId="urn:microsoft.com/office/officeart/2005/8/layout/radial1#2"/>
    <dgm:cxn modelId="{44BA9920-EAE3-9449-AAB3-561D2ECA8280}" type="presOf" srcId="{F93EE8D1-C29C-42D8-BA76-075D536D3DA7}" destId="{22CCABA8-67DA-4041-A6D2-A98137FF6BBA}" srcOrd="0" destOrd="0" presId="urn:microsoft.com/office/officeart/2005/8/layout/radial1#2"/>
    <dgm:cxn modelId="{2E6C1073-5AA6-CC42-8321-1A1985922AF8}" type="presOf" srcId="{F5427C2E-9E79-4743-AE24-7D939EA74B0E}" destId="{9F826F2B-9537-454B-88BF-1996C416FB72}" srcOrd="1" destOrd="0" presId="urn:microsoft.com/office/officeart/2005/8/layout/radial1#2"/>
    <dgm:cxn modelId="{3D149F3A-8D53-AE45-A07F-A7E74A099A6F}" type="presOf" srcId="{879CD299-ADF4-4C0B-8536-EF81519E42EE}" destId="{8D12D3BF-887D-4294-9126-1896D31BE171}" srcOrd="0" destOrd="0" presId="urn:microsoft.com/office/officeart/2005/8/layout/radial1#2"/>
    <dgm:cxn modelId="{C4EA86CA-F083-4F98-AA5B-9BEC1BED63D7}" srcId="{02411E81-8A83-4E0B-9302-55C1BF7DAF95}" destId="{DEB5522E-C5F8-458F-81D0-2B9F27B3E7EE}" srcOrd="0" destOrd="0" parTransId="{94F45254-DBC9-4CB5-873D-AB48DA55A8FA}" sibTransId="{13FE0083-3550-47C9-96CB-99AED14BE101}"/>
    <dgm:cxn modelId="{6F2F2FC9-1C12-4200-9FF8-7234DC60D9D3}" srcId="{02411E81-8A83-4E0B-9302-55C1BF7DAF95}" destId="{7EBF06BB-D035-4844-8E18-62B2951A9A0C}" srcOrd="8" destOrd="0" parTransId="{F5427C2E-9E79-4743-AE24-7D939EA74B0E}" sibTransId="{3E648AC2-353D-4E75-B4AD-CE410DA526B0}"/>
    <dgm:cxn modelId="{21AE888C-05AE-C349-B6B3-1F5737F7A79B}" type="presOf" srcId="{00288B9C-D78D-4C15-9E6D-5D3600237155}" destId="{E24CDBEC-B380-4842-AD99-4DE1323809F4}" srcOrd="0" destOrd="0" presId="urn:microsoft.com/office/officeart/2005/8/layout/radial1#2"/>
    <dgm:cxn modelId="{0512D81C-40F0-274B-A658-20E46EF617FE}" type="presOf" srcId="{DEB5522E-C5F8-458F-81D0-2B9F27B3E7EE}" destId="{3AF1AFF6-38A6-4044-AFF5-F2FCE19013FD}" srcOrd="0" destOrd="0" presId="urn:microsoft.com/office/officeart/2005/8/layout/radial1#2"/>
    <dgm:cxn modelId="{BD79CF0B-FB38-4E18-976B-7DD9E74980AE}" srcId="{02411E81-8A83-4E0B-9302-55C1BF7DAF95}" destId="{00288B9C-D78D-4C15-9E6D-5D3600237155}" srcOrd="6" destOrd="0" parTransId="{469921E4-3241-4EB4-B60F-63A48C1AEB51}" sibTransId="{8E0AE0A5-8E9A-4F11-B778-FACB34B5CA13}"/>
    <dgm:cxn modelId="{D0911DA0-2ACF-42F0-902F-80A5E816FD17}" srcId="{02411E81-8A83-4E0B-9302-55C1BF7DAF95}" destId="{DB169879-A6EA-4F83-8D09-A1D01E20AB3F}" srcOrd="9" destOrd="0" parTransId="{2E76251E-9F66-486E-9F79-1EEA30C6E408}" sibTransId="{E2CCE122-529E-4287-B785-208767496ABE}"/>
    <dgm:cxn modelId="{D257821A-AF73-FD43-A603-22472D895212}" type="presOf" srcId="{5E8C5714-5C37-47C9-88D7-CAE2DE02A559}" destId="{4414DDC3-34E5-4609-AC65-9518C4C5B4EB}" srcOrd="0" destOrd="0" presId="urn:microsoft.com/office/officeart/2005/8/layout/radial1#2"/>
    <dgm:cxn modelId="{082359B5-97F1-114D-8290-C4148AD849E7}" type="presOf" srcId="{2E76251E-9F66-486E-9F79-1EEA30C6E408}" destId="{BA2C466F-2AA7-4002-B19B-60F3288CFA24}" srcOrd="0" destOrd="0" presId="urn:microsoft.com/office/officeart/2005/8/layout/radial1#2"/>
    <dgm:cxn modelId="{E6744FD2-4587-074C-B4F6-B00373A19E40}" type="presOf" srcId="{D09FF652-B97F-4C5A-AD54-74CBC210C72A}" destId="{80B43812-6981-4A64-8481-8CF2CF8F1C60}" srcOrd="0" destOrd="0" presId="urn:microsoft.com/office/officeart/2005/8/layout/radial1#2"/>
    <dgm:cxn modelId="{2D1EC10D-317A-9C40-AE7E-BC7BB8CB2BD3}" type="presOf" srcId="{94F45254-DBC9-4CB5-873D-AB48DA55A8FA}" destId="{15BD9C90-4CCB-4329-8E6F-57DF35625D8B}" srcOrd="1" destOrd="0" presId="urn:microsoft.com/office/officeart/2005/8/layout/radial1#2"/>
    <dgm:cxn modelId="{B4515117-9847-C14B-A194-9D77FB8BA0B8}" type="presParOf" srcId="{74387F04-7E10-41D4-A158-23BAB8B28515}" destId="{5F2C02C0-8D75-4465-A525-69FE7DFEAEA0}" srcOrd="0" destOrd="0" presId="urn:microsoft.com/office/officeart/2005/8/layout/radial1#2"/>
    <dgm:cxn modelId="{8A31101B-406D-014C-8EE8-63DF6022C4E9}" type="presParOf" srcId="{74387F04-7E10-41D4-A158-23BAB8B28515}" destId="{627C2D6C-1B49-46C6-B88D-A80A8F152FF2}" srcOrd="1" destOrd="0" presId="urn:microsoft.com/office/officeart/2005/8/layout/radial1#2"/>
    <dgm:cxn modelId="{6E61B692-332F-314B-9628-BC5BC6F1C401}" type="presParOf" srcId="{627C2D6C-1B49-46C6-B88D-A80A8F152FF2}" destId="{15BD9C90-4CCB-4329-8E6F-57DF35625D8B}" srcOrd="0" destOrd="0" presId="urn:microsoft.com/office/officeart/2005/8/layout/radial1#2"/>
    <dgm:cxn modelId="{EEE021E1-D143-6A4E-A623-5D4D6346ACA4}" type="presParOf" srcId="{74387F04-7E10-41D4-A158-23BAB8B28515}" destId="{3AF1AFF6-38A6-4044-AFF5-F2FCE19013FD}" srcOrd="2" destOrd="0" presId="urn:microsoft.com/office/officeart/2005/8/layout/radial1#2"/>
    <dgm:cxn modelId="{B902ACA6-4CDC-A64A-8985-B43DABC49695}" type="presParOf" srcId="{74387F04-7E10-41D4-A158-23BAB8B28515}" destId="{22CCABA8-67DA-4041-A6D2-A98137FF6BBA}" srcOrd="3" destOrd="0" presId="urn:microsoft.com/office/officeart/2005/8/layout/radial1#2"/>
    <dgm:cxn modelId="{5C0FEC9F-568E-464F-BCF5-C1036B97E4A5}" type="presParOf" srcId="{22CCABA8-67DA-4041-A6D2-A98137FF6BBA}" destId="{B2C693C7-054E-438E-BD68-0301B133EDF9}" srcOrd="0" destOrd="0" presId="urn:microsoft.com/office/officeart/2005/8/layout/radial1#2"/>
    <dgm:cxn modelId="{DFF08711-9865-874F-8766-3085CD4CF173}" type="presParOf" srcId="{74387F04-7E10-41D4-A158-23BAB8B28515}" destId="{FD8A6B83-1E1D-429E-999E-CE01EF7DBD13}" srcOrd="4" destOrd="0" presId="urn:microsoft.com/office/officeart/2005/8/layout/radial1#2"/>
    <dgm:cxn modelId="{DE71CE63-3FBF-EE42-B235-51D07491E3C6}" type="presParOf" srcId="{74387F04-7E10-41D4-A158-23BAB8B28515}" destId="{21BAD758-3E77-4370-BA1C-17652DDFEE3B}" srcOrd="5" destOrd="0" presId="urn:microsoft.com/office/officeart/2005/8/layout/radial1#2"/>
    <dgm:cxn modelId="{460F6DFC-DC5F-4C4A-99FC-79B5CED7A7CC}" type="presParOf" srcId="{21BAD758-3E77-4370-BA1C-17652DDFEE3B}" destId="{D922CF7D-235F-4BE7-A1C1-3229DA9DA9B9}" srcOrd="0" destOrd="0" presId="urn:microsoft.com/office/officeart/2005/8/layout/radial1#2"/>
    <dgm:cxn modelId="{F98F8F63-FC36-A140-8D36-3050D2B700A6}" type="presParOf" srcId="{74387F04-7E10-41D4-A158-23BAB8B28515}" destId="{DEB44DE1-D5D6-437A-8EE7-310AE544128A}" srcOrd="6" destOrd="0" presId="urn:microsoft.com/office/officeart/2005/8/layout/radial1#2"/>
    <dgm:cxn modelId="{01EA30E9-8CDC-FD47-B507-AABF0F219661}" type="presParOf" srcId="{74387F04-7E10-41D4-A158-23BAB8B28515}" destId="{D6E2A9DB-4155-467F-A855-0E59EDC3C20C}" srcOrd="7" destOrd="0" presId="urn:microsoft.com/office/officeart/2005/8/layout/radial1#2"/>
    <dgm:cxn modelId="{19DD156F-086E-ED47-9C90-89608BF614BA}" type="presParOf" srcId="{D6E2A9DB-4155-467F-A855-0E59EDC3C20C}" destId="{2CFFAE5A-852D-4E22-B03B-C436F9B7B630}" srcOrd="0" destOrd="0" presId="urn:microsoft.com/office/officeart/2005/8/layout/radial1#2"/>
    <dgm:cxn modelId="{04185F89-549E-EC4A-A473-AFB08A284BEE}" type="presParOf" srcId="{74387F04-7E10-41D4-A158-23BAB8B28515}" destId="{AC99E633-5175-4BC0-9031-CE19B6F27E9F}" srcOrd="8" destOrd="0" presId="urn:microsoft.com/office/officeart/2005/8/layout/radial1#2"/>
    <dgm:cxn modelId="{064737D3-9A01-824F-9E65-E53CE7DB5999}" type="presParOf" srcId="{74387F04-7E10-41D4-A158-23BAB8B28515}" destId="{80B43812-6981-4A64-8481-8CF2CF8F1C60}" srcOrd="9" destOrd="0" presId="urn:microsoft.com/office/officeart/2005/8/layout/radial1#2"/>
    <dgm:cxn modelId="{DD845AED-DDC6-C146-B546-88A5B1F4BF92}" type="presParOf" srcId="{80B43812-6981-4A64-8481-8CF2CF8F1C60}" destId="{FA4C6E86-AB05-40C1-BC0B-91545694525D}" srcOrd="0" destOrd="0" presId="urn:microsoft.com/office/officeart/2005/8/layout/radial1#2"/>
    <dgm:cxn modelId="{1D7408E9-FA25-9143-8537-BA77C6328F9F}" type="presParOf" srcId="{74387F04-7E10-41D4-A158-23BAB8B28515}" destId="{EA5F4455-82DC-4B36-A722-299CB7BF1A11}" srcOrd="10" destOrd="0" presId="urn:microsoft.com/office/officeart/2005/8/layout/radial1#2"/>
    <dgm:cxn modelId="{FB857E09-2AB9-614C-8461-0C81E6467430}" type="presParOf" srcId="{74387F04-7E10-41D4-A158-23BAB8B28515}" destId="{B8B86483-CA86-4779-A737-5EA1B35A1229}" srcOrd="11" destOrd="0" presId="urn:microsoft.com/office/officeart/2005/8/layout/radial1#2"/>
    <dgm:cxn modelId="{610527E3-3F3F-6E47-B87F-2793C8F5957E}" type="presParOf" srcId="{B8B86483-CA86-4779-A737-5EA1B35A1229}" destId="{E77C8D30-C8DD-4D8E-85E4-4F74438DC52E}" srcOrd="0" destOrd="0" presId="urn:microsoft.com/office/officeart/2005/8/layout/radial1#2"/>
    <dgm:cxn modelId="{375F2CC6-05C0-7C43-8B0D-B4B756BC98D8}" type="presParOf" srcId="{74387F04-7E10-41D4-A158-23BAB8B28515}" destId="{C7A17B3D-0A4C-4A01-A0C6-3E8E3C308630}" srcOrd="12" destOrd="0" presId="urn:microsoft.com/office/officeart/2005/8/layout/radial1#2"/>
    <dgm:cxn modelId="{3CBA24B9-A80C-DA47-8E9C-F73A26E228E3}" type="presParOf" srcId="{74387F04-7E10-41D4-A158-23BAB8B28515}" destId="{86D2A087-90A0-425B-8682-F76E9E6D6D3F}" srcOrd="13" destOrd="0" presId="urn:microsoft.com/office/officeart/2005/8/layout/radial1#2"/>
    <dgm:cxn modelId="{6543FF8A-AC34-C847-8DDC-39791227BD5A}" type="presParOf" srcId="{86D2A087-90A0-425B-8682-F76E9E6D6D3F}" destId="{3810EADA-5D22-48F7-BD3A-986188528C25}" srcOrd="0" destOrd="0" presId="urn:microsoft.com/office/officeart/2005/8/layout/radial1#2"/>
    <dgm:cxn modelId="{207ECF85-083B-2C44-9487-E62CAC1EF7C1}" type="presParOf" srcId="{74387F04-7E10-41D4-A158-23BAB8B28515}" destId="{E24CDBEC-B380-4842-AD99-4DE1323809F4}" srcOrd="14" destOrd="0" presId="urn:microsoft.com/office/officeart/2005/8/layout/radial1#2"/>
    <dgm:cxn modelId="{D9F427FF-6C7A-2D44-BCC4-653C15FC0FD2}" type="presParOf" srcId="{74387F04-7E10-41D4-A158-23BAB8B28515}" destId="{4414DDC3-34E5-4609-AC65-9518C4C5B4EB}" srcOrd="15" destOrd="0" presId="urn:microsoft.com/office/officeart/2005/8/layout/radial1#2"/>
    <dgm:cxn modelId="{43BAF565-B318-E347-ACEB-D00083C54047}" type="presParOf" srcId="{4414DDC3-34E5-4609-AC65-9518C4C5B4EB}" destId="{FA987103-B38A-4B03-9746-F4BF1EBFD718}" srcOrd="0" destOrd="0" presId="urn:microsoft.com/office/officeart/2005/8/layout/radial1#2"/>
    <dgm:cxn modelId="{CD882093-A34F-6F45-81A0-9A850D489936}" type="presParOf" srcId="{74387F04-7E10-41D4-A158-23BAB8B28515}" destId="{8D12D3BF-887D-4294-9126-1896D31BE171}" srcOrd="16" destOrd="0" presId="urn:microsoft.com/office/officeart/2005/8/layout/radial1#2"/>
    <dgm:cxn modelId="{053684CD-1FB5-2A40-80A0-8CF62F21EEE4}" type="presParOf" srcId="{74387F04-7E10-41D4-A158-23BAB8B28515}" destId="{C4E7BDE5-D8B1-49DA-AA1D-CCD3F8CE2A15}" srcOrd="17" destOrd="0" presId="urn:microsoft.com/office/officeart/2005/8/layout/radial1#2"/>
    <dgm:cxn modelId="{0DAED508-C381-7942-BF57-961F57AF63DD}" type="presParOf" srcId="{C4E7BDE5-D8B1-49DA-AA1D-CCD3F8CE2A15}" destId="{9F826F2B-9537-454B-88BF-1996C416FB72}" srcOrd="0" destOrd="0" presId="urn:microsoft.com/office/officeart/2005/8/layout/radial1#2"/>
    <dgm:cxn modelId="{1E3008E0-B5C8-A24C-AE23-6A4EB3ED4274}" type="presParOf" srcId="{74387F04-7E10-41D4-A158-23BAB8B28515}" destId="{6C743A99-099C-4919-918E-CF00D17AB660}" srcOrd="18" destOrd="0" presId="urn:microsoft.com/office/officeart/2005/8/layout/radial1#2"/>
    <dgm:cxn modelId="{CD3C4D38-4C13-5D45-AC27-FBC425921FB8}" type="presParOf" srcId="{74387F04-7E10-41D4-A158-23BAB8B28515}" destId="{BA2C466F-2AA7-4002-B19B-60F3288CFA24}" srcOrd="19" destOrd="0" presId="urn:microsoft.com/office/officeart/2005/8/layout/radial1#2"/>
    <dgm:cxn modelId="{9FFBBA55-23EA-AB49-B2B5-1CF01817639C}" type="presParOf" srcId="{BA2C466F-2AA7-4002-B19B-60F3288CFA24}" destId="{9FB9BC6D-1B4C-41AF-92B8-FA97A9B89873}" srcOrd="0" destOrd="0" presId="urn:microsoft.com/office/officeart/2005/8/layout/radial1#2"/>
    <dgm:cxn modelId="{BF0903A0-6ED5-9446-9C09-666D8FCA6692}" type="presParOf" srcId="{74387F04-7E10-41D4-A158-23BAB8B28515}" destId="{49C33349-A8B8-489F-9B19-B2536627E46E}" srcOrd="20" destOrd="0" presId="urn:microsoft.com/office/officeart/2005/8/layout/radial1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805201-D4DF-429F-8D44-46B14690DEA1}" type="doc">
      <dgm:prSet loTypeId="urn:microsoft.com/office/officeart/2005/8/layout/radial1#1" loCatId="cycle" qsTypeId="urn:microsoft.com/office/officeart/2005/8/quickstyle/3d3#1" qsCatId="3D" csTypeId="urn:microsoft.com/office/officeart/2005/8/colors/accent3_2#1" csCatId="accent3" phldr="1"/>
      <dgm:spPr/>
      <dgm:t>
        <a:bodyPr/>
        <a:lstStyle/>
        <a:p>
          <a:endParaRPr lang="en-IN"/>
        </a:p>
      </dgm:t>
    </dgm:pt>
    <dgm:pt modelId="{E2A0299E-460E-4CB6-B9F1-BC58E921EC9E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IN" dirty="0"/>
            <a:t/>
          </a:r>
          <a:br>
            <a:rPr lang="en-IN" dirty="0"/>
          </a:br>
          <a:endParaRPr lang="en-IN" dirty="0"/>
        </a:p>
      </dgm:t>
    </dgm:pt>
    <dgm:pt modelId="{3FDBADE7-138A-4CFC-AD21-B80067759D0D}" type="parTrans" cxnId="{85DBA983-F882-48A7-A78A-705C32787CBB}">
      <dgm:prSet/>
      <dgm:spPr/>
      <dgm:t>
        <a:bodyPr/>
        <a:lstStyle/>
        <a:p>
          <a:endParaRPr lang="en-IN"/>
        </a:p>
      </dgm:t>
    </dgm:pt>
    <dgm:pt modelId="{3639721C-2664-4638-8AC0-D00B08667B77}" type="sibTrans" cxnId="{85DBA983-F882-48A7-A78A-705C32787CBB}">
      <dgm:prSet/>
      <dgm:spPr/>
      <dgm:t>
        <a:bodyPr/>
        <a:lstStyle/>
        <a:p>
          <a:endParaRPr lang="en-IN"/>
        </a:p>
      </dgm:t>
    </dgm:pt>
    <dgm:pt modelId="{0AB0BE10-1BEE-4E9A-AA8D-7063615754CC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IN" dirty="0"/>
            <a:t/>
          </a:r>
          <a:br>
            <a:rPr lang="en-IN" dirty="0"/>
          </a:br>
          <a:endParaRPr lang="en-IN" dirty="0"/>
        </a:p>
      </dgm:t>
    </dgm:pt>
    <dgm:pt modelId="{CEE9F945-DCF6-4298-8F36-91AD56242402}" type="parTrans" cxnId="{D797DF70-00D3-4D75-AF60-829F43DB17E4}">
      <dgm:prSet/>
      <dgm:spPr/>
      <dgm:t>
        <a:bodyPr/>
        <a:lstStyle/>
        <a:p>
          <a:endParaRPr lang="en-IN"/>
        </a:p>
      </dgm:t>
    </dgm:pt>
    <dgm:pt modelId="{8A01EA65-2681-4525-B113-6F9CE08D3DE7}" type="sibTrans" cxnId="{D797DF70-00D3-4D75-AF60-829F43DB17E4}">
      <dgm:prSet/>
      <dgm:spPr/>
      <dgm:t>
        <a:bodyPr/>
        <a:lstStyle/>
        <a:p>
          <a:endParaRPr lang="en-IN"/>
        </a:p>
      </dgm:t>
    </dgm:pt>
    <dgm:pt modelId="{7F2C6879-E357-46F2-8BC0-990F3DE34B51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IN" dirty="0"/>
        </a:p>
      </dgm:t>
    </dgm:pt>
    <dgm:pt modelId="{0846362C-1D25-449D-88FB-80D614289167}" type="parTrans" cxnId="{7BF85110-4435-489A-9884-170033BD2CD3}">
      <dgm:prSet/>
      <dgm:spPr/>
      <dgm:t>
        <a:bodyPr/>
        <a:lstStyle/>
        <a:p>
          <a:endParaRPr lang="en-IN"/>
        </a:p>
      </dgm:t>
    </dgm:pt>
    <dgm:pt modelId="{A072E118-51A3-41DC-8E95-7F1F30FB6F61}" type="sibTrans" cxnId="{7BF85110-4435-489A-9884-170033BD2CD3}">
      <dgm:prSet/>
      <dgm:spPr/>
      <dgm:t>
        <a:bodyPr/>
        <a:lstStyle/>
        <a:p>
          <a:endParaRPr lang="en-IN"/>
        </a:p>
      </dgm:t>
    </dgm:pt>
    <dgm:pt modelId="{0F0C9B21-C7CA-494F-BECC-51F37527F8DB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IN" dirty="0"/>
            <a:t/>
          </a:r>
          <a:br>
            <a:rPr lang="en-IN" dirty="0"/>
          </a:br>
          <a:endParaRPr lang="en-IN" dirty="0"/>
        </a:p>
      </dgm:t>
    </dgm:pt>
    <dgm:pt modelId="{223354B4-1CBA-44A2-BF2D-8CEE286597A4}" type="sibTrans" cxnId="{37A11260-14EF-44C1-9C8C-43756C787CCB}">
      <dgm:prSet/>
      <dgm:spPr/>
      <dgm:t>
        <a:bodyPr/>
        <a:lstStyle/>
        <a:p>
          <a:endParaRPr lang="en-IN"/>
        </a:p>
      </dgm:t>
    </dgm:pt>
    <dgm:pt modelId="{470D8E6C-FDAE-4263-B034-F37C53CA2A61}" type="parTrans" cxnId="{37A11260-14EF-44C1-9C8C-43756C787CCB}">
      <dgm:prSet/>
      <dgm:spPr/>
      <dgm:t>
        <a:bodyPr/>
        <a:lstStyle/>
        <a:p>
          <a:endParaRPr lang="en-IN"/>
        </a:p>
      </dgm:t>
    </dgm:pt>
    <dgm:pt modelId="{E078C15C-82B9-4C43-8E30-96371447EB8B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IN" dirty="0"/>
        </a:p>
      </dgm:t>
    </dgm:pt>
    <dgm:pt modelId="{D41F1536-5419-4077-9859-3D5E2BFFD5AF}" type="parTrans" cxnId="{7138B25D-E498-40BD-9A27-0E873419D1DF}">
      <dgm:prSet/>
      <dgm:spPr/>
      <dgm:t>
        <a:bodyPr/>
        <a:lstStyle/>
        <a:p>
          <a:endParaRPr lang="en-IN"/>
        </a:p>
      </dgm:t>
    </dgm:pt>
    <dgm:pt modelId="{A392FB2A-2E91-401E-A459-3C2B9AD28355}" type="sibTrans" cxnId="{7138B25D-E498-40BD-9A27-0E873419D1DF}">
      <dgm:prSet/>
      <dgm:spPr/>
      <dgm:t>
        <a:bodyPr/>
        <a:lstStyle/>
        <a:p>
          <a:endParaRPr lang="en-IN"/>
        </a:p>
      </dgm:t>
    </dgm:pt>
    <dgm:pt modelId="{4F312ED8-38A4-4BFE-8AF3-1E8E1B611C57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IN" dirty="0"/>
        </a:p>
      </dgm:t>
    </dgm:pt>
    <dgm:pt modelId="{08447A72-D353-4924-BFA0-E5D32160FE5D}" type="parTrans" cxnId="{C221E12D-6ED2-4DBF-962C-0ABDB15A544D}">
      <dgm:prSet/>
      <dgm:spPr/>
      <dgm:t>
        <a:bodyPr/>
        <a:lstStyle/>
        <a:p>
          <a:endParaRPr lang="en-IN"/>
        </a:p>
      </dgm:t>
    </dgm:pt>
    <dgm:pt modelId="{29443BE2-8BD1-4E0C-8473-5527ACCD11A0}" type="sibTrans" cxnId="{C221E12D-6ED2-4DBF-962C-0ABDB15A544D}">
      <dgm:prSet/>
      <dgm:spPr/>
      <dgm:t>
        <a:bodyPr/>
        <a:lstStyle/>
        <a:p>
          <a:endParaRPr lang="en-IN"/>
        </a:p>
      </dgm:t>
    </dgm:pt>
    <dgm:pt modelId="{6E21E9A3-F019-4DFE-B6DC-FE9AF6EC768D}">
      <dgm:prSet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pPr defTabSz="2178050">
            <a:spcAft>
              <a:spcPct val="35000"/>
            </a:spcAft>
          </a:pPr>
          <a:endParaRPr lang="en-IN" dirty="0"/>
        </a:p>
      </dgm:t>
    </dgm:pt>
    <dgm:pt modelId="{72062577-9ED1-4CD8-8AD1-F0831E360017}" type="parTrans" cxnId="{8FBE7D7F-C7C5-461C-9B67-E2C78C70ED93}">
      <dgm:prSet/>
      <dgm:spPr/>
      <dgm:t>
        <a:bodyPr/>
        <a:lstStyle/>
        <a:p>
          <a:endParaRPr lang="en-IN"/>
        </a:p>
      </dgm:t>
    </dgm:pt>
    <dgm:pt modelId="{6D18812B-670B-49AE-9CD0-C2AF04663D02}" type="sibTrans" cxnId="{8FBE7D7F-C7C5-461C-9B67-E2C78C70ED93}">
      <dgm:prSet/>
      <dgm:spPr/>
      <dgm:t>
        <a:bodyPr/>
        <a:lstStyle/>
        <a:p>
          <a:endParaRPr lang="en-IN"/>
        </a:p>
      </dgm:t>
    </dgm:pt>
    <dgm:pt modelId="{E2001290-FB18-4125-A72D-C31A08D18B56}">
      <dgm:prSet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IN" dirty="0"/>
        </a:p>
      </dgm:t>
    </dgm:pt>
    <dgm:pt modelId="{C129A4CF-243D-41DB-9D3C-DED9F95858D1}" type="parTrans" cxnId="{61BD0925-0C13-4FE9-AFE9-13630D65A1D7}">
      <dgm:prSet/>
      <dgm:spPr/>
      <dgm:t>
        <a:bodyPr/>
        <a:lstStyle/>
        <a:p>
          <a:endParaRPr lang="en-IN"/>
        </a:p>
      </dgm:t>
    </dgm:pt>
    <dgm:pt modelId="{227F5867-F129-4D99-AB1D-F9ABFDD6DDDF}" type="sibTrans" cxnId="{61BD0925-0C13-4FE9-AFE9-13630D65A1D7}">
      <dgm:prSet/>
      <dgm:spPr/>
      <dgm:t>
        <a:bodyPr/>
        <a:lstStyle/>
        <a:p>
          <a:endParaRPr lang="en-IN"/>
        </a:p>
      </dgm:t>
    </dgm:pt>
    <dgm:pt modelId="{78E53E0E-0743-4A19-8921-5914AB2E5CDB}" type="pres">
      <dgm:prSet presAssocID="{4E805201-D4DF-429F-8D44-46B14690DEA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77185F-780B-4ECE-A3C0-475251B82BD0}" type="pres">
      <dgm:prSet presAssocID="{E2A0299E-460E-4CB6-B9F1-BC58E921EC9E}" presName="centerShape" presStyleLbl="node0" presStyleIdx="0" presStyleCnt="1" custLinFactNeighborX="-395" custLinFactNeighborY="-2344"/>
      <dgm:spPr/>
      <dgm:t>
        <a:bodyPr/>
        <a:lstStyle/>
        <a:p>
          <a:endParaRPr lang="en-US"/>
        </a:p>
      </dgm:t>
    </dgm:pt>
    <dgm:pt modelId="{8ADB4563-CE68-450B-A30C-369D1F1E7953}" type="pres">
      <dgm:prSet presAssocID="{CEE9F945-DCF6-4298-8F36-91AD56242402}" presName="Name9" presStyleLbl="parChTrans1D2" presStyleIdx="0" presStyleCnt="7"/>
      <dgm:spPr/>
      <dgm:t>
        <a:bodyPr/>
        <a:lstStyle/>
        <a:p>
          <a:endParaRPr lang="en-US"/>
        </a:p>
      </dgm:t>
    </dgm:pt>
    <dgm:pt modelId="{E1AA492C-5E95-494A-B95D-A17F9728202C}" type="pres">
      <dgm:prSet presAssocID="{CEE9F945-DCF6-4298-8F36-91AD56242402}" presName="connTx" presStyleLbl="parChTrans1D2" presStyleIdx="0" presStyleCnt="7"/>
      <dgm:spPr/>
      <dgm:t>
        <a:bodyPr/>
        <a:lstStyle/>
        <a:p>
          <a:endParaRPr lang="en-US"/>
        </a:p>
      </dgm:t>
    </dgm:pt>
    <dgm:pt modelId="{2F1A66C6-92F2-4E82-9242-F0399E61A2CB}" type="pres">
      <dgm:prSet presAssocID="{0AB0BE10-1BEE-4E9A-AA8D-7063615754C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20274-B68B-4C3B-AE05-E52E578BD189}" type="pres">
      <dgm:prSet presAssocID="{D41F1536-5419-4077-9859-3D5E2BFFD5AF}" presName="Name9" presStyleLbl="parChTrans1D2" presStyleIdx="1" presStyleCnt="7"/>
      <dgm:spPr/>
      <dgm:t>
        <a:bodyPr/>
        <a:lstStyle/>
        <a:p>
          <a:endParaRPr lang="en-US"/>
        </a:p>
      </dgm:t>
    </dgm:pt>
    <dgm:pt modelId="{4DE7FBB0-E50C-4421-8516-5FA2884CB5E9}" type="pres">
      <dgm:prSet presAssocID="{D41F1536-5419-4077-9859-3D5E2BFFD5AF}" presName="connTx" presStyleLbl="parChTrans1D2" presStyleIdx="1" presStyleCnt="7"/>
      <dgm:spPr/>
      <dgm:t>
        <a:bodyPr/>
        <a:lstStyle/>
        <a:p>
          <a:endParaRPr lang="en-US"/>
        </a:p>
      </dgm:t>
    </dgm:pt>
    <dgm:pt modelId="{F2A38FA3-1436-4134-A3CD-686CF527CF8B}" type="pres">
      <dgm:prSet presAssocID="{E078C15C-82B9-4C43-8E30-96371447EB8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49996-0613-41EC-90F6-F494BFC64628}" type="pres">
      <dgm:prSet presAssocID="{470D8E6C-FDAE-4263-B034-F37C53CA2A61}" presName="Name9" presStyleLbl="parChTrans1D2" presStyleIdx="2" presStyleCnt="7"/>
      <dgm:spPr/>
      <dgm:t>
        <a:bodyPr/>
        <a:lstStyle/>
        <a:p>
          <a:endParaRPr lang="en-US"/>
        </a:p>
      </dgm:t>
    </dgm:pt>
    <dgm:pt modelId="{9AC9D8F0-71EF-4522-A1FB-6BC387DFA3C6}" type="pres">
      <dgm:prSet presAssocID="{470D8E6C-FDAE-4263-B034-F37C53CA2A61}" presName="connTx" presStyleLbl="parChTrans1D2" presStyleIdx="2" presStyleCnt="7"/>
      <dgm:spPr/>
      <dgm:t>
        <a:bodyPr/>
        <a:lstStyle/>
        <a:p>
          <a:endParaRPr lang="en-US"/>
        </a:p>
      </dgm:t>
    </dgm:pt>
    <dgm:pt modelId="{BCF95A1F-75D3-4C7D-AFF2-3C50677F7FAD}" type="pres">
      <dgm:prSet presAssocID="{0F0C9B21-C7CA-494F-BECC-51F37527F8DB}" presName="node" presStyleLbl="node1" presStyleIdx="2" presStyleCnt="7" custScaleX="114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FF7DF-3064-49EB-999F-E8A0DB18CDA7}" type="pres">
      <dgm:prSet presAssocID="{C129A4CF-243D-41DB-9D3C-DED9F95858D1}" presName="Name9" presStyleLbl="parChTrans1D2" presStyleIdx="3" presStyleCnt="7"/>
      <dgm:spPr/>
      <dgm:t>
        <a:bodyPr/>
        <a:lstStyle/>
        <a:p>
          <a:endParaRPr lang="en-US"/>
        </a:p>
      </dgm:t>
    </dgm:pt>
    <dgm:pt modelId="{C1B1243D-010F-464C-9CB7-DEED0EF72E6C}" type="pres">
      <dgm:prSet presAssocID="{C129A4CF-243D-41DB-9D3C-DED9F95858D1}" presName="connTx" presStyleLbl="parChTrans1D2" presStyleIdx="3" presStyleCnt="7"/>
      <dgm:spPr/>
      <dgm:t>
        <a:bodyPr/>
        <a:lstStyle/>
        <a:p>
          <a:endParaRPr lang="en-US"/>
        </a:p>
      </dgm:t>
    </dgm:pt>
    <dgm:pt modelId="{831E3683-ADD5-4235-9DCD-F1188DCA9738}" type="pres">
      <dgm:prSet presAssocID="{E2001290-FB18-4125-A72D-C31A08D18B5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2ED60-64FE-41FE-8B29-81FA3F8B8F69}" type="pres">
      <dgm:prSet presAssocID="{08447A72-D353-4924-BFA0-E5D32160FE5D}" presName="Name9" presStyleLbl="parChTrans1D2" presStyleIdx="4" presStyleCnt="7"/>
      <dgm:spPr/>
      <dgm:t>
        <a:bodyPr/>
        <a:lstStyle/>
        <a:p>
          <a:endParaRPr lang="en-US"/>
        </a:p>
      </dgm:t>
    </dgm:pt>
    <dgm:pt modelId="{F2D42570-CF3B-4278-9D8C-428DA50C37A3}" type="pres">
      <dgm:prSet presAssocID="{08447A72-D353-4924-BFA0-E5D32160FE5D}" presName="connTx" presStyleLbl="parChTrans1D2" presStyleIdx="4" presStyleCnt="7"/>
      <dgm:spPr/>
      <dgm:t>
        <a:bodyPr/>
        <a:lstStyle/>
        <a:p>
          <a:endParaRPr lang="en-US"/>
        </a:p>
      </dgm:t>
    </dgm:pt>
    <dgm:pt modelId="{137038A0-F657-4849-85CE-8054DDD4F973}" type="pres">
      <dgm:prSet presAssocID="{4F312ED8-38A4-4BFE-8AF3-1E8E1B611C5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80BE3D-FE28-489F-8143-3C08F6BC7511}" type="pres">
      <dgm:prSet presAssocID="{0846362C-1D25-449D-88FB-80D614289167}" presName="Name9" presStyleLbl="parChTrans1D2" presStyleIdx="5" presStyleCnt="7"/>
      <dgm:spPr/>
      <dgm:t>
        <a:bodyPr/>
        <a:lstStyle/>
        <a:p>
          <a:endParaRPr lang="en-US"/>
        </a:p>
      </dgm:t>
    </dgm:pt>
    <dgm:pt modelId="{E4542A61-3B55-4553-B0E5-9A826088C31E}" type="pres">
      <dgm:prSet presAssocID="{0846362C-1D25-449D-88FB-80D614289167}" presName="connTx" presStyleLbl="parChTrans1D2" presStyleIdx="5" presStyleCnt="7"/>
      <dgm:spPr/>
      <dgm:t>
        <a:bodyPr/>
        <a:lstStyle/>
        <a:p>
          <a:endParaRPr lang="en-US"/>
        </a:p>
      </dgm:t>
    </dgm:pt>
    <dgm:pt modelId="{85031515-6E40-462E-87F8-0B9A10CFABFE}" type="pres">
      <dgm:prSet presAssocID="{7F2C6879-E357-46F2-8BC0-990F3DE34B51}" presName="node" presStyleLbl="node1" presStyleIdx="5" presStyleCnt="7" custScaleX="109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D806D-8B6F-41E6-B86B-D56C9B52F507}" type="pres">
      <dgm:prSet presAssocID="{72062577-9ED1-4CD8-8AD1-F0831E360017}" presName="Name9" presStyleLbl="parChTrans1D2" presStyleIdx="6" presStyleCnt="7"/>
      <dgm:spPr/>
      <dgm:t>
        <a:bodyPr/>
        <a:lstStyle/>
        <a:p>
          <a:endParaRPr lang="en-US"/>
        </a:p>
      </dgm:t>
    </dgm:pt>
    <dgm:pt modelId="{692DE41C-690F-4E1D-A4FF-B71E561CFFB0}" type="pres">
      <dgm:prSet presAssocID="{72062577-9ED1-4CD8-8AD1-F0831E360017}" presName="connTx" presStyleLbl="parChTrans1D2" presStyleIdx="6" presStyleCnt="7"/>
      <dgm:spPr/>
      <dgm:t>
        <a:bodyPr/>
        <a:lstStyle/>
        <a:p>
          <a:endParaRPr lang="en-US"/>
        </a:p>
      </dgm:t>
    </dgm:pt>
    <dgm:pt modelId="{9BC17C38-537F-4250-A23C-69B001B77BFC}" type="pres">
      <dgm:prSet presAssocID="{6E21E9A3-F019-4DFE-B6DC-FE9AF6EC768D}" presName="node" presStyleLbl="node1" presStyleIdx="6" presStyleCnt="7" custRadScaleRad="116775" custRadScaleInc="8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AEE5A5-FCC3-F746-A522-602A607428DC}" type="presOf" srcId="{08447A72-D353-4924-BFA0-E5D32160FE5D}" destId="{75D2ED60-64FE-41FE-8B29-81FA3F8B8F69}" srcOrd="0" destOrd="0" presId="urn:microsoft.com/office/officeart/2005/8/layout/radial1#1"/>
    <dgm:cxn modelId="{85DBA983-F882-48A7-A78A-705C32787CBB}" srcId="{4E805201-D4DF-429F-8D44-46B14690DEA1}" destId="{E2A0299E-460E-4CB6-B9F1-BC58E921EC9E}" srcOrd="0" destOrd="0" parTransId="{3FDBADE7-138A-4CFC-AD21-B80067759D0D}" sibTransId="{3639721C-2664-4638-8AC0-D00B08667B77}"/>
    <dgm:cxn modelId="{349B7BB8-E5FA-9E4F-9CA9-51E5B8FDADB6}" type="presOf" srcId="{470D8E6C-FDAE-4263-B034-F37C53CA2A61}" destId="{DD949996-0613-41EC-90F6-F494BFC64628}" srcOrd="0" destOrd="0" presId="urn:microsoft.com/office/officeart/2005/8/layout/radial1#1"/>
    <dgm:cxn modelId="{C6D74A69-5831-DE48-8E38-50D7E2DD9F67}" type="presOf" srcId="{E2A0299E-460E-4CB6-B9F1-BC58E921EC9E}" destId="{6A77185F-780B-4ECE-A3C0-475251B82BD0}" srcOrd="0" destOrd="0" presId="urn:microsoft.com/office/officeart/2005/8/layout/radial1#1"/>
    <dgm:cxn modelId="{E3EFD5B8-4DD3-EF40-B423-C3E84DE0C33E}" type="presOf" srcId="{C129A4CF-243D-41DB-9D3C-DED9F95858D1}" destId="{C1B1243D-010F-464C-9CB7-DEED0EF72E6C}" srcOrd="1" destOrd="0" presId="urn:microsoft.com/office/officeart/2005/8/layout/radial1#1"/>
    <dgm:cxn modelId="{74A2FA99-46A1-CB4B-AE2A-0BA07360F5F3}" type="presOf" srcId="{E078C15C-82B9-4C43-8E30-96371447EB8B}" destId="{F2A38FA3-1436-4134-A3CD-686CF527CF8B}" srcOrd="0" destOrd="0" presId="urn:microsoft.com/office/officeart/2005/8/layout/radial1#1"/>
    <dgm:cxn modelId="{B655A4FF-C3A1-474C-B218-4E83040FF164}" type="presOf" srcId="{6E21E9A3-F019-4DFE-B6DC-FE9AF6EC768D}" destId="{9BC17C38-537F-4250-A23C-69B001B77BFC}" srcOrd="0" destOrd="0" presId="urn:microsoft.com/office/officeart/2005/8/layout/radial1#1"/>
    <dgm:cxn modelId="{61BD0925-0C13-4FE9-AFE9-13630D65A1D7}" srcId="{E2A0299E-460E-4CB6-B9F1-BC58E921EC9E}" destId="{E2001290-FB18-4125-A72D-C31A08D18B56}" srcOrd="3" destOrd="0" parTransId="{C129A4CF-243D-41DB-9D3C-DED9F95858D1}" sibTransId="{227F5867-F129-4D99-AB1D-F9ABFDD6DDDF}"/>
    <dgm:cxn modelId="{25835661-66FA-994E-8430-FAF783E95F45}" type="presOf" srcId="{D41F1536-5419-4077-9859-3D5E2BFFD5AF}" destId="{4DE7FBB0-E50C-4421-8516-5FA2884CB5E9}" srcOrd="1" destOrd="0" presId="urn:microsoft.com/office/officeart/2005/8/layout/radial1#1"/>
    <dgm:cxn modelId="{7BF85110-4435-489A-9884-170033BD2CD3}" srcId="{E2A0299E-460E-4CB6-B9F1-BC58E921EC9E}" destId="{7F2C6879-E357-46F2-8BC0-990F3DE34B51}" srcOrd="5" destOrd="0" parTransId="{0846362C-1D25-449D-88FB-80D614289167}" sibTransId="{A072E118-51A3-41DC-8E95-7F1F30FB6F61}"/>
    <dgm:cxn modelId="{E363D14D-1E21-3945-896B-F7078D7E0C58}" type="presOf" srcId="{CEE9F945-DCF6-4298-8F36-91AD56242402}" destId="{8ADB4563-CE68-450B-A30C-369D1F1E7953}" srcOrd="0" destOrd="0" presId="urn:microsoft.com/office/officeart/2005/8/layout/radial1#1"/>
    <dgm:cxn modelId="{C329D793-F236-744B-8DEB-093CDF837388}" type="presOf" srcId="{4E805201-D4DF-429F-8D44-46B14690DEA1}" destId="{78E53E0E-0743-4A19-8921-5914AB2E5CDB}" srcOrd="0" destOrd="0" presId="urn:microsoft.com/office/officeart/2005/8/layout/radial1#1"/>
    <dgm:cxn modelId="{329B8181-48BA-724B-935B-1CB0AA7EE8CB}" type="presOf" srcId="{72062577-9ED1-4CD8-8AD1-F0831E360017}" destId="{D74D806D-8B6F-41E6-B86B-D56C9B52F507}" srcOrd="0" destOrd="0" presId="urn:microsoft.com/office/officeart/2005/8/layout/radial1#1"/>
    <dgm:cxn modelId="{8FBE7D7F-C7C5-461C-9B67-E2C78C70ED93}" srcId="{E2A0299E-460E-4CB6-B9F1-BC58E921EC9E}" destId="{6E21E9A3-F019-4DFE-B6DC-FE9AF6EC768D}" srcOrd="6" destOrd="0" parTransId="{72062577-9ED1-4CD8-8AD1-F0831E360017}" sibTransId="{6D18812B-670B-49AE-9CD0-C2AF04663D02}"/>
    <dgm:cxn modelId="{62B9636C-3346-AF4C-B705-91C88F2FE979}" type="presOf" srcId="{0F0C9B21-C7CA-494F-BECC-51F37527F8DB}" destId="{BCF95A1F-75D3-4C7D-AFF2-3C50677F7FAD}" srcOrd="0" destOrd="0" presId="urn:microsoft.com/office/officeart/2005/8/layout/radial1#1"/>
    <dgm:cxn modelId="{81C92D12-1F19-E94C-B9D4-1F7E60FF2C6A}" type="presOf" srcId="{0AB0BE10-1BEE-4E9A-AA8D-7063615754CC}" destId="{2F1A66C6-92F2-4E82-9242-F0399E61A2CB}" srcOrd="0" destOrd="0" presId="urn:microsoft.com/office/officeart/2005/8/layout/radial1#1"/>
    <dgm:cxn modelId="{40E75894-0026-7045-B836-5E034633C828}" type="presOf" srcId="{C129A4CF-243D-41DB-9D3C-DED9F95858D1}" destId="{B86FF7DF-3064-49EB-999F-E8A0DB18CDA7}" srcOrd="0" destOrd="0" presId="urn:microsoft.com/office/officeart/2005/8/layout/radial1#1"/>
    <dgm:cxn modelId="{4377543A-4A32-734B-91D0-356AC029B358}" type="presOf" srcId="{72062577-9ED1-4CD8-8AD1-F0831E360017}" destId="{692DE41C-690F-4E1D-A4FF-B71E561CFFB0}" srcOrd="1" destOrd="0" presId="urn:microsoft.com/office/officeart/2005/8/layout/radial1#1"/>
    <dgm:cxn modelId="{1C52CDD7-B695-1449-AC86-389860A800B7}" type="presOf" srcId="{4F312ED8-38A4-4BFE-8AF3-1E8E1B611C57}" destId="{137038A0-F657-4849-85CE-8054DDD4F973}" srcOrd="0" destOrd="0" presId="urn:microsoft.com/office/officeart/2005/8/layout/radial1#1"/>
    <dgm:cxn modelId="{45986959-83E6-0D4D-9DA9-8D638F35BCD0}" type="presOf" srcId="{0846362C-1D25-449D-88FB-80D614289167}" destId="{E4542A61-3B55-4553-B0E5-9A826088C31E}" srcOrd="1" destOrd="0" presId="urn:microsoft.com/office/officeart/2005/8/layout/radial1#1"/>
    <dgm:cxn modelId="{D797DF70-00D3-4D75-AF60-829F43DB17E4}" srcId="{E2A0299E-460E-4CB6-B9F1-BC58E921EC9E}" destId="{0AB0BE10-1BEE-4E9A-AA8D-7063615754CC}" srcOrd="0" destOrd="0" parTransId="{CEE9F945-DCF6-4298-8F36-91AD56242402}" sibTransId="{8A01EA65-2681-4525-B113-6F9CE08D3DE7}"/>
    <dgm:cxn modelId="{86AC55B1-C9FE-CE46-8174-5C0D44AA4AC3}" type="presOf" srcId="{E2001290-FB18-4125-A72D-C31A08D18B56}" destId="{831E3683-ADD5-4235-9DCD-F1188DCA9738}" srcOrd="0" destOrd="0" presId="urn:microsoft.com/office/officeart/2005/8/layout/radial1#1"/>
    <dgm:cxn modelId="{EFB12C63-C4FA-2349-B9A3-8FDF84A678E1}" type="presOf" srcId="{D41F1536-5419-4077-9859-3D5E2BFFD5AF}" destId="{AEE20274-B68B-4C3B-AE05-E52E578BD189}" srcOrd="0" destOrd="0" presId="urn:microsoft.com/office/officeart/2005/8/layout/radial1#1"/>
    <dgm:cxn modelId="{C221E12D-6ED2-4DBF-962C-0ABDB15A544D}" srcId="{E2A0299E-460E-4CB6-B9F1-BC58E921EC9E}" destId="{4F312ED8-38A4-4BFE-8AF3-1E8E1B611C57}" srcOrd="4" destOrd="0" parTransId="{08447A72-D353-4924-BFA0-E5D32160FE5D}" sibTransId="{29443BE2-8BD1-4E0C-8473-5527ACCD11A0}"/>
    <dgm:cxn modelId="{A279B914-4221-9141-AC4E-EE65AC27A0EF}" type="presOf" srcId="{7F2C6879-E357-46F2-8BC0-990F3DE34B51}" destId="{85031515-6E40-462E-87F8-0B9A10CFABFE}" srcOrd="0" destOrd="0" presId="urn:microsoft.com/office/officeart/2005/8/layout/radial1#1"/>
    <dgm:cxn modelId="{7138B25D-E498-40BD-9A27-0E873419D1DF}" srcId="{E2A0299E-460E-4CB6-B9F1-BC58E921EC9E}" destId="{E078C15C-82B9-4C43-8E30-96371447EB8B}" srcOrd="1" destOrd="0" parTransId="{D41F1536-5419-4077-9859-3D5E2BFFD5AF}" sibTransId="{A392FB2A-2E91-401E-A459-3C2B9AD28355}"/>
    <dgm:cxn modelId="{1B4C8429-B185-9249-991E-FAC1BAB0C88F}" type="presOf" srcId="{CEE9F945-DCF6-4298-8F36-91AD56242402}" destId="{E1AA492C-5E95-494A-B95D-A17F9728202C}" srcOrd="1" destOrd="0" presId="urn:microsoft.com/office/officeart/2005/8/layout/radial1#1"/>
    <dgm:cxn modelId="{B6D6CC2B-7496-014A-9BC1-16FD217434F9}" type="presOf" srcId="{0846362C-1D25-449D-88FB-80D614289167}" destId="{8880BE3D-FE28-489F-8143-3C08F6BC7511}" srcOrd="0" destOrd="0" presId="urn:microsoft.com/office/officeart/2005/8/layout/radial1#1"/>
    <dgm:cxn modelId="{A9EAE559-35FD-D84B-A394-F242C4A69B2A}" type="presOf" srcId="{08447A72-D353-4924-BFA0-E5D32160FE5D}" destId="{F2D42570-CF3B-4278-9D8C-428DA50C37A3}" srcOrd="1" destOrd="0" presId="urn:microsoft.com/office/officeart/2005/8/layout/radial1#1"/>
    <dgm:cxn modelId="{1735C8C4-62FF-DF4B-BB77-B26D4CA99664}" type="presOf" srcId="{470D8E6C-FDAE-4263-B034-F37C53CA2A61}" destId="{9AC9D8F0-71EF-4522-A1FB-6BC387DFA3C6}" srcOrd="1" destOrd="0" presId="urn:microsoft.com/office/officeart/2005/8/layout/radial1#1"/>
    <dgm:cxn modelId="{37A11260-14EF-44C1-9C8C-43756C787CCB}" srcId="{E2A0299E-460E-4CB6-B9F1-BC58E921EC9E}" destId="{0F0C9B21-C7CA-494F-BECC-51F37527F8DB}" srcOrd="2" destOrd="0" parTransId="{470D8E6C-FDAE-4263-B034-F37C53CA2A61}" sibTransId="{223354B4-1CBA-44A2-BF2D-8CEE286597A4}"/>
    <dgm:cxn modelId="{50D4CDA3-9D44-E74C-B693-1B56C26F47BB}" type="presParOf" srcId="{78E53E0E-0743-4A19-8921-5914AB2E5CDB}" destId="{6A77185F-780B-4ECE-A3C0-475251B82BD0}" srcOrd="0" destOrd="0" presId="urn:microsoft.com/office/officeart/2005/8/layout/radial1#1"/>
    <dgm:cxn modelId="{74CAFA46-D12D-0944-818D-9DCB2BCBE135}" type="presParOf" srcId="{78E53E0E-0743-4A19-8921-5914AB2E5CDB}" destId="{8ADB4563-CE68-450B-A30C-369D1F1E7953}" srcOrd="1" destOrd="0" presId="urn:microsoft.com/office/officeart/2005/8/layout/radial1#1"/>
    <dgm:cxn modelId="{C152F754-26A3-8D4F-B508-410D7FC7E0AD}" type="presParOf" srcId="{8ADB4563-CE68-450B-A30C-369D1F1E7953}" destId="{E1AA492C-5E95-494A-B95D-A17F9728202C}" srcOrd="0" destOrd="0" presId="urn:microsoft.com/office/officeart/2005/8/layout/radial1#1"/>
    <dgm:cxn modelId="{AB92E237-785C-B741-B9FD-50AE79D87C1F}" type="presParOf" srcId="{78E53E0E-0743-4A19-8921-5914AB2E5CDB}" destId="{2F1A66C6-92F2-4E82-9242-F0399E61A2CB}" srcOrd="2" destOrd="0" presId="urn:microsoft.com/office/officeart/2005/8/layout/radial1#1"/>
    <dgm:cxn modelId="{2276282F-5BB0-0A40-A744-98864BD01F48}" type="presParOf" srcId="{78E53E0E-0743-4A19-8921-5914AB2E5CDB}" destId="{AEE20274-B68B-4C3B-AE05-E52E578BD189}" srcOrd="3" destOrd="0" presId="urn:microsoft.com/office/officeart/2005/8/layout/radial1#1"/>
    <dgm:cxn modelId="{EDF8E2C5-9B43-544D-B970-32EDEE0FC19A}" type="presParOf" srcId="{AEE20274-B68B-4C3B-AE05-E52E578BD189}" destId="{4DE7FBB0-E50C-4421-8516-5FA2884CB5E9}" srcOrd="0" destOrd="0" presId="urn:microsoft.com/office/officeart/2005/8/layout/radial1#1"/>
    <dgm:cxn modelId="{F46BD5D2-4060-1B45-B97C-CF21CF30C794}" type="presParOf" srcId="{78E53E0E-0743-4A19-8921-5914AB2E5CDB}" destId="{F2A38FA3-1436-4134-A3CD-686CF527CF8B}" srcOrd="4" destOrd="0" presId="urn:microsoft.com/office/officeart/2005/8/layout/radial1#1"/>
    <dgm:cxn modelId="{354B4230-0F1B-5E42-AB80-0147AB6F32B1}" type="presParOf" srcId="{78E53E0E-0743-4A19-8921-5914AB2E5CDB}" destId="{DD949996-0613-41EC-90F6-F494BFC64628}" srcOrd="5" destOrd="0" presId="urn:microsoft.com/office/officeart/2005/8/layout/radial1#1"/>
    <dgm:cxn modelId="{B43320E9-9624-164E-B74E-340E57F8FD5B}" type="presParOf" srcId="{DD949996-0613-41EC-90F6-F494BFC64628}" destId="{9AC9D8F0-71EF-4522-A1FB-6BC387DFA3C6}" srcOrd="0" destOrd="0" presId="urn:microsoft.com/office/officeart/2005/8/layout/radial1#1"/>
    <dgm:cxn modelId="{BBABB8CA-7EE5-6249-9EA3-4F18A558C8C7}" type="presParOf" srcId="{78E53E0E-0743-4A19-8921-5914AB2E5CDB}" destId="{BCF95A1F-75D3-4C7D-AFF2-3C50677F7FAD}" srcOrd="6" destOrd="0" presId="urn:microsoft.com/office/officeart/2005/8/layout/radial1#1"/>
    <dgm:cxn modelId="{D9304113-131D-BA4A-BFA4-C66F08984218}" type="presParOf" srcId="{78E53E0E-0743-4A19-8921-5914AB2E5CDB}" destId="{B86FF7DF-3064-49EB-999F-E8A0DB18CDA7}" srcOrd="7" destOrd="0" presId="urn:microsoft.com/office/officeart/2005/8/layout/radial1#1"/>
    <dgm:cxn modelId="{47941AD2-49C5-9649-9A8E-9044EA3683A1}" type="presParOf" srcId="{B86FF7DF-3064-49EB-999F-E8A0DB18CDA7}" destId="{C1B1243D-010F-464C-9CB7-DEED0EF72E6C}" srcOrd="0" destOrd="0" presId="urn:microsoft.com/office/officeart/2005/8/layout/radial1#1"/>
    <dgm:cxn modelId="{17530963-5E2D-B54C-BF7A-FF201FC202C0}" type="presParOf" srcId="{78E53E0E-0743-4A19-8921-5914AB2E5CDB}" destId="{831E3683-ADD5-4235-9DCD-F1188DCA9738}" srcOrd="8" destOrd="0" presId="urn:microsoft.com/office/officeart/2005/8/layout/radial1#1"/>
    <dgm:cxn modelId="{B5381A99-B1BF-D749-93D4-4079456E8C2F}" type="presParOf" srcId="{78E53E0E-0743-4A19-8921-5914AB2E5CDB}" destId="{75D2ED60-64FE-41FE-8B29-81FA3F8B8F69}" srcOrd="9" destOrd="0" presId="urn:microsoft.com/office/officeart/2005/8/layout/radial1#1"/>
    <dgm:cxn modelId="{89313D00-B969-6C45-B431-27CD5059D084}" type="presParOf" srcId="{75D2ED60-64FE-41FE-8B29-81FA3F8B8F69}" destId="{F2D42570-CF3B-4278-9D8C-428DA50C37A3}" srcOrd="0" destOrd="0" presId="urn:microsoft.com/office/officeart/2005/8/layout/radial1#1"/>
    <dgm:cxn modelId="{24FB24DE-22AB-ED4C-A919-7C8F5CE18423}" type="presParOf" srcId="{78E53E0E-0743-4A19-8921-5914AB2E5CDB}" destId="{137038A0-F657-4849-85CE-8054DDD4F973}" srcOrd="10" destOrd="0" presId="urn:microsoft.com/office/officeart/2005/8/layout/radial1#1"/>
    <dgm:cxn modelId="{2AE786A8-93B1-C849-B385-A52966221429}" type="presParOf" srcId="{78E53E0E-0743-4A19-8921-5914AB2E5CDB}" destId="{8880BE3D-FE28-489F-8143-3C08F6BC7511}" srcOrd="11" destOrd="0" presId="urn:microsoft.com/office/officeart/2005/8/layout/radial1#1"/>
    <dgm:cxn modelId="{D8CF35EE-77B4-FA43-8408-150322371991}" type="presParOf" srcId="{8880BE3D-FE28-489F-8143-3C08F6BC7511}" destId="{E4542A61-3B55-4553-B0E5-9A826088C31E}" srcOrd="0" destOrd="0" presId="urn:microsoft.com/office/officeart/2005/8/layout/radial1#1"/>
    <dgm:cxn modelId="{9BB9AB3C-EAA2-DE41-BE98-8D6A59BB6B76}" type="presParOf" srcId="{78E53E0E-0743-4A19-8921-5914AB2E5CDB}" destId="{85031515-6E40-462E-87F8-0B9A10CFABFE}" srcOrd="12" destOrd="0" presId="urn:microsoft.com/office/officeart/2005/8/layout/radial1#1"/>
    <dgm:cxn modelId="{B6654F3E-CBCC-F641-A689-A356D4D28C13}" type="presParOf" srcId="{78E53E0E-0743-4A19-8921-5914AB2E5CDB}" destId="{D74D806D-8B6F-41E6-B86B-D56C9B52F507}" srcOrd="13" destOrd="0" presId="urn:microsoft.com/office/officeart/2005/8/layout/radial1#1"/>
    <dgm:cxn modelId="{BBED3123-209A-F740-BF29-2572C4F4C415}" type="presParOf" srcId="{D74D806D-8B6F-41E6-B86B-D56C9B52F507}" destId="{692DE41C-690F-4E1D-A4FF-B71E561CFFB0}" srcOrd="0" destOrd="0" presId="urn:microsoft.com/office/officeart/2005/8/layout/radial1#1"/>
    <dgm:cxn modelId="{913AE8FC-6C39-1740-97A0-3FF703E72732}" type="presParOf" srcId="{78E53E0E-0743-4A19-8921-5914AB2E5CDB}" destId="{9BC17C38-537F-4250-A23C-69B001B77BFC}" srcOrd="14" destOrd="0" presId="urn:microsoft.com/office/officeart/2005/8/layout/radial1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5B058F-A1B2-49F0-AFAA-02C2D0E8394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C90962F-51E4-41AE-8B71-DFF602020BDD}">
      <dgm:prSet/>
      <dgm:spPr/>
      <dgm:t>
        <a:bodyPr/>
        <a:lstStyle/>
        <a:p>
          <a:r>
            <a:rPr lang="en-IN"/>
            <a:t>Rapid breathing (age based)*</a:t>
          </a:r>
          <a:endParaRPr lang="en-US"/>
        </a:p>
      </dgm:t>
    </dgm:pt>
    <dgm:pt modelId="{78C49BEE-FE2B-498E-A7E4-77F07294BB95}" type="parTrans" cxnId="{CFDF6712-91F7-45EE-A2D3-405B97C0BA0F}">
      <dgm:prSet/>
      <dgm:spPr/>
      <dgm:t>
        <a:bodyPr/>
        <a:lstStyle/>
        <a:p>
          <a:endParaRPr lang="en-US"/>
        </a:p>
      </dgm:t>
    </dgm:pt>
    <dgm:pt modelId="{825C6318-0BBE-4986-9A2D-DE093CE4B5EF}" type="sibTrans" cxnId="{CFDF6712-91F7-45EE-A2D3-405B97C0BA0F}">
      <dgm:prSet/>
      <dgm:spPr/>
      <dgm:t>
        <a:bodyPr/>
        <a:lstStyle/>
        <a:p>
          <a:endParaRPr lang="en-US"/>
        </a:p>
      </dgm:t>
    </dgm:pt>
    <dgm:pt modelId="{06F6A915-454A-410C-909C-B783AD2BD49C}">
      <dgm:prSet/>
      <dgm:spPr/>
      <dgm:t>
        <a:bodyPr/>
        <a:lstStyle/>
        <a:p>
          <a:r>
            <a:rPr lang="en-IN" dirty="0"/>
            <a:t>Grunt, nasal flaring</a:t>
          </a:r>
          <a:endParaRPr lang="en-US" dirty="0"/>
        </a:p>
      </dgm:t>
    </dgm:pt>
    <dgm:pt modelId="{2CCB9456-71B1-4C7B-BA96-BD4E35E59D94}" type="parTrans" cxnId="{D573532E-73D6-48D6-A883-4466E84EFB8D}">
      <dgm:prSet/>
      <dgm:spPr/>
      <dgm:t>
        <a:bodyPr/>
        <a:lstStyle/>
        <a:p>
          <a:endParaRPr lang="en-US"/>
        </a:p>
      </dgm:t>
    </dgm:pt>
    <dgm:pt modelId="{888BC7F6-74BF-43B3-AFA8-C8F20A195AEF}" type="sibTrans" cxnId="{D573532E-73D6-48D6-A883-4466E84EFB8D}">
      <dgm:prSet/>
      <dgm:spPr/>
      <dgm:t>
        <a:bodyPr/>
        <a:lstStyle/>
        <a:p>
          <a:endParaRPr lang="en-US"/>
        </a:p>
      </dgm:t>
    </dgm:pt>
    <dgm:pt modelId="{6B5CBD98-9C92-416D-A9A1-874B5C3619F1}">
      <dgm:prSet/>
      <dgm:spPr/>
      <dgm:t>
        <a:bodyPr/>
        <a:lstStyle/>
        <a:p>
          <a:r>
            <a:rPr lang="en-IN"/>
            <a:t>Severe Chest indrawing</a:t>
          </a:r>
          <a:endParaRPr lang="en-US"/>
        </a:p>
      </dgm:t>
    </dgm:pt>
    <dgm:pt modelId="{88910E7E-0A0D-409F-A8D9-23AF7E886408}" type="parTrans" cxnId="{D173882A-0057-4D38-9927-426698183F4A}">
      <dgm:prSet/>
      <dgm:spPr/>
      <dgm:t>
        <a:bodyPr/>
        <a:lstStyle/>
        <a:p>
          <a:endParaRPr lang="en-US"/>
        </a:p>
      </dgm:t>
    </dgm:pt>
    <dgm:pt modelId="{89D3415F-9F59-4345-9B40-1323F1A3AFDB}" type="sibTrans" cxnId="{D173882A-0057-4D38-9927-426698183F4A}">
      <dgm:prSet/>
      <dgm:spPr/>
      <dgm:t>
        <a:bodyPr/>
        <a:lstStyle/>
        <a:p>
          <a:endParaRPr lang="en-US"/>
        </a:p>
      </dgm:t>
    </dgm:pt>
    <dgm:pt modelId="{AF7B682E-5B95-4073-A76F-C018DF36888D}">
      <dgm:prSet/>
      <dgm:spPr/>
      <dgm:t>
        <a:bodyPr/>
        <a:lstStyle/>
        <a:p>
          <a:r>
            <a:rPr lang="en-IN"/>
            <a:t>SpO2&lt; 94%</a:t>
          </a:r>
          <a:endParaRPr lang="en-US"/>
        </a:p>
      </dgm:t>
    </dgm:pt>
    <dgm:pt modelId="{6A96C6E8-2D17-491B-8196-B7ED35D7AAFD}" type="parTrans" cxnId="{3F837A79-BD18-4D60-B79E-862388AF9003}">
      <dgm:prSet/>
      <dgm:spPr/>
      <dgm:t>
        <a:bodyPr/>
        <a:lstStyle/>
        <a:p>
          <a:endParaRPr lang="en-US"/>
        </a:p>
      </dgm:t>
    </dgm:pt>
    <dgm:pt modelId="{664F4857-6174-4B7A-BAEB-69864E6A16EC}" type="sibTrans" cxnId="{3F837A79-BD18-4D60-B79E-862388AF9003}">
      <dgm:prSet/>
      <dgm:spPr/>
      <dgm:t>
        <a:bodyPr/>
        <a:lstStyle/>
        <a:p>
          <a:endParaRPr lang="en-US"/>
        </a:p>
      </dgm:t>
    </dgm:pt>
    <dgm:pt modelId="{2078F846-2C3F-4973-A767-AA286CA4120D}">
      <dgm:prSet/>
      <dgm:spPr/>
      <dgm:t>
        <a:bodyPr/>
        <a:lstStyle/>
        <a:p>
          <a:r>
            <a:rPr lang="en-IN"/>
            <a:t>Cold extremities</a:t>
          </a:r>
          <a:endParaRPr lang="en-US"/>
        </a:p>
      </dgm:t>
    </dgm:pt>
    <dgm:pt modelId="{BB8293D7-3656-40BC-8073-1765A1B3ADBF}" type="parTrans" cxnId="{381AEB4A-4DCC-4609-8903-C00932A6F0FD}">
      <dgm:prSet/>
      <dgm:spPr/>
      <dgm:t>
        <a:bodyPr/>
        <a:lstStyle/>
        <a:p>
          <a:endParaRPr lang="en-US"/>
        </a:p>
      </dgm:t>
    </dgm:pt>
    <dgm:pt modelId="{41EB10CC-7EFE-4328-89EE-E6781A4A60C0}" type="sibTrans" cxnId="{381AEB4A-4DCC-4609-8903-C00932A6F0FD}">
      <dgm:prSet/>
      <dgm:spPr/>
      <dgm:t>
        <a:bodyPr/>
        <a:lstStyle/>
        <a:p>
          <a:endParaRPr lang="en-US"/>
        </a:p>
      </dgm:t>
    </dgm:pt>
    <dgm:pt modelId="{063F8D27-84D2-410C-B61C-7C2B63405373}">
      <dgm:prSet/>
      <dgm:spPr/>
      <dgm:t>
        <a:bodyPr/>
        <a:lstStyle/>
        <a:p>
          <a:r>
            <a:rPr lang="en-IN"/>
            <a:t>Poor oral intake (esp. infants and young children)</a:t>
          </a:r>
          <a:endParaRPr lang="en-US"/>
        </a:p>
      </dgm:t>
    </dgm:pt>
    <dgm:pt modelId="{A7E13557-878D-4287-89CE-D06663F75D18}" type="parTrans" cxnId="{15907F87-84BD-4862-84AB-1602F2312C5B}">
      <dgm:prSet/>
      <dgm:spPr/>
      <dgm:t>
        <a:bodyPr/>
        <a:lstStyle/>
        <a:p>
          <a:endParaRPr lang="en-US"/>
        </a:p>
      </dgm:t>
    </dgm:pt>
    <dgm:pt modelId="{30FFD705-B0AD-4A45-9E45-0EEA616DE328}" type="sibTrans" cxnId="{15907F87-84BD-4862-84AB-1602F2312C5B}">
      <dgm:prSet/>
      <dgm:spPr/>
      <dgm:t>
        <a:bodyPr/>
        <a:lstStyle/>
        <a:p>
          <a:endParaRPr lang="en-US"/>
        </a:p>
      </dgm:t>
    </dgm:pt>
    <dgm:pt modelId="{CBD0F88D-694D-4B67-AEF5-9A7818D254F5}">
      <dgm:prSet/>
      <dgm:spPr/>
      <dgm:t>
        <a:bodyPr/>
        <a:lstStyle/>
        <a:p>
          <a:r>
            <a:rPr lang="en-IN"/>
            <a:t>Fever persisting &gt;3 days</a:t>
          </a:r>
          <a:endParaRPr lang="en-US"/>
        </a:p>
      </dgm:t>
    </dgm:pt>
    <dgm:pt modelId="{B9517D84-14AA-4172-B8A1-A44709152690}" type="parTrans" cxnId="{42DA20B8-94E9-4B12-A8CC-419FEB288728}">
      <dgm:prSet/>
      <dgm:spPr/>
      <dgm:t>
        <a:bodyPr/>
        <a:lstStyle/>
        <a:p>
          <a:endParaRPr lang="en-US"/>
        </a:p>
      </dgm:t>
    </dgm:pt>
    <dgm:pt modelId="{DA350EAA-1BC3-4D9A-B782-DA7E0CFB9D79}" type="sibTrans" cxnId="{42DA20B8-94E9-4B12-A8CC-419FEB288728}">
      <dgm:prSet/>
      <dgm:spPr/>
      <dgm:t>
        <a:bodyPr/>
        <a:lstStyle/>
        <a:p>
          <a:endParaRPr lang="en-US"/>
        </a:p>
      </dgm:t>
    </dgm:pt>
    <dgm:pt modelId="{6D9FD1CB-A7CC-4E8B-BB20-04CF11D8EC68}">
      <dgm:prSet/>
      <dgm:spPr/>
      <dgm:t>
        <a:bodyPr/>
        <a:lstStyle/>
        <a:p>
          <a:r>
            <a:rPr lang="en-IN"/>
            <a:t>Lethargic (esp. infant and young children)</a:t>
          </a:r>
          <a:endParaRPr lang="en-US"/>
        </a:p>
      </dgm:t>
    </dgm:pt>
    <dgm:pt modelId="{D59126E5-F627-4322-A0E9-FA50FE32F05F}" type="parTrans" cxnId="{7256A2A3-DB46-4702-9F50-8FF747334AA1}">
      <dgm:prSet/>
      <dgm:spPr/>
      <dgm:t>
        <a:bodyPr/>
        <a:lstStyle/>
        <a:p>
          <a:endParaRPr lang="en-US"/>
        </a:p>
      </dgm:t>
    </dgm:pt>
    <dgm:pt modelId="{98F104C7-76C5-43C7-8771-6FC58680A308}" type="sibTrans" cxnId="{7256A2A3-DB46-4702-9F50-8FF747334AA1}">
      <dgm:prSet/>
      <dgm:spPr/>
      <dgm:t>
        <a:bodyPr/>
        <a:lstStyle/>
        <a:p>
          <a:endParaRPr lang="en-US"/>
        </a:p>
      </dgm:t>
    </dgm:pt>
    <dgm:pt modelId="{8C8FD1D8-C0E7-4432-B18C-18242157C839}">
      <dgm:prSet/>
      <dgm:spPr/>
      <dgm:t>
        <a:bodyPr/>
        <a:lstStyle/>
        <a:p>
          <a:r>
            <a:rPr lang="en-IN"/>
            <a:t>Seizures/ encephalopathy</a:t>
          </a:r>
          <a:endParaRPr lang="en-US"/>
        </a:p>
      </dgm:t>
    </dgm:pt>
    <dgm:pt modelId="{4AD3591D-D9CA-4C9D-AF81-9E207CF962C3}" type="parTrans" cxnId="{D723B3BC-F3BD-4F6C-A4E5-521A9761C471}">
      <dgm:prSet/>
      <dgm:spPr/>
      <dgm:t>
        <a:bodyPr/>
        <a:lstStyle/>
        <a:p>
          <a:endParaRPr lang="en-US"/>
        </a:p>
      </dgm:t>
    </dgm:pt>
    <dgm:pt modelId="{0217EDED-C6B4-4775-87ED-FE067E047388}" type="sibTrans" cxnId="{D723B3BC-F3BD-4F6C-A4E5-521A9761C471}">
      <dgm:prSet/>
      <dgm:spPr/>
      <dgm:t>
        <a:bodyPr/>
        <a:lstStyle/>
        <a:p>
          <a:endParaRPr lang="en-US"/>
        </a:p>
      </dgm:t>
    </dgm:pt>
    <dgm:pt modelId="{3CD84080-C5F0-410A-BEB8-4F54181DC0A2}" type="pres">
      <dgm:prSet presAssocID="{315B058F-A1B2-49F0-AFAA-02C2D0E839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11DF28C-9F43-46C8-B48D-0D615BD2194D}" type="pres">
      <dgm:prSet presAssocID="{FC90962F-51E4-41AE-8B71-DFF602020BD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34BA722-E8E1-4B11-AC6B-D7C6F4B5F469}" type="pres">
      <dgm:prSet presAssocID="{825C6318-0BBE-4986-9A2D-DE093CE4B5EF}" presName="sibTrans" presStyleCnt="0"/>
      <dgm:spPr/>
    </dgm:pt>
    <dgm:pt modelId="{C1A25B00-7078-4650-8001-9737D4D609A3}" type="pres">
      <dgm:prSet presAssocID="{06F6A915-454A-410C-909C-B783AD2BD49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7FA5555-98D1-4BE2-ADD7-C04D12F1936E}" type="pres">
      <dgm:prSet presAssocID="{888BC7F6-74BF-43B3-AFA8-C8F20A195AEF}" presName="sibTrans" presStyleCnt="0"/>
      <dgm:spPr/>
    </dgm:pt>
    <dgm:pt modelId="{CA2E1CCE-C38F-4B87-AB80-5B07F9DED13D}" type="pres">
      <dgm:prSet presAssocID="{6B5CBD98-9C92-416D-A9A1-874B5C3619F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0C0353F-121A-4E24-A710-694A73A98328}" type="pres">
      <dgm:prSet presAssocID="{89D3415F-9F59-4345-9B40-1323F1A3AFDB}" presName="sibTrans" presStyleCnt="0"/>
      <dgm:spPr/>
    </dgm:pt>
    <dgm:pt modelId="{F988CFE1-57FC-4F07-8664-26BE42496127}" type="pres">
      <dgm:prSet presAssocID="{AF7B682E-5B95-4073-A76F-C018DF36888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33AC6E5-1D29-4238-B9CD-C5D41A784E9B}" type="pres">
      <dgm:prSet presAssocID="{664F4857-6174-4B7A-BAEB-69864E6A16EC}" presName="sibTrans" presStyleCnt="0"/>
      <dgm:spPr/>
    </dgm:pt>
    <dgm:pt modelId="{4AF30CB3-4D43-4841-A1AE-0138BA481A8B}" type="pres">
      <dgm:prSet presAssocID="{2078F846-2C3F-4973-A767-AA286CA4120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0962DF7-F969-407F-AC4F-F886AC374FE1}" type="pres">
      <dgm:prSet presAssocID="{41EB10CC-7EFE-4328-89EE-E6781A4A60C0}" presName="sibTrans" presStyleCnt="0"/>
      <dgm:spPr/>
    </dgm:pt>
    <dgm:pt modelId="{32D1809F-A990-44E4-AAAE-4BD984C4312A}" type="pres">
      <dgm:prSet presAssocID="{063F8D27-84D2-410C-B61C-7C2B6340537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FFB4EAA-EBBF-439B-8B6D-C3A6964DAD99}" type="pres">
      <dgm:prSet presAssocID="{30FFD705-B0AD-4A45-9E45-0EEA616DE328}" presName="sibTrans" presStyleCnt="0"/>
      <dgm:spPr/>
    </dgm:pt>
    <dgm:pt modelId="{1B173E7E-66FE-4B82-8995-496C6EE789A8}" type="pres">
      <dgm:prSet presAssocID="{CBD0F88D-694D-4B67-AEF5-9A7818D254F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36596C9-F3B1-405F-9416-74D071A4EBE8}" type="pres">
      <dgm:prSet presAssocID="{DA350EAA-1BC3-4D9A-B782-DA7E0CFB9D79}" presName="sibTrans" presStyleCnt="0"/>
      <dgm:spPr/>
    </dgm:pt>
    <dgm:pt modelId="{7D251F27-63C6-4B4C-B643-D7B0CF1B8E1B}" type="pres">
      <dgm:prSet presAssocID="{6D9FD1CB-A7CC-4E8B-BB20-04CF11D8EC6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C9FFFA5-73C0-4409-850F-E2E47C7F760C}" type="pres">
      <dgm:prSet presAssocID="{98F104C7-76C5-43C7-8771-6FC58680A308}" presName="sibTrans" presStyleCnt="0"/>
      <dgm:spPr/>
    </dgm:pt>
    <dgm:pt modelId="{85269ABD-B56B-475B-8697-D2C3A4289907}" type="pres">
      <dgm:prSet presAssocID="{8C8FD1D8-C0E7-4432-B18C-18242157C83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256A2A3-DB46-4702-9F50-8FF747334AA1}" srcId="{315B058F-A1B2-49F0-AFAA-02C2D0E83949}" destId="{6D9FD1CB-A7CC-4E8B-BB20-04CF11D8EC68}" srcOrd="7" destOrd="0" parTransId="{D59126E5-F627-4322-A0E9-FA50FE32F05F}" sibTransId="{98F104C7-76C5-43C7-8771-6FC58680A308}"/>
    <dgm:cxn modelId="{5A814FC1-BB37-406F-9B66-C644DA05A7DE}" type="presOf" srcId="{6D9FD1CB-A7CC-4E8B-BB20-04CF11D8EC68}" destId="{7D251F27-63C6-4B4C-B643-D7B0CF1B8E1B}" srcOrd="0" destOrd="0" presId="urn:microsoft.com/office/officeart/2005/8/layout/default"/>
    <dgm:cxn modelId="{7CBAF2DC-5A8E-4E77-88BD-4E3D595F0904}" type="presOf" srcId="{CBD0F88D-694D-4B67-AEF5-9A7818D254F5}" destId="{1B173E7E-66FE-4B82-8995-496C6EE789A8}" srcOrd="0" destOrd="0" presId="urn:microsoft.com/office/officeart/2005/8/layout/default"/>
    <dgm:cxn modelId="{BBCDF9E9-C539-4312-BC7E-D0391DE8EC95}" type="presOf" srcId="{8C8FD1D8-C0E7-4432-B18C-18242157C839}" destId="{85269ABD-B56B-475B-8697-D2C3A4289907}" srcOrd="0" destOrd="0" presId="urn:microsoft.com/office/officeart/2005/8/layout/default"/>
    <dgm:cxn modelId="{D573532E-73D6-48D6-A883-4466E84EFB8D}" srcId="{315B058F-A1B2-49F0-AFAA-02C2D0E83949}" destId="{06F6A915-454A-410C-909C-B783AD2BD49C}" srcOrd="1" destOrd="0" parTransId="{2CCB9456-71B1-4C7B-BA96-BD4E35E59D94}" sibTransId="{888BC7F6-74BF-43B3-AFA8-C8F20A195AEF}"/>
    <dgm:cxn modelId="{D723B3BC-F3BD-4F6C-A4E5-521A9761C471}" srcId="{315B058F-A1B2-49F0-AFAA-02C2D0E83949}" destId="{8C8FD1D8-C0E7-4432-B18C-18242157C839}" srcOrd="8" destOrd="0" parTransId="{4AD3591D-D9CA-4C9D-AF81-9E207CF962C3}" sibTransId="{0217EDED-C6B4-4775-87ED-FE067E047388}"/>
    <dgm:cxn modelId="{44F7CF1D-B9C2-4D2E-8D4A-5C813BA90573}" type="presOf" srcId="{315B058F-A1B2-49F0-AFAA-02C2D0E83949}" destId="{3CD84080-C5F0-410A-BEB8-4F54181DC0A2}" srcOrd="0" destOrd="0" presId="urn:microsoft.com/office/officeart/2005/8/layout/default"/>
    <dgm:cxn modelId="{D173882A-0057-4D38-9927-426698183F4A}" srcId="{315B058F-A1B2-49F0-AFAA-02C2D0E83949}" destId="{6B5CBD98-9C92-416D-A9A1-874B5C3619F1}" srcOrd="2" destOrd="0" parTransId="{88910E7E-0A0D-409F-A8D9-23AF7E886408}" sibTransId="{89D3415F-9F59-4345-9B40-1323F1A3AFDB}"/>
    <dgm:cxn modelId="{3F837A79-BD18-4D60-B79E-862388AF9003}" srcId="{315B058F-A1B2-49F0-AFAA-02C2D0E83949}" destId="{AF7B682E-5B95-4073-A76F-C018DF36888D}" srcOrd="3" destOrd="0" parTransId="{6A96C6E8-2D17-491B-8196-B7ED35D7AAFD}" sibTransId="{664F4857-6174-4B7A-BAEB-69864E6A16EC}"/>
    <dgm:cxn modelId="{7CB13F35-27F1-4D6E-A1AA-76E04545CACE}" type="presOf" srcId="{063F8D27-84D2-410C-B61C-7C2B63405373}" destId="{32D1809F-A990-44E4-AAAE-4BD984C4312A}" srcOrd="0" destOrd="0" presId="urn:microsoft.com/office/officeart/2005/8/layout/default"/>
    <dgm:cxn modelId="{15907F87-84BD-4862-84AB-1602F2312C5B}" srcId="{315B058F-A1B2-49F0-AFAA-02C2D0E83949}" destId="{063F8D27-84D2-410C-B61C-7C2B63405373}" srcOrd="5" destOrd="0" parTransId="{A7E13557-878D-4287-89CE-D06663F75D18}" sibTransId="{30FFD705-B0AD-4A45-9E45-0EEA616DE328}"/>
    <dgm:cxn modelId="{72EA3195-41EE-4FF5-833C-7B7AFFFFDE51}" type="presOf" srcId="{FC90962F-51E4-41AE-8B71-DFF602020BDD}" destId="{211DF28C-9F43-46C8-B48D-0D615BD2194D}" srcOrd="0" destOrd="0" presId="urn:microsoft.com/office/officeart/2005/8/layout/default"/>
    <dgm:cxn modelId="{381AEB4A-4DCC-4609-8903-C00932A6F0FD}" srcId="{315B058F-A1B2-49F0-AFAA-02C2D0E83949}" destId="{2078F846-2C3F-4973-A767-AA286CA4120D}" srcOrd="4" destOrd="0" parTransId="{BB8293D7-3656-40BC-8073-1765A1B3ADBF}" sibTransId="{41EB10CC-7EFE-4328-89EE-E6781A4A60C0}"/>
    <dgm:cxn modelId="{42DA20B8-94E9-4B12-A8CC-419FEB288728}" srcId="{315B058F-A1B2-49F0-AFAA-02C2D0E83949}" destId="{CBD0F88D-694D-4B67-AEF5-9A7818D254F5}" srcOrd="6" destOrd="0" parTransId="{B9517D84-14AA-4172-B8A1-A44709152690}" sibTransId="{DA350EAA-1BC3-4D9A-B782-DA7E0CFB9D79}"/>
    <dgm:cxn modelId="{38F3A690-96E8-4955-9DCC-58F085B14033}" type="presOf" srcId="{6B5CBD98-9C92-416D-A9A1-874B5C3619F1}" destId="{CA2E1CCE-C38F-4B87-AB80-5B07F9DED13D}" srcOrd="0" destOrd="0" presId="urn:microsoft.com/office/officeart/2005/8/layout/default"/>
    <dgm:cxn modelId="{05518490-2F4B-44FE-8FF2-ADAB6D0D8624}" type="presOf" srcId="{06F6A915-454A-410C-909C-B783AD2BD49C}" destId="{C1A25B00-7078-4650-8001-9737D4D609A3}" srcOrd="0" destOrd="0" presId="urn:microsoft.com/office/officeart/2005/8/layout/default"/>
    <dgm:cxn modelId="{89C95417-8CC1-474D-BAE3-60BB875B6F39}" type="presOf" srcId="{AF7B682E-5B95-4073-A76F-C018DF36888D}" destId="{F988CFE1-57FC-4F07-8664-26BE42496127}" srcOrd="0" destOrd="0" presId="urn:microsoft.com/office/officeart/2005/8/layout/default"/>
    <dgm:cxn modelId="{CFDF6712-91F7-45EE-A2D3-405B97C0BA0F}" srcId="{315B058F-A1B2-49F0-AFAA-02C2D0E83949}" destId="{FC90962F-51E4-41AE-8B71-DFF602020BDD}" srcOrd="0" destOrd="0" parTransId="{78C49BEE-FE2B-498E-A7E4-77F07294BB95}" sibTransId="{825C6318-0BBE-4986-9A2D-DE093CE4B5EF}"/>
    <dgm:cxn modelId="{9B2C2CA2-B191-4314-BCA4-7A43CC025739}" type="presOf" srcId="{2078F846-2C3F-4973-A767-AA286CA4120D}" destId="{4AF30CB3-4D43-4841-A1AE-0138BA481A8B}" srcOrd="0" destOrd="0" presId="urn:microsoft.com/office/officeart/2005/8/layout/default"/>
    <dgm:cxn modelId="{D8237E1D-1CE2-435F-9B3E-5835218EA9FD}" type="presParOf" srcId="{3CD84080-C5F0-410A-BEB8-4F54181DC0A2}" destId="{211DF28C-9F43-46C8-B48D-0D615BD2194D}" srcOrd="0" destOrd="0" presId="urn:microsoft.com/office/officeart/2005/8/layout/default"/>
    <dgm:cxn modelId="{CD7699E3-4138-4482-B290-1A77B94AD718}" type="presParOf" srcId="{3CD84080-C5F0-410A-BEB8-4F54181DC0A2}" destId="{334BA722-E8E1-4B11-AC6B-D7C6F4B5F469}" srcOrd="1" destOrd="0" presId="urn:microsoft.com/office/officeart/2005/8/layout/default"/>
    <dgm:cxn modelId="{B6DEC935-2E05-46A7-9572-C1997281AFCC}" type="presParOf" srcId="{3CD84080-C5F0-410A-BEB8-4F54181DC0A2}" destId="{C1A25B00-7078-4650-8001-9737D4D609A3}" srcOrd="2" destOrd="0" presId="urn:microsoft.com/office/officeart/2005/8/layout/default"/>
    <dgm:cxn modelId="{69C9079F-1E4C-4116-A8EA-474A3A05F198}" type="presParOf" srcId="{3CD84080-C5F0-410A-BEB8-4F54181DC0A2}" destId="{B7FA5555-98D1-4BE2-ADD7-C04D12F1936E}" srcOrd="3" destOrd="0" presId="urn:microsoft.com/office/officeart/2005/8/layout/default"/>
    <dgm:cxn modelId="{ED9333F9-BD37-44E2-8A7E-10B76968791B}" type="presParOf" srcId="{3CD84080-C5F0-410A-BEB8-4F54181DC0A2}" destId="{CA2E1CCE-C38F-4B87-AB80-5B07F9DED13D}" srcOrd="4" destOrd="0" presId="urn:microsoft.com/office/officeart/2005/8/layout/default"/>
    <dgm:cxn modelId="{1E3574AB-C713-4F2E-8A36-EC2B2FA5C907}" type="presParOf" srcId="{3CD84080-C5F0-410A-BEB8-4F54181DC0A2}" destId="{50C0353F-121A-4E24-A710-694A73A98328}" srcOrd="5" destOrd="0" presId="urn:microsoft.com/office/officeart/2005/8/layout/default"/>
    <dgm:cxn modelId="{9B924456-5520-49B5-8BC8-6035F29BF229}" type="presParOf" srcId="{3CD84080-C5F0-410A-BEB8-4F54181DC0A2}" destId="{F988CFE1-57FC-4F07-8664-26BE42496127}" srcOrd="6" destOrd="0" presId="urn:microsoft.com/office/officeart/2005/8/layout/default"/>
    <dgm:cxn modelId="{E5CE628A-7596-43B8-8164-3942D173047C}" type="presParOf" srcId="{3CD84080-C5F0-410A-BEB8-4F54181DC0A2}" destId="{533AC6E5-1D29-4238-B9CD-C5D41A784E9B}" srcOrd="7" destOrd="0" presId="urn:microsoft.com/office/officeart/2005/8/layout/default"/>
    <dgm:cxn modelId="{7F334290-BEE3-477B-A6EF-78EC19801048}" type="presParOf" srcId="{3CD84080-C5F0-410A-BEB8-4F54181DC0A2}" destId="{4AF30CB3-4D43-4841-A1AE-0138BA481A8B}" srcOrd="8" destOrd="0" presId="urn:microsoft.com/office/officeart/2005/8/layout/default"/>
    <dgm:cxn modelId="{0FA2D872-6284-4D52-98B2-B4AF2C089122}" type="presParOf" srcId="{3CD84080-C5F0-410A-BEB8-4F54181DC0A2}" destId="{10962DF7-F969-407F-AC4F-F886AC374FE1}" srcOrd="9" destOrd="0" presId="urn:microsoft.com/office/officeart/2005/8/layout/default"/>
    <dgm:cxn modelId="{4B647792-7FED-49DC-957B-729ED2DBCA58}" type="presParOf" srcId="{3CD84080-C5F0-410A-BEB8-4F54181DC0A2}" destId="{32D1809F-A990-44E4-AAAE-4BD984C4312A}" srcOrd="10" destOrd="0" presId="urn:microsoft.com/office/officeart/2005/8/layout/default"/>
    <dgm:cxn modelId="{87B0094D-9706-467C-AE9A-AA01670813AA}" type="presParOf" srcId="{3CD84080-C5F0-410A-BEB8-4F54181DC0A2}" destId="{AFFB4EAA-EBBF-439B-8B6D-C3A6964DAD99}" srcOrd="11" destOrd="0" presId="urn:microsoft.com/office/officeart/2005/8/layout/default"/>
    <dgm:cxn modelId="{6986559D-5DD9-4DDE-9730-0522184BCBFF}" type="presParOf" srcId="{3CD84080-C5F0-410A-BEB8-4F54181DC0A2}" destId="{1B173E7E-66FE-4B82-8995-496C6EE789A8}" srcOrd="12" destOrd="0" presId="urn:microsoft.com/office/officeart/2005/8/layout/default"/>
    <dgm:cxn modelId="{9F22D3C3-D73B-450C-9F69-3A94061BDE90}" type="presParOf" srcId="{3CD84080-C5F0-410A-BEB8-4F54181DC0A2}" destId="{C36596C9-F3B1-405F-9416-74D071A4EBE8}" srcOrd="13" destOrd="0" presId="urn:microsoft.com/office/officeart/2005/8/layout/default"/>
    <dgm:cxn modelId="{33F47481-8F16-4853-A4BD-3AD4902877FA}" type="presParOf" srcId="{3CD84080-C5F0-410A-BEB8-4F54181DC0A2}" destId="{7D251F27-63C6-4B4C-B643-D7B0CF1B8E1B}" srcOrd="14" destOrd="0" presId="urn:microsoft.com/office/officeart/2005/8/layout/default"/>
    <dgm:cxn modelId="{62C35790-66B7-452F-9123-44B55D8DC915}" type="presParOf" srcId="{3CD84080-C5F0-410A-BEB8-4F54181DC0A2}" destId="{CC9FFFA5-73C0-4409-850F-E2E47C7F760C}" srcOrd="15" destOrd="0" presId="urn:microsoft.com/office/officeart/2005/8/layout/default"/>
    <dgm:cxn modelId="{47B570F0-AB12-46FB-BCFB-D4939DFA1717}" type="presParOf" srcId="{3CD84080-C5F0-410A-BEB8-4F54181DC0A2}" destId="{85269ABD-B56B-475B-8697-D2C3A428990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6F4B56-483D-4174-A8AF-DD5EF346B597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C316A7-AC54-4EDD-BDA9-56260FC0E147}">
      <dgm:prSet custT="1"/>
      <dgm:spPr/>
      <dgm:t>
        <a:bodyPr/>
        <a:lstStyle/>
        <a:p>
          <a:r>
            <a:rPr lang="en-US" sz="2000" b="1" dirty="0"/>
            <a:t>A pulse oximeter should be given to the patient at discharge </a:t>
          </a:r>
        </a:p>
      </dgm:t>
    </dgm:pt>
    <dgm:pt modelId="{45DDC0E0-4518-42B3-A321-A0B841A2586E}" type="parTrans" cxnId="{10C918C7-89C9-47C0-8C99-F12078A69486}">
      <dgm:prSet/>
      <dgm:spPr/>
      <dgm:t>
        <a:bodyPr/>
        <a:lstStyle/>
        <a:p>
          <a:endParaRPr lang="en-US"/>
        </a:p>
      </dgm:t>
    </dgm:pt>
    <dgm:pt modelId="{2A753350-FD7F-4C6D-AEBA-ED07A083C5E4}" type="sibTrans" cxnId="{10C918C7-89C9-47C0-8C99-F12078A69486}">
      <dgm:prSet/>
      <dgm:spPr/>
      <dgm:t>
        <a:bodyPr/>
        <a:lstStyle/>
        <a:p>
          <a:endParaRPr lang="en-US"/>
        </a:p>
      </dgm:t>
    </dgm:pt>
    <dgm:pt modelId="{6565720E-0D2F-439C-9E27-310D4A6BCA6E}">
      <dgm:prSet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Advice about warning signs </a:t>
          </a:r>
        </a:p>
      </dgm:t>
    </dgm:pt>
    <dgm:pt modelId="{AA048A53-8D1D-4AF0-8344-A12028D6FA6B}" type="parTrans" cxnId="{3E2B0DCE-945F-44BC-B255-332EAE17217A}">
      <dgm:prSet/>
      <dgm:spPr/>
      <dgm:t>
        <a:bodyPr/>
        <a:lstStyle/>
        <a:p>
          <a:endParaRPr lang="en-US"/>
        </a:p>
      </dgm:t>
    </dgm:pt>
    <dgm:pt modelId="{5A54EF3C-929E-4826-9C86-9C559BF048DB}" type="sibTrans" cxnId="{3E2B0DCE-945F-44BC-B255-332EAE17217A}">
      <dgm:prSet/>
      <dgm:spPr/>
      <dgm:t>
        <a:bodyPr/>
        <a:lstStyle/>
        <a:p>
          <a:endParaRPr lang="en-US"/>
        </a:p>
      </dgm:t>
    </dgm:pt>
    <dgm:pt modelId="{3103B3FE-3A2B-4B2D-BACF-279F1B30F0B9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800" dirty="0"/>
            <a:t>Development of fever </a:t>
          </a:r>
        </a:p>
      </dgm:t>
    </dgm:pt>
    <dgm:pt modelId="{A2E76684-7E6E-4099-811D-BA70F98AC750}" type="parTrans" cxnId="{F6F0AC11-1A7C-4613-B1D7-35C29344C7AC}">
      <dgm:prSet/>
      <dgm:spPr/>
      <dgm:t>
        <a:bodyPr/>
        <a:lstStyle/>
        <a:p>
          <a:endParaRPr lang="en-US"/>
        </a:p>
      </dgm:t>
    </dgm:pt>
    <dgm:pt modelId="{ACF60D9E-4292-432E-B1B6-E277E5FD36B5}" type="sibTrans" cxnId="{F6F0AC11-1A7C-4613-B1D7-35C29344C7AC}">
      <dgm:prSet/>
      <dgm:spPr/>
      <dgm:t>
        <a:bodyPr/>
        <a:lstStyle/>
        <a:p>
          <a:endParaRPr lang="en-US"/>
        </a:p>
      </dgm:t>
    </dgm:pt>
    <dgm:pt modelId="{E1AFC9C6-8280-44BA-8489-C674D0C17D98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800" dirty="0"/>
            <a:t>Persistent drop in oxygen saturation </a:t>
          </a:r>
        </a:p>
      </dgm:t>
    </dgm:pt>
    <dgm:pt modelId="{3D6D13D2-4015-4927-B06F-C77966FBCE73}" type="parTrans" cxnId="{128FF18A-D880-43D4-AE16-A604A0D680BE}">
      <dgm:prSet/>
      <dgm:spPr/>
      <dgm:t>
        <a:bodyPr/>
        <a:lstStyle/>
        <a:p>
          <a:endParaRPr lang="en-US"/>
        </a:p>
      </dgm:t>
    </dgm:pt>
    <dgm:pt modelId="{99FB6C63-3730-4078-AC6D-64F466ED3889}" type="sibTrans" cxnId="{128FF18A-D880-43D4-AE16-A604A0D680BE}">
      <dgm:prSet/>
      <dgm:spPr/>
      <dgm:t>
        <a:bodyPr/>
        <a:lstStyle/>
        <a:p>
          <a:endParaRPr lang="en-US"/>
        </a:p>
      </dgm:t>
    </dgm:pt>
    <dgm:pt modelId="{5AFED2C3-8FD0-4F67-89C6-FA989F45766C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800" dirty="0"/>
            <a:t>Increased cough</a:t>
          </a:r>
        </a:p>
      </dgm:t>
    </dgm:pt>
    <dgm:pt modelId="{942442F9-2106-40D6-8D54-9C08E5A7C8E5}" type="parTrans" cxnId="{A308CD42-EE1B-4A14-B499-9ABE76E7C1D8}">
      <dgm:prSet/>
      <dgm:spPr/>
      <dgm:t>
        <a:bodyPr/>
        <a:lstStyle/>
        <a:p>
          <a:endParaRPr lang="en-US"/>
        </a:p>
      </dgm:t>
    </dgm:pt>
    <dgm:pt modelId="{C452CA69-21B0-4577-A7C9-553939D870E7}" type="sibTrans" cxnId="{A308CD42-EE1B-4A14-B499-9ABE76E7C1D8}">
      <dgm:prSet/>
      <dgm:spPr/>
      <dgm:t>
        <a:bodyPr/>
        <a:lstStyle/>
        <a:p>
          <a:endParaRPr lang="en-US"/>
        </a:p>
      </dgm:t>
    </dgm:pt>
    <dgm:pt modelId="{49DEA26F-7E55-4DBF-87DB-858738A5C2B8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800" dirty="0"/>
            <a:t>Breathlessness </a:t>
          </a:r>
        </a:p>
      </dgm:t>
    </dgm:pt>
    <dgm:pt modelId="{A65AD977-937F-4CA4-B95F-ED629240D180}" type="parTrans" cxnId="{ECB5A885-BC8E-4AA2-9159-128D69832F69}">
      <dgm:prSet/>
      <dgm:spPr/>
      <dgm:t>
        <a:bodyPr/>
        <a:lstStyle/>
        <a:p>
          <a:endParaRPr lang="en-US"/>
        </a:p>
      </dgm:t>
    </dgm:pt>
    <dgm:pt modelId="{CD008EC5-94E9-4681-9046-F5CC543FF34C}" type="sibTrans" cxnId="{ECB5A885-BC8E-4AA2-9159-128D69832F69}">
      <dgm:prSet/>
      <dgm:spPr/>
      <dgm:t>
        <a:bodyPr/>
        <a:lstStyle/>
        <a:p>
          <a:endParaRPr lang="en-US"/>
        </a:p>
      </dgm:t>
    </dgm:pt>
    <dgm:pt modelId="{0CBC2342-EA71-4FD6-8786-6A6E9384B5D3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800" dirty="0"/>
            <a:t>Chest pain </a:t>
          </a:r>
        </a:p>
      </dgm:t>
    </dgm:pt>
    <dgm:pt modelId="{115421AD-7F26-402B-81F5-5D7AE8E4B7B2}" type="parTrans" cxnId="{86D7434A-3772-4ECA-A2FA-F46A376CD7E6}">
      <dgm:prSet/>
      <dgm:spPr/>
      <dgm:t>
        <a:bodyPr/>
        <a:lstStyle/>
        <a:p>
          <a:endParaRPr lang="en-US"/>
        </a:p>
      </dgm:t>
    </dgm:pt>
    <dgm:pt modelId="{D8862109-1287-484A-8F51-D4CA3F9A1A74}" type="sibTrans" cxnId="{86D7434A-3772-4ECA-A2FA-F46A376CD7E6}">
      <dgm:prSet/>
      <dgm:spPr/>
      <dgm:t>
        <a:bodyPr/>
        <a:lstStyle/>
        <a:p>
          <a:endParaRPr lang="en-US"/>
        </a:p>
      </dgm:t>
    </dgm:pt>
    <dgm:pt modelId="{5EB4EB2C-11B7-48CA-B0C6-B561F1E65904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800" dirty="0"/>
            <a:t>Headache</a:t>
          </a:r>
        </a:p>
      </dgm:t>
    </dgm:pt>
    <dgm:pt modelId="{E1380EB6-3491-4907-9E5B-810BB8588C49}" type="parTrans" cxnId="{55836AC2-59F7-4C4C-8D65-6DCF1CDAEEE3}">
      <dgm:prSet/>
      <dgm:spPr/>
      <dgm:t>
        <a:bodyPr/>
        <a:lstStyle/>
        <a:p>
          <a:endParaRPr lang="en-US"/>
        </a:p>
      </dgm:t>
    </dgm:pt>
    <dgm:pt modelId="{4EE6C7A2-2C55-4BD5-8A7D-3ADA1BA6D2AC}" type="sibTrans" cxnId="{55836AC2-59F7-4C4C-8D65-6DCF1CDAEEE3}">
      <dgm:prSet/>
      <dgm:spPr/>
      <dgm:t>
        <a:bodyPr/>
        <a:lstStyle/>
        <a:p>
          <a:endParaRPr lang="en-US"/>
        </a:p>
      </dgm:t>
    </dgm:pt>
    <dgm:pt modelId="{13B7957C-4379-451D-AA99-B4BD857824C6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800" dirty="0"/>
            <a:t>Jaw pain/ tooth pain </a:t>
          </a:r>
        </a:p>
      </dgm:t>
    </dgm:pt>
    <dgm:pt modelId="{90BB8B8B-52A3-4687-9C9B-3ECC6C198F8F}" type="parTrans" cxnId="{94FBA7CC-C972-46B3-9DE5-8110A4E73628}">
      <dgm:prSet/>
      <dgm:spPr/>
      <dgm:t>
        <a:bodyPr/>
        <a:lstStyle/>
        <a:p>
          <a:endParaRPr lang="en-US"/>
        </a:p>
      </dgm:t>
    </dgm:pt>
    <dgm:pt modelId="{AECE93C5-8E5E-4BF0-8D49-072A1A5F7FD5}" type="sibTrans" cxnId="{94FBA7CC-C972-46B3-9DE5-8110A4E73628}">
      <dgm:prSet/>
      <dgm:spPr/>
      <dgm:t>
        <a:bodyPr/>
        <a:lstStyle/>
        <a:p>
          <a:endParaRPr lang="en-US"/>
        </a:p>
      </dgm:t>
    </dgm:pt>
    <dgm:pt modelId="{7C5432CA-E870-421C-8CA1-C7751D15D5E9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800" dirty="0"/>
            <a:t>Nasal </a:t>
          </a:r>
          <a:r>
            <a:rPr lang="en-US" sz="1800"/>
            <a:t>blockage</a:t>
          </a:r>
          <a:r>
            <a:rPr lang="en-US" sz="1800" smtClean="0"/>
            <a:t>.</a:t>
          </a:r>
          <a:endParaRPr lang="en-US" sz="1000" dirty="0"/>
        </a:p>
      </dgm:t>
    </dgm:pt>
    <dgm:pt modelId="{8A749E05-2A23-4ADE-A129-9689CE9328A7}" type="parTrans" cxnId="{02D030B6-EF02-4916-9528-F70FEFD92223}">
      <dgm:prSet/>
      <dgm:spPr/>
      <dgm:t>
        <a:bodyPr/>
        <a:lstStyle/>
        <a:p>
          <a:endParaRPr lang="en-US"/>
        </a:p>
      </dgm:t>
    </dgm:pt>
    <dgm:pt modelId="{11A11AA4-1AEA-4CC7-8B25-5E55D15A3214}" type="sibTrans" cxnId="{02D030B6-EF02-4916-9528-F70FEFD92223}">
      <dgm:prSet/>
      <dgm:spPr/>
      <dgm:t>
        <a:bodyPr/>
        <a:lstStyle/>
        <a:p>
          <a:endParaRPr lang="en-US"/>
        </a:p>
      </dgm:t>
    </dgm:pt>
    <dgm:pt modelId="{DD18693C-0B49-4985-A9CA-2D277F23C9CB}">
      <dgm:prSet custT="1"/>
      <dgm:spPr/>
      <dgm:t>
        <a:bodyPr/>
        <a:lstStyle/>
        <a:p>
          <a:r>
            <a:rPr lang="en-US" sz="1800" b="1" dirty="0"/>
            <a:t>Emergency contact number of ASHA, MPW, CHO  -  in case of warning signs</a:t>
          </a:r>
        </a:p>
      </dgm:t>
    </dgm:pt>
    <dgm:pt modelId="{87341B83-1235-4F66-9DF9-025DFE9E98F9}" type="parTrans" cxnId="{6392B63E-D679-4B03-AAEE-6B95F9DA0E61}">
      <dgm:prSet/>
      <dgm:spPr/>
      <dgm:t>
        <a:bodyPr/>
        <a:lstStyle/>
        <a:p>
          <a:endParaRPr lang="en-US"/>
        </a:p>
      </dgm:t>
    </dgm:pt>
    <dgm:pt modelId="{CC11B690-461F-4D51-AEB3-2CA546D30EFB}" type="sibTrans" cxnId="{6392B63E-D679-4B03-AAEE-6B95F9DA0E61}">
      <dgm:prSet/>
      <dgm:spPr/>
      <dgm:t>
        <a:bodyPr/>
        <a:lstStyle/>
        <a:p>
          <a:endParaRPr lang="en-US"/>
        </a:p>
      </dgm:t>
    </dgm:pt>
    <dgm:pt modelId="{D195EB9E-3663-4CEC-813C-C00B96C51884}" type="pres">
      <dgm:prSet presAssocID="{E36F4B56-483D-4174-A8AF-DD5EF346B5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7747AEA-692D-4171-94F3-103D64312D90}" type="pres">
      <dgm:prSet presAssocID="{A2C316A7-AC54-4EDD-BDA9-56260FC0E147}" presName="parentLin" presStyleCnt="0"/>
      <dgm:spPr/>
    </dgm:pt>
    <dgm:pt modelId="{49BE1284-CCEC-4727-B559-E8493BC56FED}" type="pres">
      <dgm:prSet presAssocID="{A2C316A7-AC54-4EDD-BDA9-56260FC0E147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F5691F19-3F78-4E67-9554-449453FFE49B}" type="pres">
      <dgm:prSet presAssocID="{A2C316A7-AC54-4EDD-BDA9-56260FC0E147}" presName="parentText" presStyleLbl="node1" presStyleIdx="0" presStyleCnt="3" custScaleX="142857" custScaleY="277724" custLinFactY="-83693" custLinFactNeighborX="1697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63EB5F-F510-4FE0-BB69-F9048E02EC95}" type="pres">
      <dgm:prSet presAssocID="{A2C316A7-AC54-4EDD-BDA9-56260FC0E147}" presName="negativeSpace" presStyleCnt="0"/>
      <dgm:spPr/>
    </dgm:pt>
    <dgm:pt modelId="{CE27092C-03BA-4A2E-8C94-15FE95CE42F5}" type="pres">
      <dgm:prSet presAssocID="{A2C316A7-AC54-4EDD-BDA9-56260FC0E147}" presName="childText" presStyleLbl="conFgAcc1" presStyleIdx="0" presStyleCnt="3">
        <dgm:presLayoutVars>
          <dgm:bulletEnabled val="1"/>
        </dgm:presLayoutVars>
      </dgm:prSet>
      <dgm:spPr/>
    </dgm:pt>
    <dgm:pt modelId="{F65F1A4E-98CE-452D-A348-9AE0832E0545}" type="pres">
      <dgm:prSet presAssocID="{2A753350-FD7F-4C6D-AEBA-ED07A083C5E4}" presName="spaceBetweenRectangles" presStyleCnt="0"/>
      <dgm:spPr/>
    </dgm:pt>
    <dgm:pt modelId="{80E9354A-53E7-4945-8F77-5AAC08771F8F}" type="pres">
      <dgm:prSet presAssocID="{6565720E-0D2F-439C-9E27-310D4A6BCA6E}" presName="parentLin" presStyleCnt="0"/>
      <dgm:spPr/>
    </dgm:pt>
    <dgm:pt modelId="{2DF2C6EC-F0FF-4470-993F-CAE43364E265}" type="pres">
      <dgm:prSet presAssocID="{6565720E-0D2F-439C-9E27-310D4A6BCA6E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46A1367A-1CBD-4F1F-B47D-44B3A0ED07CC}" type="pres">
      <dgm:prSet presAssocID="{6565720E-0D2F-439C-9E27-310D4A6BCA6E}" presName="parentText" presStyleLbl="node1" presStyleIdx="1" presStyleCnt="3" custScaleX="137851" custScaleY="204909" custLinFactNeighborX="3281" custLinFactNeighborY="-9049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1979399-F224-4131-A030-3413B1DFFD66}" type="pres">
      <dgm:prSet presAssocID="{6565720E-0D2F-439C-9E27-310D4A6BCA6E}" presName="negativeSpace" presStyleCnt="0"/>
      <dgm:spPr/>
    </dgm:pt>
    <dgm:pt modelId="{278EC694-C494-4F26-978B-A14AB3C4BC7E}" type="pres">
      <dgm:prSet presAssocID="{6565720E-0D2F-439C-9E27-310D4A6BCA6E}" presName="childText" presStyleLbl="conFgAcc1" presStyleIdx="1" presStyleCnt="3" custScaleX="93734" custLinFactNeighborX="5137" custLinFactNeighborY="-9460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FC9B3B0-BD60-4E0A-8E9A-F05A6EE9A609}" type="pres">
      <dgm:prSet presAssocID="{5A54EF3C-929E-4826-9C86-9C559BF048DB}" presName="spaceBetweenRectangles" presStyleCnt="0"/>
      <dgm:spPr/>
    </dgm:pt>
    <dgm:pt modelId="{BF21202F-3738-4814-94BF-0BCD0CA589E7}" type="pres">
      <dgm:prSet presAssocID="{DD18693C-0B49-4985-A9CA-2D277F23C9CB}" presName="parentLin" presStyleCnt="0"/>
      <dgm:spPr/>
    </dgm:pt>
    <dgm:pt modelId="{E323EB15-F2CB-4254-8093-5688B26CC003}" type="pres">
      <dgm:prSet presAssocID="{DD18693C-0B49-4985-A9CA-2D277F23C9CB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E4528857-4FCA-4447-8B64-5F2D0A1FD6BD}" type="pres">
      <dgm:prSet presAssocID="{DD18693C-0B49-4985-A9CA-2D277F23C9CB}" presName="parentText" presStyleLbl="node1" presStyleIdx="2" presStyleCnt="3" custScaleX="139608" custScaleY="19626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1C67443-B56A-490D-A45A-BB8AAF822834}" type="pres">
      <dgm:prSet presAssocID="{DD18693C-0B49-4985-A9CA-2D277F23C9CB}" presName="negativeSpace" presStyleCnt="0"/>
      <dgm:spPr/>
    </dgm:pt>
    <dgm:pt modelId="{93ACBECC-B947-4930-99FB-28070F6A5805}" type="pres">
      <dgm:prSet presAssocID="{DD18693C-0B49-4985-A9CA-2D277F23C9C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DFAC03B-9EF7-48B9-8963-B6295F0BF6C9}" type="presOf" srcId="{A2C316A7-AC54-4EDD-BDA9-56260FC0E147}" destId="{49BE1284-CCEC-4727-B559-E8493BC56FED}" srcOrd="0" destOrd="0" presId="urn:microsoft.com/office/officeart/2005/8/layout/list1"/>
    <dgm:cxn modelId="{3E3D5463-BD13-497E-8FBA-23A62B521332}" type="presOf" srcId="{3103B3FE-3A2B-4B2D-BACF-279F1B30F0B9}" destId="{278EC694-C494-4F26-978B-A14AB3C4BC7E}" srcOrd="0" destOrd="0" presId="urn:microsoft.com/office/officeart/2005/8/layout/list1"/>
    <dgm:cxn modelId="{E59C1D4C-023E-414E-A707-F434009B6F23}" type="presOf" srcId="{DD18693C-0B49-4985-A9CA-2D277F23C9CB}" destId="{E4528857-4FCA-4447-8B64-5F2D0A1FD6BD}" srcOrd="1" destOrd="0" presId="urn:microsoft.com/office/officeart/2005/8/layout/list1"/>
    <dgm:cxn modelId="{1EEAF241-885B-4CAE-B865-973E572FB966}" type="presOf" srcId="{E36F4B56-483D-4174-A8AF-DD5EF346B597}" destId="{D195EB9E-3663-4CEC-813C-C00B96C51884}" srcOrd="0" destOrd="0" presId="urn:microsoft.com/office/officeart/2005/8/layout/list1"/>
    <dgm:cxn modelId="{6292D1ED-D6A7-4628-8C79-CA1E8BD0CCC8}" type="presOf" srcId="{6565720E-0D2F-439C-9E27-310D4A6BCA6E}" destId="{46A1367A-1CBD-4F1F-B47D-44B3A0ED07CC}" srcOrd="1" destOrd="0" presId="urn:microsoft.com/office/officeart/2005/8/layout/list1"/>
    <dgm:cxn modelId="{70F74B67-EFDA-4F08-8691-BF5BE0AB8389}" type="presOf" srcId="{7C5432CA-E870-421C-8CA1-C7751D15D5E9}" destId="{278EC694-C494-4F26-978B-A14AB3C4BC7E}" srcOrd="0" destOrd="7" presId="urn:microsoft.com/office/officeart/2005/8/layout/list1"/>
    <dgm:cxn modelId="{F6F0AC11-1A7C-4613-B1D7-35C29344C7AC}" srcId="{6565720E-0D2F-439C-9E27-310D4A6BCA6E}" destId="{3103B3FE-3A2B-4B2D-BACF-279F1B30F0B9}" srcOrd="0" destOrd="0" parTransId="{A2E76684-7E6E-4099-811D-BA70F98AC750}" sibTransId="{ACF60D9E-4292-432E-B1B6-E277E5FD36B5}"/>
    <dgm:cxn modelId="{6A1262B3-B687-4761-ADF6-D5BE1A35FC50}" type="presOf" srcId="{DD18693C-0B49-4985-A9CA-2D277F23C9CB}" destId="{E323EB15-F2CB-4254-8093-5688B26CC003}" srcOrd="0" destOrd="0" presId="urn:microsoft.com/office/officeart/2005/8/layout/list1"/>
    <dgm:cxn modelId="{94FBA7CC-C972-46B3-9DE5-8110A4E73628}" srcId="{6565720E-0D2F-439C-9E27-310D4A6BCA6E}" destId="{13B7957C-4379-451D-AA99-B4BD857824C6}" srcOrd="6" destOrd="0" parTransId="{90BB8B8B-52A3-4687-9C9B-3ECC6C198F8F}" sibTransId="{AECE93C5-8E5E-4BF0-8D49-072A1A5F7FD5}"/>
    <dgm:cxn modelId="{109119A5-B7ED-4207-BA44-4284490A6A37}" type="presOf" srcId="{5EB4EB2C-11B7-48CA-B0C6-B561F1E65904}" destId="{278EC694-C494-4F26-978B-A14AB3C4BC7E}" srcOrd="0" destOrd="5" presId="urn:microsoft.com/office/officeart/2005/8/layout/list1"/>
    <dgm:cxn modelId="{BD341AA2-88A0-4354-85E0-62B3C11F7022}" type="presOf" srcId="{6565720E-0D2F-439C-9E27-310D4A6BCA6E}" destId="{2DF2C6EC-F0FF-4470-993F-CAE43364E265}" srcOrd="0" destOrd="0" presId="urn:microsoft.com/office/officeart/2005/8/layout/list1"/>
    <dgm:cxn modelId="{86D7434A-3772-4ECA-A2FA-F46A376CD7E6}" srcId="{6565720E-0D2F-439C-9E27-310D4A6BCA6E}" destId="{0CBC2342-EA71-4FD6-8786-6A6E9384B5D3}" srcOrd="4" destOrd="0" parTransId="{115421AD-7F26-402B-81F5-5D7AE8E4B7B2}" sibTransId="{D8862109-1287-484A-8F51-D4CA3F9A1A74}"/>
    <dgm:cxn modelId="{ECB5A885-BC8E-4AA2-9159-128D69832F69}" srcId="{6565720E-0D2F-439C-9E27-310D4A6BCA6E}" destId="{49DEA26F-7E55-4DBF-87DB-858738A5C2B8}" srcOrd="3" destOrd="0" parTransId="{A65AD977-937F-4CA4-B95F-ED629240D180}" sibTransId="{CD008EC5-94E9-4681-9046-F5CC543FF34C}"/>
    <dgm:cxn modelId="{0686D305-346A-44AC-BB67-18F689EF8D79}" type="presOf" srcId="{E1AFC9C6-8280-44BA-8489-C674D0C17D98}" destId="{278EC694-C494-4F26-978B-A14AB3C4BC7E}" srcOrd="0" destOrd="1" presId="urn:microsoft.com/office/officeart/2005/8/layout/list1"/>
    <dgm:cxn modelId="{A7D664BB-23E2-4200-945C-F7C7067D5759}" type="presOf" srcId="{0CBC2342-EA71-4FD6-8786-6A6E9384B5D3}" destId="{278EC694-C494-4F26-978B-A14AB3C4BC7E}" srcOrd="0" destOrd="4" presId="urn:microsoft.com/office/officeart/2005/8/layout/list1"/>
    <dgm:cxn modelId="{3E2B0DCE-945F-44BC-B255-332EAE17217A}" srcId="{E36F4B56-483D-4174-A8AF-DD5EF346B597}" destId="{6565720E-0D2F-439C-9E27-310D4A6BCA6E}" srcOrd="1" destOrd="0" parTransId="{AA048A53-8D1D-4AF0-8344-A12028D6FA6B}" sibTransId="{5A54EF3C-929E-4826-9C86-9C559BF048DB}"/>
    <dgm:cxn modelId="{A308CD42-EE1B-4A14-B499-9ABE76E7C1D8}" srcId="{6565720E-0D2F-439C-9E27-310D4A6BCA6E}" destId="{5AFED2C3-8FD0-4F67-89C6-FA989F45766C}" srcOrd="2" destOrd="0" parTransId="{942442F9-2106-40D6-8D54-9C08E5A7C8E5}" sibTransId="{C452CA69-21B0-4577-A7C9-553939D870E7}"/>
    <dgm:cxn modelId="{128FF18A-D880-43D4-AE16-A604A0D680BE}" srcId="{6565720E-0D2F-439C-9E27-310D4A6BCA6E}" destId="{E1AFC9C6-8280-44BA-8489-C674D0C17D98}" srcOrd="1" destOrd="0" parTransId="{3D6D13D2-4015-4927-B06F-C77966FBCE73}" sibTransId="{99FB6C63-3730-4078-AC6D-64F466ED3889}"/>
    <dgm:cxn modelId="{02D030B6-EF02-4916-9528-F70FEFD92223}" srcId="{6565720E-0D2F-439C-9E27-310D4A6BCA6E}" destId="{7C5432CA-E870-421C-8CA1-C7751D15D5E9}" srcOrd="7" destOrd="0" parTransId="{8A749E05-2A23-4ADE-A129-9689CE9328A7}" sibTransId="{11A11AA4-1AEA-4CC7-8B25-5E55D15A3214}"/>
    <dgm:cxn modelId="{6392B63E-D679-4B03-AAEE-6B95F9DA0E61}" srcId="{E36F4B56-483D-4174-A8AF-DD5EF346B597}" destId="{DD18693C-0B49-4985-A9CA-2D277F23C9CB}" srcOrd="2" destOrd="0" parTransId="{87341B83-1235-4F66-9DF9-025DFE9E98F9}" sibTransId="{CC11B690-461F-4D51-AEB3-2CA546D30EFB}"/>
    <dgm:cxn modelId="{55836AC2-59F7-4C4C-8D65-6DCF1CDAEEE3}" srcId="{6565720E-0D2F-439C-9E27-310D4A6BCA6E}" destId="{5EB4EB2C-11B7-48CA-B0C6-B561F1E65904}" srcOrd="5" destOrd="0" parTransId="{E1380EB6-3491-4907-9E5B-810BB8588C49}" sibTransId="{4EE6C7A2-2C55-4BD5-8A7D-3ADA1BA6D2AC}"/>
    <dgm:cxn modelId="{E5B361B9-70AB-4C43-BC1A-4A8EB7C173B6}" type="presOf" srcId="{49DEA26F-7E55-4DBF-87DB-858738A5C2B8}" destId="{278EC694-C494-4F26-978B-A14AB3C4BC7E}" srcOrd="0" destOrd="3" presId="urn:microsoft.com/office/officeart/2005/8/layout/list1"/>
    <dgm:cxn modelId="{10C918C7-89C9-47C0-8C99-F12078A69486}" srcId="{E36F4B56-483D-4174-A8AF-DD5EF346B597}" destId="{A2C316A7-AC54-4EDD-BDA9-56260FC0E147}" srcOrd="0" destOrd="0" parTransId="{45DDC0E0-4518-42B3-A321-A0B841A2586E}" sibTransId="{2A753350-FD7F-4C6D-AEBA-ED07A083C5E4}"/>
    <dgm:cxn modelId="{EB2610CA-13DB-4CFB-B355-AC7C07577311}" type="presOf" srcId="{A2C316A7-AC54-4EDD-BDA9-56260FC0E147}" destId="{F5691F19-3F78-4E67-9554-449453FFE49B}" srcOrd="1" destOrd="0" presId="urn:microsoft.com/office/officeart/2005/8/layout/list1"/>
    <dgm:cxn modelId="{19BACCDE-2205-401A-9086-B901BED75D1E}" type="presOf" srcId="{5AFED2C3-8FD0-4F67-89C6-FA989F45766C}" destId="{278EC694-C494-4F26-978B-A14AB3C4BC7E}" srcOrd="0" destOrd="2" presId="urn:microsoft.com/office/officeart/2005/8/layout/list1"/>
    <dgm:cxn modelId="{17604122-56BA-4407-9FDA-493854379B19}" type="presOf" srcId="{13B7957C-4379-451D-AA99-B4BD857824C6}" destId="{278EC694-C494-4F26-978B-A14AB3C4BC7E}" srcOrd="0" destOrd="6" presId="urn:microsoft.com/office/officeart/2005/8/layout/list1"/>
    <dgm:cxn modelId="{2FB389D0-116C-4910-9882-9CFEC0F933B1}" type="presParOf" srcId="{D195EB9E-3663-4CEC-813C-C00B96C51884}" destId="{67747AEA-692D-4171-94F3-103D64312D90}" srcOrd="0" destOrd="0" presId="urn:microsoft.com/office/officeart/2005/8/layout/list1"/>
    <dgm:cxn modelId="{E624A6CB-EAB7-46FE-869B-4EC534BABC44}" type="presParOf" srcId="{67747AEA-692D-4171-94F3-103D64312D90}" destId="{49BE1284-CCEC-4727-B559-E8493BC56FED}" srcOrd="0" destOrd="0" presId="urn:microsoft.com/office/officeart/2005/8/layout/list1"/>
    <dgm:cxn modelId="{B6DC0328-9050-40B5-89D9-851DF6791647}" type="presParOf" srcId="{67747AEA-692D-4171-94F3-103D64312D90}" destId="{F5691F19-3F78-4E67-9554-449453FFE49B}" srcOrd="1" destOrd="0" presId="urn:microsoft.com/office/officeart/2005/8/layout/list1"/>
    <dgm:cxn modelId="{9B54DF7F-9EAD-4D2C-8A83-8F47DBE5A4BE}" type="presParOf" srcId="{D195EB9E-3663-4CEC-813C-C00B96C51884}" destId="{ED63EB5F-F510-4FE0-BB69-F9048E02EC95}" srcOrd="1" destOrd="0" presId="urn:microsoft.com/office/officeart/2005/8/layout/list1"/>
    <dgm:cxn modelId="{CDDE4A93-FFAE-4EE4-8456-CE42188150BF}" type="presParOf" srcId="{D195EB9E-3663-4CEC-813C-C00B96C51884}" destId="{CE27092C-03BA-4A2E-8C94-15FE95CE42F5}" srcOrd="2" destOrd="0" presId="urn:microsoft.com/office/officeart/2005/8/layout/list1"/>
    <dgm:cxn modelId="{F89AEB3E-A1DF-45BD-857A-8CA58FB234FD}" type="presParOf" srcId="{D195EB9E-3663-4CEC-813C-C00B96C51884}" destId="{F65F1A4E-98CE-452D-A348-9AE0832E0545}" srcOrd="3" destOrd="0" presId="urn:microsoft.com/office/officeart/2005/8/layout/list1"/>
    <dgm:cxn modelId="{0726E883-8F99-4AD2-A00F-BEACF7FC0F02}" type="presParOf" srcId="{D195EB9E-3663-4CEC-813C-C00B96C51884}" destId="{80E9354A-53E7-4945-8F77-5AAC08771F8F}" srcOrd="4" destOrd="0" presId="urn:microsoft.com/office/officeart/2005/8/layout/list1"/>
    <dgm:cxn modelId="{619BB01B-8E45-418D-A3B9-011B3C7A3EAD}" type="presParOf" srcId="{80E9354A-53E7-4945-8F77-5AAC08771F8F}" destId="{2DF2C6EC-F0FF-4470-993F-CAE43364E265}" srcOrd="0" destOrd="0" presId="urn:microsoft.com/office/officeart/2005/8/layout/list1"/>
    <dgm:cxn modelId="{9EC6B93D-53D8-4684-A7D0-B9FA2EBF5C3A}" type="presParOf" srcId="{80E9354A-53E7-4945-8F77-5AAC08771F8F}" destId="{46A1367A-1CBD-4F1F-B47D-44B3A0ED07CC}" srcOrd="1" destOrd="0" presId="urn:microsoft.com/office/officeart/2005/8/layout/list1"/>
    <dgm:cxn modelId="{E6303081-2161-45D7-92D6-DB2E1012CECD}" type="presParOf" srcId="{D195EB9E-3663-4CEC-813C-C00B96C51884}" destId="{21979399-F224-4131-A030-3413B1DFFD66}" srcOrd="5" destOrd="0" presId="urn:microsoft.com/office/officeart/2005/8/layout/list1"/>
    <dgm:cxn modelId="{0301FBCF-BC1F-4F56-9528-6E93E767F63A}" type="presParOf" srcId="{D195EB9E-3663-4CEC-813C-C00B96C51884}" destId="{278EC694-C494-4F26-978B-A14AB3C4BC7E}" srcOrd="6" destOrd="0" presId="urn:microsoft.com/office/officeart/2005/8/layout/list1"/>
    <dgm:cxn modelId="{C74D5986-7A26-4EE8-BB51-ACEA7226AC8B}" type="presParOf" srcId="{D195EB9E-3663-4CEC-813C-C00B96C51884}" destId="{AFC9B3B0-BD60-4E0A-8E9A-F05A6EE9A609}" srcOrd="7" destOrd="0" presId="urn:microsoft.com/office/officeart/2005/8/layout/list1"/>
    <dgm:cxn modelId="{B7E04E7E-62CC-4D32-8DE3-CF49B6AD465F}" type="presParOf" srcId="{D195EB9E-3663-4CEC-813C-C00B96C51884}" destId="{BF21202F-3738-4814-94BF-0BCD0CA589E7}" srcOrd="8" destOrd="0" presId="urn:microsoft.com/office/officeart/2005/8/layout/list1"/>
    <dgm:cxn modelId="{75E4F8AF-6D79-4CEC-AC22-989A1CF57ABA}" type="presParOf" srcId="{BF21202F-3738-4814-94BF-0BCD0CA589E7}" destId="{E323EB15-F2CB-4254-8093-5688B26CC003}" srcOrd="0" destOrd="0" presId="urn:microsoft.com/office/officeart/2005/8/layout/list1"/>
    <dgm:cxn modelId="{8C639B1B-D9E1-4AFA-81AF-21A113C03936}" type="presParOf" srcId="{BF21202F-3738-4814-94BF-0BCD0CA589E7}" destId="{E4528857-4FCA-4447-8B64-5F2D0A1FD6BD}" srcOrd="1" destOrd="0" presId="urn:microsoft.com/office/officeart/2005/8/layout/list1"/>
    <dgm:cxn modelId="{26366859-0AF1-4A26-B7C4-121039530130}" type="presParOf" srcId="{D195EB9E-3663-4CEC-813C-C00B96C51884}" destId="{11C67443-B56A-490D-A45A-BB8AAF822834}" srcOrd="9" destOrd="0" presId="urn:microsoft.com/office/officeart/2005/8/layout/list1"/>
    <dgm:cxn modelId="{AF6BD19F-4EDB-4AD8-A488-3FD05C6A27D1}" type="presParOf" srcId="{D195EB9E-3663-4CEC-813C-C00B96C51884}" destId="{93ACBECC-B947-4930-99FB-28070F6A580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FCB7C1-5301-4012-88F6-32DA02A171F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A527F10-9F09-4E73-9F86-1FE489E7124B}">
      <dgm:prSet/>
      <dgm:spPr/>
      <dgm:t>
        <a:bodyPr/>
        <a:lstStyle/>
        <a:p>
          <a:r>
            <a:rPr lang="en-IN" b="1" dirty="0"/>
            <a:t>MIS-C</a:t>
          </a:r>
          <a:r>
            <a:rPr lang="en-IN" dirty="0"/>
            <a:t> is a severe post-COVID-19 inflammatory disorder in children</a:t>
          </a:r>
          <a:endParaRPr lang="en-US" dirty="0"/>
        </a:p>
      </dgm:t>
    </dgm:pt>
    <dgm:pt modelId="{4C149C69-7453-410A-BBD7-E0830BB6543B}" type="parTrans" cxnId="{9D19D4E5-4B86-4ED3-9671-C72553703F3A}">
      <dgm:prSet/>
      <dgm:spPr/>
      <dgm:t>
        <a:bodyPr/>
        <a:lstStyle/>
        <a:p>
          <a:endParaRPr lang="en-US"/>
        </a:p>
      </dgm:t>
    </dgm:pt>
    <dgm:pt modelId="{F9AA6A0D-CB27-430D-B708-F6D60F099CCB}" type="sibTrans" cxnId="{9D19D4E5-4B86-4ED3-9671-C72553703F3A}">
      <dgm:prSet/>
      <dgm:spPr/>
      <dgm:t>
        <a:bodyPr/>
        <a:lstStyle/>
        <a:p>
          <a:endParaRPr lang="en-US"/>
        </a:p>
      </dgm:t>
    </dgm:pt>
    <dgm:pt modelId="{2E89EEE4-386A-4345-B4F0-F397B73D93D1}">
      <dgm:prSet/>
      <dgm:spPr/>
      <dgm:t>
        <a:bodyPr/>
        <a:lstStyle/>
        <a:p>
          <a:pPr>
            <a:buNone/>
          </a:pPr>
          <a:r>
            <a:rPr lang="en-IN"/>
            <a:t>Associated with </a:t>
          </a:r>
          <a:r>
            <a:rPr lang="en-IN" b="1"/>
            <a:t>complications</a:t>
          </a:r>
          <a:r>
            <a:rPr lang="en-IN"/>
            <a:t> such as cardiac dysfunction, coronary aneurysms, thrombosis, and multi-organ dysfunction </a:t>
          </a:r>
          <a:r>
            <a:rPr lang="en-IN" dirty="0" err="1"/>
            <a:t>etc</a:t>
          </a:r>
          <a:endParaRPr lang="en-US" dirty="0"/>
        </a:p>
      </dgm:t>
    </dgm:pt>
    <dgm:pt modelId="{29AB5F2E-C95C-4AD9-8DB6-10A6CC3D906D}" type="parTrans" cxnId="{9C3FA733-3142-43BE-AC2A-3A95F8DF9D68}">
      <dgm:prSet/>
      <dgm:spPr/>
      <dgm:t>
        <a:bodyPr/>
        <a:lstStyle/>
        <a:p>
          <a:endParaRPr lang="en-US"/>
        </a:p>
      </dgm:t>
    </dgm:pt>
    <dgm:pt modelId="{61466B49-3D68-4C81-BF7B-B9CAE03F9245}" type="sibTrans" cxnId="{9C3FA733-3142-43BE-AC2A-3A95F8DF9D68}">
      <dgm:prSet/>
      <dgm:spPr/>
      <dgm:t>
        <a:bodyPr/>
        <a:lstStyle/>
        <a:p>
          <a:endParaRPr lang="en-US"/>
        </a:p>
      </dgm:t>
    </dgm:pt>
    <dgm:pt modelId="{F58392DA-184A-462F-ABA1-45E7E8A5D9F7}">
      <dgm:prSet/>
      <dgm:spPr/>
      <dgm:t>
        <a:bodyPr/>
        <a:lstStyle/>
        <a:p>
          <a:pPr>
            <a:buNone/>
          </a:pPr>
          <a:r>
            <a:rPr lang="en-IN" dirty="0"/>
            <a:t>MIS-C cases </a:t>
          </a:r>
          <a:r>
            <a:rPr lang="en-IN" b="1" dirty="0"/>
            <a:t>tend to peak 2-6 weeks </a:t>
          </a:r>
          <a:r>
            <a:rPr lang="en-IN" dirty="0"/>
            <a:t>following the peak of COVID-19 cases in the community</a:t>
          </a:r>
          <a:endParaRPr lang="en-US" dirty="0"/>
        </a:p>
      </dgm:t>
    </dgm:pt>
    <dgm:pt modelId="{C36C6CA9-7770-4369-AF21-AF334F240C11}" type="parTrans" cxnId="{685FCD8B-37E9-4C71-802B-AF58C6FD4F07}">
      <dgm:prSet/>
      <dgm:spPr/>
      <dgm:t>
        <a:bodyPr/>
        <a:lstStyle/>
        <a:p>
          <a:endParaRPr lang="en-US"/>
        </a:p>
      </dgm:t>
    </dgm:pt>
    <dgm:pt modelId="{D01948EB-4A4A-4457-B3A9-AA632D425F89}" type="sibTrans" cxnId="{685FCD8B-37E9-4C71-802B-AF58C6FD4F07}">
      <dgm:prSet/>
      <dgm:spPr/>
      <dgm:t>
        <a:bodyPr/>
        <a:lstStyle/>
        <a:p>
          <a:endParaRPr lang="en-US"/>
        </a:p>
      </dgm:t>
    </dgm:pt>
    <dgm:pt modelId="{2C692AEC-6909-4821-B88C-A634F3158204}">
      <dgm:prSet/>
      <dgm:spPr/>
      <dgm:t>
        <a:bodyPr/>
        <a:lstStyle/>
        <a:p>
          <a:pPr>
            <a:buNone/>
          </a:pPr>
          <a:r>
            <a:rPr lang="en-IN" dirty="0"/>
            <a:t>MIS-C should be </a:t>
          </a:r>
          <a:r>
            <a:rPr lang="en-IN" b="1" dirty="0"/>
            <a:t>suspected</a:t>
          </a:r>
          <a:r>
            <a:rPr lang="en-IN" dirty="0"/>
            <a:t> in children </a:t>
          </a:r>
          <a:r>
            <a:rPr lang="en-IN" dirty="0" smtClean="0"/>
            <a:t>with</a:t>
          </a:r>
          <a:endParaRPr lang="en-US" dirty="0"/>
        </a:p>
      </dgm:t>
    </dgm:pt>
    <dgm:pt modelId="{F2AFC521-5185-4446-AC7B-0C5FCF5BD7B9}" type="parTrans" cxnId="{C92EC172-B895-41D2-9C5E-23B3C3E51D28}">
      <dgm:prSet/>
      <dgm:spPr/>
      <dgm:t>
        <a:bodyPr/>
        <a:lstStyle/>
        <a:p>
          <a:endParaRPr lang="en-US"/>
        </a:p>
      </dgm:t>
    </dgm:pt>
    <dgm:pt modelId="{25EF4E77-60FD-44DD-8C1A-0B088E65D8EA}" type="sibTrans" cxnId="{C92EC172-B895-41D2-9C5E-23B3C3E51D28}">
      <dgm:prSet/>
      <dgm:spPr/>
      <dgm:t>
        <a:bodyPr/>
        <a:lstStyle/>
        <a:p>
          <a:endParaRPr lang="en-US"/>
        </a:p>
      </dgm:t>
    </dgm:pt>
    <dgm:pt modelId="{56502FA8-20D5-4737-9A2A-D104BE0A1EE5}">
      <dgm:prSet/>
      <dgm:spPr/>
      <dgm:t>
        <a:bodyPr/>
        <a:lstStyle/>
        <a:p>
          <a:pPr>
            <a:buNone/>
          </a:pPr>
          <a:r>
            <a:rPr lang="en-IN" dirty="0" smtClean="0"/>
            <a:t>Persistent fever beyond 3 days with (Rash, bilateral non-purulent conjunctivitis, diarrhoea, vomiting, or abdominal pain, bleeding, respiratory distress, shock),</a:t>
          </a:r>
          <a:endParaRPr lang="en-US" dirty="0"/>
        </a:p>
      </dgm:t>
    </dgm:pt>
    <dgm:pt modelId="{3E1E3326-4540-4BA2-8E24-F9CE7E6F5A83}" type="parTrans" cxnId="{4FE6DD8E-3FBE-40C6-A88D-51AC5170CD81}">
      <dgm:prSet/>
      <dgm:spPr/>
      <dgm:t>
        <a:bodyPr/>
        <a:lstStyle/>
        <a:p>
          <a:endParaRPr lang="en-US"/>
        </a:p>
      </dgm:t>
    </dgm:pt>
    <dgm:pt modelId="{26FB095D-7D12-45E5-B666-DF177B69F655}" type="sibTrans" cxnId="{4FE6DD8E-3FBE-40C6-A88D-51AC5170CD81}">
      <dgm:prSet/>
      <dgm:spPr/>
      <dgm:t>
        <a:bodyPr/>
        <a:lstStyle/>
        <a:p>
          <a:endParaRPr lang="en-US"/>
        </a:p>
      </dgm:t>
    </dgm:pt>
    <dgm:pt modelId="{4CA4CAF9-8735-454E-9C5B-778441A1809B}">
      <dgm:prSet/>
      <dgm:spPr/>
      <dgm:t>
        <a:bodyPr/>
        <a:lstStyle/>
        <a:p>
          <a:pPr>
            <a:buNone/>
          </a:pPr>
          <a:r>
            <a:rPr lang="en-IN" dirty="0" smtClean="0"/>
            <a:t>Especially if child had contact with COVID-19 patient in past 1-2 months or had acute COVID infection. </a:t>
          </a:r>
          <a:endParaRPr lang="en-US" dirty="0"/>
        </a:p>
      </dgm:t>
    </dgm:pt>
    <dgm:pt modelId="{47EEE7C7-F5E5-4653-8F97-187B40B39C13}" type="parTrans" cxnId="{8EB744EC-C679-4BF1-9E96-086F6AD6C220}">
      <dgm:prSet/>
      <dgm:spPr/>
      <dgm:t>
        <a:bodyPr/>
        <a:lstStyle/>
        <a:p>
          <a:endParaRPr lang="en-US"/>
        </a:p>
      </dgm:t>
    </dgm:pt>
    <dgm:pt modelId="{EE1D6A5B-422A-4E61-8C25-9E3A7A7FB7C5}" type="sibTrans" cxnId="{8EB744EC-C679-4BF1-9E96-086F6AD6C220}">
      <dgm:prSet/>
      <dgm:spPr/>
      <dgm:t>
        <a:bodyPr/>
        <a:lstStyle/>
        <a:p>
          <a:endParaRPr lang="en-US"/>
        </a:p>
      </dgm:t>
    </dgm:pt>
    <dgm:pt modelId="{0CF19B9F-B9D6-4249-8947-F9B3F708C9B5}" type="pres">
      <dgm:prSet presAssocID="{0BFCB7C1-5301-4012-88F6-32DA02A171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AEB9007-CF54-4EBA-B13E-0A274AC1607E}" type="pres">
      <dgm:prSet presAssocID="{CA527F10-9F09-4E73-9F86-1FE489E7124B}" presName="parentText" presStyleLbl="node1" presStyleIdx="0" presStyleCnt="1" custLinFactNeighborX="847" custLinFactNeighborY="-197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07C607F-E38A-41BE-B485-4E4972991B92}" type="pres">
      <dgm:prSet presAssocID="{CA527F10-9F09-4E73-9F86-1FE489E7124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85FCD8B-37E9-4C71-802B-AF58C6FD4F07}" srcId="{CA527F10-9F09-4E73-9F86-1FE489E7124B}" destId="{F58392DA-184A-462F-ABA1-45E7E8A5D9F7}" srcOrd="1" destOrd="0" parTransId="{C36C6CA9-7770-4369-AF21-AF334F240C11}" sibTransId="{D01948EB-4A4A-4457-B3A9-AA632D425F89}"/>
    <dgm:cxn modelId="{8EB744EC-C679-4BF1-9E96-086F6AD6C220}" srcId="{2C692AEC-6909-4821-B88C-A634F3158204}" destId="{4CA4CAF9-8735-454E-9C5B-778441A1809B}" srcOrd="1" destOrd="0" parTransId="{47EEE7C7-F5E5-4653-8F97-187B40B39C13}" sibTransId="{EE1D6A5B-422A-4E61-8C25-9E3A7A7FB7C5}"/>
    <dgm:cxn modelId="{9D19D4E5-4B86-4ED3-9671-C72553703F3A}" srcId="{0BFCB7C1-5301-4012-88F6-32DA02A171F3}" destId="{CA527F10-9F09-4E73-9F86-1FE489E7124B}" srcOrd="0" destOrd="0" parTransId="{4C149C69-7453-410A-BBD7-E0830BB6543B}" sibTransId="{F9AA6A0D-CB27-430D-B708-F6D60F099CCB}"/>
    <dgm:cxn modelId="{F4C58FAB-A02D-403D-8EE6-58D3FB87A46E}" type="presOf" srcId="{56502FA8-20D5-4737-9A2A-D104BE0A1EE5}" destId="{607C607F-E38A-41BE-B485-4E4972991B92}" srcOrd="0" destOrd="3" presId="urn:microsoft.com/office/officeart/2005/8/layout/vList2"/>
    <dgm:cxn modelId="{391BFA8F-C5DA-4483-8321-9568C79D629E}" type="presOf" srcId="{4CA4CAF9-8735-454E-9C5B-778441A1809B}" destId="{607C607F-E38A-41BE-B485-4E4972991B92}" srcOrd="0" destOrd="4" presId="urn:microsoft.com/office/officeart/2005/8/layout/vList2"/>
    <dgm:cxn modelId="{6D1E0731-FD1F-496F-A22C-2E72DC578FBC}" type="presOf" srcId="{CA527F10-9F09-4E73-9F86-1FE489E7124B}" destId="{3AEB9007-CF54-4EBA-B13E-0A274AC1607E}" srcOrd="0" destOrd="0" presId="urn:microsoft.com/office/officeart/2005/8/layout/vList2"/>
    <dgm:cxn modelId="{AA82C596-0FF3-45AA-8555-A4717E946E4A}" type="presOf" srcId="{2E89EEE4-386A-4345-B4F0-F397B73D93D1}" destId="{607C607F-E38A-41BE-B485-4E4972991B92}" srcOrd="0" destOrd="0" presId="urn:microsoft.com/office/officeart/2005/8/layout/vList2"/>
    <dgm:cxn modelId="{4FE6DD8E-3FBE-40C6-A88D-51AC5170CD81}" srcId="{2C692AEC-6909-4821-B88C-A634F3158204}" destId="{56502FA8-20D5-4737-9A2A-D104BE0A1EE5}" srcOrd="0" destOrd="0" parTransId="{3E1E3326-4540-4BA2-8E24-F9CE7E6F5A83}" sibTransId="{26FB095D-7D12-45E5-B666-DF177B69F655}"/>
    <dgm:cxn modelId="{54D57D33-78BA-4004-8866-1DAA9B65C243}" type="presOf" srcId="{0BFCB7C1-5301-4012-88F6-32DA02A171F3}" destId="{0CF19B9F-B9D6-4249-8947-F9B3F708C9B5}" srcOrd="0" destOrd="0" presId="urn:microsoft.com/office/officeart/2005/8/layout/vList2"/>
    <dgm:cxn modelId="{AAD842E1-232D-4C27-8FEA-AFAC092B56E6}" type="presOf" srcId="{F58392DA-184A-462F-ABA1-45E7E8A5D9F7}" destId="{607C607F-E38A-41BE-B485-4E4972991B92}" srcOrd="0" destOrd="1" presId="urn:microsoft.com/office/officeart/2005/8/layout/vList2"/>
    <dgm:cxn modelId="{9C3FA733-3142-43BE-AC2A-3A95F8DF9D68}" srcId="{CA527F10-9F09-4E73-9F86-1FE489E7124B}" destId="{2E89EEE4-386A-4345-B4F0-F397B73D93D1}" srcOrd="0" destOrd="0" parTransId="{29AB5F2E-C95C-4AD9-8DB6-10A6CC3D906D}" sibTransId="{61466B49-3D68-4C81-BF7B-B9CAE03F9245}"/>
    <dgm:cxn modelId="{C92EC172-B895-41D2-9C5E-23B3C3E51D28}" srcId="{CA527F10-9F09-4E73-9F86-1FE489E7124B}" destId="{2C692AEC-6909-4821-B88C-A634F3158204}" srcOrd="2" destOrd="0" parTransId="{F2AFC521-5185-4446-AC7B-0C5FCF5BD7B9}" sibTransId="{25EF4E77-60FD-44DD-8C1A-0B088E65D8EA}"/>
    <dgm:cxn modelId="{5F61EA5C-D967-4EBC-A3F5-15B1F6027F67}" type="presOf" srcId="{2C692AEC-6909-4821-B88C-A634F3158204}" destId="{607C607F-E38A-41BE-B485-4E4972991B92}" srcOrd="0" destOrd="2" presId="urn:microsoft.com/office/officeart/2005/8/layout/vList2"/>
    <dgm:cxn modelId="{C04B8447-9F4F-4681-BEC7-7A10C7D6EE73}" type="presParOf" srcId="{0CF19B9F-B9D6-4249-8947-F9B3F708C9B5}" destId="{3AEB9007-CF54-4EBA-B13E-0A274AC1607E}" srcOrd="0" destOrd="0" presId="urn:microsoft.com/office/officeart/2005/8/layout/vList2"/>
    <dgm:cxn modelId="{17C994BE-3768-46F3-B119-6E882F6AFF45}" type="presParOf" srcId="{0CF19B9F-B9D6-4249-8947-F9B3F708C9B5}" destId="{607C607F-E38A-41BE-B485-4E4972991B9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83AAA9-8BF5-4EAC-B4B4-8E79B3BB3EA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ACBEA34-2AE0-4E7B-B62C-525C77B53316}">
      <dgm:prSet/>
      <dgm:spPr/>
      <dgm:t>
        <a:bodyPr/>
        <a:lstStyle/>
        <a:p>
          <a:r>
            <a:rPr lang="en-IN" b="1" dirty="0"/>
            <a:t>Severe stomach pain</a:t>
          </a:r>
          <a:endParaRPr lang="en-US" b="1" dirty="0"/>
        </a:p>
      </dgm:t>
    </dgm:pt>
    <dgm:pt modelId="{4B47F911-1121-4833-84C5-C36A3048BBED}" type="parTrans" cxnId="{739D5A23-7E84-428B-91D1-618742F79464}">
      <dgm:prSet/>
      <dgm:spPr/>
      <dgm:t>
        <a:bodyPr/>
        <a:lstStyle/>
        <a:p>
          <a:endParaRPr lang="en-US"/>
        </a:p>
      </dgm:t>
    </dgm:pt>
    <dgm:pt modelId="{5B81BA2C-FC9F-4D25-BBD2-1ECCDAA61871}" type="sibTrans" cxnId="{739D5A23-7E84-428B-91D1-618742F79464}">
      <dgm:prSet/>
      <dgm:spPr/>
      <dgm:t>
        <a:bodyPr/>
        <a:lstStyle/>
        <a:p>
          <a:endParaRPr lang="en-US"/>
        </a:p>
      </dgm:t>
    </dgm:pt>
    <dgm:pt modelId="{AC98CEB0-A62F-43D9-AE55-38AB223307BA}">
      <dgm:prSet/>
      <dgm:spPr/>
      <dgm:t>
        <a:bodyPr/>
        <a:lstStyle/>
        <a:p>
          <a:r>
            <a:rPr lang="en-IN" b="1" dirty="0"/>
            <a:t>Difficulty breathing</a:t>
          </a:r>
          <a:endParaRPr lang="en-US" b="1" dirty="0"/>
        </a:p>
      </dgm:t>
    </dgm:pt>
    <dgm:pt modelId="{0D72220B-7E4A-4F5F-ACB2-DB99B08DB1F4}" type="parTrans" cxnId="{3CCE7939-E693-42F8-B49B-A85455989009}">
      <dgm:prSet/>
      <dgm:spPr/>
      <dgm:t>
        <a:bodyPr/>
        <a:lstStyle/>
        <a:p>
          <a:endParaRPr lang="en-US"/>
        </a:p>
      </dgm:t>
    </dgm:pt>
    <dgm:pt modelId="{5B7B9D70-99EA-4EAD-8E87-55F88E7B9573}" type="sibTrans" cxnId="{3CCE7939-E693-42F8-B49B-A85455989009}">
      <dgm:prSet/>
      <dgm:spPr/>
      <dgm:t>
        <a:bodyPr/>
        <a:lstStyle/>
        <a:p>
          <a:endParaRPr lang="en-US"/>
        </a:p>
      </dgm:t>
    </dgm:pt>
    <dgm:pt modelId="{92448B70-AB5C-41F4-A9FD-C6F70BDBA65A}">
      <dgm:prSet/>
      <dgm:spPr/>
      <dgm:t>
        <a:bodyPr/>
        <a:lstStyle/>
        <a:p>
          <a:r>
            <a:rPr lang="en-IN" b="1" dirty="0"/>
            <a:t>Pale, </a:t>
          </a:r>
          <a:r>
            <a:rPr lang="en-IN" b="1" dirty="0" err="1"/>
            <a:t>gray</a:t>
          </a:r>
          <a:r>
            <a:rPr lang="en-IN" b="1" dirty="0"/>
            <a:t> or blue-</a:t>
          </a:r>
          <a:r>
            <a:rPr lang="en-IN" b="1" dirty="0" err="1"/>
            <a:t>colored</a:t>
          </a:r>
          <a:r>
            <a:rPr lang="en-IN" b="1" dirty="0"/>
            <a:t> skin, lips </a:t>
          </a:r>
          <a:r>
            <a:rPr lang="en-IN" dirty="0"/>
            <a:t>or nail beds — depending on skin tone</a:t>
          </a:r>
          <a:endParaRPr lang="en-US" dirty="0"/>
        </a:p>
      </dgm:t>
    </dgm:pt>
    <dgm:pt modelId="{3D47463E-16E4-49CB-9696-8675A44B8F80}" type="parTrans" cxnId="{1B63904C-2296-469E-9388-3B1C02FC55F3}">
      <dgm:prSet/>
      <dgm:spPr/>
      <dgm:t>
        <a:bodyPr/>
        <a:lstStyle/>
        <a:p>
          <a:endParaRPr lang="en-US"/>
        </a:p>
      </dgm:t>
    </dgm:pt>
    <dgm:pt modelId="{DB54FB5E-7E88-4C49-88D5-47C3CBC11D33}" type="sibTrans" cxnId="{1B63904C-2296-469E-9388-3B1C02FC55F3}">
      <dgm:prSet/>
      <dgm:spPr/>
      <dgm:t>
        <a:bodyPr/>
        <a:lstStyle/>
        <a:p>
          <a:endParaRPr lang="en-US"/>
        </a:p>
      </dgm:t>
    </dgm:pt>
    <dgm:pt modelId="{66857EDE-2BD7-4C59-A2F0-FA1B682B3D41}">
      <dgm:prSet/>
      <dgm:spPr/>
      <dgm:t>
        <a:bodyPr/>
        <a:lstStyle/>
        <a:p>
          <a:r>
            <a:rPr lang="en-IN" b="1" dirty="0"/>
            <a:t>New confusion</a:t>
          </a:r>
          <a:endParaRPr lang="en-US" b="1" dirty="0"/>
        </a:p>
      </dgm:t>
    </dgm:pt>
    <dgm:pt modelId="{E9960D52-3435-49B7-9ED9-4DF5AD55AEB7}" type="parTrans" cxnId="{B061634E-9D57-43B7-A4CC-67B0E2060A6F}">
      <dgm:prSet/>
      <dgm:spPr/>
      <dgm:t>
        <a:bodyPr/>
        <a:lstStyle/>
        <a:p>
          <a:endParaRPr lang="en-US"/>
        </a:p>
      </dgm:t>
    </dgm:pt>
    <dgm:pt modelId="{87C56F66-9564-492F-B7F2-E012C1EE3428}" type="sibTrans" cxnId="{B061634E-9D57-43B7-A4CC-67B0E2060A6F}">
      <dgm:prSet/>
      <dgm:spPr/>
      <dgm:t>
        <a:bodyPr/>
        <a:lstStyle/>
        <a:p>
          <a:endParaRPr lang="en-US"/>
        </a:p>
      </dgm:t>
    </dgm:pt>
    <dgm:pt modelId="{3F34491A-EF1C-4248-ABA6-77134D5BB9ED}">
      <dgm:prSet/>
      <dgm:spPr/>
      <dgm:t>
        <a:bodyPr/>
        <a:lstStyle/>
        <a:p>
          <a:r>
            <a:rPr lang="en-IN" b="1" dirty="0"/>
            <a:t>Inability to wake up or stay awake</a:t>
          </a:r>
          <a:endParaRPr lang="en-US" b="1" dirty="0"/>
        </a:p>
      </dgm:t>
    </dgm:pt>
    <dgm:pt modelId="{01085184-9BCB-4E4C-B2EC-05E4A8DB6C34}" type="parTrans" cxnId="{9A89F785-415D-40BF-A753-258CE0A14541}">
      <dgm:prSet/>
      <dgm:spPr/>
      <dgm:t>
        <a:bodyPr/>
        <a:lstStyle/>
        <a:p>
          <a:endParaRPr lang="en-US"/>
        </a:p>
      </dgm:t>
    </dgm:pt>
    <dgm:pt modelId="{4D5749B0-C087-46F6-B2F6-4C546608F496}" type="sibTrans" cxnId="{9A89F785-415D-40BF-A753-258CE0A14541}">
      <dgm:prSet/>
      <dgm:spPr/>
      <dgm:t>
        <a:bodyPr/>
        <a:lstStyle/>
        <a:p>
          <a:endParaRPr lang="en-US"/>
        </a:p>
      </dgm:t>
    </dgm:pt>
    <dgm:pt modelId="{27EF293B-76A3-4FAE-9B5A-901482D3FA6F}">
      <dgm:prSet/>
      <dgm:spPr/>
      <dgm:t>
        <a:bodyPr/>
        <a:lstStyle/>
        <a:p>
          <a:r>
            <a:rPr lang="en-IN" b="1" dirty="0"/>
            <a:t>Pain or pressure in the chest that does not go away</a:t>
          </a:r>
          <a:endParaRPr lang="en-US" b="1" dirty="0"/>
        </a:p>
      </dgm:t>
    </dgm:pt>
    <dgm:pt modelId="{8104B5EF-45AB-478D-BCBB-A71105D33609}" type="parTrans" cxnId="{B8963021-8A09-4E2E-9A51-1A248F161F93}">
      <dgm:prSet/>
      <dgm:spPr/>
      <dgm:t>
        <a:bodyPr/>
        <a:lstStyle/>
        <a:p>
          <a:endParaRPr lang="en-US"/>
        </a:p>
      </dgm:t>
    </dgm:pt>
    <dgm:pt modelId="{8C2D437C-8CEB-41BB-B6A9-5BDD18B0843A}" type="sibTrans" cxnId="{B8963021-8A09-4E2E-9A51-1A248F161F93}">
      <dgm:prSet/>
      <dgm:spPr/>
      <dgm:t>
        <a:bodyPr/>
        <a:lstStyle/>
        <a:p>
          <a:endParaRPr lang="en-US"/>
        </a:p>
      </dgm:t>
    </dgm:pt>
    <dgm:pt modelId="{7DAA221F-6181-4A7D-9565-22006625CC04}" type="pres">
      <dgm:prSet presAssocID="{8D83AAA9-8BF5-4EAC-B4B4-8E79B3BB3EA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B4E9F04-0C22-4BA4-90AD-7613D675FB3E}" type="pres">
      <dgm:prSet presAssocID="{DACBEA34-2AE0-4E7B-B62C-525C77B5331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F50B953-7B64-4B69-A369-FEAF0E8FAAF8}" type="pres">
      <dgm:prSet presAssocID="{5B81BA2C-FC9F-4D25-BBD2-1ECCDAA61871}" presName="sibTrans" presStyleCnt="0"/>
      <dgm:spPr/>
    </dgm:pt>
    <dgm:pt modelId="{1DFE349E-50DA-427E-9AE5-31A2BD050B8B}" type="pres">
      <dgm:prSet presAssocID="{AC98CEB0-A62F-43D9-AE55-38AB223307B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E362E20-61CF-42DB-ADF8-90628242C81D}" type="pres">
      <dgm:prSet presAssocID="{5B7B9D70-99EA-4EAD-8E87-55F88E7B9573}" presName="sibTrans" presStyleCnt="0"/>
      <dgm:spPr/>
    </dgm:pt>
    <dgm:pt modelId="{7CABB208-932A-4AC6-8126-7B81416AE7E9}" type="pres">
      <dgm:prSet presAssocID="{92448B70-AB5C-41F4-A9FD-C6F70BDBA65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2E899BB-1C53-4956-B639-88490C57D3E6}" type="pres">
      <dgm:prSet presAssocID="{DB54FB5E-7E88-4C49-88D5-47C3CBC11D33}" presName="sibTrans" presStyleCnt="0"/>
      <dgm:spPr/>
    </dgm:pt>
    <dgm:pt modelId="{0C474BDA-E113-462E-8B00-6FA560ECED25}" type="pres">
      <dgm:prSet presAssocID="{66857EDE-2BD7-4C59-A2F0-FA1B682B3D4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2C7BEA3-9CEF-4875-B590-2BAACB19A7DF}" type="pres">
      <dgm:prSet presAssocID="{87C56F66-9564-492F-B7F2-E012C1EE3428}" presName="sibTrans" presStyleCnt="0"/>
      <dgm:spPr/>
    </dgm:pt>
    <dgm:pt modelId="{E7613B0F-11A4-4CD6-8C58-EBC96EB55269}" type="pres">
      <dgm:prSet presAssocID="{3F34491A-EF1C-4248-ABA6-77134D5BB9E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D8C43A9-B06C-4F77-8D94-7BBAD1BBE4DD}" type="pres">
      <dgm:prSet presAssocID="{4D5749B0-C087-46F6-B2F6-4C546608F496}" presName="sibTrans" presStyleCnt="0"/>
      <dgm:spPr/>
    </dgm:pt>
    <dgm:pt modelId="{38E78730-4D27-428C-97B5-D9A46D00C7E8}" type="pres">
      <dgm:prSet presAssocID="{27EF293B-76A3-4FAE-9B5A-901482D3FA6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4059331-9D72-4585-A210-BE893F52CF90}" type="presOf" srcId="{66857EDE-2BD7-4C59-A2F0-FA1B682B3D41}" destId="{0C474BDA-E113-462E-8B00-6FA560ECED25}" srcOrd="0" destOrd="0" presId="urn:microsoft.com/office/officeart/2005/8/layout/default"/>
    <dgm:cxn modelId="{15339761-B480-4AD6-BDEA-A8DB67242E8B}" type="presOf" srcId="{92448B70-AB5C-41F4-A9FD-C6F70BDBA65A}" destId="{7CABB208-932A-4AC6-8126-7B81416AE7E9}" srcOrd="0" destOrd="0" presId="urn:microsoft.com/office/officeart/2005/8/layout/default"/>
    <dgm:cxn modelId="{B8963021-8A09-4E2E-9A51-1A248F161F93}" srcId="{8D83AAA9-8BF5-4EAC-B4B4-8E79B3BB3EA2}" destId="{27EF293B-76A3-4FAE-9B5A-901482D3FA6F}" srcOrd="5" destOrd="0" parTransId="{8104B5EF-45AB-478D-BCBB-A71105D33609}" sibTransId="{8C2D437C-8CEB-41BB-B6A9-5BDD18B0843A}"/>
    <dgm:cxn modelId="{1B63904C-2296-469E-9388-3B1C02FC55F3}" srcId="{8D83AAA9-8BF5-4EAC-B4B4-8E79B3BB3EA2}" destId="{92448B70-AB5C-41F4-A9FD-C6F70BDBA65A}" srcOrd="2" destOrd="0" parTransId="{3D47463E-16E4-49CB-9696-8675A44B8F80}" sibTransId="{DB54FB5E-7E88-4C49-88D5-47C3CBC11D33}"/>
    <dgm:cxn modelId="{91F4AE79-6F03-4627-B9B6-F96430379F27}" type="presOf" srcId="{AC98CEB0-A62F-43D9-AE55-38AB223307BA}" destId="{1DFE349E-50DA-427E-9AE5-31A2BD050B8B}" srcOrd="0" destOrd="0" presId="urn:microsoft.com/office/officeart/2005/8/layout/default"/>
    <dgm:cxn modelId="{B061634E-9D57-43B7-A4CC-67B0E2060A6F}" srcId="{8D83AAA9-8BF5-4EAC-B4B4-8E79B3BB3EA2}" destId="{66857EDE-2BD7-4C59-A2F0-FA1B682B3D41}" srcOrd="3" destOrd="0" parTransId="{E9960D52-3435-49B7-9ED9-4DF5AD55AEB7}" sibTransId="{87C56F66-9564-492F-B7F2-E012C1EE3428}"/>
    <dgm:cxn modelId="{F73104B2-8AF6-4171-A9BE-8F2664091404}" type="presOf" srcId="{27EF293B-76A3-4FAE-9B5A-901482D3FA6F}" destId="{38E78730-4D27-428C-97B5-D9A46D00C7E8}" srcOrd="0" destOrd="0" presId="urn:microsoft.com/office/officeart/2005/8/layout/default"/>
    <dgm:cxn modelId="{42E6A80D-60BB-48F3-B19D-826E76960703}" type="presOf" srcId="{8D83AAA9-8BF5-4EAC-B4B4-8E79B3BB3EA2}" destId="{7DAA221F-6181-4A7D-9565-22006625CC04}" srcOrd="0" destOrd="0" presId="urn:microsoft.com/office/officeart/2005/8/layout/default"/>
    <dgm:cxn modelId="{7B878990-25B2-4648-B201-CF18CB9118A5}" type="presOf" srcId="{DACBEA34-2AE0-4E7B-B62C-525C77B53316}" destId="{4B4E9F04-0C22-4BA4-90AD-7613D675FB3E}" srcOrd="0" destOrd="0" presId="urn:microsoft.com/office/officeart/2005/8/layout/default"/>
    <dgm:cxn modelId="{3CCE7939-E693-42F8-B49B-A85455989009}" srcId="{8D83AAA9-8BF5-4EAC-B4B4-8E79B3BB3EA2}" destId="{AC98CEB0-A62F-43D9-AE55-38AB223307BA}" srcOrd="1" destOrd="0" parTransId="{0D72220B-7E4A-4F5F-ACB2-DB99B08DB1F4}" sibTransId="{5B7B9D70-99EA-4EAD-8E87-55F88E7B9573}"/>
    <dgm:cxn modelId="{9A89F785-415D-40BF-A753-258CE0A14541}" srcId="{8D83AAA9-8BF5-4EAC-B4B4-8E79B3BB3EA2}" destId="{3F34491A-EF1C-4248-ABA6-77134D5BB9ED}" srcOrd="4" destOrd="0" parTransId="{01085184-9BCB-4E4C-B2EC-05E4A8DB6C34}" sibTransId="{4D5749B0-C087-46F6-B2F6-4C546608F496}"/>
    <dgm:cxn modelId="{739D5A23-7E84-428B-91D1-618742F79464}" srcId="{8D83AAA9-8BF5-4EAC-B4B4-8E79B3BB3EA2}" destId="{DACBEA34-2AE0-4E7B-B62C-525C77B53316}" srcOrd="0" destOrd="0" parTransId="{4B47F911-1121-4833-84C5-C36A3048BBED}" sibTransId="{5B81BA2C-FC9F-4D25-BBD2-1ECCDAA61871}"/>
    <dgm:cxn modelId="{5C5F65A9-5622-4BC7-BE36-EBB531FAC37C}" type="presOf" srcId="{3F34491A-EF1C-4248-ABA6-77134D5BB9ED}" destId="{E7613B0F-11A4-4CD6-8C58-EBC96EB55269}" srcOrd="0" destOrd="0" presId="urn:microsoft.com/office/officeart/2005/8/layout/default"/>
    <dgm:cxn modelId="{78540866-5432-4C1C-AFD5-F8F67C9CCCEF}" type="presParOf" srcId="{7DAA221F-6181-4A7D-9565-22006625CC04}" destId="{4B4E9F04-0C22-4BA4-90AD-7613D675FB3E}" srcOrd="0" destOrd="0" presId="urn:microsoft.com/office/officeart/2005/8/layout/default"/>
    <dgm:cxn modelId="{770990E8-CE12-402D-AD1B-CD6166ADFF06}" type="presParOf" srcId="{7DAA221F-6181-4A7D-9565-22006625CC04}" destId="{7F50B953-7B64-4B69-A369-FEAF0E8FAAF8}" srcOrd="1" destOrd="0" presId="urn:microsoft.com/office/officeart/2005/8/layout/default"/>
    <dgm:cxn modelId="{56844F1D-3B12-48FF-BD0C-4BCBF5EE7D78}" type="presParOf" srcId="{7DAA221F-6181-4A7D-9565-22006625CC04}" destId="{1DFE349E-50DA-427E-9AE5-31A2BD050B8B}" srcOrd="2" destOrd="0" presId="urn:microsoft.com/office/officeart/2005/8/layout/default"/>
    <dgm:cxn modelId="{892EE2DD-A1F6-48EC-87BB-D399B2E61A5A}" type="presParOf" srcId="{7DAA221F-6181-4A7D-9565-22006625CC04}" destId="{5E362E20-61CF-42DB-ADF8-90628242C81D}" srcOrd="3" destOrd="0" presId="urn:microsoft.com/office/officeart/2005/8/layout/default"/>
    <dgm:cxn modelId="{74C781A3-76F9-42BA-A21F-9AA1F3C1DEBE}" type="presParOf" srcId="{7DAA221F-6181-4A7D-9565-22006625CC04}" destId="{7CABB208-932A-4AC6-8126-7B81416AE7E9}" srcOrd="4" destOrd="0" presId="urn:microsoft.com/office/officeart/2005/8/layout/default"/>
    <dgm:cxn modelId="{3803FCF0-37B0-417B-9938-EB967417DED1}" type="presParOf" srcId="{7DAA221F-6181-4A7D-9565-22006625CC04}" destId="{02E899BB-1C53-4956-B639-88490C57D3E6}" srcOrd="5" destOrd="0" presId="urn:microsoft.com/office/officeart/2005/8/layout/default"/>
    <dgm:cxn modelId="{970E9597-3170-479F-8517-A6C6C8F668E9}" type="presParOf" srcId="{7DAA221F-6181-4A7D-9565-22006625CC04}" destId="{0C474BDA-E113-462E-8B00-6FA560ECED25}" srcOrd="6" destOrd="0" presId="urn:microsoft.com/office/officeart/2005/8/layout/default"/>
    <dgm:cxn modelId="{395B2D47-DC54-49C8-A58E-1F63292054F3}" type="presParOf" srcId="{7DAA221F-6181-4A7D-9565-22006625CC04}" destId="{22C7BEA3-9CEF-4875-B590-2BAACB19A7DF}" srcOrd="7" destOrd="0" presId="urn:microsoft.com/office/officeart/2005/8/layout/default"/>
    <dgm:cxn modelId="{1C7E32C3-A28C-4A84-9D48-FB196C974119}" type="presParOf" srcId="{7DAA221F-6181-4A7D-9565-22006625CC04}" destId="{E7613B0F-11A4-4CD6-8C58-EBC96EB55269}" srcOrd="8" destOrd="0" presId="urn:microsoft.com/office/officeart/2005/8/layout/default"/>
    <dgm:cxn modelId="{4A0B91AE-D71B-4DE3-A88F-899762557B01}" type="presParOf" srcId="{7DAA221F-6181-4A7D-9565-22006625CC04}" destId="{8D8C43A9-B06C-4F77-8D94-7BBAD1BBE4DD}" srcOrd="9" destOrd="0" presId="urn:microsoft.com/office/officeart/2005/8/layout/default"/>
    <dgm:cxn modelId="{02C2D88D-6DCD-4812-8E0F-D70C1409888E}" type="presParOf" srcId="{7DAA221F-6181-4A7D-9565-22006625CC04}" destId="{38E78730-4D27-428C-97B5-D9A46D00C7E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EB260-B3C4-43F1-A36C-D4B033CEEF65}">
      <dsp:nvSpPr>
        <dsp:cNvPr id="0" name=""/>
        <dsp:cNvSpPr/>
      </dsp:nvSpPr>
      <dsp:spPr>
        <a:xfrm rot="5400000">
          <a:off x="6681509" y="-3634183"/>
          <a:ext cx="978296" cy="8496323"/>
        </a:xfrm>
        <a:prstGeom prst="round2SameRect">
          <a:avLst/>
        </a:prstGeom>
        <a:solidFill>
          <a:schemeClr val="bg2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400" b="0" kern="1200" dirty="0">
              <a:solidFill>
                <a:schemeClr val="tx1"/>
              </a:solidFill>
              <a:latin typeface="Gill Sans MT" panose="020B0502020104020203" pitchFamily="34" charset="0"/>
              <a:cs typeface="Calibri" panose="020F0502020204030204" pitchFamily="34" charset="0"/>
              <a:sym typeface="Times New Roman" panose="02020603050405020304" pitchFamily="18" charset="0"/>
            </a:rPr>
            <a:t>Infection is diagnosed while screening family members; </a:t>
          </a:r>
          <a:r>
            <a:rPr lang="en-US" altLang="zh-CN" sz="2400" b="0" kern="1200" dirty="0" smtClean="0">
              <a:solidFill>
                <a:schemeClr val="tx1"/>
              </a:solidFill>
              <a:latin typeface="Gill Sans MT" panose="020B0502020104020203" pitchFamily="34" charset="0"/>
              <a:cs typeface="Calibri" panose="020F0502020204030204" pitchFamily="34" charset="0"/>
              <a:sym typeface="Times New Roman" panose="02020603050405020304" pitchFamily="18" charset="0"/>
            </a:rPr>
            <a:t>child </a:t>
          </a:r>
          <a:r>
            <a:rPr lang="en-US" altLang="zh-CN" sz="2400" b="0" kern="1200" dirty="0">
              <a:solidFill>
                <a:schemeClr val="tx1"/>
              </a:solidFill>
              <a:latin typeface="Gill Sans MT" panose="020B0502020104020203" pitchFamily="34" charset="0"/>
              <a:cs typeface="Calibri" panose="020F0502020204030204" pitchFamily="34" charset="0"/>
              <a:sym typeface="Times New Roman" panose="02020603050405020304" pitchFamily="18" charset="0"/>
            </a:rPr>
            <a:t>is otherwise </a:t>
          </a:r>
          <a:r>
            <a:rPr lang="en-IN" altLang="en-US" sz="2400" b="0" kern="1200" dirty="0">
              <a:solidFill>
                <a:schemeClr val="tx1"/>
              </a:solidFill>
              <a:latin typeface="Gill Sans MT" panose="020B0502020104020203" pitchFamily="34" charset="0"/>
              <a:cs typeface="Calibri" panose="020F0502020204030204" pitchFamily="34" charset="0"/>
              <a:sym typeface="Times New Roman" panose="02020603050405020304" pitchFamily="18" charset="0"/>
            </a:rPr>
            <a:t>a</a:t>
          </a:r>
          <a:r>
            <a:rPr lang="en-US" altLang="zh-CN" sz="2400" b="0" kern="1200" dirty="0">
              <a:solidFill>
                <a:schemeClr val="tx1"/>
              </a:solidFill>
              <a:latin typeface="Gill Sans MT" panose="020B0502020104020203" pitchFamily="34" charset="0"/>
              <a:cs typeface="Calibri" panose="020F0502020204030204" pitchFamily="34" charset="0"/>
              <a:sym typeface="Times New Roman" panose="02020603050405020304" pitchFamily="18" charset="0"/>
            </a:rPr>
            <a:t>symptomatic.</a:t>
          </a:r>
          <a:endParaRPr lang="en-US" sz="2400" kern="1200" dirty="0"/>
        </a:p>
      </dsp:txBody>
      <dsp:txXfrm rot="-5400000">
        <a:off x="2922496" y="172586"/>
        <a:ext cx="8448567" cy="882784"/>
      </dsp:txXfrm>
    </dsp:sp>
    <dsp:sp modelId="{D2DA858F-297E-484F-83AA-CD1927BBE898}">
      <dsp:nvSpPr>
        <dsp:cNvPr id="0" name=""/>
        <dsp:cNvSpPr/>
      </dsp:nvSpPr>
      <dsp:spPr>
        <a:xfrm>
          <a:off x="421" y="44535"/>
          <a:ext cx="2922075" cy="122287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b="0" kern="1200" noProof="1">
              <a:solidFill>
                <a:schemeClr val="tx1"/>
              </a:solidFill>
              <a:latin typeface="Gill Sans MT" panose="020B0502020104020203" pitchFamily="34" charset="0"/>
              <a:ea typeface="Calibri" panose="020F0502020204030204"/>
              <a:cs typeface="Times New Roman" panose="02020603050405020304"/>
              <a:sym typeface="Times New Roman" panose="02020603050405020304"/>
            </a:rPr>
            <a:t>Asymptomatic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60117" y="104231"/>
        <a:ext cx="2802683" cy="1103479"/>
      </dsp:txXfrm>
    </dsp:sp>
    <dsp:sp modelId="{12E026EF-AA79-4CB4-B74B-2D2E06D886C2}">
      <dsp:nvSpPr>
        <dsp:cNvPr id="0" name=""/>
        <dsp:cNvSpPr/>
      </dsp:nvSpPr>
      <dsp:spPr>
        <a:xfrm rot="5400000">
          <a:off x="6714547" y="-2311984"/>
          <a:ext cx="978296" cy="8419954"/>
        </a:xfrm>
        <a:prstGeom prst="round2SameRect">
          <a:avLst/>
        </a:prstGeom>
        <a:solidFill>
          <a:schemeClr val="bg2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altLang="en-US" sz="2400" b="0" kern="1200" dirty="0">
              <a:latin typeface="Gill Sans MT" panose="020B0502020104020203" pitchFamily="34" charset="0"/>
              <a:cs typeface="Calibri" panose="020F0502020204030204" pitchFamily="34" charset="0"/>
              <a:sym typeface="Times New Roman" panose="02020603050405020304" pitchFamily="18" charset="0"/>
            </a:rPr>
            <a:t>F</a:t>
          </a:r>
          <a:r>
            <a:rPr lang="en-US" altLang="zh-CN" sz="2400" b="0" kern="1200" dirty="0">
              <a:latin typeface="Gill Sans MT" panose="020B0502020104020203" pitchFamily="34" charset="0"/>
              <a:cs typeface="Calibri" panose="020F0502020204030204" pitchFamily="34" charset="0"/>
              <a:sym typeface="Times New Roman" panose="02020603050405020304" pitchFamily="18" charset="0"/>
            </a:rPr>
            <a:t>ever and/or upper respiratory symptoms without any evidence of fast breathing and normal oxygen saturation on room air (Spo2 =&gt; 94%)</a:t>
          </a:r>
          <a:endParaRPr lang="en-US" sz="2400" kern="1200" dirty="0"/>
        </a:p>
      </dsp:txBody>
      <dsp:txXfrm rot="-5400000">
        <a:off x="2993718" y="1456601"/>
        <a:ext cx="8372198" cy="882784"/>
      </dsp:txXfrm>
    </dsp:sp>
    <dsp:sp modelId="{9D83AA0B-539D-4951-A449-603E641380CA}">
      <dsp:nvSpPr>
        <dsp:cNvPr id="0" name=""/>
        <dsp:cNvSpPr/>
      </dsp:nvSpPr>
      <dsp:spPr>
        <a:xfrm>
          <a:off x="421" y="1286557"/>
          <a:ext cx="2993297" cy="1222871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>
              <a:solidFill>
                <a:schemeClr val="tx1"/>
              </a:solidFill>
              <a:latin typeface="Gill Sans MT" panose="020B0502020104020203" pitchFamily="34" charset="0"/>
            </a:rPr>
            <a:t>Mild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60117" y="1346253"/>
        <a:ext cx="2873905" cy="1103479"/>
      </dsp:txXfrm>
    </dsp:sp>
    <dsp:sp modelId="{9631A830-BAD0-451E-A012-6FF60BD2766F}">
      <dsp:nvSpPr>
        <dsp:cNvPr id="0" name=""/>
        <dsp:cNvSpPr/>
      </dsp:nvSpPr>
      <dsp:spPr>
        <a:xfrm rot="5400000">
          <a:off x="6653176" y="-1034123"/>
          <a:ext cx="978296" cy="8470357"/>
        </a:xfrm>
        <a:prstGeom prst="round2SameRect">
          <a:avLst/>
        </a:prstGeom>
        <a:solidFill>
          <a:schemeClr val="bg2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altLang="en-US" sz="2400" b="0" kern="1200" dirty="0">
              <a:latin typeface="Gill Sans MT" panose="020B0502020104020203" pitchFamily="34" charset="0"/>
              <a:cs typeface="Calibri" panose="020F0502020204030204" pitchFamily="34" charset="0"/>
              <a:sym typeface="Times New Roman" panose="02020603050405020304" pitchFamily="18" charset="0"/>
            </a:rPr>
            <a:t>F</a:t>
          </a:r>
          <a:r>
            <a:rPr lang="en-US" altLang="zh-CN" sz="2400" b="0" kern="1200" dirty="0" err="1">
              <a:latin typeface="Gill Sans MT" panose="020B0502020104020203" pitchFamily="34" charset="0"/>
              <a:cs typeface="Calibri" panose="020F0502020204030204" pitchFamily="34" charset="0"/>
              <a:sym typeface="Times New Roman" panose="02020603050405020304" pitchFamily="18" charset="0"/>
            </a:rPr>
            <a:t>ast</a:t>
          </a:r>
          <a:r>
            <a:rPr lang="en-US" altLang="zh-CN" sz="2400" b="0" kern="1200" dirty="0">
              <a:latin typeface="Gill Sans MT" panose="020B0502020104020203" pitchFamily="34" charset="0"/>
              <a:cs typeface="Calibri" panose="020F0502020204030204" pitchFamily="34" charset="0"/>
              <a:sym typeface="Times New Roman" panose="02020603050405020304" pitchFamily="18" charset="0"/>
            </a:rPr>
            <a:t> breathing and/or oxygen saturation (SpO2) between 90-93% on room air.</a:t>
          </a:r>
          <a:endParaRPr lang="en-US" sz="2400" kern="1200" dirty="0"/>
        </a:p>
      </dsp:txBody>
      <dsp:txXfrm rot="-5400000">
        <a:off x="2907146" y="2759663"/>
        <a:ext cx="8422601" cy="882784"/>
      </dsp:txXfrm>
    </dsp:sp>
    <dsp:sp modelId="{1F113DA1-DF88-4A19-B194-D05CE0401576}">
      <dsp:nvSpPr>
        <dsp:cNvPr id="0" name=""/>
        <dsp:cNvSpPr/>
      </dsp:nvSpPr>
      <dsp:spPr>
        <a:xfrm>
          <a:off x="77872" y="2570571"/>
          <a:ext cx="2939329" cy="1222871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>
              <a:solidFill>
                <a:schemeClr val="tx1"/>
              </a:solidFill>
              <a:latin typeface="Gill Sans MT" panose="020B0502020104020203" pitchFamily="34" charset="0"/>
            </a:rPr>
            <a:t>Moderate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137568" y="2630267"/>
        <a:ext cx="2819937" cy="1103479"/>
      </dsp:txXfrm>
    </dsp:sp>
    <dsp:sp modelId="{D81476F4-E6A0-4CE6-9E64-9C4C79E207DB}">
      <dsp:nvSpPr>
        <dsp:cNvPr id="0" name=""/>
        <dsp:cNvSpPr/>
      </dsp:nvSpPr>
      <dsp:spPr>
        <a:xfrm rot="5400000">
          <a:off x="6719535" y="261597"/>
          <a:ext cx="978296" cy="8408849"/>
        </a:xfrm>
        <a:prstGeom prst="round2SameRect">
          <a:avLst/>
        </a:prstGeom>
        <a:solidFill>
          <a:schemeClr val="bg2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altLang="en-US" sz="2400" b="0" kern="1200" dirty="0">
              <a:latin typeface="Gill Sans MT" panose="020B0502020104020203" pitchFamily="34" charset="0"/>
            </a:rPr>
            <a:t>A</a:t>
          </a:r>
          <a:r>
            <a:rPr lang="en-US" altLang="zh-CN" sz="2400" b="0" kern="1200" dirty="0" err="1">
              <a:latin typeface="Gill Sans MT" panose="020B0502020104020203" pitchFamily="34" charset="0"/>
            </a:rPr>
            <a:t>ny</a:t>
          </a:r>
          <a:r>
            <a:rPr lang="en-US" altLang="zh-CN" sz="2400" b="0" kern="1200" dirty="0">
              <a:latin typeface="Gill Sans MT" panose="020B0502020104020203" pitchFamily="34" charset="0"/>
            </a:rPr>
            <a:t> signs of severe respiratory distress and/or SpO2 less than 90% on room air. </a:t>
          </a:r>
          <a:endParaRPr lang="en-US" sz="2400" b="0" kern="1200" dirty="0">
            <a:latin typeface="Gill Sans MT" panose="020B0502020104020203" pitchFamily="34" charset="0"/>
          </a:endParaRPr>
        </a:p>
      </dsp:txBody>
      <dsp:txXfrm rot="-5400000">
        <a:off x="3004259" y="4024629"/>
        <a:ext cx="8361093" cy="882784"/>
      </dsp:txXfrm>
    </dsp:sp>
    <dsp:sp modelId="{B4DE2C69-50D0-4EA9-85A8-68C2D77716B9}">
      <dsp:nvSpPr>
        <dsp:cNvPr id="0" name=""/>
        <dsp:cNvSpPr/>
      </dsp:nvSpPr>
      <dsp:spPr>
        <a:xfrm>
          <a:off x="421" y="3854586"/>
          <a:ext cx="3003837" cy="1222871"/>
        </a:xfrm>
        <a:prstGeom prst="roundRect">
          <a:avLst/>
        </a:prstGeom>
        <a:solidFill>
          <a:srgbClr val="AC351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altLang="en-US" sz="3200" b="0" kern="1200" noProof="1">
              <a:solidFill>
                <a:schemeClr val="bg1"/>
              </a:solidFill>
              <a:latin typeface="Gill Sans MT" panose="020B0502020104020203" pitchFamily="34" charset="0"/>
              <a:ea typeface="Calibri" panose="020F0502020204030204"/>
              <a:cs typeface="Times New Roman" panose="02020603050405020304"/>
              <a:sym typeface="Times New Roman" panose="02020603050405020304"/>
            </a:rPr>
            <a:t>Severe disease</a:t>
          </a:r>
          <a:endParaRPr lang="en-US" sz="3200" kern="1200" dirty="0"/>
        </a:p>
      </dsp:txBody>
      <dsp:txXfrm>
        <a:off x="60117" y="3914282"/>
        <a:ext cx="2884445" cy="1103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C02C0-8D75-4465-A525-69FE7DFEAEA0}">
      <dsp:nvSpPr>
        <dsp:cNvPr id="0" name=""/>
        <dsp:cNvSpPr/>
      </dsp:nvSpPr>
      <dsp:spPr>
        <a:xfrm>
          <a:off x="2082164" y="1883669"/>
          <a:ext cx="1528446" cy="1416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/>
            <a:t>Common symptoms of COVID’19 </a:t>
          </a:r>
          <a:endParaRPr lang="en-US" sz="1800" kern="1200" dirty="0"/>
        </a:p>
      </dsp:txBody>
      <dsp:txXfrm>
        <a:off x="2306000" y="2091092"/>
        <a:ext cx="1080774" cy="1001526"/>
      </dsp:txXfrm>
    </dsp:sp>
    <dsp:sp modelId="{627C2D6C-1B49-46C6-B88D-A80A8F152FF2}">
      <dsp:nvSpPr>
        <dsp:cNvPr id="0" name=""/>
        <dsp:cNvSpPr/>
      </dsp:nvSpPr>
      <dsp:spPr>
        <a:xfrm rot="16200000">
          <a:off x="2407811" y="1429483"/>
          <a:ext cx="877152" cy="31219"/>
        </a:xfrm>
        <a:custGeom>
          <a:avLst/>
          <a:gdLst/>
          <a:ahLst/>
          <a:cxnLst/>
          <a:rect l="0" t="0" r="0" b="0"/>
          <a:pathLst>
            <a:path>
              <a:moveTo>
                <a:pt x="0" y="15609"/>
              </a:moveTo>
              <a:lnTo>
                <a:pt x="877152" y="156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24458" y="1423164"/>
        <a:ext cx="43857" cy="43857"/>
      </dsp:txXfrm>
    </dsp:sp>
    <dsp:sp modelId="{3AF1AFF6-38A6-4044-AFF5-F2FCE19013FD}">
      <dsp:nvSpPr>
        <dsp:cNvPr id="0" name=""/>
        <dsp:cNvSpPr/>
      </dsp:nvSpPr>
      <dsp:spPr>
        <a:xfrm>
          <a:off x="2352712" y="19167"/>
          <a:ext cx="987349" cy="98734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/>
        </a:p>
      </dsp:txBody>
      <dsp:txXfrm>
        <a:off x="2497306" y="163761"/>
        <a:ext cx="698161" cy="698161"/>
      </dsp:txXfrm>
    </dsp:sp>
    <dsp:sp modelId="{22CCABA8-67DA-4041-A6D2-A98137FF6BBA}">
      <dsp:nvSpPr>
        <dsp:cNvPr id="0" name=""/>
        <dsp:cNvSpPr/>
      </dsp:nvSpPr>
      <dsp:spPr>
        <a:xfrm rot="18779666">
          <a:off x="3238123" y="1792275"/>
          <a:ext cx="678372" cy="31219"/>
        </a:xfrm>
        <a:custGeom>
          <a:avLst/>
          <a:gdLst/>
          <a:ahLst/>
          <a:cxnLst/>
          <a:rect l="0" t="0" r="0" b="0"/>
          <a:pathLst>
            <a:path>
              <a:moveTo>
                <a:pt x="0" y="15609"/>
              </a:moveTo>
              <a:lnTo>
                <a:pt x="678372" y="156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60350" y="1790925"/>
        <a:ext cx="33918" cy="33918"/>
      </dsp:txXfrm>
    </dsp:sp>
    <dsp:sp modelId="{FD8A6B83-1E1D-429E-999E-CE01EF7DBD13}">
      <dsp:nvSpPr>
        <dsp:cNvPr id="0" name=""/>
        <dsp:cNvSpPr/>
      </dsp:nvSpPr>
      <dsp:spPr>
        <a:xfrm>
          <a:off x="3651585" y="705038"/>
          <a:ext cx="987349" cy="987349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/>
        </a:p>
      </dsp:txBody>
      <dsp:txXfrm>
        <a:off x="3796179" y="849632"/>
        <a:ext cx="698161" cy="698161"/>
      </dsp:txXfrm>
    </dsp:sp>
    <dsp:sp modelId="{21BAD758-3E77-4370-BA1C-17652DDFEE3B}">
      <dsp:nvSpPr>
        <dsp:cNvPr id="0" name=""/>
        <dsp:cNvSpPr/>
      </dsp:nvSpPr>
      <dsp:spPr>
        <a:xfrm rot="20520000">
          <a:off x="3547324" y="2214135"/>
          <a:ext cx="827048" cy="31219"/>
        </a:xfrm>
        <a:custGeom>
          <a:avLst/>
          <a:gdLst/>
          <a:ahLst/>
          <a:cxnLst/>
          <a:rect l="0" t="0" r="0" b="0"/>
          <a:pathLst>
            <a:path>
              <a:moveTo>
                <a:pt x="0" y="15609"/>
              </a:moveTo>
              <a:lnTo>
                <a:pt x="827048" y="156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40172" y="2209068"/>
        <a:ext cx="41352" cy="41352"/>
      </dsp:txXfrm>
    </dsp:sp>
    <dsp:sp modelId="{DEB44DE1-D5D6-437A-8EE7-310AE544128A}">
      <dsp:nvSpPr>
        <dsp:cNvPr id="0" name=""/>
        <dsp:cNvSpPr/>
      </dsp:nvSpPr>
      <dsp:spPr>
        <a:xfrm>
          <a:off x="4329971" y="1455730"/>
          <a:ext cx="987349" cy="987349"/>
        </a:xfrm>
        <a:prstGeom prst="ellipse">
          <a:avLst/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/>
        </a:p>
      </dsp:txBody>
      <dsp:txXfrm>
        <a:off x="4474565" y="1600324"/>
        <a:ext cx="698161" cy="698161"/>
      </dsp:txXfrm>
    </dsp:sp>
    <dsp:sp modelId="{D6E2A9DB-4155-467F-A855-0E59EDC3C20C}">
      <dsp:nvSpPr>
        <dsp:cNvPr id="0" name=""/>
        <dsp:cNvSpPr/>
      </dsp:nvSpPr>
      <dsp:spPr>
        <a:xfrm rot="1080000">
          <a:off x="3547324" y="2938356"/>
          <a:ext cx="827048" cy="31219"/>
        </a:xfrm>
        <a:custGeom>
          <a:avLst/>
          <a:gdLst/>
          <a:ahLst/>
          <a:cxnLst/>
          <a:rect l="0" t="0" r="0" b="0"/>
          <a:pathLst>
            <a:path>
              <a:moveTo>
                <a:pt x="0" y="15609"/>
              </a:moveTo>
              <a:lnTo>
                <a:pt x="827048" y="156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40172" y="2933289"/>
        <a:ext cx="41352" cy="41352"/>
      </dsp:txXfrm>
    </dsp:sp>
    <dsp:sp modelId="{AC99E633-5175-4BC0-9031-CE19B6F27E9F}">
      <dsp:nvSpPr>
        <dsp:cNvPr id="0" name=""/>
        <dsp:cNvSpPr/>
      </dsp:nvSpPr>
      <dsp:spPr>
        <a:xfrm>
          <a:off x="4329971" y="2740631"/>
          <a:ext cx="987349" cy="987349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/>
        </a:p>
      </dsp:txBody>
      <dsp:txXfrm>
        <a:off x="4474565" y="2885225"/>
        <a:ext cx="698161" cy="698161"/>
      </dsp:txXfrm>
    </dsp:sp>
    <dsp:sp modelId="{80B43812-6981-4A64-8481-8CF2CF8F1C60}">
      <dsp:nvSpPr>
        <dsp:cNvPr id="0" name=""/>
        <dsp:cNvSpPr/>
      </dsp:nvSpPr>
      <dsp:spPr>
        <a:xfrm rot="3240000">
          <a:off x="3096105" y="3511254"/>
          <a:ext cx="859209" cy="31219"/>
        </a:xfrm>
        <a:custGeom>
          <a:avLst/>
          <a:gdLst/>
          <a:ahLst/>
          <a:cxnLst/>
          <a:rect l="0" t="0" r="0" b="0"/>
          <a:pathLst>
            <a:path>
              <a:moveTo>
                <a:pt x="0" y="15609"/>
              </a:moveTo>
              <a:lnTo>
                <a:pt x="859209" y="156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04230" y="3505383"/>
        <a:ext cx="42960" cy="42960"/>
      </dsp:txXfrm>
    </dsp:sp>
    <dsp:sp modelId="{EA5F4455-82DC-4B36-A722-299CB7BF1A11}">
      <dsp:nvSpPr>
        <dsp:cNvPr id="0" name=""/>
        <dsp:cNvSpPr/>
      </dsp:nvSpPr>
      <dsp:spPr>
        <a:xfrm>
          <a:off x="3574726" y="3780137"/>
          <a:ext cx="987349" cy="987349"/>
        </a:xfrm>
        <a:prstGeom prst="ellipse">
          <a:avLst/>
        </a:prstGeom>
        <a:blipFill rotWithShape="0">
          <a:blip xmlns:r="http://schemas.openxmlformats.org/officeDocument/2006/relationships" r:embed="rId5" cstate="print"/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/>
        </a:p>
      </dsp:txBody>
      <dsp:txXfrm>
        <a:off x="3719320" y="3924731"/>
        <a:ext cx="698161" cy="698161"/>
      </dsp:txXfrm>
    </dsp:sp>
    <dsp:sp modelId="{B8B86483-CA86-4779-A737-5EA1B35A1229}">
      <dsp:nvSpPr>
        <dsp:cNvPr id="0" name=""/>
        <dsp:cNvSpPr/>
      </dsp:nvSpPr>
      <dsp:spPr>
        <a:xfrm rot="5400000">
          <a:off x="2407811" y="3723008"/>
          <a:ext cx="877152" cy="31219"/>
        </a:xfrm>
        <a:custGeom>
          <a:avLst/>
          <a:gdLst/>
          <a:ahLst/>
          <a:cxnLst/>
          <a:rect l="0" t="0" r="0" b="0"/>
          <a:pathLst>
            <a:path>
              <a:moveTo>
                <a:pt x="0" y="15609"/>
              </a:moveTo>
              <a:lnTo>
                <a:pt x="877152" y="156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24458" y="3716689"/>
        <a:ext cx="43857" cy="43857"/>
      </dsp:txXfrm>
    </dsp:sp>
    <dsp:sp modelId="{C7A17B3D-0A4C-4A01-A0C6-3E8E3C308630}">
      <dsp:nvSpPr>
        <dsp:cNvPr id="0" name=""/>
        <dsp:cNvSpPr/>
      </dsp:nvSpPr>
      <dsp:spPr>
        <a:xfrm>
          <a:off x="2352712" y="4177194"/>
          <a:ext cx="987349" cy="987349"/>
        </a:xfrm>
        <a:prstGeom prst="ellipse">
          <a:avLst/>
        </a:prstGeom>
        <a:blipFill rotWithShape="0">
          <a:blip xmlns:r="http://schemas.openxmlformats.org/officeDocument/2006/relationships" r:embed="rId6" cstate="print"/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/>
        </a:p>
      </dsp:txBody>
      <dsp:txXfrm>
        <a:off x="2497306" y="4321788"/>
        <a:ext cx="698161" cy="698161"/>
      </dsp:txXfrm>
    </dsp:sp>
    <dsp:sp modelId="{86D2A087-90A0-425B-8682-F76E9E6D6D3F}">
      <dsp:nvSpPr>
        <dsp:cNvPr id="0" name=""/>
        <dsp:cNvSpPr/>
      </dsp:nvSpPr>
      <dsp:spPr>
        <a:xfrm rot="7696004">
          <a:off x="1819350" y="3427275"/>
          <a:ext cx="711471" cy="31219"/>
        </a:xfrm>
        <a:custGeom>
          <a:avLst/>
          <a:gdLst/>
          <a:ahLst/>
          <a:cxnLst/>
          <a:rect l="0" t="0" r="0" b="0"/>
          <a:pathLst>
            <a:path>
              <a:moveTo>
                <a:pt x="0" y="15609"/>
              </a:moveTo>
              <a:lnTo>
                <a:pt x="711471" y="156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157299" y="3425098"/>
        <a:ext cx="35573" cy="35573"/>
      </dsp:txXfrm>
    </dsp:sp>
    <dsp:sp modelId="{E24CDBEC-B380-4842-AD99-4DE1323809F4}">
      <dsp:nvSpPr>
        <dsp:cNvPr id="0" name=""/>
        <dsp:cNvSpPr/>
      </dsp:nvSpPr>
      <dsp:spPr>
        <a:xfrm>
          <a:off x="1155352" y="3616113"/>
          <a:ext cx="987349" cy="987349"/>
        </a:xfrm>
        <a:prstGeom prst="ellipse">
          <a:avLst/>
        </a:prstGeom>
        <a:blipFill rotWithShape="0">
          <a:blip xmlns:r="http://schemas.openxmlformats.org/officeDocument/2006/relationships" r:embed="rId7"/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/>
        </a:p>
      </dsp:txBody>
      <dsp:txXfrm>
        <a:off x="1299946" y="3760707"/>
        <a:ext cx="698161" cy="698161"/>
      </dsp:txXfrm>
    </dsp:sp>
    <dsp:sp modelId="{4414DDC3-34E5-4609-AC65-9518C4C5B4EB}">
      <dsp:nvSpPr>
        <dsp:cNvPr id="0" name=""/>
        <dsp:cNvSpPr/>
      </dsp:nvSpPr>
      <dsp:spPr>
        <a:xfrm rot="9720000">
          <a:off x="1318401" y="2938356"/>
          <a:ext cx="827048" cy="31219"/>
        </a:xfrm>
        <a:custGeom>
          <a:avLst/>
          <a:gdLst/>
          <a:ahLst/>
          <a:cxnLst/>
          <a:rect l="0" t="0" r="0" b="0"/>
          <a:pathLst>
            <a:path>
              <a:moveTo>
                <a:pt x="0" y="15609"/>
              </a:moveTo>
              <a:lnTo>
                <a:pt x="827048" y="156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11249" y="2933289"/>
        <a:ext cx="41352" cy="41352"/>
      </dsp:txXfrm>
    </dsp:sp>
    <dsp:sp modelId="{8D12D3BF-887D-4294-9126-1896D31BE171}">
      <dsp:nvSpPr>
        <dsp:cNvPr id="0" name=""/>
        <dsp:cNvSpPr/>
      </dsp:nvSpPr>
      <dsp:spPr>
        <a:xfrm>
          <a:off x="375453" y="2740631"/>
          <a:ext cx="987349" cy="987349"/>
        </a:xfrm>
        <a:prstGeom prst="ellipse">
          <a:avLst/>
        </a:prstGeom>
        <a:blipFill rotWithShape="0">
          <a:blip xmlns:r="http://schemas.openxmlformats.org/officeDocument/2006/relationships" r:embed="rId8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/>
        </a:p>
      </dsp:txBody>
      <dsp:txXfrm>
        <a:off x="520047" y="2885225"/>
        <a:ext cx="698161" cy="698161"/>
      </dsp:txXfrm>
    </dsp:sp>
    <dsp:sp modelId="{C4E7BDE5-D8B1-49DA-AA1D-CCD3F8CE2A15}">
      <dsp:nvSpPr>
        <dsp:cNvPr id="0" name=""/>
        <dsp:cNvSpPr/>
      </dsp:nvSpPr>
      <dsp:spPr>
        <a:xfrm rot="11880000">
          <a:off x="1318401" y="2214135"/>
          <a:ext cx="827048" cy="31219"/>
        </a:xfrm>
        <a:custGeom>
          <a:avLst/>
          <a:gdLst/>
          <a:ahLst/>
          <a:cxnLst/>
          <a:rect l="0" t="0" r="0" b="0"/>
          <a:pathLst>
            <a:path>
              <a:moveTo>
                <a:pt x="0" y="15609"/>
              </a:moveTo>
              <a:lnTo>
                <a:pt x="827048" y="156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11249" y="2209068"/>
        <a:ext cx="41352" cy="41352"/>
      </dsp:txXfrm>
    </dsp:sp>
    <dsp:sp modelId="{6C743A99-099C-4919-918E-CF00D17AB660}">
      <dsp:nvSpPr>
        <dsp:cNvPr id="0" name=""/>
        <dsp:cNvSpPr/>
      </dsp:nvSpPr>
      <dsp:spPr>
        <a:xfrm>
          <a:off x="375453" y="1455730"/>
          <a:ext cx="987349" cy="987349"/>
        </a:xfrm>
        <a:prstGeom prst="ellipse">
          <a:avLst/>
        </a:prstGeom>
        <a:blipFill rotWithShape="0">
          <a:blip xmlns:r="http://schemas.openxmlformats.org/officeDocument/2006/relationships" r:embed="rId9"/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/>
        </a:p>
      </dsp:txBody>
      <dsp:txXfrm>
        <a:off x="520047" y="1600324"/>
        <a:ext cx="698161" cy="698161"/>
      </dsp:txXfrm>
    </dsp:sp>
    <dsp:sp modelId="{BA2C466F-2AA7-4002-B19B-60F3288CFA24}">
      <dsp:nvSpPr>
        <dsp:cNvPr id="0" name=""/>
        <dsp:cNvSpPr/>
      </dsp:nvSpPr>
      <dsp:spPr>
        <a:xfrm rot="14040000">
          <a:off x="1737459" y="1641237"/>
          <a:ext cx="859209" cy="31219"/>
        </a:xfrm>
        <a:custGeom>
          <a:avLst/>
          <a:gdLst/>
          <a:ahLst/>
          <a:cxnLst/>
          <a:rect l="0" t="0" r="0" b="0"/>
          <a:pathLst>
            <a:path>
              <a:moveTo>
                <a:pt x="0" y="15609"/>
              </a:moveTo>
              <a:lnTo>
                <a:pt x="859209" y="156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145584" y="1635367"/>
        <a:ext cx="42960" cy="42960"/>
      </dsp:txXfrm>
    </dsp:sp>
    <dsp:sp modelId="{49C33349-A8B8-489F-9B19-B2536627E46E}">
      <dsp:nvSpPr>
        <dsp:cNvPr id="0" name=""/>
        <dsp:cNvSpPr/>
      </dsp:nvSpPr>
      <dsp:spPr>
        <a:xfrm>
          <a:off x="1130699" y="416223"/>
          <a:ext cx="987349" cy="987349"/>
        </a:xfrm>
        <a:prstGeom prst="ellipse">
          <a:avLst/>
        </a:prstGeom>
        <a:blipFill rotWithShape="0">
          <a:blip xmlns:r="http://schemas.openxmlformats.org/officeDocument/2006/relationships" r:embed="rId10"/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/>
        </a:p>
      </dsp:txBody>
      <dsp:txXfrm>
        <a:off x="1275293" y="560817"/>
        <a:ext cx="698161" cy="6981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7185F-780B-4ECE-A3C0-475251B82BD0}">
      <dsp:nvSpPr>
        <dsp:cNvPr id="0" name=""/>
        <dsp:cNvSpPr/>
      </dsp:nvSpPr>
      <dsp:spPr>
        <a:xfrm>
          <a:off x="1845557" y="1846746"/>
          <a:ext cx="1269393" cy="12693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000" kern="1200" dirty="0"/>
            <a:t/>
          </a:r>
          <a:br>
            <a:rPr lang="en-IN" sz="3000" kern="1200" dirty="0"/>
          </a:br>
          <a:endParaRPr lang="en-IN" sz="3000" kern="1200" dirty="0"/>
        </a:p>
      </dsp:txBody>
      <dsp:txXfrm>
        <a:off x="2031455" y="2032644"/>
        <a:ext cx="897597" cy="897597"/>
      </dsp:txXfrm>
    </dsp:sp>
    <dsp:sp modelId="{8ADB4563-CE68-450B-A30C-369D1F1E7953}">
      <dsp:nvSpPr>
        <dsp:cNvPr id="0" name=""/>
        <dsp:cNvSpPr/>
      </dsp:nvSpPr>
      <dsp:spPr>
        <a:xfrm rot="16228493">
          <a:off x="2215244" y="1551487"/>
          <a:ext cx="545059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545059" y="2276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2474147" y="1560621"/>
        <a:ext cx="27252" cy="27252"/>
      </dsp:txXfrm>
    </dsp:sp>
    <dsp:sp modelId="{2F1A66C6-92F2-4E82-9242-F0399E61A2CB}">
      <dsp:nvSpPr>
        <dsp:cNvPr id="0" name=""/>
        <dsp:cNvSpPr/>
      </dsp:nvSpPr>
      <dsp:spPr>
        <a:xfrm>
          <a:off x="1860596" y="32356"/>
          <a:ext cx="1269393" cy="126939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000" kern="1200" dirty="0"/>
            <a:t/>
          </a:r>
          <a:br>
            <a:rPr lang="en-IN" sz="3000" kern="1200" dirty="0"/>
          </a:br>
          <a:endParaRPr lang="en-IN" sz="3000" kern="1200" dirty="0"/>
        </a:p>
      </dsp:txBody>
      <dsp:txXfrm>
        <a:off x="2046494" y="218254"/>
        <a:ext cx="897597" cy="897597"/>
      </dsp:txXfrm>
    </dsp:sp>
    <dsp:sp modelId="{AEE20274-B68B-4C3B-AE05-E52E578BD189}">
      <dsp:nvSpPr>
        <dsp:cNvPr id="0" name=""/>
        <dsp:cNvSpPr/>
      </dsp:nvSpPr>
      <dsp:spPr>
        <a:xfrm rot="19431933">
          <a:off x="2935914" y="1909856"/>
          <a:ext cx="592039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592039" y="2276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3217132" y="1917815"/>
        <a:ext cx="29601" cy="29601"/>
      </dsp:txXfrm>
    </dsp:sp>
    <dsp:sp modelId="{F2A38FA3-1436-4134-A3CD-686CF527CF8B}">
      <dsp:nvSpPr>
        <dsp:cNvPr id="0" name=""/>
        <dsp:cNvSpPr/>
      </dsp:nvSpPr>
      <dsp:spPr>
        <a:xfrm>
          <a:off x="3348916" y="749093"/>
          <a:ext cx="1269393" cy="126939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000" kern="1200" dirty="0"/>
        </a:p>
      </dsp:txBody>
      <dsp:txXfrm>
        <a:off x="3534814" y="934991"/>
        <a:ext cx="897597" cy="897597"/>
      </dsp:txXfrm>
    </dsp:sp>
    <dsp:sp modelId="{DD949996-0613-41EC-90F6-F494BFC64628}">
      <dsp:nvSpPr>
        <dsp:cNvPr id="0" name=""/>
        <dsp:cNvSpPr/>
      </dsp:nvSpPr>
      <dsp:spPr>
        <a:xfrm rot="919723">
          <a:off x="3081937" y="2704006"/>
          <a:ext cx="586613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586613" y="2276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3360578" y="2712101"/>
        <a:ext cx="29330" cy="29330"/>
      </dsp:txXfrm>
    </dsp:sp>
    <dsp:sp modelId="{BCF95A1F-75D3-4C7D-AFF2-3C50677F7FAD}">
      <dsp:nvSpPr>
        <dsp:cNvPr id="0" name=""/>
        <dsp:cNvSpPr/>
      </dsp:nvSpPr>
      <dsp:spPr>
        <a:xfrm>
          <a:off x="3624813" y="2359587"/>
          <a:ext cx="1452769" cy="126939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000" kern="1200" dirty="0"/>
            <a:t/>
          </a:r>
          <a:br>
            <a:rPr lang="en-IN" sz="3000" kern="1200" dirty="0"/>
          </a:br>
          <a:endParaRPr lang="en-IN" sz="3000" kern="1200" dirty="0"/>
        </a:p>
      </dsp:txBody>
      <dsp:txXfrm>
        <a:off x="3837566" y="2545485"/>
        <a:ext cx="1027263" cy="897597"/>
      </dsp:txXfrm>
    </dsp:sp>
    <dsp:sp modelId="{B86FF7DF-3064-49EB-999F-E8A0DB18CDA7}">
      <dsp:nvSpPr>
        <dsp:cNvPr id="0" name=""/>
        <dsp:cNvSpPr/>
      </dsp:nvSpPr>
      <dsp:spPr>
        <a:xfrm rot="3900612">
          <a:off x="2540087" y="3360861"/>
          <a:ext cx="721328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721328" y="2276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2882718" y="3365588"/>
        <a:ext cx="36066" cy="36066"/>
      </dsp:txXfrm>
    </dsp:sp>
    <dsp:sp modelId="{831E3683-ADD5-4235-9DCD-F1188DCA9738}">
      <dsp:nvSpPr>
        <dsp:cNvPr id="0" name=""/>
        <dsp:cNvSpPr/>
      </dsp:nvSpPr>
      <dsp:spPr>
        <a:xfrm>
          <a:off x="2686552" y="3651102"/>
          <a:ext cx="1269393" cy="126939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000" kern="1200" dirty="0"/>
        </a:p>
      </dsp:txBody>
      <dsp:txXfrm>
        <a:off x="2872450" y="3837000"/>
        <a:ext cx="897597" cy="897597"/>
      </dsp:txXfrm>
    </dsp:sp>
    <dsp:sp modelId="{75D2ED60-64FE-41FE-8B29-81FA3F8B8F69}">
      <dsp:nvSpPr>
        <dsp:cNvPr id="0" name=""/>
        <dsp:cNvSpPr/>
      </dsp:nvSpPr>
      <dsp:spPr>
        <a:xfrm rot="6852011">
          <a:off x="1720391" y="3360861"/>
          <a:ext cx="708809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708809" y="2276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10800000">
        <a:off x="2057075" y="3365901"/>
        <a:ext cx="35440" cy="35440"/>
      </dsp:txXfrm>
    </dsp:sp>
    <dsp:sp modelId="{137038A0-F657-4849-85CE-8054DDD4F973}">
      <dsp:nvSpPr>
        <dsp:cNvPr id="0" name=""/>
        <dsp:cNvSpPr/>
      </dsp:nvSpPr>
      <dsp:spPr>
        <a:xfrm>
          <a:off x="1034641" y="3651102"/>
          <a:ext cx="1269393" cy="1269393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000" kern="1200" dirty="0"/>
        </a:p>
      </dsp:txBody>
      <dsp:txXfrm>
        <a:off x="1220539" y="3837000"/>
        <a:ext cx="897597" cy="897597"/>
      </dsp:txXfrm>
    </dsp:sp>
    <dsp:sp modelId="{8880BE3D-FE28-489F-8143-3C08F6BC7511}">
      <dsp:nvSpPr>
        <dsp:cNvPr id="0" name=""/>
        <dsp:cNvSpPr/>
      </dsp:nvSpPr>
      <dsp:spPr>
        <a:xfrm rot="9865973">
          <a:off x="1295582" y="2707373"/>
          <a:ext cx="583969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583969" y="2276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10800000">
        <a:off x="1572967" y="2715534"/>
        <a:ext cx="29198" cy="29198"/>
      </dsp:txXfrm>
    </dsp:sp>
    <dsp:sp modelId="{85031515-6E40-462E-87F8-0B9A10CFABFE}">
      <dsp:nvSpPr>
        <dsp:cNvPr id="0" name=""/>
        <dsp:cNvSpPr/>
      </dsp:nvSpPr>
      <dsp:spPr>
        <a:xfrm>
          <a:off x="-58066" y="2359587"/>
          <a:ext cx="1394910" cy="1269393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000" kern="1200" dirty="0"/>
        </a:p>
      </dsp:txBody>
      <dsp:txXfrm>
        <a:off x="146214" y="2545485"/>
        <a:ext cx="986350" cy="897597"/>
      </dsp:txXfrm>
    </dsp:sp>
    <dsp:sp modelId="{D74D806D-8B6F-41E6-B86B-D56C9B52F507}">
      <dsp:nvSpPr>
        <dsp:cNvPr id="0" name=""/>
        <dsp:cNvSpPr/>
      </dsp:nvSpPr>
      <dsp:spPr>
        <a:xfrm rot="13161050">
          <a:off x="1205169" y="1775806"/>
          <a:ext cx="884563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884563" y="2276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10800000">
        <a:off x="1625336" y="1776452"/>
        <a:ext cx="44228" cy="44228"/>
      </dsp:txXfrm>
    </dsp:sp>
    <dsp:sp modelId="{9BC17C38-537F-4250-A23C-69B001B77BFC}">
      <dsp:nvSpPr>
        <dsp:cNvPr id="0" name=""/>
        <dsp:cNvSpPr/>
      </dsp:nvSpPr>
      <dsp:spPr>
        <a:xfrm>
          <a:off x="179950" y="480993"/>
          <a:ext cx="1269393" cy="1269393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 dirty="0"/>
        </a:p>
      </dsp:txBody>
      <dsp:txXfrm>
        <a:off x="365848" y="666891"/>
        <a:ext cx="897597" cy="8975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DF28C-9F43-46C8-B48D-0D615BD2194D}">
      <dsp:nvSpPr>
        <dsp:cNvPr id="0" name=""/>
        <dsp:cNvSpPr/>
      </dsp:nvSpPr>
      <dsp:spPr>
        <a:xfrm>
          <a:off x="0" y="318139"/>
          <a:ext cx="1914109" cy="11484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/>
            <a:t>Rapid breathing (age based)*</a:t>
          </a:r>
          <a:endParaRPr lang="en-US" sz="2000" kern="1200"/>
        </a:p>
      </dsp:txBody>
      <dsp:txXfrm>
        <a:off x="0" y="318139"/>
        <a:ext cx="1914109" cy="1148465"/>
      </dsp:txXfrm>
    </dsp:sp>
    <dsp:sp modelId="{C1A25B00-7078-4650-8001-9737D4D609A3}">
      <dsp:nvSpPr>
        <dsp:cNvPr id="0" name=""/>
        <dsp:cNvSpPr/>
      </dsp:nvSpPr>
      <dsp:spPr>
        <a:xfrm>
          <a:off x="2105520" y="318139"/>
          <a:ext cx="1914109" cy="11484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/>
            <a:t>Grunt, nasal flaring</a:t>
          </a:r>
          <a:endParaRPr lang="en-US" sz="2000" kern="1200" dirty="0"/>
        </a:p>
      </dsp:txBody>
      <dsp:txXfrm>
        <a:off x="2105520" y="318139"/>
        <a:ext cx="1914109" cy="1148465"/>
      </dsp:txXfrm>
    </dsp:sp>
    <dsp:sp modelId="{CA2E1CCE-C38F-4B87-AB80-5B07F9DED13D}">
      <dsp:nvSpPr>
        <dsp:cNvPr id="0" name=""/>
        <dsp:cNvSpPr/>
      </dsp:nvSpPr>
      <dsp:spPr>
        <a:xfrm>
          <a:off x="4211040" y="318139"/>
          <a:ext cx="1914109" cy="11484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/>
            <a:t>Severe Chest indrawing</a:t>
          </a:r>
          <a:endParaRPr lang="en-US" sz="2000" kern="1200"/>
        </a:p>
      </dsp:txBody>
      <dsp:txXfrm>
        <a:off x="4211040" y="318139"/>
        <a:ext cx="1914109" cy="1148465"/>
      </dsp:txXfrm>
    </dsp:sp>
    <dsp:sp modelId="{F988CFE1-57FC-4F07-8664-26BE42496127}">
      <dsp:nvSpPr>
        <dsp:cNvPr id="0" name=""/>
        <dsp:cNvSpPr/>
      </dsp:nvSpPr>
      <dsp:spPr>
        <a:xfrm>
          <a:off x="0" y="1658015"/>
          <a:ext cx="1914109" cy="11484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/>
            <a:t>SpO2&lt; 94%</a:t>
          </a:r>
          <a:endParaRPr lang="en-US" sz="2000" kern="1200"/>
        </a:p>
      </dsp:txBody>
      <dsp:txXfrm>
        <a:off x="0" y="1658015"/>
        <a:ext cx="1914109" cy="1148465"/>
      </dsp:txXfrm>
    </dsp:sp>
    <dsp:sp modelId="{4AF30CB3-4D43-4841-A1AE-0138BA481A8B}">
      <dsp:nvSpPr>
        <dsp:cNvPr id="0" name=""/>
        <dsp:cNvSpPr/>
      </dsp:nvSpPr>
      <dsp:spPr>
        <a:xfrm>
          <a:off x="2105520" y="1658015"/>
          <a:ext cx="1914109" cy="11484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/>
            <a:t>Cold extremities</a:t>
          </a:r>
          <a:endParaRPr lang="en-US" sz="2000" kern="1200"/>
        </a:p>
      </dsp:txBody>
      <dsp:txXfrm>
        <a:off x="2105520" y="1658015"/>
        <a:ext cx="1914109" cy="1148465"/>
      </dsp:txXfrm>
    </dsp:sp>
    <dsp:sp modelId="{32D1809F-A990-44E4-AAAE-4BD984C4312A}">
      <dsp:nvSpPr>
        <dsp:cNvPr id="0" name=""/>
        <dsp:cNvSpPr/>
      </dsp:nvSpPr>
      <dsp:spPr>
        <a:xfrm>
          <a:off x="4211040" y="1658015"/>
          <a:ext cx="1914109" cy="11484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/>
            <a:t>Poor oral intake (esp. infants and young children)</a:t>
          </a:r>
          <a:endParaRPr lang="en-US" sz="2000" kern="1200"/>
        </a:p>
      </dsp:txBody>
      <dsp:txXfrm>
        <a:off x="4211040" y="1658015"/>
        <a:ext cx="1914109" cy="1148465"/>
      </dsp:txXfrm>
    </dsp:sp>
    <dsp:sp modelId="{1B173E7E-66FE-4B82-8995-496C6EE789A8}">
      <dsp:nvSpPr>
        <dsp:cNvPr id="0" name=""/>
        <dsp:cNvSpPr/>
      </dsp:nvSpPr>
      <dsp:spPr>
        <a:xfrm>
          <a:off x="0" y="2997892"/>
          <a:ext cx="1914109" cy="11484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/>
            <a:t>Fever persisting &gt;3 days</a:t>
          </a:r>
          <a:endParaRPr lang="en-US" sz="2000" kern="1200"/>
        </a:p>
      </dsp:txBody>
      <dsp:txXfrm>
        <a:off x="0" y="2997892"/>
        <a:ext cx="1914109" cy="1148465"/>
      </dsp:txXfrm>
    </dsp:sp>
    <dsp:sp modelId="{7D251F27-63C6-4B4C-B643-D7B0CF1B8E1B}">
      <dsp:nvSpPr>
        <dsp:cNvPr id="0" name=""/>
        <dsp:cNvSpPr/>
      </dsp:nvSpPr>
      <dsp:spPr>
        <a:xfrm>
          <a:off x="2105520" y="2997892"/>
          <a:ext cx="1914109" cy="11484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/>
            <a:t>Lethargic (esp. infant and young children)</a:t>
          </a:r>
          <a:endParaRPr lang="en-US" sz="2000" kern="1200"/>
        </a:p>
      </dsp:txBody>
      <dsp:txXfrm>
        <a:off x="2105520" y="2997892"/>
        <a:ext cx="1914109" cy="1148465"/>
      </dsp:txXfrm>
    </dsp:sp>
    <dsp:sp modelId="{85269ABD-B56B-475B-8697-D2C3A4289907}">
      <dsp:nvSpPr>
        <dsp:cNvPr id="0" name=""/>
        <dsp:cNvSpPr/>
      </dsp:nvSpPr>
      <dsp:spPr>
        <a:xfrm>
          <a:off x="4211040" y="2997892"/>
          <a:ext cx="1914109" cy="11484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/>
            <a:t>Seizures/ encephalopathy</a:t>
          </a:r>
          <a:endParaRPr lang="en-US" sz="2000" kern="1200"/>
        </a:p>
      </dsp:txBody>
      <dsp:txXfrm>
        <a:off x="4211040" y="2997892"/>
        <a:ext cx="1914109" cy="11484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7092C-03BA-4A2E-8C94-15FE95CE42F5}">
      <dsp:nvSpPr>
        <dsp:cNvPr id="0" name=""/>
        <dsp:cNvSpPr/>
      </dsp:nvSpPr>
      <dsp:spPr>
        <a:xfrm>
          <a:off x="0" y="1063371"/>
          <a:ext cx="981249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91F19-3F78-4E67-9554-449453FFE49B}">
      <dsp:nvSpPr>
        <dsp:cNvPr id="0" name=""/>
        <dsp:cNvSpPr/>
      </dsp:nvSpPr>
      <dsp:spPr>
        <a:xfrm>
          <a:off x="469552" y="0"/>
          <a:ext cx="9342940" cy="11477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22" tIns="0" rIns="2596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A pulse oximeter should be given to the patient at discharge </a:t>
          </a:r>
        </a:p>
      </dsp:txBody>
      <dsp:txXfrm>
        <a:off x="525582" y="56030"/>
        <a:ext cx="9230880" cy="1035717"/>
      </dsp:txXfrm>
    </dsp:sp>
    <dsp:sp modelId="{278EC694-C494-4F26-978B-A14AB3C4BC7E}">
      <dsp:nvSpPr>
        <dsp:cNvPr id="0" name=""/>
        <dsp:cNvSpPr/>
      </dsp:nvSpPr>
      <dsp:spPr>
        <a:xfrm>
          <a:off x="504067" y="2060458"/>
          <a:ext cx="9197642" cy="2734200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558" tIns="291592" rIns="76155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Development of fever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Persistent drop in oxygen saturation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Increased cough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Breathlessness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Chest pain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Headache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Jaw pain/ tooth pain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Nasal </a:t>
          </a:r>
          <a:r>
            <a:rPr lang="en-US" sz="1800" kern="1200"/>
            <a:t>blockage</a:t>
          </a:r>
          <a:r>
            <a:rPr lang="en-US" sz="1800" kern="1200" smtClean="0"/>
            <a:t>.</a:t>
          </a:r>
          <a:endParaRPr lang="en-US" sz="1000" kern="1200" dirty="0"/>
        </a:p>
      </dsp:txBody>
      <dsp:txXfrm>
        <a:off x="504067" y="2060458"/>
        <a:ext cx="9197642" cy="2734200"/>
      </dsp:txXfrm>
    </dsp:sp>
    <dsp:sp modelId="{46A1367A-1CBD-4F1F-B47D-44B3A0ED07CC}">
      <dsp:nvSpPr>
        <dsp:cNvPr id="0" name=""/>
        <dsp:cNvSpPr/>
      </dsp:nvSpPr>
      <dsp:spPr>
        <a:xfrm>
          <a:off x="491806" y="1117789"/>
          <a:ext cx="9320686" cy="8468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22" tIns="0" rIns="2596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Advice about warning signs </a:t>
          </a:r>
        </a:p>
      </dsp:txBody>
      <dsp:txXfrm>
        <a:off x="533146" y="1159129"/>
        <a:ext cx="9238006" cy="764167"/>
      </dsp:txXfrm>
    </dsp:sp>
    <dsp:sp modelId="{93ACBECC-B947-4930-99FB-28070F6A5805}">
      <dsp:nvSpPr>
        <dsp:cNvPr id="0" name=""/>
        <dsp:cNvSpPr/>
      </dsp:nvSpPr>
      <dsp:spPr>
        <a:xfrm>
          <a:off x="0" y="5546254"/>
          <a:ext cx="981249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28857-4FCA-4447-8B64-5F2D0A1FD6BD}">
      <dsp:nvSpPr>
        <dsp:cNvPr id="0" name=""/>
        <dsp:cNvSpPr/>
      </dsp:nvSpPr>
      <dsp:spPr>
        <a:xfrm>
          <a:off x="477209" y="4941778"/>
          <a:ext cx="9327109" cy="8111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22" tIns="0" rIns="25962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Emergency contact number of ASHA, MPW, CHO  -  in case of warning signs</a:t>
          </a:r>
        </a:p>
      </dsp:txBody>
      <dsp:txXfrm>
        <a:off x="516804" y="4981373"/>
        <a:ext cx="9247919" cy="7319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B9007-CF54-4EBA-B13E-0A274AC1607E}">
      <dsp:nvSpPr>
        <dsp:cNvPr id="0" name=""/>
        <dsp:cNvSpPr/>
      </dsp:nvSpPr>
      <dsp:spPr>
        <a:xfrm>
          <a:off x="0" y="2"/>
          <a:ext cx="11141164" cy="13922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500" b="1" kern="1200" dirty="0"/>
            <a:t>MIS-C</a:t>
          </a:r>
          <a:r>
            <a:rPr lang="en-IN" sz="3500" kern="1200" dirty="0"/>
            <a:t> is a severe post-COVID-19 inflammatory disorder in children</a:t>
          </a:r>
          <a:endParaRPr lang="en-US" sz="3500" kern="1200" dirty="0"/>
        </a:p>
      </dsp:txBody>
      <dsp:txXfrm>
        <a:off x="67966" y="67968"/>
        <a:ext cx="11005232" cy="1256367"/>
      </dsp:txXfrm>
    </dsp:sp>
    <dsp:sp modelId="{607C607F-E38A-41BE-B485-4E4972991B92}">
      <dsp:nvSpPr>
        <dsp:cNvPr id="0" name=""/>
        <dsp:cNvSpPr/>
      </dsp:nvSpPr>
      <dsp:spPr>
        <a:xfrm>
          <a:off x="0" y="1475419"/>
          <a:ext cx="11141164" cy="4202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732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2700" kern="1200"/>
            <a:t>Associated with </a:t>
          </a:r>
          <a:r>
            <a:rPr lang="en-IN" sz="2700" b="1" kern="1200"/>
            <a:t>complications</a:t>
          </a:r>
          <a:r>
            <a:rPr lang="en-IN" sz="2700" kern="1200"/>
            <a:t> such as cardiac dysfunction, coronary aneurysms, thrombosis, and multi-organ dysfunction </a:t>
          </a:r>
          <a:r>
            <a:rPr lang="en-IN" sz="2700" kern="1200" dirty="0" err="1"/>
            <a:t>etc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2700" kern="1200" dirty="0"/>
            <a:t>MIS-C cases </a:t>
          </a:r>
          <a:r>
            <a:rPr lang="en-IN" sz="2700" b="1" kern="1200" dirty="0"/>
            <a:t>tend to peak 2-6 weeks </a:t>
          </a:r>
          <a:r>
            <a:rPr lang="en-IN" sz="2700" kern="1200" dirty="0"/>
            <a:t>following the peak of COVID-19 cases in the community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2700" kern="1200" dirty="0"/>
            <a:t>MIS-C should be </a:t>
          </a:r>
          <a:r>
            <a:rPr lang="en-IN" sz="2700" b="1" kern="1200" dirty="0"/>
            <a:t>suspected</a:t>
          </a:r>
          <a:r>
            <a:rPr lang="en-IN" sz="2700" kern="1200" dirty="0"/>
            <a:t> in children </a:t>
          </a:r>
          <a:r>
            <a:rPr lang="en-IN" sz="2700" kern="1200" dirty="0" smtClean="0"/>
            <a:t>with</a:t>
          </a:r>
          <a:endParaRPr lang="en-US" sz="270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2700" kern="1200" dirty="0" smtClean="0"/>
            <a:t>Persistent fever beyond 3 days with (Rash, bilateral non-purulent conjunctivitis, diarrhoea, vomiting, or abdominal pain, bleeding, respiratory distress, shock),</a:t>
          </a:r>
          <a:endParaRPr lang="en-US" sz="270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2700" kern="1200" dirty="0" smtClean="0"/>
            <a:t>Especially if child had contact with COVID-19 patient in past 1-2 months or had acute COVID infection. </a:t>
          </a:r>
          <a:endParaRPr lang="en-US" sz="2700" kern="1200" dirty="0"/>
        </a:p>
      </dsp:txBody>
      <dsp:txXfrm>
        <a:off x="0" y="1475419"/>
        <a:ext cx="11141164" cy="42021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E9F04-0C22-4BA4-90AD-7613D675FB3E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b="1" kern="1200" dirty="0"/>
            <a:t>Severe stomach pain</a:t>
          </a:r>
          <a:endParaRPr lang="en-US" sz="2600" b="1" kern="1200" dirty="0"/>
        </a:p>
      </dsp:txBody>
      <dsp:txXfrm>
        <a:off x="0" y="39687"/>
        <a:ext cx="3286125" cy="1971675"/>
      </dsp:txXfrm>
    </dsp:sp>
    <dsp:sp modelId="{1DFE349E-50DA-427E-9AE5-31A2BD050B8B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b="1" kern="1200" dirty="0"/>
            <a:t>Difficulty breathing</a:t>
          </a:r>
          <a:endParaRPr lang="en-US" sz="2600" b="1" kern="1200" dirty="0"/>
        </a:p>
      </dsp:txBody>
      <dsp:txXfrm>
        <a:off x="3614737" y="39687"/>
        <a:ext cx="3286125" cy="1971675"/>
      </dsp:txXfrm>
    </dsp:sp>
    <dsp:sp modelId="{7CABB208-932A-4AC6-8126-7B81416AE7E9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b="1" kern="1200" dirty="0"/>
            <a:t>Pale, </a:t>
          </a:r>
          <a:r>
            <a:rPr lang="en-IN" sz="2600" b="1" kern="1200" dirty="0" err="1"/>
            <a:t>gray</a:t>
          </a:r>
          <a:r>
            <a:rPr lang="en-IN" sz="2600" b="1" kern="1200" dirty="0"/>
            <a:t> or blue-</a:t>
          </a:r>
          <a:r>
            <a:rPr lang="en-IN" sz="2600" b="1" kern="1200" dirty="0" err="1"/>
            <a:t>colored</a:t>
          </a:r>
          <a:r>
            <a:rPr lang="en-IN" sz="2600" b="1" kern="1200" dirty="0"/>
            <a:t> skin, lips </a:t>
          </a:r>
          <a:r>
            <a:rPr lang="en-IN" sz="2600" kern="1200" dirty="0"/>
            <a:t>or nail beds — depending on skin tone</a:t>
          </a:r>
          <a:endParaRPr lang="en-US" sz="2600" kern="1200" dirty="0"/>
        </a:p>
      </dsp:txBody>
      <dsp:txXfrm>
        <a:off x="7229475" y="39687"/>
        <a:ext cx="3286125" cy="1971675"/>
      </dsp:txXfrm>
    </dsp:sp>
    <dsp:sp modelId="{0C474BDA-E113-462E-8B00-6FA560ECED25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b="1" kern="1200" dirty="0"/>
            <a:t>New confusion</a:t>
          </a:r>
          <a:endParaRPr lang="en-US" sz="2600" b="1" kern="1200" dirty="0"/>
        </a:p>
      </dsp:txBody>
      <dsp:txXfrm>
        <a:off x="0" y="2339975"/>
        <a:ext cx="3286125" cy="1971675"/>
      </dsp:txXfrm>
    </dsp:sp>
    <dsp:sp modelId="{E7613B0F-11A4-4CD6-8C58-EBC96EB55269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b="1" kern="1200" dirty="0"/>
            <a:t>Inability to wake up or stay awake</a:t>
          </a:r>
          <a:endParaRPr lang="en-US" sz="2600" b="1" kern="1200" dirty="0"/>
        </a:p>
      </dsp:txBody>
      <dsp:txXfrm>
        <a:off x="3614737" y="2339975"/>
        <a:ext cx="3286125" cy="1971675"/>
      </dsp:txXfrm>
    </dsp:sp>
    <dsp:sp modelId="{38E78730-4D27-428C-97B5-D9A46D00C7E8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b="1" kern="1200" dirty="0"/>
            <a:t>Pain or pressure in the chest that does not go away</a:t>
          </a:r>
          <a:endParaRPr lang="en-US" sz="2600" b="1" kern="1200" dirty="0"/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#2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Sty" val="noArr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#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Sty" val="noArr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2DB64724-F751-4FDA-9C63-969447102541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61D052A2-68A6-4EED-A4ED-3A3384405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32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1B2B9598-96A1-E842-A60F-C97260742C3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CF9D7368-DAC2-4140-8186-6D65C9319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5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8195" name="Notes Placeholder 2"/>
          <p:cNvSpPr>
            <a:spLocks noGrp="1" noChangeArrowheads="1"/>
          </p:cNvSpPr>
          <p:nvPr>
            <p:ph type="body" idx="429496729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19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0CF451C-18BA-D94D-8A27-FD62CC05EB86}" type="slidenum">
              <a:rPr altLang="zh-CN">
                <a:ea typeface="SimSun" charset="0"/>
              </a:rPr>
              <a:pPr/>
              <a:t>2</a:t>
            </a:fld>
            <a:endParaRPr altLang="zh-CN">
              <a:ea typeface="SimSu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5" name="Text Placeholder 2"/>
          <p:cNvSpPr>
            <a:spLocks noGrp="1" noChangeArrowheads="1"/>
          </p:cNvSpPr>
          <p:nvPr>
            <p:ph type="body" idx="429496729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altLang="zh-CN">
              <a:latin typeface="Calibri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2543175" y="873125"/>
            <a:ext cx="4186238" cy="2355850"/>
          </a:xfrm>
          <a:ln>
            <a:miter lim="800000"/>
          </a:ln>
        </p:spPr>
      </p:sp>
      <p:sp>
        <p:nvSpPr>
          <p:cNvPr id="17411" name="Notes Placeholder 2"/>
          <p:cNvSpPr>
            <a:spLocks noGrp="1" noChangeArrowheads="1"/>
          </p:cNvSpPr>
          <p:nvPr>
            <p:ph type="body" idx="429496729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1741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2B0BC6C-2166-A74E-96D9-52B87AA9506E}" type="slidenum">
              <a:rPr/>
              <a:pPr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EA096-05B1-DA4A-81D3-378F14CC8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3C112A-D27C-434E-80D0-0E47E9109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8DBBD-7B2C-5C4D-8EFF-F21AC0499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9002-F728-9946-92F7-43C741CA12E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32A8B-3FDF-CA4E-A90E-4E9B90C75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F4E41-48CC-224A-8C9D-E5408CF82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B89B-F16B-BA4B-B988-7AE0CFE2B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2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8BFA5-963C-0E43-9789-5FE30D4D5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7AA916-666C-434B-B701-1002F52B4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9523B-BFEC-AA4A-8767-1A4F7B66D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9002-F728-9946-92F7-43C741CA12E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231A2-EAC8-CC41-BD1B-61EFBA2F4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5BD78-DAB3-4246-A4F7-6FB674CE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B89B-F16B-BA4B-B988-7AE0CFE2B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2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E6E119-48F4-524C-BA3E-B4F620971C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908E3E-7C73-0241-86AC-B70B2B2D5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006B6-B1A1-784C-AD75-CE468F22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9002-F728-9946-92F7-43C741CA12E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0FFD-05EC-D64C-9C97-B4F3AC65C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24C04-0704-984E-B059-B843DA54E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B89B-F16B-BA4B-B988-7AE0CFE2B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6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 u="heavy">
                <a:solidFill>
                  <a:srgbClr val="002035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0139" y="1494578"/>
            <a:ext cx="5127495" cy="15517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03463" y="1581975"/>
            <a:ext cx="5181022" cy="1410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763E696F-D41E-924A-9154-95ED0C38ADCC}" type="datetimeFigureOut">
              <a:rPr lang="en-US"/>
              <a:pPr/>
              <a:t>6/30/2021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marL="12402">
              <a:lnSpc>
                <a:spcPts val="1422"/>
              </a:lnSpc>
              <a:defRPr sz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fld id="{F67CA19E-1E8C-914E-A2AC-CDFE6554BF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2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3776A-D7F0-3244-9688-CCD5CF64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630E4-5530-BB41-82E4-C3DBEE4CA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94C47-1BFE-904C-8DF8-F39CDB608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9002-F728-9946-92F7-43C741CA12E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9A4FC-4D4E-1342-A43A-06DA1AD00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30E24-D451-234D-9064-49FE99C03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B89B-F16B-BA4B-B988-7AE0CFE2B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3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4F284-475C-7647-8AD8-66A90CA6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CE857-0CFF-8848-AD5D-4783B5F03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26213-18CB-4249-80D0-547FE68DF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9002-F728-9946-92F7-43C741CA12E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A8C97-2DBD-3146-B2D6-9AD6D9DF0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CD772-90C2-B547-BE06-0E8EDDC7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B89B-F16B-BA4B-B988-7AE0CFE2B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4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4C813-DD91-844A-9924-6C06D259E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CB397-B9DF-B74A-98C4-C49B3AB16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AA828C-09C1-D94B-B504-6917638B7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E5362-A308-5F47-8F78-33AA8A7F7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9002-F728-9946-92F7-43C741CA12E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49502-F894-BF49-AFB9-50B059718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0EA65-0F96-1745-B817-DEE80300E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B89B-F16B-BA4B-B988-7AE0CFE2B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7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9FE7F-068F-FD4D-A5B8-14D9EBA0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9E0E5-446C-A94E-AEB9-B2A81763B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ADDD9-41C5-944E-9BC6-CEB27762D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53C3C-1E57-6D4C-991B-89744467A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5A8D5F-D6C2-5946-83FD-E98358276A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1EA49A-C67B-D34C-9AF4-C4C84012D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9002-F728-9946-92F7-43C741CA12E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5AE10D-91F6-7A48-A47B-BC9796125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948D7-177C-CA4A-AC27-181833120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B89B-F16B-BA4B-B988-7AE0CFE2B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38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1BD2C-AA02-3D41-B231-A83E8051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87B10A-A278-4A4D-A031-4C702C9E6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9002-F728-9946-92F7-43C741CA12E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DB0A1-D499-2C49-B169-87D421380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F2530-63E8-7543-9612-0D30836B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B89B-F16B-BA4B-B988-7AE0CFE2B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834A6C-2D5F-284D-A415-6A955D773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9002-F728-9946-92F7-43C741CA12E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4231C7-2CD7-F745-B6C7-6A6EE6F1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08BAE-E2CC-254A-88D6-04898416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B89B-F16B-BA4B-B988-7AE0CFE2B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2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6F5DE-7E69-4C4D-90FC-DA325C437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7EF09-EC09-1448-BDCD-981BDC4F2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782C1-A17D-DF4E-B61E-689BFA7B3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8FFF4-8D0D-754F-9BBA-A4CE95073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9002-F728-9946-92F7-43C741CA12E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40C42-13B9-F04A-9B60-C4BB9EFED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AEA9E-1D48-4A47-8A07-71E83CEED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B89B-F16B-BA4B-B988-7AE0CFE2B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7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C26C4-1A90-A44C-8FEF-095D87A0C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7FDB34-C008-9544-899D-D23B91586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55D1D-D60C-794A-8C40-508EBCBBB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83C54-ED3A-F84E-8645-426357FD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9002-F728-9946-92F7-43C741CA12E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3D1B8-BD41-9441-B0DF-7F3C50E65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6E259-D4E3-494A-830A-72A27704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B89B-F16B-BA4B-B988-7AE0CFE2B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0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5E1CE7-B16C-D541-AD96-D2E62DEF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B53E7-B197-E947-BD22-9D33B010C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ADDC1-87A4-0043-AD39-44A79F67A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E9002-F728-9946-92F7-43C741CA12E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5B37E-B991-2246-A57A-DDC456AC7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17C77-7CA1-E540-95F4-F33E58133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EB89B-F16B-BA4B-B988-7AE0CFE2B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2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6.png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microsoft.com/office/2007/relationships/diagramDrawing" Target="../diagrams/drawing4.xml"/><Relationship Id="rId5" Type="http://schemas.openxmlformats.org/officeDocument/2006/relationships/image" Target="../media/image18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17.png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48880"/>
            <a:ext cx="9144000" cy="223224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800" dirty="0"/>
              <a:t>Management of Pediatric </a:t>
            </a:r>
            <a:r>
              <a:rPr lang="en-US" sz="4800" dirty="0" smtClean="0"/>
              <a:t>COVID19 </a:t>
            </a:r>
            <a:r>
              <a:rPr lang="en-US" sz="4800" dirty="0"/>
              <a:t>at Community level </a:t>
            </a:r>
            <a:r>
              <a:rPr lang="en-US" sz="4800" dirty="0" smtClean="0"/>
              <a:t>-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Home care and HWC level</a:t>
            </a:r>
            <a:endParaRPr lang="en-IN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76268"/>
            <a:ext cx="1806420" cy="1217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2698206" cy="1660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280484"/>
            <a:ext cx="1711077" cy="171107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079776" y="5145524"/>
            <a:ext cx="4248472" cy="10801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Dr. Sumita Ghosh</a:t>
            </a:r>
          </a:p>
          <a:p>
            <a:pPr algn="ctr"/>
            <a:r>
              <a:rPr lang="en-US" dirty="0" smtClean="0"/>
              <a:t>Additional Commissioner &amp; Incharge </a:t>
            </a:r>
          </a:p>
          <a:p>
            <a:pPr algn="ctr"/>
            <a:r>
              <a:rPr lang="en-US" dirty="0" smtClean="0"/>
              <a:t>(CH, AH, RBSK, CAC and ADs), MoHFW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44672" cy="698559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300" b="1" dirty="0"/>
              <a:t>Post COVID19 care in children</a:t>
            </a:r>
            <a:endParaRPr lang="en-IN" sz="4300" b="1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FAAAC8C1-7855-42DB-B775-D149F76999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639404"/>
              </p:ext>
            </p:extLst>
          </p:nvPr>
        </p:nvGraphicFramePr>
        <p:xfrm>
          <a:off x="1415480" y="908720"/>
          <a:ext cx="9812493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103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42832D-0AC4-A14B-83CD-43FB3BCBD7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6" r="409" b="-3"/>
          <a:stretch/>
        </p:blipFill>
        <p:spPr>
          <a:xfrm>
            <a:off x="198741" y="1483821"/>
            <a:ext cx="5803323" cy="3890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2B9D31-E6E4-3A4A-B812-EA2593E247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6" r="-1" b="21294"/>
          <a:stretch/>
        </p:blipFill>
        <p:spPr>
          <a:xfrm>
            <a:off x="6200806" y="1483821"/>
            <a:ext cx="5803323" cy="389035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44672" cy="6985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4400" b="1" dirty="0"/>
              <a:t>When to  suspect MIS-C?</a:t>
            </a:r>
            <a:endParaRPr lang="en-IN" sz="4300" b="1" dirty="0"/>
          </a:p>
        </p:txBody>
      </p:sp>
    </p:spTree>
    <p:extLst>
      <p:ext uri="{BB962C8B-B14F-4D97-AF65-F5344CB8AC3E}">
        <p14:creationId xmlns:p14="http://schemas.microsoft.com/office/powerpoint/2010/main" val="150483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44672" cy="6985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4400" b="1" dirty="0"/>
              <a:t>When to </a:t>
            </a:r>
            <a:r>
              <a:rPr lang="en-IN" sz="4400" b="1" dirty="0" smtClean="0"/>
              <a:t>MIS-C</a:t>
            </a:r>
            <a:r>
              <a:rPr lang="en-IN" sz="4400" b="1" dirty="0"/>
              <a:t>?</a:t>
            </a:r>
            <a:endParaRPr lang="en-IN" sz="4300" b="1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4289B94-A11B-48B1-A27A-6E0C51865C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44975"/>
              </p:ext>
            </p:extLst>
          </p:nvPr>
        </p:nvGraphicFramePr>
        <p:xfrm>
          <a:off x="407368" y="836712"/>
          <a:ext cx="11141165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785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44672" cy="6985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/>
              <a:t>Case definition of </a:t>
            </a:r>
            <a:r>
              <a:rPr lang="en-US" sz="4400" b="1" dirty="0" smtClean="0"/>
              <a:t>MIS-C</a:t>
            </a:r>
            <a:endParaRPr lang="en-IN" sz="43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2BAB1E-36FE-BF4E-AB15-3D3E504169BD}"/>
              </a:ext>
            </a:extLst>
          </p:cNvPr>
          <p:cNvSpPr txBox="1">
            <a:spLocks/>
          </p:cNvSpPr>
          <p:nvPr/>
        </p:nvSpPr>
        <p:spPr>
          <a:xfrm>
            <a:off x="479376" y="1124744"/>
            <a:ext cx="4896544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IN" sz="2800" b="1" dirty="0" smtClean="0"/>
              <a:t>New syndrome</a:t>
            </a:r>
            <a:r>
              <a:rPr lang="en-IN" sz="2800" dirty="0" smtClean="0"/>
              <a:t>-Multisystem inflammatory syndrome (MIS-C) seen in children</a:t>
            </a:r>
          </a:p>
          <a:p>
            <a:pPr algn="just"/>
            <a:endParaRPr lang="en-IN" sz="2800" dirty="0" smtClean="0"/>
          </a:p>
          <a:p>
            <a:pPr algn="just"/>
            <a:r>
              <a:rPr lang="en-IN" sz="2800" b="1" dirty="0" smtClean="0"/>
              <a:t>Characterized by: </a:t>
            </a:r>
          </a:p>
          <a:p>
            <a:pPr algn="just">
              <a:buFont typeface="Wingdings" pitchFamily="2" charset="2"/>
              <a:buChar char="v"/>
            </a:pPr>
            <a:r>
              <a:rPr lang="en-IN" sz="2800" dirty="0" smtClean="0"/>
              <a:t>Unremitting fever &gt; 38  C </a:t>
            </a:r>
          </a:p>
          <a:p>
            <a:pPr algn="just">
              <a:buFont typeface="Wingdings" pitchFamily="2" charset="2"/>
              <a:buChar char="v"/>
            </a:pPr>
            <a:r>
              <a:rPr lang="en-IN" sz="2800" dirty="0" smtClean="0"/>
              <a:t>Epidemiological linkage with SARS </a:t>
            </a:r>
            <a:r>
              <a:rPr lang="en-IN" sz="2800" dirty="0" err="1" smtClean="0"/>
              <a:t>CoV</a:t>
            </a:r>
            <a:r>
              <a:rPr lang="en-IN" sz="2800" dirty="0" smtClean="0"/>
              <a:t> – 2</a:t>
            </a:r>
          </a:p>
          <a:p>
            <a:pPr algn="just">
              <a:buFont typeface="Wingdings" pitchFamily="2" charset="2"/>
              <a:buChar char="v"/>
            </a:pPr>
            <a:r>
              <a:rPr lang="en-IN" sz="2800" dirty="0" smtClean="0"/>
              <a:t>Clinical features suggestive of MIS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37E4DB-DC96-FC46-8E7F-2384DE8C58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9000" contrast="45000"/>
                    </a14:imgEffect>
                  </a14:imgLayer>
                </a14:imgProps>
              </a:ext>
            </a:extLst>
          </a:blip>
          <a:srcRect t="8375" b="4842"/>
          <a:stretch/>
        </p:blipFill>
        <p:spPr>
          <a:xfrm>
            <a:off x="6888088" y="1134470"/>
            <a:ext cx="4802404" cy="495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5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44672" cy="6985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/>
              <a:t>Emergency warning signs of MIS-C</a:t>
            </a:r>
            <a:endParaRPr lang="en-IN" sz="4300" b="1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089792D-C57A-41E9-AD27-70603875AE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862255"/>
              </p:ext>
            </p:extLst>
          </p:nvPr>
        </p:nvGraphicFramePr>
        <p:xfrm>
          <a:off x="834730" y="141277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149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A2100-6EEE-6A47-B45D-7DE973113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7" y="-12066"/>
            <a:ext cx="12163223" cy="746190"/>
          </a:xfr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b="1" dirty="0"/>
              <a:t>Diagnostic criteria of MIS-C (WHO criteria)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6A7FB-CDA9-9E45-9F84-B08654CC9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86" y="1052736"/>
            <a:ext cx="11982203" cy="5599216"/>
          </a:xfrm>
        </p:spPr>
        <p:txBody>
          <a:bodyPr/>
          <a:lstStyle/>
          <a:p>
            <a:pPr marL="0" indent="0">
              <a:buNone/>
            </a:pPr>
            <a:r>
              <a:rPr lang="en-IN" b="1" dirty="0">
                <a:solidFill>
                  <a:srgbClr val="0070C0"/>
                </a:solidFill>
              </a:rPr>
              <a:t>Constellation of clinical and laboratory parameters has been suggested for diagnosis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9A504-D863-1543-80A1-12C97DA96CA1}"/>
              </a:ext>
            </a:extLst>
          </p:cNvPr>
          <p:cNvSpPr/>
          <p:nvPr/>
        </p:nvSpPr>
        <p:spPr>
          <a:xfrm>
            <a:off x="4230298" y="3672831"/>
            <a:ext cx="3557093" cy="5616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Laboratory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983AA5-1BE9-0B44-99D3-6BEAC3D5A872}"/>
              </a:ext>
            </a:extLst>
          </p:cNvPr>
          <p:cNvSpPr/>
          <p:nvPr/>
        </p:nvSpPr>
        <p:spPr>
          <a:xfrm>
            <a:off x="1824843" y="1946618"/>
            <a:ext cx="4916384" cy="6768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Children and adolescents 0–19 years of age with fever ≥ 3 days</a:t>
            </a:r>
            <a:endParaRPr lang="en-US" sz="2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A8D9BB-4F39-5F47-A8C1-F0720D977C3D}"/>
              </a:ext>
            </a:extLst>
          </p:cNvPr>
          <p:cNvSpPr/>
          <p:nvPr/>
        </p:nvSpPr>
        <p:spPr>
          <a:xfrm>
            <a:off x="19795" y="4251229"/>
            <a:ext cx="3994994" cy="25698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400" dirty="0"/>
              <a:t>Rash or bilateral non-purulent conjunctivitis or muco-cutaneous inflammation signs (oral, hands or feet).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400" dirty="0"/>
              <a:t> Hypotension or shock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400" dirty="0"/>
              <a:t>Features of myocardial dysfunction, pericarditis, valvulitis, or coronary abnormalities (including ECHO findings or elevated Troponin/</a:t>
            </a:r>
            <a:r>
              <a:rPr lang="en-IN" sz="1400" dirty="0" err="1"/>
              <a:t>NTproBNP</a:t>
            </a:r>
            <a:r>
              <a:rPr lang="en-IN" sz="14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400" dirty="0"/>
              <a:t> Evidence of coagulopathy (by PT, PTT, elevated d-Dimers)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400" dirty="0"/>
              <a:t>Acute gastrointestinal problems (diarrhoea, vomiting, or abdominal pain).</a:t>
            </a:r>
          </a:p>
          <a:p>
            <a:endParaRPr lang="en-IN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64CFE6-60F4-5143-82A1-2F4DAEB6C6E1}"/>
              </a:ext>
            </a:extLst>
          </p:cNvPr>
          <p:cNvSpPr/>
          <p:nvPr/>
        </p:nvSpPr>
        <p:spPr>
          <a:xfrm>
            <a:off x="4282917" y="4406010"/>
            <a:ext cx="3556339" cy="20932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400" dirty="0"/>
              <a:t>Elevated markers of inflammation such as ESR, C-reactive protein, or procalcitonin.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400" dirty="0"/>
              <a:t>No other obvious microbial cause of inflammation, including bacterial sepsis, staphylococcal or streptococcal shock syndromes.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400" dirty="0"/>
              <a:t>Evidence of COVID-19 (RT-PCR, antigen test or serology positive), or likely contact with patients with COVID-19.</a:t>
            </a:r>
            <a:endParaRPr lang="en-US" sz="1400" dirty="0"/>
          </a:p>
          <a:p>
            <a:pPr algn="ctr"/>
            <a:endParaRPr lang="en-US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9CB3DA-48C0-104B-9111-82D9E470DAB0}"/>
              </a:ext>
            </a:extLst>
          </p:cNvPr>
          <p:cNvSpPr/>
          <p:nvPr/>
        </p:nvSpPr>
        <p:spPr>
          <a:xfrm>
            <a:off x="19794" y="3672831"/>
            <a:ext cx="3994995" cy="5907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Clinical (Signs </a:t>
            </a:r>
            <a:r>
              <a:rPr lang="en-US" b="1" dirty="0">
                <a:solidFill>
                  <a:schemeClr val="tx1"/>
                </a:solidFill>
              </a:rPr>
              <a:t>&amp; symptoms any 2 of these)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967AF8CC-AFB2-F747-A38F-E2D932CBF48D}"/>
              </a:ext>
            </a:extLst>
          </p:cNvPr>
          <p:cNvSpPr/>
          <p:nvPr/>
        </p:nvSpPr>
        <p:spPr>
          <a:xfrm rot="2111921">
            <a:off x="2458191" y="2792861"/>
            <a:ext cx="415636" cy="944021"/>
          </a:xfrm>
          <a:prstGeom prst="downArrow">
            <a:avLst>
              <a:gd name="adj1" fmla="val 41997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97CD5E03-487F-9342-BAFE-BB8DCBBE0E3C}"/>
              </a:ext>
            </a:extLst>
          </p:cNvPr>
          <p:cNvSpPr/>
          <p:nvPr/>
        </p:nvSpPr>
        <p:spPr>
          <a:xfrm rot="19659751">
            <a:off x="5460113" y="2690850"/>
            <a:ext cx="415636" cy="944021"/>
          </a:xfrm>
          <a:prstGeom prst="downArrow">
            <a:avLst>
              <a:gd name="adj1" fmla="val 41997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A36D95-20C3-F948-ABAF-052F4BB412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454"/>
          <a:stretch/>
        </p:blipFill>
        <p:spPr>
          <a:xfrm>
            <a:off x="8002900" y="1905906"/>
            <a:ext cx="4098589" cy="332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15A45E0-C46C-4CB6-B297-840EF5B43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556792"/>
            <a:ext cx="9144000" cy="2764028"/>
          </a:xfr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Formats for Home </a:t>
            </a:r>
            <a:r>
              <a:rPr lang="en-US" sz="61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Monitoring, HWC 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&amp; PHC Level Care</a:t>
            </a:r>
          </a:p>
        </p:txBody>
      </p:sp>
    </p:spTree>
    <p:extLst>
      <p:ext uri="{BB962C8B-B14F-4D97-AF65-F5344CB8AC3E}">
        <p14:creationId xmlns:p14="http://schemas.microsoft.com/office/powerpoint/2010/main" val="117976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44672" cy="6985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/>
              <a:t>What to do if you suspect MIS- C? </a:t>
            </a:r>
            <a:endParaRPr lang="en-IN" sz="4300" b="1" dirty="0"/>
          </a:p>
        </p:txBody>
      </p:sp>
      <p:sp>
        <p:nvSpPr>
          <p:cNvPr id="2" name="Rectangle 1"/>
          <p:cNvSpPr/>
          <p:nvPr/>
        </p:nvSpPr>
        <p:spPr>
          <a:xfrm>
            <a:off x="2063552" y="2204864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REFER IMMEDIATELY TO THE DCH – LEVEL ONLY </a:t>
            </a:r>
            <a:endParaRPr lang="en-I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0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FE2163-C6B2-4056-8AC9-039369692575}"/>
              </a:ext>
            </a:extLst>
          </p:cNvPr>
          <p:cNvSpPr txBox="1"/>
          <p:nvPr/>
        </p:nvSpPr>
        <p:spPr>
          <a:xfrm>
            <a:off x="263352" y="1052736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lnSpc>
                <a:spcPct val="200000"/>
              </a:lnSpc>
              <a:buFont typeface="+mj-lt"/>
              <a:buAutoNum type="arabi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Checklists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surveillance and monitoring by ANM/ASHA</a:t>
            </a:r>
          </a:p>
          <a:p>
            <a:pPr marL="742950" indent="-742950" algn="just">
              <a:lnSpc>
                <a:spcPct val="200000"/>
              </a:lnSpc>
              <a:buFont typeface="+mj-lt"/>
              <a:buAutoNum type="arabi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Triage Checklist- Home Isolation Daily checklist </a:t>
            </a:r>
          </a:p>
          <a:p>
            <a:pPr marL="742950" indent="-742950" algn="just">
              <a:lnSpc>
                <a:spcPct val="200000"/>
              </a:lnSpc>
              <a:buFont typeface="+mj-lt"/>
              <a:buAutoNum type="arabicParenR"/>
            </a:pP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Facility level checklist for Surveillance in Children</a:t>
            </a:r>
            <a:endParaRPr lang="en-I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(To be used by Community Health Officer/Staff Nurse/Medical Officer</a:t>
            </a:r>
            <a:r>
              <a:rPr lang="en-IN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N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59950E-A1E3-4BC4-889E-312DAB63F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288" y="1244023"/>
            <a:ext cx="3308809" cy="34030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21"/>
            <a:ext cx="12192000" cy="7017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IN" sz="4400" b="1" dirty="0">
                <a:latin typeface="+mj-lt"/>
                <a:ea typeface="+mj-ea"/>
                <a:cs typeface="+mj-cs"/>
              </a:rPr>
              <a:t>THREE IMPORTANT CHECKLISTS</a:t>
            </a:r>
          </a:p>
        </p:txBody>
      </p:sp>
    </p:spTree>
    <p:extLst>
      <p:ext uri="{BB962C8B-B14F-4D97-AF65-F5344CB8AC3E}">
        <p14:creationId xmlns:p14="http://schemas.microsoft.com/office/powerpoint/2010/main" val="428411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F7E52F-92B0-4F37-A01C-76A013612B2E}"/>
              </a:ext>
            </a:extLst>
          </p:cNvPr>
          <p:cNvSpPr txBox="1"/>
          <p:nvPr/>
        </p:nvSpPr>
        <p:spPr>
          <a:xfrm>
            <a:off x="113122" y="197963"/>
            <a:ext cx="12078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Checklists for surveillance and monitoring by ANM/ASHA</a:t>
            </a:r>
          </a:p>
          <a:p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dirty="0"/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DC560C0C-0E58-4520-8CD4-D30183E4D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10" y="723507"/>
            <a:ext cx="5740923" cy="54109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957D55-7AD7-4706-A92A-C92757EB4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969" y="723507"/>
            <a:ext cx="5806909" cy="541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6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0803467" cy="1010708"/>
          </a:xfrm>
          <a:solidFill>
            <a:schemeClr val="accent2">
              <a:lumMod val="75000"/>
            </a:schemeClr>
          </a:solidFill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IN" sz="3500" b="1" spc="13" dirty="0">
                <a:latin typeface="Gill Sans MT" panose="020B0502020104020203" pitchFamily="34" charset="0"/>
                <a:cs typeface="Arial" panose="020B0604020202020204"/>
              </a:rPr>
              <a:t>CORONAVIRUS DISEASE </a:t>
            </a:r>
            <a:r>
              <a:rPr lang="en-IN" sz="3500" b="1" spc="10" dirty="0">
                <a:latin typeface="Gill Sans MT" panose="020B0502020104020203" pitchFamily="34" charset="0"/>
                <a:cs typeface="Arial" panose="020B0604020202020204"/>
              </a:rPr>
              <a:t>2019 (</a:t>
            </a:r>
            <a:r>
              <a:rPr lang="en-US" sz="3500" b="1" spc="6" dirty="0">
                <a:latin typeface="Gill Sans MT" panose="020B0502020104020203" pitchFamily="34" charset="0"/>
                <a:cs typeface="Arial" panose="020B0604020202020204"/>
              </a:rPr>
              <a:t>COVID-19)</a:t>
            </a:r>
            <a:endParaRPr lang="en-US" sz="4300" dirty="0"/>
          </a:p>
        </p:txBody>
      </p:sp>
      <p:sp>
        <p:nvSpPr>
          <p:cNvPr id="717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01978" y="1146969"/>
            <a:ext cx="9398000" cy="5207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charset="0"/>
              <a:buChar char="ü"/>
            </a:pPr>
            <a:r>
              <a:rPr lang="en-US" altLang="zh-CN">
                <a:latin typeface="Gill Sans MT" charset="0"/>
                <a:ea typeface="等线" charset="0"/>
                <a:cs typeface="等线" charset="0"/>
              </a:rPr>
              <a:t>The COVID-19 (SARS-CoV-2) is a major public health crisis, that has affected people of all ages, gender and race. 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ü"/>
            </a:pPr>
            <a:r>
              <a:rPr noProof="1">
                <a:solidFill>
                  <a:srgbClr val="00B0F0"/>
                </a:solidFill>
                <a:latin typeface="Gill Sans MT" charset="0"/>
                <a:cs typeface="Gill Sans MT" charset="0"/>
              </a:rPr>
              <a:t>Among confirmed cases &lt;12 % individuals belonged to &lt;20 years of age .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ü"/>
            </a:pPr>
            <a:r>
              <a:rPr noProof="1">
                <a:latin typeface="Gill Sans MT" charset="0"/>
                <a:cs typeface="Gill Sans MT" charset="0"/>
              </a:rPr>
              <a:t>There is now focus on enhancing preparedness for the next wave; including paediatric care facilities .</a:t>
            </a:r>
            <a:endParaRPr altLang="zh-CN" noProof="1">
              <a:latin typeface="Gill Sans MT" charset="0"/>
              <a:ea typeface="等线" charset="0"/>
              <a:cs typeface="Gill Sans MT" charset="0"/>
            </a:endParaRPr>
          </a:p>
        </p:txBody>
      </p:sp>
      <p:sp>
        <p:nvSpPr>
          <p:cNvPr id="4" name="object 8"/>
          <p:cNvSpPr>
            <a:spLocks noChangeArrowheads="1"/>
          </p:cNvSpPr>
          <p:nvPr/>
        </p:nvSpPr>
        <p:spPr bwMode="auto">
          <a:xfrm>
            <a:off x="10803467" y="97896"/>
            <a:ext cx="1306689" cy="110199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sz="1100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0" y="6574896"/>
            <a:ext cx="12192000" cy="367771"/>
          </a:xfrm>
          <a:prstGeom prst="rect">
            <a:avLst/>
          </a:prstGeom>
          <a:solidFill>
            <a:srgbClr val="EBC3A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370" tIns="39685" rIns="79370" bIns="39685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7174" name="Picture 13" descr="Icon&#10;&#10;Description automatically gener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289" y="2709334"/>
            <a:ext cx="2360789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8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A8C2A3A8-57C2-4813-BAFA-D515ACE88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90" y="185885"/>
            <a:ext cx="5514680" cy="6504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3C9F68-3E03-46E5-ACA4-F42C79516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7" y="0"/>
            <a:ext cx="5888611" cy="38633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3BCA25-3D38-4307-A82C-A77A504F5B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7" y="3863369"/>
            <a:ext cx="5888611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9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5474CECE-6A0B-442D-AB81-5D2922CF1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04" y="0"/>
            <a:ext cx="8046705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F86F6D-FD51-4780-B16E-3A3BAAC2B6C3}"/>
              </a:ext>
            </a:extLst>
          </p:cNvPr>
          <p:cNvSpPr txBox="1"/>
          <p:nvPr/>
        </p:nvSpPr>
        <p:spPr>
          <a:xfrm>
            <a:off x="2318993" y="129321"/>
            <a:ext cx="88117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Physical Triage Checklist- Home Isolation Daily checklist (To be filled for 14 days) </a:t>
            </a:r>
            <a:endParaRPr lang="en-IN" b="1" dirty="0"/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53E6110C-9695-4A11-9BA0-CD34EA3C6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25" y="481610"/>
            <a:ext cx="4885021" cy="62470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C6DD58-C0D5-4040-8A7F-BC5A70DC1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309" y="498654"/>
            <a:ext cx="5485025" cy="25179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9E5E43-F5F0-4A92-B354-01E59B546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3308" y="2995368"/>
            <a:ext cx="5485025" cy="373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7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D96FE4-D159-48F0-A103-6FBA98378EA4}"/>
              </a:ext>
            </a:extLst>
          </p:cNvPr>
          <p:cNvSpPr txBox="1"/>
          <p:nvPr/>
        </p:nvSpPr>
        <p:spPr>
          <a:xfrm>
            <a:off x="2356701" y="0"/>
            <a:ext cx="7746476" cy="969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Facility level checklist for Surveillance in Children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(To be used by Community Health Officer/Staff Nurse/Medical Officer)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633F15-85A2-499C-A65C-71ED9E5F4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92" y="778449"/>
            <a:ext cx="5559228" cy="22004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46B9FB-CF73-4B9A-9E66-40556A53E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92" y="2978871"/>
            <a:ext cx="5559228" cy="3789574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6C34B016-11F3-43B1-9ACE-FB26E56BE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939" y="778449"/>
            <a:ext cx="5798663" cy="598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E3A7F9-6342-4D84-AE22-24EEF2060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763" y="233460"/>
            <a:ext cx="6748610" cy="639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3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 noChangeArrowheads="1"/>
          </p:cNvSpPr>
          <p:nvPr>
            <p:ph type="title"/>
          </p:nvPr>
        </p:nvSpPr>
        <p:spPr>
          <a:xfrm>
            <a:off x="0" y="-21167"/>
            <a:ext cx="11216923" cy="883708"/>
          </a:xfrm>
          <a:solidFill>
            <a:schemeClr val="accent2">
              <a:lumMod val="75000"/>
            </a:schemeClr>
          </a:solidFill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IN" altLang="en-US" sz="3500" b="1" dirty="0">
                <a:latin typeface="Gill Sans MT" panose="020B0502020104020203" pitchFamily="34" charset="0"/>
                <a:cs typeface="+mn-cs"/>
              </a:rPr>
              <a:t>Classification of disease</a:t>
            </a:r>
          </a:p>
        </p:txBody>
      </p:sp>
      <p:sp>
        <p:nvSpPr>
          <p:cNvPr id="22531" name="Text Box 22"/>
          <p:cNvSpPr txBox="1">
            <a:spLocks noChangeArrowheads="1"/>
          </p:cNvSpPr>
          <p:nvPr/>
        </p:nvSpPr>
        <p:spPr bwMode="auto">
          <a:xfrm>
            <a:off x="186267" y="6031178"/>
            <a:ext cx="12005733" cy="341755"/>
          </a:xfrm>
          <a:prstGeom prst="rect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370" tIns="39685" rIns="79370" bIns="39685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700" i="1">
                <a:latin typeface="Gill Sans MT" charset="0"/>
              </a:rPr>
              <a:t>Children with </a:t>
            </a:r>
            <a:r>
              <a:rPr lang="en-US" sz="1700" b="1" i="1">
                <a:latin typeface="Gill Sans MT" charset="0"/>
              </a:rPr>
              <a:t>SEVERE DISEASE</a:t>
            </a:r>
            <a:r>
              <a:rPr lang="en-US" sz="1700" i="1">
                <a:latin typeface="Gill Sans MT" charset="0"/>
              </a:rPr>
              <a:t> are </a:t>
            </a:r>
            <a:r>
              <a:rPr lang="en-US" altLang="zh-CN" sz="1700" i="1">
                <a:latin typeface="Gill Sans MT" charset="0"/>
                <a:ea typeface="等线" charset="0"/>
                <a:cs typeface="等线" charset="0"/>
              </a:rPr>
              <a:t>at high risk for respiratory and multi-organ failure and need critical care support.</a:t>
            </a:r>
            <a:endParaRPr lang="en-US" altLang="zh-CN" sz="1700" i="1">
              <a:latin typeface="Gill Sans MT" charset="0"/>
              <a:ea typeface="等线" charset="0"/>
              <a:cs typeface="等线" charset="0"/>
              <a:sym typeface="SimSun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267584" y="951781"/>
          <a:ext cx="11497694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object 9"/>
          <p:cNvSpPr>
            <a:spLocks noChangeArrowheads="1"/>
          </p:cNvSpPr>
          <p:nvPr/>
        </p:nvSpPr>
        <p:spPr bwMode="auto">
          <a:xfrm>
            <a:off x="10977034" y="1"/>
            <a:ext cx="1214966" cy="1083469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sz="900"/>
          </a:p>
        </p:txBody>
      </p:sp>
      <p:graphicFrame>
        <p:nvGraphicFramePr>
          <p:cNvPr id="3" name="Diagram 2"/>
          <p:cNvGraphicFramePr/>
          <p:nvPr/>
        </p:nvGraphicFramePr>
        <p:xfrm>
          <a:off x="426721" y="907250"/>
          <a:ext cx="11419241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2535" name="TextBox 19"/>
          <p:cNvSpPr txBox="1">
            <a:spLocks noChangeArrowheads="1"/>
          </p:cNvSpPr>
          <p:nvPr/>
        </p:nvSpPr>
        <p:spPr bwMode="auto">
          <a:xfrm>
            <a:off x="0" y="6500813"/>
            <a:ext cx="12192000" cy="367771"/>
          </a:xfrm>
          <a:prstGeom prst="rect">
            <a:avLst/>
          </a:prstGeom>
          <a:solidFill>
            <a:srgbClr val="EBC3A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370" tIns="39685" rIns="79370" bIns="39685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7D3E1D-0EE4-429C-94BC-759854874B7D}"/>
              </a:ext>
            </a:extLst>
          </p:cNvPr>
          <p:cNvSpPr txBox="1"/>
          <p:nvPr/>
        </p:nvSpPr>
        <p:spPr>
          <a:xfrm>
            <a:off x="4511824" y="1794454"/>
            <a:ext cx="3154166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TRIAGING AT PHC/ CENTRE LEVEL</a:t>
            </a:r>
            <a:endParaRPr lang="en-IN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40897F-5160-480C-89EF-E1C778101563}"/>
              </a:ext>
            </a:extLst>
          </p:cNvPr>
          <p:cNvSpPr txBox="1"/>
          <p:nvPr/>
        </p:nvSpPr>
        <p:spPr>
          <a:xfrm>
            <a:off x="1047145" y="3011206"/>
            <a:ext cx="2264735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MILD DISEASE</a:t>
            </a:r>
            <a:endParaRPr lang="en-I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3F7DCE-74AD-4DFA-BE43-FA8339FB1D8D}"/>
              </a:ext>
            </a:extLst>
          </p:cNvPr>
          <p:cNvSpPr txBox="1"/>
          <p:nvPr/>
        </p:nvSpPr>
        <p:spPr>
          <a:xfrm>
            <a:off x="4460232" y="3270244"/>
            <a:ext cx="329195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MODERATE DISEASE</a:t>
            </a:r>
            <a:endParaRPr lang="en-I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5AC4B0-2F66-4584-9D7F-35031D0D2BF4}"/>
              </a:ext>
            </a:extLst>
          </p:cNvPr>
          <p:cNvSpPr txBox="1"/>
          <p:nvPr/>
        </p:nvSpPr>
        <p:spPr>
          <a:xfrm>
            <a:off x="8243018" y="2981959"/>
            <a:ext cx="27254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SEVERE DISEASE</a:t>
            </a:r>
            <a:endParaRPr lang="en-IN" sz="2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B9E3F06-8316-4564-B6BE-0A3B190CC347}"/>
              </a:ext>
            </a:extLst>
          </p:cNvPr>
          <p:cNvSpPr/>
          <p:nvPr/>
        </p:nvSpPr>
        <p:spPr>
          <a:xfrm>
            <a:off x="599640" y="4523773"/>
            <a:ext cx="1217246" cy="1186195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Home</a:t>
            </a:r>
            <a:r>
              <a:rPr lang="en-US" dirty="0"/>
              <a:t> </a:t>
            </a:r>
            <a:endParaRPr lang="en-IN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FD4DF14-68DF-4820-A36E-17E5A421A815}"/>
              </a:ext>
            </a:extLst>
          </p:cNvPr>
          <p:cNvSpPr/>
          <p:nvPr/>
        </p:nvSpPr>
        <p:spPr>
          <a:xfrm>
            <a:off x="2108050" y="4974400"/>
            <a:ext cx="1323654" cy="1186195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Covid Care Centre (CCC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14DBCDE-2EA6-416F-B2C4-4C52FC9A7B70}"/>
              </a:ext>
            </a:extLst>
          </p:cNvPr>
          <p:cNvSpPr/>
          <p:nvPr/>
        </p:nvSpPr>
        <p:spPr>
          <a:xfrm>
            <a:off x="5497127" y="5018580"/>
            <a:ext cx="1354505" cy="11861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DCHC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4EFD057-2BB7-44A7-A17F-6B8AF66BA461}"/>
              </a:ext>
            </a:extLst>
          </p:cNvPr>
          <p:cNvSpPr/>
          <p:nvPr/>
        </p:nvSpPr>
        <p:spPr>
          <a:xfrm>
            <a:off x="8879447" y="4642216"/>
            <a:ext cx="1452581" cy="1372175"/>
          </a:xfrm>
          <a:prstGeom prst="ellipse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DCH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968B5A-888F-424A-B4A1-473BA9C2E45F}"/>
              </a:ext>
            </a:extLst>
          </p:cNvPr>
          <p:cNvSpPr txBox="1"/>
          <p:nvPr/>
        </p:nvSpPr>
        <p:spPr>
          <a:xfrm rot="5400000">
            <a:off x="-526669" y="5003243"/>
            <a:ext cx="1997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home isolation possible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DD03C6-DCD3-4C3A-9449-05D638B1AB1A}"/>
              </a:ext>
            </a:extLst>
          </p:cNvPr>
          <p:cNvSpPr txBox="1"/>
          <p:nvPr/>
        </p:nvSpPr>
        <p:spPr>
          <a:xfrm rot="5400000">
            <a:off x="795119" y="5580073"/>
            <a:ext cx="2446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home isolation NOT  possible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335CF8-4F00-4A0B-B1C8-38BEAC90DBDD}"/>
              </a:ext>
            </a:extLst>
          </p:cNvPr>
          <p:cNvSpPr txBox="1"/>
          <p:nvPr/>
        </p:nvSpPr>
        <p:spPr>
          <a:xfrm>
            <a:off x="4776412" y="6462666"/>
            <a:ext cx="26595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Worsening of Symptoms</a:t>
            </a:r>
            <a:endParaRPr lang="en-IN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E5367EC-0775-4784-91ED-44EB063DC086}"/>
              </a:ext>
            </a:extLst>
          </p:cNvPr>
          <p:cNvCxnSpPr>
            <a:cxnSpLocks/>
            <a:stCxn id="2" idx="3"/>
            <a:endCxn id="5" idx="1"/>
          </p:cNvCxnSpPr>
          <p:nvPr/>
        </p:nvCxnSpPr>
        <p:spPr>
          <a:xfrm>
            <a:off x="7665990" y="2271508"/>
            <a:ext cx="577028" cy="97206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79CEEDE-8AAA-478E-9522-1B39C67CF554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>
            <a:off x="6088907" y="2748561"/>
            <a:ext cx="17301" cy="521683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338E78B-894A-4966-A20C-B4147B78FCE5}"/>
              </a:ext>
            </a:extLst>
          </p:cNvPr>
          <p:cNvCxnSpPr>
            <a:cxnSpLocks/>
            <a:stCxn id="2" idx="1"/>
            <a:endCxn id="3" idx="3"/>
          </p:cNvCxnSpPr>
          <p:nvPr/>
        </p:nvCxnSpPr>
        <p:spPr>
          <a:xfrm flipH="1">
            <a:off x="3311880" y="2271508"/>
            <a:ext cx="1199944" cy="97053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349263FD-19ED-459A-B880-B21E6F60F5C7}"/>
              </a:ext>
            </a:extLst>
          </p:cNvPr>
          <p:cNvSpPr/>
          <p:nvPr/>
        </p:nvSpPr>
        <p:spPr>
          <a:xfrm>
            <a:off x="5055126" y="85282"/>
            <a:ext cx="2047165" cy="124194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Patient at community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12AA494-0AA0-482D-9582-2251166BE8FC}"/>
              </a:ext>
            </a:extLst>
          </p:cNvPr>
          <p:cNvCxnSpPr>
            <a:cxnSpLocks/>
            <a:stCxn id="21" idx="4"/>
            <a:endCxn id="2" idx="0"/>
          </p:cNvCxnSpPr>
          <p:nvPr/>
        </p:nvCxnSpPr>
        <p:spPr>
          <a:xfrm>
            <a:off x="6078709" y="1327228"/>
            <a:ext cx="10198" cy="46722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75B6F9A-DC1B-4705-B0E2-EDE17662546A}"/>
              </a:ext>
            </a:extLst>
          </p:cNvPr>
          <p:cNvCxnSpPr>
            <a:cxnSpLocks/>
          </p:cNvCxnSpPr>
          <p:nvPr/>
        </p:nvCxnSpPr>
        <p:spPr>
          <a:xfrm>
            <a:off x="1329730" y="3510343"/>
            <a:ext cx="0" cy="968135"/>
          </a:xfrm>
          <a:prstGeom prst="straightConnector1">
            <a:avLst/>
          </a:prstGeom>
          <a:ln w="82550" cmpd="tri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099C913-F590-4D32-BFD3-C761CD89060A}"/>
              </a:ext>
            </a:extLst>
          </p:cNvPr>
          <p:cNvCxnSpPr>
            <a:cxnSpLocks/>
          </p:cNvCxnSpPr>
          <p:nvPr/>
        </p:nvCxnSpPr>
        <p:spPr>
          <a:xfrm>
            <a:off x="6141501" y="3793464"/>
            <a:ext cx="0" cy="1079825"/>
          </a:xfrm>
          <a:prstGeom prst="straightConnector1">
            <a:avLst/>
          </a:prstGeom>
          <a:ln w="82550" cmpd="tri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FEA6803A-3DEE-4FBA-9AFB-4C8B36390920}"/>
              </a:ext>
            </a:extLst>
          </p:cNvPr>
          <p:cNvSpPr txBox="1"/>
          <p:nvPr/>
        </p:nvSpPr>
        <p:spPr>
          <a:xfrm>
            <a:off x="102742" y="184935"/>
            <a:ext cx="3893905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LEVEL OF MANAGEMENT</a:t>
            </a:r>
            <a:endParaRPr lang="en-IN" sz="3200" b="1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0D47E1E-C1EE-462B-8B8E-A8A72399C4AD}"/>
              </a:ext>
            </a:extLst>
          </p:cNvPr>
          <p:cNvCxnSpPr>
            <a:cxnSpLocks/>
          </p:cNvCxnSpPr>
          <p:nvPr/>
        </p:nvCxnSpPr>
        <p:spPr>
          <a:xfrm>
            <a:off x="2753772" y="3472871"/>
            <a:ext cx="6088" cy="1421012"/>
          </a:xfrm>
          <a:prstGeom prst="straightConnector1">
            <a:avLst/>
          </a:prstGeom>
          <a:ln w="82550" cmpd="tri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7161162" y="5417763"/>
            <a:ext cx="1527126" cy="1497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099C913-F590-4D32-BFD3-C761CD89060A}"/>
              </a:ext>
            </a:extLst>
          </p:cNvPr>
          <p:cNvCxnSpPr>
            <a:cxnSpLocks/>
          </p:cNvCxnSpPr>
          <p:nvPr/>
        </p:nvCxnSpPr>
        <p:spPr>
          <a:xfrm>
            <a:off x="9605738" y="3505179"/>
            <a:ext cx="0" cy="1079825"/>
          </a:xfrm>
          <a:prstGeom prst="straightConnector1">
            <a:avLst/>
          </a:prstGeom>
          <a:ln w="82550" cmpd="tri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E5367EC-0775-4784-91ED-44EB063DC086}"/>
              </a:ext>
            </a:extLst>
          </p:cNvPr>
          <p:cNvCxnSpPr>
            <a:cxnSpLocks/>
          </p:cNvCxnSpPr>
          <p:nvPr/>
        </p:nvCxnSpPr>
        <p:spPr>
          <a:xfrm flipH="1" flipV="1">
            <a:off x="11130226" y="477322"/>
            <a:ext cx="6334" cy="585473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D1335CF8-4F00-4A0B-B1C8-38BEAC90DBDD}"/>
              </a:ext>
            </a:extLst>
          </p:cNvPr>
          <p:cNvSpPr txBox="1"/>
          <p:nvPr/>
        </p:nvSpPr>
        <p:spPr>
          <a:xfrm rot="5400000">
            <a:off x="10215690" y="3220023"/>
            <a:ext cx="26595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 smtClean="0"/>
              <a:t>After recovery – follow up</a:t>
            </a:r>
            <a:endParaRPr lang="en-IN" dirty="0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4246601" y="5611677"/>
            <a:ext cx="120132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ight Brace 80"/>
          <p:cNvSpPr/>
          <p:nvPr/>
        </p:nvSpPr>
        <p:spPr>
          <a:xfrm>
            <a:off x="3481084" y="4437112"/>
            <a:ext cx="527335" cy="2353520"/>
          </a:xfrm>
          <a:prstGeom prst="rightBrac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031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0" y="-7937"/>
            <a:ext cx="10977034" cy="85195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370" tIns="39685" rIns="79370" bIns="39685" anchor="ctr"/>
          <a:lstStyle>
            <a:lvl1pPr>
              <a:defRPr sz="3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771775" eaLnBrk="0" fontAlgn="base" hangingPunct="0">
              <a:spcBef>
                <a:spcPts val="563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228975" eaLnBrk="0" fontAlgn="base" hangingPunct="0">
              <a:spcBef>
                <a:spcPts val="563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686175" eaLnBrk="0" fontAlgn="base" hangingPunct="0">
              <a:spcBef>
                <a:spcPts val="563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143375" eaLnBrk="0" fontAlgn="base" hangingPunct="0">
              <a:spcBef>
                <a:spcPts val="563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892912">
              <a:lnSpc>
                <a:spcPct val="90000"/>
              </a:lnSpc>
            </a:pPr>
            <a:r>
              <a:rPr lang="en-US" altLang="zh-CN" sz="3500" b="1" dirty="0">
                <a:latin typeface="Gill Sans MT" charset="0"/>
                <a:ea typeface="等线 Light" charset="0"/>
                <a:cs typeface="等线 Light" charset="0"/>
              </a:rPr>
              <a:t>Common symptoms  of COVID-19 in children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58423" y="1058333"/>
            <a:ext cx="5338234" cy="659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370" tIns="39685" rIns="79370" bIns="39685">
            <a:spAutoFit/>
          </a:bodyPr>
          <a:lstStyle>
            <a:lvl1pPr marL="457200" indent="-457200">
              <a:lnSpc>
                <a:spcPct val="90000"/>
              </a:lnSpc>
              <a:spcBef>
                <a:spcPts val="112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1525" indent="-257175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85875" indent="-257175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00225" indent="-257175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14575" indent="-257175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71775" indent="-257175" eaLnBrk="0" fontAlgn="base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28975" indent="-257175" eaLnBrk="0" fontAlgn="base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86175" indent="-257175" eaLnBrk="0" fontAlgn="base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43375" indent="-257175" eaLnBrk="0" fontAlgn="base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altLang="zh-CN" sz="2300" dirty="0">
                <a:solidFill>
                  <a:srgbClr val="00B0F0"/>
                </a:solidFill>
                <a:latin typeface="Gill Sans MT" panose="020B0502020104020203" pitchFamily="34" charset="0"/>
              </a:rPr>
              <a:t>Fever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altLang="zh-CN" sz="2300" dirty="0">
                <a:solidFill>
                  <a:srgbClr val="00B0F0"/>
                </a:solidFill>
                <a:latin typeface="Gill Sans MT" panose="020B0502020104020203" pitchFamily="34" charset="0"/>
              </a:rPr>
              <a:t>Cough /Difficulty in breathing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altLang="zh-CN" sz="2300" dirty="0">
                <a:solidFill>
                  <a:srgbClr val="00B0F0"/>
                </a:solidFill>
                <a:latin typeface="Gill Sans MT" panose="020B0502020104020203" pitchFamily="34" charset="0"/>
              </a:rPr>
              <a:t>Loose motion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altLang="zh-CN" sz="2300" dirty="0">
                <a:solidFill>
                  <a:srgbClr val="00B0F0"/>
                </a:solidFill>
                <a:latin typeface="Gill Sans MT" panose="020B0502020104020203" pitchFamily="34" charset="0"/>
              </a:rPr>
              <a:t>Sore throat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altLang="zh-CN" sz="2300" dirty="0">
                <a:solidFill>
                  <a:srgbClr val="00B0F0"/>
                </a:solidFill>
                <a:latin typeface="Gill Sans MT" panose="020B0502020104020203" pitchFamily="34" charset="0"/>
              </a:rPr>
              <a:t>Rhinorrhea/nasal block</a:t>
            </a:r>
          </a:p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  <a:ea typeface="+mn-ea"/>
              </a:rPr>
              <a:t>Body ache/ Malaise</a:t>
            </a:r>
            <a:endParaRPr lang="en-IN" dirty="0" smtClean="0">
              <a:solidFill>
                <a:srgbClr val="00B0F0"/>
              </a:solidFill>
              <a:ea typeface="+mn-ea"/>
            </a:endParaRPr>
          </a:p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  <a:ea typeface="+mn-ea"/>
              </a:rPr>
              <a:t>Headache</a:t>
            </a:r>
            <a:endParaRPr lang="en-IN" dirty="0" smtClean="0">
              <a:solidFill>
                <a:srgbClr val="00B0F0"/>
              </a:solidFill>
              <a:ea typeface="+mn-ea"/>
            </a:endParaRPr>
          </a:p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  <a:ea typeface="+mn-ea"/>
              </a:rPr>
              <a:t>Loss of sense of smell/taste</a:t>
            </a:r>
            <a:endParaRPr lang="en-IN" dirty="0" smtClean="0">
              <a:solidFill>
                <a:srgbClr val="00B0F0"/>
              </a:solidFill>
              <a:ea typeface="+mn-ea"/>
            </a:endParaRPr>
          </a:p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  <a:ea typeface="+mn-ea"/>
              </a:rPr>
              <a:t>Anorexia, Nausea/vomiting</a:t>
            </a:r>
            <a:endParaRPr lang="en-IN" dirty="0" smtClean="0">
              <a:solidFill>
                <a:srgbClr val="00B0F0"/>
              </a:solidFill>
              <a:ea typeface="+mn-ea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endParaRPr lang="en-US" altLang="zh-CN" sz="2300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en-US" altLang="zh-CN" sz="2300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endParaRPr lang="en-US" altLang="zh-CN" sz="2300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object 9"/>
          <p:cNvSpPr>
            <a:spLocks noChangeArrowheads="1"/>
          </p:cNvSpPr>
          <p:nvPr/>
        </p:nvSpPr>
        <p:spPr bwMode="auto">
          <a:xfrm>
            <a:off x="10977034" y="1"/>
            <a:ext cx="1214966" cy="108346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sz="900"/>
          </a:p>
        </p:txBody>
      </p:sp>
      <p:sp>
        <p:nvSpPr>
          <p:cNvPr id="21509" name="TextBox 18"/>
          <p:cNvSpPr txBox="1">
            <a:spLocks noChangeArrowheads="1"/>
          </p:cNvSpPr>
          <p:nvPr/>
        </p:nvSpPr>
        <p:spPr bwMode="auto">
          <a:xfrm>
            <a:off x="0" y="6490230"/>
            <a:ext cx="12192000" cy="367771"/>
          </a:xfrm>
          <a:prstGeom prst="rect">
            <a:avLst/>
          </a:prstGeom>
          <a:solidFill>
            <a:srgbClr val="EBC3A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370" tIns="39685" rIns="79370" bIns="39685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4" name="Diagram 13"/>
          <p:cNvGraphicFramePr/>
          <p:nvPr/>
        </p:nvGraphicFramePr>
        <p:xfrm>
          <a:off x="6031865" y="966799"/>
          <a:ext cx="5692775" cy="5183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66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589389" y="5700449"/>
            <a:ext cx="0" cy="193146"/>
          </a:xfrm>
          <a:custGeom>
            <a:avLst/>
            <a:gdLst/>
            <a:ahLst/>
            <a:cxnLst/>
            <a:rect l="l" t="t" r="r" b="b"/>
            <a:pathLst>
              <a:path w="635" h="400050">
                <a:moveTo>
                  <a:pt x="0" y="399568"/>
                </a:moveTo>
                <a:lnTo>
                  <a:pt x="628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900"/>
          </a:p>
        </p:txBody>
      </p:sp>
      <p:sp>
        <p:nvSpPr>
          <p:cNvPr id="5" name="object 5"/>
          <p:cNvSpPr/>
          <p:nvPr/>
        </p:nvSpPr>
        <p:spPr>
          <a:xfrm>
            <a:off x="1531056" y="5700449"/>
            <a:ext cx="0" cy="193146"/>
          </a:xfrm>
          <a:custGeom>
            <a:avLst/>
            <a:gdLst/>
            <a:ahLst/>
            <a:cxnLst/>
            <a:rect l="l" t="t" r="r" b="b"/>
            <a:pathLst>
              <a:path w="634" h="400050">
                <a:moveTo>
                  <a:pt x="0" y="399568"/>
                </a:moveTo>
                <a:lnTo>
                  <a:pt x="628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900"/>
          </a:p>
        </p:txBody>
      </p:sp>
      <p:sp>
        <p:nvSpPr>
          <p:cNvPr id="9" name="object 9"/>
          <p:cNvSpPr>
            <a:spLocks noChangeArrowheads="1"/>
          </p:cNvSpPr>
          <p:nvPr/>
        </p:nvSpPr>
        <p:spPr bwMode="auto">
          <a:xfrm>
            <a:off x="10802056" y="0"/>
            <a:ext cx="1229077" cy="112580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sz="900"/>
          </a:p>
        </p:txBody>
      </p:sp>
      <p:sp>
        <p:nvSpPr>
          <p:cNvPr id="34" name="object 34"/>
          <p:cNvSpPr/>
          <p:nvPr/>
        </p:nvSpPr>
        <p:spPr>
          <a:xfrm>
            <a:off x="6170789" y="2141803"/>
            <a:ext cx="0" cy="3362854"/>
          </a:xfrm>
          <a:custGeom>
            <a:avLst/>
            <a:gdLst/>
            <a:ahLst/>
            <a:cxnLst/>
            <a:rect l="l" t="t" r="r" b="b"/>
            <a:pathLst>
              <a:path w="634" h="6969759">
                <a:moveTo>
                  <a:pt x="0" y="6969211"/>
                </a:moveTo>
                <a:lnTo>
                  <a:pt x="628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900"/>
          </a:p>
        </p:txBody>
      </p:sp>
      <p:sp>
        <p:nvSpPr>
          <p:cNvPr id="36" name="object 2"/>
          <p:cNvSpPr/>
          <p:nvPr/>
        </p:nvSpPr>
        <p:spPr>
          <a:xfrm>
            <a:off x="0" y="0"/>
            <a:ext cx="10787945" cy="841375"/>
          </a:xfrm>
          <a:custGeom>
            <a:avLst/>
            <a:gdLst/>
            <a:ahLst/>
            <a:cxnLst/>
            <a:rect l="l" t="t" r="r" b="b"/>
            <a:pathLst>
              <a:path w="20104100" h="3903979">
                <a:moveTo>
                  <a:pt x="0" y="3903966"/>
                </a:moveTo>
                <a:lnTo>
                  <a:pt x="20104099" y="3903966"/>
                </a:lnTo>
                <a:lnTo>
                  <a:pt x="20104099" y="0"/>
                </a:lnTo>
                <a:lnTo>
                  <a:pt x="0" y="0"/>
                </a:lnTo>
                <a:lnTo>
                  <a:pt x="0" y="39039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lIns="79370" tIns="39685" rIns="79370" bIns="39685" anchor="ctr">
            <a:normAutofit fontScale="90000" lnSpcReduction="20000"/>
          </a:bodyPr>
          <a:lstStyle/>
          <a:p>
            <a:pPr algn="ctr" defTabSz="892912">
              <a:lnSpc>
                <a:spcPct val="90000"/>
              </a:lnSpc>
              <a:defRPr/>
            </a:pPr>
            <a:endParaRPr lang="en-US" sz="3500" b="1" dirty="0">
              <a:latin typeface="Gill Sans MT" panose="020B0502020104020203" pitchFamily="34" charset="0"/>
              <a:ea typeface="+mj-ea"/>
              <a:cs typeface="+mj-cs"/>
            </a:endParaRPr>
          </a:p>
          <a:p>
            <a:pPr algn="ctr" defTabSz="892912">
              <a:lnSpc>
                <a:spcPct val="90000"/>
              </a:lnSpc>
              <a:defRPr/>
            </a:pPr>
            <a:r>
              <a:rPr lang="en-US" sz="3500" b="1" dirty="0">
                <a:latin typeface="Gill Sans MT" panose="020B0502020104020203" pitchFamily="34" charset="0"/>
                <a:ea typeface="+mj-ea"/>
                <a:cs typeface="+mj-cs"/>
              </a:rPr>
              <a:t>COVID-19: Prevention</a:t>
            </a:r>
          </a:p>
          <a:p>
            <a:pPr algn="ctr" defTabSz="892912">
              <a:lnSpc>
                <a:spcPct val="90000"/>
              </a:lnSpc>
              <a:defRPr/>
            </a:pPr>
            <a:endParaRPr sz="3500" b="1" dirty="0"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10" name="object 33"/>
          <p:cNvSpPr>
            <a:spLocks noChangeArrowheads="1"/>
          </p:cNvSpPr>
          <p:nvPr/>
        </p:nvSpPr>
        <p:spPr bwMode="auto">
          <a:xfrm>
            <a:off x="2579512" y="4762500"/>
            <a:ext cx="2621844" cy="16827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sz="900"/>
          </a:p>
        </p:txBody>
      </p:sp>
      <p:sp>
        <p:nvSpPr>
          <p:cNvPr id="11" name="object 28"/>
          <p:cNvSpPr>
            <a:spLocks noChangeArrowheads="1"/>
          </p:cNvSpPr>
          <p:nvPr/>
        </p:nvSpPr>
        <p:spPr bwMode="auto">
          <a:xfrm>
            <a:off x="2541412" y="3094302"/>
            <a:ext cx="2659944" cy="141816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sz="90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6393" name="object 31"/>
          <p:cNvSpPr txBox="1">
            <a:spLocks noChangeArrowheads="1"/>
          </p:cNvSpPr>
          <p:nvPr/>
        </p:nvSpPr>
        <p:spPr bwMode="auto">
          <a:xfrm>
            <a:off x="928511" y="4762500"/>
            <a:ext cx="1439333" cy="52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062" rIns="0" bIns="0">
            <a:spAutoFit/>
          </a:bodyPr>
          <a:lstStyle>
            <a:lvl1pPr indent="20638">
              <a:defRPr sz="3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771775" eaLnBrk="0" fontAlgn="base" hangingPunct="0">
              <a:spcBef>
                <a:spcPts val="563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228975" eaLnBrk="0" fontAlgn="base" hangingPunct="0">
              <a:spcBef>
                <a:spcPts val="563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686175" eaLnBrk="0" fontAlgn="base" hangingPunct="0">
              <a:spcBef>
                <a:spcPts val="563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143375" eaLnBrk="0" fontAlgn="base" hangingPunct="0">
              <a:spcBef>
                <a:spcPts val="563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ts val="43"/>
              </a:spcBef>
            </a:pPr>
            <a:r>
              <a:rPr lang="en-US" sz="1700" b="1">
                <a:solidFill>
                  <a:srgbClr val="FF0000"/>
                </a:solidFill>
                <a:latin typeface="Arial" charset="0"/>
              </a:rPr>
              <a:t>Hand Hygiene</a:t>
            </a:r>
            <a:endParaRPr lang="en-US" sz="17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6394" name="object 26"/>
          <p:cNvSpPr txBox="1">
            <a:spLocks noChangeArrowheads="1"/>
          </p:cNvSpPr>
          <p:nvPr/>
        </p:nvSpPr>
        <p:spPr bwMode="auto">
          <a:xfrm>
            <a:off x="920045" y="3067845"/>
            <a:ext cx="1420989" cy="53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062" rIns="0" bIns="0">
            <a:spAutoFit/>
          </a:bodyPr>
          <a:lstStyle>
            <a:lvl1pPr marL="411163" indent="-403225">
              <a:defRPr sz="3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771775" eaLnBrk="0" fontAlgn="base" hangingPunct="0">
              <a:spcBef>
                <a:spcPts val="563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228975" eaLnBrk="0" fontAlgn="base" hangingPunct="0">
              <a:spcBef>
                <a:spcPts val="563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686175" eaLnBrk="0" fontAlgn="base" hangingPunct="0">
              <a:spcBef>
                <a:spcPts val="563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143375" eaLnBrk="0" fontAlgn="base" hangingPunct="0">
              <a:spcBef>
                <a:spcPts val="563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ts val="43"/>
              </a:spcBef>
            </a:pPr>
            <a:r>
              <a:rPr lang="en-US" sz="1700" b="1">
                <a:solidFill>
                  <a:srgbClr val="FF0000"/>
                </a:solidFill>
                <a:latin typeface="Arial" charset="0"/>
              </a:rPr>
              <a:t>Respiratory</a:t>
            </a:r>
          </a:p>
          <a:p>
            <a:pPr algn="ctr">
              <a:spcBef>
                <a:spcPts val="43"/>
              </a:spcBef>
            </a:pPr>
            <a:r>
              <a:rPr lang="en-US" sz="1700" b="1">
                <a:solidFill>
                  <a:srgbClr val="FF0000"/>
                </a:solidFill>
                <a:latin typeface="Arial" charset="0"/>
              </a:rPr>
              <a:t>hygiene</a:t>
            </a:r>
            <a:endParaRPr lang="en-US" sz="17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6395" name="object 26"/>
          <p:cNvSpPr txBox="1">
            <a:spLocks noChangeArrowheads="1"/>
          </p:cNvSpPr>
          <p:nvPr/>
        </p:nvSpPr>
        <p:spPr bwMode="auto">
          <a:xfrm>
            <a:off x="694267" y="1250157"/>
            <a:ext cx="1673578" cy="82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062" rIns="0" bIns="0">
            <a:spAutoFit/>
          </a:bodyPr>
          <a:lstStyle>
            <a:lvl1pPr marL="411163" indent="-403225">
              <a:defRPr sz="3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771775" eaLnBrk="0" fontAlgn="base" hangingPunct="0">
              <a:spcBef>
                <a:spcPts val="563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228975" eaLnBrk="0" fontAlgn="base" hangingPunct="0">
              <a:spcBef>
                <a:spcPts val="563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686175" eaLnBrk="0" fontAlgn="base" hangingPunct="0">
              <a:spcBef>
                <a:spcPts val="563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143375" eaLnBrk="0" fontAlgn="base" hangingPunct="0">
              <a:spcBef>
                <a:spcPts val="563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ts val="43"/>
              </a:spcBef>
            </a:pPr>
            <a:r>
              <a:rPr lang="en-US" sz="1900" b="1">
                <a:latin typeface="Arial" charset="0"/>
              </a:rPr>
              <a:t>     </a:t>
            </a:r>
            <a:r>
              <a:rPr lang="en-US" sz="1900" b="1">
                <a:solidFill>
                  <a:srgbClr val="FF0000"/>
                </a:solidFill>
                <a:latin typeface="Arial" charset="0"/>
              </a:rPr>
              <a:t>Masking </a:t>
            </a:r>
            <a:r>
              <a:rPr lang="en-US" sz="1700" b="1">
                <a:solidFill>
                  <a:srgbClr val="FF0000"/>
                </a:solidFill>
                <a:latin typeface="Arial" charset="0"/>
              </a:rPr>
              <a:t>Social Distancing </a:t>
            </a:r>
            <a:endParaRPr lang="en-US" sz="17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6396" name="object 26"/>
          <p:cNvSpPr txBox="1">
            <a:spLocks noChangeArrowheads="1"/>
          </p:cNvSpPr>
          <p:nvPr/>
        </p:nvSpPr>
        <p:spPr bwMode="auto">
          <a:xfrm>
            <a:off x="6392334" y="5930636"/>
            <a:ext cx="3983567" cy="52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062" rIns="0" bIns="0">
            <a:spAutoFit/>
          </a:bodyPr>
          <a:lstStyle>
            <a:lvl1pPr marL="411163" indent="-403225">
              <a:defRPr sz="3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771775" eaLnBrk="0" fontAlgn="base" hangingPunct="0">
              <a:spcBef>
                <a:spcPts val="563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228975" eaLnBrk="0" fontAlgn="base" hangingPunct="0">
              <a:spcBef>
                <a:spcPts val="563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686175" eaLnBrk="0" fontAlgn="base" hangingPunct="0">
              <a:spcBef>
                <a:spcPts val="563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143375" eaLnBrk="0" fontAlgn="base" hangingPunct="0">
              <a:spcBef>
                <a:spcPts val="563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ts val="43"/>
              </a:spcBef>
            </a:pPr>
            <a:r>
              <a:rPr lang="en-US" sz="1700" b="1">
                <a:solidFill>
                  <a:srgbClr val="FF0000"/>
                </a:solidFill>
                <a:latin typeface="Arial" charset="0"/>
              </a:rPr>
              <a:t>Essential Nutrition Practices For Good Immunity</a:t>
            </a:r>
            <a:endParaRPr lang="en-US" sz="17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12" y="1039813"/>
            <a:ext cx="2592211" cy="1791229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Diagram 20"/>
          <p:cNvGraphicFramePr/>
          <p:nvPr/>
        </p:nvGraphicFramePr>
        <p:xfrm>
          <a:off x="5768691" y="952527"/>
          <a:ext cx="5019516" cy="4952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399" name="TextBox 17"/>
          <p:cNvSpPr txBox="1">
            <a:spLocks noChangeArrowheads="1"/>
          </p:cNvSpPr>
          <p:nvPr/>
        </p:nvSpPr>
        <p:spPr bwMode="auto">
          <a:xfrm>
            <a:off x="28222" y="6490230"/>
            <a:ext cx="12192000" cy="367771"/>
          </a:xfrm>
          <a:prstGeom prst="rect">
            <a:avLst/>
          </a:prstGeom>
          <a:solidFill>
            <a:srgbClr val="EBC3A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370" tIns="39685" rIns="79370" bIns="39685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8273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IN" sz="4000" b="1" dirty="0"/>
              <a:t>Principles of community based </a:t>
            </a:r>
            <a:r>
              <a:rPr lang="en-IN" sz="4000" b="1" dirty="0" smtClean="0"/>
              <a:t>care by ASHA/MPW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336" y="858435"/>
            <a:ext cx="5332736" cy="4351338"/>
          </a:xfrm>
        </p:spPr>
        <p:txBody>
          <a:bodyPr>
            <a:normAutofit fontScale="62500" lnSpcReduction="20000"/>
          </a:bodyPr>
          <a:lstStyle/>
          <a:p>
            <a:pPr algn="just" fontAlgn="base"/>
            <a:r>
              <a:rPr lang="en-US" sz="4000" dirty="0"/>
              <a:t>Daily home visits by ASHAs and MPWs</a:t>
            </a:r>
          </a:p>
          <a:p>
            <a:pPr algn="just" fontAlgn="base"/>
            <a:r>
              <a:rPr lang="en-US" sz="4000" dirty="0"/>
              <a:t>Update the CHO on the status.</a:t>
            </a:r>
          </a:p>
          <a:p>
            <a:pPr algn="just" fontAlgn="base"/>
            <a:r>
              <a:rPr lang="en-US" sz="4000" dirty="0"/>
              <a:t>Ensure that</a:t>
            </a:r>
          </a:p>
          <a:p>
            <a:pPr lvl="1" algn="just" fontAlgn="base"/>
            <a:r>
              <a:rPr lang="en-US" sz="4000" dirty="0"/>
              <a:t>Home delivery of required drugs </a:t>
            </a:r>
          </a:p>
          <a:p>
            <a:pPr lvl="1" algn="just" fontAlgn="base"/>
            <a:r>
              <a:rPr lang="en-US" sz="4000" dirty="0"/>
              <a:t>Look for </a:t>
            </a:r>
            <a:r>
              <a:rPr lang="en-US" sz="4000" dirty="0">
                <a:hlinkClick r:id="rId2" action="ppaction://hlinksldjump"/>
              </a:rPr>
              <a:t>danger signs</a:t>
            </a:r>
            <a:endParaRPr lang="en-US" sz="4000" dirty="0"/>
          </a:p>
          <a:p>
            <a:pPr algn="just" fontAlgn="base"/>
            <a:r>
              <a:rPr lang="en-US" sz="4000" dirty="0">
                <a:hlinkClick r:id="rId3" action="ppaction://hlinksldjump"/>
              </a:rPr>
              <a:t>Fill up checklists</a:t>
            </a:r>
            <a:endParaRPr lang="en-US" sz="4000" dirty="0"/>
          </a:p>
          <a:p>
            <a:pPr lvl="1" algn="just">
              <a:lnSpc>
                <a:spcPct val="120000"/>
              </a:lnSpc>
            </a:pPr>
            <a:r>
              <a:rPr lang="en-US" sz="4000" dirty="0">
                <a:cs typeface="Times New Roman" panose="02020603050405020304" pitchFamily="18" charset="0"/>
              </a:rPr>
              <a:t>Checklists for surveillance and monitoring by ANM/ASHA</a:t>
            </a:r>
          </a:p>
          <a:p>
            <a:pPr lvl="1" algn="just">
              <a:lnSpc>
                <a:spcPct val="120000"/>
              </a:lnSpc>
            </a:pPr>
            <a:r>
              <a:rPr lang="en-US" sz="4000" dirty="0">
                <a:cs typeface="Times New Roman" panose="02020603050405020304" pitchFamily="18" charset="0"/>
              </a:rPr>
              <a:t>Physical Triage Checklist- Home Isolation Daily checklist </a:t>
            </a:r>
          </a:p>
          <a:p>
            <a:pPr marL="0" indent="0" fontAlgn="base">
              <a:buNone/>
            </a:pPr>
            <a:endParaRPr lang="en-US" sz="4000" dirty="0"/>
          </a:p>
          <a:p>
            <a:pPr fontAlgn="base"/>
            <a:endParaRPr lang="en-US" sz="3800" dirty="0"/>
          </a:p>
          <a:p>
            <a:pPr fontAlgn="base"/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388176" y="836712"/>
            <a:ext cx="5351914" cy="576064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 algn="ctr" fontAlgn="base">
              <a:buNone/>
            </a:pPr>
            <a:r>
              <a:rPr lang="en-US" sz="3600" dirty="0">
                <a:highlight>
                  <a:srgbClr val="00FF00"/>
                </a:highlight>
              </a:rPr>
              <a:t>Instructions to </a:t>
            </a:r>
            <a:r>
              <a:rPr lang="en-US" sz="3600" dirty="0" smtClean="0">
                <a:highlight>
                  <a:srgbClr val="00FF00"/>
                </a:highlight>
              </a:rPr>
              <a:t>caregivers</a:t>
            </a:r>
            <a:endParaRPr lang="en-US" sz="3600" dirty="0">
              <a:highlight>
                <a:srgbClr val="00FF00"/>
              </a:highlight>
            </a:endParaRPr>
          </a:p>
          <a:p>
            <a:pPr marL="0" indent="0" algn="just" fontAlgn="base">
              <a:buNone/>
            </a:pPr>
            <a:r>
              <a:rPr lang="en-US" sz="4000" dirty="0" smtClean="0"/>
              <a:t>Do not panic. Most cases can be managed at home with simple monitoring</a:t>
            </a:r>
          </a:p>
          <a:p>
            <a:pPr marL="0" indent="0" algn="just" fontAlgn="base">
              <a:buNone/>
            </a:pPr>
            <a:r>
              <a:rPr lang="en-US" sz="4000" dirty="0" smtClean="0"/>
              <a:t>Children will need a care giver to be with them </a:t>
            </a:r>
          </a:p>
          <a:p>
            <a:pPr marL="0" indent="0" algn="just" fontAlgn="base">
              <a:buNone/>
            </a:pPr>
            <a:r>
              <a:rPr lang="en-US" sz="3800" dirty="0" smtClean="0"/>
              <a:t>Recognize </a:t>
            </a:r>
            <a:r>
              <a:rPr lang="en-US" sz="3800" dirty="0"/>
              <a:t>danger signs and immediately inform ASHA/ MPW</a:t>
            </a:r>
          </a:p>
          <a:p>
            <a:pPr marL="0" indent="0" algn="just" fontAlgn="base">
              <a:buNone/>
            </a:pPr>
            <a:r>
              <a:rPr lang="en-US" sz="3800" dirty="0"/>
              <a:t>All family members and close contacts </a:t>
            </a:r>
            <a:r>
              <a:rPr lang="en-US" sz="3800" dirty="0" smtClean="0"/>
              <a:t>to be  </a:t>
            </a:r>
            <a:r>
              <a:rPr lang="en-US" sz="3800" dirty="0"/>
              <a:t>monitored and tested as per protocol</a:t>
            </a:r>
          </a:p>
          <a:p>
            <a:pPr marL="0" indent="0" algn="just" fontAlgn="base">
              <a:buNone/>
            </a:pPr>
            <a:r>
              <a:rPr lang="en-US" sz="3800" dirty="0" smtClean="0"/>
              <a:t>Ensure </a:t>
            </a:r>
            <a:r>
              <a:rPr lang="en-US" sz="3800" dirty="0"/>
              <a:t>strict adherence to COVID appropriate behavior.</a:t>
            </a:r>
            <a:r>
              <a:rPr lang="en-US" sz="4000" dirty="0"/>
              <a:t> </a:t>
            </a:r>
            <a:endParaRPr lang="en-US" sz="4000" dirty="0" smtClean="0"/>
          </a:p>
          <a:p>
            <a:pPr marL="0" indent="0" algn="just" fontAlgn="base">
              <a:buNone/>
            </a:pPr>
            <a:r>
              <a:rPr lang="en-US" sz="4000" dirty="0" smtClean="0"/>
              <a:t>Food and Nutrition of the child need special attention</a:t>
            </a:r>
          </a:p>
          <a:p>
            <a:pPr marL="0" indent="0" algn="just" fontAlgn="base">
              <a:buNone/>
            </a:pPr>
            <a:r>
              <a:rPr lang="en-US" sz="4000" dirty="0" smtClean="0"/>
              <a:t>Ensure Cleanliness and regular disinfection . Child to be kept in a well ventilated room.</a:t>
            </a:r>
          </a:p>
          <a:p>
            <a:pPr marL="0" indent="0" algn="just" fontAlgn="base">
              <a:buNone/>
            </a:pPr>
            <a:endParaRPr lang="en-US" sz="4000" dirty="0"/>
          </a:p>
        </p:txBody>
      </p:sp>
      <p:pic>
        <p:nvPicPr>
          <p:cNvPr id="8" name="Picture 7" descr="202002crd_global_covid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3752" y="5111056"/>
            <a:ext cx="2464674" cy="1743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786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469A95B-F585-48B1-A1E5-0384E6A55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503393"/>
            <a:ext cx="4582634" cy="1197415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3000" b="1" dirty="0"/>
              <a:t>Symptomatic Management of Home isolated children</a:t>
            </a:r>
            <a:endParaRPr lang="en-IN" sz="3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86383A-5F54-49E3-A6DE-374951AF3441}"/>
              </a:ext>
            </a:extLst>
          </p:cNvPr>
          <p:cNvSpPr txBox="1"/>
          <p:nvPr/>
        </p:nvSpPr>
        <p:spPr>
          <a:xfrm>
            <a:off x="547707" y="1916832"/>
            <a:ext cx="4785759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For Fever</a:t>
            </a:r>
            <a:r>
              <a:rPr lang="en-US" sz="2400" dirty="0"/>
              <a:t>: Paracetamol 10-15 mg/kg/ dose and can be repeated every 4- 6 hours</a:t>
            </a:r>
          </a:p>
          <a:p>
            <a:endParaRPr lang="en-US" sz="2400" dirty="0"/>
          </a:p>
          <a:p>
            <a:r>
              <a:rPr lang="en-US" sz="2400" b="1" dirty="0"/>
              <a:t>For cough</a:t>
            </a:r>
            <a:r>
              <a:rPr lang="en-US" sz="2400" dirty="0"/>
              <a:t>: In older children – saline 				gargles</a:t>
            </a:r>
          </a:p>
          <a:p>
            <a:r>
              <a:rPr lang="en-US" sz="2400" dirty="0"/>
              <a:t>	 : Cough syrup can be </a:t>
            </a:r>
            <a:r>
              <a:rPr lang="en-US" sz="2400" dirty="0" smtClean="0"/>
              <a:t>given</a:t>
            </a:r>
            <a:endParaRPr lang="en-US" sz="2400" dirty="0"/>
          </a:p>
          <a:p>
            <a:r>
              <a:rPr lang="en-US" sz="2400" b="1" dirty="0"/>
              <a:t>Fluids and feeds</a:t>
            </a:r>
            <a:r>
              <a:rPr lang="en-US" sz="2400" dirty="0"/>
              <a:t>:  Ensure oral fluids to maintain hydration</a:t>
            </a:r>
          </a:p>
          <a:p>
            <a:r>
              <a:rPr lang="en-US" sz="2400" b="1" dirty="0"/>
              <a:t>Antibiotics</a:t>
            </a:r>
            <a:r>
              <a:rPr lang="en-US" sz="2400" dirty="0"/>
              <a:t>: not indicated</a:t>
            </a:r>
            <a:endParaRPr lang="en-IN" dirty="0"/>
          </a:p>
        </p:txBody>
      </p:sp>
      <p:sp>
        <p:nvSpPr>
          <p:cNvPr id="7" name="Content Placeholder 14">
            <a:extLst>
              <a:ext uri="{FF2B5EF4-FFF2-40B4-BE49-F238E27FC236}">
                <a16:creationId xmlns:a16="http://schemas.microsoft.com/office/drawing/2014/main" id="{5D6AEAE1-529E-4439-8EA4-63244020D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8048" y="503393"/>
            <a:ext cx="5040560" cy="1197416"/>
          </a:xfrm>
          <a:solidFill>
            <a:schemeClr val="accent2">
              <a:lumMod val="75000"/>
            </a:schemeClr>
          </a:solidFill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3000" dirty="0">
                <a:latin typeface="+mj-lt"/>
                <a:ea typeface="+mj-ea"/>
                <a:cs typeface="+mj-cs"/>
              </a:rPr>
              <a:t>Symptomatic Management of Children with Mild COVID at the CCC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9B422B-B241-4274-8D1F-9C41109F4E6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38000"/>
          </a:blip>
          <a:stretch>
            <a:fillRect/>
          </a:stretch>
        </p:blipFill>
        <p:spPr>
          <a:xfrm>
            <a:off x="6414769" y="1916832"/>
            <a:ext cx="5153839" cy="419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44672" cy="698559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IN" sz="4300" b="1" dirty="0"/>
              <a:t>Red flags / danger signs for referral</a:t>
            </a:r>
          </a:p>
        </p:txBody>
      </p:sp>
      <p:graphicFrame>
        <p:nvGraphicFramePr>
          <p:cNvPr id="16" name="Content Placeholder 2">
            <a:hlinkClick r:id="rId2" action="ppaction://hlinksldjump"/>
            <a:extLst>
              <a:ext uri="{FF2B5EF4-FFF2-40B4-BE49-F238E27FC236}">
                <a16:creationId xmlns:a16="http://schemas.microsoft.com/office/drawing/2014/main" id="{48D9E48C-56CC-433A-9AC8-E5F7A4DB8A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94321"/>
              </p:ext>
            </p:extLst>
          </p:nvPr>
        </p:nvGraphicFramePr>
        <p:xfrm>
          <a:off x="186875" y="836711"/>
          <a:ext cx="6125150" cy="4464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644133"/>
              </p:ext>
            </p:extLst>
          </p:nvPr>
        </p:nvGraphicFramePr>
        <p:xfrm>
          <a:off x="6709144" y="1210366"/>
          <a:ext cx="5124602" cy="3123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3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0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4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/>
                        <a:t>*Age based Respiratory rate cut-offs for rapid breathing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531">
                <a:tc>
                  <a:txBody>
                    <a:bodyPr/>
                    <a:lstStyle/>
                    <a:p>
                      <a:r>
                        <a:rPr lang="en-IN" sz="1800" dirty="0"/>
                        <a:t>&lt;2 months 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more than or equal to 60/ minute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531">
                <a:tc>
                  <a:txBody>
                    <a:bodyPr/>
                    <a:lstStyle/>
                    <a:p>
                      <a:r>
                        <a:rPr lang="en-IN" sz="1800" dirty="0"/>
                        <a:t>2 to 12 months 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more than or equal to 50/ minute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531">
                <a:tc>
                  <a:txBody>
                    <a:bodyPr/>
                    <a:lstStyle/>
                    <a:p>
                      <a:r>
                        <a:rPr lang="en-IN" sz="1800" dirty="0"/>
                        <a:t>12 months to 5 years 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more than or equal to 40/minute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531">
                <a:tc>
                  <a:txBody>
                    <a:bodyPr/>
                    <a:lstStyle/>
                    <a:p>
                      <a:r>
                        <a:rPr lang="en-IN" sz="1800" dirty="0"/>
                        <a:t>More than 5 year 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more than or equal to 30/ minute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0704512" y="80687"/>
            <a:ext cx="992876" cy="873776"/>
            <a:chOff x="3433764" y="4316412"/>
            <a:chExt cx="317500" cy="317500"/>
          </a:xfrm>
          <a:solidFill>
            <a:srgbClr val="D62E00"/>
          </a:solidFill>
        </p:grpSpPr>
        <p:sp>
          <p:nvSpPr>
            <p:cNvPr id="8" name="Freeform 146"/>
            <p:cNvSpPr>
              <a:spLocks noEditPoints="1"/>
            </p:cNvSpPr>
            <p:nvPr/>
          </p:nvSpPr>
          <p:spPr bwMode="auto">
            <a:xfrm>
              <a:off x="3463926" y="4344987"/>
              <a:ext cx="257175" cy="288925"/>
            </a:xfrm>
            <a:custGeom>
              <a:avLst/>
              <a:gdLst>
                <a:gd name="T0" fmla="*/ 175 w 175"/>
                <a:gd name="T1" fmla="*/ 87 h 195"/>
                <a:gd name="T2" fmla="*/ 88 w 175"/>
                <a:gd name="T3" fmla="*/ 0 h 195"/>
                <a:gd name="T4" fmla="*/ 0 w 175"/>
                <a:gd name="T5" fmla="*/ 87 h 195"/>
                <a:gd name="T6" fmla="*/ 46 w 175"/>
                <a:gd name="T7" fmla="*/ 164 h 195"/>
                <a:gd name="T8" fmla="*/ 26 w 175"/>
                <a:gd name="T9" fmla="*/ 183 h 195"/>
                <a:gd name="T10" fmla="*/ 26 w 175"/>
                <a:gd name="T11" fmla="*/ 193 h 195"/>
                <a:gd name="T12" fmla="*/ 31 w 175"/>
                <a:gd name="T13" fmla="*/ 195 h 195"/>
                <a:gd name="T14" fmla="*/ 35 w 175"/>
                <a:gd name="T15" fmla="*/ 193 h 195"/>
                <a:gd name="T16" fmla="*/ 59 w 175"/>
                <a:gd name="T17" fmla="*/ 170 h 195"/>
                <a:gd name="T18" fmla="*/ 88 w 175"/>
                <a:gd name="T19" fmla="*/ 175 h 195"/>
                <a:gd name="T20" fmla="*/ 117 w 175"/>
                <a:gd name="T21" fmla="*/ 170 h 195"/>
                <a:gd name="T22" fmla="*/ 140 w 175"/>
                <a:gd name="T23" fmla="*/ 193 h 195"/>
                <a:gd name="T24" fmla="*/ 145 w 175"/>
                <a:gd name="T25" fmla="*/ 195 h 195"/>
                <a:gd name="T26" fmla="*/ 149 w 175"/>
                <a:gd name="T27" fmla="*/ 193 h 195"/>
                <a:gd name="T28" fmla="*/ 149 w 175"/>
                <a:gd name="T29" fmla="*/ 183 h 195"/>
                <a:gd name="T30" fmla="*/ 130 w 175"/>
                <a:gd name="T31" fmla="*/ 164 h 195"/>
                <a:gd name="T32" fmla="*/ 175 w 175"/>
                <a:gd name="T33" fmla="*/ 87 h 195"/>
                <a:gd name="T34" fmla="*/ 118 w 175"/>
                <a:gd name="T35" fmla="*/ 154 h 195"/>
                <a:gd name="T36" fmla="*/ 113 w 175"/>
                <a:gd name="T37" fmla="*/ 156 h 195"/>
                <a:gd name="T38" fmla="*/ 113 w 175"/>
                <a:gd name="T39" fmla="*/ 157 h 195"/>
                <a:gd name="T40" fmla="*/ 88 w 175"/>
                <a:gd name="T41" fmla="*/ 161 h 195"/>
                <a:gd name="T42" fmla="*/ 63 w 175"/>
                <a:gd name="T43" fmla="*/ 157 h 195"/>
                <a:gd name="T44" fmla="*/ 62 w 175"/>
                <a:gd name="T45" fmla="*/ 156 h 195"/>
                <a:gd name="T46" fmla="*/ 57 w 175"/>
                <a:gd name="T47" fmla="*/ 154 h 195"/>
                <a:gd name="T48" fmla="*/ 14 w 175"/>
                <a:gd name="T49" fmla="*/ 87 h 195"/>
                <a:gd name="T50" fmla="*/ 88 w 175"/>
                <a:gd name="T51" fmla="*/ 14 h 195"/>
                <a:gd name="T52" fmla="*/ 161 w 175"/>
                <a:gd name="T53" fmla="*/ 87 h 195"/>
                <a:gd name="T54" fmla="*/ 118 w 175"/>
                <a:gd name="T55" fmla="*/ 15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5" h="195">
                  <a:moveTo>
                    <a:pt x="175" y="87"/>
                  </a:moveTo>
                  <a:cubicBezTo>
                    <a:pt x="175" y="39"/>
                    <a:pt x="136" y="0"/>
                    <a:pt x="88" y="0"/>
                  </a:cubicBezTo>
                  <a:cubicBezTo>
                    <a:pt x="40" y="0"/>
                    <a:pt x="0" y="39"/>
                    <a:pt x="0" y="87"/>
                  </a:cubicBezTo>
                  <a:cubicBezTo>
                    <a:pt x="0" y="120"/>
                    <a:pt x="19" y="149"/>
                    <a:pt x="46" y="164"/>
                  </a:cubicBezTo>
                  <a:cubicBezTo>
                    <a:pt x="26" y="183"/>
                    <a:pt x="26" y="183"/>
                    <a:pt x="26" y="183"/>
                  </a:cubicBezTo>
                  <a:cubicBezTo>
                    <a:pt x="23" y="186"/>
                    <a:pt x="23" y="190"/>
                    <a:pt x="26" y="193"/>
                  </a:cubicBezTo>
                  <a:cubicBezTo>
                    <a:pt x="27" y="194"/>
                    <a:pt x="29" y="195"/>
                    <a:pt x="31" y="195"/>
                  </a:cubicBezTo>
                  <a:cubicBezTo>
                    <a:pt x="32" y="195"/>
                    <a:pt x="34" y="194"/>
                    <a:pt x="35" y="193"/>
                  </a:cubicBezTo>
                  <a:cubicBezTo>
                    <a:pt x="59" y="170"/>
                    <a:pt x="59" y="170"/>
                    <a:pt x="59" y="170"/>
                  </a:cubicBezTo>
                  <a:cubicBezTo>
                    <a:pt x="68" y="173"/>
                    <a:pt x="77" y="175"/>
                    <a:pt x="88" y="175"/>
                  </a:cubicBezTo>
                  <a:cubicBezTo>
                    <a:pt x="98" y="175"/>
                    <a:pt x="108" y="173"/>
                    <a:pt x="117" y="170"/>
                  </a:cubicBezTo>
                  <a:cubicBezTo>
                    <a:pt x="140" y="193"/>
                    <a:pt x="140" y="193"/>
                    <a:pt x="140" y="193"/>
                  </a:cubicBezTo>
                  <a:cubicBezTo>
                    <a:pt x="141" y="194"/>
                    <a:pt x="143" y="195"/>
                    <a:pt x="145" y="195"/>
                  </a:cubicBezTo>
                  <a:cubicBezTo>
                    <a:pt x="146" y="195"/>
                    <a:pt x="148" y="194"/>
                    <a:pt x="149" y="193"/>
                  </a:cubicBezTo>
                  <a:cubicBezTo>
                    <a:pt x="152" y="190"/>
                    <a:pt x="152" y="186"/>
                    <a:pt x="149" y="183"/>
                  </a:cubicBezTo>
                  <a:cubicBezTo>
                    <a:pt x="130" y="164"/>
                    <a:pt x="130" y="164"/>
                    <a:pt x="130" y="164"/>
                  </a:cubicBezTo>
                  <a:cubicBezTo>
                    <a:pt x="157" y="149"/>
                    <a:pt x="175" y="120"/>
                    <a:pt x="175" y="87"/>
                  </a:cubicBezTo>
                  <a:close/>
                  <a:moveTo>
                    <a:pt x="118" y="154"/>
                  </a:moveTo>
                  <a:cubicBezTo>
                    <a:pt x="116" y="154"/>
                    <a:pt x="115" y="155"/>
                    <a:pt x="113" y="156"/>
                  </a:cubicBezTo>
                  <a:cubicBezTo>
                    <a:pt x="113" y="156"/>
                    <a:pt x="113" y="157"/>
                    <a:pt x="113" y="157"/>
                  </a:cubicBezTo>
                  <a:cubicBezTo>
                    <a:pt x="105" y="160"/>
                    <a:pt x="97" y="161"/>
                    <a:pt x="88" y="161"/>
                  </a:cubicBezTo>
                  <a:cubicBezTo>
                    <a:pt x="79" y="161"/>
                    <a:pt x="70" y="160"/>
                    <a:pt x="63" y="157"/>
                  </a:cubicBezTo>
                  <a:cubicBezTo>
                    <a:pt x="62" y="157"/>
                    <a:pt x="62" y="156"/>
                    <a:pt x="62" y="156"/>
                  </a:cubicBezTo>
                  <a:cubicBezTo>
                    <a:pt x="61" y="155"/>
                    <a:pt x="59" y="154"/>
                    <a:pt x="57" y="154"/>
                  </a:cubicBezTo>
                  <a:cubicBezTo>
                    <a:pt x="32" y="143"/>
                    <a:pt x="14" y="117"/>
                    <a:pt x="14" y="87"/>
                  </a:cubicBezTo>
                  <a:cubicBezTo>
                    <a:pt x="14" y="47"/>
                    <a:pt x="47" y="14"/>
                    <a:pt x="88" y="14"/>
                  </a:cubicBezTo>
                  <a:cubicBezTo>
                    <a:pt x="128" y="14"/>
                    <a:pt x="161" y="47"/>
                    <a:pt x="161" y="87"/>
                  </a:cubicBezTo>
                  <a:cubicBezTo>
                    <a:pt x="161" y="117"/>
                    <a:pt x="144" y="143"/>
                    <a:pt x="118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uk-UA" sz="1350"/>
            </a:p>
          </p:txBody>
        </p:sp>
        <p:sp>
          <p:nvSpPr>
            <p:cNvPr id="9" name="Freeform 147"/>
            <p:cNvSpPr>
              <a:spLocks/>
            </p:cNvSpPr>
            <p:nvPr/>
          </p:nvSpPr>
          <p:spPr bwMode="auto">
            <a:xfrm>
              <a:off x="3582989" y="4405312"/>
              <a:ext cx="60325" cy="98425"/>
            </a:xfrm>
            <a:custGeom>
              <a:avLst/>
              <a:gdLst>
                <a:gd name="T0" fmla="*/ 37 w 41"/>
                <a:gd name="T1" fmla="*/ 55 h 67"/>
                <a:gd name="T2" fmla="*/ 13 w 41"/>
                <a:gd name="T3" fmla="*/ 43 h 67"/>
                <a:gd name="T4" fmla="*/ 13 w 41"/>
                <a:gd name="T5" fmla="*/ 7 h 67"/>
                <a:gd name="T6" fmla="*/ 7 w 41"/>
                <a:gd name="T7" fmla="*/ 0 h 67"/>
                <a:gd name="T8" fmla="*/ 0 w 41"/>
                <a:gd name="T9" fmla="*/ 7 h 67"/>
                <a:gd name="T10" fmla="*/ 0 w 41"/>
                <a:gd name="T11" fmla="*/ 47 h 67"/>
                <a:gd name="T12" fmla="*/ 4 w 41"/>
                <a:gd name="T13" fmla="*/ 53 h 67"/>
                <a:gd name="T14" fmla="*/ 31 w 41"/>
                <a:gd name="T15" fmla="*/ 67 h 67"/>
                <a:gd name="T16" fmla="*/ 34 w 41"/>
                <a:gd name="T17" fmla="*/ 67 h 67"/>
                <a:gd name="T18" fmla="*/ 40 w 41"/>
                <a:gd name="T19" fmla="*/ 64 h 67"/>
                <a:gd name="T20" fmla="*/ 37 w 41"/>
                <a:gd name="T21" fmla="*/ 5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67">
                  <a:moveTo>
                    <a:pt x="37" y="55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0"/>
                    <a:pt x="1" y="52"/>
                    <a:pt x="4" y="53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1" y="67"/>
                    <a:pt x="33" y="67"/>
                    <a:pt x="34" y="67"/>
                  </a:cubicBezTo>
                  <a:cubicBezTo>
                    <a:pt x="36" y="67"/>
                    <a:pt x="38" y="66"/>
                    <a:pt x="40" y="64"/>
                  </a:cubicBezTo>
                  <a:cubicBezTo>
                    <a:pt x="41" y="60"/>
                    <a:pt x="40" y="56"/>
                    <a:pt x="3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uk-UA" sz="1350"/>
            </a:p>
          </p:txBody>
        </p:sp>
        <p:sp>
          <p:nvSpPr>
            <p:cNvPr id="10" name="Freeform 148"/>
            <p:cNvSpPr>
              <a:spLocks noEditPoints="1"/>
            </p:cNvSpPr>
            <p:nvPr/>
          </p:nvSpPr>
          <p:spPr bwMode="auto">
            <a:xfrm>
              <a:off x="3433764" y="4316412"/>
              <a:ext cx="90488" cy="88900"/>
            </a:xfrm>
            <a:custGeom>
              <a:avLst/>
              <a:gdLst>
                <a:gd name="T0" fmla="*/ 60 w 61"/>
                <a:gd name="T1" fmla="*/ 11 h 60"/>
                <a:gd name="T2" fmla="*/ 55 w 61"/>
                <a:gd name="T3" fmla="*/ 7 h 60"/>
                <a:gd name="T4" fmla="*/ 22 w 61"/>
                <a:gd name="T5" fmla="*/ 0 h 60"/>
                <a:gd name="T6" fmla="*/ 16 w 61"/>
                <a:gd name="T7" fmla="*/ 2 h 60"/>
                <a:gd name="T8" fmla="*/ 2 w 61"/>
                <a:gd name="T9" fmla="*/ 15 h 60"/>
                <a:gd name="T10" fmla="*/ 0 w 61"/>
                <a:gd name="T11" fmla="*/ 21 h 60"/>
                <a:gd name="T12" fmla="*/ 7 w 61"/>
                <a:gd name="T13" fmla="*/ 55 h 60"/>
                <a:gd name="T14" fmla="*/ 12 w 61"/>
                <a:gd name="T15" fmla="*/ 60 h 60"/>
                <a:gd name="T16" fmla="*/ 14 w 61"/>
                <a:gd name="T17" fmla="*/ 60 h 60"/>
                <a:gd name="T18" fmla="*/ 19 w 61"/>
                <a:gd name="T19" fmla="*/ 58 h 60"/>
                <a:gd name="T20" fmla="*/ 59 w 61"/>
                <a:gd name="T21" fmla="*/ 18 h 60"/>
                <a:gd name="T22" fmla="*/ 60 w 61"/>
                <a:gd name="T23" fmla="*/ 11 h 60"/>
                <a:gd name="T24" fmla="*/ 18 w 61"/>
                <a:gd name="T25" fmla="*/ 40 h 60"/>
                <a:gd name="T26" fmla="*/ 14 w 61"/>
                <a:gd name="T27" fmla="*/ 22 h 60"/>
                <a:gd name="T28" fmla="*/ 23 w 61"/>
                <a:gd name="T29" fmla="*/ 14 h 60"/>
                <a:gd name="T30" fmla="*/ 40 w 61"/>
                <a:gd name="T31" fmla="*/ 18 h 60"/>
                <a:gd name="T32" fmla="*/ 18 w 61"/>
                <a:gd name="T33" fmla="*/ 4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0">
                  <a:moveTo>
                    <a:pt x="60" y="11"/>
                  </a:moveTo>
                  <a:cubicBezTo>
                    <a:pt x="60" y="9"/>
                    <a:pt x="58" y="7"/>
                    <a:pt x="55" y="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17" y="0"/>
                    <a:pt x="16" y="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7"/>
                    <a:pt x="0" y="19"/>
                    <a:pt x="0" y="21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8" y="57"/>
                    <a:pt x="9" y="59"/>
                    <a:pt x="12" y="60"/>
                  </a:cubicBezTo>
                  <a:cubicBezTo>
                    <a:pt x="12" y="60"/>
                    <a:pt x="13" y="60"/>
                    <a:pt x="14" y="60"/>
                  </a:cubicBezTo>
                  <a:cubicBezTo>
                    <a:pt x="16" y="60"/>
                    <a:pt x="17" y="60"/>
                    <a:pt x="19" y="5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1" y="16"/>
                    <a:pt x="61" y="14"/>
                    <a:pt x="60" y="11"/>
                  </a:cubicBezTo>
                  <a:close/>
                  <a:moveTo>
                    <a:pt x="18" y="40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40" y="18"/>
                    <a:pt x="40" y="18"/>
                    <a:pt x="40" y="18"/>
                  </a:cubicBezTo>
                  <a:lnTo>
                    <a:pt x="1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uk-UA" sz="1350"/>
            </a:p>
          </p:txBody>
        </p:sp>
        <p:sp>
          <p:nvSpPr>
            <p:cNvPr id="11" name="Freeform 149"/>
            <p:cNvSpPr>
              <a:spLocks noEditPoints="1"/>
            </p:cNvSpPr>
            <p:nvPr/>
          </p:nvSpPr>
          <p:spPr bwMode="auto">
            <a:xfrm>
              <a:off x="3660776" y="4316412"/>
              <a:ext cx="90488" cy="88900"/>
            </a:xfrm>
            <a:custGeom>
              <a:avLst/>
              <a:gdLst>
                <a:gd name="T0" fmla="*/ 48 w 61"/>
                <a:gd name="T1" fmla="*/ 60 h 60"/>
                <a:gd name="T2" fmla="*/ 50 w 61"/>
                <a:gd name="T3" fmla="*/ 60 h 60"/>
                <a:gd name="T4" fmla="*/ 54 w 61"/>
                <a:gd name="T5" fmla="*/ 55 h 60"/>
                <a:gd name="T6" fmla="*/ 61 w 61"/>
                <a:gd name="T7" fmla="*/ 21 h 60"/>
                <a:gd name="T8" fmla="*/ 59 w 61"/>
                <a:gd name="T9" fmla="*/ 15 h 60"/>
                <a:gd name="T10" fmla="*/ 46 w 61"/>
                <a:gd name="T11" fmla="*/ 2 h 60"/>
                <a:gd name="T12" fmla="*/ 40 w 61"/>
                <a:gd name="T13" fmla="*/ 0 h 60"/>
                <a:gd name="T14" fmla="*/ 6 w 61"/>
                <a:gd name="T15" fmla="*/ 7 h 60"/>
                <a:gd name="T16" fmla="*/ 1 w 61"/>
                <a:gd name="T17" fmla="*/ 11 h 60"/>
                <a:gd name="T18" fmla="*/ 3 w 61"/>
                <a:gd name="T19" fmla="*/ 18 h 60"/>
                <a:gd name="T20" fmla="*/ 43 w 61"/>
                <a:gd name="T21" fmla="*/ 58 h 60"/>
                <a:gd name="T22" fmla="*/ 48 w 61"/>
                <a:gd name="T23" fmla="*/ 60 h 60"/>
                <a:gd name="T24" fmla="*/ 39 w 61"/>
                <a:gd name="T25" fmla="*/ 14 h 60"/>
                <a:gd name="T26" fmla="*/ 47 w 61"/>
                <a:gd name="T27" fmla="*/ 22 h 60"/>
                <a:gd name="T28" fmla="*/ 43 w 61"/>
                <a:gd name="T29" fmla="*/ 40 h 60"/>
                <a:gd name="T30" fmla="*/ 21 w 61"/>
                <a:gd name="T31" fmla="*/ 18 h 60"/>
                <a:gd name="T32" fmla="*/ 39 w 61"/>
                <a:gd name="T33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0">
                  <a:moveTo>
                    <a:pt x="48" y="60"/>
                  </a:moveTo>
                  <a:cubicBezTo>
                    <a:pt x="48" y="60"/>
                    <a:pt x="49" y="60"/>
                    <a:pt x="50" y="60"/>
                  </a:cubicBezTo>
                  <a:cubicBezTo>
                    <a:pt x="52" y="59"/>
                    <a:pt x="54" y="57"/>
                    <a:pt x="54" y="55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19"/>
                    <a:pt x="61" y="17"/>
                    <a:pt x="59" y="15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4" y="0"/>
                    <a:pt x="42" y="0"/>
                    <a:pt x="4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7"/>
                    <a:pt x="2" y="9"/>
                    <a:pt x="1" y="11"/>
                  </a:cubicBezTo>
                  <a:cubicBezTo>
                    <a:pt x="0" y="14"/>
                    <a:pt x="1" y="16"/>
                    <a:pt x="3" y="1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4" y="60"/>
                    <a:pt x="46" y="60"/>
                    <a:pt x="48" y="60"/>
                  </a:cubicBezTo>
                  <a:close/>
                  <a:moveTo>
                    <a:pt x="39" y="14"/>
                  </a:moveTo>
                  <a:cubicBezTo>
                    <a:pt x="47" y="22"/>
                    <a:pt x="47" y="22"/>
                    <a:pt x="47" y="22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21" y="18"/>
                    <a:pt x="21" y="18"/>
                    <a:pt x="21" y="18"/>
                  </a:cubicBezTo>
                  <a:lnTo>
                    <a:pt x="3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uk-UA" sz="1350"/>
            </a:p>
          </p:txBody>
        </p:sp>
      </p:grpSp>
      <p:pic>
        <p:nvPicPr>
          <p:cNvPr id="12" name="Picture 11" descr="Afghan-boys-wearing-face-masks-walk-at-a-down-town-street-in-Kabul-Afghanistan-Monday-March-16-2020-AP-300x19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04112" y="4540014"/>
            <a:ext cx="3352800" cy="2146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70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1041</Words>
  <Application>Microsoft Office PowerPoint</Application>
  <PresentationFormat>Widescreen</PresentationFormat>
  <Paragraphs>161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SimSun</vt:lpstr>
      <vt:lpstr>Arial</vt:lpstr>
      <vt:lpstr>Calibri</vt:lpstr>
      <vt:lpstr>Calibri Light</vt:lpstr>
      <vt:lpstr>等线</vt:lpstr>
      <vt:lpstr>等线 Light</vt:lpstr>
      <vt:lpstr>Gill Sans MT</vt:lpstr>
      <vt:lpstr>Mangal</vt:lpstr>
      <vt:lpstr>ＭＳ Ｐゴシック</vt:lpstr>
      <vt:lpstr>Times New Roman</vt:lpstr>
      <vt:lpstr>Wingdings</vt:lpstr>
      <vt:lpstr>Office Theme</vt:lpstr>
      <vt:lpstr>Management of Pediatric COVID19 at Community level - Home care and HWC level</vt:lpstr>
      <vt:lpstr>CORONAVIRUS DISEASE 2019 (COVID-19)</vt:lpstr>
      <vt:lpstr>Classification of disease</vt:lpstr>
      <vt:lpstr>PowerPoint Presentation</vt:lpstr>
      <vt:lpstr>PowerPoint Presentation</vt:lpstr>
      <vt:lpstr>PowerPoint Presentation</vt:lpstr>
      <vt:lpstr>Principles of community based care by ASHA/MPW</vt:lpstr>
      <vt:lpstr>Symptomatic Management of Home isolated children</vt:lpstr>
      <vt:lpstr>Red flags / danger signs for referral</vt:lpstr>
      <vt:lpstr>Post COVID19 care in children</vt:lpstr>
      <vt:lpstr>PowerPoint Presentation</vt:lpstr>
      <vt:lpstr>PowerPoint Presentation</vt:lpstr>
      <vt:lpstr>PowerPoint Presentation</vt:lpstr>
      <vt:lpstr>PowerPoint Presentation</vt:lpstr>
      <vt:lpstr>Diagnostic criteria of MIS-C (WHO criteria)</vt:lpstr>
      <vt:lpstr>Formats for Home Monitoring, HWC &amp; PHC Level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Paediatric COVID 19 including identification and referral of suspected MIS-C at PHC level</dc:title>
  <dc:creator>SUSHMA ADAPPA</dc:creator>
  <cp:lastModifiedBy>hp</cp:lastModifiedBy>
  <cp:revision>51</cp:revision>
  <cp:lastPrinted>2021-06-30T05:28:02Z</cp:lastPrinted>
  <dcterms:created xsi:type="dcterms:W3CDTF">2021-06-16T08:10:24Z</dcterms:created>
  <dcterms:modified xsi:type="dcterms:W3CDTF">2021-06-30T05:33:44Z</dcterms:modified>
</cp:coreProperties>
</file>