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9" r:id="rId1"/>
  </p:sldMasterIdLst>
  <p:notesMasterIdLst>
    <p:notesMasterId r:id="rId27"/>
  </p:notesMasterIdLst>
  <p:sldIdLst>
    <p:sldId id="256" r:id="rId2"/>
    <p:sldId id="257" r:id="rId3"/>
    <p:sldId id="258" r:id="rId4"/>
    <p:sldId id="260" r:id="rId5"/>
    <p:sldId id="277" r:id="rId6"/>
    <p:sldId id="263" r:id="rId7"/>
    <p:sldId id="262" r:id="rId8"/>
    <p:sldId id="264" r:id="rId9"/>
    <p:sldId id="276" r:id="rId10"/>
    <p:sldId id="267" r:id="rId11"/>
    <p:sldId id="268" r:id="rId12"/>
    <p:sldId id="266" r:id="rId13"/>
    <p:sldId id="285" r:id="rId14"/>
    <p:sldId id="286" r:id="rId15"/>
    <p:sldId id="269" r:id="rId16"/>
    <p:sldId id="271" r:id="rId17"/>
    <p:sldId id="272" r:id="rId18"/>
    <p:sldId id="273" r:id="rId19"/>
    <p:sldId id="274" r:id="rId20"/>
    <p:sldId id="279" r:id="rId21"/>
    <p:sldId id="278" r:id="rId22"/>
    <p:sldId id="280" r:id="rId23"/>
    <p:sldId id="281" r:id="rId24"/>
    <p:sldId id="282" r:id="rId25"/>
    <p:sldId id="275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0" autoAdjust="0"/>
    <p:restoredTop sz="92678" autoAdjust="0"/>
  </p:normalViewPr>
  <p:slideViewPr>
    <p:cSldViewPr>
      <p:cViewPr varScale="1">
        <p:scale>
          <a:sx n="62" d="100"/>
          <a:sy n="62" d="100"/>
        </p:scale>
        <p:origin x="1392" y="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323286-F455-48D7-9B42-43F8259F2445}" type="doc">
      <dgm:prSet loTypeId="urn:microsoft.com/office/officeart/2005/8/layout/hProcess7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1B3160-FB56-48D6-8692-126DD0C9FC88}">
      <dgm:prSet phldrT="[Text]" custT="1"/>
      <dgm:spPr>
        <a:solidFill>
          <a:srgbClr val="FF0000"/>
        </a:solidFill>
      </dgm:spPr>
      <dgm:t>
        <a:bodyPr anchor="ctr"/>
        <a:lstStyle/>
        <a:p>
          <a:pPr algn="ctr"/>
          <a:r>
            <a:rPr lang="en-IN" sz="2600" b="1" dirty="0">
              <a:latin typeface="+mj-lt"/>
            </a:rPr>
            <a:t>Withdrawal of the lockdown</a:t>
          </a:r>
          <a:endParaRPr lang="en-US" sz="2600" b="1" dirty="0"/>
        </a:p>
      </dgm:t>
    </dgm:pt>
    <dgm:pt modelId="{C7F65572-C5F8-4246-A69A-B958AAB96EF4}" type="parTrans" cxnId="{E7D8F269-BEDF-448E-B11E-5403716B6AF2}">
      <dgm:prSet/>
      <dgm:spPr/>
      <dgm:t>
        <a:bodyPr/>
        <a:lstStyle/>
        <a:p>
          <a:endParaRPr lang="en-US"/>
        </a:p>
      </dgm:t>
    </dgm:pt>
    <dgm:pt modelId="{172417AE-505D-41AC-A246-26F8687EBEBD}" type="sibTrans" cxnId="{E7D8F269-BEDF-448E-B11E-5403716B6AF2}">
      <dgm:prSet/>
      <dgm:spPr/>
      <dgm:t>
        <a:bodyPr/>
        <a:lstStyle/>
        <a:p>
          <a:endParaRPr lang="en-US"/>
        </a:p>
      </dgm:t>
    </dgm:pt>
    <dgm:pt modelId="{F6B5F537-EA29-4B7D-AACA-7E3C2C539E1A}">
      <dgm:prSet phldrT="[Text]" phldr="1"/>
      <dgm:spPr>
        <a:solidFill>
          <a:srgbClr val="FFFF00"/>
        </a:solidFill>
      </dgm:spPr>
      <dgm:t>
        <a:bodyPr/>
        <a:lstStyle/>
        <a:p>
          <a:endParaRPr lang="en-US" dirty="0"/>
        </a:p>
      </dgm:t>
    </dgm:pt>
    <dgm:pt modelId="{FA4917C0-6D1A-456A-99F2-B24D026E3EE2}" type="parTrans" cxnId="{A2AFF1E6-D77B-4C2A-9EF2-36AE62EA1858}">
      <dgm:prSet/>
      <dgm:spPr/>
      <dgm:t>
        <a:bodyPr/>
        <a:lstStyle/>
        <a:p>
          <a:endParaRPr lang="en-US"/>
        </a:p>
      </dgm:t>
    </dgm:pt>
    <dgm:pt modelId="{F4D5770F-BAA8-4A07-B0B2-8D563F114E68}" type="sibTrans" cxnId="{A2AFF1E6-D77B-4C2A-9EF2-36AE62EA1858}">
      <dgm:prSet/>
      <dgm:spPr/>
      <dgm:t>
        <a:bodyPr/>
        <a:lstStyle/>
        <a:p>
          <a:endParaRPr lang="en-US"/>
        </a:p>
      </dgm:t>
    </dgm:pt>
    <dgm:pt modelId="{CF30A4C7-D4D9-4858-B77B-0D723C6ED734}">
      <dgm:prSet phldrT="[Text]"/>
      <dgm:spPr>
        <a:solidFill>
          <a:srgbClr val="FF0000"/>
        </a:solidFill>
      </dgm:spPr>
      <dgm:t>
        <a:bodyPr anchor="ctr"/>
        <a:lstStyle/>
        <a:p>
          <a:pPr algn="l"/>
          <a:endParaRPr lang="en-US" sz="3400" dirty="0"/>
        </a:p>
      </dgm:t>
    </dgm:pt>
    <dgm:pt modelId="{F88AC503-0622-415D-A21F-677B13D78646}" type="parTrans" cxnId="{BC1B116F-A59F-448B-9182-B1AE9D1F9001}">
      <dgm:prSet/>
      <dgm:spPr/>
      <dgm:t>
        <a:bodyPr/>
        <a:lstStyle/>
        <a:p>
          <a:endParaRPr lang="en-US"/>
        </a:p>
      </dgm:t>
    </dgm:pt>
    <dgm:pt modelId="{290DBF08-7C29-4613-96BB-1AF53A0FBA03}" type="sibTrans" cxnId="{BC1B116F-A59F-448B-9182-B1AE9D1F9001}">
      <dgm:prSet/>
      <dgm:spPr/>
      <dgm:t>
        <a:bodyPr/>
        <a:lstStyle/>
        <a:p>
          <a:endParaRPr lang="en-US"/>
        </a:p>
      </dgm:t>
    </dgm:pt>
    <dgm:pt modelId="{25BFB329-0CCD-4DF9-B0C1-B91A8F40EB6A}">
      <dgm:prSet phldrT="[Text]" phldr="1"/>
      <dgm:spPr>
        <a:solidFill>
          <a:srgbClr val="00B050"/>
        </a:solidFill>
      </dgm:spPr>
      <dgm:t>
        <a:bodyPr/>
        <a:lstStyle/>
        <a:p>
          <a:endParaRPr lang="en-US"/>
        </a:p>
      </dgm:t>
    </dgm:pt>
    <dgm:pt modelId="{73FFFE7E-6AB1-4EDA-BCC3-472DB1CACEC2}" type="parTrans" cxnId="{718F07E3-CD36-404A-8813-D46F2E77A99E}">
      <dgm:prSet/>
      <dgm:spPr/>
      <dgm:t>
        <a:bodyPr/>
        <a:lstStyle/>
        <a:p>
          <a:endParaRPr lang="en-US"/>
        </a:p>
      </dgm:t>
    </dgm:pt>
    <dgm:pt modelId="{8393167C-9AD7-4574-BB4B-5DB5A8E98068}" type="sibTrans" cxnId="{718F07E3-CD36-404A-8813-D46F2E77A99E}">
      <dgm:prSet/>
      <dgm:spPr/>
      <dgm:t>
        <a:bodyPr/>
        <a:lstStyle/>
        <a:p>
          <a:endParaRPr lang="en-US"/>
        </a:p>
      </dgm:t>
    </dgm:pt>
    <dgm:pt modelId="{23E78055-3705-41AA-8DC9-71C8D7ADB7F6}">
      <dgm:prSet phldrT="[Text]" custT="1"/>
      <dgm:spPr>
        <a:solidFill>
          <a:srgbClr val="FFFF00"/>
        </a:solidFill>
      </dgm:spPr>
      <dgm:t>
        <a:bodyPr anchor="ctr"/>
        <a:lstStyle/>
        <a:p>
          <a:pPr algn="ctr">
            <a:lnSpc>
              <a:spcPct val="100000"/>
            </a:lnSpc>
          </a:pPr>
          <a:r>
            <a:rPr lang="en-IN" sz="2800" b="1" dirty="0">
              <a:latin typeface="+mj-lt"/>
            </a:rPr>
            <a:t>Third wave after </a:t>
          </a:r>
        </a:p>
        <a:p>
          <a:pPr algn="ctr">
            <a:lnSpc>
              <a:spcPct val="100000"/>
            </a:lnSpc>
          </a:pPr>
          <a:r>
            <a:rPr lang="en-IN" sz="2800" b="1" dirty="0">
              <a:latin typeface="+mj-lt"/>
            </a:rPr>
            <a:t>3-4 months</a:t>
          </a:r>
          <a:endParaRPr lang="en-US" sz="2800" b="1" dirty="0"/>
        </a:p>
      </dgm:t>
    </dgm:pt>
    <dgm:pt modelId="{63DCA0AB-3AE7-4FA4-AFB8-4125D5B61FE6}" type="parTrans" cxnId="{34A307EC-8FD6-40F4-B3C5-27A22C36D96E}">
      <dgm:prSet/>
      <dgm:spPr/>
      <dgm:t>
        <a:bodyPr/>
        <a:lstStyle/>
        <a:p>
          <a:endParaRPr lang="en-US"/>
        </a:p>
      </dgm:t>
    </dgm:pt>
    <dgm:pt modelId="{F8E32454-3E2D-4F03-8994-C31843C37CDF}" type="sibTrans" cxnId="{34A307EC-8FD6-40F4-B3C5-27A22C36D96E}">
      <dgm:prSet/>
      <dgm:spPr/>
      <dgm:t>
        <a:bodyPr/>
        <a:lstStyle/>
        <a:p>
          <a:endParaRPr lang="en-US"/>
        </a:p>
      </dgm:t>
    </dgm:pt>
    <dgm:pt modelId="{B732CB37-A3F7-4A9D-993B-6E48298EEF38}">
      <dgm:prSet custT="1"/>
      <dgm:spPr>
        <a:solidFill>
          <a:srgbClr val="FF0000"/>
        </a:solidFill>
      </dgm:spPr>
      <dgm:t>
        <a:bodyPr anchor="ctr"/>
        <a:lstStyle/>
        <a:p>
          <a:pPr algn="ctr"/>
          <a:r>
            <a:rPr lang="en-IN" sz="2800" b="1" dirty="0">
              <a:solidFill>
                <a:schemeClr val="tx1"/>
              </a:solidFill>
              <a:latin typeface="+mj-lt"/>
            </a:rPr>
            <a:t>School    re-opening</a:t>
          </a:r>
        </a:p>
      </dgm:t>
    </dgm:pt>
    <dgm:pt modelId="{E007573C-FEA5-4891-BEC2-EDBD0EB1E4B6}" type="parTrans" cxnId="{3EE58AB1-43BD-4F95-B457-11BEF32AC4D7}">
      <dgm:prSet/>
      <dgm:spPr/>
      <dgm:t>
        <a:bodyPr/>
        <a:lstStyle/>
        <a:p>
          <a:endParaRPr lang="en-US"/>
        </a:p>
      </dgm:t>
    </dgm:pt>
    <dgm:pt modelId="{9DADD1AC-EE8F-4FE3-9601-6BD692A747FF}" type="sibTrans" cxnId="{3EE58AB1-43BD-4F95-B457-11BEF32AC4D7}">
      <dgm:prSet/>
      <dgm:spPr/>
      <dgm:t>
        <a:bodyPr/>
        <a:lstStyle/>
        <a:p>
          <a:endParaRPr lang="en-US"/>
        </a:p>
      </dgm:t>
    </dgm:pt>
    <dgm:pt modelId="{DFD17FB9-07C8-4EAA-ADF5-D916E0AB6914}">
      <dgm:prSet phldrT="[Text]"/>
      <dgm:spPr>
        <a:solidFill>
          <a:srgbClr val="FF0000"/>
        </a:solidFill>
      </dgm:spPr>
      <dgm:t>
        <a:bodyPr anchor="ctr"/>
        <a:lstStyle/>
        <a:p>
          <a:pPr algn="l"/>
          <a:endParaRPr lang="en-US" sz="3400" dirty="0"/>
        </a:p>
      </dgm:t>
    </dgm:pt>
    <dgm:pt modelId="{B005FCEF-1387-4341-A3C3-D3295B602038}" type="parTrans" cxnId="{BB37A5CB-DB15-4476-9635-45F744BC84DE}">
      <dgm:prSet/>
      <dgm:spPr/>
      <dgm:t>
        <a:bodyPr/>
        <a:lstStyle/>
        <a:p>
          <a:endParaRPr lang="en-US"/>
        </a:p>
      </dgm:t>
    </dgm:pt>
    <dgm:pt modelId="{C7BB8AB6-1075-440D-B2E6-1D5B997F7945}" type="sibTrans" cxnId="{BB37A5CB-DB15-4476-9635-45F744BC84DE}">
      <dgm:prSet/>
      <dgm:spPr/>
      <dgm:t>
        <a:bodyPr/>
        <a:lstStyle/>
        <a:p>
          <a:endParaRPr lang="en-US"/>
        </a:p>
      </dgm:t>
    </dgm:pt>
    <dgm:pt modelId="{4F0C3DC4-D109-4C8C-869E-E026466E0A3C}">
      <dgm:prSet phldrT="[Text]" phldr="1"/>
      <dgm:spPr>
        <a:solidFill>
          <a:srgbClr val="FF0000"/>
        </a:solidFill>
      </dgm:spPr>
      <dgm:t>
        <a:bodyPr/>
        <a:lstStyle/>
        <a:p>
          <a:endParaRPr lang="en-US" dirty="0"/>
        </a:p>
      </dgm:t>
    </dgm:pt>
    <dgm:pt modelId="{94694FA8-2F69-481F-816D-9AE3C49B507A}" type="sibTrans" cxnId="{691B5B17-1EED-4848-95A9-B84F0A67B068}">
      <dgm:prSet/>
      <dgm:spPr/>
      <dgm:t>
        <a:bodyPr/>
        <a:lstStyle/>
        <a:p>
          <a:endParaRPr lang="en-US"/>
        </a:p>
      </dgm:t>
    </dgm:pt>
    <dgm:pt modelId="{A2823B8C-F22A-4EC2-A9C1-F88B40B32DA9}" type="parTrans" cxnId="{691B5B17-1EED-4848-95A9-B84F0A67B068}">
      <dgm:prSet/>
      <dgm:spPr/>
      <dgm:t>
        <a:bodyPr/>
        <a:lstStyle/>
        <a:p>
          <a:endParaRPr lang="en-US"/>
        </a:p>
      </dgm:t>
    </dgm:pt>
    <dgm:pt modelId="{64D8B3DC-889E-4F68-ADF1-2137177A97E0}" type="pres">
      <dgm:prSet presAssocID="{D8323286-F455-48D7-9B42-43F8259F2445}" presName="Name0" presStyleCnt="0">
        <dgm:presLayoutVars>
          <dgm:dir/>
          <dgm:animLvl val="lvl"/>
          <dgm:resizeHandles val="exact"/>
        </dgm:presLayoutVars>
      </dgm:prSet>
      <dgm:spPr/>
    </dgm:pt>
    <dgm:pt modelId="{555E3C31-F0A7-4A37-9EC1-2DB38BF81F22}" type="pres">
      <dgm:prSet presAssocID="{4F0C3DC4-D109-4C8C-869E-E026466E0A3C}" presName="compositeNode" presStyleCnt="0">
        <dgm:presLayoutVars>
          <dgm:bulletEnabled val="1"/>
        </dgm:presLayoutVars>
      </dgm:prSet>
      <dgm:spPr/>
    </dgm:pt>
    <dgm:pt modelId="{66F853FB-0B98-4148-A5E1-7C4A3CABCC70}" type="pres">
      <dgm:prSet presAssocID="{4F0C3DC4-D109-4C8C-869E-E026466E0A3C}" presName="bgRect" presStyleLbl="node1" presStyleIdx="0" presStyleCnt="3" custScaleX="102731"/>
      <dgm:spPr/>
    </dgm:pt>
    <dgm:pt modelId="{AAFEF1E8-D2E6-47BA-A9B4-26FC0101C3F4}" type="pres">
      <dgm:prSet presAssocID="{4F0C3DC4-D109-4C8C-869E-E026466E0A3C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FF82D0F1-4D00-4FB3-B757-998204F74CC5}" type="pres">
      <dgm:prSet presAssocID="{4F0C3DC4-D109-4C8C-869E-E026466E0A3C}" presName="childNode" presStyleLbl="node1" presStyleIdx="0" presStyleCnt="3">
        <dgm:presLayoutVars>
          <dgm:bulletEnabled val="1"/>
        </dgm:presLayoutVars>
      </dgm:prSet>
      <dgm:spPr/>
    </dgm:pt>
    <dgm:pt modelId="{0A00DF3D-143D-4762-BFF2-5AA2A8751E2F}" type="pres">
      <dgm:prSet presAssocID="{94694FA8-2F69-481F-816D-9AE3C49B507A}" presName="hSp" presStyleCnt="0"/>
      <dgm:spPr/>
    </dgm:pt>
    <dgm:pt modelId="{84521891-0AE0-4BBD-97C6-1BE134D4FD18}" type="pres">
      <dgm:prSet presAssocID="{94694FA8-2F69-481F-816D-9AE3C49B507A}" presName="vProcSp" presStyleCnt="0"/>
      <dgm:spPr/>
    </dgm:pt>
    <dgm:pt modelId="{67DBF3F5-A458-4843-A4D7-DD0DFC955EC5}" type="pres">
      <dgm:prSet presAssocID="{94694FA8-2F69-481F-816D-9AE3C49B507A}" presName="vSp1" presStyleCnt="0"/>
      <dgm:spPr/>
    </dgm:pt>
    <dgm:pt modelId="{48501A0C-CD0B-4E79-8BEC-E8E4540DD61C}" type="pres">
      <dgm:prSet presAssocID="{94694FA8-2F69-481F-816D-9AE3C49B507A}" presName="simulatedConn" presStyleLbl="solidFgAcc1" presStyleIdx="0" presStyleCnt="2"/>
      <dgm:spPr/>
    </dgm:pt>
    <dgm:pt modelId="{19FA27B7-FDFE-419D-9803-E268A45277C9}" type="pres">
      <dgm:prSet presAssocID="{94694FA8-2F69-481F-816D-9AE3C49B507A}" presName="vSp2" presStyleCnt="0"/>
      <dgm:spPr/>
    </dgm:pt>
    <dgm:pt modelId="{1757193A-F76A-493E-BD7C-D697FD35ED36}" type="pres">
      <dgm:prSet presAssocID="{94694FA8-2F69-481F-816D-9AE3C49B507A}" presName="sibTrans" presStyleCnt="0"/>
      <dgm:spPr/>
    </dgm:pt>
    <dgm:pt modelId="{84CFE9E2-5786-41D7-99CB-137B7C43FFE7}" type="pres">
      <dgm:prSet presAssocID="{F6B5F537-EA29-4B7D-AACA-7E3C2C539E1A}" presName="compositeNode" presStyleCnt="0">
        <dgm:presLayoutVars>
          <dgm:bulletEnabled val="1"/>
        </dgm:presLayoutVars>
      </dgm:prSet>
      <dgm:spPr/>
    </dgm:pt>
    <dgm:pt modelId="{B8DD006C-1B74-4FDD-8C51-FFEE27EF2708}" type="pres">
      <dgm:prSet presAssocID="{F6B5F537-EA29-4B7D-AACA-7E3C2C539E1A}" presName="bgRect" presStyleLbl="node1" presStyleIdx="1" presStyleCnt="3" custScaleX="98399"/>
      <dgm:spPr/>
    </dgm:pt>
    <dgm:pt modelId="{687788B4-8274-458C-8B59-930B6505A0C0}" type="pres">
      <dgm:prSet presAssocID="{F6B5F537-EA29-4B7D-AACA-7E3C2C539E1A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149DBE64-3A6A-4A9F-B3C9-B3A27AE48849}" type="pres">
      <dgm:prSet presAssocID="{F6B5F537-EA29-4B7D-AACA-7E3C2C539E1A}" presName="childNode" presStyleLbl="node1" presStyleIdx="1" presStyleCnt="3">
        <dgm:presLayoutVars>
          <dgm:bulletEnabled val="1"/>
        </dgm:presLayoutVars>
      </dgm:prSet>
      <dgm:spPr/>
    </dgm:pt>
    <dgm:pt modelId="{8C1C915B-0992-474C-A3D2-179D2E547DE5}" type="pres">
      <dgm:prSet presAssocID="{F4D5770F-BAA8-4A07-B0B2-8D563F114E68}" presName="hSp" presStyleCnt="0"/>
      <dgm:spPr/>
    </dgm:pt>
    <dgm:pt modelId="{B3B5A20E-9337-4B31-A263-6FE108283E06}" type="pres">
      <dgm:prSet presAssocID="{F4D5770F-BAA8-4A07-B0B2-8D563F114E68}" presName="vProcSp" presStyleCnt="0"/>
      <dgm:spPr/>
    </dgm:pt>
    <dgm:pt modelId="{B8FD1492-7B94-4925-A0DF-1B66BEB3F9D7}" type="pres">
      <dgm:prSet presAssocID="{F4D5770F-BAA8-4A07-B0B2-8D563F114E68}" presName="vSp1" presStyleCnt="0"/>
      <dgm:spPr/>
    </dgm:pt>
    <dgm:pt modelId="{55E995DF-ED65-46CC-90A2-C7F03168D5C0}" type="pres">
      <dgm:prSet presAssocID="{F4D5770F-BAA8-4A07-B0B2-8D563F114E68}" presName="simulatedConn" presStyleLbl="solidFgAcc1" presStyleIdx="1" presStyleCnt="2"/>
      <dgm:spPr/>
    </dgm:pt>
    <dgm:pt modelId="{D46EC83A-75EB-4C37-BB57-87CACCE9108B}" type="pres">
      <dgm:prSet presAssocID="{F4D5770F-BAA8-4A07-B0B2-8D563F114E68}" presName="vSp2" presStyleCnt="0"/>
      <dgm:spPr/>
    </dgm:pt>
    <dgm:pt modelId="{067FE7BA-EB03-44F0-9B53-595DC368E750}" type="pres">
      <dgm:prSet presAssocID="{F4D5770F-BAA8-4A07-B0B2-8D563F114E68}" presName="sibTrans" presStyleCnt="0"/>
      <dgm:spPr/>
    </dgm:pt>
    <dgm:pt modelId="{F055770E-85F6-4F35-8D5F-DB310F70B1EB}" type="pres">
      <dgm:prSet presAssocID="{25BFB329-0CCD-4DF9-B0C1-B91A8F40EB6A}" presName="compositeNode" presStyleCnt="0">
        <dgm:presLayoutVars>
          <dgm:bulletEnabled val="1"/>
        </dgm:presLayoutVars>
      </dgm:prSet>
      <dgm:spPr/>
    </dgm:pt>
    <dgm:pt modelId="{A9A3FC4F-CC01-4D2F-AEE8-F026FB00E86E}" type="pres">
      <dgm:prSet presAssocID="{25BFB329-0CCD-4DF9-B0C1-B91A8F40EB6A}" presName="bgRect" presStyleLbl="node1" presStyleIdx="2" presStyleCnt="3" custScaleX="115843"/>
      <dgm:spPr/>
    </dgm:pt>
    <dgm:pt modelId="{382917B5-F4A5-458A-B26A-1A148DC4BAF5}" type="pres">
      <dgm:prSet presAssocID="{25BFB329-0CCD-4DF9-B0C1-B91A8F40EB6A}" presName="parentNode" presStyleLbl="node1" presStyleIdx="2" presStyleCnt="3">
        <dgm:presLayoutVars>
          <dgm:chMax val="0"/>
          <dgm:bulletEnabled val="1"/>
        </dgm:presLayoutVars>
      </dgm:prSet>
      <dgm:spPr/>
    </dgm:pt>
    <dgm:pt modelId="{66F9FD86-412F-4DBF-8A5D-409D4F8987AA}" type="pres">
      <dgm:prSet presAssocID="{25BFB329-0CCD-4DF9-B0C1-B91A8F40EB6A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9CBF6301-882E-4737-A629-16D32F4B9043}" type="presOf" srcId="{D8323286-F455-48D7-9B42-43F8259F2445}" destId="{64D8B3DC-889E-4F68-ADF1-2137177A97E0}" srcOrd="0" destOrd="0" presId="urn:microsoft.com/office/officeart/2005/8/layout/hProcess7#1"/>
    <dgm:cxn modelId="{691B5B17-1EED-4848-95A9-B84F0A67B068}" srcId="{D8323286-F455-48D7-9B42-43F8259F2445}" destId="{4F0C3DC4-D109-4C8C-869E-E026466E0A3C}" srcOrd="0" destOrd="0" parTransId="{A2823B8C-F22A-4EC2-A9C1-F88B40B32DA9}" sibTransId="{94694FA8-2F69-481F-816D-9AE3C49B507A}"/>
    <dgm:cxn modelId="{FCBD1F18-06DB-4915-A841-14DA229ADBFF}" type="presOf" srcId="{25BFB329-0CCD-4DF9-B0C1-B91A8F40EB6A}" destId="{382917B5-F4A5-458A-B26A-1A148DC4BAF5}" srcOrd="1" destOrd="0" presId="urn:microsoft.com/office/officeart/2005/8/layout/hProcess7#1"/>
    <dgm:cxn modelId="{E4EF5E22-6116-4575-BC54-96547F996213}" type="presOf" srcId="{23E78055-3705-41AA-8DC9-71C8D7ADB7F6}" destId="{66F9FD86-412F-4DBF-8A5D-409D4F8987AA}" srcOrd="0" destOrd="0" presId="urn:microsoft.com/office/officeart/2005/8/layout/hProcess7#1"/>
    <dgm:cxn modelId="{4F4A8E2B-DB73-4C34-A369-372E9D030852}" type="presOf" srcId="{F6B5F537-EA29-4B7D-AACA-7E3C2C539E1A}" destId="{B8DD006C-1B74-4FDD-8C51-FFEE27EF2708}" srcOrd="0" destOrd="0" presId="urn:microsoft.com/office/officeart/2005/8/layout/hProcess7#1"/>
    <dgm:cxn modelId="{7518FC5B-B839-4B47-A766-8EC2D3C50C38}" type="presOf" srcId="{B732CB37-A3F7-4A9D-993B-6E48298EEF38}" destId="{149DBE64-3A6A-4A9F-B3C9-B3A27AE48849}" srcOrd="0" destOrd="1" presId="urn:microsoft.com/office/officeart/2005/8/layout/hProcess7#1"/>
    <dgm:cxn modelId="{9C77FD63-9A4E-4B3A-98EF-AD6568B8429D}" type="presOf" srcId="{F6B5F537-EA29-4B7D-AACA-7E3C2C539E1A}" destId="{687788B4-8274-458C-8B59-930B6505A0C0}" srcOrd="1" destOrd="0" presId="urn:microsoft.com/office/officeart/2005/8/layout/hProcess7#1"/>
    <dgm:cxn modelId="{E7D8F269-BEDF-448E-B11E-5403716B6AF2}" srcId="{4F0C3DC4-D109-4C8C-869E-E026466E0A3C}" destId="{A71B3160-FB56-48D6-8692-126DD0C9FC88}" srcOrd="0" destOrd="0" parTransId="{C7F65572-C5F8-4246-A69A-B958AAB96EF4}" sibTransId="{172417AE-505D-41AC-A246-26F8687EBEBD}"/>
    <dgm:cxn modelId="{9109E64C-701C-4517-B3DD-F3F9A3F9B6BE}" type="presOf" srcId="{CF30A4C7-D4D9-4858-B77B-0D723C6ED734}" destId="{149DBE64-3A6A-4A9F-B3C9-B3A27AE48849}" srcOrd="0" destOrd="0" presId="urn:microsoft.com/office/officeart/2005/8/layout/hProcess7#1"/>
    <dgm:cxn modelId="{BC1B116F-A59F-448B-9182-B1AE9D1F9001}" srcId="{F6B5F537-EA29-4B7D-AACA-7E3C2C539E1A}" destId="{CF30A4C7-D4D9-4858-B77B-0D723C6ED734}" srcOrd="0" destOrd="0" parTransId="{F88AC503-0622-415D-A21F-677B13D78646}" sibTransId="{290DBF08-7C29-4613-96BB-1AF53A0FBA03}"/>
    <dgm:cxn modelId="{8A973A77-9B1A-4B72-AD04-E2A90F7DAF12}" type="presOf" srcId="{4F0C3DC4-D109-4C8C-869E-E026466E0A3C}" destId="{66F853FB-0B98-4148-A5E1-7C4A3CABCC70}" srcOrd="0" destOrd="0" presId="urn:microsoft.com/office/officeart/2005/8/layout/hProcess7#1"/>
    <dgm:cxn modelId="{80B5F58B-C7BD-49A1-ABE2-36C3CDBF06BE}" type="presOf" srcId="{25BFB329-0CCD-4DF9-B0C1-B91A8F40EB6A}" destId="{A9A3FC4F-CC01-4D2F-AEE8-F026FB00E86E}" srcOrd="0" destOrd="0" presId="urn:microsoft.com/office/officeart/2005/8/layout/hProcess7#1"/>
    <dgm:cxn modelId="{3EE58AB1-43BD-4F95-B457-11BEF32AC4D7}" srcId="{F6B5F537-EA29-4B7D-AACA-7E3C2C539E1A}" destId="{B732CB37-A3F7-4A9D-993B-6E48298EEF38}" srcOrd="1" destOrd="0" parTransId="{E007573C-FEA5-4891-BEC2-EDBD0EB1E4B6}" sibTransId="{9DADD1AC-EE8F-4FE3-9601-6BD692A747FF}"/>
    <dgm:cxn modelId="{FD4B49B7-D78C-44DE-8ACE-C7EDDAB890F4}" type="presOf" srcId="{A71B3160-FB56-48D6-8692-126DD0C9FC88}" destId="{FF82D0F1-4D00-4FB3-B757-998204F74CC5}" srcOrd="0" destOrd="0" presId="urn:microsoft.com/office/officeart/2005/8/layout/hProcess7#1"/>
    <dgm:cxn modelId="{F484A5B7-17A5-4FA2-954F-4FC004645D5F}" type="presOf" srcId="{DFD17FB9-07C8-4EAA-ADF5-D916E0AB6914}" destId="{149DBE64-3A6A-4A9F-B3C9-B3A27AE48849}" srcOrd="0" destOrd="2" presId="urn:microsoft.com/office/officeart/2005/8/layout/hProcess7#1"/>
    <dgm:cxn modelId="{BB37A5CB-DB15-4476-9635-45F744BC84DE}" srcId="{F6B5F537-EA29-4B7D-AACA-7E3C2C539E1A}" destId="{DFD17FB9-07C8-4EAA-ADF5-D916E0AB6914}" srcOrd="2" destOrd="0" parTransId="{B005FCEF-1387-4341-A3C3-D3295B602038}" sibTransId="{C7BB8AB6-1075-440D-B2E6-1D5B997F7945}"/>
    <dgm:cxn modelId="{718F07E3-CD36-404A-8813-D46F2E77A99E}" srcId="{D8323286-F455-48D7-9B42-43F8259F2445}" destId="{25BFB329-0CCD-4DF9-B0C1-B91A8F40EB6A}" srcOrd="2" destOrd="0" parTransId="{73FFFE7E-6AB1-4EDA-BCC3-472DB1CACEC2}" sibTransId="{8393167C-9AD7-4574-BB4B-5DB5A8E98068}"/>
    <dgm:cxn modelId="{A2AFF1E6-D77B-4C2A-9EF2-36AE62EA1858}" srcId="{D8323286-F455-48D7-9B42-43F8259F2445}" destId="{F6B5F537-EA29-4B7D-AACA-7E3C2C539E1A}" srcOrd="1" destOrd="0" parTransId="{FA4917C0-6D1A-456A-99F2-B24D026E3EE2}" sibTransId="{F4D5770F-BAA8-4A07-B0B2-8D563F114E68}"/>
    <dgm:cxn modelId="{335AEFE7-0E39-4312-A0F4-7485F2297029}" type="presOf" srcId="{4F0C3DC4-D109-4C8C-869E-E026466E0A3C}" destId="{AAFEF1E8-D2E6-47BA-A9B4-26FC0101C3F4}" srcOrd="1" destOrd="0" presId="urn:microsoft.com/office/officeart/2005/8/layout/hProcess7#1"/>
    <dgm:cxn modelId="{34A307EC-8FD6-40F4-B3C5-27A22C36D96E}" srcId="{25BFB329-0CCD-4DF9-B0C1-B91A8F40EB6A}" destId="{23E78055-3705-41AA-8DC9-71C8D7ADB7F6}" srcOrd="0" destOrd="0" parTransId="{63DCA0AB-3AE7-4FA4-AFB8-4125D5B61FE6}" sibTransId="{F8E32454-3E2D-4F03-8994-C31843C37CDF}"/>
    <dgm:cxn modelId="{DDA0C9A2-9839-442C-AE54-270C51AC513E}" type="presParOf" srcId="{64D8B3DC-889E-4F68-ADF1-2137177A97E0}" destId="{555E3C31-F0A7-4A37-9EC1-2DB38BF81F22}" srcOrd="0" destOrd="0" presId="urn:microsoft.com/office/officeart/2005/8/layout/hProcess7#1"/>
    <dgm:cxn modelId="{280FBF78-A2E8-47EA-8D46-6C2853F087CC}" type="presParOf" srcId="{555E3C31-F0A7-4A37-9EC1-2DB38BF81F22}" destId="{66F853FB-0B98-4148-A5E1-7C4A3CABCC70}" srcOrd="0" destOrd="0" presId="urn:microsoft.com/office/officeart/2005/8/layout/hProcess7#1"/>
    <dgm:cxn modelId="{571D2013-0DE7-466F-911C-E55B8D41146E}" type="presParOf" srcId="{555E3C31-F0A7-4A37-9EC1-2DB38BF81F22}" destId="{AAFEF1E8-D2E6-47BA-A9B4-26FC0101C3F4}" srcOrd="1" destOrd="0" presId="urn:microsoft.com/office/officeart/2005/8/layout/hProcess7#1"/>
    <dgm:cxn modelId="{E588A79B-EA8B-4AA1-8332-27E9FA9B74FC}" type="presParOf" srcId="{555E3C31-F0A7-4A37-9EC1-2DB38BF81F22}" destId="{FF82D0F1-4D00-4FB3-B757-998204F74CC5}" srcOrd="2" destOrd="0" presId="urn:microsoft.com/office/officeart/2005/8/layout/hProcess7#1"/>
    <dgm:cxn modelId="{A02F3CD7-E113-4A2F-BD83-94BB1B3A1C2D}" type="presParOf" srcId="{64D8B3DC-889E-4F68-ADF1-2137177A97E0}" destId="{0A00DF3D-143D-4762-BFF2-5AA2A8751E2F}" srcOrd="1" destOrd="0" presId="urn:microsoft.com/office/officeart/2005/8/layout/hProcess7#1"/>
    <dgm:cxn modelId="{9785E775-2BE0-4E72-AC48-E0557F203F66}" type="presParOf" srcId="{64D8B3DC-889E-4F68-ADF1-2137177A97E0}" destId="{84521891-0AE0-4BBD-97C6-1BE134D4FD18}" srcOrd="2" destOrd="0" presId="urn:microsoft.com/office/officeart/2005/8/layout/hProcess7#1"/>
    <dgm:cxn modelId="{F5ED7ADD-B38F-4063-862A-8ECB15748B93}" type="presParOf" srcId="{84521891-0AE0-4BBD-97C6-1BE134D4FD18}" destId="{67DBF3F5-A458-4843-A4D7-DD0DFC955EC5}" srcOrd="0" destOrd="0" presId="urn:microsoft.com/office/officeart/2005/8/layout/hProcess7#1"/>
    <dgm:cxn modelId="{4B7AF8D9-36D9-4EC3-A702-22F4DC4FB3F4}" type="presParOf" srcId="{84521891-0AE0-4BBD-97C6-1BE134D4FD18}" destId="{48501A0C-CD0B-4E79-8BEC-E8E4540DD61C}" srcOrd="1" destOrd="0" presId="urn:microsoft.com/office/officeart/2005/8/layout/hProcess7#1"/>
    <dgm:cxn modelId="{C39801A5-A6A0-4051-A906-D163F2D96344}" type="presParOf" srcId="{84521891-0AE0-4BBD-97C6-1BE134D4FD18}" destId="{19FA27B7-FDFE-419D-9803-E268A45277C9}" srcOrd="2" destOrd="0" presId="urn:microsoft.com/office/officeart/2005/8/layout/hProcess7#1"/>
    <dgm:cxn modelId="{139C91FA-5383-4C7B-8FB7-1BB6D7B7F151}" type="presParOf" srcId="{64D8B3DC-889E-4F68-ADF1-2137177A97E0}" destId="{1757193A-F76A-493E-BD7C-D697FD35ED36}" srcOrd="3" destOrd="0" presId="urn:microsoft.com/office/officeart/2005/8/layout/hProcess7#1"/>
    <dgm:cxn modelId="{A44D45E5-977A-408C-BCD4-7000C350D204}" type="presParOf" srcId="{64D8B3DC-889E-4F68-ADF1-2137177A97E0}" destId="{84CFE9E2-5786-41D7-99CB-137B7C43FFE7}" srcOrd="4" destOrd="0" presId="urn:microsoft.com/office/officeart/2005/8/layout/hProcess7#1"/>
    <dgm:cxn modelId="{D89A2077-717E-44FC-9A60-8765807970A9}" type="presParOf" srcId="{84CFE9E2-5786-41D7-99CB-137B7C43FFE7}" destId="{B8DD006C-1B74-4FDD-8C51-FFEE27EF2708}" srcOrd="0" destOrd="0" presId="urn:microsoft.com/office/officeart/2005/8/layout/hProcess7#1"/>
    <dgm:cxn modelId="{507EBF6A-1135-4B83-86FC-0274FD6D7029}" type="presParOf" srcId="{84CFE9E2-5786-41D7-99CB-137B7C43FFE7}" destId="{687788B4-8274-458C-8B59-930B6505A0C0}" srcOrd="1" destOrd="0" presId="urn:microsoft.com/office/officeart/2005/8/layout/hProcess7#1"/>
    <dgm:cxn modelId="{C856ED69-0A66-4208-A17F-7AEEEB5A8B06}" type="presParOf" srcId="{84CFE9E2-5786-41D7-99CB-137B7C43FFE7}" destId="{149DBE64-3A6A-4A9F-B3C9-B3A27AE48849}" srcOrd="2" destOrd="0" presId="urn:microsoft.com/office/officeart/2005/8/layout/hProcess7#1"/>
    <dgm:cxn modelId="{0C286DC8-5477-4F6E-903B-321A1AACD529}" type="presParOf" srcId="{64D8B3DC-889E-4F68-ADF1-2137177A97E0}" destId="{8C1C915B-0992-474C-A3D2-179D2E547DE5}" srcOrd="5" destOrd="0" presId="urn:microsoft.com/office/officeart/2005/8/layout/hProcess7#1"/>
    <dgm:cxn modelId="{2C4DFBC3-B119-4A7B-97C7-046DA11CAC55}" type="presParOf" srcId="{64D8B3DC-889E-4F68-ADF1-2137177A97E0}" destId="{B3B5A20E-9337-4B31-A263-6FE108283E06}" srcOrd="6" destOrd="0" presId="urn:microsoft.com/office/officeart/2005/8/layout/hProcess7#1"/>
    <dgm:cxn modelId="{DC54631B-3B60-4554-8B90-696712FC4FF0}" type="presParOf" srcId="{B3B5A20E-9337-4B31-A263-6FE108283E06}" destId="{B8FD1492-7B94-4925-A0DF-1B66BEB3F9D7}" srcOrd="0" destOrd="0" presId="urn:microsoft.com/office/officeart/2005/8/layout/hProcess7#1"/>
    <dgm:cxn modelId="{70F23632-4630-4326-A413-5482A14C539D}" type="presParOf" srcId="{B3B5A20E-9337-4B31-A263-6FE108283E06}" destId="{55E995DF-ED65-46CC-90A2-C7F03168D5C0}" srcOrd="1" destOrd="0" presId="urn:microsoft.com/office/officeart/2005/8/layout/hProcess7#1"/>
    <dgm:cxn modelId="{E0950728-87A9-4B53-AF03-F91F9DBBEB26}" type="presParOf" srcId="{B3B5A20E-9337-4B31-A263-6FE108283E06}" destId="{D46EC83A-75EB-4C37-BB57-87CACCE9108B}" srcOrd="2" destOrd="0" presId="urn:microsoft.com/office/officeart/2005/8/layout/hProcess7#1"/>
    <dgm:cxn modelId="{498237F0-4A8A-49A7-A511-19940509EAD1}" type="presParOf" srcId="{64D8B3DC-889E-4F68-ADF1-2137177A97E0}" destId="{067FE7BA-EB03-44F0-9B53-595DC368E750}" srcOrd="7" destOrd="0" presId="urn:microsoft.com/office/officeart/2005/8/layout/hProcess7#1"/>
    <dgm:cxn modelId="{C694EA7B-5A6C-44AC-8E3E-4156FFE627EF}" type="presParOf" srcId="{64D8B3DC-889E-4F68-ADF1-2137177A97E0}" destId="{F055770E-85F6-4F35-8D5F-DB310F70B1EB}" srcOrd="8" destOrd="0" presId="urn:microsoft.com/office/officeart/2005/8/layout/hProcess7#1"/>
    <dgm:cxn modelId="{474791B3-D212-41B2-882C-3AD7A8FDC90D}" type="presParOf" srcId="{F055770E-85F6-4F35-8D5F-DB310F70B1EB}" destId="{A9A3FC4F-CC01-4D2F-AEE8-F026FB00E86E}" srcOrd="0" destOrd="0" presId="urn:microsoft.com/office/officeart/2005/8/layout/hProcess7#1"/>
    <dgm:cxn modelId="{B332EE0B-3B72-433A-A6FA-6AF67E4E5361}" type="presParOf" srcId="{F055770E-85F6-4F35-8D5F-DB310F70B1EB}" destId="{382917B5-F4A5-458A-B26A-1A148DC4BAF5}" srcOrd="1" destOrd="0" presId="urn:microsoft.com/office/officeart/2005/8/layout/hProcess7#1"/>
    <dgm:cxn modelId="{3BFAC7C4-13D3-4FD7-B639-B4D8D1976488}" type="presParOf" srcId="{F055770E-85F6-4F35-8D5F-DB310F70B1EB}" destId="{66F9FD86-412F-4DBF-8A5D-409D4F8987AA}" srcOrd="2" destOrd="0" presId="urn:microsoft.com/office/officeart/2005/8/layout/hProcess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1FD1233-1BD4-42C2-82EB-E78D23CA81B4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AAED47-0F84-44AF-8AA9-6CE46D1615FD}">
      <dgm:prSet phldrT="[Text]" custT="1"/>
      <dgm:spPr/>
      <dgm:t>
        <a:bodyPr/>
        <a:lstStyle/>
        <a:p>
          <a:r>
            <a:rPr lang="en-IN" sz="2100" dirty="0">
              <a:solidFill>
                <a:schemeClr val="tx1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rPr>
            <a:t>M</a:t>
          </a:r>
          <a:r>
            <a:rPr lang="en-IN" sz="21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Calibri" panose="020F0502020204030204" pitchFamily="34" charset="0"/>
            </a:rPr>
            <a:t>odify</a:t>
          </a:r>
          <a:r>
            <a:rPr lang="en-IN" sz="2100" dirty="0">
              <a:effectLst/>
              <a:latin typeface="+mj-lt"/>
              <a:ea typeface="Calibri" panose="020F0502020204030204" pitchFamily="34" charset="0"/>
              <a:cs typeface="Calibri" panose="020F0502020204030204" pitchFamily="34" charset="0"/>
            </a:rPr>
            <a:t> </a:t>
          </a:r>
        </a:p>
        <a:p>
          <a:r>
            <a:rPr lang="en-IN" sz="2100" dirty="0">
              <a:effectLst/>
              <a:latin typeface="+mj-lt"/>
              <a:ea typeface="Calibri" panose="020F0502020204030204" pitchFamily="34" charset="0"/>
              <a:cs typeface="Calibri" panose="020F0502020204030204" pitchFamily="34" charset="0"/>
            </a:rPr>
            <a:t>PHC setting to include triaging of patients, separate waiting rooms, examination areas</a:t>
          </a:r>
          <a:endParaRPr lang="en-US" sz="2100" dirty="0"/>
        </a:p>
      </dgm:t>
    </dgm:pt>
    <dgm:pt modelId="{03BF420C-B0C8-411F-969C-EF347FC4C340}" type="parTrans" cxnId="{8696F4F5-3C82-42A8-9B92-2329D92671F2}">
      <dgm:prSet/>
      <dgm:spPr/>
      <dgm:t>
        <a:bodyPr/>
        <a:lstStyle/>
        <a:p>
          <a:endParaRPr lang="en-US"/>
        </a:p>
      </dgm:t>
    </dgm:pt>
    <dgm:pt modelId="{25F71AAA-A89F-4CA6-B96A-89CEDB03A5EF}" type="sibTrans" cxnId="{8696F4F5-3C82-42A8-9B92-2329D92671F2}">
      <dgm:prSet/>
      <dgm:spPr/>
      <dgm:t>
        <a:bodyPr/>
        <a:lstStyle/>
        <a:p>
          <a:endParaRPr lang="en-US"/>
        </a:p>
      </dgm:t>
    </dgm:pt>
    <dgm:pt modelId="{BDFF2F56-37BB-47A3-A1B0-DCA400BCD1B9}">
      <dgm:prSet phldrT="[Text]" custT="1"/>
      <dgm:spPr/>
      <dgm:t>
        <a:bodyPr/>
        <a:lstStyle/>
        <a:p>
          <a:r>
            <a:rPr lang="en-IN" sz="2100" dirty="0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Ensure</a:t>
          </a:r>
        </a:p>
        <a:p>
          <a:r>
            <a:rPr lang="en-IN" sz="2100" dirty="0">
              <a:latin typeface="+mj-lt"/>
              <a:cs typeface="Calibri" panose="020F0502020204030204" pitchFamily="34" charset="0"/>
            </a:rPr>
            <a:t> adequacy of PPE, hand </a:t>
          </a:r>
          <a:r>
            <a:rPr lang="en-IN" sz="2100" dirty="0" err="1">
              <a:latin typeface="+mj-lt"/>
              <a:cs typeface="Calibri" panose="020F0502020204030204" pitchFamily="34" charset="0"/>
            </a:rPr>
            <a:t>sanitisers</a:t>
          </a:r>
          <a:r>
            <a:rPr lang="en-IN" sz="2100" dirty="0">
              <a:latin typeface="+mj-lt"/>
              <a:cs typeface="Calibri" panose="020F0502020204030204" pitchFamily="34" charset="0"/>
            </a:rPr>
            <a:t>, diagnostics and drugs</a:t>
          </a:r>
        </a:p>
      </dgm:t>
    </dgm:pt>
    <dgm:pt modelId="{0DB0336E-00FD-41EA-9D34-191057E8718C}" type="parTrans" cxnId="{0EAE8022-9225-43FE-8F6F-32FAF2DD7C47}">
      <dgm:prSet/>
      <dgm:spPr/>
      <dgm:t>
        <a:bodyPr/>
        <a:lstStyle/>
        <a:p>
          <a:endParaRPr lang="en-US"/>
        </a:p>
      </dgm:t>
    </dgm:pt>
    <dgm:pt modelId="{12ECFBA0-51FD-4CAA-B1DB-086744677FA4}" type="sibTrans" cxnId="{0EAE8022-9225-43FE-8F6F-32FAF2DD7C47}">
      <dgm:prSet/>
      <dgm:spPr/>
      <dgm:t>
        <a:bodyPr/>
        <a:lstStyle/>
        <a:p>
          <a:endParaRPr lang="en-US"/>
        </a:p>
      </dgm:t>
    </dgm:pt>
    <dgm:pt modelId="{E9BD66E3-80BA-40E0-9EF5-65D0B761AE46}">
      <dgm:prSet phldrT="[Text]" custT="1"/>
      <dgm:spPr/>
      <dgm:t>
        <a:bodyPr/>
        <a:lstStyle/>
        <a:p>
          <a:r>
            <a:rPr lang="en-IN" sz="1800" dirty="0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Support </a:t>
          </a:r>
        </a:p>
        <a:p>
          <a:r>
            <a:rPr lang="en-IN" sz="1800" dirty="0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CHO and HWC Team</a:t>
          </a:r>
        </a:p>
        <a:p>
          <a:r>
            <a:rPr lang="en-IN" sz="1800" dirty="0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 </a:t>
          </a:r>
          <a:r>
            <a:rPr lang="en-IN" sz="1800" dirty="0">
              <a:latin typeface="+mj-lt"/>
              <a:cs typeface="Calibri" panose="020F0502020204030204" pitchFamily="34" charset="0"/>
            </a:rPr>
            <a:t>in educating the communities on COVID-19 symptoms, spread and measures to prevent COVID-19</a:t>
          </a:r>
          <a:endParaRPr lang="en-US" sz="1800" dirty="0"/>
        </a:p>
      </dgm:t>
    </dgm:pt>
    <dgm:pt modelId="{577A07AC-6DAA-4AFC-BB29-0BF4D4C7D3A3}" type="parTrans" cxnId="{AC56274C-D2D1-41BE-8ED3-D792DFA79F3B}">
      <dgm:prSet/>
      <dgm:spPr/>
      <dgm:t>
        <a:bodyPr/>
        <a:lstStyle/>
        <a:p>
          <a:endParaRPr lang="en-US"/>
        </a:p>
      </dgm:t>
    </dgm:pt>
    <dgm:pt modelId="{B7DFC09C-637E-4B64-9CE6-A401863BED08}" type="sibTrans" cxnId="{AC56274C-D2D1-41BE-8ED3-D792DFA79F3B}">
      <dgm:prSet/>
      <dgm:spPr/>
      <dgm:t>
        <a:bodyPr/>
        <a:lstStyle/>
        <a:p>
          <a:endParaRPr lang="en-US"/>
        </a:p>
      </dgm:t>
    </dgm:pt>
    <dgm:pt modelId="{084C518D-CDE3-48F9-9746-DEFC9E4E74CE}">
      <dgm:prSet/>
      <dgm:spPr/>
      <dgm:t>
        <a:bodyPr/>
        <a:lstStyle/>
        <a:p>
          <a:r>
            <a:rPr lang="en-IN" dirty="0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Ensure</a:t>
          </a:r>
          <a:r>
            <a:rPr lang="en-IN" dirty="0">
              <a:latin typeface="+mj-lt"/>
              <a:cs typeface="Calibri" panose="020F0502020204030204" pitchFamily="34" charset="0"/>
            </a:rPr>
            <a:t> </a:t>
          </a:r>
        </a:p>
        <a:p>
          <a:r>
            <a:rPr lang="en-IN" dirty="0">
              <a:latin typeface="+mj-lt"/>
              <a:cs typeface="Calibri" panose="020F0502020204030204" pitchFamily="34" charset="0"/>
            </a:rPr>
            <a:t>that the line list of COVID positive cases in catchment area</a:t>
          </a:r>
        </a:p>
      </dgm:t>
    </dgm:pt>
    <dgm:pt modelId="{0FD415B0-2908-4429-AE89-6199611C6DF9}" type="parTrans" cxnId="{51F04D98-D06F-4856-8B46-6894AB8423E2}">
      <dgm:prSet/>
      <dgm:spPr/>
      <dgm:t>
        <a:bodyPr/>
        <a:lstStyle/>
        <a:p>
          <a:endParaRPr lang="en-US"/>
        </a:p>
      </dgm:t>
    </dgm:pt>
    <dgm:pt modelId="{7CC00788-02FB-4711-8C5D-FF231DD426E3}" type="sibTrans" cxnId="{51F04D98-D06F-4856-8B46-6894AB8423E2}">
      <dgm:prSet/>
      <dgm:spPr/>
      <dgm:t>
        <a:bodyPr/>
        <a:lstStyle/>
        <a:p>
          <a:endParaRPr lang="en-US"/>
        </a:p>
      </dgm:t>
    </dgm:pt>
    <dgm:pt modelId="{18148466-4F53-4BE9-97DB-79FF39711153}">
      <dgm:prSet/>
      <dgm:spPr/>
      <dgm:t>
        <a:bodyPr/>
        <a:lstStyle/>
        <a:p>
          <a:pPr algn="ctr"/>
          <a:r>
            <a:rPr lang="en-US" dirty="0">
              <a:solidFill>
                <a:schemeClr val="tx1"/>
              </a:solidFill>
            </a:rPr>
            <a:t>Manage</a:t>
          </a:r>
        </a:p>
        <a:p>
          <a:pPr algn="ctr"/>
          <a:r>
            <a:rPr lang="en-US" dirty="0"/>
            <a:t> patients under Home Isolation, persons with AEFI </a:t>
          </a:r>
        </a:p>
      </dgm:t>
    </dgm:pt>
    <dgm:pt modelId="{05F94440-4A31-4AD7-ACC9-D22A42F6FE52}" type="parTrans" cxnId="{7DED6D14-F570-4590-8FF3-ED2FA7252694}">
      <dgm:prSet/>
      <dgm:spPr/>
      <dgm:t>
        <a:bodyPr/>
        <a:lstStyle/>
        <a:p>
          <a:endParaRPr lang="en-US"/>
        </a:p>
      </dgm:t>
    </dgm:pt>
    <dgm:pt modelId="{137EBD29-61EC-45E9-A593-3E1C87136584}" type="sibTrans" cxnId="{7DED6D14-F570-4590-8FF3-ED2FA7252694}">
      <dgm:prSet/>
      <dgm:spPr/>
      <dgm:t>
        <a:bodyPr/>
        <a:lstStyle/>
        <a:p>
          <a:endParaRPr lang="en-US"/>
        </a:p>
      </dgm:t>
    </dgm:pt>
    <dgm:pt modelId="{156FD2E8-E30B-41BE-9B77-385BFCA9A817}" type="pres">
      <dgm:prSet presAssocID="{F1FD1233-1BD4-42C2-82EB-E78D23CA81B4}" presName="Name0" presStyleCnt="0">
        <dgm:presLayoutVars>
          <dgm:dir/>
          <dgm:resizeHandles val="exact"/>
        </dgm:presLayoutVars>
      </dgm:prSet>
      <dgm:spPr/>
    </dgm:pt>
    <dgm:pt modelId="{C49E173B-A026-4C8B-B3E2-64C5E99ACBEE}" type="pres">
      <dgm:prSet presAssocID="{ABAAED47-0F84-44AF-8AA9-6CE46D1615FD}" presName="node" presStyleLbl="node1" presStyleIdx="0" presStyleCnt="5" custScaleX="114628">
        <dgm:presLayoutVars>
          <dgm:bulletEnabled val="1"/>
        </dgm:presLayoutVars>
      </dgm:prSet>
      <dgm:spPr/>
    </dgm:pt>
    <dgm:pt modelId="{F18CC256-C72F-4339-9F51-BB07FF386323}" type="pres">
      <dgm:prSet presAssocID="{25F71AAA-A89F-4CA6-B96A-89CEDB03A5EF}" presName="sibTrans" presStyleCnt="0"/>
      <dgm:spPr/>
    </dgm:pt>
    <dgm:pt modelId="{DAB0B9AD-086C-4D31-81EC-AE2E8CB5E978}" type="pres">
      <dgm:prSet presAssocID="{BDFF2F56-37BB-47A3-A1B0-DCA400BCD1B9}" presName="node" presStyleLbl="node1" presStyleIdx="1" presStyleCnt="5">
        <dgm:presLayoutVars>
          <dgm:bulletEnabled val="1"/>
        </dgm:presLayoutVars>
      </dgm:prSet>
      <dgm:spPr/>
    </dgm:pt>
    <dgm:pt modelId="{1CEC9C5E-ABE3-47A4-A930-3D924ADD991A}" type="pres">
      <dgm:prSet presAssocID="{12ECFBA0-51FD-4CAA-B1DB-086744677FA4}" presName="sibTrans" presStyleCnt="0"/>
      <dgm:spPr/>
    </dgm:pt>
    <dgm:pt modelId="{C7E46DBB-DD07-482C-9D6C-BE918A6B300C}" type="pres">
      <dgm:prSet presAssocID="{E9BD66E3-80BA-40E0-9EF5-65D0B761AE46}" presName="node" presStyleLbl="node1" presStyleIdx="2" presStyleCnt="5">
        <dgm:presLayoutVars>
          <dgm:bulletEnabled val="1"/>
        </dgm:presLayoutVars>
      </dgm:prSet>
      <dgm:spPr/>
    </dgm:pt>
    <dgm:pt modelId="{0762A2C4-6607-4922-ACFD-617A31E37151}" type="pres">
      <dgm:prSet presAssocID="{B7DFC09C-637E-4B64-9CE6-A401863BED08}" presName="sibTrans" presStyleCnt="0"/>
      <dgm:spPr/>
    </dgm:pt>
    <dgm:pt modelId="{47C66F72-D605-400F-96B9-743E09A159DB}" type="pres">
      <dgm:prSet presAssocID="{084C518D-CDE3-48F9-9746-DEFC9E4E74CE}" presName="node" presStyleLbl="node1" presStyleIdx="3" presStyleCnt="5">
        <dgm:presLayoutVars>
          <dgm:bulletEnabled val="1"/>
        </dgm:presLayoutVars>
      </dgm:prSet>
      <dgm:spPr/>
    </dgm:pt>
    <dgm:pt modelId="{599F2AF7-E47E-4921-A45A-475D5A8D0964}" type="pres">
      <dgm:prSet presAssocID="{7CC00788-02FB-4711-8C5D-FF231DD426E3}" presName="sibTrans" presStyleCnt="0"/>
      <dgm:spPr/>
    </dgm:pt>
    <dgm:pt modelId="{CFE1F37D-2AAC-4EBA-AE57-26ADFAE8E129}" type="pres">
      <dgm:prSet presAssocID="{18148466-4F53-4BE9-97DB-79FF39711153}" presName="node" presStyleLbl="node1" presStyleIdx="4" presStyleCnt="5">
        <dgm:presLayoutVars>
          <dgm:bulletEnabled val="1"/>
        </dgm:presLayoutVars>
      </dgm:prSet>
      <dgm:spPr/>
    </dgm:pt>
  </dgm:ptLst>
  <dgm:cxnLst>
    <dgm:cxn modelId="{5F3B4411-96AD-45AF-96AF-8D637B3A1D65}" type="presOf" srcId="{ABAAED47-0F84-44AF-8AA9-6CE46D1615FD}" destId="{C49E173B-A026-4C8B-B3E2-64C5E99ACBEE}" srcOrd="0" destOrd="0" presId="urn:microsoft.com/office/officeart/2005/8/layout/hList6"/>
    <dgm:cxn modelId="{7DED6D14-F570-4590-8FF3-ED2FA7252694}" srcId="{F1FD1233-1BD4-42C2-82EB-E78D23CA81B4}" destId="{18148466-4F53-4BE9-97DB-79FF39711153}" srcOrd="4" destOrd="0" parTransId="{05F94440-4A31-4AD7-ACC9-D22A42F6FE52}" sibTransId="{137EBD29-61EC-45E9-A593-3E1C87136584}"/>
    <dgm:cxn modelId="{0EAE8022-9225-43FE-8F6F-32FAF2DD7C47}" srcId="{F1FD1233-1BD4-42C2-82EB-E78D23CA81B4}" destId="{BDFF2F56-37BB-47A3-A1B0-DCA400BCD1B9}" srcOrd="1" destOrd="0" parTransId="{0DB0336E-00FD-41EA-9D34-191057E8718C}" sibTransId="{12ECFBA0-51FD-4CAA-B1DB-086744677FA4}"/>
    <dgm:cxn modelId="{AC56274C-D2D1-41BE-8ED3-D792DFA79F3B}" srcId="{F1FD1233-1BD4-42C2-82EB-E78D23CA81B4}" destId="{E9BD66E3-80BA-40E0-9EF5-65D0B761AE46}" srcOrd="2" destOrd="0" parTransId="{577A07AC-6DAA-4AFC-BB29-0BF4D4C7D3A3}" sibTransId="{B7DFC09C-637E-4B64-9CE6-A401863BED08}"/>
    <dgm:cxn modelId="{D69D317A-976D-4079-9FFC-23555086A612}" type="presOf" srcId="{E9BD66E3-80BA-40E0-9EF5-65D0B761AE46}" destId="{C7E46DBB-DD07-482C-9D6C-BE918A6B300C}" srcOrd="0" destOrd="0" presId="urn:microsoft.com/office/officeart/2005/8/layout/hList6"/>
    <dgm:cxn modelId="{51F04D98-D06F-4856-8B46-6894AB8423E2}" srcId="{F1FD1233-1BD4-42C2-82EB-E78D23CA81B4}" destId="{084C518D-CDE3-48F9-9746-DEFC9E4E74CE}" srcOrd="3" destOrd="0" parTransId="{0FD415B0-2908-4429-AE89-6199611C6DF9}" sibTransId="{7CC00788-02FB-4711-8C5D-FF231DD426E3}"/>
    <dgm:cxn modelId="{6E4D60B3-14D5-4A90-8C71-CEEFCFBD70C2}" type="presOf" srcId="{084C518D-CDE3-48F9-9746-DEFC9E4E74CE}" destId="{47C66F72-D605-400F-96B9-743E09A159DB}" srcOrd="0" destOrd="0" presId="urn:microsoft.com/office/officeart/2005/8/layout/hList6"/>
    <dgm:cxn modelId="{0CE5A8B5-C34B-4B4D-B5CF-3016FEFC27A4}" type="presOf" srcId="{18148466-4F53-4BE9-97DB-79FF39711153}" destId="{CFE1F37D-2AAC-4EBA-AE57-26ADFAE8E129}" srcOrd="0" destOrd="0" presId="urn:microsoft.com/office/officeart/2005/8/layout/hList6"/>
    <dgm:cxn modelId="{8C0CB8C9-A5FE-4618-A281-3A9C6FF8960B}" type="presOf" srcId="{F1FD1233-1BD4-42C2-82EB-E78D23CA81B4}" destId="{156FD2E8-E30B-41BE-9B77-385BFCA9A817}" srcOrd="0" destOrd="0" presId="urn:microsoft.com/office/officeart/2005/8/layout/hList6"/>
    <dgm:cxn modelId="{D0715BD8-9FE9-4030-9FD0-628E8DA2B2B2}" type="presOf" srcId="{BDFF2F56-37BB-47A3-A1B0-DCA400BCD1B9}" destId="{DAB0B9AD-086C-4D31-81EC-AE2E8CB5E978}" srcOrd="0" destOrd="0" presId="urn:microsoft.com/office/officeart/2005/8/layout/hList6"/>
    <dgm:cxn modelId="{8696F4F5-3C82-42A8-9B92-2329D92671F2}" srcId="{F1FD1233-1BD4-42C2-82EB-E78D23CA81B4}" destId="{ABAAED47-0F84-44AF-8AA9-6CE46D1615FD}" srcOrd="0" destOrd="0" parTransId="{03BF420C-B0C8-411F-969C-EF347FC4C340}" sibTransId="{25F71AAA-A89F-4CA6-B96A-89CEDB03A5EF}"/>
    <dgm:cxn modelId="{9CCAC83C-3256-4800-AC9B-2169E34E77DE}" type="presParOf" srcId="{156FD2E8-E30B-41BE-9B77-385BFCA9A817}" destId="{C49E173B-A026-4C8B-B3E2-64C5E99ACBEE}" srcOrd="0" destOrd="0" presId="urn:microsoft.com/office/officeart/2005/8/layout/hList6"/>
    <dgm:cxn modelId="{D3CB1F98-33FD-40ED-AFC3-6AA7BB07A959}" type="presParOf" srcId="{156FD2E8-E30B-41BE-9B77-385BFCA9A817}" destId="{F18CC256-C72F-4339-9F51-BB07FF386323}" srcOrd="1" destOrd="0" presId="urn:microsoft.com/office/officeart/2005/8/layout/hList6"/>
    <dgm:cxn modelId="{F35E7EC8-3C98-4442-AE92-EFD47CA47FCE}" type="presParOf" srcId="{156FD2E8-E30B-41BE-9B77-385BFCA9A817}" destId="{DAB0B9AD-086C-4D31-81EC-AE2E8CB5E978}" srcOrd="2" destOrd="0" presId="urn:microsoft.com/office/officeart/2005/8/layout/hList6"/>
    <dgm:cxn modelId="{99102E2A-685E-47C0-B760-C39F74E14ACA}" type="presParOf" srcId="{156FD2E8-E30B-41BE-9B77-385BFCA9A817}" destId="{1CEC9C5E-ABE3-47A4-A930-3D924ADD991A}" srcOrd="3" destOrd="0" presId="urn:microsoft.com/office/officeart/2005/8/layout/hList6"/>
    <dgm:cxn modelId="{7DAD5EE7-EBEA-4417-8703-AE7836FE33D3}" type="presParOf" srcId="{156FD2E8-E30B-41BE-9B77-385BFCA9A817}" destId="{C7E46DBB-DD07-482C-9D6C-BE918A6B300C}" srcOrd="4" destOrd="0" presId="urn:microsoft.com/office/officeart/2005/8/layout/hList6"/>
    <dgm:cxn modelId="{EE6FA56A-B002-426F-AAAB-AB31F0246C13}" type="presParOf" srcId="{156FD2E8-E30B-41BE-9B77-385BFCA9A817}" destId="{0762A2C4-6607-4922-ACFD-617A31E37151}" srcOrd="5" destOrd="0" presId="urn:microsoft.com/office/officeart/2005/8/layout/hList6"/>
    <dgm:cxn modelId="{97F00651-BF66-4FC0-A729-BEF873A1DBE6}" type="presParOf" srcId="{156FD2E8-E30B-41BE-9B77-385BFCA9A817}" destId="{47C66F72-D605-400F-96B9-743E09A159DB}" srcOrd="6" destOrd="0" presId="urn:microsoft.com/office/officeart/2005/8/layout/hList6"/>
    <dgm:cxn modelId="{C5501C09-A800-4F7A-A41B-1B4556207B42}" type="presParOf" srcId="{156FD2E8-E30B-41BE-9B77-385BFCA9A817}" destId="{599F2AF7-E47E-4921-A45A-475D5A8D0964}" srcOrd="7" destOrd="0" presId="urn:microsoft.com/office/officeart/2005/8/layout/hList6"/>
    <dgm:cxn modelId="{B88A2243-4367-4CB8-96E7-3ED1781E88E1}" type="presParOf" srcId="{156FD2E8-E30B-41BE-9B77-385BFCA9A817}" destId="{CFE1F37D-2AAC-4EBA-AE57-26ADFAE8E129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50BBE4-C8D8-4A31-8B92-1A61209419D8}" type="doc">
      <dgm:prSet loTypeId="urn:microsoft.com/office/officeart/2005/8/layout/hList6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CDFDA49-0345-4B25-B2A0-0D618E646305}">
      <dgm:prSet phldrT="[Text]" custT="1"/>
      <dgm:spPr/>
      <dgm:t>
        <a:bodyPr/>
        <a:lstStyle/>
        <a:p>
          <a:r>
            <a:rPr lang="en-I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Augment</a:t>
          </a:r>
          <a:r>
            <a:rPr lang="en-IN" sz="2800" dirty="0">
              <a:latin typeface="+mj-lt"/>
            </a:rPr>
            <a:t> existing </a:t>
          </a:r>
          <a:r>
            <a:rPr lang="en-IN" sz="2800" dirty="0" err="1">
              <a:latin typeface="+mj-lt"/>
            </a:rPr>
            <a:t>Covid</a:t>
          </a:r>
          <a:r>
            <a:rPr lang="en-IN" sz="2800" dirty="0">
              <a:latin typeface="+mj-lt"/>
            </a:rPr>
            <a:t> care </a:t>
          </a:r>
          <a:r>
            <a:rPr lang="en-IN" sz="2800" u="sng" dirty="0">
              <a:latin typeface="+mj-lt"/>
            </a:rPr>
            <a:t>facilities</a:t>
          </a:r>
          <a:r>
            <a:rPr lang="en-IN" sz="2800" dirty="0">
              <a:latin typeface="+mj-lt"/>
            </a:rPr>
            <a:t> to provide care to children with acute </a:t>
          </a:r>
          <a:r>
            <a:rPr lang="en-IN" sz="2800" dirty="0" err="1">
              <a:latin typeface="+mj-lt"/>
            </a:rPr>
            <a:t>Covid</a:t>
          </a:r>
          <a:r>
            <a:rPr lang="en-IN" sz="2800" dirty="0">
              <a:latin typeface="+mj-lt"/>
            </a:rPr>
            <a:t> (Paediatric specific </a:t>
          </a:r>
          <a:r>
            <a:rPr lang="en-IN" sz="2800" u="sng" dirty="0">
              <a:latin typeface="+mj-lt"/>
            </a:rPr>
            <a:t>equipment</a:t>
          </a:r>
          <a:r>
            <a:rPr lang="en-IN" sz="2800" dirty="0">
              <a:latin typeface="+mj-lt"/>
            </a:rPr>
            <a:t>, </a:t>
          </a:r>
          <a:r>
            <a:rPr lang="en-IN" sz="2800" u="sng" dirty="0">
              <a:latin typeface="+mj-lt"/>
            </a:rPr>
            <a:t>infrastructure</a:t>
          </a:r>
          <a:r>
            <a:rPr lang="en-IN" sz="2800" dirty="0">
              <a:latin typeface="+mj-lt"/>
            </a:rPr>
            <a:t> and paediatric </a:t>
          </a:r>
          <a:r>
            <a:rPr lang="en-IN" sz="2800" u="sng" dirty="0">
              <a:latin typeface="+mj-lt"/>
            </a:rPr>
            <a:t>formulations</a:t>
          </a:r>
          <a:endParaRPr lang="en-US" sz="2800" u="sng" dirty="0"/>
        </a:p>
      </dgm:t>
    </dgm:pt>
    <dgm:pt modelId="{567BF56A-B6B7-4ACB-81B9-73A1F9672306}" type="parTrans" cxnId="{B3EF439E-1D7B-4B74-B71A-031B4697BE71}">
      <dgm:prSet/>
      <dgm:spPr/>
      <dgm:t>
        <a:bodyPr/>
        <a:lstStyle/>
        <a:p>
          <a:endParaRPr lang="en-US"/>
        </a:p>
      </dgm:t>
    </dgm:pt>
    <dgm:pt modelId="{1E8F9D0A-124C-4E55-9AA8-7783ACB4A149}" type="sibTrans" cxnId="{B3EF439E-1D7B-4B74-B71A-031B4697BE71}">
      <dgm:prSet/>
      <dgm:spPr/>
      <dgm:t>
        <a:bodyPr/>
        <a:lstStyle/>
        <a:p>
          <a:endParaRPr lang="en-US"/>
        </a:p>
      </dgm:t>
    </dgm:pt>
    <dgm:pt modelId="{65AC0481-46DD-4E23-9536-7E5E0A28390A}">
      <dgm:prSet phldrT="[Text]" custT="1"/>
      <dgm:spPr/>
      <dgm:t>
        <a:bodyPr/>
        <a:lstStyle/>
        <a:p>
          <a:r>
            <a:rPr lang="en-IN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Train</a:t>
          </a:r>
          <a:r>
            <a:rPr lang="en-IN" sz="2800" b="0">
              <a:latin typeface="+mj-lt"/>
            </a:rPr>
            <a:t> </a:t>
          </a:r>
        </a:p>
        <a:p>
          <a:r>
            <a:rPr lang="en-IN" sz="2800" b="0">
              <a:latin typeface="+mj-lt"/>
            </a:rPr>
            <a:t>doctors, nurses, frontline health workers </a:t>
          </a:r>
          <a:endParaRPr lang="en-US" sz="2800" b="0" dirty="0"/>
        </a:p>
      </dgm:t>
    </dgm:pt>
    <dgm:pt modelId="{7D8405A2-7059-4DBF-9A3F-35AB25052FB4}" type="parTrans" cxnId="{D9EFA942-B5FE-40EA-B289-A337083DF390}">
      <dgm:prSet/>
      <dgm:spPr/>
      <dgm:t>
        <a:bodyPr/>
        <a:lstStyle/>
        <a:p>
          <a:endParaRPr lang="en-US"/>
        </a:p>
      </dgm:t>
    </dgm:pt>
    <dgm:pt modelId="{1B3DA7F9-A88C-4897-9168-492C81727EEB}" type="sibTrans" cxnId="{D9EFA942-B5FE-40EA-B289-A337083DF390}">
      <dgm:prSet/>
      <dgm:spPr/>
      <dgm:t>
        <a:bodyPr/>
        <a:lstStyle/>
        <a:p>
          <a:endParaRPr lang="en-US"/>
        </a:p>
      </dgm:t>
    </dgm:pt>
    <dgm:pt modelId="{1DE24867-E3C6-4492-974C-ADF1435FF098}">
      <dgm:prSet phldrT="[Text]" custT="1"/>
      <dgm:spPr/>
      <dgm:t>
        <a:bodyPr/>
        <a:lstStyle/>
        <a:p>
          <a:endParaRPr lang="en-US" sz="2600" dirty="0">
            <a:solidFill>
              <a:schemeClr val="tx1"/>
            </a:solidFill>
          </a:endParaRPr>
        </a:p>
      </dgm:t>
    </dgm:pt>
    <dgm:pt modelId="{1017B00F-60A3-4F81-94DD-7C6F09549D3C}" type="parTrans" cxnId="{92747308-2098-49F0-9120-0B16782737E2}">
      <dgm:prSet/>
      <dgm:spPr/>
      <dgm:t>
        <a:bodyPr/>
        <a:lstStyle/>
        <a:p>
          <a:endParaRPr lang="en-US"/>
        </a:p>
      </dgm:t>
    </dgm:pt>
    <dgm:pt modelId="{CBF93F8F-6DA5-4E82-AA52-DB1C25554FC4}" type="sibTrans" cxnId="{92747308-2098-49F0-9120-0B16782737E2}">
      <dgm:prSet/>
      <dgm:spPr/>
      <dgm:t>
        <a:bodyPr/>
        <a:lstStyle/>
        <a:p>
          <a:endParaRPr lang="en-US"/>
        </a:p>
      </dgm:t>
    </dgm:pt>
    <dgm:pt modelId="{91293B77-4756-49CE-8B67-DF3302B62BDD}">
      <dgm:prSet phldrT="[Text]" custT="1"/>
      <dgm:spPr/>
      <dgm:t>
        <a:bodyPr/>
        <a:lstStyle/>
        <a:p>
          <a:r>
            <a: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Prepare</a:t>
          </a:r>
          <a:r>
            <a:rPr lang="en-US" sz="2800" dirty="0"/>
            <a:t> for any future surge of </a:t>
          </a:r>
          <a:r>
            <a:rPr lang="en-US" sz="2800" dirty="0" err="1"/>
            <a:t>Covid</a:t>
          </a:r>
          <a:r>
            <a:rPr lang="en-US" sz="2800" dirty="0"/>
            <a:t> cases in children</a:t>
          </a:r>
        </a:p>
      </dgm:t>
    </dgm:pt>
    <dgm:pt modelId="{DE124F4E-9E80-4DB0-AF97-4CED241484DF}" type="sibTrans" cxnId="{C977BE18-602E-4A09-94C6-E069AC403413}">
      <dgm:prSet/>
      <dgm:spPr/>
      <dgm:t>
        <a:bodyPr/>
        <a:lstStyle/>
        <a:p>
          <a:endParaRPr lang="en-US"/>
        </a:p>
      </dgm:t>
    </dgm:pt>
    <dgm:pt modelId="{B7BCCB83-6170-463D-AFB5-0BF48222D411}" type="parTrans" cxnId="{C977BE18-602E-4A09-94C6-E069AC403413}">
      <dgm:prSet/>
      <dgm:spPr/>
      <dgm:t>
        <a:bodyPr/>
        <a:lstStyle/>
        <a:p>
          <a:endParaRPr lang="en-US"/>
        </a:p>
      </dgm:t>
    </dgm:pt>
    <dgm:pt modelId="{288BEE25-831A-4896-82D8-A514E80DDABF}" type="pres">
      <dgm:prSet presAssocID="{2950BBE4-C8D8-4A31-8B92-1A61209419D8}" presName="Name0" presStyleCnt="0">
        <dgm:presLayoutVars>
          <dgm:dir/>
          <dgm:resizeHandles val="exact"/>
        </dgm:presLayoutVars>
      </dgm:prSet>
      <dgm:spPr/>
    </dgm:pt>
    <dgm:pt modelId="{E1810874-94C9-4295-9D7E-08DF727E0F9C}" type="pres">
      <dgm:prSet presAssocID="{91293B77-4756-49CE-8B67-DF3302B62BDD}" presName="node" presStyleLbl="node1" presStyleIdx="0" presStyleCnt="3">
        <dgm:presLayoutVars>
          <dgm:bulletEnabled val="1"/>
        </dgm:presLayoutVars>
      </dgm:prSet>
      <dgm:spPr/>
    </dgm:pt>
    <dgm:pt modelId="{568407C9-5E97-4DD0-BDA4-FB07B4078089}" type="pres">
      <dgm:prSet presAssocID="{DE124F4E-9E80-4DB0-AF97-4CED241484DF}" presName="sibTrans" presStyleCnt="0"/>
      <dgm:spPr/>
    </dgm:pt>
    <dgm:pt modelId="{1902E6C3-E2BF-4093-8176-0ADA5695D40F}" type="pres">
      <dgm:prSet presAssocID="{BCDFDA49-0345-4B25-B2A0-0D618E646305}" presName="node" presStyleLbl="node1" presStyleIdx="1" presStyleCnt="3" custScaleX="203216">
        <dgm:presLayoutVars>
          <dgm:bulletEnabled val="1"/>
        </dgm:presLayoutVars>
      </dgm:prSet>
      <dgm:spPr/>
    </dgm:pt>
    <dgm:pt modelId="{8B971D8E-588A-4471-A4FB-04208603BAF4}" type="pres">
      <dgm:prSet presAssocID="{1E8F9D0A-124C-4E55-9AA8-7783ACB4A149}" presName="sibTrans" presStyleCnt="0"/>
      <dgm:spPr/>
    </dgm:pt>
    <dgm:pt modelId="{7B346C2F-4DAC-4479-B9D7-FEEDF87BBEE3}" type="pres">
      <dgm:prSet presAssocID="{65AC0481-46DD-4E23-9536-7E5E0A28390A}" presName="node" presStyleLbl="node1" presStyleIdx="2" presStyleCnt="3">
        <dgm:presLayoutVars>
          <dgm:bulletEnabled val="1"/>
        </dgm:presLayoutVars>
      </dgm:prSet>
      <dgm:spPr/>
    </dgm:pt>
  </dgm:ptLst>
  <dgm:cxnLst>
    <dgm:cxn modelId="{76224D00-4574-4A4B-B030-182BAD4D3E25}" type="presOf" srcId="{2950BBE4-C8D8-4A31-8B92-1A61209419D8}" destId="{288BEE25-831A-4896-82D8-A514E80DDABF}" srcOrd="0" destOrd="0" presId="urn:microsoft.com/office/officeart/2005/8/layout/hList6"/>
    <dgm:cxn modelId="{38CB5304-E3E4-4EB1-8B53-AD9ECDA2423F}" type="presOf" srcId="{1DE24867-E3C6-4492-974C-ADF1435FF098}" destId="{7B346C2F-4DAC-4479-B9D7-FEEDF87BBEE3}" srcOrd="0" destOrd="1" presId="urn:microsoft.com/office/officeart/2005/8/layout/hList6"/>
    <dgm:cxn modelId="{92747308-2098-49F0-9120-0B16782737E2}" srcId="{65AC0481-46DD-4E23-9536-7E5E0A28390A}" destId="{1DE24867-E3C6-4492-974C-ADF1435FF098}" srcOrd="0" destOrd="0" parTransId="{1017B00F-60A3-4F81-94DD-7C6F09549D3C}" sibTransId="{CBF93F8F-6DA5-4E82-AA52-DB1C25554FC4}"/>
    <dgm:cxn modelId="{D053F50A-78B2-483D-B4A2-E3AB75969A33}" type="presOf" srcId="{BCDFDA49-0345-4B25-B2A0-0D618E646305}" destId="{1902E6C3-E2BF-4093-8176-0ADA5695D40F}" srcOrd="0" destOrd="0" presId="urn:microsoft.com/office/officeart/2005/8/layout/hList6"/>
    <dgm:cxn modelId="{C977BE18-602E-4A09-94C6-E069AC403413}" srcId="{2950BBE4-C8D8-4A31-8B92-1A61209419D8}" destId="{91293B77-4756-49CE-8B67-DF3302B62BDD}" srcOrd="0" destOrd="0" parTransId="{B7BCCB83-6170-463D-AFB5-0BF48222D411}" sibTransId="{DE124F4E-9E80-4DB0-AF97-4CED241484DF}"/>
    <dgm:cxn modelId="{2D1B021F-F8B7-49E7-9760-2C6D9BAD6533}" type="presOf" srcId="{91293B77-4756-49CE-8B67-DF3302B62BDD}" destId="{E1810874-94C9-4295-9D7E-08DF727E0F9C}" srcOrd="0" destOrd="0" presId="urn:microsoft.com/office/officeart/2005/8/layout/hList6"/>
    <dgm:cxn modelId="{D9EFA942-B5FE-40EA-B289-A337083DF390}" srcId="{2950BBE4-C8D8-4A31-8B92-1A61209419D8}" destId="{65AC0481-46DD-4E23-9536-7E5E0A28390A}" srcOrd="2" destOrd="0" parTransId="{7D8405A2-7059-4DBF-9A3F-35AB25052FB4}" sibTransId="{1B3DA7F9-A88C-4897-9168-492C81727EEB}"/>
    <dgm:cxn modelId="{8E79C77F-D4D6-418C-9E22-5341F2BE9F32}" type="presOf" srcId="{65AC0481-46DD-4E23-9536-7E5E0A28390A}" destId="{7B346C2F-4DAC-4479-B9D7-FEEDF87BBEE3}" srcOrd="0" destOrd="0" presId="urn:microsoft.com/office/officeart/2005/8/layout/hList6"/>
    <dgm:cxn modelId="{B3EF439E-1D7B-4B74-B71A-031B4697BE71}" srcId="{2950BBE4-C8D8-4A31-8B92-1A61209419D8}" destId="{BCDFDA49-0345-4B25-B2A0-0D618E646305}" srcOrd="1" destOrd="0" parTransId="{567BF56A-B6B7-4ACB-81B9-73A1F9672306}" sibTransId="{1E8F9D0A-124C-4E55-9AA8-7783ACB4A149}"/>
    <dgm:cxn modelId="{E879ED63-D7C7-404F-8472-09903406158E}" type="presParOf" srcId="{288BEE25-831A-4896-82D8-A514E80DDABF}" destId="{E1810874-94C9-4295-9D7E-08DF727E0F9C}" srcOrd="0" destOrd="0" presId="urn:microsoft.com/office/officeart/2005/8/layout/hList6"/>
    <dgm:cxn modelId="{EB55101A-B992-4E67-8DD8-14665878C6B5}" type="presParOf" srcId="{288BEE25-831A-4896-82D8-A514E80DDABF}" destId="{568407C9-5E97-4DD0-BDA4-FB07B4078089}" srcOrd="1" destOrd="0" presId="urn:microsoft.com/office/officeart/2005/8/layout/hList6"/>
    <dgm:cxn modelId="{A644EFB1-70BA-492E-B3FC-7314EE5C74D8}" type="presParOf" srcId="{288BEE25-831A-4896-82D8-A514E80DDABF}" destId="{1902E6C3-E2BF-4093-8176-0ADA5695D40F}" srcOrd="2" destOrd="0" presId="urn:microsoft.com/office/officeart/2005/8/layout/hList6"/>
    <dgm:cxn modelId="{C5BAA0AF-28AE-43C2-BBF8-E165587226D9}" type="presParOf" srcId="{288BEE25-831A-4896-82D8-A514E80DDABF}" destId="{8B971D8E-588A-4471-A4FB-04208603BAF4}" srcOrd="3" destOrd="0" presId="urn:microsoft.com/office/officeart/2005/8/layout/hList6"/>
    <dgm:cxn modelId="{7C0E9174-A0F1-4A0F-A8BE-079ECA7C98B0}" type="presParOf" srcId="{288BEE25-831A-4896-82D8-A514E80DDABF}" destId="{7B346C2F-4DAC-4479-B9D7-FEEDF87BBEE3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2F7490B-622C-4F63-ACEE-1995061BC8BB}" type="doc">
      <dgm:prSet loTypeId="urn:microsoft.com/office/officeart/2005/8/layout/pyramid1" loCatId="pyramid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2AD0EBA-E369-4CE0-9897-46546A296A7C}">
      <dgm:prSet phldrT="[Text]" custT="1"/>
      <dgm:spPr/>
      <dgm:t>
        <a:bodyPr/>
        <a:lstStyle/>
        <a:p>
          <a:r>
            <a:rPr lang="en-US" sz="2400" dirty="0">
              <a:highlight>
                <a:srgbClr val="FFFF00"/>
              </a:highlight>
            </a:rPr>
            <a:t>CHC/DH</a:t>
          </a:r>
        </a:p>
        <a:p>
          <a:r>
            <a:rPr lang="en-US" sz="2400" dirty="0"/>
            <a:t>Specialists</a:t>
          </a:r>
        </a:p>
      </dgm:t>
    </dgm:pt>
    <dgm:pt modelId="{A49F4DC5-C447-4AB6-8DB3-9A3F24A5B667}" type="parTrans" cxnId="{CF5BB756-51B2-49B9-BD03-1E6F4B50949B}">
      <dgm:prSet/>
      <dgm:spPr/>
      <dgm:t>
        <a:bodyPr/>
        <a:lstStyle/>
        <a:p>
          <a:endParaRPr lang="en-US"/>
        </a:p>
      </dgm:t>
    </dgm:pt>
    <dgm:pt modelId="{F5B40BDF-826F-4840-BECF-2F89B2708210}" type="sibTrans" cxnId="{CF5BB756-51B2-49B9-BD03-1E6F4B50949B}">
      <dgm:prSet/>
      <dgm:spPr/>
      <dgm:t>
        <a:bodyPr/>
        <a:lstStyle/>
        <a:p>
          <a:endParaRPr lang="en-US"/>
        </a:p>
      </dgm:t>
    </dgm:pt>
    <dgm:pt modelId="{3FBCA0FE-D9F2-4116-AFB1-6C94107894E4}">
      <dgm:prSet phldrT="[Text]"/>
      <dgm:spPr/>
      <dgm:t>
        <a:bodyPr/>
        <a:lstStyle/>
        <a:p>
          <a:r>
            <a:rPr lang="en-US" u="sng" dirty="0">
              <a:highlight>
                <a:srgbClr val="FFFF00"/>
              </a:highlight>
            </a:rPr>
            <a:t>Primary Health Centre (PHC)</a:t>
          </a:r>
        </a:p>
        <a:p>
          <a:r>
            <a:rPr lang="en-US" dirty="0"/>
            <a:t>MO &amp; SN</a:t>
          </a:r>
        </a:p>
      </dgm:t>
    </dgm:pt>
    <dgm:pt modelId="{E9590D3F-BA19-4244-A311-2B76FEB32E70}" type="parTrans" cxnId="{F6A70AD4-91CB-4C21-B11A-02D6551A58C0}">
      <dgm:prSet/>
      <dgm:spPr/>
      <dgm:t>
        <a:bodyPr/>
        <a:lstStyle/>
        <a:p>
          <a:endParaRPr lang="en-US"/>
        </a:p>
      </dgm:t>
    </dgm:pt>
    <dgm:pt modelId="{5EE9EACB-11BA-42D7-B9C8-3C2575B2D8DF}" type="sibTrans" cxnId="{F6A70AD4-91CB-4C21-B11A-02D6551A58C0}">
      <dgm:prSet/>
      <dgm:spPr/>
      <dgm:t>
        <a:bodyPr/>
        <a:lstStyle/>
        <a:p>
          <a:endParaRPr lang="en-US"/>
        </a:p>
      </dgm:t>
    </dgm:pt>
    <dgm:pt modelId="{7BBA5D92-F0F9-47F5-885E-D3C3FFA3BDD0}">
      <dgm:prSet phldrT="[Text]"/>
      <dgm:spPr/>
      <dgm:t>
        <a:bodyPr/>
        <a:lstStyle/>
        <a:p>
          <a:r>
            <a:rPr lang="en-US" dirty="0">
              <a:highlight>
                <a:srgbClr val="FFFF00"/>
              </a:highlight>
            </a:rPr>
            <a:t>Health &amp; Wellness Centre (HWC)</a:t>
          </a:r>
        </a:p>
        <a:p>
          <a:r>
            <a:rPr lang="en-US" dirty="0"/>
            <a:t>CHO</a:t>
          </a:r>
        </a:p>
      </dgm:t>
    </dgm:pt>
    <dgm:pt modelId="{60A371E2-EA56-48B5-A41F-94546B4793A7}" type="parTrans" cxnId="{CF444606-8773-4761-AB02-C8E9217948D8}">
      <dgm:prSet/>
      <dgm:spPr/>
      <dgm:t>
        <a:bodyPr/>
        <a:lstStyle/>
        <a:p>
          <a:endParaRPr lang="en-US"/>
        </a:p>
      </dgm:t>
    </dgm:pt>
    <dgm:pt modelId="{83C42C0E-ED6A-4EC6-A204-912E330311EC}" type="sibTrans" cxnId="{CF444606-8773-4761-AB02-C8E9217948D8}">
      <dgm:prSet/>
      <dgm:spPr/>
      <dgm:t>
        <a:bodyPr/>
        <a:lstStyle/>
        <a:p>
          <a:endParaRPr lang="en-US"/>
        </a:p>
      </dgm:t>
    </dgm:pt>
    <dgm:pt modelId="{A16265F8-B9DB-415E-8923-09AA51BACB38}">
      <dgm:prSet/>
      <dgm:spPr/>
      <dgm:t>
        <a:bodyPr/>
        <a:lstStyle/>
        <a:p>
          <a:r>
            <a:rPr lang="en-US" dirty="0">
              <a:highlight>
                <a:srgbClr val="FFFF00"/>
              </a:highlight>
            </a:rPr>
            <a:t>Home &amp; Community</a:t>
          </a:r>
        </a:p>
        <a:p>
          <a:r>
            <a:rPr lang="en-US" dirty="0"/>
            <a:t>ASHA &amp; MPW</a:t>
          </a:r>
        </a:p>
      </dgm:t>
    </dgm:pt>
    <dgm:pt modelId="{2AAA19A3-79B5-4C25-8A6A-E7C233FCD76D}" type="parTrans" cxnId="{828B5259-A9B3-4F34-84E1-27F6D86249DA}">
      <dgm:prSet/>
      <dgm:spPr/>
      <dgm:t>
        <a:bodyPr/>
        <a:lstStyle/>
        <a:p>
          <a:endParaRPr lang="en-US"/>
        </a:p>
      </dgm:t>
    </dgm:pt>
    <dgm:pt modelId="{B6FCFDB2-ECF1-498F-8773-C314DC89459E}" type="sibTrans" cxnId="{828B5259-A9B3-4F34-84E1-27F6D86249DA}">
      <dgm:prSet/>
      <dgm:spPr/>
      <dgm:t>
        <a:bodyPr/>
        <a:lstStyle/>
        <a:p>
          <a:endParaRPr lang="en-US"/>
        </a:p>
      </dgm:t>
    </dgm:pt>
    <dgm:pt modelId="{DD520C07-8B39-4F6E-AAAE-F03DD065CE1F}" type="pres">
      <dgm:prSet presAssocID="{62F7490B-622C-4F63-ACEE-1995061BC8BB}" presName="Name0" presStyleCnt="0">
        <dgm:presLayoutVars>
          <dgm:dir/>
          <dgm:animLvl val="lvl"/>
          <dgm:resizeHandles val="exact"/>
        </dgm:presLayoutVars>
      </dgm:prSet>
      <dgm:spPr/>
    </dgm:pt>
    <dgm:pt modelId="{3B1BFF45-30B2-44A7-9D0E-51D7B6C1D6AB}" type="pres">
      <dgm:prSet presAssocID="{F2AD0EBA-E369-4CE0-9897-46546A296A7C}" presName="Name8" presStyleCnt="0"/>
      <dgm:spPr/>
    </dgm:pt>
    <dgm:pt modelId="{4A9CD8B1-9436-4762-9B6F-7B00A5DADDEB}" type="pres">
      <dgm:prSet presAssocID="{F2AD0EBA-E369-4CE0-9897-46546A296A7C}" presName="level" presStyleLbl="node1" presStyleIdx="0" presStyleCnt="4">
        <dgm:presLayoutVars>
          <dgm:chMax val="1"/>
          <dgm:bulletEnabled val="1"/>
        </dgm:presLayoutVars>
      </dgm:prSet>
      <dgm:spPr/>
    </dgm:pt>
    <dgm:pt modelId="{8C550E3E-6EAB-4021-8DD6-112600851DB0}" type="pres">
      <dgm:prSet presAssocID="{F2AD0EBA-E369-4CE0-9897-46546A296A7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1102495-5675-46B1-9947-7A1739DE3CE0}" type="pres">
      <dgm:prSet presAssocID="{3FBCA0FE-D9F2-4116-AFB1-6C94107894E4}" presName="Name8" presStyleCnt="0"/>
      <dgm:spPr/>
    </dgm:pt>
    <dgm:pt modelId="{7C590F5E-6A80-4899-BFEC-FFBA25B75DBC}" type="pres">
      <dgm:prSet presAssocID="{3FBCA0FE-D9F2-4116-AFB1-6C94107894E4}" presName="level" presStyleLbl="node1" presStyleIdx="1" presStyleCnt="4">
        <dgm:presLayoutVars>
          <dgm:chMax val="1"/>
          <dgm:bulletEnabled val="1"/>
        </dgm:presLayoutVars>
      </dgm:prSet>
      <dgm:spPr/>
    </dgm:pt>
    <dgm:pt modelId="{158133C6-EB8F-4BC1-B1BD-DE91CD20D771}" type="pres">
      <dgm:prSet presAssocID="{3FBCA0FE-D9F2-4116-AFB1-6C94107894E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B39B793-FBDE-40FB-B540-F037B60ED65F}" type="pres">
      <dgm:prSet presAssocID="{7BBA5D92-F0F9-47F5-885E-D3C3FFA3BDD0}" presName="Name8" presStyleCnt="0"/>
      <dgm:spPr/>
    </dgm:pt>
    <dgm:pt modelId="{93495CD2-FD63-493E-BBAC-6B3FD54EAFFC}" type="pres">
      <dgm:prSet presAssocID="{7BBA5D92-F0F9-47F5-885E-D3C3FFA3BDD0}" presName="level" presStyleLbl="node1" presStyleIdx="2" presStyleCnt="4">
        <dgm:presLayoutVars>
          <dgm:chMax val="1"/>
          <dgm:bulletEnabled val="1"/>
        </dgm:presLayoutVars>
      </dgm:prSet>
      <dgm:spPr/>
    </dgm:pt>
    <dgm:pt modelId="{ECF1438C-A34D-4E4A-86B1-3E9ADD93BF6B}" type="pres">
      <dgm:prSet presAssocID="{7BBA5D92-F0F9-47F5-885E-D3C3FFA3BDD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3CA5D36-0007-4F48-96E7-C4AAC8A4CB2B}" type="pres">
      <dgm:prSet presAssocID="{A16265F8-B9DB-415E-8923-09AA51BACB38}" presName="Name8" presStyleCnt="0"/>
      <dgm:spPr/>
    </dgm:pt>
    <dgm:pt modelId="{CBBCB3B5-A1C1-416B-9A30-99A15B7C7E66}" type="pres">
      <dgm:prSet presAssocID="{A16265F8-B9DB-415E-8923-09AA51BACB38}" presName="level" presStyleLbl="node1" presStyleIdx="3" presStyleCnt="4">
        <dgm:presLayoutVars>
          <dgm:chMax val="1"/>
          <dgm:bulletEnabled val="1"/>
        </dgm:presLayoutVars>
      </dgm:prSet>
      <dgm:spPr/>
    </dgm:pt>
    <dgm:pt modelId="{7B6BE186-3603-41D6-97FC-B3B4C6E79BB1}" type="pres">
      <dgm:prSet presAssocID="{A16265F8-B9DB-415E-8923-09AA51BACB38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CF444606-8773-4761-AB02-C8E9217948D8}" srcId="{62F7490B-622C-4F63-ACEE-1995061BC8BB}" destId="{7BBA5D92-F0F9-47F5-885E-D3C3FFA3BDD0}" srcOrd="2" destOrd="0" parTransId="{60A371E2-EA56-48B5-A41F-94546B4793A7}" sibTransId="{83C42C0E-ED6A-4EC6-A204-912E330311EC}"/>
    <dgm:cxn modelId="{A3EAE911-4FD0-4787-BCE2-3F3E00FC2FF6}" type="presOf" srcId="{A16265F8-B9DB-415E-8923-09AA51BACB38}" destId="{7B6BE186-3603-41D6-97FC-B3B4C6E79BB1}" srcOrd="1" destOrd="0" presId="urn:microsoft.com/office/officeart/2005/8/layout/pyramid1"/>
    <dgm:cxn modelId="{35982D5E-6DB4-4CC6-8BFC-ABA84B62D857}" type="presOf" srcId="{62F7490B-622C-4F63-ACEE-1995061BC8BB}" destId="{DD520C07-8B39-4F6E-AAAE-F03DD065CE1F}" srcOrd="0" destOrd="0" presId="urn:microsoft.com/office/officeart/2005/8/layout/pyramid1"/>
    <dgm:cxn modelId="{4103BC64-C3AC-4FE6-9E8C-A670F23C4E97}" type="presOf" srcId="{F2AD0EBA-E369-4CE0-9897-46546A296A7C}" destId="{8C550E3E-6EAB-4021-8DD6-112600851DB0}" srcOrd="1" destOrd="0" presId="urn:microsoft.com/office/officeart/2005/8/layout/pyramid1"/>
    <dgm:cxn modelId="{69F7224B-0A97-4BC5-BC69-E2A37F2B8FC2}" type="presOf" srcId="{7BBA5D92-F0F9-47F5-885E-D3C3FFA3BDD0}" destId="{ECF1438C-A34D-4E4A-86B1-3E9ADD93BF6B}" srcOrd="1" destOrd="0" presId="urn:microsoft.com/office/officeart/2005/8/layout/pyramid1"/>
    <dgm:cxn modelId="{CF5BB756-51B2-49B9-BD03-1E6F4B50949B}" srcId="{62F7490B-622C-4F63-ACEE-1995061BC8BB}" destId="{F2AD0EBA-E369-4CE0-9897-46546A296A7C}" srcOrd="0" destOrd="0" parTransId="{A49F4DC5-C447-4AB6-8DB3-9A3F24A5B667}" sibTransId="{F5B40BDF-826F-4840-BECF-2F89B2708210}"/>
    <dgm:cxn modelId="{828B5259-A9B3-4F34-84E1-27F6D86249DA}" srcId="{62F7490B-622C-4F63-ACEE-1995061BC8BB}" destId="{A16265F8-B9DB-415E-8923-09AA51BACB38}" srcOrd="3" destOrd="0" parTransId="{2AAA19A3-79B5-4C25-8A6A-E7C233FCD76D}" sibTransId="{B6FCFDB2-ECF1-498F-8773-C314DC89459E}"/>
    <dgm:cxn modelId="{F6DEB97A-7865-481E-9E62-6A3CF5AF1D77}" type="presOf" srcId="{3FBCA0FE-D9F2-4116-AFB1-6C94107894E4}" destId="{7C590F5E-6A80-4899-BFEC-FFBA25B75DBC}" srcOrd="0" destOrd="0" presId="urn:microsoft.com/office/officeart/2005/8/layout/pyramid1"/>
    <dgm:cxn modelId="{8057957E-D7E7-4D23-8F42-8BCEB156AA83}" type="presOf" srcId="{7BBA5D92-F0F9-47F5-885E-D3C3FFA3BDD0}" destId="{93495CD2-FD63-493E-BBAC-6B3FD54EAFFC}" srcOrd="0" destOrd="0" presId="urn:microsoft.com/office/officeart/2005/8/layout/pyramid1"/>
    <dgm:cxn modelId="{F0AFA39A-8447-4430-8FC4-2C5FC7C852F6}" type="presOf" srcId="{3FBCA0FE-D9F2-4116-AFB1-6C94107894E4}" destId="{158133C6-EB8F-4BC1-B1BD-DE91CD20D771}" srcOrd="1" destOrd="0" presId="urn:microsoft.com/office/officeart/2005/8/layout/pyramid1"/>
    <dgm:cxn modelId="{AD89A9B2-FC87-4620-B729-2EAC0752A161}" type="presOf" srcId="{F2AD0EBA-E369-4CE0-9897-46546A296A7C}" destId="{4A9CD8B1-9436-4762-9B6F-7B00A5DADDEB}" srcOrd="0" destOrd="0" presId="urn:microsoft.com/office/officeart/2005/8/layout/pyramid1"/>
    <dgm:cxn modelId="{F6A70AD4-91CB-4C21-B11A-02D6551A58C0}" srcId="{62F7490B-622C-4F63-ACEE-1995061BC8BB}" destId="{3FBCA0FE-D9F2-4116-AFB1-6C94107894E4}" srcOrd="1" destOrd="0" parTransId="{E9590D3F-BA19-4244-A311-2B76FEB32E70}" sibTransId="{5EE9EACB-11BA-42D7-B9C8-3C2575B2D8DF}"/>
    <dgm:cxn modelId="{808339EF-12DC-414F-B416-BB0E05706003}" type="presOf" srcId="{A16265F8-B9DB-415E-8923-09AA51BACB38}" destId="{CBBCB3B5-A1C1-416B-9A30-99A15B7C7E66}" srcOrd="0" destOrd="0" presId="urn:microsoft.com/office/officeart/2005/8/layout/pyramid1"/>
    <dgm:cxn modelId="{E875777F-FD79-426A-B713-31FF2B1FB0A6}" type="presParOf" srcId="{DD520C07-8B39-4F6E-AAAE-F03DD065CE1F}" destId="{3B1BFF45-30B2-44A7-9D0E-51D7B6C1D6AB}" srcOrd="0" destOrd="0" presId="urn:microsoft.com/office/officeart/2005/8/layout/pyramid1"/>
    <dgm:cxn modelId="{2CCBB5BA-1213-4EC5-9445-12318579FC88}" type="presParOf" srcId="{3B1BFF45-30B2-44A7-9D0E-51D7B6C1D6AB}" destId="{4A9CD8B1-9436-4762-9B6F-7B00A5DADDEB}" srcOrd="0" destOrd="0" presId="urn:microsoft.com/office/officeart/2005/8/layout/pyramid1"/>
    <dgm:cxn modelId="{A31EA628-74F9-45C5-99B6-16DCE3494AA5}" type="presParOf" srcId="{3B1BFF45-30B2-44A7-9D0E-51D7B6C1D6AB}" destId="{8C550E3E-6EAB-4021-8DD6-112600851DB0}" srcOrd="1" destOrd="0" presId="urn:microsoft.com/office/officeart/2005/8/layout/pyramid1"/>
    <dgm:cxn modelId="{EC870EBE-58C6-4709-9EFA-5E5DBFF61B68}" type="presParOf" srcId="{DD520C07-8B39-4F6E-AAAE-F03DD065CE1F}" destId="{81102495-5675-46B1-9947-7A1739DE3CE0}" srcOrd="1" destOrd="0" presId="urn:microsoft.com/office/officeart/2005/8/layout/pyramid1"/>
    <dgm:cxn modelId="{CAB9D632-C66C-45CE-95B4-0E2C407F37D7}" type="presParOf" srcId="{81102495-5675-46B1-9947-7A1739DE3CE0}" destId="{7C590F5E-6A80-4899-BFEC-FFBA25B75DBC}" srcOrd="0" destOrd="0" presId="urn:microsoft.com/office/officeart/2005/8/layout/pyramid1"/>
    <dgm:cxn modelId="{030F6292-7C41-4DFE-8DF3-A71D4B2A96AF}" type="presParOf" srcId="{81102495-5675-46B1-9947-7A1739DE3CE0}" destId="{158133C6-EB8F-4BC1-B1BD-DE91CD20D771}" srcOrd="1" destOrd="0" presId="urn:microsoft.com/office/officeart/2005/8/layout/pyramid1"/>
    <dgm:cxn modelId="{CA78D103-2845-4F3F-9E94-F09EED9C4BCC}" type="presParOf" srcId="{DD520C07-8B39-4F6E-AAAE-F03DD065CE1F}" destId="{9B39B793-FBDE-40FB-B540-F037B60ED65F}" srcOrd="2" destOrd="0" presId="urn:microsoft.com/office/officeart/2005/8/layout/pyramid1"/>
    <dgm:cxn modelId="{53A2871D-0B88-464B-8994-247A836BEE35}" type="presParOf" srcId="{9B39B793-FBDE-40FB-B540-F037B60ED65F}" destId="{93495CD2-FD63-493E-BBAC-6B3FD54EAFFC}" srcOrd="0" destOrd="0" presId="urn:microsoft.com/office/officeart/2005/8/layout/pyramid1"/>
    <dgm:cxn modelId="{63237391-2F4B-4F60-915A-3C06827B29F4}" type="presParOf" srcId="{9B39B793-FBDE-40FB-B540-F037B60ED65F}" destId="{ECF1438C-A34D-4E4A-86B1-3E9ADD93BF6B}" srcOrd="1" destOrd="0" presId="urn:microsoft.com/office/officeart/2005/8/layout/pyramid1"/>
    <dgm:cxn modelId="{D633738F-B79D-42CB-A16F-496BA065136B}" type="presParOf" srcId="{DD520C07-8B39-4F6E-AAAE-F03DD065CE1F}" destId="{43CA5D36-0007-4F48-96E7-C4AAC8A4CB2B}" srcOrd="3" destOrd="0" presId="urn:microsoft.com/office/officeart/2005/8/layout/pyramid1"/>
    <dgm:cxn modelId="{BBCB47C6-F2B7-4EE7-B657-FE451F71DD48}" type="presParOf" srcId="{43CA5D36-0007-4F48-96E7-C4AAC8A4CB2B}" destId="{CBBCB3B5-A1C1-416B-9A30-99A15B7C7E66}" srcOrd="0" destOrd="0" presId="urn:microsoft.com/office/officeart/2005/8/layout/pyramid1"/>
    <dgm:cxn modelId="{066A6546-88AB-4BC1-9ADB-2DD4E6A88093}" type="presParOf" srcId="{43CA5D36-0007-4F48-96E7-C4AAC8A4CB2B}" destId="{7B6BE186-3603-41D6-97FC-B3B4C6E79BB1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A9AB9D7-C74E-4AB4-9478-832D17CB6CEA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EDF6A21-CEC2-4D8B-8FD3-72F467747D1B}">
      <dgm:prSet phldrT="[Text]" custT="1"/>
      <dgm:spPr/>
      <dgm:t>
        <a:bodyPr/>
        <a:lstStyle/>
        <a:p>
          <a:r>
            <a:rPr lang="en-IN" sz="2400" b="1" dirty="0">
              <a:highlight>
                <a:srgbClr val="0000FF"/>
              </a:highlight>
              <a:latin typeface="+mj-lt"/>
            </a:rPr>
            <a:t>Education on COVID appropriate behaviour</a:t>
          </a:r>
        </a:p>
        <a:p>
          <a:r>
            <a:rPr lang="en-IN" sz="2400" dirty="0">
              <a:latin typeface="+mj-lt"/>
            </a:rPr>
            <a:t>To reduce new infections especially children</a:t>
          </a:r>
        </a:p>
        <a:p>
          <a:r>
            <a:rPr lang="en-IN" sz="2400" dirty="0">
              <a:latin typeface="+mj-lt"/>
            </a:rPr>
            <a:t> </a:t>
          </a:r>
          <a:endParaRPr lang="en-US" sz="3200" dirty="0">
            <a:solidFill>
              <a:schemeClr val="tx1"/>
            </a:solidFill>
          </a:endParaRPr>
        </a:p>
      </dgm:t>
    </dgm:pt>
    <dgm:pt modelId="{938916BF-21CD-46FC-83B2-FD982D47C6C9}" type="parTrans" cxnId="{CAF8F583-8E4C-493C-AA8A-971F66EC284B}">
      <dgm:prSet/>
      <dgm:spPr/>
      <dgm:t>
        <a:bodyPr/>
        <a:lstStyle/>
        <a:p>
          <a:endParaRPr lang="en-US"/>
        </a:p>
      </dgm:t>
    </dgm:pt>
    <dgm:pt modelId="{47A9D3C3-BE28-43EB-A975-1050DECD1C10}" type="sibTrans" cxnId="{CAF8F583-8E4C-493C-AA8A-971F66EC284B}">
      <dgm:prSet/>
      <dgm:spPr/>
      <dgm:t>
        <a:bodyPr/>
        <a:lstStyle/>
        <a:p>
          <a:endParaRPr lang="en-US"/>
        </a:p>
      </dgm:t>
    </dgm:pt>
    <dgm:pt modelId="{FB588F2E-F6F6-4522-837B-91DA9FBBA38E}">
      <dgm:prSet phldrT="[Text]"/>
      <dgm:spPr/>
      <dgm:t>
        <a:bodyPr/>
        <a:lstStyle/>
        <a:p>
          <a:r>
            <a:rPr lang="en-IN" b="1" dirty="0">
              <a:highlight>
                <a:srgbClr val="0000FF"/>
              </a:highlight>
              <a:latin typeface="+mj-lt"/>
            </a:rPr>
            <a:t>Care of the COVID infected children by </a:t>
          </a:r>
        </a:p>
        <a:p>
          <a:r>
            <a:rPr lang="en-IN" dirty="0">
              <a:latin typeface="+mj-lt"/>
            </a:rPr>
            <a:t>early </a:t>
          </a:r>
          <a:r>
            <a:rPr lang="en-IN" b="1" dirty="0">
              <a:latin typeface="+mj-lt"/>
            </a:rPr>
            <a:t>identification</a:t>
          </a:r>
          <a:r>
            <a:rPr lang="en-IN" dirty="0">
              <a:latin typeface="+mj-lt"/>
            </a:rPr>
            <a:t>, strengthening </a:t>
          </a:r>
          <a:r>
            <a:rPr lang="en-IN" b="1" dirty="0">
              <a:latin typeface="+mj-lt"/>
            </a:rPr>
            <a:t>support</a:t>
          </a:r>
          <a:r>
            <a:rPr lang="en-IN" dirty="0">
              <a:latin typeface="+mj-lt"/>
            </a:rPr>
            <a:t> for home isolation and timely </a:t>
          </a:r>
          <a:r>
            <a:rPr lang="en-IN" b="1" dirty="0">
              <a:latin typeface="+mj-lt"/>
            </a:rPr>
            <a:t>referral</a:t>
          </a:r>
          <a:r>
            <a:rPr lang="en-IN" dirty="0">
              <a:latin typeface="+mj-lt"/>
            </a:rPr>
            <a:t> to higher levels of care</a:t>
          </a:r>
          <a:endParaRPr lang="en-US" dirty="0"/>
        </a:p>
      </dgm:t>
    </dgm:pt>
    <dgm:pt modelId="{1B7C0BAB-0FA5-4045-BA79-19FA2787B7D2}" type="parTrans" cxnId="{3E9FF685-E6A5-4A45-B898-5BB880A87D6D}">
      <dgm:prSet/>
      <dgm:spPr/>
      <dgm:t>
        <a:bodyPr/>
        <a:lstStyle/>
        <a:p>
          <a:endParaRPr lang="en-US"/>
        </a:p>
      </dgm:t>
    </dgm:pt>
    <dgm:pt modelId="{7974A236-4917-4650-B4E1-CE6B1AA46EB7}" type="sibTrans" cxnId="{3E9FF685-E6A5-4A45-B898-5BB880A87D6D}">
      <dgm:prSet/>
      <dgm:spPr/>
      <dgm:t>
        <a:bodyPr/>
        <a:lstStyle/>
        <a:p>
          <a:endParaRPr lang="en-US"/>
        </a:p>
      </dgm:t>
    </dgm:pt>
    <dgm:pt modelId="{AD70FB47-C95D-467C-9885-3BE377C7151B}">
      <dgm:prSet phldrT="[Text]"/>
      <dgm:spPr/>
      <dgm:t>
        <a:bodyPr/>
        <a:lstStyle/>
        <a:p>
          <a:r>
            <a:rPr lang="en-IN" b="1" dirty="0">
              <a:highlight>
                <a:srgbClr val="0000FF"/>
              </a:highlight>
              <a:latin typeface="+mj-lt"/>
            </a:rPr>
            <a:t>Encouraging and facilitating COVID Vaccination </a:t>
          </a:r>
        </a:p>
        <a:p>
          <a:r>
            <a:rPr lang="en-IN" dirty="0">
              <a:latin typeface="+mj-lt"/>
            </a:rPr>
            <a:t>to all eligible especially parents and caregivers of children</a:t>
          </a:r>
          <a:endParaRPr lang="en-US" dirty="0"/>
        </a:p>
      </dgm:t>
    </dgm:pt>
    <dgm:pt modelId="{E3B4346F-0F4C-4C93-A3D8-187F760AEF73}" type="parTrans" cxnId="{BA90C470-779C-4335-902A-0364158EF0A3}">
      <dgm:prSet/>
      <dgm:spPr/>
      <dgm:t>
        <a:bodyPr/>
        <a:lstStyle/>
        <a:p>
          <a:endParaRPr lang="en-US"/>
        </a:p>
      </dgm:t>
    </dgm:pt>
    <dgm:pt modelId="{D884EF8C-31FF-4E62-BB8A-C79926B16B99}" type="sibTrans" cxnId="{BA90C470-779C-4335-902A-0364158EF0A3}">
      <dgm:prSet/>
      <dgm:spPr/>
      <dgm:t>
        <a:bodyPr/>
        <a:lstStyle/>
        <a:p>
          <a:endParaRPr lang="en-US"/>
        </a:p>
      </dgm:t>
    </dgm:pt>
    <dgm:pt modelId="{DC7DA558-1F63-48D2-ADC5-B97585AABFA5}">
      <dgm:prSet phldrT="[Text]"/>
      <dgm:spPr/>
      <dgm:t>
        <a:bodyPr/>
        <a:lstStyle/>
        <a:p>
          <a:r>
            <a:rPr lang="en-IN" b="1" dirty="0">
              <a:highlight>
                <a:srgbClr val="0000FF"/>
              </a:highlight>
              <a:latin typeface="+mj-lt"/>
            </a:rPr>
            <a:t>Continue other essential health services </a:t>
          </a:r>
        </a:p>
        <a:p>
          <a:r>
            <a:rPr lang="en-IN" dirty="0">
              <a:latin typeface="+mj-lt"/>
            </a:rPr>
            <a:t>of the Primary Health care package – RMNCHA, NCDs and others</a:t>
          </a:r>
          <a:endParaRPr lang="en-US" dirty="0"/>
        </a:p>
      </dgm:t>
    </dgm:pt>
    <dgm:pt modelId="{3B33E201-C0B6-48FD-98CD-CC22E0933CA3}" type="parTrans" cxnId="{33F363DA-3300-45A2-9145-D72FB24FB882}">
      <dgm:prSet/>
      <dgm:spPr/>
      <dgm:t>
        <a:bodyPr/>
        <a:lstStyle/>
        <a:p>
          <a:endParaRPr lang="en-US"/>
        </a:p>
      </dgm:t>
    </dgm:pt>
    <dgm:pt modelId="{06F08D8B-3589-4DF1-AEC4-6C406CAAF8BA}" type="sibTrans" cxnId="{33F363DA-3300-45A2-9145-D72FB24FB882}">
      <dgm:prSet/>
      <dgm:spPr/>
      <dgm:t>
        <a:bodyPr/>
        <a:lstStyle/>
        <a:p>
          <a:endParaRPr lang="en-US"/>
        </a:p>
      </dgm:t>
    </dgm:pt>
    <dgm:pt modelId="{6BB45FA9-D36F-4AE9-B2A6-935C365D4625}" type="pres">
      <dgm:prSet presAssocID="{DA9AB9D7-C74E-4AB4-9478-832D17CB6CEA}" presName="diagram" presStyleCnt="0">
        <dgm:presLayoutVars>
          <dgm:dir/>
          <dgm:resizeHandles val="exact"/>
        </dgm:presLayoutVars>
      </dgm:prSet>
      <dgm:spPr/>
    </dgm:pt>
    <dgm:pt modelId="{3B252435-AA25-489B-A5F4-93722A903CD3}" type="pres">
      <dgm:prSet presAssocID="{EEDF6A21-CEC2-4D8B-8FD3-72F467747D1B}" presName="node" presStyleLbl="node1" presStyleIdx="0" presStyleCnt="4">
        <dgm:presLayoutVars>
          <dgm:bulletEnabled val="1"/>
        </dgm:presLayoutVars>
      </dgm:prSet>
      <dgm:spPr/>
    </dgm:pt>
    <dgm:pt modelId="{06CF3F15-570F-43C3-8884-2D68B48DDAA1}" type="pres">
      <dgm:prSet presAssocID="{47A9D3C3-BE28-43EB-A975-1050DECD1C10}" presName="sibTrans" presStyleCnt="0"/>
      <dgm:spPr/>
    </dgm:pt>
    <dgm:pt modelId="{568F7FCE-1E32-4531-9133-7AB67EB08FDE}" type="pres">
      <dgm:prSet presAssocID="{FB588F2E-F6F6-4522-837B-91DA9FBBA38E}" presName="node" presStyleLbl="node1" presStyleIdx="1" presStyleCnt="4">
        <dgm:presLayoutVars>
          <dgm:bulletEnabled val="1"/>
        </dgm:presLayoutVars>
      </dgm:prSet>
      <dgm:spPr/>
    </dgm:pt>
    <dgm:pt modelId="{A58C4333-8341-4F75-A61A-CA7A524DA5FB}" type="pres">
      <dgm:prSet presAssocID="{7974A236-4917-4650-B4E1-CE6B1AA46EB7}" presName="sibTrans" presStyleCnt="0"/>
      <dgm:spPr/>
    </dgm:pt>
    <dgm:pt modelId="{D6360013-CB5D-40EE-A49B-E5F836AE9BDB}" type="pres">
      <dgm:prSet presAssocID="{AD70FB47-C95D-467C-9885-3BE377C7151B}" presName="node" presStyleLbl="node1" presStyleIdx="2" presStyleCnt="4">
        <dgm:presLayoutVars>
          <dgm:bulletEnabled val="1"/>
        </dgm:presLayoutVars>
      </dgm:prSet>
      <dgm:spPr/>
    </dgm:pt>
    <dgm:pt modelId="{F938E069-93DF-4B65-B99E-D05D783F484B}" type="pres">
      <dgm:prSet presAssocID="{D884EF8C-31FF-4E62-BB8A-C79926B16B99}" presName="sibTrans" presStyleCnt="0"/>
      <dgm:spPr/>
    </dgm:pt>
    <dgm:pt modelId="{A3E2A1A2-BD6E-4497-B1C6-C49FEE9B0D0A}" type="pres">
      <dgm:prSet presAssocID="{DC7DA558-1F63-48D2-ADC5-B97585AABFA5}" presName="node" presStyleLbl="node1" presStyleIdx="3" presStyleCnt="4">
        <dgm:presLayoutVars>
          <dgm:bulletEnabled val="1"/>
        </dgm:presLayoutVars>
      </dgm:prSet>
      <dgm:spPr/>
    </dgm:pt>
  </dgm:ptLst>
  <dgm:cxnLst>
    <dgm:cxn modelId="{CEF78E05-8565-48AF-827C-C477F23DAF84}" type="presOf" srcId="{AD70FB47-C95D-467C-9885-3BE377C7151B}" destId="{D6360013-CB5D-40EE-A49B-E5F836AE9BDB}" srcOrd="0" destOrd="0" presId="urn:microsoft.com/office/officeart/2005/8/layout/default#1"/>
    <dgm:cxn modelId="{BA90C470-779C-4335-902A-0364158EF0A3}" srcId="{DA9AB9D7-C74E-4AB4-9478-832D17CB6CEA}" destId="{AD70FB47-C95D-467C-9885-3BE377C7151B}" srcOrd="2" destOrd="0" parTransId="{E3B4346F-0F4C-4C93-A3D8-187F760AEF73}" sibTransId="{D884EF8C-31FF-4E62-BB8A-C79926B16B99}"/>
    <dgm:cxn modelId="{ADF6FA58-B06E-4DF5-AC47-ED4754D724DA}" type="presOf" srcId="{DC7DA558-1F63-48D2-ADC5-B97585AABFA5}" destId="{A3E2A1A2-BD6E-4497-B1C6-C49FEE9B0D0A}" srcOrd="0" destOrd="0" presId="urn:microsoft.com/office/officeart/2005/8/layout/default#1"/>
    <dgm:cxn modelId="{57ADDE7D-D7F1-4AEB-864F-E1582530C22A}" type="presOf" srcId="{DA9AB9D7-C74E-4AB4-9478-832D17CB6CEA}" destId="{6BB45FA9-D36F-4AE9-B2A6-935C365D4625}" srcOrd="0" destOrd="0" presId="urn:microsoft.com/office/officeart/2005/8/layout/default#1"/>
    <dgm:cxn modelId="{CAF8F583-8E4C-493C-AA8A-971F66EC284B}" srcId="{DA9AB9D7-C74E-4AB4-9478-832D17CB6CEA}" destId="{EEDF6A21-CEC2-4D8B-8FD3-72F467747D1B}" srcOrd="0" destOrd="0" parTransId="{938916BF-21CD-46FC-83B2-FD982D47C6C9}" sibTransId="{47A9D3C3-BE28-43EB-A975-1050DECD1C10}"/>
    <dgm:cxn modelId="{3E9FF685-E6A5-4A45-B898-5BB880A87D6D}" srcId="{DA9AB9D7-C74E-4AB4-9478-832D17CB6CEA}" destId="{FB588F2E-F6F6-4522-837B-91DA9FBBA38E}" srcOrd="1" destOrd="0" parTransId="{1B7C0BAB-0FA5-4045-BA79-19FA2787B7D2}" sibTransId="{7974A236-4917-4650-B4E1-CE6B1AA46EB7}"/>
    <dgm:cxn modelId="{7C8D1798-507A-4A84-B43F-B2A53C299B42}" type="presOf" srcId="{EEDF6A21-CEC2-4D8B-8FD3-72F467747D1B}" destId="{3B252435-AA25-489B-A5F4-93722A903CD3}" srcOrd="0" destOrd="0" presId="urn:microsoft.com/office/officeart/2005/8/layout/default#1"/>
    <dgm:cxn modelId="{33F363DA-3300-45A2-9145-D72FB24FB882}" srcId="{DA9AB9D7-C74E-4AB4-9478-832D17CB6CEA}" destId="{DC7DA558-1F63-48D2-ADC5-B97585AABFA5}" srcOrd="3" destOrd="0" parTransId="{3B33E201-C0B6-48FD-98CD-CC22E0933CA3}" sibTransId="{06F08D8B-3589-4DF1-AEC4-6C406CAAF8BA}"/>
    <dgm:cxn modelId="{571F22DE-2891-44DD-9660-039378C927FC}" type="presOf" srcId="{FB588F2E-F6F6-4522-837B-91DA9FBBA38E}" destId="{568F7FCE-1E32-4531-9133-7AB67EB08FDE}" srcOrd="0" destOrd="0" presId="urn:microsoft.com/office/officeart/2005/8/layout/default#1"/>
    <dgm:cxn modelId="{9A08401E-881A-4B32-8FF9-A2E7957EC0F2}" type="presParOf" srcId="{6BB45FA9-D36F-4AE9-B2A6-935C365D4625}" destId="{3B252435-AA25-489B-A5F4-93722A903CD3}" srcOrd="0" destOrd="0" presId="urn:microsoft.com/office/officeart/2005/8/layout/default#1"/>
    <dgm:cxn modelId="{51278939-B540-4EDB-ADBE-06C8967705E7}" type="presParOf" srcId="{6BB45FA9-D36F-4AE9-B2A6-935C365D4625}" destId="{06CF3F15-570F-43C3-8884-2D68B48DDAA1}" srcOrd="1" destOrd="0" presId="urn:microsoft.com/office/officeart/2005/8/layout/default#1"/>
    <dgm:cxn modelId="{3B7707B9-9BE3-490F-9C0B-8A3F49E8F492}" type="presParOf" srcId="{6BB45FA9-D36F-4AE9-B2A6-935C365D4625}" destId="{568F7FCE-1E32-4531-9133-7AB67EB08FDE}" srcOrd="2" destOrd="0" presId="urn:microsoft.com/office/officeart/2005/8/layout/default#1"/>
    <dgm:cxn modelId="{62EFC6BD-7F18-4B96-BF77-626888BE722A}" type="presParOf" srcId="{6BB45FA9-D36F-4AE9-B2A6-935C365D4625}" destId="{A58C4333-8341-4F75-A61A-CA7A524DA5FB}" srcOrd="3" destOrd="0" presId="urn:microsoft.com/office/officeart/2005/8/layout/default#1"/>
    <dgm:cxn modelId="{62CC1985-9FB7-4183-BDED-8CCE54580674}" type="presParOf" srcId="{6BB45FA9-D36F-4AE9-B2A6-935C365D4625}" destId="{D6360013-CB5D-40EE-A49B-E5F836AE9BDB}" srcOrd="4" destOrd="0" presId="urn:microsoft.com/office/officeart/2005/8/layout/default#1"/>
    <dgm:cxn modelId="{CE99A96F-1EDF-4E29-88F6-CCBE63A6A85A}" type="presParOf" srcId="{6BB45FA9-D36F-4AE9-B2A6-935C365D4625}" destId="{F938E069-93DF-4B65-B99E-D05D783F484B}" srcOrd="5" destOrd="0" presId="urn:microsoft.com/office/officeart/2005/8/layout/default#1"/>
    <dgm:cxn modelId="{D6178043-02B4-4943-A40C-7FF245BCC130}" type="presParOf" srcId="{6BB45FA9-D36F-4AE9-B2A6-935C365D4625}" destId="{A3E2A1A2-BD6E-4497-B1C6-C49FEE9B0D0A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AFF4EBA-82E1-4961-8F77-1D46A749EC03}" type="doc">
      <dgm:prSet loTypeId="urn:microsoft.com/office/officeart/2005/8/layout/pList2" loCatId="list" qsTypeId="urn:microsoft.com/office/officeart/2005/8/quickstyle/simple1" qsCatId="simple" csTypeId="urn:microsoft.com/office/officeart/2005/8/colors/accent3_1" csCatId="accent3" phldr="1"/>
      <dgm:spPr/>
    </dgm:pt>
    <dgm:pt modelId="{F8A6C5D8-4118-4456-AA79-9A72CE6B07F8}">
      <dgm:prSet phldrT="[Text]" custT="1"/>
      <dgm:spPr/>
      <dgm:t>
        <a:bodyPr/>
        <a:lstStyle/>
        <a:p>
          <a:pPr algn="l"/>
          <a:r>
            <a:rPr lang="en-US" sz="1600" b="1" dirty="0">
              <a:solidFill>
                <a:srgbClr val="FF0000"/>
              </a:solidFill>
            </a:rPr>
            <a:t>Awareness Generation in community </a:t>
          </a:r>
          <a:r>
            <a:rPr lang="en-US" sz="1400" b="1" dirty="0"/>
            <a:t>– </a:t>
          </a:r>
        </a:p>
        <a:p>
          <a:pPr algn="l"/>
          <a:r>
            <a:rPr lang="en-US" sz="1400" b="1" dirty="0"/>
            <a:t>a) Signs and Symptoms of COVID -19 in </a:t>
          </a:r>
          <a:r>
            <a:rPr lang="en-US" sz="1400" b="1" dirty="0" err="1"/>
            <a:t>Paediatric</a:t>
          </a:r>
          <a:r>
            <a:rPr lang="en-US" sz="1400" b="1" dirty="0"/>
            <a:t> Age group</a:t>
          </a:r>
        </a:p>
        <a:p>
          <a:pPr algn="l"/>
          <a:r>
            <a:rPr lang="en-US" sz="1400" b="1" dirty="0"/>
            <a:t>b) Red flag signs-Whom to contact</a:t>
          </a:r>
        </a:p>
        <a:p>
          <a:pPr algn="l"/>
          <a:r>
            <a:rPr lang="en-US" sz="1400" b="1" dirty="0"/>
            <a:t>c) Where to go in case of symptoms</a:t>
          </a:r>
        </a:p>
        <a:p>
          <a:pPr algn="l"/>
          <a:r>
            <a:rPr lang="en-US" sz="1400" b="1" dirty="0"/>
            <a:t>d) COVID Appropriate Behavior(CAB)</a:t>
          </a:r>
        </a:p>
        <a:p>
          <a:pPr algn="l"/>
          <a:r>
            <a:rPr lang="en-US" sz="1400" b="1" dirty="0"/>
            <a:t>e) When and where to get tested</a:t>
          </a:r>
        </a:p>
        <a:p>
          <a:pPr algn="l"/>
          <a:r>
            <a:rPr lang="en-US" sz="1400" b="1" dirty="0"/>
            <a:t>f) Reassurance to community – no need for Panic</a:t>
          </a:r>
        </a:p>
        <a:p>
          <a:pPr algn="l"/>
          <a:r>
            <a:rPr lang="en-US" sz="1400" b="1" dirty="0"/>
            <a:t>Whom to visit – </a:t>
          </a:r>
        </a:p>
        <a:p>
          <a:pPr algn="l"/>
          <a:r>
            <a:rPr lang="en-US" sz="1400" b="1" dirty="0"/>
            <a:t>a) Visit all houses with children and communities.</a:t>
          </a:r>
        </a:p>
        <a:p>
          <a:pPr algn="l"/>
          <a:r>
            <a:rPr lang="en-US" sz="1400" b="1" dirty="0"/>
            <a:t>How Often – </a:t>
          </a:r>
        </a:p>
        <a:p>
          <a:pPr algn="l"/>
          <a:r>
            <a:rPr lang="en-US" sz="1400" b="1" dirty="0"/>
            <a:t>a) During routine services and house to house visit</a:t>
          </a:r>
          <a:endParaRPr lang="en-US" sz="1400" dirty="0"/>
        </a:p>
      </dgm:t>
    </dgm:pt>
    <dgm:pt modelId="{AADECE13-1C01-4386-928E-8A84EA045CE9}" type="parTrans" cxnId="{822AC46F-DA5A-43A6-A350-2C20887D5F04}">
      <dgm:prSet/>
      <dgm:spPr/>
      <dgm:t>
        <a:bodyPr/>
        <a:lstStyle/>
        <a:p>
          <a:endParaRPr lang="en-US"/>
        </a:p>
      </dgm:t>
    </dgm:pt>
    <dgm:pt modelId="{34147874-3601-4F9D-BF21-A89F798C8FED}" type="sibTrans" cxnId="{822AC46F-DA5A-43A6-A350-2C20887D5F04}">
      <dgm:prSet/>
      <dgm:spPr/>
      <dgm:t>
        <a:bodyPr/>
        <a:lstStyle/>
        <a:p>
          <a:endParaRPr lang="en-US"/>
        </a:p>
      </dgm:t>
    </dgm:pt>
    <dgm:pt modelId="{FB4C6474-87C5-4CD3-AE83-248663C42C3F}">
      <dgm:prSet phldrT="[Text]"/>
      <dgm:spPr/>
      <dgm:t>
        <a:bodyPr/>
        <a:lstStyle/>
        <a:p>
          <a:pPr algn="l"/>
          <a:r>
            <a:rPr lang="en-US" b="1" dirty="0">
              <a:solidFill>
                <a:srgbClr val="FF0000"/>
              </a:solidFill>
            </a:rPr>
            <a:t>Surveillance</a:t>
          </a:r>
          <a:r>
            <a:rPr lang="en-US" b="1" dirty="0"/>
            <a:t> –</a:t>
          </a:r>
        </a:p>
        <a:p>
          <a:pPr algn="l"/>
          <a:r>
            <a:rPr lang="en-US" b="1" dirty="0"/>
            <a:t>a) House to House survey</a:t>
          </a:r>
        </a:p>
        <a:p>
          <a:pPr algn="l"/>
          <a:r>
            <a:rPr lang="en-US" b="1" dirty="0"/>
            <a:t>Whom to visit – </a:t>
          </a:r>
        </a:p>
        <a:p>
          <a:pPr algn="l"/>
          <a:r>
            <a:rPr lang="en-US" b="1" dirty="0"/>
            <a:t>a) All homes with special focus on Influenza like illness  (Fever/Cold/ Runny nose/ Sore throat/ Cough etc</a:t>
          </a:r>
        </a:p>
        <a:p>
          <a:pPr algn="l"/>
          <a:r>
            <a:rPr lang="en-US" b="1" dirty="0"/>
            <a:t>b) Acute respiratory symptoms in child</a:t>
          </a:r>
        </a:p>
        <a:p>
          <a:pPr algn="l"/>
          <a:r>
            <a:rPr lang="en-US" b="1" dirty="0"/>
            <a:t>c) When the child has co-morbid conditions (Chronic disease/ Malnutrition)</a:t>
          </a:r>
          <a:endParaRPr lang="en-US" dirty="0"/>
        </a:p>
      </dgm:t>
    </dgm:pt>
    <dgm:pt modelId="{93A07F11-7501-41EC-AC35-0AA72A209ED1}" type="parTrans" cxnId="{977E69C3-8E79-4AB2-860D-758691FEB7F8}">
      <dgm:prSet/>
      <dgm:spPr/>
      <dgm:t>
        <a:bodyPr/>
        <a:lstStyle/>
        <a:p>
          <a:endParaRPr lang="en-US"/>
        </a:p>
      </dgm:t>
    </dgm:pt>
    <dgm:pt modelId="{F6F79F59-35D8-4704-A49F-253726E04867}" type="sibTrans" cxnId="{977E69C3-8E79-4AB2-860D-758691FEB7F8}">
      <dgm:prSet/>
      <dgm:spPr/>
      <dgm:t>
        <a:bodyPr/>
        <a:lstStyle/>
        <a:p>
          <a:endParaRPr lang="en-US"/>
        </a:p>
      </dgm:t>
    </dgm:pt>
    <dgm:pt modelId="{B7BC4F4E-BE92-441F-B51E-62792AE7349B}">
      <dgm:prSet/>
      <dgm:spPr/>
      <dgm:t>
        <a:bodyPr/>
        <a:lstStyle/>
        <a:p>
          <a:endParaRPr lang="en-US" sz="3600" dirty="0"/>
        </a:p>
      </dgm:t>
    </dgm:pt>
    <dgm:pt modelId="{76BB795C-DFC7-4FAD-84CE-161F02FB759A}" type="parTrans" cxnId="{D518516D-1463-4897-9E69-CC1365306D98}">
      <dgm:prSet/>
      <dgm:spPr/>
      <dgm:t>
        <a:bodyPr/>
        <a:lstStyle/>
        <a:p>
          <a:endParaRPr lang="en-US"/>
        </a:p>
      </dgm:t>
    </dgm:pt>
    <dgm:pt modelId="{3B8DE34D-AA38-4FD5-B6B3-DF46D9E49F1E}" type="sibTrans" cxnId="{D518516D-1463-4897-9E69-CC1365306D98}">
      <dgm:prSet/>
      <dgm:spPr/>
      <dgm:t>
        <a:bodyPr/>
        <a:lstStyle/>
        <a:p>
          <a:endParaRPr lang="en-US"/>
        </a:p>
      </dgm:t>
    </dgm:pt>
    <dgm:pt modelId="{58FFC902-20DB-4341-BB96-D11984E765D5}">
      <dgm:prSet/>
      <dgm:spPr/>
      <dgm:t>
        <a:bodyPr/>
        <a:lstStyle/>
        <a:p>
          <a:endParaRPr lang="en-US" sz="3600" dirty="0"/>
        </a:p>
      </dgm:t>
    </dgm:pt>
    <dgm:pt modelId="{9E5512E2-CF7D-4CFD-B89E-CF54131EF70F}" type="parTrans" cxnId="{EC2E5AF8-1E78-4DE8-8004-5FB2E5E80C5C}">
      <dgm:prSet/>
      <dgm:spPr/>
      <dgm:t>
        <a:bodyPr/>
        <a:lstStyle/>
        <a:p>
          <a:endParaRPr lang="en-US"/>
        </a:p>
      </dgm:t>
    </dgm:pt>
    <dgm:pt modelId="{E359659B-8928-47F8-B6EB-FC26CBB3F4DD}" type="sibTrans" cxnId="{EC2E5AF8-1E78-4DE8-8004-5FB2E5E80C5C}">
      <dgm:prSet/>
      <dgm:spPr/>
      <dgm:t>
        <a:bodyPr/>
        <a:lstStyle/>
        <a:p>
          <a:endParaRPr lang="en-US"/>
        </a:p>
      </dgm:t>
    </dgm:pt>
    <dgm:pt modelId="{11C28E10-CA01-4D2D-A8CA-97350B9612F9}">
      <dgm:prSet/>
      <dgm:spPr/>
      <dgm:t>
        <a:bodyPr/>
        <a:lstStyle/>
        <a:p>
          <a:endParaRPr lang="en-US" sz="3600" dirty="0"/>
        </a:p>
      </dgm:t>
    </dgm:pt>
    <dgm:pt modelId="{4DEDF72D-9E94-48D0-86BF-B7D6D719BCCA}" type="parTrans" cxnId="{9FC0E45B-0DD0-4630-994F-DB53267D1989}">
      <dgm:prSet/>
      <dgm:spPr/>
      <dgm:t>
        <a:bodyPr/>
        <a:lstStyle/>
        <a:p>
          <a:endParaRPr lang="en-US"/>
        </a:p>
      </dgm:t>
    </dgm:pt>
    <dgm:pt modelId="{9C5D65D2-92B8-4376-8E73-F3ADE736DCC0}" type="sibTrans" cxnId="{9FC0E45B-0DD0-4630-994F-DB53267D1989}">
      <dgm:prSet/>
      <dgm:spPr/>
      <dgm:t>
        <a:bodyPr/>
        <a:lstStyle/>
        <a:p>
          <a:endParaRPr lang="en-US"/>
        </a:p>
      </dgm:t>
    </dgm:pt>
    <dgm:pt modelId="{B16F5894-13D1-4CAA-AF6C-FECBF8F8BF24}">
      <dgm:prSet/>
      <dgm:spPr/>
      <dgm:t>
        <a:bodyPr/>
        <a:lstStyle/>
        <a:p>
          <a:endParaRPr lang="en-US" sz="3600" dirty="0"/>
        </a:p>
      </dgm:t>
    </dgm:pt>
    <dgm:pt modelId="{3DCAD5B1-CBCF-479A-AD87-9AC9EEBB835D}" type="parTrans" cxnId="{CAD6ED0F-ADDC-4570-AD13-FB6C30439EA4}">
      <dgm:prSet/>
      <dgm:spPr/>
      <dgm:t>
        <a:bodyPr/>
        <a:lstStyle/>
        <a:p>
          <a:endParaRPr lang="en-US"/>
        </a:p>
      </dgm:t>
    </dgm:pt>
    <dgm:pt modelId="{D3527446-E5BD-40EC-B11D-0C0BF3DB4CC2}" type="sibTrans" cxnId="{CAD6ED0F-ADDC-4570-AD13-FB6C30439EA4}">
      <dgm:prSet/>
      <dgm:spPr/>
      <dgm:t>
        <a:bodyPr/>
        <a:lstStyle/>
        <a:p>
          <a:endParaRPr lang="en-US"/>
        </a:p>
      </dgm:t>
    </dgm:pt>
    <dgm:pt modelId="{7A8BB0B0-B084-49B4-B2B1-EB5E0C4018E0}">
      <dgm:prSet/>
      <dgm:spPr/>
      <dgm:t>
        <a:bodyPr/>
        <a:lstStyle/>
        <a:p>
          <a:endParaRPr lang="en-US" sz="3600" dirty="0"/>
        </a:p>
      </dgm:t>
    </dgm:pt>
    <dgm:pt modelId="{653388CD-03E3-42C6-AE62-DA0A04E15845}" type="parTrans" cxnId="{C32A7FC9-D784-4212-9CEA-FB43468CEE7D}">
      <dgm:prSet/>
      <dgm:spPr/>
      <dgm:t>
        <a:bodyPr/>
        <a:lstStyle/>
        <a:p>
          <a:endParaRPr lang="en-US"/>
        </a:p>
      </dgm:t>
    </dgm:pt>
    <dgm:pt modelId="{C02DE79D-2805-4F6B-8643-0B1A78FA3C53}" type="sibTrans" cxnId="{C32A7FC9-D784-4212-9CEA-FB43468CEE7D}">
      <dgm:prSet/>
      <dgm:spPr/>
      <dgm:t>
        <a:bodyPr/>
        <a:lstStyle/>
        <a:p>
          <a:endParaRPr lang="en-US"/>
        </a:p>
      </dgm:t>
    </dgm:pt>
    <dgm:pt modelId="{32C4363C-6882-41B8-83CB-A95747F8D8FF}">
      <dgm:prSet/>
      <dgm:spPr/>
      <dgm:t>
        <a:bodyPr/>
        <a:lstStyle/>
        <a:p>
          <a:endParaRPr lang="en-US" sz="3600" dirty="0"/>
        </a:p>
      </dgm:t>
    </dgm:pt>
    <dgm:pt modelId="{85D279DD-EBD8-4AE6-B00D-9CFEEEB949DD}" type="parTrans" cxnId="{32B66665-C7FC-4EB7-9A00-0774436F7788}">
      <dgm:prSet/>
      <dgm:spPr/>
      <dgm:t>
        <a:bodyPr/>
        <a:lstStyle/>
        <a:p>
          <a:endParaRPr lang="en-US"/>
        </a:p>
      </dgm:t>
    </dgm:pt>
    <dgm:pt modelId="{17EE7441-3C0F-41C5-B640-4389249376EC}" type="sibTrans" cxnId="{32B66665-C7FC-4EB7-9A00-0774436F7788}">
      <dgm:prSet/>
      <dgm:spPr/>
      <dgm:t>
        <a:bodyPr/>
        <a:lstStyle/>
        <a:p>
          <a:endParaRPr lang="en-US"/>
        </a:p>
      </dgm:t>
    </dgm:pt>
    <dgm:pt modelId="{0F513726-F61D-4E1D-B3E9-F2BB8D68A69A}" type="pres">
      <dgm:prSet presAssocID="{7AFF4EBA-82E1-4961-8F77-1D46A749EC03}" presName="Name0" presStyleCnt="0">
        <dgm:presLayoutVars>
          <dgm:dir/>
          <dgm:resizeHandles val="exact"/>
        </dgm:presLayoutVars>
      </dgm:prSet>
      <dgm:spPr/>
    </dgm:pt>
    <dgm:pt modelId="{59AA5FCB-29BD-4558-ABD8-AD2C36EBD3CA}" type="pres">
      <dgm:prSet presAssocID="{7AFF4EBA-82E1-4961-8F77-1D46A749EC03}" presName="bkgdShp" presStyleLbl="alignAccFollowNode1" presStyleIdx="0" presStyleCnt="1" custScaleY="100000" custLinFactNeighborY="-20635"/>
      <dgm:spPr/>
    </dgm:pt>
    <dgm:pt modelId="{0B366512-A48F-41B2-A1A5-2F8375A481EB}" type="pres">
      <dgm:prSet presAssocID="{7AFF4EBA-82E1-4961-8F77-1D46A749EC03}" presName="linComp" presStyleCnt="0"/>
      <dgm:spPr/>
    </dgm:pt>
    <dgm:pt modelId="{DA352851-3465-4EC6-810F-90C16063E560}" type="pres">
      <dgm:prSet presAssocID="{F8A6C5D8-4118-4456-AA79-9A72CE6B07F8}" presName="compNode" presStyleCnt="0"/>
      <dgm:spPr/>
    </dgm:pt>
    <dgm:pt modelId="{9AE8C897-3824-40B9-89D9-013F6796F9F4}" type="pres">
      <dgm:prSet presAssocID="{F8A6C5D8-4118-4456-AA79-9A72CE6B07F8}" presName="node" presStyleLbl="node1" presStyleIdx="0" presStyleCnt="2" custScaleX="175327" custScaleY="125218">
        <dgm:presLayoutVars>
          <dgm:bulletEnabled val="1"/>
        </dgm:presLayoutVars>
      </dgm:prSet>
      <dgm:spPr/>
    </dgm:pt>
    <dgm:pt modelId="{F9E61EB8-4016-49A9-9B1C-CD09F9C47502}" type="pres">
      <dgm:prSet presAssocID="{F8A6C5D8-4118-4456-AA79-9A72CE6B07F8}" presName="invisiNode" presStyleLbl="node1" presStyleIdx="0" presStyleCnt="2"/>
      <dgm:spPr/>
    </dgm:pt>
    <dgm:pt modelId="{DB6C7E0D-4D0A-45B8-8904-25341D377174}" type="pres">
      <dgm:prSet presAssocID="{F8A6C5D8-4118-4456-AA79-9A72CE6B07F8}" presName="imagNode" presStyleLbl="fgImgPlace1" presStyleIdx="0" presStyleCnt="2" custScaleX="85680" custLinFactNeighborX="-2666" custLinFactNeighborY="-1105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D486587-EA7A-4F57-8950-F7FEB93D22C2}" type="pres">
      <dgm:prSet presAssocID="{34147874-3601-4F9D-BF21-A89F798C8FED}" presName="sibTrans" presStyleLbl="sibTrans2D1" presStyleIdx="0" presStyleCnt="0"/>
      <dgm:spPr/>
    </dgm:pt>
    <dgm:pt modelId="{941E13DC-9A43-43DE-AB05-25EEAC663EB6}" type="pres">
      <dgm:prSet presAssocID="{FB4C6474-87C5-4CD3-AE83-248663C42C3F}" presName="compNode" presStyleCnt="0"/>
      <dgm:spPr/>
    </dgm:pt>
    <dgm:pt modelId="{1C924499-D569-4301-A6CD-242F93852E32}" type="pres">
      <dgm:prSet presAssocID="{FB4C6474-87C5-4CD3-AE83-248663C42C3F}" presName="node" presStyleLbl="node1" presStyleIdx="1" presStyleCnt="2" custScaleX="150407" custScaleY="125218">
        <dgm:presLayoutVars>
          <dgm:bulletEnabled val="1"/>
        </dgm:presLayoutVars>
      </dgm:prSet>
      <dgm:spPr/>
    </dgm:pt>
    <dgm:pt modelId="{EAE0F198-5977-4F01-991A-53D784576A1F}" type="pres">
      <dgm:prSet presAssocID="{FB4C6474-87C5-4CD3-AE83-248663C42C3F}" presName="invisiNode" presStyleLbl="node1" presStyleIdx="1" presStyleCnt="2"/>
      <dgm:spPr/>
    </dgm:pt>
    <dgm:pt modelId="{A42FDFE5-DBC2-4A07-94A7-EAE6D72CF2F2}" type="pres">
      <dgm:prSet presAssocID="{FB4C6474-87C5-4CD3-AE83-248663C42C3F}" presName="imagNode" presStyleLbl="fgImgPlace1" presStyleIdx="1" presStyleCnt="2" custScaleX="98723" custLinFactNeighborX="-4345" custLinFactNeighborY="-767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33619909-7985-456D-88F9-C8361254271F}" type="presOf" srcId="{7A8BB0B0-B084-49B4-B2B1-EB5E0C4018E0}" destId="{9AE8C897-3824-40B9-89D9-013F6796F9F4}" srcOrd="0" destOrd="5" presId="urn:microsoft.com/office/officeart/2005/8/layout/pList2"/>
    <dgm:cxn modelId="{CAD6ED0F-ADDC-4570-AD13-FB6C30439EA4}" srcId="{F8A6C5D8-4118-4456-AA79-9A72CE6B07F8}" destId="{B16F5894-13D1-4CAA-AF6C-FECBF8F8BF24}" srcOrd="3" destOrd="0" parTransId="{3DCAD5B1-CBCF-479A-AD87-9AC9EEBB835D}" sibTransId="{D3527446-E5BD-40EC-B11D-0C0BF3DB4CC2}"/>
    <dgm:cxn modelId="{9FC0E45B-0DD0-4630-994F-DB53267D1989}" srcId="{F8A6C5D8-4118-4456-AA79-9A72CE6B07F8}" destId="{11C28E10-CA01-4D2D-A8CA-97350B9612F9}" srcOrd="2" destOrd="0" parTransId="{4DEDF72D-9E94-48D0-86BF-B7D6D719BCCA}" sibTransId="{9C5D65D2-92B8-4376-8E73-F3ADE736DCC0}"/>
    <dgm:cxn modelId="{32B66665-C7FC-4EB7-9A00-0774436F7788}" srcId="{F8A6C5D8-4118-4456-AA79-9A72CE6B07F8}" destId="{32C4363C-6882-41B8-83CB-A95747F8D8FF}" srcOrd="5" destOrd="0" parTransId="{85D279DD-EBD8-4AE6-B00D-9CFEEEB949DD}" sibTransId="{17EE7441-3C0F-41C5-B640-4389249376EC}"/>
    <dgm:cxn modelId="{D518516D-1463-4897-9E69-CC1365306D98}" srcId="{F8A6C5D8-4118-4456-AA79-9A72CE6B07F8}" destId="{B7BC4F4E-BE92-441F-B51E-62792AE7349B}" srcOrd="0" destOrd="0" parTransId="{76BB795C-DFC7-4FAD-84CE-161F02FB759A}" sibTransId="{3B8DE34D-AA38-4FD5-B6B3-DF46D9E49F1E}"/>
    <dgm:cxn modelId="{822AC46F-DA5A-43A6-A350-2C20887D5F04}" srcId="{7AFF4EBA-82E1-4961-8F77-1D46A749EC03}" destId="{F8A6C5D8-4118-4456-AA79-9A72CE6B07F8}" srcOrd="0" destOrd="0" parTransId="{AADECE13-1C01-4386-928E-8A84EA045CE9}" sibTransId="{34147874-3601-4F9D-BF21-A89F798C8FED}"/>
    <dgm:cxn modelId="{5E1EAF54-F989-474E-BDD7-245B9C303A62}" type="presOf" srcId="{11C28E10-CA01-4D2D-A8CA-97350B9612F9}" destId="{9AE8C897-3824-40B9-89D9-013F6796F9F4}" srcOrd="0" destOrd="3" presId="urn:microsoft.com/office/officeart/2005/8/layout/pList2"/>
    <dgm:cxn modelId="{6453B255-E84D-4F15-9899-8D6C56C7930F}" type="presOf" srcId="{FB4C6474-87C5-4CD3-AE83-248663C42C3F}" destId="{1C924499-D569-4301-A6CD-242F93852E32}" srcOrd="0" destOrd="0" presId="urn:microsoft.com/office/officeart/2005/8/layout/pList2"/>
    <dgm:cxn modelId="{38878691-1D2A-45B9-906E-557845B52C1E}" type="presOf" srcId="{58FFC902-20DB-4341-BB96-D11984E765D5}" destId="{9AE8C897-3824-40B9-89D9-013F6796F9F4}" srcOrd="0" destOrd="2" presId="urn:microsoft.com/office/officeart/2005/8/layout/pList2"/>
    <dgm:cxn modelId="{E4538AB0-E45B-4FE4-BF10-9163EFE4F556}" type="presOf" srcId="{34147874-3601-4F9D-BF21-A89F798C8FED}" destId="{ED486587-EA7A-4F57-8950-F7FEB93D22C2}" srcOrd="0" destOrd="0" presId="urn:microsoft.com/office/officeart/2005/8/layout/pList2"/>
    <dgm:cxn modelId="{B7FBBFB1-0704-4FA0-8084-31A7831D358F}" type="presOf" srcId="{B16F5894-13D1-4CAA-AF6C-FECBF8F8BF24}" destId="{9AE8C897-3824-40B9-89D9-013F6796F9F4}" srcOrd="0" destOrd="4" presId="urn:microsoft.com/office/officeart/2005/8/layout/pList2"/>
    <dgm:cxn modelId="{8B25DDBE-E6A4-4308-BF71-926F065CC771}" type="presOf" srcId="{7AFF4EBA-82E1-4961-8F77-1D46A749EC03}" destId="{0F513726-F61D-4E1D-B3E9-F2BB8D68A69A}" srcOrd="0" destOrd="0" presId="urn:microsoft.com/office/officeart/2005/8/layout/pList2"/>
    <dgm:cxn modelId="{977E69C3-8E79-4AB2-860D-758691FEB7F8}" srcId="{7AFF4EBA-82E1-4961-8F77-1D46A749EC03}" destId="{FB4C6474-87C5-4CD3-AE83-248663C42C3F}" srcOrd="1" destOrd="0" parTransId="{93A07F11-7501-41EC-AC35-0AA72A209ED1}" sibTransId="{F6F79F59-35D8-4704-A49F-253726E04867}"/>
    <dgm:cxn modelId="{C32A7FC9-D784-4212-9CEA-FB43468CEE7D}" srcId="{F8A6C5D8-4118-4456-AA79-9A72CE6B07F8}" destId="{7A8BB0B0-B084-49B4-B2B1-EB5E0C4018E0}" srcOrd="4" destOrd="0" parTransId="{653388CD-03E3-42C6-AE62-DA0A04E15845}" sibTransId="{C02DE79D-2805-4F6B-8643-0B1A78FA3C53}"/>
    <dgm:cxn modelId="{420A0FD0-F3D9-4F5B-8243-5E9392153315}" type="presOf" srcId="{F8A6C5D8-4118-4456-AA79-9A72CE6B07F8}" destId="{9AE8C897-3824-40B9-89D9-013F6796F9F4}" srcOrd="0" destOrd="0" presId="urn:microsoft.com/office/officeart/2005/8/layout/pList2"/>
    <dgm:cxn modelId="{63D2F2D9-386E-4771-B007-EDFF41913DB2}" type="presOf" srcId="{B7BC4F4E-BE92-441F-B51E-62792AE7349B}" destId="{9AE8C897-3824-40B9-89D9-013F6796F9F4}" srcOrd="0" destOrd="1" presId="urn:microsoft.com/office/officeart/2005/8/layout/pList2"/>
    <dgm:cxn modelId="{EC2E5AF8-1E78-4DE8-8004-5FB2E5E80C5C}" srcId="{F8A6C5D8-4118-4456-AA79-9A72CE6B07F8}" destId="{58FFC902-20DB-4341-BB96-D11984E765D5}" srcOrd="1" destOrd="0" parTransId="{9E5512E2-CF7D-4CFD-B89E-CF54131EF70F}" sibTransId="{E359659B-8928-47F8-B6EB-FC26CBB3F4DD}"/>
    <dgm:cxn modelId="{31F3A2FF-148C-443E-95FD-0F03EACE65C3}" type="presOf" srcId="{32C4363C-6882-41B8-83CB-A95747F8D8FF}" destId="{9AE8C897-3824-40B9-89D9-013F6796F9F4}" srcOrd="0" destOrd="6" presId="urn:microsoft.com/office/officeart/2005/8/layout/pList2"/>
    <dgm:cxn modelId="{2EEE2969-D3F8-4707-AECC-3796BE30BC66}" type="presParOf" srcId="{0F513726-F61D-4E1D-B3E9-F2BB8D68A69A}" destId="{59AA5FCB-29BD-4558-ABD8-AD2C36EBD3CA}" srcOrd="0" destOrd="0" presId="urn:microsoft.com/office/officeart/2005/8/layout/pList2"/>
    <dgm:cxn modelId="{6CD5A370-8608-415A-A40E-6F78296DCE82}" type="presParOf" srcId="{0F513726-F61D-4E1D-B3E9-F2BB8D68A69A}" destId="{0B366512-A48F-41B2-A1A5-2F8375A481EB}" srcOrd="1" destOrd="0" presId="urn:microsoft.com/office/officeart/2005/8/layout/pList2"/>
    <dgm:cxn modelId="{1330ADA0-CAB3-407C-ADAA-35A185BCF982}" type="presParOf" srcId="{0B366512-A48F-41B2-A1A5-2F8375A481EB}" destId="{DA352851-3465-4EC6-810F-90C16063E560}" srcOrd="0" destOrd="0" presId="urn:microsoft.com/office/officeart/2005/8/layout/pList2"/>
    <dgm:cxn modelId="{C1AE0433-7DE8-4FAB-AE48-A30F49776CE7}" type="presParOf" srcId="{DA352851-3465-4EC6-810F-90C16063E560}" destId="{9AE8C897-3824-40B9-89D9-013F6796F9F4}" srcOrd="0" destOrd="0" presId="urn:microsoft.com/office/officeart/2005/8/layout/pList2"/>
    <dgm:cxn modelId="{212FDEB7-4B4C-45CF-BF29-8329A578D289}" type="presParOf" srcId="{DA352851-3465-4EC6-810F-90C16063E560}" destId="{F9E61EB8-4016-49A9-9B1C-CD09F9C47502}" srcOrd="1" destOrd="0" presId="urn:microsoft.com/office/officeart/2005/8/layout/pList2"/>
    <dgm:cxn modelId="{6158C163-E204-4CB8-B56B-60CCC3014579}" type="presParOf" srcId="{DA352851-3465-4EC6-810F-90C16063E560}" destId="{DB6C7E0D-4D0A-45B8-8904-25341D377174}" srcOrd="2" destOrd="0" presId="urn:microsoft.com/office/officeart/2005/8/layout/pList2"/>
    <dgm:cxn modelId="{5472C48C-A1D2-4C69-87EA-54520D6F1ADD}" type="presParOf" srcId="{0B366512-A48F-41B2-A1A5-2F8375A481EB}" destId="{ED486587-EA7A-4F57-8950-F7FEB93D22C2}" srcOrd="1" destOrd="0" presId="urn:microsoft.com/office/officeart/2005/8/layout/pList2"/>
    <dgm:cxn modelId="{4335797F-8014-485D-9458-AB1418139326}" type="presParOf" srcId="{0B366512-A48F-41B2-A1A5-2F8375A481EB}" destId="{941E13DC-9A43-43DE-AB05-25EEAC663EB6}" srcOrd="2" destOrd="0" presId="urn:microsoft.com/office/officeart/2005/8/layout/pList2"/>
    <dgm:cxn modelId="{FA983FA8-F0E8-488C-83A2-A834E891EBCD}" type="presParOf" srcId="{941E13DC-9A43-43DE-AB05-25EEAC663EB6}" destId="{1C924499-D569-4301-A6CD-242F93852E32}" srcOrd="0" destOrd="0" presId="urn:microsoft.com/office/officeart/2005/8/layout/pList2"/>
    <dgm:cxn modelId="{2F3D934A-60F8-4740-AACC-C258F53542C4}" type="presParOf" srcId="{941E13DC-9A43-43DE-AB05-25EEAC663EB6}" destId="{EAE0F198-5977-4F01-991A-53D784576A1F}" srcOrd="1" destOrd="0" presId="urn:microsoft.com/office/officeart/2005/8/layout/pList2"/>
    <dgm:cxn modelId="{A3AAE589-EE0D-4328-A56A-CA05D9FBB266}" type="presParOf" srcId="{941E13DC-9A43-43DE-AB05-25EEAC663EB6}" destId="{A42FDFE5-DBC2-4A07-94A7-EAE6D72CF2F2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AFF4EBA-82E1-4961-8F77-1D46A749EC03}" type="doc">
      <dgm:prSet loTypeId="urn:microsoft.com/office/officeart/2005/8/layout/pList2" loCatId="list" qsTypeId="urn:microsoft.com/office/officeart/2005/8/quickstyle/simple1" qsCatId="simple" csTypeId="urn:microsoft.com/office/officeart/2005/8/colors/accent3_1" csCatId="accent3" phldr="1"/>
      <dgm:spPr/>
    </dgm:pt>
    <dgm:pt modelId="{54EA3CBC-ACD9-4B70-86B2-A44264AD401F}">
      <dgm:prSet phldrT="[Text]" custT="1"/>
      <dgm:spPr/>
      <dgm:t>
        <a:bodyPr/>
        <a:lstStyle/>
        <a:p>
          <a:pPr algn="l"/>
          <a:r>
            <a:rPr lang="en-US" sz="2000" b="1" dirty="0">
              <a:solidFill>
                <a:srgbClr val="FF0000"/>
              </a:solidFill>
            </a:rPr>
            <a:t>Vaccinations – </a:t>
          </a:r>
        </a:p>
        <a:p>
          <a:pPr algn="l"/>
          <a:r>
            <a:rPr lang="en-US" sz="2000" b="1" dirty="0">
              <a:solidFill>
                <a:schemeClr val="tx1"/>
              </a:solidFill>
            </a:rPr>
            <a:t>a) Dispel </a:t>
          </a:r>
          <a:r>
            <a:rPr lang="en-US" sz="2000" b="1" dirty="0"/>
            <a:t>myths and misconceptions</a:t>
          </a:r>
        </a:p>
        <a:p>
          <a:pPr algn="l"/>
          <a:r>
            <a:rPr lang="en-US" sz="2000" b="1" dirty="0"/>
            <a:t>b) Mobilization for Routine Immunization</a:t>
          </a:r>
        </a:p>
        <a:p>
          <a:pPr algn="l"/>
          <a:r>
            <a:rPr lang="en-US" sz="2000" b="1" dirty="0"/>
            <a:t>c) Facilitation in registration of eligible parents and  caregivers for COVID vaccination</a:t>
          </a:r>
          <a:endParaRPr lang="en-US" sz="2000" dirty="0"/>
        </a:p>
      </dgm:t>
    </dgm:pt>
    <dgm:pt modelId="{80D09F6A-304E-429E-9846-5D0D324E16E7}" type="parTrans" cxnId="{892DA417-ACA9-4F38-B75F-A95173E60571}">
      <dgm:prSet/>
      <dgm:spPr/>
      <dgm:t>
        <a:bodyPr/>
        <a:lstStyle/>
        <a:p>
          <a:endParaRPr lang="en-US"/>
        </a:p>
      </dgm:t>
    </dgm:pt>
    <dgm:pt modelId="{328A8C34-BDDC-4E97-960D-13FCF1542C91}" type="sibTrans" cxnId="{892DA417-ACA9-4F38-B75F-A95173E60571}">
      <dgm:prSet/>
      <dgm:spPr/>
      <dgm:t>
        <a:bodyPr/>
        <a:lstStyle/>
        <a:p>
          <a:endParaRPr lang="en-US"/>
        </a:p>
      </dgm:t>
    </dgm:pt>
    <dgm:pt modelId="{FB4C6474-87C5-4CD3-AE83-248663C42C3F}">
      <dgm:prSet phldrT="[Text]" custT="1"/>
      <dgm:spPr/>
      <dgm:t>
        <a:bodyPr/>
        <a:lstStyle/>
        <a:p>
          <a:pPr algn="l"/>
          <a:r>
            <a:rPr lang="en-US" sz="1800" b="1" dirty="0">
              <a:solidFill>
                <a:srgbClr val="FF0000"/>
              </a:solidFill>
            </a:rPr>
            <a:t>Case Management and follow-up – </a:t>
          </a:r>
        </a:p>
        <a:p>
          <a:pPr algn="l"/>
          <a:r>
            <a:rPr lang="en-US" sz="1800" b="1" dirty="0"/>
            <a:t>a) Adherence to Home isolation guidelines</a:t>
          </a:r>
        </a:p>
        <a:p>
          <a:pPr algn="l"/>
          <a:r>
            <a:rPr lang="en-US" sz="1800" b="1" dirty="0"/>
            <a:t>b) Linking of the child to the higher facility in case of complication</a:t>
          </a:r>
        </a:p>
        <a:p>
          <a:pPr algn="l"/>
          <a:r>
            <a:rPr lang="en-US" sz="1800" b="1" dirty="0"/>
            <a:t>c) Post COVID follow-up </a:t>
          </a:r>
        </a:p>
        <a:p>
          <a:pPr algn="l"/>
          <a:r>
            <a:rPr lang="en-US" sz="1800" b="1" dirty="0">
              <a:solidFill>
                <a:srgbClr val="FF0000"/>
              </a:solidFill>
            </a:rPr>
            <a:t>Whom to visit – </a:t>
          </a:r>
        </a:p>
        <a:p>
          <a:pPr algn="l"/>
          <a:r>
            <a:rPr lang="en-US" sz="1800" b="1" dirty="0"/>
            <a:t>a) COVID positive / suspected children</a:t>
          </a:r>
        </a:p>
        <a:p>
          <a:pPr algn="l"/>
          <a:r>
            <a:rPr lang="en-US" sz="1800" b="1" dirty="0">
              <a:solidFill>
                <a:srgbClr val="FF0000"/>
              </a:solidFill>
            </a:rPr>
            <a:t>How Often – </a:t>
          </a:r>
        </a:p>
        <a:p>
          <a:pPr algn="l"/>
          <a:r>
            <a:rPr lang="en-US" sz="1800" b="1" dirty="0"/>
            <a:t>a) At least once a day / Telephone enquiry </a:t>
          </a:r>
          <a:endParaRPr lang="en-US" sz="1800" dirty="0"/>
        </a:p>
      </dgm:t>
    </dgm:pt>
    <dgm:pt modelId="{F6F79F59-35D8-4704-A49F-253726E04867}" type="sibTrans" cxnId="{977E69C3-8E79-4AB2-860D-758691FEB7F8}">
      <dgm:prSet/>
      <dgm:spPr/>
      <dgm:t>
        <a:bodyPr/>
        <a:lstStyle/>
        <a:p>
          <a:endParaRPr lang="en-US"/>
        </a:p>
      </dgm:t>
    </dgm:pt>
    <dgm:pt modelId="{93A07F11-7501-41EC-AC35-0AA72A209ED1}" type="parTrans" cxnId="{977E69C3-8E79-4AB2-860D-758691FEB7F8}">
      <dgm:prSet/>
      <dgm:spPr/>
      <dgm:t>
        <a:bodyPr/>
        <a:lstStyle/>
        <a:p>
          <a:endParaRPr lang="en-US"/>
        </a:p>
      </dgm:t>
    </dgm:pt>
    <dgm:pt modelId="{0F513726-F61D-4E1D-B3E9-F2BB8D68A69A}" type="pres">
      <dgm:prSet presAssocID="{7AFF4EBA-82E1-4961-8F77-1D46A749EC03}" presName="Name0" presStyleCnt="0">
        <dgm:presLayoutVars>
          <dgm:dir/>
          <dgm:resizeHandles val="exact"/>
        </dgm:presLayoutVars>
      </dgm:prSet>
      <dgm:spPr/>
    </dgm:pt>
    <dgm:pt modelId="{59AA5FCB-29BD-4558-ABD8-AD2C36EBD3CA}" type="pres">
      <dgm:prSet presAssocID="{7AFF4EBA-82E1-4961-8F77-1D46A749EC03}" presName="bkgdShp" presStyleLbl="alignAccFollowNode1" presStyleIdx="0" presStyleCnt="1"/>
      <dgm:spPr/>
    </dgm:pt>
    <dgm:pt modelId="{0B366512-A48F-41B2-A1A5-2F8375A481EB}" type="pres">
      <dgm:prSet presAssocID="{7AFF4EBA-82E1-4961-8F77-1D46A749EC03}" presName="linComp" presStyleCnt="0"/>
      <dgm:spPr/>
    </dgm:pt>
    <dgm:pt modelId="{941E13DC-9A43-43DE-AB05-25EEAC663EB6}" type="pres">
      <dgm:prSet presAssocID="{FB4C6474-87C5-4CD3-AE83-248663C42C3F}" presName="compNode" presStyleCnt="0"/>
      <dgm:spPr/>
    </dgm:pt>
    <dgm:pt modelId="{1C924499-D569-4301-A6CD-242F93852E32}" type="pres">
      <dgm:prSet presAssocID="{FB4C6474-87C5-4CD3-AE83-248663C42C3F}" presName="node" presStyleLbl="node1" presStyleIdx="0" presStyleCnt="2" custScaleX="192703" custScaleY="125218">
        <dgm:presLayoutVars>
          <dgm:bulletEnabled val="1"/>
        </dgm:presLayoutVars>
      </dgm:prSet>
      <dgm:spPr/>
    </dgm:pt>
    <dgm:pt modelId="{EAE0F198-5977-4F01-991A-53D784576A1F}" type="pres">
      <dgm:prSet presAssocID="{FB4C6474-87C5-4CD3-AE83-248663C42C3F}" presName="invisiNode" presStyleLbl="node1" presStyleIdx="0" presStyleCnt="2"/>
      <dgm:spPr/>
    </dgm:pt>
    <dgm:pt modelId="{A42FDFE5-DBC2-4A07-94A7-EAE6D72CF2F2}" type="pres">
      <dgm:prSet presAssocID="{FB4C6474-87C5-4CD3-AE83-248663C42C3F}" presName="imagNode" presStyleLbl="fgImgPlace1" presStyleIdx="0" presStyleCnt="2" custScaleX="69709" custLinFactX="56414" custLinFactNeighborX="100000" custLinFactNeighborY="-334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051E4C3-AA55-4C28-900D-7EAE843CF420}" type="pres">
      <dgm:prSet presAssocID="{F6F79F59-35D8-4704-A49F-253726E04867}" presName="sibTrans" presStyleLbl="sibTrans2D1" presStyleIdx="0" presStyleCnt="0"/>
      <dgm:spPr/>
    </dgm:pt>
    <dgm:pt modelId="{FB265C09-4C7F-4BF6-8585-A359DC6D9FC5}" type="pres">
      <dgm:prSet presAssocID="{54EA3CBC-ACD9-4B70-86B2-A44264AD401F}" presName="compNode" presStyleCnt="0"/>
      <dgm:spPr/>
    </dgm:pt>
    <dgm:pt modelId="{754166CD-01C1-4AFC-8E2D-004BF5AE58EA}" type="pres">
      <dgm:prSet presAssocID="{54EA3CBC-ACD9-4B70-86B2-A44264AD401F}" presName="node" presStyleLbl="node1" presStyleIdx="1" presStyleCnt="2" custScaleX="121965" custScaleY="117096" custLinFactNeighborX="1965" custLinFactNeighborY="-6659">
        <dgm:presLayoutVars>
          <dgm:bulletEnabled val="1"/>
        </dgm:presLayoutVars>
      </dgm:prSet>
      <dgm:spPr/>
    </dgm:pt>
    <dgm:pt modelId="{509A2E69-807A-4D05-A903-B7B8910D3EC7}" type="pres">
      <dgm:prSet presAssocID="{54EA3CBC-ACD9-4B70-86B2-A44264AD401F}" presName="invisiNode" presStyleLbl="node1" presStyleIdx="1" presStyleCnt="2"/>
      <dgm:spPr/>
    </dgm:pt>
    <dgm:pt modelId="{0F0EE6A5-2A09-4EF3-93DD-A0A9482A6FAC}" type="pres">
      <dgm:prSet presAssocID="{54EA3CBC-ACD9-4B70-86B2-A44264AD401F}" presName="imagNode" presStyleLbl="fgImgPlace1" presStyleIdx="1" presStyleCnt="2" custScaleX="83109" custLinFactX="-84728" custLinFactNeighborX="-100000" custLinFactNeighborY="-1392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259F7D09-A604-4D08-A65B-0288315DA8F0}" type="presOf" srcId="{54EA3CBC-ACD9-4B70-86B2-A44264AD401F}" destId="{754166CD-01C1-4AFC-8E2D-004BF5AE58EA}" srcOrd="0" destOrd="0" presId="urn:microsoft.com/office/officeart/2005/8/layout/pList2"/>
    <dgm:cxn modelId="{C279BD0E-EC16-4C79-A08D-205DB47C431E}" type="presOf" srcId="{FB4C6474-87C5-4CD3-AE83-248663C42C3F}" destId="{1C924499-D569-4301-A6CD-242F93852E32}" srcOrd="0" destOrd="0" presId="urn:microsoft.com/office/officeart/2005/8/layout/pList2"/>
    <dgm:cxn modelId="{892DA417-ACA9-4F38-B75F-A95173E60571}" srcId="{7AFF4EBA-82E1-4961-8F77-1D46A749EC03}" destId="{54EA3CBC-ACD9-4B70-86B2-A44264AD401F}" srcOrd="1" destOrd="0" parTransId="{80D09F6A-304E-429E-9846-5D0D324E16E7}" sibTransId="{328A8C34-BDDC-4E97-960D-13FCF1542C91}"/>
    <dgm:cxn modelId="{D46DE4BF-3A36-4331-8D3F-1DA3EBB52052}" type="presOf" srcId="{F6F79F59-35D8-4704-A49F-253726E04867}" destId="{6051E4C3-AA55-4C28-900D-7EAE843CF420}" srcOrd="0" destOrd="0" presId="urn:microsoft.com/office/officeart/2005/8/layout/pList2"/>
    <dgm:cxn modelId="{977E69C3-8E79-4AB2-860D-758691FEB7F8}" srcId="{7AFF4EBA-82E1-4961-8F77-1D46A749EC03}" destId="{FB4C6474-87C5-4CD3-AE83-248663C42C3F}" srcOrd="0" destOrd="0" parTransId="{93A07F11-7501-41EC-AC35-0AA72A209ED1}" sibTransId="{F6F79F59-35D8-4704-A49F-253726E04867}"/>
    <dgm:cxn modelId="{AA67D5DD-C45E-44BC-8E97-978E545E0F23}" type="presOf" srcId="{7AFF4EBA-82E1-4961-8F77-1D46A749EC03}" destId="{0F513726-F61D-4E1D-B3E9-F2BB8D68A69A}" srcOrd="0" destOrd="0" presId="urn:microsoft.com/office/officeart/2005/8/layout/pList2"/>
    <dgm:cxn modelId="{7C3E31BA-A755-4097-BF13-D5FE0CA0DE93}" type="presParOf" srcId="{0F513726-F61D-4E1D-B3E9-F2BB8D68A69A}" destId="{59AA5FCB-29BD-4558-ABD8-AD2C36EBD3CA}" srcOrd="0" destOrd="0" presId="urn:microsoft.com/office/officeart/2005/8/layout/pList2"/>
    <dgm:cxn modelId="{2C280797-138A-416B-81A7-53AD8162D1F6}" type="presParOf" srcId="{0F513726-F61D-4E1D-B3E9-F2BB8D68A69A}" destId="{0B366512-A48F-41B2-A1A5-2F8375A481EB}" srcOrd="1" destOrd="0" presId="urn:microsoft.com/office/officeart/2005/8/layout/pList2"/>
    <dgm:cxn modelId="{5277ABB5-6C6C-4153-B507-CB1DAAA61A89}" type="presParOf" srcId="{0B366512-A48F-41B2-A1A5-2F8375A481EB}" destId="{941E13DC-9A43-43DE-AB05-25EEAC663EB6}" srcOrd="0" destOrd="0" presId="urn:microsoft.com/office/officeart/2005/8/layout/pList2"/>
    <dgm:cxn modelId="{5A221510-D3B1-4E1B-83BE-3FFE60004827}" type="presParOf" srcId="{941E13DC-9A43-43DE-AB05-25EEAC663EB6}" destId="{1C924499-D569-4301-A6CD-242F93852E32}" srcOrd="0" destOrd="0" presId="urn:microsoft.com/office/officeart/2005/8/layout/pList2"/>
    <dgm:cxn modelId="{83F56403-E965-404A-9B37-4A60BE7D5B9C}" type="presParOf" srcId="{941E13DC-9A43-43DE-AB05-25EEAC663EB6}" destId="{EAE0F198-5977-4F01-991A-53D784576A1F}" srcOrd="1" destOrd="0" presId="urn:microsoft.com/office/officeart/2005/8/layout/pList2"/>
    <dgm:cxn modelId="{A878513E-FB83-413D-A681-59B6336D4798}" type="presParOf" srcId="{941E13DC-9A43-43DE-AB05-25EEAC663EB6}" destId="{A42FDFE5-DBC2-4A07-94A7-EAE6D72CF2F2}" srcOrd="2" destOrd="0" presId="urn:microsoft.com/office/officeart/2005/8/layout/pList2"/>
    <dgm:cxn modelId="{D7C09ECC-8A6E-4C3C-88E2-C1F12E08BAF9}" type="presParOf" srcId="{0B366512-A48F-41B2-A1A5-2F8375A481EB}" destId="{6051E4C3-AA55-4C28-900D-7EAE843CF420}" srcOrd="1" destOrd="0" presId="urn:microsoft.com/office/officeart/2005/8/layout/pList2"/>
    <dgm:cxn modelId="{63BF8E1A-67AC-426A-90D3-9D1ABA64F916}" type="presParOf" srcId="{0B366512-A48F-41B2-A1A5-2F8375A481EB}" destId="{FB265C09-4C7F-4BF6-8585-A359DC6D9FC5}" srcOrd="2" destOrd="0" presId="urn:microsoft.com/office/officeart/2005/8/layout/pList2"/>
    <dgm:cxn modelId="{15444264-EB12-4C52-8FF6-128927456211}" type="presParOf" srcId="{FB265C09-4C7F-4BF6-8585-A359DC6D9FC5}" destId="{754166CD-01C1-4AFC-8E2D-004BF5AE58EA}" srcOrd="0" destOrd="0" presId="urn:microsoft.com/office/officeart/2005/8/layout/pList2"/>
    <dgm:cxn modelId="{DC21C29B-D930-49E9-92B8-B7A9FF88F746}" type="presParOf" srcId="{FB265C09-4C7F-4BF6-8585-A359DC6D9FC5}" destId="{509A2E69-807A-4D05-A903-B7B8910D3EC7}" srcOrd="1" destOrd="0" presId="urn:microsoft.com/office/officeart/2005/8/layout/pList2"/>
    <dgm:cxn modelId="{C18FAFD1-9296-4262-9BED-1109EB83D327}" type="presParOf" srcId="{FB265C09-4C7F-4BF6-8585-A359DC6D9FC5}" destId="{0F0EE6A5-2A09-4EF3-93DD-A0A9482A6FAC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2EC06EC-E443-46E6-A716-0B1378001111}" type="doc">
      <dgm:prSet loTypeId="urn:microsoft.com/office/officeart/2016/7/layout/VerticalHollowAction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E727D2-F884-47FB-817A-7985CA26E672}">
      <dgm:prSet/>
      <dgm:spPr/>
      <dgm:t>
        <a:bodyPr/>
        <a:lstStyle/>
        <a:p>
          <a:r>
            <a:rPr lang="en-US"/>
            <a:t>Ensure</a:t>
          </a:r>
        </a:p>
      </dgm:t>
    </dgm:pt>
    <dgm:pt modelId="{C60CC5E7-0A92-49D1-B67E-2AD253233870}" type="parTrans" cxnId="{326BF644-7B56-4177-8B68-31F1E39EAA22}">
      <dgm:prSet/>
      <dgm:spPr/>
      <dgm:t>
        <a:bodyPr/>
        <a:lstStyle/>
        <a:p>
          <a:endParaRPr lang="en-US"/>
        </a:p>
      </dgm:t>
    </dgm:pt>
    <dgm:pt modelId="{DB107612-30E0-4BBA-875F-CD07E039421E}" type="sibTrans" cxnId="{326BF644-7B56-4177-8B68-31F1E39EAA22}">
      <dgm:prSet/>
      <dgm:spPr/>
      <dgm:t>
        <a:bodyPr/>
        <a:lstStyle/>
        <a:p>
          <a:endParaRPr lang="en-US"/>
        </a:p>
      </dgm:t>
    </dgm:pt>
    <dgm:pt modelId="{8B283D94-5E76-4043-9AEA-5C7E6A4F562A}">
      <dgm:prSet custT="1"/>
      <dgm:spPr/>
      <dgm:t>
        <a:bodyPr/>
        <a:lstStyle/>
        <a:p>
          <a:pPr algn="l"/>
          <a:r>
            <a:rPr lang="en-US" sz="2000" b="1" dirty="0">
              <a:solidFill>
                <a:schemeClr val="bg1"/>
              </a:solidFill>
            </a:rPr>
            <a:t>Ensure essential commodities like PPE, mask and sanitizers, drugs and equipment’s such as Pulse Oximeter, thermometer for ASHA &amp; MPW</a:t>
          </a:r>
        </a:p>
      </dgm:t>
    </dgm:pt>
    <dgm:pt modelId="{EA297BF2-422F-4D67-AF14-7263E8304710}" type="parTrans" cxnId="{23C43F94-68D8-4188-9B24-193A244FC15C}">
      <dgm:prSet/>
      <dgm:spPr/>
      <dgm:t>
        <a:bodyPr/>
        <a:lstStyle/>
        <a:p>
          <a:endParaRPr lang="en-US"/>
        </a:p>
      </dgm:t>
    </dgm:pt>
    <dgm:pt modelId="{9B6B4FED-229F-4AD6-9218-107525E13F41}" type="sibTrans" cxnId="{23C43F94-68D8-4188-9B24-193A244FC15C}">
      <dgm:prSet/>
      <dgm:spPr/>
      <dgm:t>
        <a:bodyPr/>
        <a:lstStyle/>
        <a:p>
          <a:endParaRPr lang="en-US"/>
        </a:p>
      </dgm:t>
    </dgm:pt>
    <dgm:pt modelId="{44F21EDA-43B1-4EE9-B7AC-5DBC562F7C42}">
      <dgm:prSet/>
      <dgm:spPr/>
      <dgm:t>
        <a:bodyPr/>
        <a:lstStyle/>
        <a:p>
          <a:r>
            <a:rPr lang="en-US"/>
            <a:t>Support</a:t>
          </a:r>
        </a:p>
      </dgm:t>
    </dgm:pt>
    <dgm:pt modelId="{4316EF9F-64F8-48E8-80C5-68A470FAF6A9}" type="parTrans" cxnId="{A052937A-19BB-4EC9-A926-CB991A934763}">
      <dgm:prSet/>
      <dgm:spPr/>
      <dgm:t>
        <a:bodyPr/>
        <a:lstStyle/>
        <a:p>
          <a:endParaRPr lang="en-US"/>
        </a:p>
      </dgm:t>
    </dgm:pt>
    <dgm:pt modelId="{DA29C450-463D-4656-BB99-D836789A0003}" type="sibTrans" cxnId="{A052937A-19BB-4EC9-A926-CB991A934763}">
      <dgm:prSet/>
      <dgm:spPr/>
      <dgm:t>
        <a:bodyPr/>
        <a:lstStyle/>
        <a:p>
          <a:endParaRPr lang="en-US"/>
        </a:p>
      </dgm:t>
    </dgm:pt>
    <dgm:pt modelId="{73A5D69C-E9EE-4A3E-B2C7-0C68CCF516F7}">
      <dgm:prSet custT="1"/>
      <dgm:spPr/>
      <dgm:t>
        <a:bodyPr/>
        <a:lstStyle/>
        <a:p>
          <a:r>
            <a:rPr lang="en-US" sz="2000" b="1" dirty="0"/>
            <a:t>Support the MPW/ ASHA through telecommunication  for home isolation monitoring. </a:t>
          </a:r>
        </a:p>
      </dgm:t>
    </dgm:pt>
    <dgm:pt modelId="{0F43F481-A430-4BE9-AEC2-911327FF8115}" type="parTrans" cxnId="{ECB52C4D-4807-4EF8-8D6D-BFD7A8FE1006}">
      <dgm:prSet/>
      <dgm:spPr/>
      <dgm:t>
        <a:bodyPr/>
        <a:lstStyle/>
        <a:p>
          <a:endParaRPr lang="en-US"/>
        </a:p>
      </dgm:t>
    </dgm:pt>
    <dgm:pt modelId="{369D1A83-6CC0-44D1-BDE4-188382A83916}" type="sibTrans" cxnId="{ECB52C4D-4807-4EF8-8D6D-BFD7A8FE1006}">
      <dgm:prSet/>
      <dgm:spPr/>
      <dgm:t>
        <a:bodyPr/>
        <a:lstStyle/>
        <a:p>
          <a:endParaRPr lang="en-US"/>
        </a:p>
      </dgm:t>
    </dgm:pt>
    <dgm:pt modelId="{03C2F30B-0C0F-42C9-B89A-964BA92F825B}">
      <dgm:prSet/>
      <dgm:spPr/>
      <dgm:t>
        <a:bodyPr/>
        <a:lstStyle/>
        <a:p>
          <a:r>
            <a:rPr lang="en-US"/>
            <a:t>Guide</a:t>
          </a:r>
        </a:p>
      </dgm:t>
    </dgm:pt>
    <dgm:pt modelId="{78EF3C40-1EFD-44EA-A772-61C79A2D4F80}" type="parTrans" cxnId="{59F4C95E-F845-4582-816C-8BA0E72A8F5F}">
      <dgm:prSet/>
      <dgm:spPr/>
      <dgm:t>
        <a:bodyPr/>
        <a:lstStyle/>
        <a:p>
          <a:endParaRPr lang="en-US"/>
        </a:p>
      </dgm:t>
    </dgm:pt>
    <dgm:pt modelId="{11482E88-6A93-48E4-B3F8-11947B13D359}" type="sibTrans" cxnId="{59F4C95E-F845-4582-816C-8BA0E72A8F5F}">
      <dgm:prSet/>
      <dgm:spPr/>
      <dgm:t>
        <a:bodyPr/>
        <a:lstStyle/>
        <a:p>
          <a:endParaRPr lang="en-US"/>
        </a:p>
      </dgm:t>
    </dgm:pt>
    <dgm:pt modelId="{2793D21E-EF7A-44E5-B960-F90CA0D90996}">
      <dgm:prSet custT="1"/>
      <dgm:spPr/>
      <dgm:t>
        <a:bodyPr/>
        <a:lstStyle/>
        <a:p>
          <a:r>
            <a:rPr lang="en-US" sz="2000" b="1" dirty="0"/>
            <a:t>Guide care-giver supported monitoring of health status, </a:t>
          </a:r>
          <a:r>
            <a:rPr lang="en-US" sz="2000" b="1" dirty="0" err="1"/>
            <a:t>proning</a:t>
          </a:r>
          <a:r>
            <a:rPr lang="en-US" sz="2000" b="1" dirty="0"/>
            <a:t>, exercise, diet </a:t>
          </a:r>
          <a:r>
            <a:rPr lang="en-US" sz="2000" b="1" dirty="0" err="1"/>
            <a:t>etc</a:t>
          </a:r>
          <a:r>
            <a:rPr lang="en-US" sz="2000" b="1" dirty="0"/>
            <a:t> </a:t>
          </a:r>
        </a:p>
      </dgm:t>
    </dgm:pt>
    <dgm:pt modelId="{AC97D1A5-D261-4428-AA8A-5760A8D4EA3A}" type="parTrans" cxnId="{72CC8DF1-6F03-4E7F-AF79-0B427818E28B}">
      <dgm:prSet/>
      <dgm:spPr/>
      <dgm:t>
        <a:bodyPr/>
        <a:lstStyle/>
        <a:p>
          <a:endParaRPr lang="en-US"/>
        </a:p>
      </dgm:t>
    </dgm:pt>
    <dgm:pt modelId="{AD2F90AE-7359-4DC5-84EE-458EBE26C6DD}" type="sibTrans" cxnId="{72CC8DF1-6F03-4E7F-AF79-0B427818E28B}">
      <dgm:prSet/>
      <dgm:spPr/>
      <dgm:t>
        <a:bodyPr/>
        <a:lstStyle/>
        <a:p>
          <a:endParaRPr lang="en-US"/>
        </a:p>
      </dgm:t>
    </dgm:pt>
    <dgm:pt modelId="{6339B7C6-18FA-4708-A925-5A0B67634898}">
      <dgm:prSet/>
      <dgm:spPr/>
      <dgm:t>
        <a:bodyPr/>
        <a:lstStyle/>
        <a:p>
          <a:r>
            <a:rPr lang="en-US"/>
            <a:t>Educate</a:t>
          </a:r>
        </a:p>
      </dgm:t>
    </dgm:pt>
    <dgm:pt modelId="{CD7C67BA-51EF-4B40-8BB4-D7B178B41164}" type="parTrans" cxnId="{324D7F3C-FE04-4121-B48E-49641B2D9E1C}">
      <dgm:prSet/>
      <dgm:spPr/>
      <dgm:t>
        <a:bodyPr/>
        <a:lstStyle/>
        <a:p>
          <a:endParaRPr lang="en-US"/>
        </a:p>
      </dgm:t>
    </dgm:pt>
    <dgm:pt modelId="{F8D0A340-3562-4AE0-BAF0-664BAECCD38D}" type="sibTrans" cxnId="{324D7F3C-FE04-4121-B48E-49641B2D9E1C}">
      <dgm:prSet/>
      <dgm:spPr/>
      <dgm:t>
        <a:bodyPr/>
        <a:lstStyle/>
        <a:p>
          <a:endParaRPr lang="en-US"/>
        </a:p>
      </dgm:t>
    </dgm:pt>
    <dgm:pt modelId="{EC5E8706-860A-41A2-96C2-C13C6BDECF5A}">
      <dgm:prSet custT="1"/>
      <dgm:spPr/>
      <dgm:t>
        <a:bodyPr/>
        <a:lstStyle/>
        <a:p>
          <a:r>
            <a:rPr lang="en-US" sz="2000" b="1" dirty="0"/>
            <a:t>Educate patients under home isolation regarding discharge criteria </a:t>
          </a:r>
        </a:p>
      </dgm:t>
    </dgm:pt>
    <dgm:pt modelId="{AD941A69-438C-4FC3-AD57-0F0BBFB6EE32}" type="parTrans" cxnId="{3B0ED1B5-AC9B-4698-9578-095FF37D1EEE}">
      <dgm:prSet/>
      <dgm:spPr/>
      <dgm:t>
        <a:bodyPr/>
        <a:lstStyle/>
        <a:p>
          <a:endParaRPr lang="en-US"/>
        </a:p>
      </dgm:t>
    </dgm:pt>
    <dgm:pt modelId="{D425AC5F-8B79-43C1-BB47-89A552E4D293}" type="sibTrans" cxnId="{3B0ED1B5-AC9B-4698-9578-095FF37D1EEE}">
      <dgm:prSet/>
      <dgm:spPr/>
      <dgm:t>
        <a:bodyPr/>
        <a:lstStyle/>
        <a:p>
          <a:endParaRPr lang="en-US"/>
        </a:p>
      </dgm:t>
    </dgm:pt>
    <dgm:pt modelId="{20702FAB-3B31-4B08-897F-10A38DF4485B}" type="pres">
      <dgm:prSet presAssocID="{C2EC06EC-E443-46E6-A716-0B1378001111}" presName="Name0" presStyleCnt="0">
        <dgm:presLayoutVars>
          <dgm:dir/>
          <dgm:animLvl val="lvl"/>
          <dgm:resizeHandles val="exact"/>
        </dgm:presLayoutVars>
      </dgm:prSet>
      <dgm:spPr/>
    </dgm:pt>
    <dgm:pt modelId="{A3D7F340-D74F-4E80-802A-C7FDE1558C6D}" type="pres">
      <dgm:prSet presAssocID="{27E727D2-F884-47FB-817A-7985CA26E672}" presName="linNode" presStyleCnt="0"/>
      <dgm:spPr/>
    </dgm:pt>
    <dgm:pt modelId="{C1E45513-1401-40D4-A264-2EA501BCFD28}" type="pres">
      <dgm:prSet presAssocID="{27E727D2-F884-47FB-817A-7985CA26E672}" presName="parentText" presStyleLbl="solidFgAcc1" presStyleIdx="0" presStyleCnt="4" custLinFactNeighborX="-1608">
        <dgm:presLayoutVars>
          <dgm:chMax val="1"/>
          <dgm:bulletEnabled/>
        </dgm:presLayoutVars>
      </dgm:prSet>
      <dgm:spPr/>
    </dgm:pt>
    <dgm:pt modelId="{CF0A3EA8-B02B-403E-AF5C-DE8F26E41424}" type="pres">
      <dgm:prSet presAssocID="{27E727D2-F884-47FB-817A-7985CA26E672}" presName="descendantText" presStyleLbl="alignNode1" presStyleIdx="0" presStyleCnt="4">
        <dgm:presLayoutVars>
          <dgm:bulletEnabled/>
        </dgm:presLayoutVars>
      </dgm:prSet>
      <dgm:spPr/>
    </dgm:pt>
    <dgm:pt modelId="{DB2D4395-DB80-49B8-A6E9-E62D99A47C83}" type="pres">
      <dgm:prSet presAssocID="{DB107612-30E0-4BBA-875F-CD07E039421E}" presName="sp" presStyleCnt="0"/>
      <dgm:spPr/>
    </dgm:pt>
    <dgm:pt modelId="{F3ACC002-78DA-4936-9F45-5C22248A063A}" type="pres">
      <dgm:prSet presAssocID="{44F21EDA-43B1-4EE9-B7AC-5DBC562F7C42}" presName="linNode" presStyleCnt="0"/>
      <dgm:spPr/>
    </dgm:pt>
    <dgm:pt modelId="{3F371B63-8022-461D-A4A0-2EAEB83DCDFA}" type="pres">
      <dgm:prSet presAssocID="{44F21EDA-43B1-4EE9-B7AC-5DBC562F7C42}" presName="parentText" presStyleLbl="solidFgAcc1" presStyleIdx="1" presStyleCnt="4">
        <dgm:presLayoutVars>
          <dgm:chMax val="1"/>
          <dgm:bulletEnabled/>
        </dgm:presLayoutVars>
      </dgm:prSet>
      <dgm:spPr/>
    </dgm:pt>
    <dgm:pt modelId="{01992772-580E-4E72-BD75-F7B327BCD2AB}" type="pres">
      <dgm:prSet presAssocID="{44F21EDA-43B1-4EE9-B7AC-5DBC562F7C42}" presName="descendantText" presStyleLbl="alignNode1" presStyleIdx="1" presStyleCnt="4">
        <dgm:presLayoutVars>
          <dgm:bulletEnabled/>
        </dgm:presLayoutVars>
      </dgm:prSet>
      <dgm:spPr/>
    </dgm:pt>
    <dgm:pt modelId="{9382B4F5-B297-4894-968C-8D1F8B5E712A}" type="pres">
      <dgm:prSet presAssocID="{DA29C450-463D-4656-BB99-D836789A0003}" presName="sp" presStyleCnt="0"/>
      <dgm:spPr/>
    </dgm:pt>
    <dgm:pt modelId="{F74691D9-FAC2-472E-8F09-D9E4338933E6}" type="pres">
      <dgm:prSet presAssocID="{03C2F30B-0C0F-42C9-B89A-964BA92F825B}" presName="linNode" presStyleCnt="0"/>
      <dgm:spPr/>
    </dgm:pt>
    <dgm:pt modelId="{C4A18095-DBEF-4F05-BD71-D8E5528C7576}" type="pres">
      <dgm:prSet presAssocID="{03C2F30B-0C0F-42C9-B89A-964BA92F825B}" presName="parentText" presStyleLbl="solidFgAcc1" presStyleIdx="2" presStyleCnt="4">
        <dgm:presLayoutVars>
          <dgm:chMax val="1"/>
          <dgm:bulletEnabled/>
        </dgm:presLayoutVars>
      </dgm:prSet>
      <dgm:spPr/>
    </dgm:pt>
    <dgm:pt modelId="{1F8DE92E-48BE-4098-9DC6-1631D4086BD4}" type="pres">
      <dgm:prSet presAssocID="{03C2F30B-0C0F-42C9-B89A-964BA92F825B}" presName="descendantText" presStyleLbl="alignNode1" presStyleIdx="2" presStyleCnt="4">
        <dgm:presLayoutVars>
          <dgm:bulletEnabled/>
        </dgm:presLayoutVars>
      </dgm:prSet>
      <dgm:spPr/>
    </dgm:pt>
    <dgm:pt modelId="{FE65763D-1AD0-48C8-B11C-CE7AD7FDDB49}" type="pres">
      <dgm:prSet presAssocID="{11482E88-6A93-48E4-B3F8-11947B13D359}" presName="sp" presStyleCnt="0"/>
      <dgm:spPr/>
    </dgm:pt>
    <dgm:pt modelId="{5CD3A1EE-010A-4326-AC2C-C35570C1E27D}" type="pres">
      <dgm:prSet presAssocID="{6339B7C6-18FA-4708-A925-5A0B67634898}" presName="linNode" presStyleCnt="0"/>
      <dgm:spPr/>
    </dgm:pt>
    <dgm:pt modelId="{68A2A111-4E3B-4487-8585-B2540220A816}" type="pres">
      <dgm:prSet presAssocID="{6339B7C6-18FA-4708-A925-5A0B67634898}" presName="parentText" presStyleLbl="solidFgAcc1" presStyleIdx="3" presStyleCnt="4">
        <dgm:presLayoutVars>
          <dgm:chMax val="1"/>
          <dgm:bulletEnabled/>
        </dgm:presLayoutVars>
      </dgm:prSet>
      <dgm:spPr/>
    </dgm:pt>
    <dgm:pt modelId="{75136B1A-241E-46EB-8C69-B4183C36C1F8}" type="pres">
      <dgm:prSet presAssocID="{6339B7C6-18FA-4708-A925-5A0B67634898}" presName="descendantText" presStyleLbl="alignNode1" presStyleIdx="3" presStyleCnt="4">
        <dgm:presLayoutVars>
          <dgm:bulletEnabled/>
        </dgm:presLayoutVars>
      </dgm:prSet>
      <dgm:spPr/>
    </dgm:pt>
  </dgm:ptLst>
  <dgm:cxnLst>
    <dgm:cxn modelId="{BEB2AC0B-B7BB-4E72-8FED-7D09D3C4982A}" type="presOf" srcId="{44F21EDA-43B1-4EE9-B7AC-5DBC562F7C42}" destId="{3F371B63-8022-461D-A4A0-2EAEB83DCDFA}" srcOrd="0" destOrd="0" presId="urn:microsoft.com/office/officeart/2016/7/layout/VerticalHollowActionList"/>
    <dgm:cxn modelId="{2435922E-F78A-4D70-93E1-1E2A2813F1FF}" type="presOf" srcId="{C2EC06EC-E443-46E6-A716-0B1378001111}" destId="{20702FAB-3B31-4B08-897F-10A38DF4485B}" srcOrd="0" destOrd="0" presId="urn:microsoft.com/office/officeart/2016/7/layout/VerticalHollowActionList"/>
    <dgm:cxn modelId="{71B9312F-1A13-4AA8-B3A1-E27E1593B64E}" type="presOf" srcId="{2793D21E-EF7A-44E5-B960-F90CA0D90996}" destId="{1F8DE92E-48BE-4098-9DC6-1631D4086BD4}" srcOrd="0" destOrd="0" presId="urn:microsoft.com/office/officeart/2016/7/layout/VerticalHollowActionList"/>
    <dgm:cxn modelId="{324D7F3C-FE04-4121-B48E-49641B2D9E1C}" srcId="{C2EC06EC-E443-46E6-A716-0B1378001111}" destId="{6339B7C6-18FA-4708-A925-5A0B67634898}" srcOrd="3" destOrd="0" parTransId="{CD7C67BA-51EF-4B40-8BB4-D7B178B41164}" sibTransId="{F8D0A340-3562-4AE0-BAF0-664BAECCD38D}"/>
    <dgm:cxn modelId="{AF7CFD3E-ED0E-4FAC-B79E-963E8D4F8A7A}" type="presOf" srcId="{8B283D94-5E76-4043-9AEA-5C7E6A4F562A}" destId="{CF0A3EA8-B02B-403E-AF5C-DE8F26E41424}" srcOrd="0" destOrd="0" presId="urn:microsoft.com/office/officeart/2016/7/layout/VerticalHollowActionList"/>
    <dgm:cxn modelId="{59F4C95E-F845-4582-816C-8BA0E72A8F5F}" srcId="{C2EC06EC-E443-46E6-A716-0B1378001111}" destId="{03C2F30B-0C0F-42C9-B89A-964BA92F825B}" srcOrd="2" destOrd="0" parTransId="{78EF3C40-1EFD-44EA-A772-61C79A2D4F80}" sibTransId="{11482E88-6A93-48E4-B3F8-11947B13D359}"/>
    <dgm:cxn modelId="{326BF644-7B56-4177-8B68-31F1E39EAA22}" srcId="{C2EC06EC-E443-46E6-A716-0B1378001111}" destId="{27E727D2-F884-47FB-817A-7985CA26E672}" srcOrd="0" destOrd="0" parTransId="{C60CC5E7-0A92-49D1-B67E-2AD253233870}" sibTransId="{DB107612-30E0-4BBA-875F-CD07E039421E}"/>
    <dgm:cxn modelId="{ECB52C4D-4807-4EF8-8D6D-BFD7A8FE1006}" srcId="{44F21EDA-43B1-4EE9-B7AC-5DBC562F7C42}" destId="{73A5D69C-E9EE-4A3E-B2C7-0C68CCF516F7}" srcOrd="0" destOrd="0" parTransId="{0F43F481-A430-4BE9-AEC2-911327FF8115}" sibTransId="{369D1A83-6CC0-44D1-BDE4-188382A83916}"/>
    <dgm:cxn modelId="{DCFEF655-C245-458F-8F56-1C1D0312010A}" type="presOf" srcId="{03C2F30B-0C0F-42C9-B89A-964BA92F825B}" destId="{C4A18095-DBEF-4F05-BD71-D8E5528C7576}" srcOrd="0" destOrd="0" presId="urn:microsoft.com/office/officeart/2016/7/layout/VerticalHollowActionList"/>
    <dgm:cxn modelId="{A052937A-19BB-4EC9-A926-CB991A934763}" srcId="{C2EC06EC-E443-46E6-A716-0B1378001111}" destId="{44F21EDA-43B1-4EE9-B7AC-5DBC562F7C42}" srcOrd="1" destOrd="0" parTransId="{4316EF9F-64F8-48E8-80C5-68A470FAF6A9}" sibTransId="{DA29C450-463D-4656-BB99-D836789A0003}"/>
    <dgm:cxn modelId="{E4EF9F89-AC8A-4DB7-8656-7A897D66C7A4}" type="presOf" srcId="{73A5D69C-E9EE-4A3E-B2C7-0C68CCF516F7}" destId="{01992772-580E-4E72-BD75-F7B327BCD2AB}" srcOrd="0" destOrd="0" presId="urn:microsoft.com/office/officeart/2016/7/layout/VerticalHollowActionList"/>
    <dgm:cxn modelId="{743F438F-F4B6-4BA5-B837-1FB0D80D7858}" type="presOf" srcId="{EC5E8706-860A-41A2-96C2-C13C6BDECF5A}" destId="{75136B1A-241E-46EB-8C69-B4183C36C1F8}" srcOrd="0" destOrd="0" presId="urn:microsoft.com/office/officeart/2016/7/layout/VerticalHollowActionList"/>
    <dgm:cxn modelId="{EFA8D190-465A-4DDE-B0B2-527BDE16F8EB}" type="presOf" srcId="{27E727D2-F884-47FB-817A-7985CA26E672}" destId="{C1E45513-1401-40D4-A264-2EA501BCFD28}" srcOrd="0" destOrd="0" presId="urn:microsoft.com/office/officeart/2016/7/layout/VerticalHollowActionList"/>
    <dgm:cxn modelId="{23C43F94-68D8-4188-9B24-193A244FC15C}" srcId="{27E727D2-F884-47FB-817A-7985CA26E672}" destId="{8B283D94-5E76-4043-9AEA-5C7E6A4F562A}" srcOrd="0" destOrd="0" parTransId="{EA297BF2-422F-4D67-AF14-7263E8304710}" sibTransId="{9B6B4FED-229F-4AD6-9218-107525E13F41}"/>
    <dgm:cxn modelId="{3B0ED1B5-AC9B-4698-9578-095FF37D1EEE}" srcId="{6339B7C6-18FA-4708-A925-5A0B67634898}" destId="{EC5E8706-860A-41A2-96C2-C13C6BDECF5A}" srcOrd="0" destOrd="0" parTransId="{AD941A69-438C-4FC3-AD57-0F0BBFB6EE32}" sibTransId="{D425AC5F-8B79-43C1-BB47-89A552E4D293}"/>
    <dgm:cxn modelId="{5DF0EBBF-83D5-456E-B98C-9744D0BB162C}" type="presOf" srcId="{6339B7C6-18FA-4708-A925-5A0B67634898}" destId="{68A2A111-4E3B-4487-8585-B2540220A816}" srcOrd="0" destOrd="0" presId="urn:microsoft.com/office/officeart/2016/7/layout/VerticalHollowActionList"/>
    <dgm:cxn modelId="{72CC8DF1-6F03-4E7F-AF79-0B427818E28B}" srcId="{03C2F30B-0C0F-42C9-B89A-964BA92F825B}" destId="{2793D21E-EF7A-44E5-B960-F90CA0D90996}" srcOrd="0" destOrd="0" parTransId="{AC97D1A5-D261-4428-AA8A-5760A8D4EA3A}" sibTransId="{AD2F90AE-7359-4DC5-84EE-458EBE26C6DD}"/>
    <dgm:cxn modelId="{0D5FD9EC-AD78-417D-92B2-C9C51A523EFB}" type="presParOf" srcId="{20702FAB-3B31-4B08-897F-10A38DF4485B}" destId="{A3D7F340-D74F-4E80-802A-C7FDE1558C6D}" srcOrd="0" destOrd="0" presId="urn:microsoft.com/office/officeart/2016/7/layout/VerticalHollowActionList"/>
    <dgm:cxn modelId="{AEE40075-5D11-4A03-A0F5-51E8F59DFADD}" type="presParOf" srcId="{A3D7F340-D74F-4E80-802A-C7FDE1558C6D}" destId="{C1E45513-1401-40D4-A264-2EA501BCFD28}" srcOrd="0" destOrd="0" presId="urn:microsoft.com/office/officeart/2016/7/layout/VerticalHollowActionList"/>
    <dgm:cxn modelId="{141EC6FB-7B6A-4A43-983A-399CEEBED834}" type="presParOf" srcId="{A3D7F340-D74F-4E80-802A-C7FDE1558C6D}" destId="{CF0A3EA8-B02B-403E-AF5C-DE8F26E41424}" srcOrd="1" destOrd="0" presId="urn:microsoft.com/office/officeart/2016/7/layout/VerticalHollowActionList"/>
    <dgm:cxn modelId="{F7624D4A-D065-4872-ACB0-5CA734A4BD72}" type="presParOf" srcId="{20702FAB-3B31-4B08-897F-10A38DF4485B}" destId="{DB2D4395-DB80-49B8-A6E9-E62D99A47C83}" srcOrd="1" destOrd="0" presId="urn:microsoft.com/office/officeart/2016/7/layout/VerticalHollowActionList"/>
    <dgm:cxn modelId="{26A9F82A-53B7-4536-91C3-E7EE70163237}" type="presParOf" srcId="{20702FAB-3B31-4B08-897F-10A38DF4485B}" destId="{F3ACC002-78DA-4936-9F45-5C22248A063A}" srcOrd="2" destOrd="0" presId="urn:microsoft.com/office/officeart/2016/7/layout/VerticalHollowActionList"/>
    <dgm:cxn modelId="{387215A8-7953-47CC-894D-628E74F32B4F}" type="presParOf" srcId="{F3ACC002-78DA-4936-9F45-5C22248A063A}" destId="{3F371B63-8022-461D-A4A0-2EAEB83DCDFA}" srcOrd="0" destOrd="0" presId="urn:microsoft.com/office/officeart/2016/7/layout/VerticalHollowActionList"/>
    <dgm:cxn modelId="{EB892C64-F53D-467C-9A6A-108E1446D9FF}" type="presParOf" srcId="{F3ACC002-78DA-4936-9F45-5C22248A063A}" destId="{01992772-580E-4E72-BD75-F7B327BCD2AB}" srcOrd="1" destOrd="0" presId="urn:microsoft.com/office/officeart/2016/7/layout/VerticalHollowActionList"/>
    <dgm:cxn modelId="{EE5784AD-7E80-4498-96C3-9703A2144E86}" type="presParOf" srcId="{20702FAB-3B31-4B08-897F-10A38DF4485B}" destId="{9382B4F5-B297-4894-968C-8D1F8B5E712A}" srcOrd="3" destOrd="0" presId="urn:microsoft.com/office/officeart/2016/7/layout/VerticalHollowActionList"/>
    <dgm:cxn modelId="{1C4A689C-3986-4035-BAAD-602CE2409EE3}" type="presParOf" srcId="{20702FAB-3B31-4B08-897F-10A38DF4485B}" destId="{F74691D9-FAC2-472E-8F09-D9E4338933E6}" srcOrd="4" destOrd="0" presId="urn:microsoft.com/office/officeart/2016/7/layout/VerticalHollowActionList"/>
    <dgm:cxn modelId="{62F8180E-37C3-484A-B621-D9F6E8C14D53}" type="presParOf" srcId="{F74691D9-FAC2-472E-8F09-D9E4338933E6}" destId="{C4A18095-DBEF-4F05-BD71-D8E5528C7576}" srcOrd="0" destOrd="0" presId="urn:microsoft.com/office/officeart/2016/7/layout/VerticalHollowActionList"/>
    <dgm:cxn modelId="{0B3189CC-B492-486E-9ECC-47892675F2D8}" type="presParOf" srcId="{F74691D9-FAC2-472E-8F09-D9E4338933E6}" destId="{1F8DE92E-48BE-4098-9DC6-1631D4086BD4}" srcOrd="1" destOrd="0" presId="urn:microsoft.com/office/officeart/2016/7/layout/VerticalHollowActionList"/>
    <dgm:cxn modelId="{16B4476B-C4C7-4A6F-9781-621E634A6450}" type="presParOf" srcId="{20702FAB-3B31-4B08-897F-10A38DF4485B}" destId="{FE65763D-1AD0-48C8-B11C-CE7AD7FDDB49}" srcOrd="5" destOrd="0" presId="urn:microsoft.com/office/officeart/2016/7/layout/VerticalHollowActionList"/>
    <dgm:cxn modelId="{F7B97E75-14A7-4B22-AA02-0E65C1CA5B09}" type="presParOf" srcId="{20702FAB-3B31-4B08-897F-10A38DF4485B}" destId="{5CD3A1EE-010A-4326-AC2C-C35570C1E27D}" srcOrd="6" destOrd="0" presId="urn:microsoft.com/office/officeart/2016/7/layout/VerticalHollowActionList"/>
    <dgm:cxn modelId="{81129518-8C15-4350-BBA8-6D57C8689089}" type="presParOf" srcId="{5CD3A1EE-010A-4326-AC2C-C35570C1E27D}" destId="{68A2A111-4E3B-4487-8585-B2540220A816}" srcOrd="0" destOrd="0" presId="urn:microsoft.com/office/officeart/2016/7/layout/VerticalHollowActionList"/>
    <dgm:cxn modelId="{3AC931FB-D3FB-4E5F-A3EB-3F37328AADC3}" type="presParOf" srcId="{5CD3A1EE-010A-4326-AC2C-C35570C1E27D}" destId="{75136B1A-241E-46EB-8C69-B4183C36C1F8}" srcOrd="1" destOrd="0" presId="urn:microsoft.com/office/officeart/2016/7/layout/VerticalHollow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7B653F5-4C3D-4D20-9659-61FD18974537}" type="doc">
      <dgm:prSet loTypeId="urn:microsoft.com/office/officeart/2005/8/layout/hProcess9" loCatId="process" qsTypeId="urn:microsoft.com/office/officeart/2005/8/quickstyle/simple1" qsCatId="simple" csTypeId="urn:microsoft.com/office/officeart/2005/8/colors/accent1_1" csCatId="accent1" phldr="1"/>
      <dgm:spPr/>
    </dgm:pt>
    <dgm:pt modelId="{B0E4A525-FFCE-4D08-AEE8-0C69F842F451}">
      <dgm:prSet phldrT="[Text]"/>
      <dgm:spPr/>
      <dgm:t>
        <a:bodyPr/>
        <a:lstStyle/>
        <a:p>
          <a:r>
            <a:rPr lang="en-US" dirty="0"/>
            <a:t>Providing </a:t>
          </a:r>
          <a:r>
            <a:rPr lang="en-US" baseline="0" dirty="0">
              <a:solidFill>
                <a:srgbClr val="FF0000"/>
              </a:solidFill>
            </a:rPr>
            <a:t>Comprehensive </a:t>
          </a:r>
          <a:r>
            <a:rPr lang="en-US" dirty="0"/>
            <a:t>Primary Health Care</a:t>
          </a:r>
        </a:p>
      </dgm:t>
    </dgm:pt>
    <dgm:pt modelId="{B4B129EE-11B1-4BFE-8754-8D5CF5F30703}" type="parTrans" cxnId="{BE655BB7-0EA3-421D-BDC3-D3A6BF7FCF75}">
      <dgm:prSet/>
      <dgm:spPr/>
      <dgm:t>
        <a:bodyPr/>
        <a:lstStyle/>
        <a:p>
          <a:endParaRPr lang="en-US"/>
        </a:p>
      </dgm:t>
    </dgm:pt>
    <dgm:pt modelId="{835F05F6-DD26-42A9-A058-2B23CF6D170C}" type="sibTrans" cxnId="{BE655BB7-0EA3-421D-BDC3-D3A6BF7FCF75}">
      <dgm:prSet/>
      <dgm:spPr/>
      <dgm:t>
        <a:bodyPr/>
        <a:lstStyle/>
        <a:p>
          <a:endParaRPr lang="en-US"/>
        </a:p>
      </dgm:t>
    </dgm:pt>
    <dgm:pt modelId="{C1F260DE-0661-4830-9095-94626926058C}">
      <dgm:prSet phldrT="[Text]"/>
      <dgm:spPr/>
      <dgm:t>
        <a:bodyPr/>
        <a:lstStyle/>
        <a:p>
          <a:r>
            <a:rPr lang="en-US" baseline="0" dirty="0">
              <a:solidFill>
                <a:srgbClr val="FF0000"/>
              </a:solidFill>
            </a:rPr>
            <a:t>Guide, Mentor and Monitor</a:t>
          </a:r>
          <a:r>
            <a:rPr lang="en-US" dirty="0"/>
            <a:t> CHOs in the linked SHC-HWC</a:t>
          </a:r>
        </a:p>
      </dgm:t>
    </dgm:pt>
    <dgm:pt modelId="{51C8BA8D-61BF-44B3-83D1-4112678D1D02}" type="parTrans" cxnId="{D5B6BA05-FDDF-466D-B7D4-B0B0A0B13DE3}">
      <dgm:prSet/>
      <dgm:spPr/>
      <dgm:t>
        <a:bodyPr/>
        <a:lstStyle/>
        <a:p>
          <a:endParaRPr lang="en-US"/>
        </a:p>
      </dgm:t>
    </dgm:pt>
    <dgm:pt modelId="{FC6E6087-0BC9-454C-B059-F3BCEEA2EE6E}" type="sibTrans" cxnId="{D5B6BA05-FDDF-466D-B7D4-B0B0A0B13DE3}">
      <dgm:prSet/>
      <dgm:spPr/>
      <dgm:t>
        <a:bodyPr/>
        <a:lstStyle/>
        <a:p>
          <a:endParaRPr lang="en-US"/>
        </a:p>
      </dgm:t>
    </dgm:pt>
    <dgm:pt modelId="{6C9474EC-B6BD-4AC0-AFCE-232F839CF6D5}">
      <dgm:prSet phldrT="[Text]"/>
      <dgm:spPr/>
      <dgm:t>
        <a:bodyPr/>
        <a:lstStyle/>
        <a:p>
          <a:r>
            <a:rPr lang="en-US" baseline="0" dirty="0">
              <a:solidFill>
                <a:srgbClr val="FF0000"/>
              </a:solidFill>
            </a:rPr>
            <a:t>Ensure</a:t>
          </a:r>
          <a:r>
            <a:rPr lang="en-US" dirty="0"/>
            <a:t> PHCs readiness to manage </a:t>
          </a:r>
          <a:r>
            <a:rPr lang="en-US" dirty="0" err="1"/>
            <a:t>Covid</a:t>
          </a:r>
          <a:r>
            <a:rPr lang="en-US" dirty="0"/>
            <a:t> +</a:t>
          </a:r>
          <a:r>
            <a:rPr lang="en-US" dirty="0" err="1"/>
            <a:t>ve</a:t>
          </a:r>
          <a:r>
            <a:rPr lang="en-US" dirty="0"/>
            <a:t> cases</a:t>
          </a:r>
        </a:p>
      </dgm:t>
    </dgm:pt>
    <dgm:pt modelId="{9D00516A-5F54-4DFB-9032-B564684796EF}" type="parTrans" cxnId="{6CA7FB08-97C5-4ADA-8282-D2054A812F48}">
      <dgm:prSet/>
      <dgm:spPr/>
      <dgm:t>
        <a:bodyPr/>
        <a:lstStyle/>
        <a:p>
          <a:endParaRPr lang="en-US"/>
        </a:p>
      </dgm:t>
    </dgm:pt>
    <dgm:pt modelId="{04AA5D6D-5788-421C-8166-C454CD9E540B}" type="sibTrans" cxnId="{6CA7FB08-97C5-4ADA-8282-D2054A812F48}">
      <dgm:prSet/>
      <dgm:spPr/>
      <dgm:t>
        <a:bodyPr/>
        <a:lstStyle/>
        <a:p>
          <a:endParaRPr lang="en-US"/>
        </a:p>
      </dgm:t>
    </dgm:pt>
    <dgm:pt modelId="{73CA37A1-1325-487F-9BE3-E439BB7278A0}" type="pres">
      <dgm:prSet presAssocID="{07B653F5-4C3D-4D20-9659-61FD18974537}" presName="CompostProcess" presStyleCnt="0">
        <dgm:presLayoutVars>
          <dgm:dir/>
          <dgm:resizeHandles val="exact"/>
        </dgm:presLayoutVars>
      </dgm:prSet>
      <dgm:spPr/>
    </dgm:pt>
    <dgm:pt modelId="{E4F0CF5F-1B64-499A-9349-7EA4EF020484}" type="pres">
      <dgm:prSet presAssocID="{07B653F5-4C3D-4D20-9659-61FD18974537}" presName="arrow" presStyleLbl="bgShp" presStyleIdx="0" presStyleCnt="1" custLinFactNeighborX="-651" custLinFactNeighborY="-9836"/>
      <dgm:spPr/>
    </dgm:pt>
    <dgm:pt modelId="{504848B4-8B33-4AC9-B834-196DEF5489C4}" type="pres">
      <dgm:prSet presAssocID="{07B653F5-4C3D-4D20-9659-61FD18974537}" presName="linearProcess" presStyleCnt="0"/>
      <dgm:spPr/>
    </dgm:pt>
    <dgm:pt modelId="{AC6D601D-5801-463A-A18E-0029A4FFC535}" type="pres">
      <dgm:prSet presAssocID="{B0E4A525-FFCE-4D08-AEE8-0C69F842F451}" presName="textNode" presStyleLbl="node1" presStyleIdx="0" presStyleCnt="3">
        <dgm:presLayoutVars>
          <dgm:bulletEnabled val="1"/>
        </dgm:presLayoutVars>
      </dgm:prSet>
      <dgm:spPr/>
    </dgm:pt>
    <dgm:pt modelId="{289D3AEB-E09C-4C1E-9C90-F904EED824CD}" type="pres">
      <dgm:prSet presAssocID="{835F05F6-DD26-42A9-A058-2B23CF6D170C}" presName="sibTrans" presStyleCnt="0"/>
      <dgm:spPr/>
    </dgm:pt>
    <dgm:pt modelId="{0A4B81FA-DF43-48D0-AFB2-75448B2BC159}" type="pres">
      <dgm:prSet presAssocID="{C1F260DE-0661-4830-9095-94626926058C}" presName="textNode" presStyleLbl="node1" presStyleIdx="1" presStyleCnt="3">
        <dgm:presLayoutVars>
          <dgm:bulletEnabled val="1"/>
        </dgm:presLayoutVars>
      </dgm:prSet>
      <dgm:spPr/>
    </dgm:pt>
    <dgm:pt modelId="{30A24DD6-A253-40E2-A494-86120E48F9DA}" type="pres">
      <dgm:prSet presAssocID="{FC6E6087-0BC9-454C-B059-F3BCEEA2EE6E}" presName="sibTrans" presStyleCnt="0"/>
      <dgm:spPr/>
    </dgm:pt>
    <dgm:pt modelId="{227DF879-C6CE-4FDA-AC05-7DF0C0F3765F}" type="pres">
      <dgm:prSet presAssocID="{6C9474EC-B6BD-4AC0-AFCE-232F839CF6D5}" presName="textNode" presStyleLbl="node1" presStyleIdx="2" presStyleCnt="3" custLinFactNeighborX="60310" custLinFactNeighborY="-1230">
        <dgm:presLayoutVars>
          <dgm:bulletEnabled val="1"/>
        </dgm:presLayoutVars>
      </dgm:prSet>
      <dgm:spPr/>
    </dgm:pt>
  </dgm:ptLst>
  <dgm:cxnLst>
    <dgm:cxn modelId="{D5B6BA05-FDDF-466D-B7D4-B0B0A0B13DE3}" srcId="{07B653F5-4C3D-4D20-9659-61FD18974537}" destId="{C1F260DE-0661-4830-9095-94626926058C}" srcOrd="1" destOrd="0" parTransId="{51C8BA8D-61BF-44B3-83D1-4112678D1D02}" sibTransId="{FC6E6087-0BC9-454C-B059-F3BCEEA2EE6E}"/>
    <dgm:cxn modelId="{6CA7FB08-97C5-4ADA-8282-D2054A812F48}" srcId="{07B653F5-4C3D-4D20-9659-61FD18974537}" destId="{6C9474EC-B6BD-4AC0-AFCE-232F839CF6D5}" srcOrd="2" destOrd="0" parTransId="{9D00516A-5F54-4DFB-9032-B564684796EF}" sibTransId="{04AA5D6D-5788-421C-8166-C454CD9E540B}"/>
    <dgm:cxn modelId="{C1DC5C1D-F8CB-45C1-85D2-5F4A2793C7AE}" type="presOf" srcId="{C1F260DE-0661-4830-9095-94626926058C}" destId="{0A4B81FA-DF43-48D0-AFB2-75448B2BC159}" srcOrd="0" destOrd="0" presId="urn:microsoft.com/office/officeart/2005/8/layout/hProcess9"/>
    <dgm:cxn modelId="{DD665A33-BC72-4556-A84B-DA15C4BCBD4E}" type="presOf" srcId="{B0E4A525-FFCE-4D08-AEE8-0C69F842F451}" destId="{AC6D601D-5801-463A-A18E-0029A4FFC535}" srcOrd="0" destOrd="0" presId="urn:microsoft.com/office/officeart/2005/8/layout/hProcess9"/>
    <dgm:cxn modelId="{DAAC9673-9931-41E7-9825-2A28089B024C}" type="presOf" srcId="{6C9474EC-B6BD-4AC0-AFCE-232F839CF6D5}" destId="{227DF879-C6CE-4FDA-AC05-7DF0C0F3765F}" srcOrd="0" destOrd="0" presId="urn:microsoft.com/office/officeart/2005/8/layout/hProcess9"/>
    <dgm:cxn modelId="{BEFA3CB6-236C-4939-9467-5A7C69276A82}" type="presOf" srcId="{07B653F5-4C3D-4D20-9659-61FD18974537}" destId="{73CA37A1-1325-487F-9BE3-E439BB7278A0}" srcOrd="0" destOrd="0" presId="urn:microsoft.com/office/officeart/2005/8/layout/hProcess9"/>
    <dgm:cxn modelId="{BE655BB7-0EA3-421D-BDC3-D3A6BF7FCF75}" srcId="{07B653F5-4C3D-4D20-9659-61FD18974537}" destId="{B0E4A525-FFCE-4D08-AEE8-0C69F842F451}" srcOrd="0" destOrd="0" parTransId="{B4B129EE-11B1-4BFE-8754-8D5CF5F30703}" sibTransId="{835F05F6-DD26-42A9-A058-2B23CF6D170C}"/>
    <dgm:cxn modelId="{0B9F6F5B-A65E-4D36-8688-25EAA4651899}" type="presParOf" srcId="{73CA37A1-1325-487F-9BE3-E439BB7278A0}" destId="{E4F0CF5F-1B64-499A-9349-7EA4EF020484}" srcOrd="0" destOrd="0" presId="urn:microsoft.com/office/officeart/2005/8/layout/hProcess9"/>
    <dgm:cxn modelId="{03A73FC2-61BD-468B-8D5C-7ACC1CFED98D}" type="presParOf" srcId="{73CA37A1-1325-487F-9BE3-E439BB7278A0}" destId="{504848B4-8B33-4AC9-B834-196DEF5489C4}" srcOrd="1" destOrd="0" presId="urn:microsoft.com/office/officeart/2005/8/layout/hProcess9"/>
    <dgm:cxn modelId="{FF11B285-F944-44AE-9AE6-D35FFF14ED11}" type="presParOf" srcId="{504848B4-8B33-4AC9-B834-196DEF5489C4}" destId="{AC6D601D-5801-463A-A18E-0029A4FFC535}" srcOrd="0" destOrd="0" presId="urn:microsoft.com/office/officeart/2005/8/layout/hProcess9"/>
    <dgm:cxn modelId="{0C200E93-554C-4F9C-8CA1-4634530BDCC9}" type="presParOf" srcId="{504848B4-8B33-4AC9-B834-196DEF5489C4}" destId="{289D3AEB-E09C-4C1E-9C90-F904EED824CD}" srcOrd="1" destOrd="0" presId="urn:microsoft.com/office/officeart/2005/8/layout/hProcess9"/>
    <dgm:cxn modelId="{2E830A31-66DC-417E-8E02-14E232971793}" type="presParOf" srcId="{504848B4-8B33-4AC9-B834-196DEF5489C4}" destId="{0A4B81FA-DF43-48D0-AFB2-75448B2BC159}" srcOrd="2" destOrd="0" presId="urn:microsoft.com/office/officeart/2005/8/layout/hProcess9"/>
    <dgm:cxn modelId="{EBD44056-DA0D-462A-8025-E474F162D370}" type="presParOf" srcId="{504848B4-8B33-4AC9-B834-196DEF5489C4}" destId="{30A24DD6-A253-40E2-A494-86120E48F9DA}" srcOrd="3" destOrd="0" presId="urn:microsoft.com/office/officeart/2005/8/layout/hProcess9"/>
    <dgm:cxn modelId="{970B1624-5076-4BD1-8946-582A85EF2F10}" type="presParOf" srcId="{504848B4-8B33-4AC9-B834-196DEF5489C4}" destId="{227DF879-C6CE-4FDA-AC05-7DF0C0F3765F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39BDBB4-DA72-4F68-80E0-1467AFEAB50D}" type="doc">
      <dgm:prSet loTypeId="urn:microsoft.com/office/officeart/2005/8/layout/hList7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AF179F3B-F81E-40BF-B4AA-6F978D9272E2}">
      <dgm:prSet phldrT="[Text]" custT="1"/>
      <dgm:spPr/>
      <dgm:t>
        <a:bodyPr/>
        <a:lstStyle/>
        <a:p>
          <a:r>
            <a:rPr lang="en-IN" sz="1500" b="1" dirty="0">
              <a:latin typeface="+mj-lt"/>
              <a:cs typeface="Calibri" panose="020F0502020204030204" pitchFamily="34" charset="0"/>
            </a:rPr>
            <a:t>: </a:t>
          </a:r>
        </a:p>
        <a:p>
          <a:endParaRPr lang="en-IN" sz="1600" dirty="0">
            <a:latin typeface="+mj-lt"/>
            <a:cs typeface="Calibri" panose="020F0502020204030204" pitchFamily="34" charset="0"/>
          </a:endParaRPr>
        </a:p>
        <a:p>
          <a:endParaRPr lang="en-IN" sz="1600" dirty="0">
            <a:latin typeface="+mj-lt"/>
            <a:cs typeface="Calibri" panose="020F0502020204030204" pitchFamily="34" charset="0"/>
          </a:endParaRPr>
        </a:p>
        <a:p>
          <a:r>
            <a:rPr lang="en-IN" sz="1600" dirty="0">
              <a:latin typeface="+mj-lt"/>
              <a:cs typeface="Calibri" panose="020F0502020204030204" pitchFamily="34" charset="0"/>
            </a:rPr>
            <a:t>A: Control the source of infection by </a:t>
          </a:r>
          <a:r>
            <a:rPr lang="en-IN" sz="1600" b="1" dirty="0">
              <a:latin typeface="+mj-lt"/>
              <a:cs typeface="Calibri" panose="020F0502020204030204" pitchFamily="34" charset="0"/>
            </a:rPr>
            <a:t>Testing, Tracking and Treating</a:t>
          </a:r>
          <a:r>
            <a:rPr lang="en-IN" sz="1600" dirty="0">
              <a:latin typeface="+mj-lt"/>
              <a:cs typeface="Calibri" panose="020F0502020204030204" pitchFamily="34" charset="0"/>
            </a:rPr>
            <a:t> both symptomatic and asymptomatic individuals in the community or visiting the facility</a:t>
          </a:r>
          <a:endParaRPr lang="en-US" sz="1600" dirty="0"/>
        </a:p>
      </dgm:t>
    </dgm:pt>
    <dgm:pt modelId="{5E21F45C-1429-414D-9955-1C404D0F04E1}" type="parTrans" cxnId="{27106A33-5701-41A4-9EAF-2CF4C4D607E8}">
      <dgm:prSet/>
      <dgm:spPr/>
      <dgm:t>
        <a:bodyPr/>
        <a:lstStyle/>
        <a:p>
          <a:endParaRPr lang="en-US"/>
        </a:p>
      </dgm:t>
    </dgm:pt>
    <dgm:pt modelId="{884A46B9-4829-4F57-BA2E-B6FE5929CEB9}" type="sibTrans" cxnId="{27106A33-5701-41A4-9EAF-2CF4C4D607E8}">
      <dgm:prSet/>
      <dgm:spPr/>
      <dgm:t>
        <a:bodyPr/>
        <a:lstStyle/>
        <a:p>
          <a:endParaRPr lang="en-US"/>
        </a:p>
      </dgm:t>
    </dgm:pt>
    <dgm:pt modelId="{DDA9481C-ACC2-4B97-BF5F-74D4BAEF96CF}">
      <dgm:prSet phldrT="[Text]" custT="1"/>
      <dgm:spPr/>
      <dgm:t>
        <a:bodyPr/>
        <a:lstStyle/>
        <a:p>
          <a:endParaRPr lang="en-IN" sz="1300" b="1" dirty="0">
            <a:latin typeface="+mj-lt"/>
            <a:cs typeface="Calibri" panose="020F0502020204030204" pitchFamily="34" charset="0"/>
          </a:endParaRPr>
        </a:p>
        <a:p>
          <a:endParaRPr lang="en-IN" sz="1300" b="1" dirty="0">
            <a:latin typeface="+mj-lt"/>
            <a:cs typeface="Calibri" panose="020F0502020204030204" pitchFamily="34" charset="0"/>
          </a:endParaRPr>
        </a:p>
        <a:p>
          <a:endParaRPr lang="en-IN" sz="1600" b="1" dirty="0">
            <a:latin typeface="+mj-lt"/>
            <a:cs typeface="Calibri" panose="020F0502020204030204" pitchFamily="34" charset="0"/>
          </a:endParaRPr>
        </a:p>
        <a:p>
          <a:endParaRPr lang="en-IN" sz="1600" b="1" dirty="0">
            <a:latin typeface="+mj-lt"/>
            <a:cs typeface="Calibri" panose="020F0502020204030204" pitchFamily="34" charset="0"/>
          </a:endParaRPr>
        </a:p>
        <a:p>
          <a:r>
            <a:rPr lang="en-IN" sz="1600" b="1" dirty="0">
              <a:latin typeface="+mj-lt"/>
              <a:cs typeface="Calibri" panose="020F0502020204030204" pitchFamily="34" charset="0"/>
            </a:rPr>
            <a:t>B: Break the chain of transmission</a:t>
          </a:r>
          <a:r>
            <a:rPr lang="en-IN" sz="1600" dirty="0">
              <a:latin typeface="+mj-lt"/>
              <a:cs typeface="Calibri" panose="020F0502020204030204" pitchFamily="34" charset="0"/>
            </a:rPr>
            <a:t> by being an example and educating the community on COVID appropriate behaviour; by appropriate disinfection of premises and safe waste </a:t>
          </a:r>
          <a:endParaRPr lang="en-US" sz="1600" dirty="0"/>
        </a:p>
      </dgm:t>
    </dgm:pt>
    <dgm:pt modelId="{0E9B15EC-2AA8-4380-A3C9-E22C5B21DF77}" type="parTrans" cxnId="{4CA50E56-1380-4AB8-8A4C-09651CE46403}">
      <dgm:prSet/>
      <dgm:spPr/>
      <dgm:t>
        <a:bodyPr/>
        <a:lstStyle/>
        <a:p>
          <a:endParaRPr lang="en-US"/>
        </a:p>
      </dgm:t>
    </dgm:pt>
    <dgm:pt modelId="{F76272BF-5075-438C-A745-9D4458375C4F}" type="sibTrans" cxnId="{4CA50E56-1380-4AB8-8A4C-09651CE46403}">
      <dgm:prSet/>
      <dgm:spPr/>
      <dgm:t>
        <a:bodyPr/>
        <a:lstStyle/>
        <a:p>
          <a:endParaRPr lang="en-US"/>
        </a:p>
      </dgm:t>
    </dgm:pt>
    <dgm:pt modelId="{08BD2698-B898-4B08-9C3B-789374D8E03A}">
      <dgm:prSet phldrT="[Text]" custT="1"/>
      <dgm:spPr/>
      <dgm:t>
        <a:bodyPr/>
        <a:lstStyle/>
        <a:p>
          <a:endParaRPr lang="en-IN" sz="1900" b="1" dirty="0">
            <a:latin typeface="+mj-lt"/>
            <a:cs typeface="Calibri" panose="020F0502020204030204" pitchFamily="34" charset="0"/>
          </a:endParaRPr>
        </a:p>
        <a:p>
          <a:r>
            <a:rPr lang="en-IN" sz="2000" b="1" dirty="0">
              <a:latin typeface="+mj-lt"/>
              <a:cs typeface="Calibri" panose="020F0502020204030204" pitchFamily="34" charset="0"/>
            </a:rPr>
            <a:t>C: </a:t>
          </a:r>
          <a:r>
            <a:rPr lang="en-IN" sz="2000" dirty="0">
              <a:latin typeface="+mj-lt"/>
              <a:cs typeface="Calibri" panose="020F0502020204030204" pitchFamily="34" charset="0"/>
            </a:rPr>
            <a:t>Reduce susceptibility to infection  - by timely COVID </a:t>
          </a:r>
          <a:r>
            <a:rPr lang="en-IN" sz="2000" b="1" dirty="0">
              <a:latin typeface="+mj-lt"/>
              <a:cs typeface="Calibri" panose="020F0502020204030204" pitchFamily="34" charset="0"/>
            </a:rPr>
            <a:t>vaccination</a:t>
          </a:r>
          <a:r>
            <a:rPr lang="en-IN" sz="2000" dirty="0">
              <a:latin typeface="+mj-lt"/>
              <a:cs typeface="Calibri" panose="020F0502020204030204" pitchFamily="34" charset="0"/>
            </a:rPr>
            <a:t> as per protocol</a:t>
          </a:r>
          <a:endParaRPr lang="en-US" sz="2000" dirty="0"/>
        </a:p>
      </dgm:t>
    </dgm:pt>
    <dgm:pt modelId="{0368A176-2B66-44A3-AC22-6D9674D4C713}" type="parTrans" cxnId="{C9FFF372-C831-4E35-9A10-35615D150EA1}">
      <dgm:prSet/>
      <dgm:spPr/>
      <dgm:t>
        <a:bodyPr/>
        <a:lstStyle/>
        <a:p>
          <a:endParaRPr lang="en-US"/>
        </a:p>
      </dgm:t>
    </dgm:pt>
    <dgm:pt modelId="{2F213ED2-9AA1-41CB-A859-D9AA29AC1CBB}" type="sibTrans" cxnId="{C9FFF372-C831-4E35-9A10-35615D150EA1}">
      <dgm:prSet/>
      <dgm:spPr/>
      <dgm:t>
        <a:bodyPr/>
        <a:lstStyle/>
        <a:p>
          <a:endParaRPr lang="en-US"/>
        </a:p>
      </dgm:t>
    </dgm:pt>
    <dgm:pt modelId="{27F5E371-55A3-4C67-9D20-C83A5244F802}" type="pres">
      <dgm:prSet presAssocID="{039BDBB4-DA72-4F68-80E0-1467AFEAB50D}" presName="Name0" presStyleCnt="0">
        <dgm:presLayoutVars>
          <dgm:dir/>
          <dgm:resizeHandles val="exact"/>
        </dgm:presLayoutVars>
      </dgm:prSet>
      <dgm:spPr/>
    </dgm:pt>
    <dgm:pt modelId="{68C3006C-180A-4F67-98FA-2DF2D221A393}" type="pres">
      <dgm:prSet presAssocID="{039BDBB4-DA72-4F68-80E0-1467AFEAB50D}" presName="fgShape" presStyleLbl="fgShp" presStyleIdx="0" presStyleCnt="1" custScaleY="23077" custLinFactNeighborY="43590"/>
      <dgm:spPr/>
    </dgm:pt>
    <dgm:pt modelId="{067EB71D-5081-4CAC-AE0C-6C11FEBDF08B}" type="pres">
      <dgm:prSet presAssocID="{039BDBB4-DA72-4F68-80E0-1467AFEAB50D}" presName="linComp" presStyleCnt="0"/>
      <dgm:spPr/>
    </dgm:pt>
    <dgm:pt modelId="{13D998BD-7792-44A6-AA45-12F74306C4BA}" type="pres">
      <dgm:prSet presAssocID="{AF179F3B-F81E-40BF-B4AA-6F978D9272E2}" presName="compNode" presStyleCnt="0"/>
      <dgm:spPr/>
    </dgm:pt>
    <dgm:pt modelId="{44D9C680-116C-4786-B8E0-3196EFED7237}" type="pres">
      <dgm:prSet presAssocID="{AF179F3B-F81E-40BF-B4AA-6F978D9272E2}" presName="bkgdShape" presStyleLbl="node1" presStyleIdx="0" presStyleCnt="3"/>
      <dgm:spPr/>
    </dgm:pt>
    <dgm:pt modelId="{475ECB9F-6AAB-428D-BFC0-A244BBB4D97E}" type="pres">
      <dgm:prSet presAssocID="{AF179F3B-F81E-40BF-B4AA-6F978D9272E2}" presName="nodeTx" presStyleLbl="node1" presStyleIdx="0" presStyleCnt="3">
        <dgm:presLayoutVars>
          <dgm:bulletEnabled val="1"/>
        </dgm:presLayoutVars>
      </dgm:prSet>
      <dgm:spPr/>
    </dgm:pt>
    <dgm:pt modelId="{49154BE2-1E9E-46A5-83AE-73984B0E79A9}" type="pres">
      <dgm:prSet presAssocID="{AF179F3B-F81E-40BF-B4AA-6F978D9272E2}" presName="invisiNode" presStyleLbl="node1" presStyleIdx="0" presStyleCnt="3"/>
      <dgm:spPr/>
    </dgm:pt>
    <dgm:pt modelId="{E3AB6498-D5E4-45D2-870B-A5D240505E44}" type="pres">
      <dgm:prSet presAssocID="{AF179F3B-F81E-40BF-B4AA-6F978D9272E2}" presName="imagNode" presStyleLbl="fgImgPlace1" presStyleIdx="0" presStyleCnt="3" custScaleX="127766" custScaleY="131924" custLinFactNeighborY="462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268D985-0D05-453E-9BDD-FB20617F3CB3}" type="pres">
      <dgm:prSet presAssocID="{884A46B9-4829-4F57-BA2E-B6FE5929CEB9}" presName="sibTrans" presStyleLbl="sibTrans2D1" presStyleIdx="0" presStyleCnt="0"/>
      <dgm:spPr/>
    </dgm:pt>
    <dgm:pt modelId="{77541B0A-A67D-4BF4-8435-2A9EDF26CAA7}" type="pres">
      <dgm:prSet presAssocID="{DDA9481C-ACC2-4B97-BF5F-74D4BAEF96CF}" presName="compNode" presStyleCnt="0"/>
      <dgm:spPr/>
    </dgm:pt>
    <dgm:pt modelId="{1F1D37BD-F8F0-4668-A4FA-E55D535C6065}" type="pres">
      <dgm:prSet presAssocID="{DDA9481C-ACC2-4B97-BF5F-74D4BAEF96CF}" presName="bkgdShape" presStyleLbl="node1" presStyleIdx="1" presStyleCnt="3"/>
      <dgm:spPr/>
    </dgm:pt>
    <dgm:pt modelId="{B1B2D26E-10E2-4706-822A-2A4D74957242}" type="pres">
      <dgm:prSet presAssocID="{DDA9481C-ACC2-4B97-BF5F-74D4BAEF96CF}" presName="nodeTx" presStyleLbl="node1" presStyleIdx="1" presStyleCnt="3">
        <dgm:presLayoutVars>
          <dgm:bulletEnabled val="1"/>
        </dgm:presLayoutVars>
      </dgm:prSet>
      <dgm:spPr/>
    </dgm:pt>
    <dgm:pt modelId="{185F3295-B574-4A1E-9F32-4EEEB2F189C1}" type="pres">
      <dgm:prSet presAssocID="{DDA9481C-ACC2-4B97-BF5F-74D4BAEF96CF}" presName="invisiNode" presStyleLbl="node1" presStyleIdx="1" presStyleCnt="3"/>
      <dgm:spPr/>
    </dgm:pt>
    <dgm:pt modelId="{48ABAA66-40FD-4486-A01B-4E2B9CF8CEC9}" type="pres">
      <dgm:prSet presAssocID="{DDA9481C-ACC2-4B97-BF5F-74D4BAEF96CF}" presName="imagNode" presStyleLbl="fgImgPlace1" presStyleIdx="1" presStyleCnt="3" custScaleX="127820" custScaleY="135934" custLinFactNeighborY="701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DE761EC-5EEF-4360-B279-5D478C707226}" type="pres">
      <dgm:prSet presAssocID="{F76272BF-5075-438C-A745-9D4458375C4F}" presName="sibTrans" presStyleLbl="sibTrans2D1" presStyleIdx="0" presStyleCnt="0"/>
      <dgm:spPr/>
    </dgm:pt>
    <dgm:pt modelId="{1C78D3DF-9646-4E6B-8B68-0BBB9D7D841D}" type="pres">
      <dgm:prSet presAssocID="{08BD2698-B898-4B08-9C3B-789374D8E03A}" presName="compNode" presStyleCnt="0"/>
      <dgm:spPr/>
    </dgm:pt>
    <dgm:pt modelId="{2BC188EF-F63D-473C-9645-2C38BD0ED8BE}" type="pres">
      <dgm:prSet presAssocID="{08BD2698-B898-4B08-9C3B-789374D8E03A}" presName="bkgdShape" presStyleLbl="node1" presStyleIdx="2" presStyleCnt="3" custLinFactNeighborX="1085"/>
      <dgm:spPr/>
    </dgm:pt>
    <dgm:pt modelId="{78A5C0F1-2E38-4D2B-A570-0A98B846B069}" type="pres">
      <dgm:prSet presAssocID="{08BD2698-B898-4B08-9C3B-789374D8E03A}" presName="nodeTx" presStyleLbl="node1" presStyleIdx="2" presStyleCnt="3">
        <dgm:presLayoutVars>
          <dgm:bulletEnabled val="1"/>
        </dgm:presLayoutVars>
      </dgm:prSet>
      <dgm:spPr/>
    </dgm:pt>
    <dgm:pt modelId="{642628D9-1293-43E3-9D0E-F54EE0B512EB}" type="pres">
      <dgm:prSet presAssocID="{08BD2698-B898-4B08-9C3B-789374D8E03A}" presName="invisiNode" presStyleLbl="node1" presStyleIdx="2" presStyleCnt="3"/>
      <dgm:spPr/>
    </dgm:pt>
    <dgm:pt modelId="{863B75EA-4B50-4820-A06A-1C1C8E8C1CEE}" type="pres">
      <dgm:prSet presAssocID="{08BD2698-B898-4B08-9C3B-789374D8E03A}" presName="imagNode" presStyleLbl="fgImgPlace1" presStyleIdx="2" presStyleCnt="3" custScaleX="134875" custScaleY="134234" custLinFactNeighborY="3099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9C37D400-2858-4AC1-9E8A-164E92B7073B}" type="presOf" srcId="{08BD2698-B898-4B08-9C3B-789374D8E03A}" destId="{78A5C0F1-2E38-4D2B-A570-0A98B846B069}" srcOrd="1" destOrd="0" presId="urn:microsoft.com/office/officeart/2005/8/layout/hList7"/>
    <dgm:cxn modelId="{1C5E7C08-7730-46FD-A8BA-991E0D7FE257}" type="presOf" srcId="{DDA9481C-ACC2-4B97-BF5F-74D4BAEF96CF}" destId="{1F1D37BD-F8F0-4668-A4FA-E55D535C6065}" srcOrd="0" destOrd="0" presId="urn:microsoft.com/office/officeart/2005/8/layout/hList7"/>
    <dgm:cxn modelId="{4662C10D-2121-416C-B15D-45312F5EF191}" type="presOf" srcId="{DDA9481C-ACC2-4B97-BF5F-74D4BAEF96CF}" destId="{B1B2D26E-10E2-4706-822A-2A4D74957242}" srcOrd="1" destOrd="0" presId="urn:microsoft.com/office/officeart/2005/8/layout/hList7"/>
    <dgm:cxn modelId="{27106A33-5701-41A4-9EAF-2CF4C4D607E8}" srcId="{039BDBB4-DA72-4F68-80E0-1467AFEAB50D}" destId="{AF179F3B-F81E-40BF-B4AA-6F978D9272E2}" srcOrd="0" destOrd="0" parTransId="{5E21F45C-1429-414D-9955-1C404D0F04E1}" sibTransId="{884A46B9-4829-4F57-BA2E-B6FE5929CEB9}"/>
    <dgm:cxn modelId="{32E15A3C-28FA-479E-85D5-371AC93696B6}" type="presOf" srcId="{884A46B9-4829-4F57-BA2E-B6FE5929CEB9}" destId="{C268D985-0D05-453E-9BDD-FB20617F3CB3}" srcOrd="0" destOrd="0" presId="urn:microsoft.com/office/officeart/2005/8/layout/hList7"/>
    <dgm:cxn modelId="{D1FEE24F-BADF-4AF1-990C-63060FDD0E0C}" type="presOf" srcId="{AF179F3B-F81E-40BF-B4AA-6F978D9272E2}" destId="{44D9C680-116C-4786-B8E0-3196EFED7237}" srcOrd="0" destOrd="0" presId="urn:microsoft.com/office/officeart/2005/8/layout/hList7"/>
    <dgm:cxn modelId="{C9FFF372-C831-4E35-9A10-35615D150EA1}" srcId="{039BDBB4-DA72-4F68-80E0-1467AFEAB50D}" destId="{08BD2698-B898-4B08-9C3B-789374D8E03A}" srcOrd="2" destOrd="0" parTransId="{0368A176-2B66-44A3-AC22-6D9674D4C713}" sibTransId="{2F213ED2-9AA1-41CB-A859-D9AA29AC1CBB}"/>
    <dgm:cxn modelId="{4CA50E56-1380-4AB8-8A4C-09651CE46403}" srcId="{039BDBB4-DA72-4F68-80E0-1467AFEAB50D}" destId="{DDA9481C-ACC2-4B97-BF5F-74D4BAEF96CF}" srcOrd="1" destOrd="0" parTransId="{0E9B15EC-2AA8-4380-A3C9-E22C5B21DF77}" sibTransId="{F76272BF-5075-438C-A745-9D4458375C4F}"/>
    <dgm:cxn modelId="{AC357057-C896-4CD2-8E3E-D0A87441B94E}" type="presOf" srcId="{F76272BF-5075-438C-A745-9D4458375C4F}" destId="{DDE761EC-5EEF-4360-B279-5D478C707226}" srcOrd="0" destOrd="0" presId="urn:microsoft.com/office/officeart/2005/8/layout/hList7"/>
    <dgm:cxn modelId="{FCE2D7A8-1FB1-4651-9893-1F2F82780DCA}" type="presOf" srcId="{039BDBB4-DA72-4F68-80E0-1467AFEAB50D}" destId="{27F5E371-55A3-4C67-9D20-C83A5244F802}" srcOrd="0" destOrd="0" presId="urn:microsoft.com/office/officeart/2005/8/layout/hList7"/>
    <dgm:cxn modelId="{DDAC82AA-79A5-455B-8CB2-8D93F0924D51}" type="presOf" srcId="{AF179F3B-F81E-40BF-B4AA-6F978D9272E2}" destId="{475ECB9F-6AAB-428D-BFC0-A244BBB4D97E}" srcOrd="1" destOrd="0" presId="urn:microsoft.com/office/officeart/2005/8/layout/hList7"/>
    <dgm:cxn modelId="{365B28DE-1B07-4FB6-AADC-A8E768D99B1C}" type="presOf" srcId="{08BD2698-B898-4B08-9C3B-789374D8E03A}" destId="{2BC188EF-F63D-473C-9645-2C38BD0ED8BE}" srcOrd="0" destOrd="0" presId="urn:microsoft.com/office/officeart/2005/8/layout/hList7"/>
    <dgm:cxn modelId="{0D44CEDF-F8C6-418F-B3AD-5012AD85B187}" type="presParOf" srcId="{27F5E371-55A3-4C67-9D20-C83A5244F802}" destId="{68C3006C-180A-4F67-98FA-2DF2D221A393}" srcOrd="0" destOrd="0" presId="urn:microsoft.com/office/officeart/2005/8/layout/hList7"/>
    <dgm:cxn modelId="{A00941F6-65B5-400C-9EF2-2C342763EFA2}" type="presParOf" srcId="{27F5E371-55A3-4C67-9D20-C83A5244F802}" destId="{067EB71D-5081-4CAC-AE0C-6C11FEBDF08B}" srcOrd="1" destOrd="0" presId="urn:microsoft.com/office/officeart/2005/8/layout/hList7"/>
    <dgm:cxn modelId="{557B4EDE-4016-4D28-B83C-A20302320833}" type="presParOf" srcId="{067EB71D-5081-4CAC-AE0C-6C11FEBDF08B}" destId="{13D998BD-7792-44A6-AA45-12F74306C4BA}" srcOrd="0" destOrd="0" presId="urn:microsoft.com/office/officeart/2005/8/layout/hList7"/>
    <dgm:cxn modelId="{DA7C0789-72EF-4B59-A400-4B0A9971B797}" type="presParOf" srcId="{13D998BD-7792-44A6-AA45-12F74306C4BA}" destId="{44D9C680-116C-4786-B8E0-3196EFED7237}" srcOrd="0" destOrd="0" presId="urn:microsoft.com/office/officeart/2005/8/layout/hList7"/>
    <dgm:cxn modelId="{E654D0B4-A737-483F-8B3A-AFB83C17983E}" type="presParOf" srcId="{13D998BD-7792-44A6-AA45-12F74306C4BA}" destId="{475ECB9F-6AAB-428D-BFC0-A244BBB4D97E}" srcOrd="1" destOrd="0" presId="urn:microsoft.com/office/officeart/2005/8/layout/hList7"/>
    <dgm:cxn modelId="{D71A0050-DFEF-4C32-A91B-1D29F85CFF9B}" type="presParOf" srcId="{13D998BD-7792-44A6-AA45-12F74306C4BA}" destId="{49154BE2-1E9E-46A5-83AE-73984B0E79A9}" srcOrd="2" destOrd="0" presId="urn:microsoft.com/office/officeart/2005/8/layout/hList7"/>
    <dgm:cxn modelId="{CBBD2224-F362-4B00-BFDB-1DB345D6972E}" type="presParOf" srcId="{13D998BD-7792-44A6-AA45-12F74306C4BA}" destId="{E3AB6498-D5E4-45D2-870B-A5D240505E44}" srcOrd="3" destOrd="0" presId="urn:microsoft.com/office/officeart/2005/8/layout/hList7"/>
    <dgm:cxn modelId="{FF735134-BA0A-4593-9A44-49936EECAF53}" type="presParOf" srcId="{067EB71D-5081-4CAC-AE0C-6C11FEBDF08B}" destId="{C268D985-0D05-453E-9BDD-FB20617F3CB3}" srcOrd="1" destOrd="0" presId="urn:microsoft.com/office/officeart/2005/8/layout/hList7"/>
    <dgm:cxn modelId="{FE6B174B-C782-4B1F-B9EA-4AC19D5FE0C7}" type="presParOf" srcId="{067EB71D-5081-4CAC-AE0C-6C11FEBDF08B}" destId="{77541B0A-A67D-4BF4-8435-2A9EDF26CAA7}" srcOrd="2" destOrd="0" presId="urn:microsoft.com/office/officeart/2005/8/layout/hList7"/>
    <dgm:cxn modelId="{DEA69C81-6EE3-4AE0-B13F-7D052C726BE4}" type="presParOf" srcId="{77541B0A-A67D-4BF4-8435-2A9EDF26CAA7}" destId="{1F1D37BD-F8F0-4668-A4FA-E55D535C6065}" srcOrd="0" destOrd="0" presId="urn:microsoft.com/office/officeart/2005/8/layout/hList7"/>
    <dgm:cxn modelId="{1107BE33-7E6E-4122-A3FA-037799F835FE}" type="presParOf" srcId="{77541B0A-A67D-4BF4-8435-2A9EDF26CAA7}" destId="{B1B2D26E-10E2-4706-822A-2A4D74957242}" srcOrd="1" destOrd="0" presId="urn:microsoft.com/office/officeart/2005/8/layout/hList7"/>
    <dgm:cxn modelId="{9F4E5902-3730-449B-BFFB-99303F16404E}" type="presParOf" srcId="{77541B0A-A67D-4BF4-8435-2A9EDF26CAA7}" destId="{185F3295-B574-4A1E-9F32-4EEEB2F189C1}" srcOrd="2" destOrd="0" presId="urn:microsoft.com/office/officeart/2005/8/layout/hList7"/>
    <dgm:cxn modelId="{2505694D-4458-4D54-8CE5-41CD5DC4DFB8}" type="presParOf" srcId="{77541B0A-A67D-4BF4-8435-2A9EDF26CAA7}" destId="{48ABAA66-40FD-4486-A01B-4E2B9CF8CEC9}" srcOrd="3" destOrd="0" presId="urn:microsoft.com/office/officeart/2005/8/layout/hList7"/>
    <dgm:cxn modelId="{D1F63C3B-B0C9-4C76-AD5D-142FB2E42609}" type="presParOf" srcId="{067EB71D-5081-4CAC-AE0C-6C11FEBDF08B}" destId="{DDE761EC-5EEF-4360-B279-5D478C707226}" srcOrd="3" destOrd="0" presId="urn:microsoft.com/office/officeart/2005/8/layout/hList7"/>
    <dgm:cxn modelId="{09EC1FC5-6A8A-438E-8302-620B97572C69}" type="presParOf" srcId="{067EB71D-5081-4CAC-AE0C-6C11FEBDF08B}" destId="{1C78D3DF-9646-4E6B-8B68-0BBB9D7D841D}" srcOrd="4" destOrd="0" presId="urn:microsoft.com/office/officeart/2005/8/layout/hList7"/>
    <dgm:cxn modelId="{E754F40D-02E4-4422-9270-C168FE989B76}" type="presParOf" srcId="{1C78D3DF-9646-4E6B-8B68-0BBB9D7D841D}" destId="{2BC188EF-F63D-473C-9645-2C38BD0ED8BE}" srcOrd="0" destOrd="0" presId="urn:microsoft.com/office/officeart/2005/8/layout/hList7"/>
    <dgm:cxn modelId="{ADB32E0E-291C-4E6F-8CF0-D9E212BF9192}" type="presParOf" srcId="{1C78D3DF-9646-4E6B-8B68-0BBB9D7D841D}" destId="{78A5C0F1-2E38-4D2B-A570-0A98B846B069}" srcOrd="1" destOrd="0" presId="urn:microsoft.com/office/officeart/2005/8/layout/hList7"/>
    <dgm:cxn modelId="{333169FC-14ED-4FFD-89DB-9BDB54D9BB96}" type="presParOf" srcId="{1C78D3DF-9646-4E6B-8B68-0BBB9D7D841D}" destId="{642628D9-1293-43E3-9D0E-F54EE0B512EB}" srcOrd="2" destOrd="0" presId="urn:microsoft.com/office/officeart/2005/8/layout/hList7"/>
    <dgm:cxn modelId="{8DA935AD-14B4-404C-AC33-789C1B5B7874}" type="presParOf" srcId="{1C78D3DF-9646-4E6B-8B68-0BBB9D7D841D}" destId="{863B75EA-4B50-4820-A06A-1C1C8E8C1CEE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F853FB-0B98-4148-A5E1-7C4A3CABCC70}">
      <dsp:nvSpPr>
        <dsp:cNvPr id="0" name=""/>
        <dsp:cNvSpPr/>
      </dsp:nvSpPr>
      <dsp:spPr>
        <a:xfrm>
          <a:off x="931" y="122991"/>
          <a:ext cx="2464017" cy="2878216"/>
        </a:xfrm>
        <a:prstGeom prst="roundRect">
          <a:avLst>
            <a:gd name="adj" fmla="val 5000"/>
          </a:avLst>
        </a:prstGeom>
        <a:solidFill>
          <a:srgbClr val="FF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124460" bIns="0" numCol="1" spcCol="1270" anchor="t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 rot="16200000">
        <a:off x="-932736" y="1056658"/>
        <a:ext cx="2360137" cy="492803"/>
      </dsp:txXfrm>
    </dsp:sp>
    <dsp:sp modelId="{FF82D0F1-4D00-4FB3-B757-998204F74CC5}">
      <dsp:nvSpPr>
        <dsp:cNvPr id="0" name=""/>
        <dsp:cNvSpPr/>
      </dsp:nvSpPr>
      <dsp:spPr>
        <a:xfrm>
          <a:off x="488985" y="122991"/>
          <a:ext cx="1835693" cy="2878216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9154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600" b="1" kern="1200" dirty="0">
              <a:latin typeface="+mj-lt"/>
            </a:rPr>
            <a:t>Withdrawal of the lockdown</a:t>
          </a:r>
          <a:endParaRPr lang="en-US" sz="2600" b="1" kern="1200" dirty="0"/>
        </a:p>
      </dsp:txBody>
      <dsp:txXfrm>
        <a:off x="488985" y="122991"/>
        <a:ext cx="1835693" cy="2878216"/>
      </dsp:txXfrm>
    </dsp:sp>
    <dsp:sp modelId="{B8DD006C-1B74-4FDD-8C51-FFEE27EF2708}">
      <dsp:nvSpPr>
        <dsp:cNvPr id="0" name=""/>
        <dsp:cNvSpPr/>
      </dsp:nvSpPr>
      <dsp:spPr>
        <a:xfrm>
          <a:off x="2548896" y="122991"/>
          <a:ext cx="2360113" cy="2878216"/>
        </a:xfrm>
        <a:prstGeom prst="roundRect">
          <a:avLst>
            <a:gd name="adj" fmla="val 5000"/>
          </a:avLst>
        </a:prstGeom>
        <a:solidFill>
          <a:srgbClr val="FFFF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2583" rIns="120015" bIns="0" numCol="1" spcCol="1270" anchor="t" anchorCtr="0">
          <a:noAutofit/>
        </a:bodyPr>
        <a:lstStyle/>
        <a:p>
          <a:pPr marL="0" lvl="0" indent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 dirty="0"/>
        </a:p>
      </dsp:txBody>
      <dsp:txXfrm rot="16200000">
        <a:off x="1604838" y="1067049"/>
        <a:ext cx="2360137" cy="472022"/>
      </dsp:txXfrm>
    </dsp:sp>
    <dsp:sp modelId="{48501A0C-CD0B-4E79-8BEC-E8E4540DD61C}">
      <dsp:nvSpPr>
        <dsp:cNvPr id="0" name=""/>
        <dsp:cNvSpPr/>
      </dsp:nvSpPr>
      <dsp:spPr>
        <a:xfrm rot="5400000">
          <a:off x="2349359" y="2410951"/>
          <a:ext cx="423059" cy="35977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9DBE64-3A6A-4A9F-B3C9-B3A27AE48849}">
      <dsp:nvSpPr>
        <dsp:cNvPr id="0" name=""/>
        <dsp:cNvSpPr/>
      </dsp:nvSpPr>
      <dsp:spPr>
        <a:xfrm>
          <a:off x="3023703" y="122991"/>
          <a:ext cx="1758284" cy="2878216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0" bIns="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 dirty="0"/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b="1" kern="1200" dirty="0">
              <a:solidFill>
                <a:schemeClr val="tx1"/>
              </a:solidFill>
              <a:latin typeface="+mj-lt"/>
            </a:rPr>
            <a:t>School    re-opening</a:t>
          </a:r>
        </a:p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 dirty="0"/>
        </a:p>
      </dsp:txBody>
      <dsp:txXfrm>
        <a:off x="3023703" y="122991"/>
        <a:ext cx="1758284" cy="2878216"/>
      </dsp:txXfrm>
    </dsp:sp>
    <dsp:sp modelId="{A9A3FC4F-CC01-4D2F-AEE8-F026FB00E86E}">
      <dsp:nvSpPr>
        <dsp:cNvPr id="0" name=""/>
        <dsp:cNvSpPr/>
      </dsp:nvSpPr>
      <dsp:spPr>
        <a:xfrm>
          <a:off x="4992958" y="122991"/>
          <a:ext cx="2778510" cy="2878216"/>
        </a:xfrm>
        <a:prstGeom prst="roundRect">
          <a:avLst>
            <a:gd name="adj" fmla="val 5000"/>
          </a:avLst>
        </a:prstGeom>
        <a:solidFill>
          <a:srgbClr val="00B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6299" rIns="137795" bIns="0" numCol="1" spcCol="1270" anchor="t" anchorCtr="0">
          <a:noAutofit/>
        </a:bodyPr>
        <a:lstStyle/>
        <a:p>
          <a:pPr marL="0" lvl="0" indent="0" algn="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 rot="16200000">
        <a:off x="4090740" y="1025209"/>
        <a:ext cx="2360137" cy="555702"/>
      </dsp:txXfrm>
    </dsp:sp>
    <dsp:sp modelId="{55E995DF-ED65-46CC-90A2-C7F03168D5C0}">
      <dsp:nvSpPr>
        <dsp:cNvPr id="0" name=""/>
        <dsp:cNvSpPr/>
      </dsp:nvSpPr>
      <dsp:spPr>
        <a:xfrm rot="5400000">
          <a:off x="4793421" y="2410951"/>
          <a:ext cx="423059" cy="35977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F9FD86-412F-4DBF-8A5D-409D4F8987AA}">
      <dsp:nvSpPr>
        <dsp:cNvPr id="0" name=""/>
        <dsp:cNvSpPr/>
      </dsp:nvSpPr>
      <dsp:spPr>
        <a:xfrm>
          <a:off x="5521110" y="122991"/>
          <a:ext cx="2069990" cy="2878216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b="1" kern="1200" dirty="0">
              <a:latin typeface="+mj-lt"/>
            </a:rPr>
            <a:t>Third wave after </a:t>
          </a:r>
        </a:p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b="1" kern="1200" dirty="0">
              <a:latin typeface="+mj-lt"/>
            </a:rPr>
            <a:t>3-4 months</a:t>
          </a:r>
          <a:endParaRPr lang="en-US" sz="2800" b="1" kern="1200" dirty="0"/>
        </a:p>
      </dsp:txBody>
      <dsp:txXfrm>
        <a:off x="5521110" y="122991"/>
        <a:ext cx="2069990" cy="287821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9E173B-A026-4C8B-B3E2-64C5E99ACBEE}">
      <dsp:nvSpPr>
        <dsp:cNvPr id="0" name=""/>
        <dsp:cNvSpPr/>
      </dsp:nvSpPr>
      <dsp:spPr>
        <a:xfrm rot="16200000">
          <a:off x="-1479798" y="1480204"/>
          <a:ext cx="4724399" cy="1763990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335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100" kern="1200" dirty="0">
              <a:solidFill>
                <a:schemeClr val="tx1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rPr>
            <a:t>M</a:t>
          </a:r>
          <a:r>
            <a:rPr lang="en-IN" sz="2100" kern="12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Calibri" panose="020F0502020204030204" pitchFamily="34" charset="0"/>
            </a:rPr>
            <a:t>odify</a:t>
          </a:r>
          <a:r>
            <a:rPr lang="en-IN" sz="2100" kern="1200" dirty="0">
              <a:effectLst/>
              <a:latin typeface="+mj-lt"/>
              <a:ea typeface="Calibri" panose="020F0502020204030204" pitchFamily="34" charset="0"/>
              <a:cs typeface="Calibri" panose="020F0502020204030204" pitchFamily="34" charset="0"/>
            </a:rPr>
            <a:t> 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100" kern="1200" dirty="0">
              <a:effectLst/>
              <a:latin typeface="+mj-lt"/>
              <a:ea typeface="Calibri" panose="020F0502020204030204" pitchFamily="34" charset="0"/>
              <a:cs typeface="Calibri" panose="020F0502020204030204" pitchFamily="34" charset="0"/>
            </a:rPr>
            <a:t>PHC setting to include triaging of patients, separate waiting rooms, examination areas</a:t>
          </a:r>
          <a:endParaRPr lang="en-US" sz="2100" kern="1200" dirty="0"/>
        </a:p>
      </dsp:txBody>
      <dsp:txXfrm rot="5400000">
        <a:off x="406" y="944880"/>
        <a:ext cx="1763990" cy="2834639"/>
      </dsp:txXfrm>
    </dsp:sp>
    <dsp:sp modelId="{DAB0B9AD-086C-4D31-81EC-AE2E8CB5E978}">
      <dsp:nvSpPr>
        <dsp:cNvPr id="0" name=""/>
        <dsp:cNvSpPr/>
      </dsp:nvSpPr>
      <dsp:spPr>
        <a:xfrm rot="16200000">
          <a:off x="287054" y="1592758"/>
          <a:ext cx="4724399" cy="1538882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335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100" kern="1200" dirty="0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Ensure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100" kern="1200" dirty="0">
              <a:latin typeface="+mj-lt"/>
              <a:cs typeface="Calibri" panose="020F0502020204030204" pitchFamily="34" charset="0"/>
            </a:rPr>
            <a:t> adequacy of PPE, hand </a:t>
          </a:r>
          <a:r>
            <a:rPr lang="en-IN" sz="2100" kern="1200" dirty="0" err="1">
              <a:latin typeface="+mj-lt"/>
              <a:cs typeface="Calibri" panose="020F0502020204030204" pitchFamily="34" charset="0"/>
            </a:rPr>
            <a:t>sanitisers</a:t>
          </a:r>
          <a:r>
            <a:rPr lang="en-IN" sz="2100" kern="1200" dirty="0">
              <a:latin typeface="+mj-lt"/>
              <a:cs typeface="Calibri" panose="020F0502020204030204" pitchFamily="34" charset="0"/>
            </a:rPr>
            <a:t>, diagnostics and drugs</a:t>
          </a:r>
        </a:p>
      </dsp:txBody>
      <dsp:txXfrm rot="5400000">
        <a:off x="1879812" y="944880"/>
        <a:ext cx="1538882" cy="2834639"/>
      </dsp:txXfrm>
    </dsp:sp>
    <dsp:sp modelId="{C7E46DBB-DD07-482C-9D6C-BE918A6B300C}">
      <dsp:nvSpPr>
        <dsp:cNvPr id="0" name=""/>
        <dsp:cNvSpPr/>
      </dsp:nvSpPr>
      <dsp:spPr>
        <a:xfrm rot="16200000">
          <a:off x="1941353" y="1592758"/>
          <a:ext cx="4724399" cy="1538882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Support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CHO and HWC Team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 </a:t>
          </a:r>
          <a:r>
            <a:rPr lang="en-IN" sz="1800" kern="1200" dirty="0">
              <a:latin typeface="+mj-lt"/>
              <a:cs typeface="Calibri" panose="020F0502020204030204" pitchFamily="34" charset="0"/>
            </a:rPr>
            <a:t>in educating the communities on COVID-19 symptoms, spread and measures to prevent COVID-19</a:t>
          </a:r>
          <a:endParaRPr lang="en-US" sz="1800" kern="1200" dirty="0"/>
        </a:p>
      </dsp:txBody>
      <dsp:txXfrm rot="5400000">
        <a:off x="3534111" y="944880"/>
        <a:ext cx="1538882" cy="2834639"/>
      </dsp:txXfrm>
    </dsp:sp>
    <dsp:sp modelId="{47C66F72-D605-400F-96B9-743E09A159DB}">
      <dsp:nvSpPr>
        <dsp:cNvPr id="0" name=""/>
        <dsp:cNvSpPr/>
      </dsp:nvSpPr>
      <dsp:spPr>
        <a:xfrm rot="16200000">
          <a:off x="3595652" y="1592758"/>
          <a:ext cx="4724399" cy="1538882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42255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 dirty="0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Ensure</a:t>
          </a:r>
          <a:r>
            <a:rPr lang="en-IN" sz="2200" kern="1200" dirty="0">
              <a:latin typeface="+mj-lt"/>
              <a:cs typeface="Calibri" panose="020F0502020204030204" pitchFamily="34" charset="0"/>
            </a:rPr>
            <a:t>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 dirty="0">
              <a:latin typeface="+mj-lt"/>
              <a:cs typeface="Calibri" panose="020F0502020204030204" pitchFamily="34" charset="0"/>
            </a:rPr>
            <a:t>that the line list of COVID positive cases in catchment area</a:t>
          </a:r>
        </a:p>
      </dsp:txBody>
      <dsp:txXfrm rot="5400000">
        <a:off x="5188410" y="944880"/>
        <a:ext cx="1538882" cy="2834639"/>
      </dsp:txXfrm>
    </dsp:sp>
    <dsp:sp modelId="{CFE1F37D-2AAC-4EBA-AE57-26ADFAE8E129}">
      <dsp:nvSpPr>
        <dsp:cNvPr id="0" name=""/>
        <dsp:cNvSpPr/>
      </dsp:nvSpPr>
      <dsp:spPr>
        <a:xfrm rot="16200000">
          <a:off x="5249951" y="1592758"/>
          <a:ext cx="4724399" cy="1538882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42255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/>
              </a:solidFill>
            </a:rPr>
            <a:t>Manage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 patients under Home Isolation, persons with AEFI </a:t>
          </a:r>
        </a:p>
      </dsp:txBody>
      <dsp:txXfrm rot="5400000">
        <a:off x="6842709" y="944880"/>
        <a:ext cx="1538882" cy="28346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810874-94C9-4295-9D7E-08DF727E0F9C}">
      <dsp:nvSpPr>
        <dsp:cNvPr id="0" name=""/>
        <dsp:cNvSpPr/>
      </dsp:nvSpPr>
      <dsp:spPr>
        <a:xfrm rot="16200000">
          <a:off x="-1632999" y="1634625"/>
          <a:ext cx="5181600" cy="1912348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Prepare</a:t>
          </a:r>
          <a:r>
            <a:rPr lang="en-US" sz="2800" kern="1200" dirty="0"/>
            <a:t> for any future surge of </a:t>
          </a:r>
          <a:r>
            <a:rPr lang="en-US" sz="2800" kern="1200" dirty="0" err="1"/>
            <a:t>Covid</a:t>
          </a:r>
          <a:r>
            <a:rPr lang="en-US" sz="2800" kern="1200" dirty="0"/>
            <a:t> cases in children</a:t>
          </a:r>
        </a:p>
      </dsp:txBody>
      <dsp:txXfrm rot="5400000">
        <a:off x="1627" y="1036319"/>
        <a:ext cx="1912348" cy="3108960"/>
      </dsp:txXfrm>
    </dsp:sp>
    <dsp:sp modelId="{1902E6C3-E2BF-4093-8176-0ADA5695D40F}">
      <dsp:nvSpPr>
        <dsp:cNvPr id="0" name=""/>
        <dsp:cNvSpPr/>
      </dsp:nvSpPr>
      <dsp:spPr>
        <a:xfrm rot="16200000">
          <a:off x="1409699" y="647701"/>
          <a:ext cx="5181600" cy="3886197"/>
        </a:xfrm>
        <a:prstGeom prst="flowChartManualOperation">
          <a:avLst/>
        </a:prstGeom>
        <a:solidFill>
          <a:schemeClr val="accent3">
            <a:hueOff val="4927703"/>
            <a:satOff val="-26639"/>
            <a:lumOff val="-98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Augment</a:t>
          </a:r>
          <a:r>
            <a:rPr lang="en-IN" sz="2800" kern="1200" dirty="0">
              <a:latin typeface="+mj-lt"/>
            </a:rPr>
            <a:t> existing </a:t>
          </a:r>
          <a:r>
            <a:rPr lang="en-IN" sz="2800" kern="1200" dirty="0" err="1">
              <a:latin typeface="+mj-lt"/>
            </a:rPr>
            <a:t>Covid</a:t>
          </a:r>
          <a:r>
            <a:rPr lang="en-IN" sz="2800" kern="1200" dirty="0">
              <a:latin typeface="+mj-lt"/>
            </a:rPr>
            <a:t> care </a:t>
          </a:r>
          <a:r>
            <a:rPr lang="en-IN" sz="2800" u="sng" kern="1200" dirty="0">
              <a:latin typeface="+mj-lt"/>
            </a:rPr>
            <a:t>facilities</a:t>
          </a:r>
          <a:r>
            <a:rPr lang="en-IN" sz="2800" kern="1200" dirty="0">
              <a:latin typeface="+mj-lt"/>
            </a:rPr>
            <a:t> to provide care to children with acute </a:t>
          </a:r>
          <a:r>
            <a:rPr lang="en-IN" sz="2800" kern="1200" dirty="0" err="1">
              <a:latin typeface="+mj-lt"/>
            </a:rPr>
            <a:t>Covid</a:t>
          </a:r>
          <a:r>
            <a:rPr lang="en-IN" sz="2800" kern="1200" dirty="0">
              <a:latin typeface="+mj-lt"/>
            </a:rPr>
            <a:t> (Paediatric specific </a:t>
          </a:r>
          <a:r>
            <a:rPr lang="en-IN" sz="2800" u="sng" kern="1200" dirty="0">
              <a:latin typeface="+mj-lt"/>
            </a:rPr>
            <a:t>equipment</a:t>
          </a:r>
          <a:r>
            <a:rPr lang="en-IN" sz="2800" kern="1200" dirty="0">
              <a:latin typeface="+mj-lt"/>
            </a:rPr>
            <a:t>, </a:t>
          </a:r>
          <a:r>
            <a:rPr lang="en-IN" sz="2800" u="sng" kern="1200" dirty="0">
              <a:latin typeface="+mj-lt"/>
            </a:rPr>
            <a:t>infrastructure</a:t>
          </a:r>
          <a:r>
            <a:rPr lang="en-IN" sz="2800" kern="1200" dirty="0">
              <a:latin typeface="+mj-lt"/>
            </a:rPr>
            <a:t> and paediatric </a:t>
          </a:r>
          <a:r>
            <a:rPr lang="en-IN" sz="2800" u="sng" kern="1200" dirty="0">
              <a:latin typeface="+mj-lt"/>
            </a:rPr>
            <a:t>formulations</a:t>
          </a:r>
          <a:endParaRPr lang="en-US" sz="2800" u="sng" kern="1200" dirty="0"/>
        </a:p>
      </dsp:txBody>
      <dsp:txXfrm rot="5400000">
        <a:off x="2057401" y="1036319"/>
        <a:ext cx="3886197" cy="3108960"/>
      </dsp:txXfrm>
    </dsp:sp>
    <dsp:sp modelId="{7B346C2F-4DAC-4479-B9D7-FEEDF87BBEE3}">
      <dsp:nvSpPr>
        <dsp:cNvPr id="0" name=""/>
        <dsp:cNvSpPr/>
      </dsp:nvSpPr>
      <dsp:spPr>
        <a:xfrm rot="16200000">
          <a:off x="4452399" y="1634625"/>
          <a:ext cx="5181600" cy="1912348"/>
        </a:xfrm>
        <a:prstGeom prst="flowChartManualOperation">
          <a:avLst/>
        </a:prstGeom>
        <a:solidFill>
          <a:schemeClr val="accent3">
            <a:hueOff val="9855406"/>
            <a:satOff val="-53278"/>
            <a:lumOff val="-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Train</a:t>
          </a:r>
          <a:r>
            <a:rPr lang="en-IN" sz="2800" b="0" kern="1200">
              <a:latin typeface="+mj-lt"/>
            </a:rPr>
            <a:t> 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b="0" kern="1200">
              <a:latin typeface="+mj-lt"/>
            </a:rPr>
            <a:t>doctors, nurses, frontline health workers </a:t>
          </a:r>
          <a:endParaRPr lang="en-US" sz="2800" b="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600" kern="1200" dirty="0">
            <a:solidFill>
              <a:schemeClr val="tx1"/>
            </a:solidFill>
          </a:endParaRPr>
        </a:p>
      </dsp:txBody>
      <dsp:txXfrm rot="5400000">
        <a:off x="6087025" y="1036319"/>
        <a:ext cx="1912348" cy="31089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9CD8B1-9436-4762-9B6F-7B00A5DADDEB}">
      <dsp:nvSpPr>
        <dsp:cNvPr id="0" name=""/>
        <dsp:cNvSpPr/>
      </dsp:nvSpPr>
      <dsp:spPr>
        <a:xfrm>
          <a:off x="2776537" y="0"/>
          <a:ext cx="1851025" cy="1162050"/>
        </a:xfrm>
        <a:prstGeom prst="trapezoid">
          <a:avLst>
            <a:gd name="adj" fmla="val 7964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397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highlight>
                <a:srgbClr val="FFFF00"/>
              </a:highlight>
            </a:rPr>
            <a:t>CHC/DH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Specialists</a:t>
          </a:r>
        </a:p>
      </dsp:txBody>
      <dsp:txXfrm>
        <a:off x="2776537" y="0"/>
        <a:ext cx="1851025" cy="1162050"/>
      </dsp:txXfrm>
    </dsp:sp>
    <dsp:sp modelId="{7C590F5E-6A80-4899-BFEC-FFBA25B75DBC}">
      <dsp:nvSpPr>
        <dsp:cNvPr id="0" name=""/>
        <dsp:cNvSpPr/>
      </dsp:nvSpPr>
      <dsp:spPr>
        <a:xfrm>
          <a:off x="1851025" y="1162050"/>
          <a:ext cx="3702050" cy="1162050"/>
        </a:xfrm>
        <a:prstGeom prst="trapezoid">
          <a:avLst>
            <a:gd name="adj" fmla="val 7964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397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u="sng" kern="1200" dirty="0">
              <a:highlight>
                <a:srgbClr val="FFFF00"/>
              </a:highlight>
            </a:rPr>
            <a:t>Primary Health Centre (PHC)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MO &amp; SN</a:t>
          </a:r>
        </a:p>
      </dsp:txBody>
      <dsp:txXfrm>
        <a:off x="2498883" y="1162050"/>
        <a:ext cx="2406332" cy="1162050"/>
      </dsp:txXfrm>
    </dsp:sp>
    <dsp:sp modelId="{93495CD2-FD63-493E-BBAC-6B3FD54EAFFC}">
      <dsp:nvSpPr>
        <dsp:cNvPr id="0" name=""/>
        <dsp:cNvSpPr/>
      </dsp:nvSpPr>
      <dsp:spPr>
        <a:xfrm>
          <a:off x="925512" y="2324100"/>
          <a:ext cx="5553075" cy="1162050"/>
        </a:xfrm>
        <a:prstGeom prst="trapezoid">
          <a:avLst>
            <a:gd name="adj" fmla="val 7964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397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highlight>
                <a:srgbClr val="FFFF00"/>
              </a:highlight>
            </a:rPr>
            <a:t>Health &amp; Wellness Centre (HWC)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CHO</a:t>
          </a:r>
        </a:p>
      </dsp:txBody>
      <dsp:txXfrm>
        <a:off x="1897300" y="2324100"/>
        <a:ext cx="3609498" cy="1162050"/>
      </dsp:txXfrm>
    </dsp:sp>
    <dsp:sp modelId="{CBBCB3B5-A1C1-416B-9A30-99A15B7C7E66}">
      <dsp:nvSpPr>
        <dsp:cNvPr id="0" name=""/>
        <dsp:cNvSpPr/>
      </dsp:nvSpPr>
      <dsp:spPr>
        <a:xfrm>
          <a:off x="0" y="3486150"/>
          <a:ext cx="7404100" cy="1162050"/>
        </a:xfrm>
        <a:prstGeom prst="trapezoid">
          <a:avLst>
            <a:gd name="adj" fmla="val 7964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397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highlight>
                <a:srgbClr val="FFFF00"/>
              </a:highlight>
            </a:rPr>
            <a:t>Home &amp; Community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ASHA &amp; MPW</a:t>
          </a:r>
        </a:p>
      </dsp:txBody>
      <dsp:txXfrm>
        <a:off x="1295717" y="3486150"/>
        <a:ext cx="4812665" cy="11620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252435-AA25-489B-A5F4-93722A903CD3}">
      <dsp:nvSpPr>
        <dsp:cNvPr id="0" name=""/>
        <dsp:cNvSpPr/>
      </dsp:nvSpPr>
      <dsp:spPr>
        <a:xfrm>
          <a:off x="170155" y="1919"/>
          <a:ext cx="3865661" cy="23193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b="1" kern="1200" dirty="0">
              <a:highlight>
                <a:srgbClr val="0000FF"/>
              </a:highlight>
              <a:latin typeface="+mj-lt"/>
            </a:rPr>
            <a:t>Education on COVID appropriate behaviour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latin typeface="+mj-lt"/>
            </a:rPr>
            <a:t>To reduce new infections especially children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latin typeface="+mj-lt"/>
            </a:rPr>
            <a:t> </a:t>
          </a:r>
          <a:endParaRPr lang="en-US" sz="3200" kern="1200" dirty="0">
            <a:solidFill>
              <a:schemeClr val="tx1"/>
            </a:solidFill>
          </a:endParaRPr>
        </a:p>
      </dsp:txBody>
      <dsp:txXfrm>
        <a:off x="170155" y="1919"/>
        <a:ext cx="3865661" cy="2319397"/>
      </dsp:txXfrm>
    </dsp:sp>
    <dsp:sp modelId="{568F7FCE-1E32-4531-9133-7AB67EB08FDE}">
      <dsp:nvSpPr>
        <dsp:cNvPr id="0" name=""/>
        <dsp:cNvSpPr/>
      </dsp:nvSpPr>
      <dsp:spPr>
        <a:xfrm>
          <a:off x="4422383" y="1919"/>
          <a:ext cx="3865661" cy="23193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b="1" kern="1200" dirty="0">
              <a:highlight>
                <a:srgbClr val="0000FF"/>
              </a:highlight>
              <a:latin typeface="+mj-lt"/>
            </a:rPr>
            <a:t>Care of the COVID infected children by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 dirty="0">
              <a:latin typeface="+mj-lt"/>
            </a:rPr>
            <a:t>early </a:t>
          </a:r>
          <a:r>
            <a:rPr lang="en-IN" sz="2200" b="1" kern="1200" dirty="0">
              <a:latin typeface="+mj-lt"/>
            </a:rPr>
            <a:t>identification</a:t>
          </a:r>
          <a:r>
            <a:rPr lang="en-IN" sz="2200" kern="1200" dirty="0">
              <a:latin typeface="+mj-lt"/>
            </a:rPr>
            <a:t>, strengthening </a:t>
          </a:r>
          <a:r>
            <a:rPr lang="en-IN" sz="2200" b="1" kern="1200" dirty="0">
              <a:latin typeface="+mj-lt"/>
            </a:rPr>
            <a:t>support</a:t>
          </a:r>
          <a:r>
            <a:rPr lang="en-IN" sz="2200" kern="1200" dirty="0">
              <a:latin typeface="+mj-lt"/>
            </a:rPr>
            <a:t> for home isolation and timely </a:t>
          </a:r>
          <a:r>
            <a:rPr lang="en-IN" sz="2200" b="1" kern="1200" dirty="0">
              <a:latin typeface="+mj-lt"/>
            </a:rPr>
            <a:t>referral</a:t>
          </a:r>
          <a:r>
            <a:rPr lang="en-IN" sz="2200" kern="1200" dirty="0">
              <a:latin typeface="+mj-lt"/>
            </a:rPr>
            <a:t> to higher levels of care</a:t>
          </a:r>
          <a:endParaRPr lang="en-US" sz="2200" kern="1200" dirty="0"/>
        </a:p>
      </dsp:txBody>
      <dsp:txXfrm>
        <a:off x="4422383" y="1919"/>
        <a:ext cx="3865661" cy="2319397"/>
      </dsp:txXfrm>
    </dsp:sp>
    <dsp:sp modelId="{D6360013-CB5D-40EE-A49B-E5F836AE9BDB}">
      <dsp:nvSpPr>
        <dsp:cNvPr id="0" name=""/>
        <dsp:cNvSpPr/>
      </dsp:nvSpPr>
      <dsp:spPr>
        <a:xfrm>
          <a:off x="170155" y="2707883"/>
          <a:ext cx="3865661" cy="23193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b="1" kern="1200" dirty="0">
              <a:highlight>
                <a:srgbClr val="0000FF"/>
              </a:highlight>
              <a:latin typeface="+mj-lt"/>
            </a:rPr>
            <a:t>Encouraging and facilitating COVID Vaccination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 dirty="0">
              <a:latin typeface="+mj-lt"/>
            </a:rPr>
            <a:t>to all eligible especially parents and caregivers of children</a:t>
          </a:r>
          <a:endParaRPr lang="en-US" sz="2200" kern="1200" dirty="0"/>
        </a:p>
      </dsp:txBody>
      <dsp:txXfrm>
        <a:off x="170155" y="2707883"/>
        <a:ext cx="3865661" cy="2319397"/>
      </dsp:txXfrm>
    </dsp:sp>
    <dsp:sp modelId="{A3E2A1A2-BD6E-4497-B1C6-C49FEE9B0D0A}">
      <dsp:nvSpPr>
        <dsp:cNvPr id="0" name=""/>
        <dsp:cNvSpPr/>
      </dsp:nvSpPr>
      <dsp:spPr>
        <a:xfrm>
          <a:off x="4422383" y="2707883"/>
          <a:ext cx="3865661" cy="23193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b="1" kern="1200" dirty="0">
              <a:highlight>
                <a:srgbClr val="0000FF"/>
              </a:highlight>
              <a:latin typeface="+mj-lt"/>
            </a:rPr>
            <a:t>Continue other essential health services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 dirty="0">
              <a:latin typeface="+mj-lt"/>
            </a:rPr>
            <a:t>of the Primary Health care package – RMNCHA, NCDs and others</a:t>
          </a:r>
          <a:endParaRPr lang="en-US" sz="2200" kern="1200" dirty="0"/>
        </a:p>
      </dsp:txBody>
      <dsp:txXfrm>
        <a:off x="4422383" y="2707883"/>
        <a:ext cx="3865661" cy="231939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AA5FCB-29BD-4558-ABD8-AD2C36EBD3CA}">
      <dsp:nvSpPr>
        <dsp:cNvPr id="0" name=""/>
        <dsp:cNvSpPr/>
      </dsp:nvSpPr>
      <dsp:spPr>
        <a:xfrm>
          <a:off x="0" y="0"/>
          <a:ext cx="8305800" cy="2400300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6C7E0D-4D0A-45B8-8904-25341D377174}">
      <dsp:nvSpPr>
        <dsp:cNvPr id="0" name=""/>
        <dsp:cNvSpPr/>
      </dsp:nvSpPr>
      <dsp:spPr>
        <a:xfrm>
          <a:off x="1232428" y="0"/>
          <a:ext cx="1990509" cy="176022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E8C897-3824-40B9-89D9-013F6796F9F4}">
      <dsp:nvSpPr>
        <dsp:cNvPr id="0" name=""/>
        <dsp:cNvSpPr/>
      </dsp:nvSpPr>
      <dsp:spPr>
        <a:xfrm rot="10800000">
          <a:off x="253029" y="1845434"/>
          <a:ext cx="4073180" cy="3673520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FF0000"/>
              </a:solidFill>
            </a:rPr>
            <a:t>Awareness Generation in community </a:t>
          </a:r>
          <a:r>
            <a:rPr lang="en-US" sz="1400" b="1" kern="1200" dirty="0"/>
            <a:t>–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a) Signs and Symptoms of COVID -19 in </a:t>
          </a:r>
          <a:r>
            <a:rPr lang="en-US" sz="1400" b="1" kern="1200" dirty="0" err="1"/>
            <a:t>Paediatric</a:t>
          </a:r>
          <a:r>
            <a:rPr lang="en-US" sz="1400" b="1" kern="1200" dirty="0"/>
            <a:t> Age group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b) Red flag signs-Whom to contact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c) Where to go in case of symptoms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d) COVID Appropriate Behavior(CAB)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e) When and where to get tested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f) Reassurance to community – no need for Panic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Whom to visit –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a) Visit all houses with children and communities.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How Often –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a) During routine services and house to house visit</a:t>
          </a:r>
          <a:endParaRPr lang="en-US" sz="14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3600" kern="1200" dirty="0"/>
        </a:p>
      </dsp:txBody>
      <dsp:txXfrm rot="10800000">
        <a:off x="366002" y="1845434"/>
        <a:ext cx="3847234" cy="3560547"/>
      </dsp:txXfrm>
    </dsp:sp>
    <dsp:sp modelId="{A42FDFE5-DBC2-4A07-94A7-EAE6D72CF2F2}">
      <dsp:nvSpPr>
        <dsp:cNvPr id="0" name=""/>
        <dsp:cNvSpPr/>
      </dsp:nvSpPr>
      <dsp:spPr>
        <a:xfrm>
          <a:off x="5057945" y="5"/>
          <a:ext cx="2293523" cy="176022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924499-D569-4301-A6CD-242F93852E32}">
      <dsp:nvSpPr>
        <dsp:cNvPr id="0" name=""/>
        <dsp:cNvSpPr/>
      </dsp:nvSpPr>
      <dsp:spPr>
        <a:xfrm rot="10800000">
          <a:off x="4558529" y="1845434"/>
          <a:ext cx="3494241" cy="3673520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FF0000"/>
              </a:solidFill>
            </a:rPr>
            <a:t>Surveillance</a:t>
          </a:r>
          <a:r>
            <a:rPr lang="en-US" sz="1600" b="1" kern="1200" dirty="0"/>
            <a:t> –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a) House to House survey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Whom to visit –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a) All homes with special focus on Influenza like illness  (Fever/Cold/ Runny nose/ Sore throat/ Cough etc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b) Acute respiratory symptoms in child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c) When the child has co-morbid conditions (Chronic disease/ Malnutrition)</a:t>
          </a:r>
          <a:endParaRPr lang="en-US" sz="1600" kern="1200" dirty="0"/>
        </a:p>
      </dsp:txBody>
      <dsp:txXfrm rot="10800000">
        <a:off x="4665989" y="1845434"/>
        <a:ext cx="3279321" cy="35660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AA5FCB-29BD-4558-ABD8-AD2C36EBD3CA}">
      <dsp:nvSpPr>
        <dsp:cNvPr id="0" name=""/>
        <dsp:cNvSpPr/>
      </dsp:nvSpPr>
      <dsp:spPr>
        <a:xfrm>
          <a:off x="0" y="0"/>
          <a:ext cx="8305800" cy="2400300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2FDFE5-DBC2-4A07-94A7-EAE6D72CF2F2}">
      <dsp:nvSpPr>
        <dsp:cNvPr id="0" name=""/>
        <dsp:cNvSpPr/>
      </dsp:nvSpPr>
      <dsp:spPr>
        <a:xfrm>
          <a:off x="5486392" y="76205"/>
          <a:ext cx="1672570" cy="176022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924499-D569-4301-A6CD-242F93852E32}">
      <dsp:nvSpPr>
        <dsp:cNvPr id="0" name=""/>
        <dsp:cNvSpPr/>
      </dsp:nvSpPr>
      <dsp:spPr>
        <a:xfrm rot="10800000">
          <a:off x="257921" y="1845434"/>
          <a:ext cx="4623640" cy="3673520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FF0000"/>
              </a:solidFill>
            </a:rPr>
            <a:t>Case Management and follow-up –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a) Adherence to Home isolation guidelines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b) Linking of the child to the higher facility in case of complication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c) Post COVID follow-up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FF0000"/>
              </a:solidFill>
            </a:rPr>
            <a:t>Whom to visit –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a) COVID positive / suspected children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FF0000"/>
              </a:solidFill>
            </a:rPr>
            <a:t>How Often –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a) At least once a day / Telephone enquiry </a:t>
          </a:r>
          <a:endParaRPr lang="en-US" sz="1800" kern="1200" dirty="0"/>
        </a:p>
      </dsp:txBody>
      <dsp:txXfrm rot="10800000">
        <a:off x="370894" y="1845434"/>
        <a:ext cx="4397694" cy="3560547"/>
      </dsp:txXfrm>
    </dsp:sp>
    <dsp:sp modelId="{0F0EE6A5-2A09-4EF3-93DD-A0A9482A6FAC}">
      <dsp:nvSpPr>
        <dsp:cNvPr id="0" name=""/>
        <dsp:cNvSpPr/>
      </dsp:nvSpPr>
      <dsp:spPr>
        <a:xfrm>
          <a:off x="1155354" y="0"/>
          <a:ext cx="1994084" cy="176022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4166CD-01C1-4AFC-8E2D-004BF5AE58EA}">
      <dsp:nvSpPr>
        <dsp:cNvPr id="0" name=""/>
        <dsp:cNvSpPr/>
      </dsp:nvSpPr>
      <dsp:spPr>
        <a:xfrm rot="10800000">
          <a:off x="5168645" y="1828785"/>
          <a:ext cx="2926380" cy="3435245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FF0000"/>
              </a:solidFill>
            </a:rPr>
            <a:t>Vaccinations –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a) Dispel </a:t>
          </a:r>
          <a:r>
            <a:rPr lang="en-US" sz="2000" b="1" kern="1200" dirty="0"/>
            <a:t>myths and misconceptions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b) Mobilization for Routine Immunization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c) Facilitation in registration of eligible parents and  caregivers for COVID vaccination</a:t>
          </a:r>
          <a:endParaRPr lang="en-US" sz="2000" kern="1200" dirty="0"/>
        </a:p>
      </dsp:txBody>
      <dsp:txXfrm rot="10800000">
        <a:off x="5258641" y="1828785"/>
        <a:ext cx="2746388" cy="334524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0A3EA8-B02B-403E-AF5C-DE8F26E41424}">
      <dsp:nvSpPr>
        <dsp:cNvPr id="0" name=""/>
        <dsp:cNvSpPr/>
      </dsp:nvSpPr>
      <dsp:spPr>
        <a:xfrm>
          <a:off x="1447800" y="1863"/>
          <a:ext cx="5791200" cy="9652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365" tIns="245181" rIns="112365" bIns="245181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</a:rPr>
            <a:t>Ensure essential commodities like PPE, mask and sanitizers, drugs and equipment’s such as Pulse Oximeter, thermometer for ASHA &amp; MPW</a:t>
          </a:r>
        </a:p>
      </dsp:txBody>
      <dsp:txXfrm>
        <a:off x="1447800" y="1863"/>
        <a:ext cx="5791200" cy="965280"/>
      </dsp:txXfrm>
    </dsp:sp>
    <dsp:sp modelId="{C1E45513-1401-40D4-A264-2EA501BCFD28}">
      <dsp:nvSpPr>
        <dsp:cNvPr id="0" name=""/>
        <dsp:cNvSpPr/>
      </dsp:nvSpPr>
      <dsp:spPr>
        <a:xfrm>
          <a:off x="0" y="1863"/>
          <a:ext cx="1447800" cy="9652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13" tIns="95348" rIns="76613" bIns="9534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Ensure</a:t>
          </a:r>
        </a:p>
      </dsp:txBody>
      <dsp:txXfrm>
        <a:off x="0" y="1863"/>
        <a:ext cx="1447800" cy="965280"/>
      </dsp:txXfrm>
    </dsp:sp>
    <dsp:sp modelId="{01992772-580E-4E72-BD75-F7B327BCD2AB}">
      <dsp:nvSpPr>
        <dsp:cNvPr id="0" name=""/>
        <dsp:cNvSpPr/>
      </dsp:nvSpPr>
      <dsp:spPr>
        <a:xfrm>
          <a:off x="1447800" y="1025060"/>
          <a:ext cx="5791200" cy="9652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365" tIns="245181" rIns="112365" bIns="245181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Support the MPW/ ASHA through telecommunication  for home isolation monitoring. </a:t>
          </a:r>
        </a:p>
      </dsp:txBody>
      <dsp:txXfrm>
        <a:off x="1447800" y="1025060"/>
        <a:ext cx="5791200" cy="965280"/>
      </dsp:txXfrm>
    </dsp:sp>
    <dsp:sp modelId="{3F371B63-8022-461D-A4A0-2EAEB83DCDFA}">
      <dsp:nvSpPr>
        <dsp:cNvPr id="0" name=""/>
        <dsp:cNvSpPr/>
      </dsp:nvSpPr>
      <dsp:spPr>
        <a:xfrm>
          <a:off x="0" y="1025060"/>
          <a:ext cx="1447800" cy="9652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13" tIns="95348" rIns="76613" bIns="9534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Support</a:t>
          </a:r>
        </a:p>
      </dsp:txBody>
      <dsp:txXfrm>
        <a:off x="0" y="1025060"/>
        <a:ext cx="1447800" cy="965280"/>
      </dsp:txXfrm>
    </dsp:sp>
    <dsp:sp modelId="{1F8DE92E-48BE-4098-9DC6-1631D4086BD4}">
      <dsp:nvSpPr>
        <dsp:cNvPr id="0" name=""/>
        <dsp:cNvSpPr/>
      </dsp:nvSpPr>
      <dsp:spPr>
        <a:xfrm>
          <a:off x="1447800" y="2048258"/>
          <a:ext cx="5791200" cy="9652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365" tIns="245181" rIns="112365" bIns="245181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Guide care-giver supported monitoring of health status, </a:t>
          </a:r>
          <a:r>
            <a:rPr lang="en-US" sz="2000" b="1" kern="1200" dirty="0" err="1"/>
            <a:t>proning</a:t>
          </a:r>
          <a:r>
            <a:rPr lang="en-US" sz="2000" b="1" kern="1200" dirty="0"/>
            <a:t>, exercise, diet </a:t>
          </a:r>
          <a:r>
            <a:rPr lang="en-US" sz="2000" b="1" kern="1200" dirty="0" err="1"/>
            <a:t>etc</a:t>
          </a:r>
          <a:r>
            <a:rPr lang="en-US" sz="2000" b="1" kern="1200" dirty="0"/>
            <a:t> </a:t>
          </a:r>
        </a:p>
      </dsp:txBody>
      <dsp:txXfrm>
        <a:off x="1447800" y="2048258"/>
        <a:ext cx="5791200" cy="965280"/>
      </dsp:txXfrm>
    </dsp:sp>
    <dsp:sp modelId="{C4A18095-DBEF-4F05-BD71-D8E5528C7576}">
      <dsp:nvSpPr>
        <dsp:cNvPr id="0" name=""/>
        <dsp:cNvSpPr/>
      </dsp:nvSpPr>
      <dsp:spPr>
        <a:xfrm>
          <a:off x="0" y="2048258"/>
          <a:ext cx="1447800" cy="9652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13" tIns="95348" rIns="76613" bIns="9534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Guide</a:t>
          </a:r>
        </a:p>
      </dsp:txBody>
      <dsp:txXfrm>
        <a:off x="0" y="2048258"/>
        <a:ext cx="1447800" cy="965280"/>
      </dsp:txXfrm>
    </dsp:sp>
    <dsp:sp modelId="{75136B1A-241E-46EB-8C69-B4183C36C1F8}">
      <dsp:nvSpPr>
        <dsp:cNvPr id="0" name=""/>
        <dsp:cNvSpPr/>
      </dsp:nvSpPr>
      <dsp:spPr>
        <a:xfrm>
          <a:off x="1447800" y="3071455"/>
          <a:ext cx="5791200" cy="9652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365" tIns="245181" rIns="112365" bIns="245181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Educate patients under home isolation regarding discharge criteria </a:t>
          </a:r>
        </a:p>
      </dsp:txBody>
      <dsp:txXfrm>
        <a:off x="1447800" y="3071455"/>
        <a:ext cx="5791200" cy="965280"/>
      </dsp:txXfrm>
    </dsp:sp>
    <dsp:sp modelId="{68A2A111-4E3B-4487-8585-B2540220A816}">
      <dsp:nvSpPr>
        <dsp:cNvPr id="0" name=""/>
        <dsp:cNvSpPr/>
      </dsp:nvSpPr>
      <dsp:spPr>
        <a:xfrm>
          <a:off x="0" y="3071455"/>
          <a:ext cx="1447800" cy="9652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13" tIns="95348" rIns="76613" bIns="9534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Educate</a:t>
          </a:r>
        </a:p>
      </dsp:txBody>
      <dsp:txXfrm>
        <a:off x="0" y="3071455"/>
        <a:ext cx="1447800" cy="96528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F0CF5F-1B64-499A-9349-7EA4EF020484}">
      <dsp:nvSpPr>
        <dsp:cNvPr id="0" name=""/>
        <dsp:cNvSpPr/>
      </dsp:nvSpPr>
      <dsp:spPr>
        <a:xfrm>
          <a:off x="514336" y="0"/>
          <a:ext cx="6293485" cy="41148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6D601D-5801-463A-A18E-0029A4FFC535}">
      <dsp:nvSpPr>
        <dsp:cNvPr id="0" name=""/>
        <dsp:cNvSpPr/>
      </dsp:nvSpPr>
      <dsp:spPr>
        <a:xfrm>
          <a:off x="7953" y="1234440"/>
          <a:ext cx="2383194" cy="1645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Providing </a:t>
          </a:r>
          <a:r>
            <a:rPr lang="en-US" sz="2300" kern="1200" baseline="0" dirty="0">
              <a:solidFill>
                <a:srgbClr val="FF0000"/>
              </a:solidFill>
            </a:rPr>
            <a:t>Comprehensive </a:t>
          </a:r>
          <a:r>
            <a:rPr lang="en-US" sz="2300" kern="1200" dirty="0"/>
            <a:t>Primary Health Care</a:t>
          </a:r>
        </a:p>
      </dsp:txBody>
      <dsp:txXfrm>
        <a:off x="88300" y="1314787"/>
        <a:ext cx="2222500" cy="1485226"/>
      </dsp:txXfrm>
    </dsp:sp>
    <dsp:sp modelId="{0A4B81FA-DF43-48D0-AFB2-75448B2BC159}">
      <dsp:nvSpPr>
        <dsp:cNvPr id="0" name=""/>
        <dsp:cNvSpPr/>
      </dsp:nvSpPr>
      <dsp:spPr>
        <a:xfrm>
          <a:off x="2510452" y="1234440"/>
          <a:ext cx="2383194" cy="1645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baseline="0" dirty="0">
              <a:solidFill>
                <a:srgbClr val="FF0000"/>
              </a:solidFill>
            </a:rPr>
            <a:t>Guide, Mentor and Monitor</a:t>
          </a:r>
          <a:r>
            <a:rPr lang="en-US" sz="2300" kern="1200" dirty="0"/>
            <a:t> CHOs in the linked SHC-HWC</a:t>
          </a:r>
        </a:p>
      </dsp:txBody>
      <dsp:txXfrm>
        <a:off x="2590799" y="1314787"/>
        <a:ext cx="2222500" cy="1485226"/>
      </dsp:txXfrm>
    </dsp:sp>
    <dsp:sp modelId="{227DF879-C6CE-4FDA-AC05-7DF0C0F3765F}">
      <dsp:nvSpPr>
        <dsp:cNvPr id="0" name=""/>
        <dsp:cNvSpPr/>
      </dsp:nvSpPr>
      <dsp:spPr>
        <a:xfrm>
          <a:off x="5020905" y="1214195"/>
          <a:ext cx="2383194" cy="1645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baseline="0" dirty="0">
              <a:solidFill>
                <a:srgbClr val="FF0000"/>
              </a:solidFill>
            </a:rPr>
            <a:t>Ensure</a:t>
          </a:r>
          <a:r>
            <a:rPr lang="en-US" sz="2300" kern="1200" dirty="0"/>
            <a:t> PHCs readiness to manage </a:t>
          </a:r>
          <a:r>
            <a:rPr lang="en-US" sz="2300" kern="1200" dirty="0" err="1"/>
            <a:t>Covid</a:t>
          </a:r>
          <a:r>
            <a:rPr lang="en-US" sz="2300" kern="1200" dirty="0"/>
            <a:t> +</a:t>
          </a:r>
          <a:r>
            <a:rPr lang="en-US" sz="2300" kern="1200" dirty="0" err="1"/>
            <a:t>ve</a:t>
          </a:r>
          <a:r>
            <a:rPr lang="en-US" sz="2300" kern="1200" dirty="0"/>
            <a:t> cases</a:t>
          </a:r>
        </a:p>
      </dsp:txBody>
      <dsp:txXfrm>
        <a:off x="5101252" y="1294542"/>
        <a:ext cx="2222500" cy="148522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D9C680-116C-4786-B8E0-3196EFED7237}">
      <dsp:nvSpPr>
        <dsp:cNvPr id="0" name=""/>
        <dsp:cNvSpPr/>
      </dsp:nvSpPr>
      <dsp:spPr>
        <a:xfrm>
          <a:off x="1554" y="0"/>
          <a:ext cx="2418624" cy="48006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500" b="1" kern="1200" dirty="0">
              <a:latin typeface="+mj-lt"/>
              <a:cs typeface="Calibri" panose="020F0502020204030204" pitchFamily="34" charset="0"/>
            </a:rPr>
            <a:t>: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600" kern="1200" dirty="0">
            <a:latin typeface="+mj-lt"/>
            <a:cs typeface="Calibri" panose="020F0502020204030204" pitchFamily="34" charset="0"/>
          </a:endParaRP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600" kern="1200" dirty="0">
            <a:latin typeface="+mj-lt"/>
            <a:cs typeface="Calibri" panose="020F0502020204030204" pitchFamily="34" charset="0"/>
          </a:endParaRP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+mj-lt"/>
              <a:cs typeface="Calibri" panose="020F0502020204030204" pitchFamily="34" charset="0"/>
            </a:rPr>
            <a:t>A: Control the source of infection by </a:t>
          </a:r>
          <a:r>
            <a:rPr lang="en-IN" sz="1600" b="1" kern="1200" dirty="0">
              <a:latin typeface="+mj-lt"/>
              <a:cs typeface="Calibri" panose="020F0502020204030204" pitchFamily="34" charset="0"/>
            </a:rPr>
            <a:t>Testing, Tracking and Treating</a:t>
          </a:r>
          <a:r>
            <a:rPr lang="en-IN" sz="1600" kern="1200" dirty="0">
              <a:latin typeface="+mj-lt"/>
              <a:cs typeface="Calibri" panose="020F0502020204030204" pitchFamily="34" charset="0"/>
            </a:rPr>
            <a:t> both symptomatic and asymptomatic individuals in the community or visiting the facility</a:t>
          </a:r>
          <a:endParaRPr lang="en-US" sz="1600" kern="1200" dirty="0"/>
        </a:p>
      </dsp:txBody>
      <dsp:txXfrm>
        <a:off x="1554" y="1920240"/>
        <a:ext cx="2418624" cy="1920240"/>
      </dsp:txXfrm>
    </dsp:sp>
    <dsp:sp modelId="{E3AB6498-D5E4-45D2-870B-A5D240505E44}">
      <dsp:nvSpPr>
        <dsp:cNvPr id="0" name=""/>
        <dsp:cNvSpPr/>
      </dsp:nvSpPr>
      <dsp:spPr>
        <a:xfrm>
          <a:off x="189633" y="106722"/>
          <a:ext cx="2042467" cy="210893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1D37BD-F8F0-4668-A4FA-E55D535C6065}">
      <dsp:nvSpPr>
        <dsp:cNvPr id="0" name=""/>
        <dsp:cNvSpPr/>
      </dsp:nvSpPr>
      <dsp:spPr>
        <a:xfrm>
          <a:off x="2492737" y="0"/>
          <a:ext cx="2418624" cy="48006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300" b="1" kern="1200" dirty="0">
            <a:latin typeface="+mj-lt"/>
            <a:cs typeface="Calibri" panose="020F0502020204030204" pitchFamily="34" charset="0"/>
          </a:endParaRP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300" b="1" kern="1200" dirty="0">
            <a:latin typeface="+mj-lt"/>
            <a:cs typeface="Calibri" panose="020F0502020204030204" pitchFamily="34" charset="0"/>
          </a:endParaRP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600" b="1" kern="1200" dirty="0">
            <a:latin typeface="+mj-lt"/>
            <a:cs typeface="Calibri" panose="020F0502020204030204" pitchFamily="34" charset="0"/>
          </a:endParaRP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600" b="1" kern="1200" dirty="0">
            <a:latin typeface="+mj-lt"/>
            <a:cs typeface="Calibri" panose="020F0502020204030204" pitchFamily="34" charset="0"/>
          </a:endParaRP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 dirty="0">
              <a:latin typeface="+mj-lt"/>
              <a:cs typeface="Calibri" panose="020F0502020204030204" pitchFamily="34" charset="0"/>
            </a:rPr>
            <a:t>B: Break the chain of transmission</a:t>
          </a:r>
          <a:r>
            <a:rPr lang="en-IN" sz="1600" kern="1200" dirty="0">
              <a:latin typeface="+mj-lt"/>
              <a:cs typeface="Calibri" panose="020F0502020204030204" pitchFamily="34" charset="0"/>
            </a:rPr>
            <a:t> by being an example and educating the community on COVID appropriate behaviour; by appropriate disinfection of premises and safe waste </a:t>
          </a:r>
          <a:endParaRPr lang="en-US" sz="1600" kern="1200" dirty="0"/>
        </a:p>
      </dsp:txBody>
      <dsp:txXfrm>
        <a:off x="2492737" y="1920240"/>
        <a:ext cx="2418624" cy="1920240"/>
      </dsp:txXfrm>
    </dsp:sp>
    <dsp:sp modelId="{48ABAA66-40FD-4486-A01B-4E2B9CF8CEC9}">
      <dsp:nvSpPr>
        <dsp:cNvPr id="0" name=""/>
        <dsp:cNvSpPr/>
      </dsp:nvSpPr>
      <dsp:spPr>
        <a:xfrm>
          <a:off x="2680384" y="112957"/>
          <a:ext cx="2043330" cy="217304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C188EF-F63D-473C-9645-2C38BD0ED8BE}">
      <dsp:nvSpPr>
        <dsp:cNvPr id="0" name=""/>
        <dsp:cNvSpPr/>
      </dsp:nvSpPr>
      <dsp:spPr>
        <a:xfrm>
          <a:off x="4985475" y="0"/>
          <a:ext cx="2418624" cy="48006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900" b="1" kern="1200" dirty="0">
            <a:latin typeface="+mj-lt"/>
            <a:cs typeface="Calibri" panose="020F0502020204030204" pitchFamily="34" charset="0"/>
          </a:endParaRP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b="1" kern="1200" dirty="0">
              <a:latin typeface="+mj-lt"/>
              <a:cs typeface="Calibri" panose="020F0502020204030204" pitchFamily="34" charset="0"/>
            </a:rPr>
            <a:t>C: </a:t>
          </a:r>
          <a:r>
            <a:rPr lang="en-IN" sz="2000" kern="1200" dirty="0">
              <a:latin typeface="+mj-lt"/>
              <a:cs typeface="Calibri" panose="020F0502020204030204" pitchFamily="34" charset="0"/>
            </a:rPr>
            <a:t>Reduce susceptibility to infection  - by timely COVID </a:t>
          </a:r>
          <a:r>
            <a:rPr lang="en-IN" sz="2000" b="1" kern="1200" dirty="0">
              <a:latin typeface="+mj-lt"/>
              <a:cs typeface="Calibri" panose="020F0502020204030204" pitchFamily="34" charset="0"/>
            </a:rPr>
            <a:t>vaccination</a:t>
          </a:r>
          <a:r>
            <a:rPr lang="en-IN" sz="2000" kern="1200" dirty="0">
              <a:latin typeface="+mj-lt"/>
              <a:cs typeface="Calibri" panose="020F0502020204030204" pitchFamily="34" charset="0"/>
            </a:rPr>
            <a:t> as per protocol</a:t>
          </a:r>
          <a:endParaRPr lang="en-US" sz="2000" kern="1200" dirty="0"/>
        </a:p>
      </dsp:txBody>
      <dsp:txXfrm>
        <a:off x="4985475" y="1920240"/>
        <a:ext cx="2418624" cy="1920240"/>
      </dsp:txXfrm>
    </dsp:sp>
    <dsp:sp modelId="{863B75EA-4B50-4820-A06A-1C1C8E8C1CEE}">
      <dsp:nvSpPr>
        <dsp:cNvPr id="0" name=""/>
        <dsp:cNvSpPr/>
      </dsp:nvSpPr>
      <dsp:spPr>
        <a:xfrm>
          <a:off x="5115177" y="63944"/>
          <a:ext cx="2156111" cy="2145864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C3006C-180A-4F67-98FA-2DF2D221A393}">
      <dsp:nvSpPr>
        <dsp:cNvPr id="0" name=""/>
        <dsp:cNvSpPr/>
      </dsp:nvSpPr>
      <dsp:spPr>
        <a:xfrm>
          <a:off x="296163" y="4431324"/>
          <a:ext cx="6811772" cy="166175"/>
        </a:xfrm>
        <a:prstGeom prst="leftRightArrow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#1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6/7/layout/VerticalHollowActionList">
  <dgm:title val="Vertical Hollow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solidFgAcc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D1E3D9-F02A-49FB-B37E-29BF758ADC3D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FDB7F9-BA0B-422A-918A-9971D9102B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FDB7F9-BA0B-422A-918A-9971D9102BA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FDB7F9-BA0B-422A-918A-9971D9102BA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FDB7F9-BA0B-422A-918A-9971D9102BA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FDB7F9-BA0B-422A-918A-9971D9102BA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FDB7F9-BA0B-422A-918A-9971D9102BA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FDB7F9-BA0B-422A-918A-9971D9102BA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FDB7F9-BA0B-422A-918A-9971D9102BA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ln w="15875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1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4173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096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480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792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lang="en-US" sz="6000" b="1" kern="1200" cap="all" baseline="0" dirty="0">
                <a:ln w="15875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1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6213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901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579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467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806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675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89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06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9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image" Target="../media/image26.png"/><Relationship Id="rId5" Type="http://schemas.openxmlformats.org/officeDocument/2006/relationships/diagramQuickStyle" Target="../diagrams/quickStyle7.xml"/><Relationship Id="rId15" Type="http://schemas.openxmlformats.org/officeDocument/2006/relationships/image" Target="../media/image2.png"/><Relationship Id="rId10" Type="http://schemas.openxmlformats.org/officeDocument/2006/relationships/image" Target="../media/image25.jpeg"/><Relationship Id="rId4" Type="http://schemas.openxmlformats.org/officeDocument/2006/relationships/diagramLayout" Target="../diagrams/layout7.xml"/><Relationship Id="rId9" Type="http://schemas.openxmlformats.org/officeDocument/2006/relationships/image" Target="../media/image24.png"/><Relationship Id="rId1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1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1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1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295400"/>
            <a:ext cx="7772400" cy="219916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crosoft Sans Serif" panose="020B0604020202020204" pitchFamily="34" charset="0"/>
                <a:cs typeface="Microsoft Sans Serif" panose="020B0604020202020204" pitchFamily="34" charset="0"/>
              </a:rPr>
              <a:t>Roles &amp; Responsibilities of each Level for </a:t>
            </a:r>
            <a:br>
              <a:rPr lang="en-GB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n-GB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crosoft Sans Serif" panose="020B0604020202020204" pitchFamily="34" charset="0"/>
                <a:cs typeface="Microsoft Sans Serif" panose="020B0604020202020204" pitchFamily="34" charset="0"/>
              </a:rPr>
              <a:t>Paediatric COVID Care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962400"/>
            <a:ext cx="6172200" cy="888522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Dr </a:t>
            </a:r>
            <a:r>
              <a:rPr lang="en-US" sz="2800" dirty="0" err="1">
                <a:solidFill>
                  <a:schemeClr val="tx1"/>
                </a:solidFill>
              </a:rPr>
              <a:t>Sangeeta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Jund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CBCF48-7DD8-45B1-991A-344DCA1EC2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784834"/>
            <a:ext cx="2057400" cy="18445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87B940F-5C71-418C-86A9-3B749AA831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580" y="5105400"/>
            <a:ext cx="1806420" cy="1524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71BF4-1DA3-41D1-B99C-61F611A95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22387"/>
            <a:ext cx="7406640" cy="139574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Role of ASHA &amp; Multipurpose Worker </a:t>
            </a:r>
            <a:br>
              <a:rPr lang="en-US" sz="4000" dirty="0"/>
            </a:br>
            <a:r>
              <a:rPr lang="en-US" sz="4000" dirty="0"/>
              <a:t>	(MPW-F/M)</a:t>
            </a:r>
            <a:br>
              <a:rPr lang="en-US" sz="4000" dirty="0"/>
            </a:br>
            <a:endParaRPr lang="en-IN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250706" y="1182270"/>
            <a:ext cx="4472108" cy="4711467"/>
          </a:xfrm>
        </p:spPr>
        <p:txBody>
          <a:bodyPr>
            <a:normAutofit/>
          </a:bodyPr>
          <a:lstStyle/>
          <a:p>
            <a:pPr marL="548640" indent="-514350">
              <a:buAutoNum type="arabicPeriod" startAt="3"/>
            </a:pPr>
            <a:r>
              <a:rPr lang="en-US" sz="3200" b="1" dirty="0">
                <a:solidFill>
                  <a:schemeClr val="tx1"/>
                </a:solidFill>
                <a:cs typeface="Calibri" panose="020F0502020204030204" pitchFamily="34" charset="0"/>
              </a:rPr>
              <a:t>Monitoring a child in home </a:t>
            </a:r>
          </a:p>
          <a:p>
            <a:pPr lvl="1"/>
            <a:r>
              <a:rPr lang="en-US" sz="2000" b="1" dirty="0">
                <a:solidFill>
                  <a:schemeClr val="tx1"/>
                </a:solidFill>
                <a:cs typeface="Calibri" panose="020F0502020204030204" pitchFamily="34" charset="0"/>
              </a:rPr>
              <a:t>Isolation and early recognition </a:t>
            </a:r>
            <a:r>
              <a:rPr lang="en-US" sz="2000" dirty="0">
                <a:solidFill>
                  <a:schemeClr val="tx1"/>
                </a:solidFill>
                <a:cs typeface="Calibri" panose="020F0502020204030204" pitchFamily="34" charset="0"/>
              </a:rPr>
              <a:t>of indications for referral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cs typeface="Calibri" panose="020F0502020204030204" pitchFamily="34" charset="0"/>
              </a:rPr>
              <a:t>Daily </a:t>
            </a:r>
            <a:r>
              <a:rPr lang="en-US" sz="2000" b="1" dirty="0">
                <a:solidFill>
                  <a:schemeClr val="tx1"/>
                </a:solidFill>
                <a:cs typeface="Calibri" panose="020F0502020204030204" pitchFamily="34" charset="0"/>
              </a:rPr>
              <a:t>tracking</a:t>
            </a:r>
            <a:r>
              <a:rPr lang="en-US" sz="2000" dirty="0">
                <a:solidFill>
                  <a:schemeClr val="tx1"/>
                </a:solidFill>
                <a:cs typeface="Calibri" panose="020F0502020204030204" pitchFamily="34" charset="0"/>
              </a:rPr>
              <a:t> of temperature, spO2</a:t>
            </a:r>
          </a:p>
          <a:p>
            <a:pPr lvl="1"/>
            <a:r>
              <a:rPr lang="en-US" sz="2000" b="1" dirty="0">
                <a:solidFill>
                  <a:schemeClr val="tx1"/>
                </a:solidFill>
                <a:cs typeface="Calibri" panose="020F0502020204030204" pitchFamily="34" charset="0"/>
              </a:rPr>
              <a:t>Counseling</a:t>
            </a:r>
            <a:r>
              <a:rPr lang="en-US" sz="2000" dirty="0">
                <a:solidFill>
                  <a:schemeClr val="tx1"/>
                </a:solidFill>
                <a:cs typeface="Calibri" panose="020F0502020204030204" pitchFamily="34" charset="0"/>
              </a:rPr>
              <a:t> on home isolation measures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cs typeface="Calibri" panose="020F0502020204030204" pitchFamily="34" charset="0"/>
              </a:rPr>
              <a:t>Monitor </a:t>
            </a:r>
            <a:r>
              <a:rPr lang="en-US" sz="2000" b="1" dirty="0">
                <a:solidFill>
                  <a:schemeClr val="tx1"/>
                </a:solidFill>
                <a:cs typeface="Calibri" panose="020F0502020204030204" pitchFamily="34" charset="0"/>
              </a:rPr>
              <a:t>nutrition</a:t>
            </a:r>
            <a:r>
              <a:rPr lang="en-US" sz="2000" dirty="0">
                <a:solidFill>
                  <a:schemeClr val="tx1"/>
                </a:solidFill>
                <a:cs typeface="Calibri" panose="020F0502020204030204" pitchFamily="34" charset="0"/>
              </a:rPr>
              <a:t> and hydration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cs typeface="Calibri" panose="020F0502020204030204" pitchFamily="34" charset="0"/>
              </a:rPr>
              <a:t>Look for </a:t>
            </a:r>
            <a:r>
              <a:rPr lang="en-US" sz="2000" b="1" dirty="0">
                <a:solidFill>
                  <a:schemeClr val="tx1"/>
                </a:solidFill>
                <a:cs typeface="Calibri" panose="020F0502020204030204" pitchFamily="34" charset="0"/>
              </a:rPr>
              <a:t>red flag signs </a:t>
            </a:r>
            <a:r>
              <a:rPr lang="en-US" sz="2000" dirty="0">
                <a:solidFill>
                  <a:schemeClr val="tx1"/>
                </a:solidFill>
                <a:cs typeface="Calibri" panose="020F0502020204030204" pitchFamily="34" charset="0"/>
              </a:rPr>
              <a:t>- </a:t>
            </a:r>
            <a:r>
              <a:rPr lang="en-US" sz="1800" dirty="0">
                <a:solidFill>
                  <a:schemeClr val="tx1"/>
                </a:solidFill>
                <a:cs typeface="Calibri" panose="020F0502020204030204" pitchFamily="34" charset="0"/>
              </a:rPr>
              <a:t>Call  ambulance as soon the </a:t>
            </a:r>
            <a:r>
              <a:rPr lang="en-US" sz="1800" b="1" dirty="0">
                <a:solidFill>
                  <a:schemeClr val="tx1"/>
                </a:solidFill>
                <a:cs typeface="Calibri" panose="020F0502020204030204" pitchFamily="34" charset="0"/>
              </a:rPr>
              <a:t>respiratory rate </a:t>
            </a:r>
            <a:r>
              <a:rPr lang="en-US" sz="1800" dirty="0">
                <a:solidFill>
                  <a:schemeClr val="tx1"/>
                </a:solidFill>
                <a:cs typeface="Calibri" panose="020F0502020204030204" pitchFamily="34" charset="0"/>
              </a:rPr>
              <a:t>is more than normal for age or any other red flag signs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" name="Picture 6" descr="Red Flag">
            <a:extLst>
              <a:ext uri="{FF2B5EF4-FFF2-40B4-BE49-F238E27FC236}">
                <a16:creationId xmlns:a16="http://schemas.microsoft.com/office/drawing/2014/main" id="{7A538805-E47A-4AF3-A8C5-F54A9DC9E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33400"/>
            <a:ext cx="1193335" cy="119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505419" y="887403"/>
            <a:ext cx="25108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highlight>
                  <a:srgbClr val="FF0000"/>
                </a:highlight>
                <a:cs typeface="Calibri" panose="020F0502020204030204" pitchFamily="34" charset="0"/>
              </a:rPr>
              <a:t>Red flag signs</a:t>
            </a:r>
            <a:endParaRPr lang="en-IN" sz="2400" b="1" dirty="0">
              <a:highlight>
                <a:srgbClr val="FF0000"/>
              </a:highlight>
            </a:endParaRPr>
          </a:p>
        </p:txBody>
      </p:sp>
      <p:pic>
        <p:nvPicPr>
          <p:cNvPr id="19" name="Picture 4" descr="Emergency medical service (EMS)">
            <a:extLst>
              <a:ext uri="{FF2B5EF4-FFF2-40B4-BE49-F238E27FC236}">
                <a16:creationId xmlns:a16="http://schemas.microsoft.com/office/drawing/2014/main" id="{52A14677-D0F5-48E9-AFD3-CA4B988E7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486400"/>
            <a:ext cx="2035109" cy="1186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Table&#10;&#10;Description automatically generated">
            <a:extLst>
              <a:ext uri="{FF2B5EF4-FFF2-40B4-BE49-F238E27FC236}">
                <a16:creationId xmlns:a16="http://schemas.microsoft.com/office/drawing/2014/main" id="{D1C8D28E-B379-471E-B2CF-D8AC1E75E3D7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61000"/>
                    </a14:imgEffect>
                    <a14:imgEffect>
                      <a14:colorTemperature colorTemp="6300"/>
                    </a14:imgEffect>
                    <a14:imgEffect>
                      <a14:brightnessContrast bright="1000" contrast="-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141" y="1469340"/>
            <a:ext cx="3638454" cy="4093260"/>
          </a:xfrm>
          <a:prstGeom prst="rect">
            <a:avLst/>
          </a:prstGeom>
        </p:spPr>
      </p:pic>
      <p:sp>
        <p:nvSpPr>
          <p:cNvPr id="15" name="Cloud 14">
            <a:extLst>
              <a:ext uri="{FF2B5EF4-FFF2-40B4-BE49-F238E27FC236}">
                <a16:creationId xmlns:a16="http://schemas.microsoft.com/office/drawing/2014/main" id="{CE0B7262-2176-4E10-B42C-B62966BB4275}"/>
              </a:ext>
            </a:extLst>
          </p:cNvPr>
          <p:cNvSpPr/>
          <p:nvPr/>
        </p:nvSpPr>
        <p:spPr>
          <a:xfrm>
            <a:off x="1371600" y="4865037"/>
            <a:ext cx="3200400" cy="2057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Contact MO / CHO for teleconsultation, if anything worsening is suspected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4CBCF48-7DD8-45B1-991A-344DCA1EC2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562600"/>
            <a:ext cx="1122485" cy="1006366"/>
          </a:xfrm>
          <a:prstGeom prst="rect">
            <a:avLst/>
          </a:prstGeo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B87B940F-5C71-418C-86A9-3B749AA831B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5486400"/>
            <a:ext cx="1727661" cy="116443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686800" cy="1356360"/>
          </a:xfrm>
        </p:spPr>
        <p:txBody>
          <a:bodyPr>
            <a:normAutofit/>
          </a:bodyPr>
          <a:lstStyle/>
          <a:p>
            <a:r>
              <a:rPr lang="en-US" sz="4000" dirty="0"/>
              <a:t>Role of ASHA &amp; Multipurpose Worker </a:t>
            </a:r>
            <a:br>
              <a:rPr lang="en-US" sz="4000" dirty="0"/>
            </a:br>
            <a:r>
              <a:rPr lang="en-US" sz="4000" dirty="0"/>
              <a:t>	(MPW-F/M)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28600" y="1524000"/>
            <a:ext cx="8610599" cy="3810000"/>
          </a:xfrm>
        </p:spPr>
        <p:txBody>
          <a:bodyPr/>
          <a:lstStyle/>
          <a:p>
            <a:pPr marL="548640" indent="-514350">
              <a:buAutoNum type="arabicPeriod" startAt="4"/>
            </a:pPr>
            <a:r>
              <a:rPr lang="en-US" sz="3200" b="1" dirty="0">
                <a:solidFill>
                  <a:schemeClr val="tx1"/>
                </a:solidFill>
                <a:cs typeface="Calibri" panose="020F0502020204030204" pitchFamily="34" charset="0"/>
              </a:rPr>
              <a:t>VACCINATION PROMOTION</a:t>
            </a:r>
          </a:p>
          <a:p>
            <a:pPr marL="228600" indent="-193675"/>
            <a:r>
              <a:rPr lang="en-US" sz="2400" dirty="0">
                <a:solidFill>
                  <a:schemeClr val="tx1"/>
                </a:solidFill>
                <a:cs typeface="Calibri" panose="020F0502020204030204" pitchFamily="34" charset="0"/>
              </a:rPr>
              <a:t>To encourage and facilitate the </a:t>
            </a:r>
            <a:r>
              <a:rPr lang="en-US" sz="2400" b="1" dirty="0">
                <a:solidFill>
                  <a:schemeClr val="tx1"/>
                </a:solidFill>
                <a:cs typeface="Calibri" panose="020F0502020204030204" pitchFamily="34" charset="0"/>
              </a:rPr>
              <a:t>vaccination</a:t>
            </a:r>
            <a:r>
              <a:rPr lang="en-US" sz="2400" dirty="0">
                <a:solidFill>
                  <a:schemeClr val="tx1"/>
                </a:solidFill>
                <a:cs typeface="Calibri" panose="020F0502020204030204" pitchFamily="34" charset="0"/>
              </a:rPr>
              <a:t> drive for parents  of children and then for the children once the guidelines are in place</a:t>
            </a:r>
          </a:p>
          <a:p>
            <a:r>
              <a:rPr lang="en-US" sz="2400" dirty="0">
                <a:solidFill>
                  <a:schemeClr val="tx1"/>
                </a:solidFill>
                <a:cs typeface="Calibri" panose="020F0502020204030204" pitchFamily="34" charset="0"/>
              </a:rPr>
              <a:t> Explain how to register in COWIN </a:t>
            </a:r>
          </a:p>
          <a:p>
            <a:r>
              <a:rPr lang="en-US" sz="2400" dirty="0">
                <a:solidFill>
                  <a:schemeClr val="tx1"/>
                </a:solidFill>
                <a:cs typeface="Calibri" panose="020F0502020204030204" pitchFamily="34" charset="0"/>
              </a:rPr>
              <a:t> Follow up for any reactions post vaccination</a:t>
            </a:r>
          </a:p>
          <a:p>
            <a:r>
              <a:rPr lang="en-US" sz="2400" dirty="0">
                <a:solidFill>
                  <a:schemeClr val="tx1"/>
                </a:solidFill>
                <a:cs typeface="Calibri" panose="020F0502020204030204" pitchFamily="34" charset="0"/>
              </a:rPr>
              <a:t> Look out for and adverse effects</a:t>
            </a:r>
          </a:p>
          <a:p>
            <a:pPr indent="57150">
              <a:buNone/>
            </a:pPr>
            <a:r>
              <a:rPr lang="en-US" sz="2400" dirty="0">
                <a:solidFill>
                  <a:schemeClr val="tx1"/>
                </a:solidFill>
                <a:cs typeface="Calibri" panose="020F0502020204030204" pitchFamily="34" charset="0"/>
              </a:rPr>
              <a:t>( AEFI) and report to CHO</a:t>
            </a:r>
            <a:endParaRPr lang="en-IN" sz="24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9" name="Picture 2" descr="COVID-19: Not much difference in breakthrough infections for Covaxin,  Covishield">
            <a:extLst>
              <a:ext uri="{FF2B5EF4-FFF2-40B4-BE49-F238E27FC236}">
                <a16:creationId xmlns:a16="http://schemas.microsoft.com/office/drawing/2014/main" id="{6D130FD8-4245-49F2-BAEA-14D8C6F01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495800"/>
            <a:ext cx="3009999" cy="2046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4CBCF48-7DD8-45B1-991A-344DCA1EC2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181600"/>
            <a:ext cx="1523999" cy="1371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87B940F-5C71-418C-86A9-3B749AA831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5029200"/>
            <a:ext cx="1600200" cy="135002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56120"/>
            <a:ext cx="6934200" cy="135636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defTabSz="914400"/>
            <a:r>
              <a:rPr lang="en-US" sz="3700" b="1" dirty="0"/>
              <a:t>Role of ASHA &amp; Multipurpose Worker </a:t>
            </a:r>
            <a:br>
              <a:rPr lang="en-US" sz="3700" b="1" dirty="0"/>
            </a:br>
            <a:r>
              <a:rPr lang="en-US" sz="3700" b="1" dirty="0"/>
              <a:t>	(MPW-F/M)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A2578E-B30E-4318-B885-E27A42028036}"/>
              </a:ext>
            </a:extLst>
          </p:cNvPr>
          <p:cNvSpPr txBox="1"/>
          <p:nvPr/>
        </p:nvSpPr>
        <p:spPr>
          <a:xfrm>
            <a:off x="857250" y="1524000"/>
            <a:ext cx="4439460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indent="-51435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  <a:buAutoNum type="arabicPeriod" startAt="5"/>
            </a:pPr>
            <a:r>
              <a:rPr lang="en-US" sz="3200" b="1" dirty="0"/>
              <a:t>Checklists for the MPW/ASHA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</a:pPr>
            <a:endParaRPr lang="en-US" sz="3200" b="1" dirty="0"/>
          </a:p>
          <a:p>
            <a:pPr marL="914400" lvl="1" indent="-4572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800" b="1" dirty="0"/>
              <a:t>Physical Triage Checklist – surveillance</a:t>
            </a:r>
          </a:p>
          <a:p>
            <a:pPr marL="914400" lvl="1" indent="-4572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800" b="1" dirty="0"/>
              <a:t>Physical Triage checklist – Home isolation</a:t>
            </a:r>
            <a:endParaRPr lang="en-US" sz="28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C6C17A4-999B-483C-AF69-086100ED1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2071990"/>
            <a:ext cx="1433284" cy="1944581"/>
          </a:xfrm>
          <a:prstGeom prst="rect">
            <a:avLst/>
          </a:prstGeom>
          <a:solidFill>
            <a:srgbClr val="FFFFFF"/>
          </a:solidFill>
          <a:ln w="444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6EB7D4E-B1F3-48D8-BAF6-0D66214F30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837" y="2192537"/>
            <a:ext cx="1000848" cy="168476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CCCABE2-AD48-47D5-8388-83388C7CF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75517" y="2071990"/>
            <a:ext cx="1436043" cy="1944581"/>
          </a:xfrm>
          <a:prstGeom prst="rect">
            <a:avLst/>
          </a:prstGeom>
          <a:solidFill>
            <a:srgbClr val="FFFFFF"/>
          </a:solidFill>
          <a:ln w="444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A2D12CE-6C97-49B5-8229-51831B2500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1013" y="2510522"/>
            <a:ext cx="1243227" cy="1052415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C98E491-895E-4005-A783-E80C6838D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4137119"/>
            <a:ext cx="2960569" cy="2007648"/>
          </a:xfrm>
          <a:prstGeom prst="rect">
            <a:avLst/>
          </a:prstGeom>
          <a:solidFill>
            <a:srgbClr val="FFFFFF"/>
          </a:solidFill>
          <a:ln w="444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B1524E29-0E55-45D8-9F2A-DF3E0165F0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462" y="4258187"/>
            <a:ext cx="2540306" cy="17655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87B940F-5C71-418C-86A9-3B749AA831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5410200"/>
            <a:ext cx="1447800" cy="12214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4CBCF48-7DD8-45B1-991A-344DCA1EC2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486400"/>
            <a:ext cx="1269999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04800"/>
            <a:ext cx="6629400" cy="762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Roles &amp; Responsibilities of ASHA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9680288"/>
              </p:ext>
            </p:extLst>
          </p:nvPr>
        </p:nvGraphicFramePr>
        <p:xfrm>
          <a:off x="457200" y="1143000"/>
          <a:ext cx="83058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E4CBCF48-7DD8-45B1-991A-344DCA1EC2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0"/>
            <a:ext cx="1019907" cy="914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7B940F-5C71-418C-86A9-3B749AA831B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228600"/>
            <a:ext cx="1083852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04800"/>
            <a:ext cx="6705600" cy="762000"/>
          </a:xfrm>
        </p:spPr>
        <p:txBody>
          <a:bodyPr>
            <a:normAutofit/>
          </a:bodyPr>
          <a:lstStyle/>
          <a:p>
            <a:r>
              <a:rPr lang="en-US" sz="3600" b="1" dirty="0"/>
              <a:t>Roles &amp; Responsibilities of ASHA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2243256"/>
              </p:ext>
            </p:extLst>
          </p:nvPr>
        </p:nvGraphicFramePr>
        <p:xfrm>
          <a:off x="457200" y="1143000"/>
          <a:ext cx="83058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E4CBCF48-7DD8-45B1-991A-344DCA1EC2D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849923" cy="762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7B940F-5C71-418C-86A9-3B749AA831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228600"/>
            <a:ext cx="1083852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39A9761-A50B-4155-B93E-2AF3806C19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5019795" cy="1356360"/>
          </a:xfrm>
        </p:spPr>
        <p:txBody>
          <a:bodyPr>
            <a:normAutofit/>
          </a:bodyPr>
          <a:lstStyle/>
          <a:p>
            <a:r>
              <a:rPr lang="en-IN" b="1">
                <a:solidFill>
                  <a:schemeClr val="bg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HEALTH &amp; WELLNESS CENTRE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0" y="2057400"/>
            <a:ext cx="5019795" cy="40386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Community Health Officer </a:t>
            </a:r>
          </a:p>
          <a:p>
            <a:pPr marL="34290" indent="0">
              <a:buNone/>
            </a:pP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4" name="Content Placeholder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5E80C481-808D-4526-8970-48C65702756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80" r="36765" b="1"/>
          <a:stretch/>
        </p:blipFill>
        <p:spPr>
          <a:xfrm>
            <a:off x="6226039" y="243840"/>
            <a:ext cx="2735128" cy="637793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0569F2C-74F8-4EFD-AC7B-85F92187AA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CBCF48-7DD8-45B1-991A-344DCA1EC2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981903"/>
            <a:ext cx="1752600" cy="15712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7B940F-5C71-418C-86A9-3B749AA831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5105400"/>
            <a:ext cx="1716098" cy="14478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4648200" cy="411162"/>
          </a:xfrm>
        </p:spPr>
        <p:txBody>
          <a:bodyPr>
            <a:noAutofit/>
          </a:bodyPr>
          <a:lstStyle/>
          <a:p>
            <a:r>
              <a:rPr lang="en-US" b="1" dirty="0"/>
              <a:t>Role of CHO at HWC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371600"/>
            <a:ext cx="6096000" cy="5181600"/>
          </a:xfrm>
        </p:spPr>
        <p:txBody>
          <a:bodyPr>
            <a:normAutofit fontScale="92500" lnSpcReduction="20000"/>
          </a:bodyPr>
          <a:lstStyle/>
          <a:p>
            <a:pPr marL="491490" lvl="0" indent="-457200">
              <a:buFont typeface="+mj-lt"/>
              <a:buAutoNum type="arabicPeriod"/>
            </a:pPr>
            <a:r>
              <a:rPr lang="en-IN" sz="3200" dirty="0">
                <a:solidFill>
                  <a:schemeClr val="tx1"/>
                </a:solidFill>
                <a:cs typeface="Calibri" panose="020F0502020204030204" pitchFamily="34" charset="0"/>
              </a:rPr>
              <a:t>Facilitate </a:t>
            </a:r>
            <a:r>
              <a:rPr lang="en-IN" sz="3200" b="1" dirty="0" err="1">
                <a:solidFill>
                  <a:schemeClr val="tx1"/>
                </a:solidFill>
                <a:cs typeface="Calibri" panose="020F0502020204030204" pitchFamily="34" charset="0"/>
              </a:rPr>
              <a:t>teleconsultation</a:t>
            </a:r>
            <a:r>
              <a:rPr lang="en-IN" sz="3200" dirty="0">
                <a:solidFill>
                  <a:schemeClr val="tx1"/>
                </a:solidFill>
                <a:cs typeface="Calibri" panose="020F0502020204030204" pitchFamily="34" charset="0"/>
              </a:rPr>
              <a:t> with the PHC Medical Officer</a:t>
            </a:r>
          </a:p>
          <a:p>
            <a:pPr marL="491490" lvl="0" indent="-457200">
              <a:buFont typeface="+mj-lt"/>
              <a:buAutoNum type="arabicPeriod"/>
            </a:pPr>
            <a:endParaRPr lang="en-IN" sz="2400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marL="491490" lvl="0" indent="-457200">
              <a:buFont typeface="+mj-lt"/>
              <a:buAutoNum type="arabicPeriod"/>
            </a:pPr>
            <a:r>
              <a:rPr lang="en-IN" sz="3200" dirty="0">
                <a:solidFill>
                  <a:schemeClr val="tx1"/>
                </a:solidFill>
                <a:cs typeface="Calibri" panose="020F0502020204030204" pitchFamily="34" charset="0"/>
              </a:rPr>
              <a:t>In case of </a:t>
            </a:r>
            <a:r>
              <a:rPr lang="en-IN" sz="3200" b="1" dirty="0">
                <a:solidFill>
                  <a:schemeClr val="tx1"/>
                </a:solidFill>
                <a:cs typeface="Calibri" panose="020F0502020204030204" pitchFamily="34" charset="0"/>
              </a:rPr>
              <a:t>emergency</a:t>
            </a:r>
            <a:r>
              <a:rPr lang="en-IN" sz="3200" dirty="0">
                <a:solidFill>
                  <a:schemeClr val="tx1"/>
                </a:solidFill>
                <a:cs typeface="Calibri" panose="020F0502020204030204" pitchFamily="34" charset="0"/>
              </a:rPr>
              <a:t>, provide </a:t>
            </a:r>
            <a:r>
              <a:rPr lang="en-IN" sz="3200" b="1" dirty="0">
                <a:solidFill>
                  <a:schemeClr val="tx1"/>
                </a:solidFill>
                <a:cs typeface="Calibri" panose="020F0502020204030204" pitchFamily="34" charset="0"/>
              </a:rPr>
              <a:t>oxygen</a:t>
            </a:r>
            <a:r>
              <a:rPr lang="en-IN" sz="3200" dirty="0">
                <a:solidFill>
                  <a:schemeClr val="tx1"/>
                </a:solidFill>
                <a:cs typeface="Calibri" panose="020F0502020204030204" pitchFamily="34" charset="0"/>
              </a:rPr>
              <a:t> to moderately sick patients till the arrival of the transport</a:t>
            </a:r>
          </a:p>
          <a:p>
            <a:pPr marL="491490" lvl="0" indent="-457200">
              <a:buFont typeface="+mj-lt"/>
              <a:buAutoNum type="arabicPeriod"/>
            </a:pPr>
            <a:endParaRPr lang="en-IN" sz="2400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marL="491490" lvl="0" indent="-457200">
              <a:buFont typeface="+mj-lt"/>
              <a:buAutoNum type="arabicPeriod"/>
            </a:pPr>
            <a:r>
              <a:rPr lang="en-IN" sz="3200" dirty="0">
                <a:solidFill>
                  <a:schemeClr val="tx1"/>
                </a:solidFill>
                <a:cs typeface="Calibri" panose="020F0502020204030204" pitchFamily="34" charset="0"/>
              </a:rPr>
              <a:t>Validate the </a:t>
            </a:r>
            <a:r>
              <a:rPr lang="en-IN" sz="3200" b="1" dirty="0">
                <a:solidFill>
                  <a:schemeClr val="tx1"/>
                </a:solidFill>
                <a:cs typeface="Calibri" panose="020F0502020204030204" pitchFamily="34" charset="0"/>
              </a:rPr>
              <a:t>line list </a:t>
            </a:r>
            <a:r>
              <a:rPr lang="en-IN" sz="3200" dirty="0">
                <a:solidFill>
                  <a:schemeClr val="tx1"/>
                </a:solidFill>
                <a:cs typeface="Calibri" panose="020F0502020204030204" pitchFamily="34" charset="0"/>
              </a:rPr>
              <a:t>of: </a:t>
            </a:r>
          </a:p>
          <a:p>
            <a:pPr lvl="2"/>
            <a:r>
              <a:rPr lang="en-IN" sz="3200" dirty="0">
                <a:solidFill>
                  <a:schemeClr val="tx1"/>
                </a:solidFill>
                <a:cs typeface="Calibri" panose="020F0502020204030204" pitchFamily="34" charset="0"/>
              </a:rPr>
              <a:t>COVID positive cases : adults and children in catchment area </a:t>
            </a:r>
          </a:p>
          <a:p>
            <a:pPr lvl="2"/>
            <a:r>
              <a:rPr lang="en-IN" sz="3200" dirty="0">
                <a:solidFill>
                  <a:schemeClr val="tx1"/>
                </a:solidFill>
                <a:cs typeface="Calibri" panose="020F0502020204030204" pitchFamily="34" charset="0"/>
              </a:rPr>
              <a:t>List of those eligible for COVID vaccination</a:t>
            </a:r>
          </a:p>
          <a:p>
            <a:pPr lvl="0"/>
            <a:endParaRPr lang="en-IN" sz="2600" dirty="0">
              <a:cs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CA6A72-C390-4A63-BD59-6B07EC1F98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48" r="46286"/>
          <a:stretch/>
        </p:blipFill>
        <p:spPr>
          <a:xfrm>
            <a:off x="6248400" y="2362200"/>
            <a:ext cx="1214474" cy="19255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DD6F3E4B-920D-4126-90F1-B63092478E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" t="2310" r="60078" b="54913"/>
          <a:stretch/>
        </p:blipFill>
        <p:spPr>
          <a:xfrm>
            <a:off x="6705600" y="4876800"/>
            <a:ext cx="1727237" cy="1575371"/>
          </a:xfrm>
          <a:prstGeom prst="rect">
            <a:avLst/>
          </a:prstGeom>
        </p:spPr>
      </p:pic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A59DA72-1BB7-4ABE-BDA0-EB01735F90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673" y="191784"/>
            <a:ext cx="1828800" cy="2209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7B940F-5C71-418C-86A9-3B749AA831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8600"/>
            <a:ext cx="1083852" cy="914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4CBCF48-7DD8-45B1-991A-344DCA1EC2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"/>
            <a:ext cx="990600" cy="92622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CCE52-EF68-4C0D-8C9F-30C625754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066800"/>
            <a:ext cx="4705350" cy="990600"/>
          </a:xfrm>
        </p:spPr>
        <p:txBody>
          <a:bodyPr/>
          <a:lstStyle/>
          <a:p>
            <a:r>
              <a:rPr lang="en-US" b="1" dirty="0"/>
              <a:t>Role of CHO at HWC </a:t>
            </a:r>
            <a:endParaRPr lang="en-IN" dirty="0"/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AB601754-7E8A-42C3-9503-CC63746F7F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6703931"/>
              </p:ext>
            </p:extLst>
          </p:nvPr>
        </p:nvGraphicFramePr>
        <p:xfrm>
          <a:off x="228600" y="2209800"/>
          <a:ext cx="72390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10" descr="Conscious Proning: An Introduction of a Proning Protocol for Nonintubated,  Awake, Hypoxic Emergency Department COVID‐19 Patients - Jiang - 2020 -  Academic Emergency Medicine - Wiley Online Library">
            <a:extLst>
              <a:ext uri="{FF2B5EF4-FFF2-40B4-BE49-F238E27FC236}">
                <a16:creationId xmlns:a16="http://schemas.microsoft.com/office/drawing/2014/main" id="{A1FF2402-E9C3-45B7-894D-9401F310E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43179"/>
            <a:ext cx="2819400" cy="1966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wall, person, blue, indoor&#10;&#10;Description automatically generated">
            <a:extLst>
              <a:ext uri="{FF2B5EF4-FFF2-40B4-BE49-F238E27FC236}">
                <a16:creationId xmlns:a16="http://schemas.microsoft.com/office/drawing/2014/main" id="{07F59D97-2471-41CB-AE93-157F89FAECA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3962400"/>
            <a:ext cx="1136990" cy="2013175"/>
          </a:xfrm>
          <a:prstGeom prst="rect">
            <a:avLst/>
          </a:prstGeom>
        </p:spPr>
      </p:pic>
      <p:pic>
        <p:nvPicPr>
          <p:cNvPr id="6" name="Picture 4" descr="Doctor's Choice 3 Layer Bulk Tie Face Mask, 1 Count Price, Uses, Side  Effects, Composition - Apollo Pharmacy">
            <a:extLst>
              <a:ext uri="{FF2B5EF4-FFF2-40B4-BE49-F238E27FC236}">
                <a16:creationId xmlns:a16="http://schemas.microsoft.com/office/drawing/2014/main" id="{AC283F71-0D1E-4FEB-AB8F-30EA2462B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828800"/>
            <a:ext cx="1143001" cy="122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9CBC0491-2FF6-451C-A916-D940BA94EA0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8" r="10099"/>
          <a:stretch/>
        </p:blipFill>
        <p:spPr>
          <a:xfrm rot="10800000">
            <a:off x="7620000" y="6019800"/>
            <a:ext cx="1245594" cy="58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What You Need to Know About Fire Safety and Alcohol-Based Hand Sanitizer">
            <a:extLst>
              <a:ext uri="{FF2B5EF4-FFF2-40B4-BE49-F238E27FC236}">
                <a16:creationId xmlns:a16="http://schemas.microsoft.com/office/drawing/2014/main" id="{7FDC56B2-493E-41DE-A7F6-79D40F9B4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971800"/>
            <a:ext cx="1143000" cy="97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Best pulse oximeters to keep a check on your SpO2 readings | Business  Insider India">
            <a:extLst>
              <a:ext uri="{FF2B5EF4-FFF2-40B4-BE49-F238E27FC236}">
                <a16:creationId xmlns:a16="http://schemas.microsoft.com/office/drawing/2014/main" id="{D9398F28-D1ED-46D4-B0C3-19787F75CD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4" t="26939" r="46888"/>
          <a:stretch/>
        </p:blipFill>
        <p:spPr bwMode="auto">
          <a:xfrm>
            <a:off x="7772400" y="381000"/>
            <a:ext cx="1016061" cy="144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02CAF8E-8354-4BD5-9F94-159D55036A24}"/>
              </a:ext>
            </a:extLst>
          </p:cNvPr>
          <p:cNvSpPr txBox="1"/>
          <p:nvPr/>
        </p:nvSpPr>
        <p:spPr>
          <a:xfrm>
            <a:off x="5562600" y="609600"/>
            <a:ext cx="1676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PRONING</a:t>
            </a:r>
            <a:endParaRPr lang="en-IN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4CBCF48-7DD8-45B1-991A-344DCA1EC2D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990600" cy="9262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87B940F-5C71-418C-86A9-3B749AA831B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28600"/>
            <a:ext cx="1083852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B9273-C139-4094-BBF2-7AD97EB73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8694" y="233131"/>
            <a:ext cx="4784106" cy="1062269"/>
          </a:xfrm>
        </p:spPr>
        <p:txBody>
          <a:bodyPr>
            <a:normAutofit/>
          </a:bodyPr>
          <a:lstStyle/>
          <a:p>
            <a:r>
              <a:rPr lang="en-US" b="1" dirty="0"/>
              <a:t>Role of CHO at HWC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4784106" cy="5181600"/>
          </a:xfrm>
        </p:spPr>
        <p:txBody>
          <a:bodyPr>
            <a:normAutofit fontScale="92500" lnSpcReduction="20000"/>
          </a:bodyPr>
          <a:lstStyle/>
          <a:p>
            <a:endParaRPr lang="en-US" sz="2400" b="1" dirty="0">
              <a:solidFill>
                <a:schemeClr val="tx1"/>
              </a:solidFill>
            </a:endParaRPr>
          </a:p>
          <a:p>
            <a:r>
              <a:rPr lang="en-US" sz="2400" b="1" dirty="0">
                <a:solidFill>
                  <a:schemeClr val="tx1"/>
                </a:solidFill>
              </a:rPr>
              <a:t>Link </a:t>
            </a:r>
            <a:r>
              <a:rPr lang="en-IN" sz="2400" b="1" dirty="0">
                <a:solidFill>
                  <a:schemeClr val="tx1"/>
                </a:solidFill>
                <a:cs typeface="Calibri" panose="020F0502020204030204" pitchFamily="34" charset="0"/>
              </a:rPr>
              <a:t>with the existing groups </a:t>
            </a:r>
            <a:r>
              <a:rPr lang="en-IN" sz="2400" dirty="0">
                <a:solidFill>
                  <a:schemeClr val="tx1"/>
                </a:solidFill>
                <a:cs typeface="Calibri" panose="020F0502020204030204" pitchFamily="34" charset="0"/>
              </a:rPr>
              <a:t>like SHGs, Youth networks, VHSNC, JAS, Community volunteers, for any support like food/grocery delivery for quarantined households</a:t>
            </a:r>
          </a:p>
          <a:p>
            <a:pPr>
              <a:buNone/>
            </a:pPr>
            <a:endParaRPr lang="en-IN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r>
              <a:rPr lang="en-IN" sz="2400" dirty="0">
                <a:solidFill>
                  <a:schemeClr val="tx1"/>
                </a:solidFill>
                <a:cs typeface="Calibri" panose="020F0502020204030204" pitchFamily="34" charset="0"/>
              </a:rPr>
              <a:t>Make a </a:t>
            </a:r>
            <a:r>
              <a:rPr lang="en-IN" sz="2400" b="1" dirty="0">
                <a:solidFill>
                  <a:schemeClr val="tx1"/>
                </a:solidFill>
                <a:cs typeface="Calibri" panose="020F0502020204030204" pitchFamily="34" charset="0"/>
              </a:rPr>
              <a:t>list of local influencers </a:t>
            </a:r>
            <a:r>
              <a:rPr lang="en-IN" sz="2400" dirty="0">
                <a:solidFill>
                  <a:schemeClr val="tx1"/>
                </a:solidFill>
                <a:cs typeface="Calibri" panose="020F0502020204030204" pitchFamily="34" charset="0"/>
              </a:rPr>
              <a:t>and discuss the situation and protocols/orders/notifications to be followed and seek their support in giving key messages</a:t>
            </a:r>
          </a:p>
          <a:p>
            <a:pPr>
              <a:buNone/>
            </a:pPr>
            <a:endParaRPr lang="en-IN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en-IN" sz="2600" dirty="0">
                <a:solidFill>
                  <a:schemeClr val="tx1"/>
                </a:solidFill>
                <a:cs typeface="Calibri" panose="020F0502020204030204" pitchFamily="34" charset="0"/>
              </a:rPr>
              <a:t>Ensure needed </a:t>
            </a:r>
            <a:r>
              <a:rPr lang="en-IN" sz="2600" b="1" dirty="0">
                <a:solidFill>
                  <a:schemeClr val="tx1"/>
                </a:solidFill>
                <a:cs typeface="Calibri" panose="020F0502020204030204" pitchFamily="34" charset="0"/>
              </a:rPr>
              <a:t>psychosocial</a:t>
            </a:r>
            <a:r>
              <a:rPr lang="en-IN" sz="2600" dirty="0">
                <a:solidFill>
                  <a:schemeClr val="tx1"/>
                </a:solidFill>
                <a:cs typeface="Calibri" panose="020F0502020204030204" pitchFamily="34" charset="0"/>
              </a:rPr>
              <a:t> and </a:t>
            </a:r>
            <a:r>
              <a:rPr lang="en-IN" sz="2600" b="1" dirty="0">
                <a:solidFill>
                  <a:schemeClr val="tx1"/>
                </a:solidFill>
                <a:cs typeface="Calibri" panose="020F0502020204030204" pitchFamily="34" charset="0"/>
              </a:rPr>
              <a:t>mental health support </a:t>
            </a:r>
            <a:r>
              <a:rPr lang="en-IN" sz="2600" dirty="0">
                <a:solidFill>
                  <a:schemeClr val="tx1"/>
                </a:solidFill>
                <a:cs typeface="Calibri" panose="020F0502020204030204" pitchFamily="34" charset="0"/>
              </a:rPr>
              <a:t>for the health care staff through National Helpline (080-46110007) </a:t>
            </a:r>
          </a:p>
          <a:p>
            <a:endParaRPr lang="en-US" sz="2600" dirty="0"/>
          </a:p>
        </p:txBody>
      </p:sp>
      <p:pic>
        <p:nvPicPr>
          <p:cNvPr id="5" name="Picture 2" descr="National helpline for Psychological and Mental Health Support of Health Care  Workers - Care For You">
            <a:extLst>
              <a:ext uri="{FF2B5EF4-FFF2-40B4-BE49-F238E27FC236}">
                <a16:creationId xmlns:a16="http://schemas.microsoft.com/office/drawing/2014/main" id="{89DDF8F1-0CCA-4CC8-9C7D-0D739B0023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2" r="10900" b="1"/>
          <a:stretch/>
        </p:blipFill>
        <p:spPr bwMode="auto">
          <a:xfrm>
            <a:off x="5343066" y="1447800"/>
            <a:ext cx="3555840" cy="472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CBCF48-7DD8-45B1-991A-344DCA1EC2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1377462" cy="12349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7B940F-5C71-418C-86A9-3B749AA831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381000"/>
            <a:ext cx="1083852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304800"/>
            <a:ext cx="4800600" cy="838200"/>
          </a:xfrm>
        </p:spPr>
        <p:txBody>
          <a:bodyPr>
            <a:noAutofit/>
          </a:bodyPr>
          <a:lstStyle/>
          <a:p>
            <a:br>
              <a:rPr lang="en-US" b="1" dirty="0"/>
            </a:br>
            <a:r>
              <a:rPr lang="en-US" b="1" dirty="0"/>
              <a:t>Role of CHO at HWC 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905000"/>
            <a:ext cx="6019799" cy="4648200"/>
          </a:xfrm>
        </p:spPr>
        <p:txBody>
          <a:bodyPr>
            <a:normAutofit fontScale="92500"/>
          </a:bodyPr>
          <a:lstStyle/>
          <a:p>
            <a:pPr lvl="0"/>
            <a:r>
              <a:rPr lang="en-IN" sz="2400" dirty="0">
                <a:solidFill>
                  <a:schemeClr val="tx1"/>
                </a:solidFill>
                <a:cs typeface="Calibri" panose="020F0502020204030204" pitchFamily="34" charset="0"/>
              </a:rPr>
              <a:t>Support ASHA/AFs/MPWs to create awareness, educate regarding </a:t>
            </a:r>
            <a:r>
              <a:rPr lang="en-IN" sz="2400" b="1" dirty="0">
                <a:solidFill>
                  <a:schemeClr val="tx1"/>
                </a:solidFill>
                <a:cs typeface="Calibri" panose="020F0502020204030204" pitchFamily="34" charset="0"/>
              </a:rPr>
              <a:t>benefits</a:t>
            </a:r>
            <a:r>
              <a:rPr lang="en-IN" sz="2400" dirty="0">
                <a:solidFill>
                  <a:schemeClr val="tx1"/>
                </a:solidFill>
                <a:cs typeface="Calibri" panose="020F0502020204030204" pitchFamily="34" charset="0"/>
              </a:rPr>
              <a:t> of </a:t>
            </a:r>
            <a:r>
              <a:rPr lang="en-IN" sz="2400" b="1" dirty="0">
                <a:solidFill>
                  <a:schemeClr val="tx1"/>
                </a:solidFill>
                <a:cs typeface="Calibri" panose="020F0502020204030204" pitchFamily="34" charset="0"/>
              </a:rPr>
              <a:t>vaccination</a:t>
            </a:r>
            <a:r>
              <a:rPr lang="en-IN" sz="2400" dirty="0">
                <a:solidFill>
                  <a:schemeClr val="tx1"/>
                </a:solidFill>
                <a:cs typeface="Calibri" panose="020F0502020204030204" pitchFamily="34" charset="0"/>
              </a:rPr>
              <a:t> and encourage community to get vaccinated. </a:t>
            </a:r>
          </a:p>
          <a:p>
            <a:pPr lvl="0"/>
            <a:r>
              <a:rPr lang="en-IN" sz="2400" dirty="0">
                <a:solidFill>
                  <a:schemeClr val="tx1"/>
                </a:solidFill>
                <a:cs typeface="Calibri" panose="020F0502020204030204" pitchFamily="34" charset="0"/>
              </a:rPr>
              <a:t>Ensure preferential vaccination of homebound, co-morbid patients and other vulnerable groups</a:t>
            </a:r>
          </a:p>
          <a:p>
            <a:pPr lvl="0"/>
            <a:r>
              <a:rPr lang="en-IN" sz="24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Provide first aid and refer any person with </a:t>
            </a:r>
            <a:r>
              <a:rPr lang="en-IN" sz="2400" b="1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Adverse Event Following Immunisation (AEFI)</a:t>
            </a:r>
            <a:r>
              <a:rPr lang="en-IN" sz="24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to the nearest PHC for immediate treatment and then regularly follow-up</a:t>
            </a:r>
          </a:p>
          <a:p>
            <a:r>
              <a:rPr lang="en-IN" sz="24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Share positive experiences of vaccines with community members and </a:t>
            </a:r>
            <a:r>
              <a:rPr lang="en-IN" sz="2400" b="1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reduce myths and stigma </a:t>
            </a:r>
            <a:r>
              <a:rPr lang="en-IN" sz="24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related to COVID vaccine through support groups</a:t>
            </a:r>
            <a:r>
              <a:rPr lang="en-IN" dirty="0"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IN" dirty="0"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lvl="0"/>
            <a:endParaRPr lang="en-IN" dirty="0">
              <a:cs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4" name="Picture 3" descr="A picture containing text, yellow, person&#10;&#10;Description automatically generated">
            <a:extLst>
              <a:ext uri="{FF2B5EF4-FFF2-40B4-BE49-F238E27FC236}">
                <a16:creationId xmlns:a16="http://schemas.microsoft.com/office/drawing/2014/main" id="{510CBCEA-5B64-45BE-9883-8FB8298BD0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7" b="7912"/>
          <a:stretch/>
        </p:blipFill>
        <p:spPr>
          <a:xfrm>
            <a:off x="6629400" y="4038600"/>
            <a:ext cx="2286000" cy="228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F76045C-4ED0-4D4F-91D6-6D933F59AABB}"/>
              </a:ext>
            </a:extLst>
          </p:cNvPr>
          <p:cNvSpPr txBox="1"/>
          <p:nvPr/>
        </p:nvSpPr>
        <p:spPr>
          <a:xfrm>
            <a:off x="457200" y="1244025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3200" b="1" dirty="0">
                <a:solidFill>
                  <a:schemeClr val="accent1">
                    <a:lumMod val="75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VACCINATION</a:t>
            </a:r>
            <a:endParaRPr lang="en-IN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CBCF48-7DD8-45B1-991A-344DCA1EC2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152400"/>
            <a:ext cx="1274884" cy="1143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7B940F-5C71-418C-86A9-3B749AA831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304800"/>
            <a:ext cx="1083852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914400"/>
          </a:xfrm>
        </p:spPr>
        <p:txBody>
          <a:bodyPr>
            <a:normAutofit/>
          </a:bodyPr>
          <a:lstStyle/>
          <a:p>
            <a:r>
              <a:rPr lang="en-IN" sz="4400" b="1" dirty="0">
                <a:solidFill>
                  <a:schemeClr val="accent1">
                    <a:lumMod val="75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			Outline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5029200"/>
          </a:xfrm>
        </p:spPr>
        <p:txBody>
          <a:bodyPr>
            <a:noAutofit/>
          </a:bodyPr>
          <a:lstStyle/>
          <a:p>
            <a:pPr marL="514350" indent="-514350">
              <a:buFont typeface="Courier New" pitchFamily="49" charset="0"/>
              <a:buChar char="o"/>
            </a:pPr>
            <a:r>
              <a:rPr lang="en-IN" sz="32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What is the significance of Paediatric </a:t>
            </a:r>
            <a:r>
              <a:rPr lang="en-IN" sz="32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Covid</a:t>
            </a:r>
            <a:r>
              <a:rPr lang="en-IN" sz="32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Care?</a:t>
            </a:r>
          </a:p>
          <a:p>
            <a:pPr marL="514350" indent="-514350">
              <a:buFont typeface="Courier New" pitchFamily="49" charset="0"/>
              <a:buChar char="o"/>
            </a:pPr>
            <a:r>
              <a:rPr lang="en-IN" sz="32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What are the levels of care?</a:t>
            </a:r>
          </a:p>
          <a:p>
            <a:pPr marL="514350" indent="-514350">
              <a:buFont typeface="Courier New" pitchFamily="49" charset="0"/>
              <a:buChar char="o"/>
            </a:pPr>
            <a:r>
              <a:rPr lang="en-IN" sz="32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Roles &amp; Responsibilities at Community level</a:t>
            </a:r>
          </a:p>
          <a:p>
            <a:pPr marL="891540" lvl="2" indent="-514350">
              <a:buFont typeface="Courier New" pitchFamily="49" charset="0"/>
              <a:buChar char="o"/>
            </a:pPr>
            <a:r>
              <a:rPr lang="en-IN" sz="32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ASHA, MPW, CHO</a:t>
            </a:r>
          </a:p>
          <a:p>
            <a:pPr marL="514350" indent="-514350">
              <a:buFont typeface="Courier New" pitchFamily="49" charset="0"/>
              <a:buChar char="o"/>
            </a:pPr>
            <a:r>
              <a:rPr lang="en-IN" sz="32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Roles &amp; Responsibilities at PHC level</a:t>
            </a:r>
          </a:p>
          <a:p>
            <a:pPr marL="891540" lvl="2" indent="-514350">
              <a:buFont typeface="Courier New" pitchFamily="49" charset="0"/>
              <a:buChar char="o"/>
            </a:pPr>
            <a:r>
              <a:rPr lang="en-IN" sz="32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MO, SN</a:t>
            </a:r>
          </a:p>
          <a:p>
            <a:pPr marL="514350" indent="-514350">
              <a:buFont typeface="Courier New" pitchFamily="49" charset="0"/>
              <a:buChar char="o"/>
            </a:pPr>
            <a:r>
              <a:rPr lang="en-IN" sz="32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Roles &amp; Responsibilities at Higher level</a:t>
            </a:r>
          </a:p>
          <a:p>
            <a:pPr marL="891540" lvl="2" indent="-514350">
              <a:buFont typeface="Courier New" pitchFamily="49" charset="0"/>
              <a:buChar char="o"/>
            </a:pPr>
            <a:r>
              <a:rPr lang="en-IN" sz="32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CCC, DCHC, DCH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CBCF48-7DD8-45B1-991A-344DCA1EC2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1371600" cy="1371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87B940F-5C71-418C-86A9-3B749AA831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304800"/>
            <a:ext cx="1600200" cy="135002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39A9761-A50B-4155-B93E-2AF3806C19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5019795" cy="1356360"/>
          </a:xfrm>
        </p:spPr>
        <p:txBody>
          <a:bodyPr>
            <a:normAutofit/>
          </a:bodyPr>
          <a:lstStyle/>
          <a:p>
            <a:r>
              <a:rPr lang="en-IN" b="1" dirty="0">
                <a:solidFill>
                  <a:schemeClr val="bg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Primary Health Centre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0" y="2057400"/>
            <a:ext cx="5019795" cy="4038600"/>
          </a:xfrm>
        </p:spPr>
        <p:txBody>
          <a:bodyPr>
            <a:normAutofit/>
          </a:bodyPr>
          <a:lstStyle/>
          <a:p>
            <a:pPr marL="34290" indent="0"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34290" indent="0">
              <a:buFont typeface="Wingdings" pitchFamily="2" charset="2"/>
              <a:buChar char="q"/>
            </a:pPr>
            <a:r>
              <a:rPr lang="en-US" sz="3200" dirty="0">
                <a:solidFill>
                  <a:schemeClr val="bg1"/>
                </a:solidFill>
              </a:rPr>
              <a:t>Staff Nurse</a:t>
            </a:r>
          </a:p>
          <a:p>
            <a:pPr marL="34290" indent="0">
              <a:buFont typeface="Wingdings" pitchFamily="2" charset="2"/>
              <a:buChar char="q"/>
            </a:pPr>
            <a:r>
              <a:rPr lang="en-US" sz="3200" dirty="0">
                <a:solidFill>
                  <a:schemeClr val="bg1"/>
                </a:solidFill>
              </a:rPr>
              <a:t>PHC Medical Officer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569F2C-74F8-4EFD-AC7B-85F92187AA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2" descr="Nongur Primary Health Centre inaugurated in Shillong - Sentinelassam">
            <a:extLst>
              <a:ext uri="{FF2B5EF4-FFF2-40B4-BE49-F238E27FC236}">
                <a16:creationId xmlns:a16="http://schemas.microsoft.com/office/drawing/2014/main" id="{E52AD8C0-8CAF-4A13-8EF9-48AE51EA22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" r="-4" b="-4"/>
          <a:stretch/>
        </p:blipFill>
        <p:spPr bwMode="auto">
          <a:xfrm>
            <a:off x="5257800" y="533400"/>
            <a:ext cx="35814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Urban Primary Health Center In Posh Area: You Can Not Write On Slip He -  पॉश इलाके में शहरी प्राथमिक स्वास्थ्य केंद्र: यहां पर्ची पर नहीं लिख सकते,  इसलिए मरीजों को बांटते">
            <a:extLst>
              <a:ext uri="{FF2B5EF4-FFF2-40B4-BE49-F238E27FC236}">
                <a16:creationId xmlns:a16="http://schemas.microsoft.com/office/drawing/2014/main" id="{D97878BB-FBCC-4B75-9B0C-65657C26C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581400"/>
            <a:ext cx="3581400" cy="282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4CBCF48-7DD8-45B1-991A-344DCA1EC2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5089634"/>
            <a:ext cx="1632438" cy="146356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87B940F-5C71-418C-86A9-3B749AA831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5105400"/>
            <a:ext cx="1676400" cy="14478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5050" y="609600"/>
            <a:ext cx="4171950" cy="762000"/>
          </a:xfrm>
        </p:spPr>
        <p:txBody>
          <a:bodyPr>
            <a:normAutofit/>
          </a:bodyPr>
          <a:lstStyle/>
          <a:p>
            <a:r>
              <a:rPr lang="en-US" b="1" dirty="0"/>
              <a:t>Role of PHC - MO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38200" y="1447800"/>
          <a:ext cx="74041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Down Arrow 10"/>
          <p:cNvSpPr/>
          <p:nvPr/>
        </p:nvSpPr>
        <p:spPr>
          <a:xfrm>
            <a:off x="7467600" y="4343400"/>
            <a:ext cx="484632" cy="1295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257800" y="5477470"/>
            <a:ext cx="35273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arenR"/>
            </a:pPr>
            <a:r>
              <a:rPr lang="en-US" dirty="0"/>
              <a:t>Manage clinically</a:t>
            </a:r>
          </a:p>
          <a:p>
            <a:pPr marL="342900" indent="-342900">
              <a:buAutoNum type="alphaLcParenR"/>
            </a:pPr>
            <a:r>
              <a:rPr lang="en-US" dirty="0"/>
              <a:t>Ensure continuity</a:t>
            </a:r>
          </a:p>
          <a:p>
            <a:pPr marL="342900" indent="-342900">
              <a:buAutoNum type="alphaLcParenR"/>
            </a:pPr>
            <a:r>
              <a:rPr lang="en-US" dirty="0"/>
              <a:t>Leverage community platforms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4CBCF48-7DD8-45B1-991A-344DCA1EC2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1699846" cy="1524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87B940F-5C71-418C-86A9-3B749AA831B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304800"/>
            <a:ext cx="1371600" cy="10668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57400" y="381000"/>
            <a:ext cx="5486400" cy="10668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COVID-19 related services – </a:t>
            </a:r>
            <a:b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PHC  3-Pronged Strategy</a:t>
            </a:r>
            <a:endParaRPr lang="en-US" sz="36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857250" y="1676400"/>
          <a:ext cx="74041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E4CBCF48-7DD8-45B1-991A-344DCA1EC2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1143000" cy="10247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87B940F-5C71-418C-86A9-3B749AA831B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381000"/>
            <a:ext cx="1083852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"/>
            <a:ext cx="5638800" cy="990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What PHC – MO should do?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3820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E4CBCF48-7DD8-45B1-991A-344DCA1EC2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1377462" cy="12349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7B940F-5C71-418C-86A9-3B749AA831B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304800"/>
            <a:ext cx="1083852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304800"/>
            <a:ext cx="7406640" cy="685800"/>
          </a:xfrm>
        </p:spPr>
        <p:txBody>
          <a:bodyPr>
            <a:normAutofit/>
          </a:bodyPr>
          <a:lstStyle/>
          <a:p>
            <a:r>
              <a:rPr lang="en-US" sz="3600" b="1" dirty="0"/>
              <a:t>Non COVID Essential Services</a:t>
            </a:r>
          </a:p>
        </p:txBody>
      </p:sp>
      <p:pic>
        <p:nvPicPr>
          <p:cNvPr id="4" name="Content Placeholder 3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8164FA54-F663-4A62-8698-82D42321F9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44" b="15455"/>
          <a:stretch/>
        </p:blipFill>
        <p:spPr>
          <a:xfrm>
            <a:off x="5867400" y="1752600"/>
            <a:ext cx="3048000" cy="32004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8B2A06C-872A-4FF7-B820-6C314A1FED66}"/>
              </a:ext>
            </a:extLst>
          </p:cNvPr>
          <p:cNvSpPr txBox="1">
            <a:spLocks/>
          </p:cNvSpPr>
          <p:nvPr/>
        </p:nvSpPr>
        <p:spPr>
          <a:xfrm>
            <a:off x="533400" y="1066800"/>
            <a:ext cx="4924426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-342900" algn="just" defTabSz="6858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ct val="160000"/>
              <a:buFont typeface="Wingdings" panose="05000000000000000000" pitchFamily="2" charset="2"/>
              <a:buChar char="ü"/>
              <a:tabLst>
                <a:tab pos="4623435" algn="l"/>
              </a:tabLst>
              <a:defRPr/>
            </a:pPr>
            <a:r>
              <a:rPr kumimoji="0" lang="en-I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Leverage </a:t>
            </a:r>
            <a:r>
              <a:rPr kumimoji="0" lang="en-I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telemedicine</a:t>
            </a:r>
            <a:r>
              <a:rPr kumimoji="0" lang="en-I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 services for patients with minor illness and for follow up</a:t>
            </a:r>
            <a:endParaRPr kumimoji="0" lang="en-IN" sz="2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4EE5E7-C139-4033-84D9-2FCA608C5673}"/>
              </a:ext>
            </a:extLst>
          </p:cNvPr>
          <p:cNvSpPr txBox="1"/>
          <p:nvPr/>
        </p:nvSpPr>
        <p:spPr>
          <a:xfrm>
            <a:off x="533400" y="1905000"/>
            <a:ext cx="4529140" cy="15450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-342900" algn="just">
              <a:lnSpc>
                <a:spcPct val="120000"/>
              </a:lnSpc>
              <a:buClr>
                <a:srgbClr val="00B050"/>
              </a:buClr>
              <a:buSzPct val="160000"/>
              <a:buFont typeface="Wingdings" panose="05000000000000000000" pitchFamily="2" charset="2"/>
              <a:buChar char="ü"/>
              <a:tabLst>
                <a:tab pos="4623435" algn="l"/>
              </a:tabLst>
            </a:pPr>
            <a:r>
              <a:rPr lang="en-IN" sz="2000" dirty="0">
                <a:latin typeface="+mj-lt"/>
                <a:cs typeface="Calibri" panose="020F0502020204030204" pitchFamily="34" charset="0"/>
              </a:rPr>
              <a:t>Provisions for timely care of special population like pregnant women, children, patients with chronic diseases, TB patients and SAM patients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55DAF4-199F-43E4-BB8E-98EA9E738A6A}"/>
              </a:ext>
            </a:extLst>
          </p:cNvPr>
          <p:cNvSpPr txBox="1"/>
          <p:nvPr/>
        </p:nvSpPr>
        <p:spPr>
          <a:xfrm>
            <a:off x="533400" y="3447871"/>
            <a:ext cx="4724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-342900" algn="just">
              <a:lnSpc>
                <a:spcPct val="120000"/>
              </a:lnSpc>
              <a:buClr>
                <a:srgbClr val="00B050"/>
              </a:buClr>
              <a:buSzPct val="160000"/>
              <a:buFont typeface="Wingdings" panose="05000000000000000000" pitchFamily="2" charset="2"/>
              <a:buChar char="ü"/>
              <a:tabLst>
                <a:tab pos="4623435" algn="l"/>
              </a:tabLst>
            </a:pPr>
            <a:r>
              <a:rPr lang="en-IN" sz="2000" dirty="0">
                <a:latin typeface="+mj-lt"/>
                <a:cs typeface="Calibri" panose="020F0502020204030204" pitchFamily="34" charset="0"/>
              </a:rPr>
              <a:t>Focus on meeting set health outcome targets by continued implementation of national health programmes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B9131E5-29DC-44A4-9F34-1BBF3581B6FA}"/>
              </a:ext>
            </a:extLst>
          </p:cNvPr>
          <p:cNvSpPr txBox="1">
            <a:spLocks/>
          </p:cNvSpPr>
          <p:nvPr/>
        </p:nvSpPr>
        <p:spPr>
          <a:xfrm rot="10800000" flipV="1">
            <a:off x="533400" y="4724400"/>
            <a:ext cx="4724399" cy="182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342900" algn="just">
              <a:lnSpc>
                <a:spcPct val="120000"/>
              </a:lnSpc>
              <a:buClr>
                <a:srgbClr val="00B050"/>
              </a:buClr>
              <a:buSzPct val="160000"/>
              <a:buFont typeface="Wingdings" panose="05000000000000000000" pitchFamily="2" charset="2"/>
              <a:buChar char="ü"/>
              <a:tabLst>
                <a:tab pos="4623435" algn="l"/>
              </a:tabLst>
            </a:pPr>
            <a:r>
              <a:rPr lang="en-IN" sz="2000" dirty="0">
                <a:latin typeface="+mj-lt"/>
                <a:cs typeface="Calibri" panose="020F0502020204030204" pitchFamily="34" charset="0"/>
              </a:rPr>
              <a:t>Ensure frequent but less crowded VHSND and UHSND</a:t>
            </a:r>
          </a:p>
          <a:p>
            <a:pPr marL="0" indent="-342900" algn="just">
              <a:lnSpc>
                <a:spcPct val="120000"/>
              </a:lnSpc>
              <a:buClr>
                <a:srgbClr val="00B050"/>
              </a:buClr>
              <a:buSzPct val="160000"/>
              <a:buFont typeface="Wingdings" panose="05000000000000000000" pitchFamily="2" charset="2"/>
              <a:buChar char="ü"/>
              <a:tabLst>
                <a:tab pos="4623435" algn="l"/>
              </a:tabLst>
            </a:pPr>
            <a:r>
              <a:rPr lang="en-IN" sz="2000" dirty="0">
                <a:latin typeface="+mj-lt"/>
                <a:cs typeface="Calibri" panose="020F0502020204030204" pitchFamily="34" charset="0"/>
              </a:rPr>
              <a:t>Coordinate with community platforms like VHSNC/MAS and JAS for planned community action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4CBCF48-7DD8-45B1-991A-344DCA1EC2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28600"/>
            <a:ext cx="1359877" cy="1371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87B940F-5C71-418C-86A9-3B749AA831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5410200"/>
            <a:ext cx="1160052" cy="10668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914400" y="914400"/>
            <a:ext cx="8229600" cy="4038600"/>
          </a:xfrm>
        </p:spPr>
        <p:txBody>
          <a:bodyPr>
            <a:normAutofit/>
          </a:bodyPr>
          <a:lstStyle/>
          <a:p>
            <a:endParaRPr lang="en-US" sz="5400" b="1" dirty="0"/>
          </a:p>
          <a:p>
            <a:pPr>
              <a:buNone/>
            </a:pPr>
            <a:r>
              <a:rPr lang="en-US" sz="5400" b="1" dirty="0"/>
              <a:t>         </a:t>
            </a:r>
          </a:p>
          <a:p>
            <a:pPr>
              <a:buNone/>
            </a:pPr>
            <a:r>
              <a:rPr lang="en-US" sz="5400" b="1" dirty="0"/>
              <a:t>			Thank You!</a:t>
            </a:r>
            <a:endParaRPr lang="en-US" sz="5400" dirty="0"/>
          </a:p>
        </p:txBody>
      </p:sp>
      <p:sp>
        <p:nvSpPr>
          <p:cNvPr id="5" name="Smiley Face 4"/>
          <p:cNvSpPr/>
          <p:nvPr/>
        </p:nvSpPr>
        <p:spPr>
          <a:xfrm>
            <a:off x="5181600" y="3962400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74638"/>
            <a:ext cx="5105400" cy="868362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IN" sz="3600" b="1" dirty="0">
                <a:solidFill>
                  <a:schemeClr val="accent1">
                    <a:lumMod val="75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Significance of Paediatric </a:t>
            </a:r>
            <a:r>
              <a:rPr lang="en-IN" sz="3600" b="1" dirty="0" err="1">
                <a:solidFill>
                  <a:schemeClr val="accent1">
                    <a:lumMod val="75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Covid</a:t>
            </a:r>
            <a:r>
              <a:rPr lang="en-IN" sz="3600" b="1" dirty="0">
                <a:solidFill>
                  <a:schemeClr val="accent1">
                    <a:lumMod val="75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Care?</a:t>
            </a:r>
            <a:endParaRPr lang="en-US" sz="36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5260936"/>
              </p:ext>
            </p:extLst>
          </p:nvPr>
        </p:nvGraphicFramePr>
        <p:xfrm>
          <a:off x="685800" y="3200400"/>
          <a:ext cx="7772400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819400" y="1676400"/>
            <a:ext cx="870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352800" y="1600200"/>
            <a:ext cx="870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Cloud 13"/>
          <p:cNvSpPr/>
          <p:nvPr/>
        </p:nvSpPr>
        <p:spPr>
          <a:xfrm>
            <a:off x="583058" y="1143000"/>
            <a:ext cx="7543800" cy="2057400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Experts are predicting a third wave with a disproportionately high burden among the pediatric population</a:t>
            </a:r>
            <a:endParaRPr lang="en-US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4CBCF48-7DD8-45B1-991A-344DCA1EC2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1219200" cy="10930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87B940F-5C71-418C-86A9-3B749AA831B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980" y="245234"/>
            <a:ext cx="1425420" cy="120256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5943600" cy="715962"/>
          </a:xfrm>
        </p:spPr>
        <p:txBody>
          <a:bodyPr>
            <a:normAutofit/>
          </a:bodyPr>
          <a:lstStyle/>
          <a:p>
            <a:r>
              <a:rPr lang="en-IN" sz="4000" b="1" dirty="0">
                <a:solidFill>
                  <a:schemeClr val="accent1">
                    <a:lumMod val="75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What CAN WE do?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7672944"/>
              </p:ext>
            </p:extLst>
          </p:nvPr>
        </p:nvGraphicFramePr>
        <p:xfrm>
          <a:off x="457200" y="1371600"/>
          <a:ext cx="8001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4CBCF48-7DD8-45B1-991A-344DCA1EC2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16" y="304800"/>
            <a:ext cx="1274884" cy="1143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87B940F-5C71-418C-86A9-3B749AA831B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580" y="381000"/>
            <a:ext cx="1501620" cy="126685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381000"/>
            <a:ext cx="4953000" cy="838200"/>
          </a:xfrm>
        </p:spPr>
        <p:txBody>
          <a:bodyPr>
            <a:norm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Levels of Care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57250" y="1447800"/>
          <a:ext cx="74041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4CBCF48-7DD8-45B1-991A-344DCA1EC2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1614853" cy="1447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87B940F-5C71-418C-86A9-3B749AA831B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180" y="304800"/>
            <a:ext cx="1577820" cy="1371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5257800" cy="868362"/>
          </a:xfrm>
        </p:spPr>
        <p:txBody>
          <a:bodyPr>
            <a:normAutofit fontScale="90000"/>
          </a:bodyPr>
          <a:lstStyle/>
          <a:p>
            <a:r>
              <a:rPr lang="en-IN" sz="3200" b="1" dirty="0">
                <a:solidFill>
                  <a:schemeClr val="tx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FOCUS OF PRIMARY HEALTH CARE  TEAM – PHC and HWC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0955118"/>
              </p:ext>
            </p:extLst>
          </p:nvPr>
        </p:nvGraphicFramePr>
        <p:xfrm>
          <a:off x="381000" y="1524000"/>
          <a:ext cx="84582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E4CBCF48-7DD8-45B1-991A-344DCA1EC2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1219200" cy="10930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87B940F-5C71-418C-86A9-3B749AA831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580" y="152400"/>
            <a:ext cx="1501620" cy="126685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81200" y="274638"/>
            <a:ext cx="5334000" cy="792162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Responsibilities of Primary Care Team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5943600" cy="5029200"/>
          </a:xfrm>
        </p:spPr>
        <p:txBody>
          <a:bodyPr>
            <a:normAutofit lnSpcReduction="10000"/>
          </a:bodyPr>
          <a:lstStyle/>
          <a:p>
            <a:pPr marL="274320" lvl="1">
              <a:spcBef>
                <a:spcPts val="600"/>
              </a:spcBef>
              <a:buSzPct val="70000"/>
            </a:pPr>
            <a:r>
              <a:rPr lang="en-GB" sz="3400" b="1" dirty="0"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3400" b="1" u="sng" dirty="0">
                <a:ea typeface="Times New Roman" panose="02020603050405020304" pitchFamily="18" charset="0"/>
                <a:cs typeface="Calibri" panose="020F0502020204030204" pitchFamily="34" charset="0"/>
              </a:rPr>
              <a:t>COVID RELATED</a:t>
            </a:r>
          </a:p>
          <a:p>
            <a:pPr marL="822960" lvl="3">
              <a:spcBef>
                <a:spcPts val="600"/>
              </a:spcBef>
              <a:buSzPct val="70000"/>
            </a:pPr>
            <a:r>
              <a:rPr lang="en-GB" sz="2600" dirty="0">
                <a:ea typeface="Times New Roman" panose="02020603050405020304" pitchFamily="18" charset="0"/>
                <a:cs typeface="Calibri" panose="020F0502020204030204" pitchFamily="34" charset="0"/>
              </a:rPr>
              <a:t>Health promotion </a:t>
            </a:r>
          </a:p>
          <a:p>
            <a:pPr marL="822960" lvl="3">
              <a:spcBef>
                <a:spcPts val="600"/>
              </a:spcBef>
              <a:buSzPct val="70000"/>
            </a:pPr>
            <a:r>
              <a:rPr lang="en-GB" sz="2600" dirty="0">
                <a:ea typeface="Times New Roman" panose="02020603050405020304" pitchFamily="18" charset="0"/>
                <a:cs typeface="Calibri" panose="020F0502020204030204" pitchFamily="34" charset="0"/>
              </a:rPr>
              <a:t>Facilitating access to COVID testing</a:t>
            </a:r>
          </a:p>
          <a:p>
            <a:pPr marL="822960" lvl="3">
              <a:spcBef>
                <a:spcPts val="600"/>
              </a:spcBef>
              <a:buSzPct val="70000"/>
            </a:pPr>
            <a:r>
              <a:rPr lang="en-GB" sz="2600" dirty="0">
                <a:ea typeface="Times New Roman" panose="02020603050405020304" pitchFamily="18" charset="0"/>
                <a:cs typeface="Calibri" panose="020F0502020204030204" pitchFamily="34" charset="0"/>
              </a:rPr>
              <a:t>Home care  visits for monitoring </a:t>
            </a:r>
          </a:p>
          <a:p>
            <a:pPr marL="685800" lvl="3" indent="0">
              <a:spcBef>
                <a:spcPts val="600"/>
              </a:spcBef>
              <a:buSzPct val="70000"/>
              <a:buNone/>
            </a:pPr>
            <a:r>
              <a:rPr lang="en-GB" sz="2600" dirty="0">
                <a:ea typeface="Times New Roman" panose="02020603050405020304" pitchFamily="18" charset="0"/>
                <a:cs typeface="Calibri" panose="020F0502020204030204" pitchFamily="34" charset="0"/>
              </a:rPr>
              <a:t>treatment and follow up support </a:t>
            </a:r>
          </a:p>
          <a:p>
            <a:pPr marL="822960" lvl="3">
              <a:spcBef>
                <a:spcPts val="600"/>
              </a:spcBef>
              <a:buSzPct val="70000"/>
            </a:pPr>
            <a:r>
              <a:rPr lang="en-GB" sz="2600" dirty="0">
                <a:ea typeface="Times New Roman" panose="02020603050405020304" pitchFamily="18" charset="0"/>
                <a:cs typeface="Calibri" panose="020F0502020204030204" pitchFamily="34" charset="0"/>
              </a:rPr>
              <a:t>Vaccination</a:t>
            </a:r>
          </a:p>
          <a:p>
            <a:pPr marL="822960" lvl="3">
              <a:spcBef>
                <a:spcPts val="600"/>
              </a:spcBef>
              <a:buSzPct val="70000"/>
            </a:pPr>
            <a:endParaRPr lang="en-GB" sz="2600" dirty="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n-GB" sz="3400" dirty="0">
                <a:ea typeface="Times New Roman" panose="02020603050405020304" pitchFamily="18" charset="0"/>
                <a:cs typeface="Calibri" panose="020F0502020204030204" pitchFamily="34" charset="0"/>
              </a:rPr>
              <a:t> Enabling </a:t>
            </a:r>
            <a:r>
              <a:rPr lang="en-GB" sz="3400" b="1" u="sng" dirty="0">
                <a:ea typeface="Times New Roman" panose="02020603050405020304" pitchFamily="18" charset="0"/>
                <a:cs typeface="Calibri" panose="020F0502020204030204" pitchFamily="34" charset="0"/>
              </a:rPr>
              <a:t>delivery of </a:t>
            </a:r>
          </a:p>
          <a:p>
            <a:pPr marL="34290" indent="0">
              <a:buNone/>
            </a:pPr>
            <a:r>
              <a:rPr lang="en-GB" sz="3400" b="1" u="sng" dirty="0">
                <a:ea typeface="Times New Roman" panose="02020603050405020304" pitchFamily="18" charset="0"/>
                <a:cs typeface="Calibri" panose="020F0502020204030204" pitchFamily="34" charset="0"/>
              </a:rPr>
              <a:t>non-COVID-19 essential </a:t>
            </a:r>
          </a:p>
          <a:p>
            <a:pPr marL="34290" indent="0">
              <a:buNone/>
            </a:pPr>
            <a:r>
              <a:rPr lang="en-GB" sz="3400" b="1" u="sng" dirty="0">
                <a:ea typeface="Times New Roman" panose="02020603050405020304" pitchFamily="18" charset="0"/>
                <a:cs typeface="Calibri" panose="020F0502020204030204" pitchFamily="34" charset="0"/>
              </a:rPr>
              <a:t>health services </a:t>
            </a:r>
            <a:r>
              <a:rPr lang="en-GB" sz="3400" dirty="0">
                <a:ea typeface="Times New Roman" panose="02020603050405020304" pitchFamily="18" charset="0"/>
                <a:cs typeface="Calibri" panose="020F0502020204030204" pitchFamily="34" charset="0"/>
              </a:rPr>
              <a:t>for all</a:t>
            </a:r>
          </a:p>
          <a:p>
            <a:endParaRPr lang="en-GB" dirty="0">
              <a:cs typeface="Calibri" panose="020F0502020204030204" pitchFamily="34" charset="0"/>
            </a:endParaRPr>
          </a:p>
          <a:p>
            <a:pPr>
              <a:buFont typeface="Wingdings" pitchFamily="2" charset="2"/>
              <a:buChar char="q"/>
            </a:pPr>
            <a:endParaRPr lang="en-US" dirty="0"/>
          </a:p>
        </p:txBody>
      </p:sp>
      <p:pic>
        <p:nvPicPr>
          <p:cNvPr id="7" name="Picture 6" descr="Logo, icon&#10;&#10;Description automatically generated">
            <a:extLst>
              <a:ext uri="{FF2B5EF4-FFF2-40B4-BE49-F238E27FC236}">
                <a16:creationId xmlns:a16="http://schemas.microsoft.com/office/drawing/2014/main" id="{528E53B2-DD3B-45C4-94DF-84F2C57985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8" r="14892"/>
          <a:stretch/>
        </p:blipFill>
        <p:spPr>
          <a:xfrm>
            <a:off x="6324600" y="1905000"/>
            <a:ext cx="2362200" cy="1885841"/>
          </a:xfrm>
          <a:prstGeom prst="rect">
            <a:avLst/>
          </a:prstGeom>
        </p:spPr>
      </p:pic>
      <p:pic>
        <p:nvPicPr>
          <p:cNvPr id="4102" name="Picture 6" descr="Photo Gallery | Ayushman Bharat - Health and Wellness Centre">
            <a:extLst>
              <a:ext uri="{FF2B5EF4-FFF2-40B4-BE49-F238E27FC236}">
                <a16:creationId xmlns:a16="http://schemas.microsoft.com/office/drawing/2014/main" id="{79761503-C8BA-4D9E-9568-15B71FADC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273389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CBCF48-7DD8-45B1-991A-344DCA1EC2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"/>
            <a:ext cx="1295400" cy="11613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7B940F-5C71-418C-86A9-3B749AA831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304801"/>
            <a:ext cx="1600200" cy="135002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6248400" cy="1143000"/>
          </a:xfrm>
        </p:spPr>
        <p:txBody>
          <a:bodyPr>
            <a:normAutofit fontScale="90000"/>
          </a:bodyPr>
          <a:lstStyle/>
          <a:p>
            <a:pPr marL="34290" indent="0"/>
            <a:br>
              <a:rPr lang="en-US" sz="3600" dirty="0"/>
            </a:br>
            <a:r>
              <a:rPr lang="en-US" sz="3600" dirty="0"/>
              <a:t>Role of ASHA &amp; Multipurpose Worker (MPW-F/M)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62000" y="1524000"/>
            <a:ext cx="4038600" cy="3657600"/>
          </a:xfrm>
        </p:spPr>
        <p:txBody>
          <a:bodyPr>
            <a:normAutofit lnSpcReduction="10000"/>
          </a:bodyPr>
          <a:lstStyle/>
          <a:p>
            <a:pPr marL="34290" indent="0">
              <a:buNone/>
            </a:pPr>
            <a:r>
              <a:rPr lang="en-IN" sz="2400" b="1" dirty="0">
                <a:solidFill>
                  <a:schemeClr val="accent1">
                    <a:lumMod val="75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HOME &amp; COMMUNITY</a:t>
            </a:r>
            <a:endParaRPr lang="en-US" sz="2400" b="1" dirty="0">
              <a:solidFill>
                <a:schemeClr val="tx1"/>
              </a:solidFill>
            </a:endParaRPr>
          </a:p>
          <a:p>
            <a:pPr marL="548640" indent="-514350">
              <a:buAutoNum type="arabicPeriod"/>
            </a:pPr>
            <a:r>
              <a:rPr lang="en-US" sz="3200" b="1" dirty="0">
                <a:solidFill>
                  <a:schemeClr val="tx1"/>
                </a:solidFill>
              </a:rPr>
              <a:t>Health Promotion 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</a:p>
          <a:p>
            <a:pPr marL="34290" indent="0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3429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For community to follow COVID appropriate behaviors</a:t>
            </a:r>
          </a:p>
          <a:p>
            <a:pPr marL="34290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3429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FOCUS ON PARENTS, CAREGIVERS AND ALL CHILDREN </a:t>
            </a:r>
            <a:endParaRPr lang="en-US" sz="2000" dirty="0">
              <a:solidFill>
                <a:schemeClr val="tx1"/>
              </a:solidFill>
            </a:endParaRPr>
          </a:p>
          <a:p>
            <a:pPr>
              <a:buNone/>
            </a:pPr>
            <a:endParaRPr lang="en-US" sz="3200" dirty="0"/>
          </a:p>
        </p:txBody>
      </p:sp>
      <p:pic>
        <p:nvPicPr>
          <p:cNvPr id="9" name="Picture 8" descr="A group of people in white robes&#10;&#10;Description automatically generated with low confidence">
            <a:extLst>
              <a:ext uri="{FF2B5EF4-FFF2-40B4-BE49-F238E27FC236}">
                <a16:creationId xmlns:a16="http://schemas.microsoft.com/office/drawing/2014/main" id="{A7FB045C-1350-4AE3-AAE1-A0B9F73E2E6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" r="7348" b="2"/>
          <a:stretch/>
        </p:blipFill>
        <p:spPr>
          <a:xfrm>
            <a:off x="6925846" y="198218"/>
            <a:ext cx="2030703" cy="1794575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4D47F85B-0CDE-41D5-B6C4-77F9F8B11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09800"/>
            <a:ext cx="3982145" cy="4309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CBCF48-7DD8-45B1-991A-344DCA1EC2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105400"/>
            <a:ext cx="1905000" cy="1371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7B940F-5C71-418C-86A9-3B749AA831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5029200"/>
            <a:ext cx="1806420" cy="1524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475AE-0081-4E6F-9D22-0EC7D586E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04800"/>
            <a:ext cx="6553200" cy="1356360"/>
          </a:xfrm>
        </p:spPr>
        <p:txBody>
          <a:bodyPr>
            <a:normAutofit fontScale="90000"/>
          </a:bodyPr>
          <a:lstStyle/>
          <a:p>
            <a:pPr marL="34290" indent="0">
              <a:buNone/>
            </a:pPr>
            <a:br>
              <a:rPr lang="en-US" sz="2400" b="1" dirty="0">
                <a:solidFill>
                  <a:schemeClr val="tx1"/>
                </a:solidFill>
                <a:cs typeface="Calibri" panose="020F0502020204030204" pitchFamily="34" charset="0"/>
              </a:rPr>
            </a:br>
            <a:r>
              <a:rPr lang="en-US" sz="3600" dirty="0"/>
              <a:t>Role of ASHA &amp; Multipurpose Worker ((MPW-F/M)</a:t>
            </a:r>
            <a:br>
              <a:rPr lang="en-US" sz="4000" dirty="0"/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ADF78-0546-4B2B-850E-4B14818F9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043251"/>
            <a:ext cx="3124200" cy="4752344"/>
          </a:xfrm>
        </p:spPr>
        <p:txBody>
          <a:bodyPr>
            <a:normAutofit/>
          </a:bodyPr>
          <a:lstStyle/>
          <a:p>
            <a:pPr marL="548640" indent="-514350">
              <a:buAutoNum type="arabicPeriod" startAt="2"/>
            </a:pPr>
            <a:r>
              <a:rPr lang="en-US" sz="3200" b="1" dirty="0">
                <a:solidFill>
                  <a:schemeClr val="tx1"/>
                </a:solidFill>
              </a:rPr>
              <a:t>Use </a:t>
            </a:r>
            <a:r>
              <a:rPr lang="en-US" sz="3200" b="1" dirty="0">
                <a:solidFill>
                  <a:schemeClr val="tx1"/>
                </a:solidFill>
                <a:cs typeface="Calibri" panose="020F0502020204030204" pitchFamily="34" charset="0"/>
              </a:rPr>
              <a:t>IMNCI based algorithm </a:t>
            </a:r>
          </a:p>
          <a:p>
            <a:pPr marL="228600" indent="-195263">
              <a:lnSpc>
                <a:spcPct val="110000"/>
              </a:lnSpc>
            </a:pPr>
            <a:r>
              <a:rPr lang="en-US" sz="2400" dirty="0">
                <a:solidFill>
                  <a:schemeClr val="tx1"/>
                </a:solidFill>
              </a:rPr>
              <a:t>To </a:t>
            </a:r>
            <a:r>
              <a:rPr lang="en-US" sz="2400" dirty="0">
                <a:solidFill>
                  <a:schemeClr val="tx1"/>
                </a:solidFill>
                <a:cs typeface="Calibri" panose="020F0502020204030204" pitchFamily="34" charset="0"/>
              </a:rPr>
              <a:t>identify children with symptoms suggestive </a:t>
            </a:r>
            <a:br>
              <a:rPr lang="en-US" sz="2400" dirty="0">
                <a:solidFill>
                  <a:schemeClr val="tx1"/>
                </a:solidFill>
                <a:cs typeface="Calibri" panose="020F0502020204030204" pitchFamily="34" charset="0"/>
              </a:rPr>
            </a:br>
            <a:r>
              <a:rPr lang="en-US" sz="2400" dirty="0">
                <a:solidFill>
                  <a:schemeClr val="tx1"/>
                </a:solidFill>
                <a:cs typeface="Calibri" panose="020F0502020204030204" pitchFamily="34" charset="0"/>
              </a:rPr>
              <a:t>of COVID</a:t>
            </a:r>
          </a:p>
          <a:p>
            <a:pPr marL="228600" indent="-195263"/>
            <a:r>
              <a:rPr lang="en-US" sz="2400" dirty="0">
                <a:solidFill>
                  <a:schemeClr val="tx1"/>
                </a:solidFill>
                <a:cs typeface="Calibri" panose="020F0502020204030204" pitchFamily="34" charset="0"/>
              </a:rPr>
              <a:t>Refer for triage and testing to the HWC/ PHC</a:t>
            </a:r>
            <a:br>
              <a:rPr lang="en-US" sz="2000" dirty="0">
                <a:solidFill>
                  <a:schemeClr val="tx1"/>
                </a:solidFill>
              </a:rPr>
            </a:b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D9FC8E-352E-4F94-8CC6-CDB674B39D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2000"/>
                    </a14:imgEffect>
                    <a14:imgEffect>
                      <a14:saturation sat="187000"/>
                    </a14:imgEffect>
                    <a14:imgEffect>
                      <a14:brightnessContrast bright="8000" contrast="-12000"/>
                    </a14:imgEffect>
                  </a14:imgLayer>
                </a14:imgProps>
              </a:ext>
            </a:extLst>
          </a:blip>
          <a:srcRect l="10503" t="24669" r="7170" b="10744"/>
          <a:stretch/>
        </p:blipFill>
        <p:spPr>
          <a:xfrm>
            <a:off x="3593387" y="950652"/>
            <a:ext cx="4179013" cy="171634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50800" dist="50800" dir="5400000" algn="ctr" rotWithShape="0">
              <a:schemeClr val="accent1">
                <a:lumMod val="20000"/>
                <a:lumOff val="80000"/>
              </a:scheme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967573C-F4E3-42FB-87EE-EEA731BCD01B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-4000" contrast="21000"/>
          </a:blip>
          <a:stretch>
            <a:fillRect/>
          </a:stretch>
        </p:blipFill>
        <p:spPr>
          <a:xfrm>
            <a:off x="3276600" y="2667000"/>
            <a:ext cx="5671595" cy="40064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CBCF48-7DD8-45B1-991A-344DCA1EC2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62000"/>
            <a:ext cx="1066800" cy="9564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7B940F-5C71-418C-86A9-3B749AA831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304800"/>
            <a:ext cx="1143000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46558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DF5327"/>
      </a:accent1>
      <a:accent2>
        <a:srgbClr val="A6B7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38383"/>
      </a:accent6>
      <a:hlink>
        <a:srgbClr val="F59E00"/>
      </a:hlink>
      <a:folHlink>
        <a:srgbClr val="B2B2B2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1745</TotalTime>
  <Words>1347</Words>
  <Application>Microsoft Office PowerPoint</Application>
  <PresentationFormat>On-screen Show (4:3)</PresentationFormat>
  <Paragraphs>199</Paragraphs>
  <Slides>25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Corbel</vt:lpstr>
      <vt:lpstr>Courier New</vt:lpstr>
      <vt:lpstr>Wingdings</vt:lpstr>
      <vt:lpstr>Basis</vt:lpstr>
      <vt:lpstr>Roles &amp; Responsibilities of each Level for  Paediatric COVID Care</vt:lpstr>
      <vt:lpstr>   Outline</vt:lpstr>
      <vt:lpstr>Significance of Paediatric Covid Care?</vt:lpstr>
      <vt:lpstr>What CAN WE do?</vt:lpstr>
      <vt:lpstr>Levels of Care</vt:lpstr>
      <vt:lpstr>FOCUS OF PRIMARY HEALTH CARE  TEAM – PHC and HWC</vt:lpstr>
      <vt:lpstr>Responsibilities of Primary Care Team</vt:lpstr>
      <vt:lpstr> Role of ASHA &amp; Multipurpose Worker (MPW-F/M) </vt:lpstr>
      <vt:lpstr> Role of ASHA &amp; Multipurpose Worker ((MPW-F/M) </vt:lpstr>
      <vt:lpstr>Role of ASHA &amp; Multipurpose Worker   (MPW-F/M) </vt:lpstr>
      <vt:lpstr>Role of ASHA &amp; Multipurpose Worker   (MPW-F/M)</vt:lpstr>
      <vt:lpstr>Role of ASHA &amp; Multipurpose Worker   (MPW-F/M)</vt:lpstr>
      <vt:lpstr>Roles &amp; Responsibilities of ASHA</vt:lpstr>
      <vt:lpstr>Roles &amp; Responsibilities of ASHA</vt:lpstr>
      <vt:lpstr>HEALTH &amp; WELLNESS CENTRE</vt:lpstr>
      <vt:lpstr>Role of CHO at HWC </vt:lpstr>
      <vt:lpstr>Role of CHO at HWC </vt:lpstr>
      <vt:lpstr>Role of CHO at HWC </vt:lpstr>
      <vt:lpstr> Role of CHO at HWC  </vt:lpstr>
      <vt:lpstr>Primary Health Centre</vt:lpstr>
      <vt:lpstr>Role of PHC - MO</vt:lpstr>
      <vt:lpstr>COVID-19 related services –  PHC  3-Pronged Strategy</vt:lpstr>
      <vt:lpstr>What PHC – MO should do?</vt:lpstr>
      <vt:lpstr>Non COVID Essential Services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Roles &amp; Responsibilities of each Level for Paediatric COVID Care</dc:title>
  <dc:creator>S J</dc:creator>
  <cp:lastModifiedBy>Maya mascarenhas</cp:lastModifiedBy>
  <cp:revision>40</cp:revision>
  <dcterms:created xsi:type="dcterms:W3CDTF">2006-08-16T00:00:00Z</dcterms:created>
  <dcterms:modified xsi:type="dcterms:W3CDTF">2021-06-30T02:20:26Z</dcterms:modified>
</cp:coreProperties>
</file>