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80" r:id="rId3"/>
    <p:sldId id="257" r:id="rId4"/>
    <p:sldId id="283" r:id="rId5"/>
    <p:sldId id="266" r:id="rId6"/>
    <p:sldId id="260" r:id="rId7"/>
    <p:sldId id="275" r:id="rId8"/>
    <p:sldId id="262" r:id="rId9"/>
    <p:sldId id="263" r:id="rId10"/>
    <p:sldId id="268" r:id="rId11"/>
    <p:sldId id="274" r:id="rId12"/>
    <p:sldId id="276" r:id="rId13"/>
    <p:sldId id="277" r:id="rId14"/>
    <p:sldId id="281" r:id="rId15"/>
    <p:sldId id="282" r:id="rId16"/>
    <p:sldId id="271" r:id="rId17"/>
    <p:sldId id="28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86881" autoAdjust="0"/>
  </p:normalViewPr>
  <p:slideViewPr>
    <p:cSldViewPr snapToGrid="0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MR%20Document\MMR%20Data.xlsx" TargetMode="External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vindra\Documents\MDR%20data(AutoRecovered).xlsx" TargetMode="External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75904053659959"/>
          <c:y val="4.5781167979002627E-2"/>
          <c:w val="0.85746318168562263"/>
          <c:h val="0.62648195538057738"/>
        </c:manualLayout>
      </c:layout>
      <c:lineChart>
        <c:grouping val="standar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India 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(Sheet2!$B$2,Sheet2!$E$2,Sheet2!$H$2)</c:f>
              <c:strCache>
                <c:ptCount val="3"/>
                <c:pt idx="0">
                  <c:v>2004-06</c:v>
                </c:pt>
                <c:pt idx="1">
                  <c:v>2011-13</c:v>
                </c:pt>
                <c:pt idx="2">
                  <c:v>2016-18</c:v>
                </c:pt>
              </c:strCache>
              <c:extLst/>
            </c:strRef>
          </c:cat>
          <c:val>
            <c:numRef>
              <c:f>(Sheet2!$B$3,Sheet2!$E$3,Sheet2!$H$3)</c:f>
              <c:numCache>
                <c:formatCode>General</c:formatCode>
                <c:ptCount val="3"/>
                <c:pt idx="0">
                  <c:v>254</c:v>
                </c:pt>
                <c:pt idx="1">
                  <c:v>167</c:v>
                </c:pt>
                <c:pt idx="2">
                  <c:v>113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039A-458B-80B7-F8AB4C6FE1A7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Madhya Pradesh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(Sheet2!$B$2,Sheet2!$E$2,Sheet2!$H$2)</c:f>
              <c:strCache>
                <c:ptCount val="3"/>
                <c:pt idx="0">
                  <c:v>2004-06</c:v>
                </c:pt>
                <c:pt idx="1">
                  <c:v>2011-13</c:v>
                </c:pt>
                <c:pt idx="2">
                  <c:v>2016-18</c:v>
                </c:pt>
              </c:strCache>
              <c:extLst/>
            </c:strRef>
          </c:cat>
          <c:val>
            <c:numRef>
              <c:f>(Sheet2!$B$4,Sheet2!$E$4,Sheet2!$H$4)</c:f>
              <c:numCache>
                <c:formatCode>General</c:formatCode>
                <c:ptCount val="3"/>
                <c:pt idx="0">
                  <c:v>335</c:v>
                </c:pt>
                <c:pt idx="1">
                  <c:v>221</c:v>
                </c:pt>
                <c:pt idx="2">
                  <c:v>173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039A-458B-80B7-F8AB4C6FE1A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69247151"/>
        <c:axId val="860299327"/>
      </c:lineChart>
      <c:catAx>
        <c:axId val="8692471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0299327"/>
        <c:crosses val="autoZero"/>
        <c:auto val="1"/>
        <c:lblAlgn val="ctr"/>
        <c:lblOffset val="100"/>
        <c:noMultiLvlLbl val="0"/>
      </c:catAx>
      <c:valAx>
        <c:axId val="8602993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9247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3200" b="0" i="0" baseline="0">
                <a:effectLst/>
              </a:rPr>
              <a:t>% of Maternal Deaths Reported and Reviewed </a:t>
            </a:r>
            <a:endParaRPr lang="en-IN" sz="3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Sheet3!$C$2</c:f>
              <c:strCache>
                <c:ptCount val="1"/>
                <c:pt idx="0">
                  <c:v>2018-19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1218890680033349E-17"/>
                  <c:y val="-2.8975960116468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5F-4954-A1FF-5A9B930BC43B}"/>
                </c:ext>
              </c:extLst>
            </c:dLbl>
            <c:dLbl>
              <c:idx val="1"/>
              <c:layout>
                <c:manualLayout>
                  <c:x val="0"/>
                  <c:y val="-3.9512672886092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5F-4954-A1FF-5A9B930BC43B}"/>
                </c:ext>
              </c:extLst>
            </c:dLbl>
            <c:dLbl>
              <c:idx val="2"/>
              <c:layout>
                <c:manualLayout>
                  <c:x val="0"/>
                  <c:y val="-3.95126728860927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55F-4954-A1FF-5A9B930BC4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Sheet3!$D$1:$F$1</c:f>
              <c:strCache>
                <c:ptCount val="3"/>
                <c:pt idx="0">
                  <c:v>% of Maternal Deaths reported</c:v>
                </c:pt>
                <c:pt idx="1">
                  <c:v>% of  FBMDR conducted</c:v>
                </c:pt>
                <c:pt idx="2">
                  <c:v>% of CBMDR Conducted</c:v>
                </c:pt>
              </c:strCache>
            </c:strRef>
          </c:cat>
          <c:val>
            <c:numRef>
              <c:f>Sheet3!$D$2:$F$2</c:f>
              <c:numCache>
                <c:formatCode>0</c:formatCode>
                <c:ptCount val="3"/>
                <c:pt idx="0">
                  <c:v>35.16393442622951</c:v>
                </c:pt>
                <c:pt idx="1">
                  <c:v>5.8743169398907096</c:v>
                </c:pt>
                <c:pt idx="2">
                  <c:v>19.20765027322404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5F-4954-A1FF-5A9B930BC43B}"/>
            </c:ext>
          </c:extLst>
        </c:ser>
        <c:ser>
          <c:idx val="1"/>
          <c:order val="1"/>
          <c:tx>
            <c:strRef>
              <c:f>Sheet3!$C$3</c:f>
              <c:strCache>
                <c:ptCount val="1"/>
                <c:pt idx="0">
                  <c:v>2019-20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2437781360066697E-17"/>
                  <c:y val="-3.1610138308874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5F-4954-A1FF-5A9B930BC43B}"/>
                </c:ext>
              </c:extLst>
            </c:dLbl>
            <c:dLbl>
              <c:idx val="1"/>
              <c:layout>
                <c:manualLayout>
                  <c:x val="-1.1574074074074923E-3"/>
                  <c:y val="-3.9512672886092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55F-4954-A1FF-5A9B930BC43B}"/>
                </c:ext>
              </c:extLst>
            </c:dLbl>
            <c:dLbl>
              <c:idx val="2"/>
              <c:layout>
                <c:manualLayout>
                  <c:x val="0"/>
                  <c:y val="-3.4244316501280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55F-4954-A1FF-5A9B930BC4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Sheet3!$D$1:$F$1</c:f>
              <c:strCache>
                <c:ptCount val="3"/>
                <c:pt idx="0">
                  <c:v>% of Maternal Deaths reported</c:v>
                </c:pt>
                <c:pt idx="1">
                  <c:v>% of  FBMDR conducted</c:v>
                </c:pt>
                <c:pt idx="2">
                  <c:v>% of CBMDR Conducted</c:v>
                </c:pt>
              </c:strCache>
            </c:strRef>
          </c:cat>
          <c:val>
            <c:numRef>
              <c:f>Sheet3!$D$3:$F$3</c:f>
              <c:numCache>
                <c:formatCode>0</c:formatCode>
                <c:ptCount val="3"/>
                <c:pt idx="0">
                  <c:v>56.174863387978149</c:v>
                </c:pt>
                <c:pt idx="1">
                  <c:v>11.338797814207652</c:v>
                </c:pt>
                <c:pt idx="2">
                  <c:v>29.644808743169399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5F-4954-A1FF-5A9B930BC43B}"/>
            </c:ext>
          </c:extLst>
        </c:ser>
        <c:ser>
          <c:idx val="2"/>
          <c:order val="2"/>
          <c:tx>
            <c:strRef>
              <c:f>Sheet3!$C$4</c:f>
              <c:strCache>
                <c:ptCount val="1"/>
                <c:pt idx="0">
                  <c:v>2020-21 (till Dec 2020)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574074074073653E-3"/>
                  <c:y val="-4.7415207463311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5F-4954-A1FF-5A9B930BC43B}"/>
                </c:ext>
              </c:extLst>
            </c:dLbl>
            <c:dLbl>
              <c:idx val="1"/>
              <c:layout>
                <c:manualLayout>
                  <c:x val="1.157407407407323E-3"/>
                  <c:y val="-2.3707603731655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5F-4954-A1FF-5A9B930BC43B}"/>
                </c:ext>
              </c:extLst>
            </c:dLbl>
            <c:dLbl>
              <c:idx val="2"/>
              <c:layout>
                <c:manualLayout>
                  <c:x val="0"/>
                  <c:y val="-4.4781029270905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55F-4954-A1FF-5A9B930BC4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Sheet3!$D$1:$F$1</c:f>
              <c:strCache>
                <c:ptCount val="3"/>
                <c:pt idx="0">
                  <c:v>% of Maternal Deaths reported</c:v>
                </c:pt>
                <c:pt idx="1">
                  <c:v>% of  FBMDR conducted</c:v>
                </c:pt>
                <c:pt idx="2">
                  <c:v>% of CBMDR Conducted</c:v>
                </c:pt>
              </c:strCache>
            </c:strRef>
          </c:cat>
          <c:val>
            <c:numRef>
              <c:f>Sheet3!$D$4:$F$4</c:f>
              <c:numCache>
                <c:formatCode>0</c:formatCode>
                <c:ptCount val="3"/>
                <c:pt idx="0">
                  <c:v>78</c:v>
                </c:pt>
                <c:pt idx="1">
                  <c:v>47</c:v>
                </c:pt>
                <c:pt idx="2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5F-4954-A1FF-5A9B930BC4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9246976"/>
        <c:axId val="69248512"/>
        <c:axId val="0"/>
      </c:bar3DChart>
      <c:catAx>
        <c:axId val="6924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48512"/>
        <c:crosses val="autoZero"/>
        <c:auto val="1"/>
        <c:lblAlgn val="ctr"/>
        <c:lblOffset val="100"/>
        <c:noMultiLvlLbl val="0"/>
      </c:catAx>
      <c:valAx>
        <c:axId val="6924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246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Sheet2!$E$5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021-4325-8C37-37444AF7B6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021-4325-8C37-37444AF7B6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021-4325-8C37-37444AF7B6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021-4325-8C37-37444AF7B6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021-4325-8C37-37444AF7B6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021-4325-8C37-37444AF7B63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021-4325-8C37-37444AF7B634}"/>
              </c:ext>
            </c:extLst>
          </c:dPt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Sheet2!$D$6:$D$12</c:f>
              <c:strCache>
                <c:ptCount val="7"/>
                <c:pt idx="0">
                  <c:v>Obstetric Haemorrhage- APH</c:v>
                </c:pt>
                <c:pt idx="1">
                  <c:v>Obstetric Haemorrhage- PPH</c:v>
                </c:pt>
                <c:pt idx="2">
                  <c:v>PIH/Pre- eclampsia/Eclampsia</c:v>
                </c:pt>
                <c:pt idx="3">
                  <c:v>Sepsis/ Septic shock</c:v>
                </c:pt>
                <c:pt idx="4">
                  <c:v>Abortion and its complications</c:v>
                </c:pt>
                <c:pt idx="5">
                  <c:v>Anaemia as an underlying cause</c:v>
                </c:pt>
                <c:pt idx="6">
                  <c:v>Others</c:v>
                </c:pt>
              </c:strCache>
            </c:strRef>
          </c:cat>
          <c:val>
            <c:numRef>
              <c:f>Sheet2!$E$6:$E$12</c:f>
              <c:numCache>
                <c:formatCode>0.0</c:formatCode>
                <c:ptCount val="7"/>
                <c:pt idx="0">
                  <c:v>3.5726710905889307</c:v>
                </c:pt>
                <c:pt idx="1">
                  <c:v>19.794509393871557</c:v>
                </c:pt>
                <c:pt idx="2">
                  <c:v>18.136251611691861</c:v>
                </c:pt>
                <c:pt idx="3">
                  <c:v>7.8040771543039984</c:v>
                </c:pt>
                <c:pt idx="4">
                  <c:v>1.0095741294082559</c:v>
                </c:pt>
                <c:pt idx="5">
                  <c:v>17.404451935529067</c:v>
                </c:pt>
                <c:pt idx="6">
                  <c:v>31.778464684606323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021-4325-8C37-37444AF7B6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67F0EB-176E-4380-93DA-6B36706C172F}" type="doc">
      <dgm:prSet loTypeId="urn:microsoft.com/office/officeart/2005/8/layout/process2" loCatId="process" qsTypeId="urn:microsoft.com/office/officeart/2005/8/quickstyle/simple1" qsCatId="simple" csTypeId="urn:microsoft.com/office/officeart/2005/8/colors/colorful1#1" csCatId="colorful" phldr="1"/>
      <dgm:spPr/>
    </dgm:pt>
    <dgm:pt modelId="{50EB90BC-4173-4B4D-A452-E53CE3B37699}">
      <dgm:prSet phldrT="[Text]" custT="1"/>
      <dgm:spPr/>
      <dgm:t>
        <a:bodyPr/>
        <a:lstStyle/>
        <a:p>
          <a:r>
            <a:rPr lang="en-US" sz="2400" b="1" dirty="0"/>
            <a:t>A presentation template for divisional reviews shared by state </a:t>
          </a:r>
          <a:endParaRPr lang="en-IN" sz="2400" b="1" dirty="0"/>
        </a:p>
      </dgm:t>
    </dgm:pt>
    <dgm:pt modelId="{F8543439-C38D-43C6-A672-DC8E5B67BF30}" type="parTrans" cxnId="{488D0F8E-96EA-40D3-8C5C-9C478303A35B}">
      <dgm:prSet/>
      <dgm:spPr/>
      <dgm:t>
        <a:bodyPr/>
        <a:lstStyle/>
        <a:p>
          <a:endParaRPr lang="en-IN" sz="2400" b="1"/>
        </a:p>
      </dgm:t>
    </dgm:pt>
    <dgm:pt modelId="{976875D1-483F-4DA4-9892-B0596FEF6860}" type="sibTrans" cxnId="{488D0F8E-96EA-40D3-8C5C-9C478303A35B}">
      <dgm:prSet custT="1"/>
      <dgm:spPr/>
      <dgm:t>
        <a:bodyPr/>
        <a:lstStyle/>
        <a:p>
          <a:endParaRPr lang="en-IN" sz="2400" b="1"/>
        </a:p>
      </dgm:t>
    </dgm:pt>
    <dgm:pt modelId="{FAB51DB6-0188-40FC-9BDC-73563BF70ADD}">
      <dgm:prSet phldrT="[Text]" custT="1"/>
      <dgm:spPr/>
      <dgm:t>
        <a:bodyPr/>
        <a:lstStyle/>
        <a:p>
          <a:r>
            <a:rPr lang="en-US" sz="2400" b="1" dirty="0"/>
            <a:t>Regional directors with support of regional RMNCHA Coordinator collect the data and enter on the template </a:t>
          </a:r>
          <a:endParaRPr lang="en-IN" sz="2400" b="1" dirty="0"/>
        </a:p>
      </dgm:t>
    </dgm:pt>
    <dgm:pt modelId="{3670698D-6F83-4BFB-B3B2-0A202A5BC59E}" type="parTrans" cxnId="{DDD8991E-58B7-4AEE-AF0D-F1AD791E29AD}">
      <dgm:prSet/>
      <dgm:spPr/>
      <dgm:t>
        <a:bodyPr/>
        <a:lstStyle/>
        <a:p>
          <a:endParaRPr lang="en-IN" sz="2400" b="1"/>
        </a:p>
      </dgm:t>
    </dgm:pt>
    <dgm:pt modelId="{8D6EECF3-E9BA-4B13-849C-9552AD4C1F3C}" type="sibTrans" cxnId="{DDD8991E-58B7-4AEE-AF0D-F1AD791E29AD}">
      <dgm:prSet custT="1"/>
      <dgm:spPr/>
      <dgm:t>
        <a:bodyPr/>
        <a:lstStyle/>
        <a:p>
          <a:endParaRPr lang="en-IN" sz="2400" b="1"/>
        </a:p>
      </dgm:t>
    </dgm:pt>
    <dgm:pt modelId="{00580E1F-F172-48DD-99C4-F9A81F9F4813}">
      <dgm:prSet phldrT="[Text]" custT="1"/>
      <dgm:spPr/>
      <dgm:t>
        <a:bodyPr/>
        <a:lstStyle/>
        <a:p>
          <a:r>
            <a:rPr lang="en-US" sz="2400" b="1" dirty="0"/>
            <a:t>Every month two divisions are identified for presentation on divisional MDSR status review by state</a:t>
          </a:r>
          <a:endParaRPr lang="en-IN" sz="2400" b="1" dirty="0"/>
        </a:p>
      </dgm:t>
    </dgm:pt>
    <dgm:pt modelId="{F10A850D-ACD1-412D-BC80-16EFD0F8718A}" type="sibTrans" cxnId="{D956E28A-F614-495F-AC9E-0170576A98AB}">
      <dgm:prSet custT="1"/>
      <dgm:spPr/>
      <dgm:t>
        <a:bodyPr/>
        <a:lstStyle/>
        <a:p>
          <a:endParaRPr lang="en-IN" sz="2400" b="1"/>
        </a:p>
      </dgm:t>
    </dgm:pt>
    <dgm:pt modelId="{C9B1AD71-38E4-4BEB-8EA9-A9C824E7CC71}" type="parTrans" cxnId="{D956E28A-F614-495F-AC9E-0170576A98AB}">
      <dgm:prSet/>
      <dgm:spPr/>
      <dgm:t>
        <a:bodyPr/>
        <a:lstStyle/>
        <a:p>
          <a:endParaRPr lang="en-IN" sz="2400" b="1"/>
        </a:p>
      </dgm:t>
    </dgm:pt>
    <dgm:pt modelId="{94597AA9-82C9-4889-8C00-1BFEC23B3454}">
      <dgm:prSet custT="1"/>
      <dgm:spPr/>
      <dgm:t>
        <a:bodyPr/>
        <a:lstStyle/>
        <a:p>
          <a:r>
            <a:rPr lang="en-US" sz="2400" b="1" dirty="0"/>
            <a:t>Regional Directors present the divisional MDSR status updates in presence of Medical College faculties</a:t>
          </a:r>
          <a:endParaRPr lang="en-IN" sz="2400" b="1" dirty="0"/>
        </a:p>
      </dgm:t>
    </dgm:pt>
    <dgm:pt modelId="{B5CAB9A6-7374-4A6F-B3DD-2D7DBCBF2D65}" type="parTrans" cxnId="{6A3343AB-A34B-47AA-B64A-DF23A050FD11}">
      <dgm:prSet/>
      <dgm:spPr/>
      <dgm:t>
        <a:bodyPr/>
        <a:lstStyle/>
        <a:p>
          <a:endParaRPr lang="en-IN" sz="2400" b="1"/>
        </a:p>
      </dgm:t>
    </dgm:pt>
    <dgm:pt modelId="{90051642-5ED2-42D8-A336-58A0FF629D6A}" type="sibTrans" cxnId="{6A3343AB-A34B-47AA-B64A-DF23A050FD11}">
      <dgm:prSet/>
      <dgm:spPr/>
      <dgm:t>
        <a:bodyPr/>
        <a:lstStyle/>
        <a:p>
          <a:endParaRPr lang="en-IN" sz="2400" b="1"/>
        </a:p>
      </dgm:t>
    </dgm:pt>
    <dgm:pt modelId="{1DAB2223-5EA1-4A85-96CE-5045221DB12C}">
      <dgm:prSet custT="1"/>
      <dgm:spPr/>
      <dgm:t>
        <a:bodyPr/>
        <a:lstStyle/>
        <a:p>
          <a:r>
            <a:rPr lang="en-US" sz="2400" b="1" dirty="0"/>
            <a:t>Referral cases to Regional Medical Colleges and place of maternal death included in the presentation </a:t>
          </a:r>
          <a:endParaRPr lang="en-IN" sz="2400" b="1" dirty="0"/>
        </a:p>
      </dgm:t>
    </dgm:pt>
    <dgm:pt modelId="{1B181EE3-B71C-48CD-A0D8-D4B78D0AC29C}" type="parTrans" cxnId="{D82A9788-0605-4244-847D-B3E2CCEAA26B}">
      <dgm:prSet/>
      <dgm:spPr/>
      <dgm:t>
        <a:bodyPr/>
        <a:lstStyle/>
        <a:p>
          <a:endParaRPr lang="en-IN" sz="2400" b="1"/>
        </a:p>
      </dgm:t>
    </dgm:pt>
    <dgm:pt modelId="{4D5D7DF6-2F6C-47E0-828B-C6F7E379411D}" type="sibTrans" cxnId="{D82A9788-0605-4244-847D-B3E2CCEAA26B}">
      <dgm:prSet custT="1"/>
      <dgm:spPr/>
      <dgm:t>
        <a:bodyPr/>
        <a:lstStyle/>
        <a:p>
          <a:endParaRPr lang="en-IN" sz="2400" b="1"/>
        </a:p>
      </dgm:t>
    </dgm:pt>
    <dgm:pt modelId="{39079E2F-1AF2-41E0-A542-CD50186F4B52}" type="pres">
      <dgm:prSet presAssocID="{1D67F0EB-176E-4380-93DA-6B36706C172F}" presName="linearFlow" presStyleCnt="0">
        <dgm:presLayoutVars>
          <dgm:resizeHandles val="exact"/>
        </dgm:presLayoutVars>
      </dgm:prSet>
      <dgm:spPr/>
    </dgm:pt>
    <dgm:pt modelId="{6E2D043A-CFF5-47B3-9231-B52F1F64B4E8}" type="pres">
      <dgm:prSet presAssocID="{00580E1F-F172-48DD-99C4-F9A81F9F4813}" presName="node" presStyleLbl="node1" presStyleIdx="0" presStyleCnt="5" custScaleX="402169">
        <dgm:presLayoutVars>
          <dgm:bulletEnabled val="1"/>
        </dgm:presLayoutVars>
      </dgm:prSet>
      <dgm:spPr/>
    </dgm:pt>
    <dgm:pt modelId="{8AAAC6A6-AA9D-47CF-8369-764A9AED9ACD}" type="pres">
      <dgm:prSet presAssocID="{F10A850D-ACD1-412D-BC80-16EFD0F8718A}" presName="sibTrans" presStyleLbl="sibTrans2D1" presStyleIdx="0" presStyleCnt="4"/>
      <dgm:spPr/>
    </dgm:pt>
    <dgm:pt modelId="{2876F7F1-88B8-4644-B531-8EBC33246424}" type="pres">
      <dgm:prSet presAssocID="{F10A850D-ACD1-412D-BC80-16EFD0F8718A}" presName="connectorText" presStyleLbl="sibTrans2D1" presStyleIdx="0" presStyleCnt="4"/>
      <dgm:spPr/>
    </dgm:pt>
    <dgm:pt modelId="{774748EC-CD48-4B31-A46D-50FE073011E9}" type="pres">
      <dgm:prSet presAssocID="{50EB90BC-4173-4B4D-A452-E53CE3B37699}" presName="node" presStyleLbl="node1" presStyleIdx="1" presStyleCnt="5" custScaleX="404375">
        <dgm:presLayoutVars>
          <dgm:bulletEnabled val="1"/>
        </dgm:presLayoutVars>
      </dgm:prSet>
      <dgm:spPr/>
    </dgm:pt>
    <dgm:pt modelId="{4FEF99AE-BC1E-40F4-B5E6-3E922E71CAA6}" type="pres">
      <dgm:prSet presAssocID="{976875D1-483F-4DA4-9892-B0596FEF6860}" presName="sibTrans" presStyleLbl="sibTrans2D1" presStyleIdx="1" presStyleCnt="4"/>
      <dgm:spPr/>
    </dgm:pt>
    <dgm:pt modelId="{92AE8927-DBBE-42F6-A34F-21D254AF2774}" type="pres">
      <dgm:prSet presAssocID="{976875D1-483F-4DA4-9892-B0596FEF6860}" presName="connectorText" presStyleLbl="sibTrans2D1" presStyleIdx="1" presStyleCnt="4"/>
      <dgm:spPr/>
    </dgm:pt>
    <dgm:pt modelId="{30470C9A-C50C-4747-908B-4DC76CF31002}" type="pres">
      <dgm:prSet presAssocID="{FAB51DB6-0188-40FC-9BDC-73563BF70ADD}" presName="node" presStyleLbl="node1" presStyleIdx="2" presStyleCnt="5" custScaleX="405110">
        <dgm:presLayoutVars>
          <dgm:bulletEnabled val="1"/>
        </dgm:presLayoutVars>
      </dgm:prSet>
      <dgm:spPr/>
    </dgm:pt>
    <dgm:pt modelId="{FF66067B-45D8-4F27-9AD1-54AAE5CCCF7F}" type="pres">
      <dgm:prSet presAssocID="{8D6EECF3-E9BA-4B13-849C-9552AD4C1F3C}" presName="sibTrans" presStyleLbl="sibTrans2D1" presStyleIdx="2" presStyleCnt="4"/>
      <dgm:spPr/>
    </dgm:pt>
    <dgm:pt modelId="{32ACBBD7-0519-4C1F-91C8-1CC80037B974}" type="pres">
      <dgm:prSet presAssocID="{8D6EECF3-E9BA-4B13-849C-9552AD4C1F3C}" presName="connectorText" presStyleLbl="sibTrans2D1" presStyleIdx="2" presStyleCnt="4"/>
      <dgm:spPr/>
    </dgm:pt>
    <dgm:pt modelId="{9989BEBA-97DF-46BF-9A10-9C897A6B0DAC}" type="pres">
      <dgm:prSet presAssocID="{1DAB2223-5EA1-4A85-96CE-5045221DB12C}" presName="node" presStyleLbl="node1" presStyleIdx="3" presStyleCnt="5" custScaleX="404375" custLinFactNeighborX="-26372" custLinFactNeighborY="-2517">
        <dgm:presLayoutVars>
          <dgm:bulletEnabled val="1"/>
        </dgm:presLayoutVars>
      </dgm:prSet>
      <dgm:spPr/>
    </dgm:pt>
    <dgm:pt modelId="{A9D7D2A9-F9ED-4362-BE6C-8A3BAB8958E4}" type="pres">
      <dgm:prSet presAssocID="{4D5D7DF6-2F6C-47E0-828B-C6F7E379411D}" presName="sibTrans" presStyleLbl="sibTrans2D1" presStyleIdx="3" presStyleCnt="4"/>
      <dgm:spPr/>
    </dgm:pt>
    <dgm:pt modelId="{A02B234F-D5FB-4E99-BA05-F6EF80BDC94A}" type="pres">
      <dgm:prSet presAssocID="{4D5D7DF6-2F6C-47E0-828B-C6F7E379411D}" presName="connectorText" presStyleLbl="sibTrans2D1" presStyleIdx="3" presStyleCnt="4"/>
      <dgm:spPr/>
    </dgm:pt>
    <dgm:pt modelId="{517CEA3A-6196-4020-9130-13D23D62FE3E}" type="pres">
      <dgm:prSet presAssocID="{94597AA9-82C9-4889-8C00-1BFEC23B3454}" presName="node" presStyleLbl="node1" presStyleIdx="4" presStyleCnt="5" custScaleX="402910">
        <dgm:presLayoutVars>
          <dgm:bulletEnabled val="1"/>
        </dgm:presLayoutVars>
      </dgm:prSet>
      <dgm:spPr/>
    </dgm:pt>
  </dgm:ptLst>
  <dgm:cxnLst>
    <dgm:cxn modelId="{EFD50600-7BB5-4786-A539-A261A2C43C41}" type="presOf" srcId="{976875D1-483F-4DA4-9892-B0596FEF6860}" destId="{4FEF99AE-BC1E-40F4-B5E6-3E922E71CAA6}" srcOrd="0" destOrd="0" presId="urn:microsoft.com/office/officeart/2005/8/layout/process2"/>
    <dgm:cxn modelId="{4278F205-C7A6-4680-ACF8-F0A583769DAC}" type="presOf" srcId="{F10A850D-ACD1-412D-BC80-16EFD0F8718A}" destId="{8AAAC6A6-AA9D-47CF-8369-764A9AED9ACD}" srcOrd="0" destOrd="0" presId="urn:microsoft.com/office/officeart/2005/8/layout/process2"/>
    <dgm:cxn modelId="{96440306-D59F-46FA-8F0A-80C3DC0F77EE}" type="presOf" srcId="{1D67F0EB-176E-4380-93DA-6B36706C172F}" destId="{39079E2F-1AF2-41E0-A542-CD50186F4B52}" srcOrd="0" destOrd="0" presId="urn:microsoft.com/office/officeart/2005/8/layout/process2"/>
    <dgm:cxn modelId="{C17F4516-AE33-4EA6-9001-F531605C88F9}" type="presOf" srcId="{00580E1F-F172-48DD-99C4-F9A81F9F4813}" destId="{6E2D043A-CFF5-47B3-9231-B52F1F64B4E8}" srcOrd="0" destOrd="0" presId="urn:microsoft.com/office/officeart/2005/8/layout/process2"/>
    <dgm:cxn modelId="{DDD8991E-58B7-4AEE-AF0D-F1AD791E29AD}" srcId="{1D67F0EB-176E-4380-93DA-6B36706C172F}" destId="{FAB51DB6-0188-40FC-9BDC-73563BF70ADD}" srcOrd="2" destOrd="0" parTransId="{3670698D-6F83-4BFB-B3B2-0A202A5BC59E}" sibTransId="{8D6EECF3-E9BA-4B13-849C-9552AD4C1F3C}"/>
    <dgm:cxn modelId="{82709220-25AF-4497-A0F3-8BA367B58806}" type="presOf" srcId="{94597AA9-82C9-4889-8C00-1BFEC23B3454}" destId="{517CEA3A-6196-4020-9130-13D23D62FE3E}" srcOrd="0" destOrd="0" presId="urn:microsoft.com/office/officeart/2005/8/layout/process2"/>
    <dgm:cxn modelId="{E0189D3E-81E6-4506-9B8B-F19C123B0927}" type="presOf" srcId="{1DAB2223-5EA1-4A85-96CE-5045221DB12C}" destId="{9989BEBA-97DF-46BF-9A10-9C897A6B0DAC}" srcOrd="0" destOrd="0" presId="urn:microsoft.com/office/officeart/2005/8/layout/process2"/>
    <dgm:cxn modelId="{5CDD3F47-C9A6-4DBA-B35A-41E1A790B297}" type="presOf" srcId="{4D5D7DF6-2F6C-47E0-828B-C6F7E379411D}" destId="{A02B234F-D5FB-4E99-BA05-F6EF80BDC94A}" srcOrd="1" destOrd="0" presId="urn:microsoft.com/office/officeart/2005/8/layout/process2"/>
    <dgm:cxn modelId="{532A8058-247E-408B-AC5E-94C5D6B1BDDF}" type="presOf" srcId="{976875D1-483F-4DA4-9892-B0596FEF6860}" destId="{92AE8927-DBBE-42F6-A34F-21D254AF2774}" srcOrd="1" destOrd="0" presId="urn:microsoft.com/office/officeart/2005/8/layout/process2"/>
    <dgm:cxn modelId="{D8D04984-FE27-4554-B1C1-19EC07F56EF1}" type="presOf" srcId="{F10A850D-ACD1-412D-BC80-16EFD0F8718A}" destId="{2876F7F1-88B8-4644-B531-8EBC33246424}" srcOrd="1" destOrd="0" presId="urn:microsoft.com/office/officeart/2005/8/layout/process2"/>
    <dgm:cxn modelId="{D82A9788-0605-4244-847D-B3E2CCEAA26B}" srcId="{1D67F0EB-176E-4380-93DA-6B36706C172F}" destId="{1DAB2223-5EA1-4A85-96CE-5045221DB12C}" srcOrd="3" destOrd="0" parTransId="{1B181EE3-B71C-48CD-A0D8-D4B78D0AC29C}" sibTransId="{4D5D7DF6-2F6C-47E0-828B-C6F7E379411D}"/>
    <dgm:cxn modelId="{D956E28A-F614-495F-AC9E-0170576A98AB}" srcId="{1D67F0EB-176E-4380-93DA-6B36706C172F}" destId="{00580E1F-F172-48DD-99C4-F9A81F9F4813}" srcOrd="0" destOrd="0" parTransId="{C9B1AD71-38E4-4BEB-8EA9-A9C824E7CC71}" sibTransId="{F10A850D-ACD1-412D-BC80-16EFD0F8718A}"/>
    <dgm:cxn modelId="{488D0F8E-96EA-40D3-8C5C-9C478303A35B}" srcId="{1D67F0EB-176E-4380-93DA-6B36706C172F}" destId="{50EB90BC-4173-4B4D-A452-E53CE3B37699}" srcOrd="1" destOrd="0" parTransId="{F8543439-C38D-43C6-A672-DC8E5B67BF30}" sibTransId="{976875D1-483F-4DA4-9892-B0596FEF6860}"/>
    <dgm:cxn modelId="{BC11338F-A29F-4552-B53A-8FD91B5121CA}" type="presOf" srcId="{50EB90BC-4173-4B4D-A452-E53CE3B37699}" destId="{774748EC-CD48-4B31-A46D-50FE073011E9}" srcOrd="0" destOrd="0" presId="urn:microsoft.com/office/officeart/2005/8/layout/process2"/>
    <dgm:cxn modelId="{0747DBA8-070A-414B-8B96-74C74DEAEB2F}" type="presOf" srcId="{4D5D7DF6-2F6C-47E0-828B-C6F7E379411D}" destId="{A9D7D2A9-F9ED-4362-BE6C-8A3BAB8958E4}" srcOrd="0" destOrd="0" presId="urn:microsoft.com/office/officeart/2005/8/layout/process2"/>
    <dgm:cxn modelId="{78EBB3A9-9AAC-4147-A7C8-478B0C383DF1}" type="presOf" srcId="{8D6EECF3-E9BA-4B13-849C-9552AD4C1F3C}" destId="{32ACBBD7-0519-4C1F-91C8-1CC80037B974}" srcOrd="1" destOrd="0" presId="urn:microsoft.com/office/officeart/2005/8/layout/process2"/>
    <dgm:cxn modelId="{6A3343AB-A34B-47AA-B64A-DF23A050FD11}" srcId="{1D67F0EB-176E-4380-93DA-6B36706C172F}" destId="{94597AA9-82C9-4889-8C00-1BFEC23B3454}" srcOrd="4" destOrd="0" parTransId="{B5CAB9A6-7374-4A6F-B3DD-2D7DBCBF2D65}" sibTransId="{90051642-5ED2-42D8-A336-58A0FF629D6A}"/>
    <dgm:cxn modelId="{1342FAAB-845F-4CB6-B119-E6B069D219ED}" type="presOf" srcId="{FAB51DB6-0188-40FC-9BDC-73563BF70ADD}" destId="{30470C9A-C50C-4747-908B-4DC76CF31002}" srcOrd="0" destOrd="0" presId="urn:microsoft.com/office/officeart/2005/8/layout/process2"/>
    <dgm:cxn modelId="{25512CD0-E9F1-415B-B7C8-BF69CA1B8753}" type="presOf" srcId="{8D6EECF3-E9BA-4B13-849C-9552AD4C1F3C}" destId="{FF66067B-45D8-4F27-9AD1-54AAE5CCCF7F}" srcOrd="0" destOrd="0" presId="urn:microsoft.com/office/officeart/2005/8/layout/process2"/>
    <dgm:cxn modelId="{17420B4F-C95F-48E3-A4C4-50EDCDEBDF4F}" type="presParOf" srcId="{39079E2F-1AF2-41E0-A542-CD50186F4B52}" destId="{6E2D043A-CFF5-47B3-9231-B52F1F64B4E8}" srcOrd="0" destOrd="0" presId="urn:microsoft.com/office/officeart/2005/8/layout/process2"/>
    <dgm:cxn modelId="{7E9F229D-EADD-4482-8815-590EF3CFB358}" type="presParOf" srcId="{39079E2F-1AF2-41E0-A542-CD50186F4B52}" destId="{8AAAC6A6-AA9D-47CF-8369-764A9AED9ACD}" srcOrd="1" destOrd="0" presId="urn:microsoft.com/office/officeart/2005/8/layout/process2"/>
    <dgm:cxn modelId="{CA3D4A07-94C2-46A4-8171-A7EC019EB606}" type="presParOf" srcId="{8AAAC6A6-AA9D-47CF-8369-764A9AED9ACD}" destId="{2876F7F1-88B8-4644-B531-8EBC33246424}" srcOrd="0" destOrd="0" presId="urn:microsoft.com/office/officeart/2005/8/layout/process2"/>
    <dgm:cxn modelId="{02FB9097-F49F-4B39-92DD-96D3A78B54F6}" type="presParOf" srcId="{39079E2F-1AF2-41E0-A542-CD50186F4B52}" destId="{774748EC-CD48-4B31-A46D-50FE073011E9}" srcOrd="2" destOrd="0" presId="urn:microsoft.com/office/officeart/2005/8/layout/process2"/>
    <dgm:cxn modelId="{877835E3-1A10-40EF-BF8A-E6357090A2F3}" type="presParOf" srcId="{39079E2F-1AF2-41E0-A542-CD50186F4B52}" destId="{4FEF99AE-BC1E-40F4-B5E6-3E922E71CAA6}" srcOrd="3" destOrd="0" presId="urn:microsoft.com/office/officeart/2005/8/layout/process2"/>
    <dgm:cxn modelId="{A7895739-B2E6-4536-AA86-45D7704550DC}" type="presParOf" srcId="{4FEF99AE-BC1E-40F4-B5E6-3E922E71CAA6}" destId="{92AE8927-DBBE-42F6-A34F-21D254AF2774}" srcOrd="0" destOrd="0" presId="urn:microsoft.com/office/officeart/2005/8/layout/process2"/>
    <dgm:cxn modelId="{F13927FE-002B-4B68-BC1D-7D824D3571AC}" type="presParOf" srcId="{39079E2F-1AF2-41E0-A542-CD50186F4B52}" destId="{30470C9A-C50C-4747-908B-4DC76CF31002}" srcOrd="4" destOrd="0" presId="urn:microsoft.com/office/officeart/2005/8/layout/process2"/>
    <dgm:cxn modelId="{4AD87E4D-A98A-4451-8E31-1F6B840B0F49}" type="presParOf" srcId="{39079E2F-1AF2-41E0-A542-CD50186F4B52}" destId="{FF66067B-45D8-4F27-9AD1-54AAE5CCCF7F}" srcOrd="5" destOrd="0" presId="urn:microsoft.com/office/officeart/2005/8/layout/process2"/>
    <dgm:cxn modelId="{86F05C59-6607-446D-BF22-FFB0A7F43D15}" type="presParOf" srcId="{FF66067B-45D8-4F27-9AD1-54AAE5CCCF7F}" destId="{32ACBBD7-0519-4C1F-91C8-1CC80037B974}" srcOrd="0" destOrd="0" presId="urn:microsoft.com/office/officeart/2005/8/layout/process2"/>
    <dgm:cxn modelId="{8DB10BBA-21D1-4C17-90F7-AB191B8EDAEE}" type="presParOf" srcId="{39079E2F-1AF2-41E0-A542-CD50186F4B52}" destId="{9989BEBA-97DF-46BF-9A10-9C897A6B0DAC}" srcOrd="6" destOrd="0" presId="urn:microsoft.com/office/officeart/2005/8/layout/process2"/>
    <dgm:cxn modelId="{FB7F130B-E0CA-4F48-9A56-02143D9AC796}" type="presParOf" srcId="{39079E2F-1AF2-41E0-A542-CD50186F4B52}" destId="{A9D7D2A9-F9ED-4362-BE6C-8A3BAB8958E4}" srcOrd="7" destOrd="0" presId="urn:microsoft.com/office/officeart/2005/8/layout/process2"/>
    <dgm:cxn modelId="{30C2948C-CC67-45E6-81A6-406F55E39FF8}" type="presParOf" srcId="{A9D7D2A9-F9ED-4362-BE6C-8A3BAB8958E4}" destId="{A02B234F-D5FB-4E99-BA05-F6EF80BDC94A}" srcOrd="0" destOrd="0" presId="urn:microsoft.com/office/officeart/2005/8/layout/process2"/>
    <dgm:cxn modelId="{5CBD3CC2-01E5-4ABE-8499-6AAC1FA9B0D8}" type="presParOf" srcId="{39079E2F-1AF2-41E0-A542-CD50186F4B52}" destId="{517CEA3A-6196-4020-9130-13D23D62FE3E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67F0EB-176E-4380-93DA-6B36706C172F}" type="doc">
      <dgm:prSet loTypeId="urn:microsoft.com/office/officeart/2005/8/layout/process2" loCatId="process" qsTypeId="urn:microsoft.com/office/officeart/2005/8/quickstyle/simple1" qsCatId="simple" csTypeId="urn:microsoft.com/office/officeart/2005/8/colors/colorful1#2" csCatId="colorful" phldr="1"/>
      <dgm:spPr/>
    </dgm:pt>
    <dgm:pt modelId="{50EB90BC-4173-4B4D-A452-E53CE3B37699}">
      <dgm:prSet phldrT="[Text]" custT="1"/>
      <dgm:spPr/>
      <dgm:t>
        <a:bodyPr/>
        <a:lstStyle/>
        <a:p>
          <a:r>
            <a:rPr lang="en-US" sz="2400" b="1" dirty="0"/>
            <a:t>List of MDR cases and a template for MDR presentation shared with districts </a:t>
          </a:r>
          <a:endParaRPr lang="en-IN" sz="2400" b="1" dirty="0"/>
        </a:p>
      </dgm:t>
    </dgm:pt>
    <dgm:pt modelId="{F8543439-C38D-43C6-A672-DC8E5B67BF30}" type="parTrans" cxnId="{488D0F8E-96EA-40D3-8C5C-9C478303A35B}">
      <dgm:prSet/>
      <dgm:spPr/>
      <dgm:t>
        <a:bodyPr/>
        <a:lstStyle/>
        <a:p>
          <a:endParaRPr lang="en-IN" sz="2400" b="1"/>
        </a:p>
      </dgm:t>
    </dgm:pt>
    <dgm:pt modelId="{976875D1-483F-4DA4-9892-B0596FEF6860}" type="sibTrans" cxnId="{488D0F8E-96EA-40D3-8C5C-9C478303A35B}">
      <dgm:prSet custT="1"/>
      <dgm:spPr/>
      <dgm:t>
        <a:bodyPr/>
        <a:lstStyle/>
        <a:p>
          <a:endParaRPr lang="en-IN" sz="2400" b="1"/>
        </a:p>
      </dgm:t>
    </dgm:pt>
    <dgm:pt modelId="{FAB51DB6-0188-40FC-9BDC-73563BF70ADD}">
      <dgm:prSet phldrT="[Text]" custT="1"/>
      <dgm:spPr/>
      <dgm:t>
        <a:bodyPr/>
        <a:lstStyle/>
        <a:p>
          <a:r>
            <a:rPr lang="en-US" sz="2400" b="1" dirty="0"/>
            <a:t>Districts conduct CBMDR, FBMDR and share findings in presentation form</a:t>
          </a:r>
          <a:endParaRPr lang="en-IN" sz="2400" b="1" dirty="0"/>
        </a:p>
      </dgm:t>
    </dgm:pt>
    <dgm:pt modelId="{3670698D-6F83-4BFB-B3B2-0A202A5BC59E}" type="parTrans" cxnId="{DDD8991E-58B7-4AEE-AF0D-F1AD791E29AD}">
      <dgm:prSet/>
      <dgm:spPr/>
      <dgm:t>
        <a:bodyPr/>
        <a:lstStyle/>
        <a:p>
          <a:endParaRPr lang="en-IN" sz="2400" b="1"/>
        </a:p>
      </dgm:t>
    </dgm:pt>
    <dgm:pt modelId="{8D6EECF3-E9BA-4B13-849C-9552AD4C1F3C}" type="sibTrans" cxnId="{DDD8991E-58B7-4AEE-AF0D-F1AD791E29AD}">
      <dgm:prSet custT="1"/>
      <dgm:spPr/>
      <dgm:t>
        <a:bodyPr/>
        <a:lstStyle/>
        <a:p>
          <a:endParaRPr lang="en-IN" sz="2400" b="1"/>
        </a:p>
      </dgm:t>
    </dgm:pt>
    <dgm:pt modelId="{00580E1F-F172-48DD-99C4-F9A81F9F4813}">
      <dgm:prSet phldrT="[Text]" custT="1"/>
      <dgm:spPr/>
      <dgm:t>
        <a:bodyPr/>
        <a:lstStyle/>
        <a:p>
          <a:r>
            <a:rPr lang="en-US" sz="2400" b="1" dirty="0"/>
            <a:t>Every month two maternal death cases (mostly with preventable cause) per division are identified for state level review</a:t>
          </a:r>
          <a:endParaRPr lang="en-IN" sz="2400" b="1" dirty="0"/>
        </a:p>
      </dgm:t>
    </dgm:pt>
    <dgm:pt modelId="{F10A850D-ACD1-412D-BC80-16EFD0F8718A}" type="sibTrans" cxnId="{D956E28A-F614-495F-AC9E-0170576A98AB}">
      <dgm:prSet custT="1"/>
      <dgm:spPr/>
      <dgm:t>
        <a:bodyPr/>
        <a:lstStyle/>
        <a:p>
          <a:endParaRPr lang="en-IN" sz="2400" b="1"/>
        </a:p>
      </dgm:t>
    </dgm:pt>
    <dgm:pt modelId="{C9B1AD71-38E4-4BEB-8EA9-A9C824E7CC71}" type="parTrans" cxnId="{D956E28A-F614-495F-AC9E-0170576A98AB}">
      <dgm:prSet/>
      <dgm:spPr/>
      <dgm:t>
        <a:bodyPr/>
        <a:lstStyle/>
        <a:p>
          <a:endParaRPr lang="en-IN" sz="2400" b="1"/>
        </a:p>
      </dgm:t>
    </dgm:pt>
    <dgm:pt modelId="{4A2CE819-7139-457C-8486-2CFDF6E30F93}">
      <dgm:prSet custT="1"/>
      <dgm:spPr/>
      <dgm:t>
        <a:bodyPr/>
        <a:lstStyle/>
        <a:p>
          <a:r>
            <a:rPr lang="en-US" sz="2400" b="1" dirty="0"/>
            <a:t>State level officers review the cases based on supporting documents  prior to MDSR meeting</a:t>
          </a:r>
          <a:endParaRPr lang="en-IN" sz="2400" b="1" dirty="0"/>
        </a:p>
      </dgm:t>
    </dgm:pt>
    <dgm:pt modelId="{789AF8A7-32F4-440B-9C91-CD22662DEC1A}" type="parTrans" cxnId="{20401CF1-093D-4D4F-B887-4D8D4A2FD66A}">
      <dgm:prSet/>
      <dgm:spPr/>
      <dgm:t>
        <a:bodyPr/>
        <a:lstStyle/>
        <a:p>
          <a:endParaRPr lang="en-IN" sz="2400" b="1"/>
        </a:p>
      </dgm:t>
    </dgm:pt>
    <dgm:pt modelId="{E84443B5-A6A0-4CD6-A0B5-9BBC9AFCC047}" type="sibTrans" cxnId="{20401CF1-093D-4D4F-B887-4D8D4A2FD66A}">
      <dgm:prSet custT="1"/>
      <dgm:spPr/>
      <dgm:t>
        <a:bodyPr/>
        <a:lstStyle/>
        <a:p>
          <a:endParaRPr lang="en-IN" sz="2400" b="1"/>
        </a:p>
      </dgm:t>
    </dgm:pt>
    <dgm:pt modelId="{AA7BC0BC-5AC5-4FCC-BADB-2C803AC1D122}">
      <dgm:prSet custT="1"/>
      <dgm:spPr/>
      <dgm:t>
        <a:bodyPr/>
        <a:lstStyle/>
        <a:p>
          <a:r>
            <a:rPr lang="en-US" sz="2400" b="1" dirty="0"/>
            <a:t>District level officers present the case during state level Maternal death review </a:t>
          </a:r>
          <a:endParaRPr lang="en-IN" sz="2400" b="1" dirty="0"/>
        </a:p>
      </dgm:t>
    </dgm:pt>
    <dgm:pt modelId="{DE1EF360-A047-4564-940C-27DA6CA40919}" type="parTrans" cxnId="{72610134-3C7C-482D-BE61-84FE6F0F04C7}">
      <dgm:prSet/>
      <dgm:spPr/>
      <dgm:t>
        <a:bodyPr/>
        <a:lstStyle/>
        <a:p>
          <a:endParaRPr lang="en-IN" sz="2400" b="1"/>
        </a:p>
      </dgm:t>
    </dgm:pt>
    <dgm:pt modelId="{6AF6895F-A64E-45ED-9A98-61541FD0D8E6}" type="sibTrans" cxnId="{72610134-3C7C-482D-BE61-84FE6F0F04C7}">
      <dgm:prSet/>
      <dgm:spPr/>
      <dgm:t>
        <a:bodyPr/>
        <a:lstStyle/>
        <a:p>
          <a:endParaRPr lang="en-IN" sz="2400" b="1"/>
        </a:p>
      </dgm:t>
    </dgm:pt>
    <dgm:pt modelId="{39079E2F-1AF2-41E0-A542-CD50186F4B52}" type="pres">
      <dgm:prSet presAssocID="{1D67F0EB-176E-4380-93DA-6B36706C172F}" presName="linearFlow" presStyleCnt="0">
        <dgm:presLayoutVars>
          <dgm:resizeHandles val="exact"/>
        </dgm:presLayoutVars>
      </dgm:prSet>
      <dgm:spPr/>
    </dgm:pt>
    <dgm:pt modelId="{6E2D043A-CFF5-47B3-9231-B52F1F64B4E8}" type="pres">
      <dgm:prSet presAssocID="{00580E1F-F172-48DD-99C4-F9A81F9F4813}" presName="node" presStyleLbl="node1" presStyleIdx="0" presStyleCnt="5" custScaleX="514445">
        <dgm:presLayoutVars>
          <dgm:bulletEnabled val="1"/>
        </dgm:presLayoutVars>
      </dgm:prSet>
      <dgm:spPr/>
    </dgm:pt>
    <dgm:pt modelId="{8AAAC6A6-AA9D-47CF-8369-764A9AED9ACD}" type="pres">
      <dgm:prSet presAssocID="{F10A850D-ACD1-412D-BC80-16EFD0F8718A}" presName="sibTrans" presStyleLbl="sibTrans2D1" presStyleIdx="0" presStyleCnt="4"/>
      <dgm:spPr/>
    </dgm:pt>
    <dgm:pt modelId="{2876F7F1-88B8-4644-B531-8EBC33246424}" type="pres">
      <dgm:prSet presAssocID="{F10A850D-ACD1-412D-BC80-16EFD0F8718A}" presName="connectorText" presStyleLbl="sibTrans2D1" presStyleIdx="0" presStyleCnt="4"/>
      <dgm:spPr/>
    </dgm:pt>
    <dgm:pt modelId="{774748EC-CD48-4B31-A46D-50FE073011E9}" type="pres">
      <dgm:prSet presAssocID="{50EB90BC-4173-4B4D-A452-E53CE3B37699}" presName="node" presStyleLbl="node1" presStyleIdx="1" presStyleCnt="5" custScaleX="514445">
        <dgm:presLayoutVars>
          <dgm:bulletEnabled val="1"/>
        </dgm:presLayoutVars>
      </dgm:prSet>
      <dgm:spPr/>
    </dgm:pt>
    <dgm:pt modelId="{4FEF99AE-BC1E-40F4-B5E6-3E922E71CAA6}" type="pres">
      <dgm:prSet presAssocID="{976875D1-483F-4DA4-9892-B0596FEF6860}" presName="sibTrans" presStyleLbl="sibTrans2D1" presStyleIdx="1" presStyleCnt="4"/>
      <dgm:spPr/>
    </dgm:pt>
    <dgm:pt modelId="{92AE8927-DBBE-42F6-A34F-21D254AF2774}" type="pres">
      <dgm:prSet presAssocID="{976875D1-483F-4DA4-9892-B0596FEF6860}" presName="connectorText" presStyleLbl="sibTrans2D1" presStyleIdx="1" presStyleCnt="4"/>
      <dgm:spPr/>
    </dgm:pt>
    <dgm:pt modelId="{30470C9A-C50C-4747-908B-4DC76CF31002}" type="pres">
      <dgm:prSet presAssocID="{FAB51DB6-0188-40FC-9BDC-73563BF70ADD}" presName="node" presStyleLbl="node1" presStyleIdx="2" presStyleCnt="5" custScaleX="514445">
        <dgm:presLayoutVars>
          <dgm:bulletEnabled val="1"/>
        </dgm:presLayoutVars>
      </dgm:prSet>
      <dgm:spPr/>
    </dgm:pt>
    <dgm:pt modelId="{FF66067B-45D8-4F27-9AD1-54AAE5CCCF7F}" type="pres">
      <dgm:prSet presAssocID="{8D6EECF3-E9BA-4B13-849C-9552AD4C1F3C}" presName="sibTrans" presStyleLbl="sibTrans2D1" presStyleIdx="2" presStyleCnt="4"/>
      <dgm:spPr/>
    </dgm:pt>
    <dgm:pt modelId="{32ACBBD7-0519-4C1F-91C8-1CC80037B974}" type="pres">
      <dgm:prSet presAssocID="{8D6EECF3-E9BA-4B13-849C-9552AD4C1F3C}" presName="connectorText" presStyleLbl="sibTrans2D1" presStyleIdx="2" presStyleCnt="4"/>
      <dgm:spPr/>
    </dgm:pt>
    <dgm:pt modelId="{B0CEAC0F-BDC4-47C1-84CD-F6FCCED8B429}" type="pres">
      <dgm:prSet presAssocID="{4A2CE819-7139-457C-8486-2CFDF6E30F93}" presName="node" presStyleLbl="node1" presStyleIdx="3" presStyleCnt="5" custScaleX="514445">
        <dgm:presLayoutVars>
          <dgm:bulletEnabled val="1"/>
        </dgm:presLayoutVars>
      </dgm:prSet>
      <dgm:spPr/>
    </dgm:pt>
    <dgm:pt modelId="{E5EE52BD-9FA2-4CFD-90AD-B26A0160AAAC}" type="pres">
      <dgm:prSet presAssocID="{E84443B5-A6A0-4CD6-A0B5-9BBC9AFCC047}" presName="sibTrans" presStyleLbl="sibTrans2D1" presStyleIdx="3" presStyleCnt="4"/>
      <dgm:spPr/>
    </dgm:pt>
    <dgm:pt modelId="{627C46F4-041E-430D-ACF9-3D67049F1985}" type="pres">
      <dgm:prSet presAssocID="{E84443B5-A6A0-4CD6-A0B5-9BBC9AFCC047}" presName="connectorText" presStyleLbl="sibTrans2D1" presStyleIdx="3" presStyleCnt="4"/>
      <dgm:spPr/>
    </dgm:pt>
    <dgm:pt modelId="{6F92A48D-A793-4196-8D20-0B925351CF6A}" type="pres">
      <dgm:prSet presAssocID="{AA7BC0BC-5AC5-4FCC-BADB-2C803AC1D122}" presName="node" presStyleLbl="node1" presStyleIdx="4" presStyleCnt="5" custScaleX="514445">
        <dgm:presLayoutVars>
          <dgm:bulletEnabled val="1"/>
        </dgm:presLayoutVars>
      </dgm:prSet>
      <dgm:spPr/>
    </dgm:pt>
  </dgm:ptLst>
  <dgm:cxnLst>
    <dgm:cxn modelId="{EFD50600-7BB5-4786-A539-A261A2C43C41}" type="presOf" srcId="{976875D1-483F-4DA4-9892-B0596FEF6860}" destId="{4FEF99AE-BC1E-40F4-B5E6-3E922E71CAA6}" srcOrd="0" destOrd="0" presId="urn:microsoft.com/office/officeart/2005/8/layout/process2"/>
    <dgm:cxn modelId="{4278F205-C7A6-4680-ACF8-F0A583769DAC}" type="presOf" srcId="{F10A850D-ACD1-412D-BC80-16EFD0F8718A}" destId="{8AAAC6A6-AA9D-47CF-8369-764A9AED9ACD}" srcOrd="0" destOrd="0" presId="urn:microsoft.com/office/officeart/2005/8/layout/process2"/>
    <dgm:cxn modelId="{96440306-D59F-46FA-8F0A-80C3DC0F77EE}" type="presOf" srcId="{1D67F0EB-176E-4380-93DA-6B36706C172F}" destId="{39079E2F-1AF2-41E0-A542-CD50186F4B52}" srcOrd="0" destOrd="0" presId="urn:microsoft.com/office/officeart/2005/8/layout/process2"/>
    <dgm:cxn modelId="{C17F4516-AE33-4EA6-9001-F531605C88F9}" type="presOf" srcId="{00580E1F-F172-48DD-99C4-F9A81F9F4813}" destId="{6E2D043A-CFF5-47B3-9231-B52F1F64B4E8}" srcOrd="0" destOrd="0" presId="urn:microsoft.com/office/officeart/2005/8/layout/process2"/>
    <dgm:cxn modelId="{DDD8991E-58B7-4AEE-AF0D-F1AD791E29AD}" srcId="{1D67F0EB-176E-4380-93DA-6B36706C172F}" destId="{FAB51DB6-0188-40FC-9BDC-73563BF70ADD}" srcOrd="2" destOrd="0" parTransId="{3670698D-6F83-4BFB-B3B2-0A202A5BC59E}" sibTransId="{8D6EECF3-E9BA-4B13-849C-9552AD4C1F3C}"/>
    <dgm:cxn modelId="{EB04662D-1213-4A22-BEF1-5AD145B9A0D0}" type="presOf" srcId="{4A2CE819-7139-457C-8486-2CFDF6E30F93}" destId="{B0CEAC0F-BDC4-47C1-84CD-F6FCCED8B429}" srcOrd="0" destOrd="0" presId="urn:microsoft.com/office/officeart/2005/8/layout/process2"/>
    <dgm:cxn modelId="{EC90EE30-5BBB-4D1E-AB22-5D23C2DE2B02}" type="presOf" srcId="{E84443B5-A6A0-4CD6-A0B5-9BBC9AFCC047}" destId="{627C46F4-041E-430D-ACF9-3D67049F1985}" srcOrd="1" destOrd="0" presId="urn:microsoft.com/office/officeart/2005/8/layout/process2"/>
    <dgm:cxn modelId="{72610134-3C7C-482D-BE61-84FE6F0F04C7}" srcId="{1D67F0EB-176E-4380-93DA-6B36706C172F}" destId="{AA7BC0BC-5AC5-4FCC-BADB-2C803AC1D122}" srcOrd="4" destOrd="0" parTransId="{DE1EF360-A047-4564-940C-27DA6CA40919}" sibTransId="{6AF6895F-A64E-45ED-9A98-61541FD0D8E6}"/>
    <dgm:cxn modelId="{99CEDB42-7BC7-4200-8CEF-5BA8E1D15AB4}" type="presOf" srcId="{AA7BC0BC-5AC5-4FCC-BADB-2C803AC1D122}" destId="{6F92A48D-A793-4196-8D20-0B925351CF6A}" srcOrd="0" destOrd="0" presId="urn:microsoft.com/office/officeart/2005/8/layout/process2"/>
    <dgm:cxn modelId="{532A8058-247E-408B-AC5E-94C5D6B1BDDF}" type="presOf" srcId="{976875D1-483F-4DA4-9892-B0596FEF6860}" destId="{92AE8927-DBBE-42F6-A34F-21D254AF2774}" srcOrd="1" destOrd="0" presId="urn:microsoft.com/office/officeart/2005/8/layout/process2"/>
    <dgm:cxn modelId="{D8D04984-FE27-4554-B1C1-19EC07F56EF1}" type="presOf" srcId="{F10A850D-ACD1-412D-BC80-16EFD0F8718A}" destId="{2876F7F1-88B8-4644-B531-8EBC33246424}" srcOrd="1" destOrd="0" presId="urn:microsoft.com/office/officeart/2005/8/layout/process2"/>
    <dgm:cxn modelId="{D956E28A-F614-495F-AC9E-0170576A98AB}" srcId="{1D67F0EB-176E-4380-93DA-6B36706C172F}" destId="{00580E1F-F172-48DD-99C4-F9A81F9F4813}" srcOrd="0" destOrd="0" parTransId="{C9B1AD71-38E4-4BEB-8EA9-A9C824E7CC71}" sibTransId="{F10A850D-ACD1-412D-BC80-16EFD0F8718A}"/>
    <dgm:cxn modelId="{488D0F8E-96EA-40D3-8C5C-9C478303A35B}" srcId="{1D67F0EB-176E-4380-93DA-6B36706C172F}" destId="{50EB90BC-4173-4B4D-A452-E53CE3B37699}" srcOrd="1" destOrd="0" parTransId="{F8543439-C38D-43C6-A672-DC8E5B67BF30}" sibTransId="{976875D1-483F-4DA4-9892-B0596FEF6860}"/>
    <dgm:cxn modelId="{BC11338F-A29F-4552-B53A-8FD91B5121CA}" type="presOf" srcId="{50EB90BC-4173-4B4D-A452-E53CE3B37699}" destId="{774748EC-CD48-4B31-A46D-50FE073011E9}" srcOrd="0" destOrd="0" presId="urn:microsoft.com/office/officeart/2005/8/layout/process2"/>
    <dgm:cxn modelId="{78EBB3A9-9AAC-4147-A7C8-478B0C383DF1}" type="presOf" srcId="{8D6EECF3-E9BA-4B13-849C-9552AD4C1F3C}" destId="{32ACBBD7-0519-4C1F-91C8-1CC80037B974}" srcOrd="1" destOrd="0" presId="urn:microsoft.com/office/officeart/2005/8/layout/process2"/>
    <dgm:cxn modelId="{1342FAAB-845F-4CB6-B119-E6B069D219ED}" type="presOf" srcId="{FAB51DB6-0188-40FC-9BDC-73563BF70ADD}" destId="{30470C9A-C50C-4747-908B-4DC76CF31002}" srcOrd="0" destOrd="0" presId="urn:microsoft.com/office/officeart/2005/8/layout/process2"/>
    <dgm:cxn modelId="{39A41EC4-7DAA-44E8-848D-162BE0D5FF00}" type="presOf" srcId="{E84443B5-A6A0-4CD6-A0B5-9BBC9AFCC047}" destId="{E5EE52BD-9FA2-4CFD-90AD-B26A0160AAAC}" srcOrd="0" destOrd="0" presId="urn:microsoft.com/office/officeart/2005/8/layout/process2"/>
    <dgm:cxn modelId="{25512CD0-E9F1-415B-B7C8-BF69CA1B8753}" type="presOf" srcId="{8D6EECF3-E9BA-4B13-849C-9552AD4C1F3C}" destId="{FF66067B-45D8-4F27-9AD1-54AAE5CCCF7F}" srcOrd="0" destOrd="0" presId="urn:microsoft.com/office/officeart/2005/8/layout/process2"/>
    <dgm:cxn modelId="{20401CF1-093D-4D4F-B887-4D8D4A2FD66A}" srcId="{1D67F0EB-176E-4380-93DA-6B36706C172F}" destId="{4A2CE819-7139-457C-8486-2CFDF6E30F93}" srcOrd="3" destOrd="0" parTransId="{789AF8A7-32F4-440B-9C91-CD22662DEC1A}" sibTransId="{E84443B5-A6A0-4CD6-A0B5-9BBC9AFCC047}"/>
    <dgm:cxn modelId="{17420B4F-C95F-48E3-A4C4-50EDCDEBDF4F}" type="presParOf" srcId="{39079E2F-1AF2-41E0-A542-CD50186F4B52}" destId="{6E2D043A-CFF5-47B3-9231-B52F1F64B4E8}" srcOrd="0" destOrd="0" presId="urn:microsoft.com/office/officeart/2005/8/layout/process2"/>
    <dgm:cxn modelId="{7E9F229D-EADD-4482-8815-590EF3CFB358}" type="presParOf" srcId="{39079E2F-1AF2-41E0-A542-CD50186F4B52}" destId="{8AAAC6A6-AA9D-47CF-8369-764A9AED9ACD}" srcOrd="1" destOrd="0" presId="urn:microsoft.com/office/officeart/2005/8/layout/process2"/>
    <dgm:cxn modelId="{CA3D4A07-94C2-46A4-8171-A7EC019EB606}" type="presParOf" srcId="{8AAAC6A6-AA9D-47CF-8369-764A9AED9ACD}" destId="{2876F7F1-88B8-4644-B531-8EBC33246424}" srcOrd="0" destOrd="0" presId="urn:microsoft.com/office/officeart/2005/8/layout/process2"/>
    <dgm:cxn modelId="{02FB9097-F49F-4B39-92DD-96D3A78B54F6}" type="presParOf" srcId="{39079E2F-1AF2-41E0-A542-CD50186F4B52}" destId="{774748EC-CD48-4B31-A46D-50FE073011E9}" srcOrd="2" destOrd="0" presId="urn:microsoft.com/office/officeart/2005/8/layout/process2"/>
    <dgm:cxn modelId="{877835E3-1A10-40EF-BF8A-E6357090A2F3}" type="presParOf" srcId="{39079E2F-1AF2-41E0-A542-CD50186F4B52}" destId="{4FEF99AE-BC1E-40F4-B5E6-3E922E71CAA6}" srcOrd="3" destOrd="0" presId="urn:microsoft.com/office/officeart/2005/8/layout/process2"/>
    <dgm:cxn modelId="{A7895739-B2E6-4536-AA86-45D7704550DC}" type="presParOf" srcId="{4FEF99AE-BC1E-40F4-B5E6-3E922E71CAA6}" destId="{92AE8927-DBBE-42F6-A34F-21D254AF2774}" srcOrd="0" destOrd="0" presId="urn:microsoft.com/office/officeart/2005/8/layout/process2"/>
    <dgm:cxn modelId="{F13927FE-002B-4B68-BC1D-7D824D3571AC}" type="presParOf" srcId="{39079E2F-1AF2-41E0-A542-CD50186F4B52}" destId="{30470C9A-C50C-4747-908B-4DC76CF31002}" srcOrd="4" destOrd="0" presId="urn:microsoft.com/office/officeart/2005/8/layout/process2"/>
    <dgm:cxn modelId="{4AD87E4D-A98A-4451-8E31-1F6B840B0F49}" type="presParOf" srcId="{39079E2F-1AF2-41E0-A542-CD50186F4B52}" destId="{FF66067B-45D8-4F27-9AD1-54AAE5CCCF7F}" srcOrd="5" destOrd="0" presId="urn:microsoft.com/office/officeart/2005/8/layout/process2"/>
    <dgm:cxn modelId="{86F05C59-6607-446D-BF22-FFB0A7F43D15}" type="presParOf" srcId="{FF66067B-45D8-4F27-9AD1-54AAE5CCCF7F}" destId="{32ACBBD7-0519-4C1F-91C8-1CC80037B974}" srcOrd="0" destOrd="0" presId="urn:microsoft.com/office/officeart/2005/8/layout/process2"/>
    <dgm:cxn modelId="{7B91A221-B552-4A67-8FA3-A24306AA29B9}" type="presParOf" srcId="{39079E2F-1AF2-41E0-A542-CD50186F4B52}" destId="{B0CEAC0F-BDC4-47C1-84CD-F6FCCED8B429}" srcOrd="6" destOrd="0" presId="urn:microsoft.com/office/officeart/2005/8/layout/process2"/>
    <dgm:cxn modelId="{5D7A39CA-53D5-45EA-A59D-7134E549CE15}" type="presParOf" srcId="{39079E2F-1AF2-41E0-A542-CD50186F4B52}" destId="{E5EE52BD-9FA2-4CFD-90AD-B26A0160AAAC}" srcOrd="7" destOrd="0" presId="urn:microsoft.com/office/officeart/2005/8/layout/process2"/>
    <dgm:cxn modelId="{039B72FB-CD4F-4163-8015-B7C79DCC6E65}" type="presParOf" srcId="{E5EE52BD-9FA2-4CFD-90AD-B26A0160AAAC}" destId="{627C46F4-041E-430D-ACF9-3D67049F1985}" srcOrd="0" destOrd="0" presId="urn:microsoft.com/office/officeart/2005/8/layout/process2"/>
    <dgm:cxn modelId="{BA585479-A68B-4A08-A14A-30E3A7F91CC4}" type="presParOf" srcId="{39079E2F-1AF2-41E0-A542-CD50186F4B52}" destId="{6F92A48D-A793-4196-8D20-0B925351CF6A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67F0EB-176E-4380-93DA-6B36706C172F}" type="doc">
      <dgm:prSet loTypeId="urn:microsoft.com/office/officeart/2005/8/layout/process2" loCatId="process" qsTypeId="urn:microsoft.com/office/officeart/2005/8/quickstyle/simple1" qsCatId="simple" csTypeId="urn:microsoft.com/office/officeart/2005/8/colors/colorful1#3" csCatId="colorful" phldr="1"/>
      <dgm:spPr/>
    </dgm:pt>
    <dgm:pt modelId="{50EB90BC-4173-4B4D-A452-E53CE3B37699}">
      <dgm:prSet phldrT="[Text]" custT="1"/>
      <dgm:spPr/>
      <dgm:t>
        <a:bodyPr/>
        <a:lstStyle/>
        <a:p>
          <a:r>
            <a:rPr lang="en-US" sz="2800" b="1" dirty="0"/>
            <a:t>Districts share the brief description of management  of near miss cases </a:t>
          </a:r>
          <a:endParaRPr lang="en-IN" sz="2800" b="1" dirty="0"/>
        </a:p>
      </dgm:t>
    </dgm:pt>
    <dgm:pt modelId="{F8543439-C38D-43C6-A672-DC8E5B67BF30}" type="parTrans" cxnId="{488D0F8E-96EA-40D3-8C5C-9C478303A35B}">
      <dgm:prSet/>
      <dgm:spPr/>
      <dgm:t>
        <a:bodyPr/>
        <a:lstStyle/>
        <a:p>
          <a:endParaRPr lang="en-IN" sz="2800" b="1"/>
        </a:p>
      </dgm:t>
    </dgm:pt>
    <dgm:pt modelId="{976875D1-483F-4DA4-9892-B0596FEF6860}" type="sibTrans" cxnId="{488D0F8E-96EA-40D3-8C5C-9C478303A35B}">
      <dgm:prSet custT="1"/>
      <dgm:spPr/>
      <dgm:t>
        <a:bodyPr/>
        <a:lstStyle/>
        <a:p>
          <a:endParaRPr lang="en-IN" sz="2800" b="1"/>
        </a:p>
      </dgm:t>
    </dgm:pt>
    <dgm:pt modelId="{FAB51DB6-0188-40FC-9BDC-73563BF70ADD}">
      <dgm:prSet phldrT="[Text]" custT="1"/>
      <dgm:spPr/>
      <dgm:t>
        <a:bodyPr/>
        <a:lstStyle/>
        <a:p>
          <a:r>
            <a:rPr lang="en-US" sz="2800" b="1" dirty="0"/>
            <a:t>Selection of  two near-miss cases </a:t>
          </a:r>
          <a:endParaRPr lang="en-IN" sz="2800" b="1" dirty="0"/>
        </a:p>
      </dgm:t>
    </dgm:pt>
    <dgm:pt modelId="{3670698D-6F83-4BFB-B3B2-0A202A5BC59E}" type="parTrans" cxnId="{DDD8991E-58B7-4AEE-AF0D-F1AD791E29AD}">
      <dgm:prSet/>
      <dgm:spPr/>
      <dgm:t>
        <a:bodyPr/>
        <a:lstStyle/>
        <a:p>
          <a:endParaRPr lang="en-IN" sz="2800" b="1"/>
        </a:p>
      </dgm:t>
    </dgm:pt>
    <dgm:pt modelId="{8D6EECF3-E9BA-4B13-849C-9552AD4C1F3C}" type="sibTrans" cxnId="{DDD8991E-58B7-4AEE-AF0D-F1AD791E29AD}">
      <dgm:prSet custT="1"/>
      <dgm:spPr/>
      <dgm:t>
        <a:bodyPr/>
        <a:lstStyle/>
        <a:p>
          <a:endParaRPr lang="en-IN" sz="2800" b="1"/>
        </a:p>
      </dgm:t>
    </dgm:pt>
    <dgm:pt modelId="{00580E1F-F172-48DD-99C4-F9A81F9F4813}">
      <dgm:prSet phldrT="[Text]" custT="1"/>
      <dgm:spPr/>
      <dgm:t>
        <a:bodyPr/>
        <a:lstStyle/>
        <a:p>
          <a:r>
            <a:rPr lang="en-US" sz="2800" b="1" dirty="0"/>
            <a:t>Details of Near-miss cases invited from districts </a:t>
          </a:r>
          <a:endParaRPr lang="en-IN" sz="2800" b="1" dirty="0"/>
        </a:p>
      </dgm:t>
    </dgm:pt>
    <dgm:pt modelId="{F10A850D-ACD1-412D-BC80-16EFD0F8718A}" type="sibTrans" cxnId="{D956E28A-F614-495F-AC9E-0170576A98AB}">
      <dgm:prSet custT="1"/>
      <dgm:spPr/>
      <dgm:t>
        <a:bodyPr/>
        <a:lstStyle/>
        <a:p>
          <a:endParaRPr lang="en-IN" sz="2800" b="1"/>
        </a:p>
      </dgm:t>
    </dgm:pt>
    <dgm:pt modelId="{C9B1AD71-38E4-4BEB-8EA9-A9C824E7CC71}" type="parTrans" cxnId="{D956E28A-F614-495F-AC9E-0170576A98AB}">
      <dgm:prSet/>
      <dgm:spPr/>
      <dgm:t>
        <a:bodyPr/>
        <a:lstStyle/>
        <a:p>
          <a:endParaRPr lang="en-IN" sz="2800" b="1"/>
        </a:p>
      </dgm:t>
    </dgm:pt>
    <dgm:pt modelId="{AA7BC0BC-5AC5-4FCC-BADB-2C803AC1D122}">
      <dgm:prSet custT="1"/>
      <dgm:spPr/>
      <dgm:t>
        <a:bodyPr/>
        <a:lstStyle/>
        <a:p>
          <a:r>
            <a:rPr lang="en-US" sz="2800" b="1" dirty="0"/>
            <a:t>Treating Doctors and Nursing Staff present the case</a:t>
          </a:r>
          <a:endParaRPr lang="en-IN" sz="2800" b="1" dirty="0"/>
        </a:p>
      </dgm:t>
    </dgm:pt>
    <dgm:pt modelId="{DE1EF360-A047-4564-940C-27DA6CA40919}" type="parTrans" cxnId="{72610134-3C7C-482D-BE61-84FE6F0F04C7}">
      <dgm:prSet/>
      <dgm:spPr/>
      <dgm:t>
        <a:bodyPr/>
        <a:lstStyle/>
        <a:p>
          <a:endParaRPr lang="en-IN" sz="2800" b="1"/>
        </a:p>
      </dgm:t>
    </dgm:pt>
    <dgm:pt modelId="{6AF6895F-A64E-45ED-9A98-61541FD0D8E6}" type="sibTrans" cxnId="{72610134-3C7C-482D-BE61-84FE6F0F04C7}">
      <dgm:prSet/>
      <dgm:spPr/>
      <dgm:t>
        <a:bodyPr/>
        <a:lstStyle/>
        <a:p>
          <a:endParaRPr lang="en-IN" sz="2800" b="1"/>
        </a:p>
      </dgm:t>
    </dgm:pt>
    <dgm:pt modelId="{39079E2F-1AF2-41E0-A542-CD50186F4B52}" type="pres">
      <dgm:prSet presAssocID="{1D67F0EB-176E-4380-93DA-6B36706C172F}" presName="linearFlow" presStyleCnt="0">
        <dgm:presLayoutVars>
          <dgm:resizeHandles val="exact"/>
        </dgm:presLayoutVars>
      </dgm:prSet>
      <dgm:spPr/>
    </dgm:pt>
    <dgm:pt modelId="{6E2D043A-CFF5-47B3-9231-B52F1F64B4E8}" type="pres">
      <dgm:prSet presAssocID="{00580E1F-F172-48DD-99C4-F9A81F9F4813}" presName="node" presStyleLbl="node1" presStyleIdx="0" presStyleCnt="4" custScaleX="514445">
        <dgm:presLayoutVars>
          <dgm:bulletEnabled val="1"/>
        </dgm:presLayoutVars>
      </dgm:prSet>
      <dgm:spPr/>
    </dgm:pt>
    <dgm:pt modelId="{8AAAC6A6-AA9D-47CF-8369-764A9AED9ACD}" type="pres">
      <dgm:prSet presAssocID="{F10A850D-ACD1-412D-BC80-16EFD0F8718A}" presName="sibTrans" presStyleLbl="sibTrans2D1" presStyleIdx="0" presStyleCnt="3"/>
      <dgm:spPr/>
    </dgm:pt>
    <dgm:pt modelId="{2876F7F1-88B8-4644-B531-8EBC33246424}" type="pres">
      <dgm:prSet presAssocID="{F10A850D-ACD1-412D-BC80-16EFD0F8718A}" presName="connectorText" presStyleLbl="sibTrans2D1" presStyleIdx="0" presStyleCnt="3"/>
      <dgm:spPr/>
    </dgm:pt>
    <dgm:pt modelId="{774748EC-CD48-4B31-A46D-50FE073011E9}" type="pres">
      <dgm:prSet presAssocID="{50EB90BC-4173-4B4D-A452-E53CE3B37699}" presName="node" presStyleLbl="node1" presStyleIdx="1" presStyleCnt="4" custScaleX="514445">
        <dgm:presLayoutVars>
          <dgm:bulletEnabled val="1"/>
        </dgm:presLayoutVars>
      </dgm:prSet>
      <dgm:spPr/>
    </dgm:pt>
    <dgm:pt modelId="{4FEF99AE-BC1E-40F4-B5E6-3E922E71CAA6}" type="pres">
      <dgm:prSet presAssocID="{976875D1-483F-4DA4-9892-B0596FEF6860}" presName="sibTrans" presStyleLbl="sibTrans2D1" presStyleIdx="1" presStyleCnt="3"/>
      <dgm:spPr/>
    </dgm:pt>
    <dgm:pt modelId="{92AE8927-DBBE-42F6-A34F-21D254AF2774}" type="pres">
      <dgm:prSet presAssocID="{976875D1-483F-4DA4-9892-B0596FEF6860}" presName="connectorText" presStyleLbl="sibTrans2D1" presStyleIdx="1" presStyleCnt="3"/>
      <dgm:spPr/>
    </dgm:pt>
    <dgm:pt modelId="{30470C9A-C50C-4747-908B-4DC76CF31002}" type="pres">
      <dgm:prSet presAssocID="{FAB51DB6-0188-40FC-9BDC-73563BF70ADD}" presName="node" presStyleLbl="node1" presStyleIdx="2" presStyleCnt="4" custScaleX="514445">
        <dgm:presLayoutVars>
          <dgm:bulletEnabled val="1"/>
        </dgm:presLayoutVars>
      </dgm:prSet>
      <dgm:spPr/>
    </dgm:pt>
    <dgm:pt modelId="{FF66067B-45D8-4F27-9AD1-54AAE5CCCF7F}" type="pres">
      <dgm:prSet presAssocID="{8D6EECF3-E9BA-4B13-849C-9552AD4C1F3C}" presName="sibTrans" presStyleLbl="sibTrans2D1" presStyleIdx="2" presStyleCnt="3"/>
      <dgm:spPr/>
    </dgm:pt>
    <dgm:pt modelId="{32ACBBD7-0519-4C1F-91C8-1CC80037B974}" type="pres">
      <dgm:prSet presAssocID="{8D6EECF3-E9BA-4B13-849C-9552AD4C1F3C}" presName="connectorText" presStyleLbl="sibTrans2D1" presStyleIdx="2" presStyleCnt="3"/>
      <dgm:spPr/>
    </dgm:pt>
    <dgm:pt modelId="{6F92A48D-A793-4196-8D20-0B925351CF6A}" type="pres">
      <dgm:prSet presAssocID="{AA7BC0BC-5AC5-4FCC-BADB-2C803AC1D122}" presName="node" presStyleLbl="node1" presStyleIdx="3" presStyleCnt="4" custScaleX="514445">
        <dgm:presLayoutVars>
          <dgm:bulletEnabled val="1"/>
        </dgm:presLayoutVars>
      </dgm:prSet>
      <dgm:spPr/>
    </dgm:pt>
  </dgm:ptLst>
  <dgm:cxnLst>
    <dgm:cxn modelId="{EFD50600-7BB5-4786-A539-A261A2C43C41}" type="presOf" srcId="{976875D1-483F-4DA4-9892-B0596FEF6860}" destId="{4FEF99AE-BC1E-40F4-B5E6-3E922E71CAA6}" srcOrd="0" destOrd="0" presId="urn:microsoft.com/office/officeart/2005/8/layout/process2"/>
    <dgm:cxn modelId="{4278F205-C7A6-4680-ACF8-F0A583769DAC}" type="presOf" srcId="{F10A850D-ACD1-412D-BC80-16EFD0F8718A}" destId="{8AAAC6A6-AA9D-47CF-8369-764A9AED9ACD}" srcOrd="0" destOrd="0" presId="urn:microsoft.com/office/officeart/2005/8/layout/process2"/>
    <dgm:cxn modelId="{96440306-D59F-46FA-8F0A-80C3DC0F77EE}" type="presOf" srcId="{1D67F0EB-176E-4380-93DA-6B36706C172F}" destId="{39079E2F-1AF2-41E0-A542-CD50186F4B52}" srcOrd="0" destOrd="0" presId="urn:microsoft.com/office/officeart/2005/8/layout/process2"/>
    <dgm:cxn modelId="{C17F4516-AE33-4EA6-9001-F531605C88F9}" type="presOf" srcId="{00580E1F-F172-48DD-99C4-F9A81F9F4813}" destId="{6E2D043A-CFF5-47B3-9231-B52F1F64B4E8}" srcOrd="0" destOrd="0" presId="urn:microsoft.com/office/officeart/2005/8/layout/process2"/>
    <dgm:cxn modelId="{DDD8991E-58B7-4AEE-AF0D-F1AD791E29AD}" srcId="{1D67F0EB-176E-4380-93DA-6B36706C172F}" destId="{FAB51DB6-0188-40FC-9BDC-73563BF70ADD}" srcOrd="2" destOrd="0" parTransId="{3670698D-6F83-4BFB-B3B2-0A202A5BC59E}" sibTransId="{8D6EECF3-E9BA-4B13-849C-9552AD4C1F3C}"/>
    <dgm:cxn modelId="{72610134-3C7C-482D-BE61-84FE6F0F04C7}" srcId="{1D67F0EB-176E-4380-93DA-6B36706C172F}" destId="{AA7BC0BC-5AC5-4FCC-BADB-2C803AC1D122}" srcOrd="3" destOrd="0" parTransId="{DE1EF360-A047-4564-940C-27DA6CA40919}" sibTransId="{6AF6895F-A64E-45ED-9A98-61541FD0D8E6}"/>
    <dgm:cxn modelId="{99CEDB42-7BC7-4200-8CEF-5BA8E1D15AB4}" type="presOf" srcId="{AA7BC0BC-5AC5-4FCC-BADB-2C803AC1D122}" destId="{6F92A48D-A793-4196-8D20-0B925351CF6A}" srcOrd="0" destOrd="0" presId="urn:microsoft.com/office/officeart/2005/8/layout/process2"/>
    <dgm:cxn modelId="{532A8058-247E-408B-AC5E-94C5D6B1BDDF}" type="presOf" srcId="{976875D1-483F-4DA4-9892-B0596FEF6860}" destId="{92AE8927-DBBE-42F6-A34F-21D254AF2774}" srcOrd="1" destOrd="0" presId="urn:microsoft.com/office/officeart/2005/8/layout/process2"/>
    <dgm:cxn modelId="{D8D04984-FE27-4554-B1C1-19EC07F56EF1}" type="presOf" srcId="{F10A850D-ACD1-412D-BC80-16EFD0F8718A}" destId="{2876F7F1-88B8-4644-B531-8EBC33246424}" srcOrd="1" destOrd="0" presId="urn:microsoft.com/office/officeart/2005/8/layout/process2"/>
    <dgm:cxn modelId="{D956E28A-F614-495F-AC9E-0170576A98AB}" srcId="{1D67F0EB-176E-4380-93DA-6B36706C172F}" destId="{00580E1F-F172-48DD-99C4-F9A81F9F4813}" srcOrd="0" destOrd="0" parTransId="{C9B1AD71-38E4-4BEB-8EA9-A9C824E7CC71}" sibTransId="{F10A850D-ACD1-412D-BC80-16EFD0F8718A}"/>
    <dgm:cxn modelId="{488D0F8E-96EA-40D3-8C5C-9C478303A35B}" srcId="{1D67F0EB-176E-4380-93DA-6B36706C172F}" destId="{50EB90BC-4173-4B4D-A452-E53CE3B37699}" srcOrd="1" destOrd="0" parTransId="{F8543439-C38D-43C6-A672-DC8E5B67BF30}" sibTransId="{976875D1-483F-4DA4-9892-B0596FEF6860}"/>
    <dgm:cxn modelId="{BC11338F-A29F-4552-B53A-8FD91B5121CA}" type="presOf" srcId="{50EB90BC-4173-4B4D-A452-E53CE3B37699}" destId="{774748EC-CD48-4B31-A46D-50FE073011E9}" srcOrd="0" destOrd="0" presId="urn:microsoft.com/office/officeart/2005/8/layout/process2"/>
    <dgm:cxn modelId="{78EBB3A9-9AAC-4147-A7C8-478B0C383DF1}" type="presOf" srcId="{8D6EECF3-E9BA-4B13-849C-9552AD4C1F3C}" destId="{32ACBBD7-0519-4C1F-91C8-1CC80037B974}" srcOrd="1" destOrd="0" presId="urn:microsoft.com/office/officeart/2005/8/layout/process2"/>
    <dgm:cxn modelId="{1342FAAB-845F-4CB6-B119-E6B069D219ED}" type="presOf" srcId="{FAB51DB6-0188-40FC-9BDC-73563BF70ADD}" destId="{30470C9A-C50C-4747-908B-4DC76CF31002}" srcOrd="0" destOrd="0" presId="urn:microsoft.com/office/officeart/2005/8/layout/process2"/>
    <dgm:cxn modelId="{25512CD0-E9F1-415B-B7C8-BF69CA1B8753}" type="presOf" srcId="{8D6EECF3-E9BA-4B13-849C-9552AD4C1F3C}" destId="{FF66067B-45D8-4F27-9AD1-54AAE5CCCF7F}" srcOrd="0" destOrd="0" presId="urn:microsoft.com/office/officeart/2005/8/layout/process2"/>
    <dgm:cxn modelId="{17420B4F-C95F-48E3-A4C4-50EDCDEBDF4F}" type="presParOf" srcId="{39079E2F-1AF2-41E0-A542-CD50186F4B52}" destId="{6E2D043A-CFF5-47B3-9231-B52F1F64B4E8}" srcOrd="0" destOrd="0" presId="urn:microsoft.com/office/officeart/2005/8/layout/process2"/>
    <dgm:cxn modelId="{7E9F229D-EADD-4482-8815-590EF3CFB358}" type="presParOf" srcId="{39079E2F-1AF2-41E0-A542-CD50186F4B52}" destId="{8AAAC6A6-AA9D-47CF-8369-764A9AED9ACD}" srcOrd="1" destOrd="0" presId="urn:microsoft.com/office/officeart/2005/8/layout/process2"/>
    <dgm:cxn modelId="{CA3D4A07-94C2-46A4-8171-A7EC019EB606}" type="presParOf" srcId="{8AAAC6A6-AA9D-47CF-8369-764A9AED9ACD}" destId="{2876F7F1-88B8-4644-B531-8EBC33246424}" srcOrd="0" destOrd="0" presId="urn:microsoft.com/office/officeart/2005/8/layout/process2"/>
    <dgm:cxn modelId="{02FB9097-F49F-4B39-92DD-96D3A78B54F6}" type="presParOf" srcId="{39079E2F-1AF2-41E0-A542-CD50186F4B52}" destId="{774748EC-CD48-4B31-A46D-50FE073011E9}" srcOrd="2" destOrd="0" presId="urn:microsoft.com/office/officeart/2005/8/layout/process2"/>
    <dgm:cxn modelId="{877835E3-1A10-40EF-BF8A-E6357090A2F3}" type="presParOf" srcId="{39079E2F-1AF2-41E0-A542-CD50186F4B52}" destId="{4FEF99AE-BC1E-40F4-B5E6-3E922E71CAA6}" srcOrd="3" destOrd="0" presId="urn:microsoft.com/office/officeart/2005/8/layout/process2"/>
    <dgm:cxn modelId="{A7895739-B2E6-4536-AA86-45D7704550DC}" type="presParOf" srcId="{4FEF99AE-BC1E-40F4-B5E6-3E922E71CAA6}" destId="{92AE8927-DBBE-42F6-A34F-21D254AF2774}" srcOrd="0" destOrd="0" presId="urn:microsoft.com/office/officeart/2005/8/layout/process2"/>
    <dgm:cxn modelId="{F13927FE-002B-4B68-BC1D-7D824D3571AC}" type="presParOf" srcId="{39079E2F-1AF2-41E0-A542-CD50186F4B52}" destId="{30470C9A-C50C-4747-908B-4DC76CF31002}" srcOrd="4" destOrd="0" presId="urn:microsoft.com/office/officeart/2005/8/layout/process2"/>
    <dgm:cxn modelId="{4AD87E4D-A98A-4451-8E31-1F6B840B0F49}" type="presParOf" srcId="{39079E2F-1AF2-41E0-A542-CD50186F4B52}" destId="{FF66067B-45D8-4F27-9AD1-54AAE5CCCF7F}" srcOrd="5" destOrd="0" presId="urn:microsoft.com/office/officeart/2005/8/layout/process2"/>
    <dgm:cxn modelId="{86F05C59-6607-446D-BF22-FFB0A7F43D15}" type="presParOf" srcId="{FF66067B-45D8-4F27-9AD1-54AAE5CCCF7F}" destId="{32ACBBD7-0519-4C1F-91C8-1CC80037B974}" srcOrd="0" destOrd="0" presId="urn:microsoft.com/office/officeart/2005/8/layout/process2"/>
    <dgm:cxn modelId="{BA585479-A68B-4A08-A14A-30E3A7F91CC4}" type="presParOf" srcId="{39079E2F-1AF2-41E0-A542-CD50186F4B52}" destId="{6F92A48D-A793-4196-8D20-0B925351CF6A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D043A-CFF5-47B3-9231-B52F1F64B4E8}">
      <dsp:nvSpPr>
        <dsp:cNvPr id="0" name=""/>
        <dsp:cNvSpPr/>
      </dsp:nvSpPr>
      <dsp:spPr>
        <a:xfrm>
          <a:off x="28683" y="3237"/>
          <a:ext cx="10458233" cy="7569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Every month two divisions are identified for presentation on divisional MDSR status review by state</a:t>
          </a:r>
          <a:endParaRPr lang="en-IN" sz="2400" b="1" kern="1200" dirty="0"/>
        </a:p>
      </dsp:txBody>
      <dsp:txXfrm>
        <a:off x="50855" y="25409"/>
        <a:ext cx="10413889" cy="712648"/>
      </dsp:txXfrm>
    </dsp:sp>
    <dsp:sp modelId="{8AAAC6A6-AA9D-47CF-8369-764A9AED9ACD}">
      <dsp:nvSpPr>
        <dsp:cNvPr id="0" name=""/>
        <dsp:cNvSpPr/>
      </dsp:nvSpPr>
      <dsp:spPr>
        <a:xfrm rot="5400000">
          <a:off x="5115863" y="779155"/>
          <a:ext cx="283872" cy="3406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b="1" kern="1200"/>
        </a:p>
      </dsp:txBody>
      <dsp:txXfrm rot="-5400000">
        <a:off x="5155605" y="807542"/>
        <a:ext cx="204388" cy="198710"/>
      </dsp:txXfrm>
    </dsp:sp>
    <dsp:sp modelId="{774748EC-CD48-4B31-A46D-50FE073011E9}">
      <dsp:nvSpPr>
        <dsp:cNvPr id="0" name=""/>
        <dsp:cNvSpPr/>
      </dsp:nvSpPr>
      <dsp:spPr>
        <a:xfrm>
          <a:off x="0" y="1138726"/>
          <a:ext cx="10515600" cy="7569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 presentation template for divisional reviews shared by state </a:t>
          </a:r>
          <a:endParaRPr lang="en-IN" sz="2400" b="1" kern="1200" dirty="0"/>
        </a:p>
      </dsp:txBody>
      <dsp:txXfrm>
        <a:off x="22172" y="1160898"/>
        <a:ext cx="10471256" cy="712648"/>
      </dsp:txXfrm>
    </dsp:sp>
    <dsp:sp modelId="{4FEF99AE-BC1E-40F4-B5E6-3E922E71CAA6}">
      <dsp:nvSpPr>
        <dsp:cNvPr id="0" name=""/>
        <dsp:cNvSpPr/>
      </dsp:nvSpPr>
      <dsp:spPr>
        <a:xfrm rot="5400000">
          <a:off x="5115863" y="1914644"/>
          <a:ext cx="283872" cy="3406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b="1" kern="1200"/>
        </a:p>
      </dsp:txBody>
      <dsp:txXfrm rot="-5400000">
        <a:off x="5155605" y="1943031"/>
        <a:ext cx="204388" cy="198710"/>
      </dsp:txXfrm>
    </dsp:sp>
    <dsp:sp modelId="{30470C9A-C50C-4747-908B-4DC76CF31002}">
      <dsp:nvSpPr>
        <dsp:cNvPr id="0" name=""/>
        <dsp:cNvSpPr/>
      </dsp:nvSpPr>
      <dsp:spPr>
        <a:xfrm>
          <a:off x="-9556" y="2274216"/>
          <a:ext cx="10534713" cy="7569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Regional directors with support of regional RMNCHA Coordinator collect the data and enter on the template </a:t>
          </a:r>
          <a:endParaRPr lang="en-IN" sz="2400" b="1" kern="1200" dirty="0"/>
        </a:p>
      </dsp:txBody>
      <dsp:txXfrm>
        <a:off x="12616" y="2296388"/>
        <a:ext cx="10490369" cy="712648"/>
      </dsp:txXfrm>
    </dsp:sp>
    <dsp:sp modelId="{FF66067B-45D8-4F27-9AD1-54AAE5CCCF7F}">
      <dsp:nvSpPr>
        <dsp:cNvPr id="0" name=""/>
        <dsp:cNvSpPr/>
      </dsp:nvSpPr>
      <dsp:spPr>
        <a:xfrm rot="5400000">
          <a:off x="5119436" y="3045370"/>
          <a:ext cx="276727" cy="3406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b="1" kern="1200"/>
        </a:p>
      </dsp:txBody>
      <dsp:txXfrm rot="-5400000">
        <a:off x="5155606" y="3077329"/>
        <a:ext cx="204388" cy="193709"/>
      </dsp:txXfrm>
    </dsp:sp>
    <dsp:sp modelId="{9989BEBA-97DF-46BF-9A10-9C897A6B0DAC}">
      <dsp:nvSpPr>
        <dsp:cNvPr id="0" name=""/>
        <dsp:cNvSpPr/>
      </dsp:nvSpPr>
      <dsp:spPr>
        <a:xfrm>
          <a:off x="0" y="3400178"/>
          <a:ext cx="10515600" cy="7569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Referral cases to Regional Medical Colleges and place of maternal death included in the presentation </a:t>
          </a:r>
          <a:endParaRPr lang="en-IN" sz="2400" b="1" kern="1200" dirty="0"/>
        </a:p>
      </dsp:txBody>
      <dsp:txXfrm>
        <a:off x="22172" y="3422350"/>
        <a:ext cx="10471256" cy="712648"/>
      </dsp:txXfrm>
    </dsp:sp>
    <dsp:sp modelId="{A9D7D2A9-F9ED-4362-BE6C-8A3BAB8958E4}">
      <dsp:nvSpPr>
        <dsp:cNvPr id="0" name=""/>
        <dsp:cNvSpPr/>
      </dsp:nvSpPr>
      <dsp:spPr>
        <a:xfrm rot="5400000">
          <a:off x="5112291" y="4180859"/>
          <a:ext cx="291017" cy="3406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b="1" kern="1200"/>
        </a:p>
      </dsp:txBody>
      <dsp:txXfrm rot="-5400000">
        <a:off x="5155606" y="4205674"/>
        <a:ext cx="204388" cy="203712"/>
      </dsp:txXfrm>
    </dsp:sp>
    <dsp:sp modelId="{517CEA3A-6196-4020-9130-13D23D62FE3E}">
      <dsp:nvSpPr>
        <dsp:cNvPr id="0" name=""/>
        <dsp:cNvSpPr/>
      </dsp:nvSpPr>
      <dsp:spPr>
        <a:xfrm>
          <a:off x="19048" y="4545194"/>
          <a:ext cx="10477503" cy="75699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Regional Directors present the divisional MDSR status updates in presence of Medical College faculties</a:t>
          </a:r>
          <a:endParaRPr lang="en-IN" sz="2400" b="1" kern="1200" dirty="0"/>
        </a:p>
      </dsp:txBody>
      <dsp:txXfrm>
        <a:off x="41220" y="4567366"/>
        <a:ext cx="10433159" cy="712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D043A-CFF5-47B3-9231-B52F1F64B4E8}">
      <dsp:nvSpPr>
        <dsp:cNvPr id="0" name=""/>
        <dsp:cNvSpPr/>
      </dsp:nvSpPr>
      <dsp:spPr>
        <a:xfrm>
          <a:off x="0" y="3318"/>
          <a:ext cx="10515600" cy="7758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Every month two maternal death cases (mostly with preventable cause) per division are identified for state level review</a:t>
          </a:r>
          <a:endParaRPr lang="en-IN" sz="2400" b="1" kern="1200" dirty="0"/>
        </a:p>
      </dsp:txBody>
      <dsp:txXfrm>
        <a:off x="22723" y="26041"/>
        <a:ext cx="10470154" cy="730379"/>
      </dsp:txXfrm>
    </dsp:sp>
    <dsp:sp modelId="{8AAAC6A6-AA9D-47CF-8369-764A9AED9ACD}">
      <dsp:nvSpPr>
        <dsp:cNvPr id="0" name=""/>
        <dsp:cNvSpPr/>
      </dsp:nvSpPr>
      <dsp:spPr>
        <a:xfrm rot="5400000">
          <a:off x="5112332" y="798539"/>
          <a:ext cx="290934" cy="34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b="1" kern="1200"/>
        </a:p>
      </dsp:txBody>
      <dsp:txXfrm rot="-5400000">
        <a:off x="5153063" y="827632"/>
        <a:ext cx="209473" cy="203654"/>
      </dsp:txXfrm>
    </dsp:sp>
    <dsp:sp modelId="{774748EC-CD48-4B31-A46D-50FE073011E9}">
      <dsp:nvSpPr>
        <dsp:cNvPr id="0" name=""/>
        <dsp:cNvSpPr/>
      </dsp:nvSpPr>
      <dsp:spPr>
        <a:xfrm>
          <a:off x="0" y="1167056"/>
          <a:ext cx="10515600" cy="77582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List of MDR cases and a template for MDR presentation shared with districts </a:t>
          </a:r>
          <a:endParaRPr lang="en-IN" sz="2400" b="1" kern="1200" dirty="0"/>
        </a:p>
      </dsp:txBody>
      <dsp:txXfrm>
        <a:off x="22723" y="1189779"/>
        <a:ext cx="10470154" cy="730379"/>
      </dsp:txXfrm>
    </dsp:sp>
    <dsp:sp modelId="{4FEF99AE-BC1E-40F4-B5E6-3E922E71CAA6}">
      <dsp:nvSpPr>
        <dsp:cNvPr id="0" name=""/>
        <dsp:cNvSpPr/>
      </dsp:nvSpPr>
      <dsp:spPr>
        <a:xfrm rot="5400000">
          <a:off x="5112332" y="1962277"/>
          <a:ext cx="290934" cy="34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b="1" kern="1200"/>
        </a:p>
      </dsp:txBody>
      <dsp:txXfrm rot="-5400000">
        <a:off x="5153063" y="1991370"/>
        <a:ext cx="209473" cy="203654"/>
      </dsp:txXfrm>
    </dsp:sp>
    <dsp:sp modelId="{30470C9A-C50C-4747-908B-4DC76CF31002}">
      <dsp:nvSpPr>
        <dsp:cNvPr id="0" name=""/>
        <dsp:cNvSpPr/>
      </dsp:nvSpPr>
      <dsp:spPr>
        <a:xfrm>
          <a:off x="0" y="2330794"/>
          <a:ext cx="10515600" cy="7758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Districts conduct CBMDR, FBMDR and share findings in presentation form</a:t>
          </a:r>
          <a:endParaRPr lang="en-IN" sz="2400" b="1" kern="1200" dirty="0"/>
        </a:p>
      </dsp:txBody>
      <dsp:txXfrm>
        <a:off x="22723" y="2353517"/>
        <a:ext cx="10470154" cy="730379"/>
      </dsp:txXfrm>
    </dsp:sp>
    <dsp:sp modelId="{FF66067B-45D8-4F27-9AD1-54AAE5CCCF7F}">
      <dsp:nvSpPr>
        <dsp:cNvPr id="0" name=""/>
        <dsp:cNvSpPr/>
      </dsp:nvSpPr>
      <dsp:spPr>
        <a:xfrm rot="5400000">
          <a:off x="5112332" y="3126015"/>
          <a:ext cx="290934" cy="34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b="1" kern="1200"/>
        </a:p>
      </dsp:txBody>
      <dsp:txXfrm rot="-5400000">
        <a:off x="5153063" y="3155108"/>
        <a:ext cx="209473" cy="203654"/>
      </dsp:txXfrm>
    </dsp:sp>
    <dsp:sp modelId="{B0CEAC0F-BDC4-47C1-84CD-F6FCCED8B429}">
      <dsp:nvSpPr>
        <dsp:cNvPr id="0" name=""/>
        <dsp:cNvSpPr/>
      </dsp:nvSpPr>
      <dsp:spPr>
        <a:xfrm>
          <a:off x="0" y="3494532"/>
          <a:ext cx="10515600" cy="77582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State level officers review the cases based on supporting documents  prior to MDSR meeting</a:t>
          </a:r>
          <a:endParaRPr lang="en-IN" sz="2400" b="1" kern="1200" dirty="0"/>
        </a:p>
      </dsp:txBody>
      <dsp:txXfrm>
        <a:off x="22723" y="3517255"/>
        <a:ext cx="10470154" cy="730379"/>
      </dsp:txXfrm>
    </dsp:sp>
    <dsp:sp modelId="{E5EE52BD-9FA2-4CFD-90AD-B26A0160AAAC}">
      <dsp:nvSpPr>
        <dsp:cNvPr id="0" name=""/>
        <dsp:cNvSpPr/>
      </dsp:nvSpPr>
      <dsp:spPr>
        <a:xfrm rot="5400000">
          <a:off x="5112332" y="4289753"/>
          <a:ext cx="290934" cy="34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400" b="1" kern="1200"/>
        </a:p>
      </dsp:txBody>
      <dsp:txXfrm rot="-5400000">
        <a:off x="5153063" y="4318846"/>
        <a:ext cx="209473" cy="203654"/>
      </dsp:txXfrm>
    </dsp:sp>
    <dsp:sp modelId="{6F92A48D-A793-4196-8D20-0B925351CF6A}">
      <dsp:nvSpPr>
        <dsp:cNvPr id="0" name=""/>
        <dsp:cNvSpPr/>
      </dsp:nvSpPr>
      <dsp:spPr>
        <a:xfrm>
          <a:off x="0" y="4658270"/>
          <a:ext cx="10515600" cy="77582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District level officers present the case during state level Maternal death review </a:t>
          </a:r>
          <a:endParaRPr lang="en-IN" sz="2400" b="1" kern="1200" dirty="0"/>
        </a:p>
      </dsp:txBody>
      <dsp:txXfrm>
        <a:off x="22723" y="4680993"/>
        <a:ext cx="10470154" cy="7303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D043A-CFF5-47B3-9231-B52F1F64B4E8}">
      <dsp:nvSpPr>
        <dsp:cNvPr id="0" name=""/>
        <dsp:cNvSpPr/>
      </dsp:nvSpPr>
      <dsp:spPr>
        <a:xfrm>
          <a:off x="0" y="5132"/>
          <a:ext cx="10515600" cy="9540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Details of Near-miss cases invited from districts </a:t>
          </a:r>
          <a:endParaRPr lang="en-IN" sz="2800" b="1" kern="1200" dirty="0"/>
        </a:p>
      </dsp:txBody>
      <dsp:txXfrm>
        <a:off x="27945" y="33077"/>
        <a:ext cx="10459710" cy="898207"/>
      </dsp:txXfrm>
    </dsp:sp>
    <dsp:sp modelId="{8AAAC6A6-AA9D-47CF-8369-764A9AED9ACD}">
      <dsp:nvSpPr>
        <dsp:cNvPr id="0" name=""/>
        <dsp:cNvSpPr/>
      </dsp:nvSpPr>
      <dsp:spPr>
        <a:xfrm rot="5400000">
          <a:off x="5078906" y="983081"/>
          <a:ext cx="357786" cy="4293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800" b="1" kern="1200"/>
        </a:p>
      </dsp:txBody>
      <dsp:txXfrm rot="-5400000">
        <a:off x="5128997" y="1018859"/>
        <a:ext cx="257605" cy="250450"/>
      </dsp:txXfrm>
    </dsp:sp>
    <dsp:sp modelId="{774748EC-CD48-4B31-A46D-50FE073011E9}">
      <dsp:nvSpPr>
        <dsp:cNvPr id="0" name=""/>
        <dsp:cNvSpPr/>
      </dsp:nvSpPr>
      <dsp:spPr>
        <a:xfrm>
          <a:off x="0" y="1436278"/>
          <a:ext cx="10515600" cy="95409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Districts share the brief description of management  of near miss cases </a:t>
          </a:r>
          <a:endParaRPr lang="en-IN" sz="2800" b="1" kern="1200" dirty="0"/>
        </a:p>
      </dsp:txBody>
      <dsp:txXfrm>
        <a:off x="27945" y="1464223"/>
        <a:ext cx="10459710" cy="898207"/>
      </dsp:txXfrm>
    </dsp:sp>
    <dsp:sp modelId="{4FEF99AE-BC1E-40F4-B5E6-3E922E71CAA6}">
      <dsp:nvSpPr>
        <dsp:cNvPr id="0" name=""/>
        <dsp:cNvSpPr/>
      </dsp:nvSpPr>
      <dsp:spPr>
        <a:xfrm rot="5400000">
          <a:off x="5078906" y="2414228"/>
          <a:ext cx="357786" cy="4293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800" b="1" kern="1200"/>
        </a:p>
      </dsp:txBody>
      <dsp:txXfrm rot="-5400000">
        <a:off x="5128997" y="2450006"/>
        <a:ext cx="257605" cy="250450"/>
      </dsp:txXfrm>
    </dsp:sp>
    <dsp:sp modelId="{30470C9A-C50C-4747-908B-4DC76CF31002}">
      <dsp:nvSpPr>
        <dsp:cNvPr id="0" name=""/>
        <dsp:cNvSpPr/>
      </dsp:nvSpPr>
      <dsp:spPr>
        <a:xfrm>
          <a:off x="0" y="2867424"/>
          <a:ext cx="10515600" cy="9540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Selection of  two near-miss cases </a:t>
          </a:r>
          <a:endParaRPr lang="en-IN" sz="2800" b="1" kern="1200" dirty="0"/>
        </a:p>
      </dsp:txBody>
      <dsp:txXfrm>
        <a:off x="27945" y="2895369"/>
        <a:ext cx="10459710" cy="898207"/>
      </dsp:txXfrm>
    </dsp:sp>
    <dsp:sp modelId="{FF66067B-45D8-4F27-9AD1-54AAE5CCCF7F}">
      <dsp:nvSpPr>
        <dsp:cNvPr id="0" name=""/>
        <dsp:cNvSpPr/>
      </dsp:nvSpPr>
      <dsp:spPr>
        <a:xfrm rot="5400000">
          <a:off x="5078906" y="3845374"/>
          <a:ext cx="357786" cy="4293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800" b="1" kern="1200"/>
        </a:p>
      </dsp:txBody>
      <dsp:txXfrm rot="-5400000">
        <a:off x="5128997" y="3881152"/>
        <a:ext cx="257605" cy="250450"/>
      </dsp:txXfrm>
    </dsp:sp>
    <dsp:sp modelId="{6F92A48D-A793-4196-8D20-0B925351CF6A}">
      <dsp:nvSpPr>
        <dsp:cNvPr id="0" name=""/>
        <dsp:cNvSpPr/>
      </dsp:nvSpPr>
      <dsp:spPr>
        <a:xfrm>
          <a:off x="0" y="4298570"/>
          <a:ext cx="10515600" cy="9540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Treating Doctors and Nursing Staff present the case</a:t>
          </a:r>
          <a:endParaRPr lang="en-IN" sz="2800" b="1" kern="1200" dirty="0"/>
        </a:p>
      </dsp:txBody>
      <dsp:txXfrm>
        <a:off x="27945" y="4326515"/>
        <a:ext cx="10459710" cy="898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8306F-8B61-47FA-914D-64CF230CC25A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E49F6-1802-46B5-BFAF-DFC37DBC5D1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81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E49F6-1802-46B5-BFAF-DFC37DBC5D11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E49F6-1802-46B5-BFAF-DFC37DBC5D11}" type="slidenum">
              <a:rPr lang="en-IN" smtClean="0"/>
              <a:pPr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423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Recently CHAI, conducted a gap analysis related to availability logistics at VHND sites in this gap analysis Hb meter, urine albumin testing kit weighing machine and BP instruments was found in more than 80% at VHND sites.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E49F6-1802-46B5-BFAF-DFC37DBC5D11}" type="slidenum">
              <a:rPr lang="en-IN" smtClean="0"/>
              <a:pPr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4798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1B9F4-3ECC-4F8F-A0CB-97B3E57062D1}" type="datetimeFigureOut">
              <a:rPr lang="en-IN" smtClean="0"/>
              <a:pPr/>
              <a:t>19-01-2021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E4853-6654-4938-BF53-699EDB94C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2.png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50557-1BF1-4055-B3E3-BB4C26FC4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38844"/>
            <a:ext cx="12192000" cy="2710542"/>
          </a:xfrm>
        </p:spPr>
        <p:txBody>
          <a:bodyPr>
            <a:noAutofit/>
          </a:bodyPr>
          <a:lstStyle/>
          <a:p>
            <a:r>
              <a:rPr lang="en-US" sz="4000" b="1" dirty="0"/>
              <a:t>Bringing to forefront </a:t>
            </a:r>
            <a:br>
              <a:rPr lang="en-US" sz="4000" b="1" dirty="0"/>
            </a:br>
            <a:r>
              <a:rPr lang="en-US" sz="4000" b="1" dirty="0"/>
              <a:t>Maternal Death Surveillance and Response </a:t>
            </a:r>
            <a:br>
              <a:rPr lang="en-US" sz="4000" b="1" dirty="0"/>
            </a:br>
            <a:r>
              <a:rPr lang="en-US" sz="4000" b="1" dirty="0"/>
              <a:t>during COVID-19 Pandemic Madhya Pradesh</a:t>
            </a:r>
            <a:endParaRPr lang="en-IN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91F87A-5BC0-4D0C-A099-910A16880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58425"/>
            <a:ext cx="12192000" cy="80962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National Health Mission</a:t>
            </a:r>
          </a:p>
          <a:p>
            <a:r>
              <a:rPr lang="en-US" b="1" dirty="0">
                <a:solidFill>
                  <a:srgbClr val="C00000"/>
                </a:solidFill>
              </a:rPr>
              <a:t>Department of Public Health and Family Welfare</a:t>
            </a:r>
          </a:p>
          <a:p>
            <a:r>
              <a:rPr lang="en-US" b="1" dirty="0">
                <a:solidFill>
                  <a:srgbClr val="C00000"/>
                </a:solidFill>
              </a:rPr>
              <a:t>Madhya Pradesh</a:t>
            </a:r>
            <a:endParaRPr lang="en-IN" b="1" dirty="0">
              <a:solidFill>
                <a:srgbClr val="C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E25941-45D8-466B-B4E7-5D741CC26B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756" y="3559632"/>
            <a:ext cx="1278317" cy="1278317"/>
          </a:xfrm>
          <a:prstGeom prst="rect">
            <a:avLst/>
          </a:prstGeom>
        </p:spPr>
      </p:pic>
      <p:pic>
        <p:nvPicPr>
          <p:cNvPr id="5" name="Picture 2" descr="Image result for NHM MP logo">
            <a:extLst>
              <a:ext uri="{FF2B5EF4-FFF2-40B4-BE49-F238E27FC236}">
                <a16:creationId xmlns:a16="http://schemas.microsoft.com/office/drawing/2014/main" id="{2AFF501B-8DCC-4612-A52C-E2E8760A7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870" y="3570641"/>
            <a:ext cx="1288743" cy="116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67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74FE1-FE39-4830-A248-4FBEC9D66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96043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Process of Near-Miss Case Review </a:t>
            </a:r>
            <a:endParaRPr lang="en-IN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2CEA82-95DB-4D9C-BB03-6D6F944FA6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568880"/>
              </p:ext>
            </p:extLst>
          </p:nvPr>
        </p:nvGraphicFramePr>
        <p:xfrm>
          <a:off x="838200" y="1371600"/>
          <a:ext cx="10515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5976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C57E6-5352-42F1-ADBA-B62F6EF03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0342"/>
          </a:xfrm>
        </p:spPr>
        <p:txBody>
          <a:bodyPr>
            <a:no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600" b="1" dirty="0"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MATERNAL DEATH REPORTING AND REVIEW STATUS </a:t>
            </a:r>
            <a:endParaRPr lang="en-IN" sz="3600" dirty="0">
              <a:solidFill>
                <a:srgbClr val="C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89EF9F4-F68F-4D75-86C9-1257CC3F3F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69786"/>
              </p:ext>
            </p:extLst>
          </p:nvPr>
        </p:nvGraphicFramePr>
        <p:xfrm>
          <a:off x="609600" y="1304926"/>
          <a:ext cx="10972800" cy="4821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3673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66157-1500-4E6D-9A62-DFA1B8B6F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8429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CAUSE WISE ANALYSIS OF MATERNAL DEATHS (n=873)</a:t>
            </a:r>
            <a:endParaRPr lang="en-IN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2AA53AA-4848-426F-92BE-DC7A902B96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262237"/>
              </p:ext>
            </p:extLst>
          </p:nvPr>
        </p:nvGraphicFramePr>
        <p:xfrm>
          <a:off x="442913" y="1243012"/>
          <a:ext cx="5843587" cy="5340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DE9C075-CD18-4C2E-9FD8-F44CE343E284}"/>
              </a:ext>
            </a:extLst>
          </p:cNvPr>
          <p:cNvSpPr txBox="1"/>
          <p:nvPr/>
        </p:nvSpPr>
        <p:spPr>
          <a:xfrm>
            <a:off x="6629401" y="1253975"/>
            <a:ext cx="4914900" cy="5075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/>
              <a:t>Division wise leading cause of Maternal death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PPH is leading cause of maternal mortality in Gwalior division (29%) and Sagar division (27%)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Hypertensive disorders are leading cause for maternal mortality in Jabalpur division (27%)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Anemia is responsible for 25% of maternal deaths in Rewa division and 23% in Gwalior division.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Other causes are higher in Bhopal (44%) and Indore (46%) division.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Focus on Quality of MDR in Bhopal and Indore division. 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319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A54C1-8C82-4AB2-BCD7-CDE0234D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001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KEY OBSERVATIONS OF THE MDR DATA ANALYSIS 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FCE57-E9AE-453F-942B-3DBDAC0A7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74% of maternal deaths among less than 25 year of age women. </a:t>
            </a:r>
          </a:p>
          <a:p>
            <a:pPr>
              <a:lnSpc>
                <a:spcPct val="170000"/>
              </a:lnSpc>
            </a:pPr>
            <a:r>
              <a:rPr lang="en-US" dirty="0"/>
              <a:t>56% of deceased women primigravida </a:t>
            </a:r>
          </a:p>
          <a:p>
            <a:pPr>
              <a:lnSpc>
                <a:spcPct val="170000"/>
              </a:lnSpc>
            </a:pPr>
            <a:r>
              <a:rPr lang="en-US" dirty="0"/>
              <a:t>64% of deceased women  registered in </a:t>
            </a:r>
            <a:r>
              <a:rPr lang="en-US" dirty="0">
                <a:latin typeface="Century Gothic" panose="020B0502020202020204" pitchFamily="34" charset="0"/>
              </a:rPr>
              <a:t>≥</a:t>
            </a:r>
            <a:r>
              <a:rPr lang="en-US" dirty="0"/>
              <a:t> 12 weeks </a:t>
            </a:r>
          </a:p>
          <a:p>
            <a:pPr>
              <a:lnSpc>
                <a:spcPct val="170000"/>
              </a:lnSpc>
            </a:pPr>
            <a:r>
              <a:rPr lang="en-US" dirty="0"/>
              <a:t>50% of deceased women  not received any ANC service by </a:t>
            </a:r>
            <a:r>
              <a:rPr lang="en-US" dirty="0" err="1"/>
              <a:t>MOs.</a:t>
            </a:r>
            <a:endParaRPr lang="en-US" dirty="0"/>
          </a:p>
          <a:p>
            <a:pPr>
              <a:lnSpc>
                <a:spcPct val="170000"/>
              </a:lnSpc>
            </a:pPr>
            <a:r>
              <a:rPr lang="en-US" dirty="0"/>
              <a:t>Only 26% of deceased women  detected as high risk during ANC period by ANM/MO.</a:t>
            </a:r>
          </a:p>
          <a:p>
            <a:pPr>
              <a:lnSpc>
                <a:spcPct val="170000"/>
              </a:lnSpc>
            </a:pPr>
            <a:r>
              <a:rPr lang="en-US" dirty="0"/>
              <a:t>Abdominal examination done in only 20% of deceased women and urine albumin in 58%.  </a:t>
            </a:r>
          </a:p>
          <a:p>
            <a:pPr>
              <a:lnSpc>
                <a:spcPct val="170000"/>
              </a:lnSpc>
            </a:pPr>
            <a:r>
              <a:rPr lang="en-US" dirty="0"/>
              <a:t>54% of HRP detected at the time of admission 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0445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CFB7-FB8E-4503-B50B-5042EFD4E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0691"/>
            <a:ext cx="12192000" cy="748393"/>
          </a:xfrm>
        </p:spPr>
        <p:txBody>
          <a:bodyPr>
            <a:normAutofit fontScale="90000"/>
          </a:bodyPr>
          <a:lstStyle/>
          <a:p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Gaps identified during MDSRs and corrective action taken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Field Level 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CE737-46D7-48DA-B780-21E9CA8DA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" y="966651"/>
            <a:ext cx="11201399" cy="5760723"/>
          </a:xfrm>
        </p:spPr>
        <p:txBody>
          <a:bodyPr>
            <a:noAutofit/>
          </a:bodyPr>
          <a:lstStyle/>
          <a:p>
            <a:pPr marL="0" marR="0" lvl="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kern="1200" dirty="0">
                <a:solidFill>
                  <a:schemeClr val="dk1"/>
                </a:solidFill>
                <a:effectLst/>
                <a:latin typeface="+mj-lt"/>
                <a:ea typeface="+mn-ea"/>
                <a:cs typeface="+mn-cs"/>
              </a:rPr>
              <a:t>Gaps related to ANC Services: </a:t>
            </a:r>
          </a:p>
          <a:p>
            <a:pPr lvl="1" algn="just">
              <a:spcBef>
                <a:spcPts val="0"/>
              </a:spcBef>
            </a:pPr>
            <a:r>
              <a:rPr lang="en-IN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HRP tracking and monitoring  </a:t>
            </a:r>
          </a:p>
          <a:p>
            <a:pPr lvl="1" algn="just">
              <a:spcBef>
                <a:spcPts val="0"/>
              </a:spcBef>
            </a:pP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Quality of ANC services at VHNDs </a:t>
            </a:r>
          </a:p>
          <a:p>
            <a:pPr lvl="1" algn="just">
              <a:spcBef>
                <a:spcPts val="0"/>
              </a:spcBef>
            </a:pP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Quality ANC services at facilities</a:t>
            </a:r>
          </a:p>
          <a:p>
            <a:pPr lvl="1" algn="just">
              <a:spcBef>
                <a:spcPts val="0"/>
              </a:spcBef>
            </a:pP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Logistics at VHNDs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IN" sz="6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IN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Corrective Action Taken: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IN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Customized RCH portal has been developed to track HRPs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IN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Establishment of  Integrated Command and Control Centre (ICCC) at state to track all HRPWs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Online </a:t>
            </a:r>
            <a:r>
              <a:rPr lang="en-IN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raining of more than 8000 ANMs in quality ANC services completed  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Gaps of logistics fulfilled in a structured way by utilizing untied funds of HWC, SHC and VHSNC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Digital Haemoglobinometers (cuvette based) provided to 4000 CHOs and at 149 delivery points for accuracy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defRPr/>
            </a:pP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Foetal doppler provided to 5278 ANMs of aspirational and </a:t>
            </a:r>
            <a:r>
              <a:rPr lang="en-IN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HPD districts </a:t>
            </a: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 accurately measure FHR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IN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pprox. 2000 CHOs are trained to deliver quality ANC services and administration of IV iron Sucrose injections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IN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HRP clinics are organized on every Friday to provide specialist care to HRP women.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831799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CFB7-FB8E-4503-B50B-5042EFD4E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98071"/>
          </a:xfrm>
        </p:spPr>
        <p:txBody>
          <a:bodyPr>
            <a:normAutofit fontScale="90000"/>
          </a:bodyPr>
          <a:lstStyle/>
          <a:p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Gaps identified during MDSRs and corrective action taken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Facility Level </a:t>
            </a:r>
            <a:endParaRPr lang="en-IN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CE737-46D7-48DA-B780-21E9CA8DA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6" y="1175204"/>
            <a:ext cx="11338832" cy="6089649"/>
          </a:xfrm>
        </p:spPr>
        <p:txBody>
          <a:bodyPr>
            <a:noAutofit/>
          </a:bodyPr>
          <a:lstStyle/>
          <a:p>
            <a:pPr marL="0"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000" b="1" kern="1200" dirty="0">
                <a:solidFill>
                  <a:schemeClr val="dk1"/>
                </a:solidFill>
                <a:effectLst/>
                <a:latin typeface="+mj-lt"/>
                <a:ea typeface="+mn-ea"/>
                <a:cs typeface="+mn-cs"/>
              </a:rPr>
              <a:t>Gaps related to Delivery Services: </a:t>
            </a:r>
          </a:p>
          <a:p>
            <a:pPr lvl="1" algn="just">
              <a:spcBef>
                <a:spcPts val="0"/>
              </a:spcBef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 of Human Resources at delivery points </a:t>
            </a:r>
          </a:p>
          <a:p>
            <a:pPr lvl="1" algn="just">
              <a:spcBef>
                <a:spcPts val="0"/>
              </a:spcBef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Clinical skills of the nursing staff and MOs at delivery points </a:t>
            </a:r>
          </a:p>
          <a:p>
            <a:pPr lvl="1" algn="just">
              <a:spcBef>
                <a:spcPts val="0"/>
              </a:spcBef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services at delivery points</a:t>
            </a:r>
          </a:p>
          <a:p>
            <a:pPr lvl="1" algn="just">
              <a:spcBef>
                <a:spcPts val="0"/>
              </a:spcBef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Blood transfusion services </a:t>
            </a:r>
          </a:p>
          <a:p>
            <a:pPr lvl="1" algn="just">
              <a:spcBef>
                <a:spcPts val="0"/>
              </a:spcBef>
            </a:pPr>
            <a: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Anaemia a leading cause of Maternal mortality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IN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Corrective Action Taken: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of recruitment of more than 2500 staff nurses under NHM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Dakshata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Trainings initiated in all districts 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Total 290 facilities selected to certify under LaQshya  program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Bulk licensing of Blood Storage 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nits completed by the blood cell of the directorate of health services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Organization of Blood donation camps to ensure availability of blood in BSUs and Blood Banks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Inj. FCM is administered to more than 2500 PNC mothers and a research study approved to generate evidence related to safety issues of Inj. FCM in ANC period</a:t>
            </a:r>
            <a:endParaRPr lang="en-IN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63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CFB7-FB8E-4503-B50B-5042EFD4E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47056"/>
          </a:xfrm>
        </p:spPr>
        <p:txBody>
          <a:bodyPr>
            <a:noAutofit/>
          </a:bodyPr>
          <a:lstStyle/>
          <a:p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dirty="0">
                <a:solidFill>
                  <a:srgbClr val="C00000"/>
                </a:solidFill>
              </a:rPr>
              <a:t>Other Actions Taken </a:t>
            </a:r>
            <a:endParaRPr lang="en-IN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CE737-46D7-48DA-B780-21E9CA8DA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966" y="1190625"/>
            <a:ext cx="10802039" cy="5419725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Planned 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Birth waiting home in FRUs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Inservice CPS diploma course initiated and DNB course planned in DH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ndividual monitoring of the specialists for regular functionality of FRUs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N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29 sanctioned obstetric HDUs out of them 17 are functional , remaining </a:t>
            </a:r>
            <a:r>
              <a:rPr lang="en-IN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will be functional by the end of FY 2020-21</a:t>
            </a:r>
            <a:endParaRPr lang="en-IN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ollaboration with Medical Education Department for better coordination between new Medical Colleges and District Hospitals running in the same campus for averting unindicated referrals </a:t>
            </a:r>
            <a:endParaRPr lang="en-IN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067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10B53-7824-4CB1-81D8-79C74F860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19100"/>
            <a:ext cx="10972800" cy="5707067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7200" dirty="0">
                <a:solidFill>
                  <a:srgbClr val="C00000"/>
                </a:solidFill>
              </a:rPr>
              <a:t>Thank You </a:t>
            </a:r>
            <a:endParaRPr lang="en-IN" sz="7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739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-304800" y="0"/>
            <a:ext cx="12496800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MADHYA PRADESH – DEMOGRAPHIC PROFILE</a:t>
            </a:r>
          </a:p>
        </p:txBody>
      </p:sp>
      <p:grpSp>
        <p:nvGrpSpPr>
          <p:cNvPr id="2" name="Group 2068"/>
          <p:cNvGrpSpPr>
            <a:grpSpLocks/>
          </p:cNvGrpSpPr>
          <p:nvPr/>
        </p:nvGrpSpPr>
        <p:grpSpPr bwMode="auto">
          <a:xfrm>
            <a:off x="1365250" y="1443038"/>
            <a:ext cx="4506913" cy="4357688"/>
            <a:chOff x="164368" y="1582385"/>
            <a:chExt cx="5276190" cy="5348442"/>
          </a:xfrm>
        </p:grpSpPr>
        <p:sp>
          <p:nvSpPr>
            <p:cNvPr id="5" name="Freeform 157"/>
            <p:cNvSpPr>
              <a:spLocks/>
            </p:cNvSpPr>
            <p:nvPr/>
          </p:nvSpPr>
          <p:spPr bwMode="auto">
            <a:xfrm>
              <a:off x="1495246" y="3524624"/>
              <a:ext cx="1510300" cy="994262"/>
            </a:xfrm>
            <a:custGeom>
              <a:avLst/>
              <a:gdLst>
                <a:gd name="T0" fmla="*/ 2147483647 w 698"/>
                <a:gd name="T1" fmla="*/ 0 h 455"/>
                <a:gd name="T2" fmla="*/ 2147483647 w 698"/>
                <a:gd name="T3" fmla="*/ 2147483647 h 455"/>
                <a:gd name="T4" fmla="*/ 2147483647 w 698"/>
                <a:gd name="T5" fmla="*/ 2147483647 h 455"/>
                <a:gd name="T6" fmla="*/ 2147483647 w 698"/>
                <a:gd name="T7" fmla="*/ 2147483647 h 455"/>
                <a:gd name="T8" fmla="*/ 2147483647 w 698"/>
                <a:gd name="T9" fmla="*/ 2147483647 h 455"/>
                <a:gd name="T10" fmla="*/ 2147483647 w 698"/>
                <a:gd name="T11" fmla="*/ 2147483647 h 455"/>
                <a:gd name="T12" fmla="*/ 2147483647 w 698"/>
                <a:gd name="T13" fmla="*/ 2147483647 h 455"/>
                <a:gd name="T14" fmla="*/ 2147483647 w 698"/>
                <a:gd name="T15" fmla="*/ 2147483647 h 455"/>
                <a:gd name="T16" fmla="*/ 2147483647 w 698"/>
                <a:gd name="T17" fmla="*/ 2147483647 h 455"/>
                <a:gd name="T18" fmla="*/ 2147483647 w 698"/>
                <a:gd name="T19" fmla="*/ 2147483647 h 455"/>
                <a:gd name="T20" fmla="*/ 2147483647 w 698"/>
                <a:gd name="T21" fmla="*/ 2147483647 h 455"/>
                <a:gd name="T22" fmla="*/ 2147483647 w 698"/>
                <a:gd name="T23" fmla="*/ 2147483647 h 455"/>
                <a:gd name="T24" fmla="*/ 2147483647 w 698"/>
                <a:gd name="T25" fmla="*/ 2147483647 h 455"/>
                <a:gd name="T26" fmla="*/ 2147483647 w 698"/>
                <a:gd name="T27" fmla="*/ 2147483647 h 455"/>
                <a:gd name="T28" fmla="*/ 2147483647 w 698"/>
                <a:gd name="T29" fmla="*/ 2147483647 h 455"/>
                <a:gd name="T30" fmla="*/ 2147483647 w 698"/>
                <a:gd name="T31" fmla="*/ 2147483647 h 455"/>
                <a:gd name="T32" fmla="*/ 2147483647 w 698"/>
                <a:gd name="T33" fmla="*/ 2147483647 h 455"/>
                <a:gd name="T34" fmla="*/ 2147483647 w 698"/>
                <a:gd name="T35" fmla="*/ 2147483647 h 455"/>
                <a:gd name="T36" fmla="*/ 2147483647 w 698"/>
                <a:gd name="T37" fmla="*/ 2147483647 h 455"/>
                <a:gd name="T38" fmla="*/ 2147483647 w 698"/>
                <a:gd name="T39" fmla="*/ 2147483647 h 455"/>
                <a:gd name="T40" fmla="*/ 2147483647 w 698"/>
                <a:gd name="T41" fmla="*/ 2147483647 h 455"/>
                <a:gd name="T42" fmla="*/ 2147483647 w 698"/>
                <a:gd name="T43" fmla="*/ 2147483647 h 455"/>
                <a:gd name="T44" fmla="*/ 0 w 698"/>
                <a:gd name="T45" fmla="*/ 2147483647 h 455"/>
                <a:gd name="T46" fmla="*/ 2147483647 w 698"/>
                <a:gd name="T47" fmla="*/ 2147483647 h 455"/>
                <a:gd name="T48" fmla="*/ 2147483647 w 698"/>
                <a:gd name="T49" fmla="*/ 2147483647 h 455"/>
                <a:gd name="T50" fmla="*/ 2147483647 w 698"/>
                <a:gd name="T51" fmla="*/ 2147483647 h 455"/>
                <a:gd name="T52" fmla="*/ 2147483647 w 698"/>
                <a:gd name="T53" fmla="*/ 2147483647 h 455"/>
                <a:gd name="T54" fmla="*/ 2147483647 w 698"/>
                <a:gd name="T55" fmla="*/ 2147483647 h 455"/>
                <a:gd name="T56" fmla="*/ 2147483647 w 698"/>
                <a:gd name="T57" fmla="*/ 2147483647 h 455"/>
                <a:gd name="T58" fmla="*/ 2147483647 w 698"/>
                <a:gd name="T59" fmla="*/ 2147483647 h 455"/>
                <a:gd name="T60" fmla="*/ 2147483647 w 698"/>
                <a:gd name="T61" fmla="*/ 2147483647 h 455"/>
                <a:gd name="T62" fmla="*/ 2147483647 w 698"/>
                <a:gd name="T63" fmla="*/ 2147483647 h 455"/>
                <a:gd name="T64" fmla="*/ 2147483647 w 698"/>
                <a:gd name="T65" fmla="*/ 2147483647 h 455"/>
                <a:gd name="T66" fmla="*/ 2147483647 w 698"/>
                <a:gd name="T67" fmla="*/ 2147483647 h 455"/>
                <a:gd name="T68" fmla="*/ 2147483647 w 698"/>
                <a:gd name="T69" fmla="*/ 2147483647 h 455"/>
                <a:gd name="T70" fmla="*/ 2147483647 w 698"/>
                <a:gd name="T71" fmla="*/ 2147483647 h 455"/>
                <a:gd name="T72" fmla="*/ 2147483647 w 698"/>
                <a:gd name="T73" fmla="*/ 2147483647 h 455"/>
                <a:gd name="T74" fmla="*/ 2147483647 w 698"/>
                <a:gd name="T75" fmla="*/ 2147483647 h 455"/>
                <a:gd name="T76" fmla="*/ 2147483647 w 698"/>
                <a:gd name="T77" fmla="*/ 2147483647 h 455"/>
                <a:gd name="T78" fmla="*/ 2147483647 w 698"/>
                <a:gd name="T79" fmla="*/ 2147483647 h 455"/>
                <a:gd name="T80" fmla="*/ 2147483647 w 698"/>
                <a:gd name="T81" fmla="*/ 2147483647 h 455"/>
                <a:gd name="T82" fmla="*/ 2147483647 w 698"/>
                <a:gd name="T83" fmla="*/ 2147483647 h 455"/>
                <a:gd name="T84" fmla="*/ 2147483647 w 698"/>
                <a:gd name="T85" fmla="*/ 2147483647 h 455"/>
                <a:gd name="T86" fmla="*/ 2147483647 w 698"/>
                <a:gd name="T87" fmla="*/ 2147483647 h 455"/>
                <a:gd name="T88" fmla="*/ 2147483647 w 698"/>
                <a:gd name="T89" fmla="*/ 2147483647 h 455"/>
                <a:gd name="T90" fmla="*/ 2147483647 w 698"/>
                <a:gd name="T91" fmla="*/ 2147483647 h 455"/>
                <a:gd name="T92" fmla="*/ 2147483647 w 698"/>
                <a:gd name="T93" fmla="*/ 2147483647 h 455"/>
                <a:gd name="T94" fmla="*/ 2147483647 w 698"/>
                <a:gd name="T95" fmla="*/ 2147483647 h 455"/>
                <a:gd name="T96" fmla="*/ 2147483647 w 698"/>
                <a:gd name="T97" fmla="*/ 2147483647 h 455"/>
                <a:gd name="T98" fmla="*/ 2147483647 w 698"/>
                <a:gd name="T99" fmla="*/ 2147483647 h 455"/>
                <a:gd name="T100" fmla="*/ 2147483647 w 698"/>
                <a:gd name="T101" fmla="*/ 2147483647 h 455"/>
                <a:gd name="T102" fmla="*/ 2147483647 w 698"/>
                <a:gd name="T103" fmla="*/ 2147483647 h 455"/>
                <a:gd name="T104" fmla="*/ 2147483647 w 698"/>
                <a:gd name="T105" fmla="*/ 2147483647 h 455"/>
                <a:gd name="T106" fmla="*/ 2147483647 w 698"/>
                <a:gd name="T107" fmla="*/ 2147483647 h 455"/>
                <a:gd name="T108" fmla="*/ 2147483647 w 698"/>
                <a:gd name="T109" fmla="*/ 2147483647 h 455"/>
                <a:gd name="T110" fmla="*/ 2147483647 w 698"/>
                <a:gd name="T111" fmla="*/ 2147483647 h 455"/>
                <a:gd name="T112" fmla="*/ 2147483647 w 698"/>
                <a:gd name="T113" fmla="*/ 2147483647 h 455"/>
                <a:gd name="T114" fmla="*/ 2147483647 w 698"/>
                <a:gd name="T115" fmla="*/ 2147483647 h 455"/>
                <a:gd name="T116" fmla="*/ 2147483647 w 698"/>
                <a:gd name="T117" fmla="*/ 2147483647 h 455"/>
                <a:gd name="T118" fmla="*/ 2147483647 w 698"/>
                <a:gd name="T119" fmla="*/ 2147483647 h 455"/>
                <a:gd name="T120" fmla="*/ 2147483647 w 698"/>
                <a:gd name="T121" fmla="*/ 2147483647 h 455"/>
                <a:gd name="T122" fmla="*/ 2147483647 w 698"/>
                <a:gd name="T123" fmla="*/ 2147483647 h 455"/>
                <a:gd name="T124" fmla="*/ 2147483647 w 698"/>
                <a:gd name="T125" fmla="*/ 2147483647 h 45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98"/>
                <a:gd name="T190" fmla="*/ 0 h 455"/>
                <a:gd name="T191" fmla="*/ 698 w 698"/>
                <a:gd name="T192" fmla="*/ 455 h 45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98" h="455">
                  <a:moveTo>
                    <a:pt x="369" y="13"/>
                  </a:moveTo>
                  <a:lnTo>
                    <a:pt x="369" y="13"/>
                  </a:lnTo>
                  <a:lnTo>
                    <a:pt x="368" y="10"/>
                  </a:lnTo>
                  <a:lnTo>
                    <a:pt x="361" y="4"/>
                  </a:lnTo>
                  <a:lnTo>
                    <a:pt x="354" y="1"/>
                  </a:lnTo>
                  <a:lnTo>
                    <a:pt x="347" y="0"/>
                  </a:lnTo>
                  <a:lnTo>
                    <a:pt x="339" y="0"/>
                  </a:lnTo>
                  <a:lnTo>
                    <a:pt x="339" y="1"/>
                  </a:lnTo>
                  <a:lnTo>
                    <a:pt x="342" y="4"/>
                  </a:lnTo>
                  <a:lnTo>
                    <a:pt x="339" y="1"/>
                  </a:lnTo>
                  <a:lnTo>
                    <a:pt x="339" y="0"/>
                  </a:lnTo>
                  <a:lnTo>
                    <a:pt x="335" y="1"/>
                  </a:lnTo>
                  <a:lnTo>
                    <a:pt x="333" y="2"/>
                  </a:lnTo>
                  <a:lnTo>
                    <a:pt x="331" y="5"/>
                  </a:lnTo>
                  <a:lnTo>
                    <a:pt x="327" y="9"/>
                  </a:lnTo>
                  <a:lnTo>
                    <a:pt x="320" y="13"/>
                  </a:lnTo>
                  <a:lnTo>
                    <a:pt x="312" y="16"/>
                  </a:lnTo>
                  <a:lnTo>
                    <a:pt x="310" y="16"/>
                  </a:lnTo>
                  <a:lnTo>
                    <a:pt x="307" y="17"/>
                  </a:lnTo>
                  <a:lnTo>
                    <a:pt x="294" y="27"/>
                  </a:lnTo>
                  <a:lnTo>
                    <a:pt x="292" y="29"/>
                  </a:lnTo>
                  <a:lnTo>
                    <a:pt x="288" y="33"/>
                  </a:lnTo>
                  <a:lnTo>
                    <a:pt x="284" y="35"/>
                  </a:lnTo>
                  <a:lnTo>
                    <a:pt x="275" y="39"/>
                  </a:lnTo>
                  <a:lnTo>
                    <a:pt x="267" y="44"/>
                  </a:lnTo>
                  <a:lnTo>
                    <a:pt x="264" y="45"/>
                  </a:lnTo>
                  <a:lnTo>
                    <a:pt x="254" y="47"/>
                  </a:lnTo>
                  <a:lnTo>
                    <a:pt x="252" y="48"/>
                  </a:lnTo>
                  <a:lnTo>
                    <a:pt x="249" y="51"/>
                  </a:lnTo>
                  <a:lnTo>
                    <a:pt x="245" y="58"/>
                  </a:lnTo>
                  <a:lnTo>
                    <a:pt x="242" y="62"/>
                  </a:lnTo>
                  <a:lnTo>
                    <a:pt x="240" y="66"/>
                  </a:lnTo>
                  <a:lnTo>
                    <a:pt x="238" y="67"/>
                  </a:lnTo>
                  <a:lnTo>
                    <a:pt x="237" y="67"/>
                  </a:lnTo>
                  <a:lnTo>
                    <a:pt x="232" y="67"/>
                  </a:lnTo>
                  <a:lnTo>
                    <a:pt x="226" y="68"/>
                  </a:lnTo>
                  <a:lnTo>
                    <a:pt x="221" y="70"/>
                  </a:lnTo>
                  <a:lnTo>
                    <a:pt x="215" y="72"/>
                  </a:lnTo>
                  <a:lnTo>
                    <a:pt x="211" y="75"/>
                  </a:lnTo>
                  <a:lnTo>
                    <a:pt x="209" y="79"/>
                  </a:lnTo>
                  <a:lnTo>
                    <a:pt x="207" y="85"/>
                  </a:lnTo>
                  <a:lnTo>
                    <a:pt x="207" y="90"/>
                  </a:lnTo>
                  <a:lnTo>
                    <a:pt x="209" y="93"/>
                  </a:lnTo>
                  <a:lnTo>
                    <a:pt x="210" y="98"/>
                  </a:lnTo>
                  <a:lnTo>
                    <a:pt x="210" y="101"/>
                  </a:lnTo>
                  <a:lnTo>
                    <a:pt x="213" y="103"/>
                  </a:lnTo>
                  <a:lnTo>
                    <a:pt x="217" y="105"/>
                  </a:lnTo>
                  <a:lnTo>
                    <a:pt x="223" y="105"/>
                  </a:lnTo>
                  <a:lnTo>
                    <a:pt x="229" y="105"/>
                  </a:lnTo>
                  <a:lnTo>
                    <a:pt x="233" y="106"/>
                  </a:lnTo>
                  <a:lnTo>
                    <a:pt x="238" y="107"/>
                  </a:lnTo>
                  <a:lnTo>
                    <a:pt x="242" y="110"/>
                  </a:lnTo>
                  <a:lnTo>
                    <a:pt x="245" y="111"/>
                  </a:lnTo>
                  <a:lnTo>
                    <a:pt x="246" y="113"/>
                  </a:lnTo>
                  <a:lnTo>
                    <a:pt x="256" y="122"/>
                  </a:lnTo>
                  <a:lnTo>
                    <a:pt x="259" y="126"/>
                  </a:lnTo>
                  <a:lnTo>
                    <a:pt x="259" y="129"/>
                  </a:lnTo>
                  <a:lnTo>
                    <a:pt x="256" y="138"/>
                  </a:lnTo>
                  <a:lnTo>
                    <a:pt x="250" y="138"/>
                  </a:lnTo>
                  <a:lnTo>
                    <a:pt x="245" y="140"/>
                  </a:lnTo>
                  <a:lnTo>
                    <a:pt x="240" y="142"/>
                  </a:lnTo>
                  <a:lnTo>
                    <a:pt x="236" y="146"/>
                  </a:lnTo>
                  <a:lnTo>
                    <a:pt x="232" y="153"/>
                  </a:lnTo>
                  <a:lnTo>
                    <a:pt x="230" y="157"/>
                  </a:lnTo>
                  <a:lnTo>
                    <a:pt x="232" y="159"/>
                  </a:lnTo>
                  <a:lnTo>
                    <a:pt x="236" y="160"/>
                  </a:lnTo>
                  <a:lnTo>
                    <a:pt x="237" y="163"/>
                  </a:lnTo>
                  <a:lnTo>
                    <a:pt x="238" y="165"/>
                  </a:lnTo>
                  <a:lnTo>
                    <a:pt x="237" y="169"/>
                  </a:lnTo>
                  <a:lnTo>
                    <a:pt x="237" y="172"/>
                  </a:lnTo>
                  <a:lnTo>
                    <a:pt x="234" y="175"/>
                  </a:lnTo>
                  <a:lnTo>
                    <a:pt x="230" y="179"/>
                  </a:lnTo>
                  <a:lnTo>
                    <a:pt x="221" y="188"/>
                  </a:lnTo>
                  <a:lnTo>
                    <a:pt x="219" y="191"/>
                  </a:lnTo>
                  <a:lnTo>
                    <a:pt x="221" y="198"/>
                  </a:lnTo>
                  <a:lnTo>
                    <a:pt x="221" y="204"/>
                  </a:lnTo>
                  <a:lnTo>
                    <a:pt x="221" y="207"/>
                  </a:lnTo>
                  <a:lnTo>
                    <a:pt x="215" y="210"/>
                  </a:lnTo>
                  <a:lnTo>
                    <a:pt x="210" y="211"/>
                  </a:lnTo>
                  <a:lnTo>
                    <a:pt x="205" y="212"/>
                  </a:lnTo>
                  <a:lnTo>
                    <a:pt x="199" y="212"/>
                  </a:lnTo>
                  <a:lnTo>
                    <a:pt x="197" y="212"/>
                  </a:lnTo>
                  <a:lnTo>
                    <a:pt x="195" y="208"/>
                  </a:lnTo>
                  <a:lnTo>
                    <a:pt x="193" y="204"/>
                  </a:lnTo>
                  <a:lnTo>
                    <a:pt x="188" y="202"/>
                  </a:lnTo>
                  <a:lnTo>
                    <a:pt x="184" y="200"/>
                  </a:lnTo>
                  <a:lnTo>
                    <a:pt x="180" y="199"/>
                  </a:lnTo>
                  <a:lnTo>
                    <a:pt x="178" y="196"/>
                  </a:lnTo>
                  <a:lnTo>
                    <a:pt x="176" y="194"/>
                  </a:lnTo>
                  <a:lnTo>
                    <a:pt x="168" y="206"/>
                  </a:lnTo>
                  <a:lnTo>
                    <a:pt x="167" y="210"/>
                  </a:lnTo>
                  <a:lnTo>
                    <a:pt x="166" y="212"/>
                  </a:lnTo>
                  <a:lnTo>
                    <a:pt x="164" y="218"/>
                  </a:lnTo>
                  <a:lnTo>
                    <a:pt x="158" y="226"/>
                  </a:lnTo>
                  <a:lnTo>
                    <a:pt x="155" y="227"/>
                  </a:lnTo>
                  <a:lnTo>
                    <a:pt x="151" y="226"/>
                  </a:lnTo>
                  <a:lnTo>
                    <a:pt x="143" y="222"/>
                  </a:lnTo>
                  <a:lnTo>
                    <a:pt x="139" y="219"/>
                  </a:lnTo>
                  <a:lnTo>
                    <a:pt x="136" y="217"/>
                  </a:lnTo>
                  <a:lnTo>
                    <a:pt x="133" y="214"/>
                  </a:lnTo>
                  <a:lnTo>
                    <a:pt x="132" y="212"/>
                  </a:lnTo>
                  <a:lnTo>
                    <a:pt x="132" y="211"/>
                  </a:lnTo>
                  <a:lnTo>
                    <a:pt x="131" y="194"/>
                  </a:lnTo>
                  <a:lnTo>
                    <a:pt x="132" y="186"/>
                  </a:lnTo>
                  <a:lnTo>
                    <a:pt x="135" y="180"/>
                  </a:lnTo>
                  <a:lnTo>
                    <a:pt x="137" y="173"/>
                  </a:lnTo>
                  <a:lnTo>
                    <a:pt x="139" y="168"/>
                  </a:lnTo>
                  <a:lnTo>
                    <a:pt x="137" y="164"/>
                  </a:lnTo>
                  <a:lnTo>
                    <a:pt x="135" y="163"/>
                  </a:lnTo>
                  <a:lnTo>
                    <a:pt x="129" y="161"/>
                  </a:lnTo>
                  <a:lnTo>
                    <a:pt x="112" y="164"/>
                  </a:lnTo>
                  <a:lnTo>
                    <a:pt x="108" y="163"/>
                  </a:lnTo>
                  <a:lnTo>
                    <a:pt x="105" y="161"/>
                  </a:lnTo>
                  <a:lnTo>
                    <a:pt x="104" y="159"/>
                  </a:lnTo>
                  <a:lnTo>
                    <a:pt x="102" y="156"/>
                  </a:lnTo>
                  <a:lnTo>
                    <a:pt x="101" y="144"/>
                  </a:lnTo>
                  <a:lnTo>
                    <a:pt x="101" y="140"/>
                  </a:lnTo>
                  <a:lnTo>
                    <a:pt x="100" y="138"/>
                  </a:lnTo>
                  <a:lnTo>
                    <a:pt x="98" y="137"/>
                  </a:lnTo>
                  <a:lnTo>
                    <a:pt x="94" y="137"/>
                  </a:lnTo>
                  <a:lnTo>
                    <a:pt x="93" y="137"/>
                  </a:lnTo>
                  <a:lnTo>
                    <a:pt x="90" y="140"/>
                  </a:lnTo>
                  <a:lnTo>
                    <a:pt x="90" y="142"/>
                  </a:lnTo>
                  <a:lnTo>
                    <a:pt x="89" y="145"/>
                  </a:lnTo>
                  <a:lnTo>
                    <a:pt x="85" y="151"/>
                  </a:lnTo>
                  <a:lnTo>
                    <a:pt x="81" y="153"/>
                  </a:lnTo>
                  <a:lnTo>
                    <a:pt x="75" y="155"/>
                  </a:lnTo>
                  <a:lnTo>
                    <a:pt x="73" y="156"/>
                  </a:lnTo>
                  <a:lnTo>
                    <a:pt x="66" y="164"/>
                  </a:lnTo>
                  <a:lnTo>
                    <a:pt x="63" y="165"/>
                  </a:lnTo>
                  <a:lnTo>
                    <a:pt x="62" y="167"/>
                  </a:lnTo>
                  <a:lnTo>
                    <a:pt x="62" y="171"/>
                  </a:lnTo>
                  <a:lnTo>
                    <a:pt x="62" y="180"/>
                  </a:lnTo>
                  <a:lnTo>
                    <a:pt x="63" y="181"/>
                  </a:lnTo>
                  <a:lnTo>
                    <a:pt x="62" y="183"/>
                  </a:lnTo>
                  <a:lnTo>
                    <a:pt x="63" y="187"/>
                  </a:lnTo>
                  <a:lnTo>
                    <a:pt x="65" y="188"/>
                  </a:lnTo>
                  <a:lnTo>
                    <a:pt x="69" y="190"/>
                  </a:lnTo>
                  <a:lnTo>
                    <a:pt x="74" y="191"/>
                  </a:lnTo>
                  <a:lnTo>
                    <a:pt x="78" y="196"/>
                  </a:lnTo>
                  <a:lnTo>
                    <a:pt x="82" y="203"/>
                  </a:lnTo>
                  <a:lnTo>
                    <a:pt x="83" y="211"/>
                  </a:lnTo>
                  <a:lnTo>
                    <a:pt x="82" y="217"/>
                  </a:lnTo>
                  <a:lnTo>
                    <a:pt x="78" y="221"/>
                  </a:lnTo>
                  <a:lnTo>
                    <a:pt x="74" y="226"/>
                  </a:lnTo>
                  <a:lnTo>
                    <a:pt x="71" y="230"/>
                  </a:lnTo>
                  <a:lnTo>
                    <a:pt x="70" y="234"/>
                  </a:lnTo>
                  <a:lnTo>
                    <a:pt x="70" y="239"/>
                  </a:lnTo>
                  <a:lnTo>
                    <a:pt x="69" y="247"/>
                  </a:lnTo>
                  <a:lnTo>
                    <a:pt x="65" y="254"/>
                  </a:lnTo>
                  <a:lnTo>
                    <a:pt x="62" y="257"/>
                  </a:lnTo>
                  <a:lnTo>
                    <a:pt x="59" y="258"/>
                  </a:lnTo>
                  <a:lnTo>
                    <a:pt x="58" y="261"/>
                  </a:lnTo>
                  <a:lnTo>
                    <a:pt x="52" y="272"/>
                  </a:lnTo>
                  <a:lnTo>
                    <a:pt x="51" y="274"/>
                  </a:lnTo>
                  <a:lnTo>
                    <a:pt x="48" y="277"/>
                  </a:lnTo>
                  <a:lnTo>
                    <a:pt x="47" y="280"/>
                  </a:lnTo>
                  <a:lnTo>
                    <a:pt x="44" y="282"/>
                  </a:lnTo>
                  <a:lnTo>
                    <a:pt x="38" y="287"/>
                  </a:lnTo>
                  <a:lnTo>
                    <a:pt x="32" y="293"/>
                  </a:lnTo>
                  <a:lnTo>
                    <a:pt x="30" y="296"/>
                  </a:lnTo>
                  <a:lnTo>
                    <a:pt x="27" y="296"/>
                  </a:lnTo>
                  <a:lnTo>
                    <a:pt x="24" y="295"/>
                  </a:lnTo>
                  <a:lnTo>
                    <a:pt x="24" y="308"/>
                  </a:lnTo>
                  <a:lnTo>
                    <a:pt x="23" y="313"/>
                  </a:lnTo>
                  <a:lnTo>
                    <a:pt x="21" y="317"/>
                  </a:lnTo>
                  <a:lnTo>
                    <a:pt x="19" y="320"/>
                  </a:lnTo>
                  <a:lnTo>
                    <a:pt x="15" y="324"/>
                  </a:lnTo>
                  <a:lnTo>
                    <a:pt x="7" y="330"/>
                  </a:lnTo>
                  <a:lnTo>
                    <a:pt x="1" y="338"/>
                  </a:lnTo>
                  <a:lnTo>
                    <a:pt x="0" y="340"/>
                  </a:lnTo>
                  <a:lnTo>
                    <a:pt x="0" y="348"/>
                  </a:lnTo>
                  <a:lnTo>
                    <a:pt x="0" y="351"/>
                  </a:lnTo>
                  <a:lnTo>
                    <a:pt x="3" y="357"/>
                  </a:lnTo>
                  <a:lnTo>
                    <a:pt x="5" y="362"/>
                  </a:lnTo>
                  <a:lnTo>
                    <a:pt x="7" y="369"/>
                  </a:lnTo>
                  <a:lnTo>
                    <a:pt x="7" y="374"/>
                  </a:lnTo>
                  <a:lnTo>
                    <a:pt x="7" y="379"/>
                  </a:lnTo>
                  <a:lnTo>
                    <a:pt x="7" y="382"/>
                  </a:lnTo>
                  <a:lnTo>
                    <a:pt x="4" y="385"/>
                  </a:lnTo>
                  <a:lnTo>
                    <a:pt x="1" y="386"/>
                  </a:lnTo>
                  <a:lnTo>
                    <a:pt x="1" y="389"/>
                  </a:lnTo>
                  <a:lnTo>
                    <a:pt x="35" y="389"/>
                  </a:lnTo>
                  <a:lnTo>
                    <a:pt x="39" y="390"/>
                  </a:lnTo>
                  <a:lnTo>
                    <a:pt x="42" y="393"/>
                  </a:lnTo>
                  <a:lnTo>
                    <a:pt x="43" y="396"/>
                  </a:lnTo>
                  <a:lnTo>
                    <a:pt x="44" y="401"/>
                  </a:lnTo>
                  <a:lnTo>
                    <a:pt x="44" y="408"/>
                  </a:lnTo>
                  <a:lnTo>
                    <a:pt x="44" y="413"/>
                  </a:lnTo>
                  <a:lnTo>
                    <a:pt x="47" y="417"/>
                  </a:lnTo>
                  <a:lnTo>
                    <a:pt x="50" y="418"/>
                  </a:lnTo>
                  <a:lnTo>
                    <a:pt x="51" y="418"/>
                  </a:lnTo>
                  <a:lnTo>
                    <a:pt x="61" y="420"/>
                  </a:lnTo>
                  <a:lnTo>
                    <a:pt x="65" y="420"/>
                  </a:lnTo>
                  <a:lnTo>
                    <a:pt x="69" y="423"/>
                  </a:lnTo>
                  <a:lnTo>
                    <a:pt x="74" y="428"/>
                  </a:lnTo>
                  <a:lnTo>
                    <a:pt x="79" y="433"/>
                  </a:lnTo>
                  <a:lnTo>
                    <a:pt x="85" y="436"/>
                  </a:lnTo>
                  <a:lnTo>
                    <a:pt x="92" y="437"/>
                  </a:lnTo>
                  <a:lnTo>
                    <a:pt x="100" y="439"/>
                  </a:lnTo>
                  <a:lnTo>
                    <a:pt x="102" y="437"/>
                  </a:lnTo>
                  <a:lnTo>
                    <a:pt x="105" y="436"/>
                  </a:lnTo>
                  <a:lnTo>
                    <a:pt x="108" y="435"/>
                  </a:lnTo>
                  <a:lnTo>
                    <a:pt x="112" y="435"/>
                  </a:lnTo>
                  <a:lnTo>
                    <a:pt x="116" y="433"/>
                  </a:lnTo>
                  <a:lnTo>
                    <a:pt x="121" y="432"/>
                  </a:lnTo>
                  <a:lnTo>
                    <a:pt x="125" y="432"/>
                  </a:lnTo>
                  <a:lnTo>
                    <a:pt x="129" y="433"/>
                  </a:lnTo>
                  <a:lnTo>
                    <a:pt x="135" y="435"/>
                  </a:lnTo>
                  <a:lnTo>
                    <a:pt x="136" y="436"/>
                  </a:lnTo>
                  <a:lnTo>
                    <a:pt x="137" y="439"/>
                  </a:lnTo>
                  <a:lnTo>
                    <a:pt x="139" y="444"/>
                  </a:lnTo>
                  <a:lnTo>
                    <a:pt x="139" y="449"/>
                  </a:lnTo>
                  <a:lnTo>
                    <a:pt x="141" y="453"/>
                  </a:lnTo>
                  <a:lnTo>
                    <a:pt x="145" y="455"/>
                  </a:lnTo>
                  <a:lnTo>
                    <a:pt x="151" y="455"/>
                  </a:lnTo>
                  <a:lnTo>
                    <a:pt x="166" y="455"/>
                  </a:lnTo>
                  <a:lnTo>
                    <a:pt x="178" y="453"/>
                  </a:lnTo>
                  <a:lnTo>
                    <a:pt x="182" y="453"/>
                  </a:lnTo>
                  <a:lnTo>
                    <a:pt x="184" y="452"/>
                  </a:lnTo>
                  <a:lnTo>
                    <a:pt x="190" y="448"/>
                  </a:lnTo>
                  <a:lnTo>
                    <a:pt x="193" y="441"/>
                  </a:lnTo>
                  <a:lnTo>
                    <a:pt x="194" y="437"/>
                  </a:lnTo>
                  <a:lnTo>
                    <a:pt x="197" y="433"/>
                  </a:lnTo>
                  <a:lnTo>
                    <a:pt x="202" y="427"/>
                  </a:lnTo>
                  <a:lnTo>
                    <a:pt x="207" y="423"/>
                  </a:lnTo>
                  <a:lnTo>
                    <a:pt x="210" y="420"/>
                  </a:lnTo>
                  <a:lnTo>
                    <a:pt x="215" y="418"/>
                  </a:lnTo>
                  <a:lnTo>
                    <a:pt x="223" y="417"/>
                  </a:lnTo>
                  <a:lnTo>
                    <a:pt x="229" y="416"/>
                  </a:lnTo>
                  <a:lnTo>
                    <a:pt x="241" y="409"/>
                  </a:lnTo>
                  <a:lnTo>
                    <a:pt x="244" y="408"/>
                  </a:lnTo>
                  <a:lnTo>
                    <a:pt x="246" y="406"/>
                  </a:lnTo>
                  <a:lnTo>
                    <a:pt x="249" y="405"/>
                  </a:lnTo>
                  <a:lnTo>
                    <a:pt x="250" y="406"/>
                  </a:lnTo>
                  <a:lnTo>
                    <a:pt x="254" y="408"/>
                  </a:lnTo>
                  <a:lnTo>
                    <a:pt x="256" y="410"/>
                  </a:lnTo>
                  <a:lnTo>
                    <a:pt x="259" y="417"/>
                  </a:lnTo>
                  <a:lnTo>
                    <a:pt x="260" y="424"/>
                  </a:lnTo>
                  <a:lnTo>
                    <a:pt x="260" y="431"/>
                  </a:lnTo>
                  <a:lnTo>
                    <a:pt x="260" y="439"/>
                  </a:lnTo>
                  <a:lnTo>
                    <a:pt x="260" y="441"/>
                  </a:lnTo>
                  <a:lnTo>
                    <a:pt x="261" y="443"/>
                  </a:lnTo>
                  <a:lnTo>
                    <a:pt x="263" y="444"/>
                  </a:lnTo>
                  <a:lnTo>
                    <a:pt x="265" y="444"/>
                  </a:lnTo>
                  <a:lnTo>
                    <a:pt x="271" y="444"/>
                  </a:lnTo>
                  <a:lnTo>
                    <a:pt x="283" y="445"/>
                  </a:lnTo>
                  <a:lnTo>
                    <a:pt x="296" y="447"/>
                  </a:lnTo>
                  <a:lnTo>
                    <a:pt x="304" y="444"/>
                  </a:lnTo>
                  <a:lnTo>
                    <a:pt x="307" y="443"/>
                  </a:lnTo>
                  <a:lnTo>
                    <a:pt x="307" y="441"/>
                  </a:lnTo>
                  <a:lnTo>
                    <a:pt x="308" y="440"/>
                  </a:lnTo>
                  <a:lnTo>
                    <a:pt x="310" y="437"/>
                  </a:lnTo>
                  <a:lnTo>
                    <a:pt x="314" y="435"/>
                  </a:lnTo>
                  <a:lnTo>
                    <a:pt x="316" y="432"/>
                  </a:lnTo>
                  <a:lnTo>
                    <a:pt x="320" y="429"/>
                  </a:lnTo>
                  <a:lnTo>
                    <a:pt x="326" y="429"/>
                  </a:lnTo>
                  <a:lnTo>
                    <a:pt x="330" y="431"/>
                  </a:lnTo>
                  <a:lnTo>
                    <a:pt x="334" y="432"/>
                  </a:lnTo>
                  <a:lnTo>
                    <a:pt x="337" y="433"/>
                  </a:lnTo>
                  <a:lnTo>
                    <a:pt x="339" y="436"/>
                  </a:lnTo>
                  <a:lnTo>
                    <a:pt x="342" y="439"/>
                  </a:lnTo>
                  <a:lnTo>
                    <a:pt x="345" y="441"/>
                  </a:lnTo>
                  <a:lnTo>
                    <a:pt x="347" y="443"/>
                  </a:lnTo>
                  <a:lnTo>
                    <a:pt x="354" y="443"/>
                  </a:lnTo>
                  <a:lnTo>
                    <a:pt x="362" y="443"/>
                  </a:lnTo>
                  <a:lnTo>
                    <a:pt x="372" y="443"/>
                  </a:lnTo>
                  <a:lnTo>
                    <a:pt x="381" y="441"/>
                  </a:lnTo>
                  <a:lnTo>
                    <a:pt x="385" y="441"/>
                  </a:lnTo>
                  <a:lnTo>
                    <a:pt x="389" y="439"/>
                  </a:lnTo>
                  <a:lnTo>
                    <a:pt x="393" y="435"/>
                  </a:lnTo>
                  <a:lnTo>
                    <a:pt x="396" y="433"/>
                  </a:lnTo>
                  <a:lnTo>
                    <a:pt x="397" y="432"/>
                  </a:lnTo>
                  <a:lnTo>
                    <a:pt x="399" y="431"/>
                  </a:lnTo>
                  <a:lnTo>
                    <a:pt x="404" y="425"/>
                  </a:lnTo>
                  <a:lnTo>
                    <a:pt x="411" y="423"/>
                  </a:lnTo>
                  <a:lnTo>
                    <a:pt x="419" y="421"/>
                  </a:lnTo>
                  <a:lnTo>
                    <a:pt x="427" y="421"/>
                  </a:lnTo>
                  <a:lnTo>
                    <a:pt x="435" y="424"/>
                  </a:lnTo>
                  <a:lnTo>
                    <a:pt x="439" y="427"/>
                  </a:lnTo>
                  <a:lnTo>
                    <a:pt x="442" y="431"/>
                  </a:lnTo>
                  <a:lnTo>
                    <a:pt x="444" y="431"/>
                  </a:lnTo>
                  <a:lnTo>
                    <a:pt x="455" y="432"/>
                  </a:lnTo>
                  <a:lnTo>
                    <a:pt x="473" y="432"/>
                  </a:lnTo>
                  <a:lnTo>
                    <a:pt x="489" y="431"/>
                  </a:lnTo>
                  <a:lnTo>
                    <a:pt x="496" y="431"/>
                  </a:lnTo>
                  <a:lnTo>
                    <a:pt x="501" y="432"/>
                  </a:lnTo>
                  <a:lnTo>
                    <a:pt x="505" y="432"/>
                  </a:lnTo>
                  <a:lnTo>
                    <a:pt x="504" y="413"/>
                  </a:lnTo>
                  <a:lnTo>
                    <a:pt x="505" y="408"/>
                  </a:lnTo>
                  <a:lnTo>
                    <a:pt x="508" y="405"/>
                  </a:lnTo>
                  <a:lnTo>
                    <a:pt x="512" y="401"/>
                  </a:lnTo>
                  <a:lnTo>
                    <a:pt x="521" y="392"/>
                  </a:lnTo>
                  <a:lnTo>
                    <a:pt x="525" y="388"/>
                  </a:lnTo>
                  <a:lnTo>
                    <a:pt x="529" y="378"/>
                  </a:lnTo>
                  <a:lnTo>
                    <a:pt x="532" y="374"/>
                  </a:lnTo>
                  <a:lnTo>
                    <a:pt x="535" y="370"/>
                  </a:lnTo>
                  <a:lnTo>
                    <a:pt x="537" y="366"/>
                  </a:lnTo>
                  <a:lnTo>
                    <a:pt x="541" y="365"/>
                  </a:lnTo>
                  <a:lnTo>
                    <a:pt x="545" y="363"/>
                  </a:lnTo>
                  <a:lnTo>
                    <a:pt x="549" y="363"/>
                  </a:lnTo>
                  <a:lnTo>
                    <a:pt x="552" y="363"/>
                  </a:lnTo>
                  <a:lnTo>
                    <a:pt x="555" y="363"/>
                  </a:lnTo>
                  <a:lnTo>
                    <a:pt x="559" y="361"/>
                  </a:lnTo>
                  <a:lnTo>
                    <a:pt x="562" y="358"/>
                  </a:lnTo>
                  <a:lnTo>
                    <a:pt x="563" y="357"/>
                  </a:lnTo>
                  <a:lnTo>
                    <a:pt x="564" y="355"/>
                  </a:lnTo>
                  <a:lnTo>
                    <a:pt x="570" y="347"/>
                  </a:lnTo>
                  <a:lnTo>
                    <a:pt x="576" y="340"/>
                  </a:lnTo>
                  <a:lnTo>
                    <a:pt x="584" y="336"/>
                  </a:lnTo>
                  <a:lnTo>
                    <a:pt x="588" y="335"/>
                  </a:lnTo>
                  <a:lnTo>
                    <a:pt x="591" y="332"/>
                  </a:lnTo>
                  <a:lnTo>
                    <a:pt x="592" y="330"/>
                  </a:lnTo>
                  <a:lnTo>
                    <a:pt x="594" y="327"/>
                  </a:lnTo>
                  <a:lnTo>
                    <a:pt x="592" y="323"/>
                  </a:lnTo>
                  <a:lnTo>
                    <a:pt x="591" y="320"/>
                  </a:lnTo>
                  <a:lnTo>
                    <a:pt x="590" y="319"/>
                  </a:lnTo>
                  <a:lnTo>
                    <a:pt x="583" y="312"/>
                  </a:lnTo>
                  <a:lnTo>
                    <a:pt x="579" y="307"/>
                  </a:lnTo>
                  <a:lnTo>
                    <a:pt x="578" y="303"/>
                  </a:lnTo>
                  <a:lnTo>
                    <a:pt x="579" y="300"/>
                  </a:lnTo>
                  <a:lnTo>
                    <a:pt x="580" y="297"/>
                  </a:lnTo>
                  <a:lnTo>
                    <a:pt x="584" y="296"/>
                  </a:lnTo>
                  <a:lnTo>
                    <a:pt x="588" y="296"/>
                  </a:lnTo>
                  <a:lnTo>
                    <a:pt x="599" y="295"/>
                  </a:lnTo>
                  <a:lnTo>
                    <a:pt x="610" y="293"/>
                  </a:lnTo>
                  <a:lnTo>
                    <a:pt x="613" y="292"/>
                  </a:lnTo>
                  <a:lnTo>
                    <a:pt x="615" y="289"/>
                  </a:lnTo>
                  <a:lnTo>
                    <a:pt x="621" y="284"/>
                  </a:lnTo>
                  <a:lnTo>
                    <a:pt x="627" y="278"/>
                  </a:lnTo>
                  <a:lnTo>
                    <a:pt x="629" y="276"/>
                  </a:lnTo>
                  <a:lnTo>
                    <a:pt x="632" y="276"/>
                  </a:lnTo>
                  <a:lnTo>
                    <a:pt x="642" y="273"/>
                  </a:lnTo>
                  <a:lnTo>
                    <a:pt x="652" y="273"/>
                  </a:lnTo>
                  <a:lnTo>
                    <a:pt x="654" y="272"/>
                  </a:lnTo>
                  <a:lnTo>
                    <a:pt x="673" y="257"/>
                  </a:lnTo>
                  <a:lnTo>
                    <a:pt x="688" y="245"/>
                  </a:lnTo>
                  <a:lnTo>
                    <a:pt x="695" y="239"/>
                  </a:lnTo>
                  <a:lnTo>
                    <a:pt x="696" y="239"/>
                  </a:lnTo>
                  <a:lnTo>
                    <a:pt x="698" y="237"/>
                  </a:lnTo>
                  <a:lnTo>
                    <a:pt x="689" y="233"/>
                  </a:lnTo>
                  <a:lnTo>
                    <a:pt x="687" y="229"/>
                  </a:lnTo>
                  <a:lnTo>
                    <a:pt x="684" y="225"/>
                  </a:lnTo>
                  <a:lnTo>
                    <a:pt x="683" y="219"/>
                  </a:lnTo>
                  <a:lnTo>
                    <a:pt x="681" y="215"/>
                  </a:lnTo>
                  <a:lnTo>
                    <a:pt x="681" y="198"/>
                  </a:lnTo>
                  <a:lnTo>
                    <a:pt x="681" y="194"/>
                  </a:lnTo>
                  <a:lnTo>
                    <a:pt x="680" y="191"/>
                  </a:lnTo>
                  <a:lnTo>
                    <a:pt x="676" y="186"/>
                  </a:lnTo>
                  <a:lnTo>
                    <a:pt x="675" y="184"/>
                  </a:lnTo>
                  <a:lnTo>
                    <a:pt x="672" y="184"/>
                  </a:lnTo>
                  <a:lnTo>
                    <a:pt x="645" y="183"/>
                  </a:lnTo>
                  <a:lnTo>
                    <a:pt x="644" y="181"/>
                  </a:lnTo>
                  <a:lnTo>
                    <a:pt x="638" y="173"/>
                  </a:lnTo>
                  <a:lnTo>
                    <a:pt x="637" y="171"/>
                  </a:lnTo>
                  <a:lnTo>
                    <a:pt x="636" y="167"/>
                  </a:lnTo>
                  <a:lnTo>
                    <a:pt x="634" y="164"/>
                  </a:lnTo>
                  <a:lnTo>
                    <a:pt x="632" y="161"/>
                  </a:lnTo>
                  <a:lnTo>
                    <a:pt x="629" y="160"/>
                  </a:lnTo>
                  <a:lnTo>
                    <a:pt x="625" y="161"/>
                  </a:lnTo>
                  <a:lnTo>
                    <a:pt x="619" y="161"/>
                  </a:lnTo>
                  <a:lnTo>
                    <a:pt x="614" y="159"/>
                  </a:lnTo>
                  <a:lnTo>
                    <a:pt x="613" y="156"/>
                  </a:lnTo>
                  <a:lnTo>
                    <a:pt x="610" y="151"/>
                  </a:lnTo>
                  <a:lnTo>
                    <a:pt x="607" y="146"/>
                  </a:lnTo>
                  <a:lnTo>
                    <a:pt x="606" y="145"/>
                  </a:lnTo>
                  <a:lnTo>
                    <a:pt x="605" y="144"/>
                  </a:lnTo>
                  <a:lnTo>
                    <a:pt x="594" y="142"/>
                  </a:lnTo>
                  <a:lnTo>
                    <a:pt x="583" y="142"/>
                  </a:lnTo>
                  <a:lnTo>
                    <a:pt x="578" y="144"/>
                  </a:lnTo>
                  <a:lnTo>
                    <a:pt x="572" y="148"/>
                  </a:lnTo>
                  <a:lnTo>
                    <a:pt x="571" y="149"/>
                  </a:lnTo>
                  <a:lnTo>
                    <a:pt x="560" y="151"/>
                  </a:lnTo>
                  <a:lnTo>
                    <a:pt x="548" y="151"/>
                  </a:lnTo>
                  <a:lnTo>
                    <a:pt x="545" y="151"/>
                  </a:lnTo>
                  <a:lnTo>
                    <a:pt x="543" y="149"/>
                  </a:lnTo>
                  <a:lnTo>
                    <a:pt x="543" y="146"/>
                  </a:lnTo>
                  <a:lnTo>
                    <a:pt x="543" y="144"/>
                  </a:lnTo>
                  <a:lnTo>
                    <a:pt x="543" y="141"/>
                  </a:lnTo>
                  <a:lnTo>
                    <a:pt x="541" y="140"/>
                  </a:lnTo>
                  <a:lnTo>
                    <a:pt x="540" y="137"/>
                  </a:lnTo>
                  <a:lnTo>
                    <a:pt x="536" y="136"/>
                  </a:lnTo>
                  <a:lnTo>
                    <a:pt x="532" y="134"/>
                  </a:lnTo>
                  <a:lnTo>
                    <a:pt x="528" y="134"/>
                  </a:lnTo>
                  <a:lnTo>
                    <a:pt x="525" y="134"/>
                  </a:lnTo>
                  <a:lnTo>
                    <a:pt x="524" y="130"/>
                  </a:lnTo>
                  <a:lnTo>
                    <a:pt x="520" y="126"/>
                  </a:lnTo>
                  <a:lnTo>
                    <a:pt x="516" y="124"/>
                  </a:lnTo>
                  <a:lnTo>
                    <a:pt x="510" y="122"/>
                  </a:lnTo>
                  <a:lnTo>
                    <a:pt x="487" y="121"/>
                  </a:lnTo>
                  <a:lnTo>
                    <a:pt x="477" y="120"/>
                  </a:lnTo>
                  <a:lnTo>
                    <a:pt x="470" y="120"/>
                  </a:lnTo>
                  <a:lnTo>
                    <a:pt x="462" y="120"/>
                  </a:lnTo>
                  <a:lnTo>
                    <a:pt x="447" y="121"/>
                  </a:lnTo>
                  <a:lnTo>
                    <a:pt x="443" y="122"/>
                  </a:lnTo>
                  <a:lnTo>
                    <a:pt x="442" y="125"/>
                  </a:lnTo>
                  <a:lnTo>
                    <a:pt x="438" y="129"/>
                  </a:lnTo>
                  <a:lnTo>
                    <a:pt x="434" y="132"/>
                  </a:lnTo>
                  <a:lnTo>
                    <a:pt x="430" y="133"/>
                  </a:lnTo>
                  <a:lnTo>
                    <a:pt x="424" y="134"/>
                  </a:lnTo>
                  <a:lnTo>
                    <a:pt x="420" y="134"/>
                  </a:lnTo>
                  <a:lnTo>
                    <a:pt x="417" y="133"/>
                  </a:lnTo>
                  <a:lnTo>
                    <a:pt x="412" y="129"/>
                  </a:lnTo>
                  <a:lnTo>
                    <a:pt x="408" y="125"/>
                  </a:lnTo>
                  <a:lnTo>
                    <a:pt x="405" y="121"/>
                  </a:lnTo>
                  <a:lnTo>
                    <a:pt x="404" y="117"/>
                  </a:lnTo>
                  <a:lnTo>
                    <a:pt x="403" y="111"/>
                  </a:lnTo>
                  <a:lnTo>
                    <a:pt x="399" y="110"/>
                  </a:lnTo>
                  <a:lnTo>
                    <a:pt x="390" y="110"/>
                  </a:lnTo>
                  <a:lnTo>
                    <a:pt x="388" y="111"/>
                  </a:lnTo>
                  <a:lnTo>
                    <a:pt x="386" y="114"/>
                  </a:lnTo>
                  <a:lnTo>
                    <a:pt x="385" y="116"/>
                  </a:lnTo>
                  <a:lnTo>
                    <a:pt x="377" y="120"/>
                  </a:lnTo>
                  <a:lnTo>
                    <a:pt x="372" y="126"/>
                  </a:lnTo>
                  <a:lnTo>
                    <a:pt x="370" y="129"/>
                  </a:lnTo>
                  <a:lnTo>
                    <a:pt x="370" y="130"/>
                  </a:lnTo>
                  <a:lnTo>
                    <a:pt x="373" y="137"/>
                  </a:lnTo>
                  <a:lnTo>
                    <a:pt x="374" y="145"/>
                  </a:lnTo>
                  <a:lnTo>
                    <a:pt x="376" y="153"/>
                  </a:lnTo>
                  <a:lnTo>
                    <a:pt x="374" y="161"/>
                  </a:lnTo>
                  <a:lnTo>
                    <a:pt x="374" y="165"/>
                  </a:lnTo>
                  <a:lnTo>
                    <a:pt x="377" y="169"/>
                  </a:lnTo>
                  <a:lnTo>
                    <a:pt x="382" y="175"/>
                  </a:lnTo>
                  <a:lnTo>
                    <a:pt x="390" y="180"/>
                  </a:lnTo>
                  <a:lnTo>
                    <a:pt x="395" y="184"/>
                  </a:lnTo>
                  <a:lnTo>
                    <a:pt x="395" y="188"/>
                  </a:lnTo>
                  <a:lnTo>
                    <a:pt x="392" y="192"/>
                  </a:lnTo>
                  <a:lnTo>
                    <a:pt x="382" y="204"/>
                  </a:lnTo>
                  <a:lnTo>
                    <a:pt x="381" y="206"/>
                  </a:lnTo>
                  <a:lnTo>
                    <a:pt x="380" y="207"/>
                  </a:lnTo>
                  <a:lnTo>
                    <a:pt x="376" y="207"/>
                  </a:lnTo>
                  <a:lnTo>
                    <a:pt x="372" y="206"/>
                  </a:lnTo>
                  <a:lnTo>
                    <a:pt x="368" y="204"/>
                  </a:lnTo>
                  <a:lnTo>
                    <a:pt x="364" y="199"/>
                  </a:lnTo>
                  <a:lnTo>
                    <a:pt x="357" y="196"/>
                  </a:lnTo>
                  <a:lnTo>
                    <a:pt x="353" y="195"/>
                  </a:lnTo>
                  <a:lnTo>
                    <a:pt x="350" y="194"/>
                  </a:lnTo>
                  <a:lnTo>
                    <a:pt x="342" y="188"/>
                  </a:lnTo>
                  <a:lnTo>
                    <a:pt x="334" y="181"/>
                  </a:lnTo>
                  <a:lnTo>
                    <a:pt x="330" y="177"/>
                  </a:lnTo>
                  <a:lnTo>
                    <a:pt x="327" y="173"/>
                  </a:lnTo>
                  <a:lnTo>
                    <a:pt x="326" y="172"/>
                  </a:lnTo>
                  <a:lnTo>
                    <a:pt x="326" y="169"/>
                  </a:lnTo>
                  <a:lnTo>
                    <a:pt x="329" y="164"/>
                  </a:lnTo>
                  <a:lnTo>
                    <a:pt x="334" y="159"/>
                  </a:lnTo>
                  <a:lnTo>
                    <a:pt x="339" y="156"/>
                  </a:lnTo>
                  <a:lnTo>
                    <a:pt x="343" y="155"/>
                  </a:lnTo>
                  <a:lnTo>
                    <a:pt x="345" y="152"/>
                  </a:lnTo>
                  <a:lnTo>
                    <a:pt x="346" y="149"/>
                  </a:lnTo>
                  <a:lnTo>
                    <a:pt x="345" y="145"/>
                  </a:lnTo>
                  <a:lnTo>
                    <a:pt x="345" y="144"/>
                  </a:lnTo>
                  <a:lnTo>
                    <a:pt x="345" y="142"/>
                  </a:lnTo>
                  <a:lnTo>
                    <a:pt x="347" y="129"/>
                  </a:lnTo>
                  <a:lnTo>
                    <a:pt x="350" y="125"/>
                  </a:lnTo>
                  <a:lnTo>
                    <a:pt x="353" y="118"/>
                  </a:lnTo>
                  <a:lnTo>
                    <a:pt x="354" y="116"/>
                  </a:lnTo>
                  <a:lnTo>
                    <a:pt x="354" y="106"/>
                  </a:lnTo>
                  <a:lnTo>
                    <a:pt x="357" y="98"/>
                  </a:lnTo>
                  <a:lnTo>
                    <a:pt x="358" y="95"/>
                  </a:lnTo>
                  <a:lnTo>
                    <a:pt x="361" y="93"/>
                  </a:lnTo>
                  <a:lnTo>
                    <a:pt x="364" y="91"/>
                  </a:lnTo>
                  <a:lnTo>
                    <a:pt x="365" y="90"/>
                  </a:lnTo>
                  <a:lnTo>
                    <a:pt x="368" y="89"/>
                  </a:lnTo>
                  <a:lnTo>
                    <a:pt x="370" y="87"/>
                  </a:lnTo>
                  <a:lnTo>
                    <a:pt x="373" y="85"/>
                  </a:lnTo>
                  <a:lnTo>
                    <a:pt x="374" y="82"/>
                  </a:lnTo>
                  <a:lnTo>
                    <a:pt x="374" y="79"/>
                  </a:lnTo>
                  <a:lnTo>
                    <a:pt x="376" y="76"/>
                  </a:lnTo>
                  <a:lnTo>
                    <a:pt x="377" y="75"/>
                  </a:lnTo>
                  <a:lnTo>
                    <a:pt x="390" y="67"/>
                  </a:lnTo>
                  <a:lnTo>
                    <a:pt x="404" y="59"/>
                  </a:lnTo>
                  <a:lnTo>
                    <a:pt x="405" y="59"/>
                  </a:lnTo>
                  <a:lnTo>
                    <a:pt x="405" y="41"/>
                  </a:lnTo>
                  <a:lnTo>
                    <a:pt x="405" y="37"/>
                  </a:lnTo>
                  <a:lnTo>
                    <a:pt x="404" y="33"/>
                  </a:lnTo>
                  <a:lnTo>
                    <a:pt x="401" y="31"/>
                  </a:lnTo>
                  <a:lnTo>
                    <a:pt x="399" y="29"/>
                  </a:lnTo>
                  <a:lnTo>
                    <a:pt x="385" y="23"/>
                  </a:lnTo>
                  <a:lnTo>
                    <a:pt x="373" y="16"/>
                  </a:lnTo>
                  <a:lnTo>
                    <a:pt x="369" y="13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4573023" y="3795475"/>
              <a:ext cx="7887" cy="1714"/>
            </a:xfrm>
            <a:custGeom>
              <a:avLst/>
              <a:gdLst>
                <a:gd name="T0" fmla="*/ 0 w 4"/>
                <a:gd name="T1" fmla="*/ 0 h 1"/>
                <a:gd name="T2" fmla="*/ 0 w 4"/>
                <a:gd name="T3" fmla="*/ 2147483647 h 1"/>
                <a:gd name="T4" fmla="*/ 0 w 4"/>
                <a:gd name="T5" fmla="*/ 2147483647 h 1"/>
                <a:gd name="T6" fmla="*/ 0 w 4"/>
                <a:gd name="T7" fmla="*/ 2147483647 h 1"/>
                <a:gd name="T8" fmla="*/ 2147483647 w 4"/>
                <a:gd name="T9" fmla="*/ 0 h 1"/>
                <a:gd name="T10" fmla="*/ 0 w 4"/>
                <a:gd name="T11" fmla="*/ 0 h 1"/>
                <a:gd name="T12" fmla="*/ 0 w 4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"/>
                <a:gd name="T22" fmla="*/ 0 h 1"/>
                <a:gd name="T23" fmla="*/ 4 w 4"/>
                <a:gd name="T24" fmla="*/ 1 h 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" h="1">
                  <a:moveTo>
                    <a:pt x="0" y="0"/>
                  </a:moveTo>
                  <a:lnTo>
                    <a:pt x="0" y="1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880967" y="3423483"/>
              <a:ext cx="1971" cy="3428"/>
            </a:xfrm>
            <a:custGeom>
              <a:avLst/>
              <a:gdLst>
                <a:gd name="T0" fmla="*/ 2147483647 w 1"/>
                <a:gd name="T1" fmla="*/ 2147483647 h 1"/>
                <a:gd name="T2" fmla="*/ 2147483647 w 1"/>
                <a:gd name="T3" fmla="*/ 2147483647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2147483647 h 1"/>
                <a:gd name="T14" fmla="*/ 2147483647 w 1"/>
                <a:gd name="T15" fmla="*/ 2147483647 h 1"/>
                <a:gd name="T16" fmla="*/ 2147483647 w 1"/>
                <a:gd name="T17" fmla="*/ 2147483647 h 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1"/>
                <a:gd name="T29" fmla="*/ 1 w 1"/>
                <a:gd name="T30" fmla="*/ 1 h 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227099" y="4630311"/>
              <a:ext cx="1971" cy="10285"/>
            </a:xfrm>
            <a:custGeom>
              <a:avLst/>
              <a:gdLst>
                <a:gd name="T0" fmla="*/ 2147483647 w 1"/>
                <a:gd name="T1" fmla="*/ 2147483647 h 5"/>
                <a:gd name="T2" fmla="*/ 2147483647 w 1"/>
                <a:gd name="T3" fmla="*/ 2147483647 h 5"/>
                <a:gd name="T4" fmla="*/ 0 w 1"/>
                <a:gd name="T5" fmla="*/ 2147483647 h 5"/>
                <a:gd name="T6" fmla="*/ 0 w 1"/>
                <a:gd name="T7" fmla="*/ 2147483647 h 5"/>
                <a:gd name="T8" fmla="*/ 0 w 1"/>
                <a:gd name="T9" fmla="*/ 2147483647 h 5"/>
                <a:gd name="T10" fmla="*/ 0 w 1"/>
                <a:gd name="T11" fmla="*/ 2147483647 h 5"/>
                <a:gd name="T12" fmla="*/ 0 w 1"/>
                <a:gd name="T13" fmla="*/ 2147483647 h 5"/>
                <a:gd name="T14" fmla="*/ 2147483647 w 1"/>
                <a:gd name="T15" fmla="*/ 2147483647 h 5"/>
                <a:gd name="T16" fmla="*/ 2147483647 w 1"/>
                <a:gd name="T17" fmla="*/ 2147483647 h 5"/>
                <a:gd name="T18" fmla="*/ 2147483647 w 1"/>
                <a:gd name="T19" fmla="*/ 0 h 5"/>
                <a:gd name="T20" fmla="*/ 2147483647 w 1"/>
                <a:gd name="T21" fmla="*/ 0 h 5"/>
                <a:gd name="T22" fmla="*/ 2147483647 w 1"/>
                <a:gd name="T23" fmla="*/ 2147483647 h 5"/>
                <a:gd name="T24" fmla="*/ 2147483647 w 1"/>
                <a:gd name="T25" fmla="*/ 2147483647 h 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"/>
                <a:gd name="T40" fmla="*/ 0 h 5"/>
                <a:gd name="T41" fmla="*/ 1 w 1"/>
                <a:gd name="T42" fmla="*/ 5 h 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" h="5">
                  <a:moveTo>
                    <a:pt x="1" y="1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1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410464" y="5664001"/>
              <a:ext cx="1972" cy="25713"/>
            </a:xfrm>
            <a:custGeom>
              <a:avLst/>
              <a:gdLst>
                <a:gd name="T0" fmla="*/ 0 w 1"/>
                <a:gd name="T1" fmla="*/ 0 h 12"/>
                <a:gd name="T2" fmla="*/ 0 w 1"/>
                <a:gd name="T3" fmla="*/ 0 h 12"/>
                <a:gd name="T4" fmla="*/ 0 w 1"/>
                <a:gd name="T5" fmla="*/ 2147483647 h 12"/>
                <a:gd name="T6" fmla="*/ 0 w 1"/>
                <a:gd name="T7" fmla="*/ 2147483647 h 12"/>
                <a:gd name="T8" fmla="*/ 2147483647 w 1"/>
                <a:gd name="T9" fmla="*/ 2147483647 h 12"/>
                <a:gd name="T10" fmla="*/ 2147483647 w 1"/>
                <a:gd name="T11" fmla="*/ 2147483647 h 12"/>
                <a:gd name="T12" fmla="*/ 0 w 1"/>
                <a:gd name="T13" fmla="*/ 2147483647 h 12"/>
                <a:gd name="T14" fmla="*/ 2147483647 w 1"/>
                <a:gd name="T15" fmla="*/ 0 h 12"/>
                <a:gd name="T16" fmla="*/ 2147483647 w 1"/>
                <a:gd name="T17" fmla="*/ 0 h 12"/>
                <a:gd name="T18" fmla="*/ 2147483647 w 1"/>
                <a:gd name="T19" fmla="*/ 0 h 12"/>
                <a:gd name="T20" fmla="*/ 2147483647 w 1"/>
                <a:gd name="T21" fmla="*/ 0 h 12"/>
                <a:gd name="T22" fmla="*/ 0 w 1"/>
                <a:gd name="T23" fmla="*/ 0 h 12"/>
                <a:gd name="T24" fmla="*/ 0 w 1"/>
                <a:gd name="T25" fmla="*/ 0 h 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"/>
                <a:gd name="T40" fmla="*/ 0 h 12"/>
                <a:gd name="T41" fmla="*/ 1 w 1"/>
                <a:gd name="T42" fmla="*/ 12 h 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" h="12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" y="12"/>
                  </a:lnTo>
                  <a:lnTo>
                    <a:pt x="0" y="5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4440922" y="2880068"/>
              <a:ext cx="993722" cy="534844"/>
            </a:xfrm>
            <a:custGeom>
              <a:avLst/>
              <a:gdLst>
                <a:gd name="T0" fmla="*/ 2147483647 w 459"/>
                <a:gd name="T1" fmla="*/ 2147483647 h 245"/>
                <a:gd name="T2" fmla="*/ 2147483647 w 459"/>
                <a:gd name="T3" fmla="*/ 2147483647 h 245"/>
                <a:gd name="T4" fmla="*/ 2147483647 w 459"/>
                <a:gd name="T5" fmla="*/ 2147483647 h 245"/>
                <a:gd name="T6" fmla="*/ 2147483647 w 459"/>
                <a:gd name="T7" fmla="*/ 2147483647 h 245"/>
                <a:gd name="T8" fmla="*/ 2147483647 w 459"/>
                <a:gd name="T9" fmla="*/ 2147483647 h 245"/>
                <a:gd name="T10" fmla="*/ 2147483647 w 459"/>
                <a:gd name="T11" fmla="*/ 2147483647 h 245"/>
                <a:gd name="T12" fmla="*/ 2147483647 w 459"/>
                <a:gd name="T13" fmla="*/ 2147483647 h 245"/>
                <a:gd name="T14" fmla="*/ 2147483647 w 459"/>
                <a:gd name="T15" fmla="*/ 2147483647 h 245"/>
                <a:gd name="T16" fmla="*/ 2147483647 w 459"/>
                <a:gd name="T17" fmla="*/ 2147483647 h 245"/>
                <a:gd name="T18" fmla="*/ 2147483647 w 459"/>
                <a:gd name="T19" fmla="*/ 2147483647 h 245"/>
                <a:gd name="T20" fmla="*/ 2147483647 w 459"/>
                <a:gd name="T21" fmla="*/ 2147483647 h 245"/>
                <a:gd name="T22" fmla="*/ 2147483647 w 459"/>
                <a:gd name="T23" fmla="*/ 2147483647 h 245"/>
                <a:gd name="T24" fmla="*/ 2147483647 w 459"/>
                <a:gd name="T25" fmla="*/ 2147483647 h 245"/>
                <a:gd name="T26" fmla="*/ 0 w 459"/>
                <a:gd name="T27" fmla="*/ 2147483647 h 245"/>
                <a:gd name="T28" fmla="*/ 2147483647 w 459"/>
                <a:gd name="T29" fmla="*/ 2147483647 h 245"/>
                <a:gd name="T30" fmla="*/ 2147483647 w 459"/>
                <a:gd name="T31" fmla="*/ 2147483647 h 245"/>
                <a:gd name="T32" fmla="*/ 2147483647 w 459"/>
                <a:gd name="T33" fmla="*/ 2147483647 h 245"/>
                <a:gd name="T34" fmla="*/ 2147483647 w 459"/>
                <a:gd name="T35" fmla="*/ 2147483647 h 245"/>
                <a:gd name="T36" fmla="*/ 2147483647 w 459"/>
                <a:gd name="T37" fmla="*/ 2147483647 h 245"/>
                <a:gd name="T38" fmla="*/ 2147483647 w 459"/>
                <a:gd name="T39" fmla="*/ 2147483647 h 245"/>
                <a:gd name="T40" fmla="*/ 2147483647 w 459"/>
                <a:gd name="T41" fmla="*/ 2147483647 h 245"/>
                <a:gd name="T42" fmla="*/ 2147483647 w 459"/>
                <a:gd name="T43" fmla="*/ 2147483647 h 245"/>
                <a:gd name="T44" fmla="*/ 2147483647 w 459"/>
                <a:gd name="T45" fmla="*/ 2147483647 h 245"/>
                <a:gd name="T46" fmla="*/ 2147483647 w 459"/>
                <a:gd name="T47" fmla="*/ 2147483647 h 245"/>
                <a:gd name="T48" fmla="*/ 2147483647 w 459"/>
                <a:gd name="T49" fmla="*/ 2147483647 h 245"/>
                <a:gd name="T50" fmla="*/ 2147483647 w 459"/>
                <a:gd name="T51" fmla="*/ 2147483647 h 245"/>
                <a:gd name="T52" fmla="*/ 2147483647 w 459"/>
                <a:gd name="T53" fmla="*/ 2147483647 h 245"/>
                <a:gd name="T54" fmla="*/ 2147483647 w 459"/>
                <a:gd name="T55" fmla="*/ 2147483647 h 245"/>
                <a:gd name="T56" fmla="*/ 2147483647 w 459"/>
                <a:gd name="T57" fmla="*/ 2147483647 h 245"/>
                <a:gd name="T58" fmla="*/ 2147483647 w 459"/>
                <a:gd name="T59" fmla="*/ 2147483647 h 245"/>
                <a:gd name="T60" fmla="*/ 2147483647 w 459"/>
                <a:gd name="T61" fmla="*/ 2147483647 h 245"/>
                <a:gd name="T62" fmla="*/ 2147483647 w 459"/>
                <a:gd name="T63" fmla="*/ 2147483647 h 245"/>
                <a:gd name="T64" fmla="*/ 2147483647 w 459"/>
                <a:gd name="T65" fmla="*/ 2147483647 h 245"/>
                <a:gd name="T66" fmla="*/ 2147483647 w 459"/>
                <a:gd name="T67" fmla="*/ 2147483647 h 245"/>
                <a:gd name="T68" fmla="*/ 2147483647 w 459"/>
                <a:gd name="T69" fmla="*/ 2147483647 h 245"/>
                <a:gd name="T70" fmla="*/ 2147483647 w 459"/>
                <a:gd name="T71" fmla="*/ 2147483647 h 245"/>
                <a:gd name="T72" fmla="*/ 2147483647 w 459"/>
                <a:gd name="T73" fmla="*/ 2147483647 h 245"/>
                <a:gd name="T74" fmla="*/ 2147483647 w 459"/>
                <a:gd name="T75" fmla="*/ 2147483647 h 245"/>
                <a:gd name="T76" fmla="*/ 2147483647 w 459"/>
                <a:gd name="T77" fmla="*/ 2147483647 h 245"/>
                <a:gd name="T78" fmla="*/ 2147483647 w 459"/>
                <a:gd name="T79" fmla="*/ 2147483647 h 245"/>
                <a:gd name="T80" fmla="*/ 2147483647 w 459"/>
                <a:gd name="T81" fmla="*/ 2147483647 h 245"/>
                <a:gd name="T82" fmla="*/ 2147483647 w 459"/>
                <a:gd name="T83" fmla="*/ 2147483647 h 245"/>
                <a:gd name="T84" fmla="*/ 2147483647 w 459"/>
                <a:gd name="T85" fmla="*/ 2147483647 h 245"/>
                <a:gd name="T86" fmla="*/ 2147483647 w 459"/>
                <a:gd name="T87" fmla="*/ 2147483647 h 245"/>
                <a:gd name="T88" fmla="*/ 2147483647 w 459"/>
                <a:gd name="T89" fmla="*/ 2147483647 h 245"/>
                <a:gd name="T90" fmla="*/ 2147483647 w 459"/>
                <a:gd name="T91" fmla="*/ 2147483647 h 245"/>
                <a:gd name="T92" fmla="*/ 2147483647 w 459"/>
                <a:gd name="T93" fmla="*/ 2147483647 h 245"/>
                <a:gd name="T94" fmla="*/ 2147483647 w 459"/>
                <a:gd name="T95" fmla="*/ 2147483647 h 245"/>
                <a:gd name="T96" fmla="*/ 2147483647 w 459"/>
                <a:gd name="T97" fmla="*/ 2147483647 h 245"/>
                <a:gd name="T98" fmla="*/ 2147483647 w 459"/>
                <a:gd name="T99" fmla="*/ 2147483647 h 245"/>
                <a:gd name="T100" fmla="*/ 2147483647 w 459"/>
                <a:gd name="T101" fmla="*/ 2147483647 h 245"/>
                <a:gd name="T102" fmla="*/ 2147483647 w 459"/>
                <a:gd name="T103" fmla="*/ 2147483647 h 245"/>
                <a:gd name="T104" fmla="*/ 2147483647 w 459"/>
                <a:gd name="T105" fmla="*/ 2147483647 h 245"/>
                <a:gd name="T106" fmla="*/ 2147483647 w 459"/>
                <a:gd name="T107" fmla="*/ 2147483647 h 245"/>
                <a:gd name="T108" fmla="*/ 2147483647 w 459"/>
                <a:gd name="T109" fmla="*/ 2147483647 h 245"/>
                <a:gd name="T110" fmla="*/ 2147483647 w 459"/>
                <a:gd name="T111" fmla="*/ 2147483647 h 245"/>
                <a:gd name="T112" fmla="*/ 2147483647 w 459"/>
                <a:gd name="T113" fmla="*/ 2147483647 h 245"/>
                <a:gd name="T114" fmla="*/ 2147483647 w 459"/>
                <a:gd name="T115" fmla="*/ 2147483647 h 245"/>
                <a:gd name="T116" fmla="*/ 2147483647 w 459"/>
                <a:gd name="T117" fmla="*/ 2147483647 h 245"/>
                <a:gd name="T118" fmla="*/ 2147483647 w 459"/>
                <a:gd name="T119" fmla="*/ 2147483647 h 24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59"/>
                <a:gd name="T181" fmla="*/ 0 h 245"/>
                <a:gd name="T182" fmla="*/ 459 w 459"/>
                <a:gd name="T183" fmla="*/ 245 h 24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59" h="245">
                  <a:moveTo>
                    <a:pt x="338" y="0"/>
                  </a:moveTo>
                  <a:lnTo>
                    <a:pt x="338" y="0"/>
                  </a:lnTo>
                  <a:lnTo>
                    <a:pt x="334" y="1"/>
                  </a:lnTo>
                  <a:lnTo>
                    <a:pt x="325" y="5"/>
                  </a:lnTo>
                  <a:lnTo>
                    <a:pt x="322" y="8"/>
                  </a:lnTo>
                  <a:lnTo>
                    <a:pt x="317" y="16"/>
                  </a:lnTo>
                  <a:lnTo>
                    <a:pt x="315" y="16"/>
                  </a:lnTo>
                  <a:lnTo>
                    <a:pt x="308" y="17"/>
                  </a:lnTo>
                  <a:lnTo>
                    <a:pt x="300" y="16"/>
                  </a:lnTo>
                  <a:lnTo>
                    <a:pt x="292" y="19"/>
                  </a:lnTo>
                  <a:lnTo>
                    <a:pt x="286" y="23"/>
                  </a:lnTo>
                  <a:lnTo>
                    <a:pt x="280" y="29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36"/>
                  </a:lnTo>
                  <a:lnTo>
                    <a:pt x="279" y="43"/>
                  </a:lnTo>
                  <a:lnTo>
                    <a:pt x="275" y="50"/>
                  </a:lnTo>
                  <a:lnTo>
                    <a:pt x="275" y="51"/>
                  </a:lnTo>
                  <a:lnTo>
                    <a:pt x="273" y="51"/>
                  </a:lnTo>
                  <a:lnTo>
                    <a:pt x="272" y="52"/>
                  </a:lnTo>
                  <a:lnTo>
                    <a:pt x="234" y="51"/>
                  </a:lnTo>
                  <a:lnTo>
                    <a:pt x="233" y="51"/>
                  </a:lnTo>
                  <a:lnTo>
                    <a:pt x="232" y="51"/>
                  </a:lnTo>
                  <a:lnTo>
                    <a:pt x="230" y="51"/>
                  </a:lnTo>
                  <a:lnTo>
                    <a:pt x="230" y="50"/>
                  </a:lnTo>
                  <a:lnTo>
                    <a:pt x="229" y="50"/>
                  </a:lnTo>
                  <a:lnTo>
                    <a:pt x="228" y="48"/>
                  </a:lnTo>
                  <a:lnTo>
                    <a:pt x="225" y="43"/>
                  </a:lnTo>
                  <a:lnTo>
                    <a:pt x="221" y="40"/>
                  </a:lnTo>
                  <a:lnTo>
                    <a:pt x="216" y="38"/>
                  </a:lnTo>
                  <a:lnTo>
                    <a:pt x="212" y="36"/>
                  </a:lnTo>
                  <a:lnTo>
                    <a:pt x="207" y="38"/>
                  </a:lnTo>
                  <a:lnTo>
                    <a:pt x="205" y="38"/>
                  </a:lnTo>
                  <a:lnTo>
                    <a:pt x="202" y="39"/>
                  </a:lnTo>
                  <a:lnTo>
                    <a:pt x="199" y="39"/>
                  </a:lnTo>
                  <a:lnTo>
                    <a:pt x="197" y="39"/>
                  </a:lnTo>
                  <a:lnTo>
                    <a:pt x="193" y="39"/>
                  </a:lnTo>
                  <a:lnTo>
                    <a:pt x="189" y="40"/>
                  </a:lnTo>
                  <a:lnTo>
                    <a:pt x="186" y="43"/>
                  </a:lnTo>
                  <a:lnTo>
                    <a:pt x="183" y="46"/>
                  </a:lnTo>
                  <a:lnTo>
                    <a:pt x="181" y="50"/>
                  </a:lnTo>
                  <a:lnTo>
                    <a:pt x="179" y="55"/>
                  </a:lnTo>
                  <a:lnTo>
                    <a:pt x="178" y="56"/>
                  </a:lnTo>
                  <a:lnTo>
                    <a:pt x="178" y="67"/>
                  </a:lnTo>
                  <a:lnTo>
                    <a:pt x="177" y="75"/>
                  </a:lnTo>
                  <a:lnTo>
                    <a:pt x="175" y="79"/>
                  </a:lnTo>
                  <a:lnTo>
                    <a:pt x="171" y="83"/>
                  </a:lnTo>
                  <a:lnTo>
                    <a:pt x="168" y="85"/>
                  </a:lnTo>
                  <a:lnTo>
                    <a:pt x="166" y="87"/>
                  </a:lnTo>
                  <a:lnTo>
                    <a:pt x="162" y="89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46" y="95"/>
                  </a:lnTo>
                  <a:lnTo>
                    <a:pt x="135" y="95"/>
                  </a:lnTo>
                  <a:lnTo>
                    <a:pt x="125" y="98"/>
                  </a:lnTo>
                  <a:lnTo>
                    <a:pt x="117" y="105"/>
                  </a:lnTo>
                  <a:lnTo>
                    <a:pt x="112" y="113"/>
                  </a:lnTo>
                  <a:lnTo>
                    <a:pt x="111" y="113"/>
                  </a:lnTo>
                  <a:lnTo>
                    <a:pt x="111" y="116"/>
                  </a:lnTo>
                  <a:lnTo>
                    <a:pt x="111" y="117"/>
                  </a:lnTo>
                  <a:lnTo>
                    <a:pt x="109" y="125"/>
                  </a:lnTo>
                  <a:lnTo>
                    <a:pt x="108" y="129"/>
                  </a:lnTo>
                  <a:lnTo>
                    <a:pt x="108" y="130"/>
                  </a:lnTo>
                  <a:lnTo>
                    <a:pt x="106" y="132"/>
                  </a:lnTo>
                  <a:lnTo>
                    <a:pt x="104" y="134"/>
                  </a:lnTo>
                  <a:lnTo>
                    <a:pt x="102" y="137"/>
                  </a:lnTo>
                  <a:lnTo>
                    <a:pt x="100" y="140"/>
                  </a:lnTo>
                  <a:lnTo>
                    <a:pt x="97" y="140"/>
                  </a:lnTo>
                  <a:lnTo>
                    <a:pt x="88" y="141"/>
                  </a:lnTo>
                  <a:lnTo>
                    <a:pt x="81" y="145"/>
                  </a:lnTo>
                  <a:lnTo>
                    <a:pt x="77" y="148"/>
                  </a:lnTo>
                  <a:lnTo>
                    <a:pt x="74" y="152"/>
                  </a:lnTo>
                  <a:lnTo>
                    <a:pt x="71" y="155"/>
                  </a:lnTo>
                  <a:lnTo>
                    <a:pt x="67" y="157"/>
                  </a:lnTo>
                  <a:lnTo>
                    <a:pt x="67" y="159"/>
                  </a:lnTo>
                  <a:lnTo>
                    <a:pt x="66" y="160"/>
                  </a:lnTo>
                  <a:lnTo>
                    <a:pt x="58" y="163"/>
                  </a:lnTo>
                  <a:lnTo>
                    <a:pt x="50" y="167"/>
                  </a:lnTo>
                  <a:lnTo>
                    <a:pt x="46" y="169"/>
                  </a:lnTo>
                  <a:lnTo>
                    <a:pt x="45" y="171"/>
                  </a:lnTo>
                  <a:lnTo>
                    <a:pt x="40" y="174"/>
                  </a:lnTo>
                  <a:lnTo>
                    <a:pt x="30" y="178"/>
                  </a:lnTo>
                  <a:lnTo>
                    <a:pt x="22" y="183"/>
                  </a:lnTo>
                  <a:lnTo>
                    <a:pt x="20" y="184"/>
                  </a:lnTo>
                  <a:lnTo>
                    <a:pt x="18" y="184"/>
                  </a:lnTo>
                  <a:lnTo>
                    <a:pt x="12" y="186"/>
                  </a:lnTo>
                  <a:lnTo>
                    <a:pt x="5" y="188"/>
                  </a:lnTo>
                  <a:lnTo>
                    <a:pt x="3" y="191"/>
                  </a:lnTo>
                  <a:lnTo>
                    <a:pt x="1" y="192"/>
                  </a:lnTo>
                  <a:lnTo>
                    <a:pt x="1" y="194"/>
                  </a:lnTo>
                  <a:lnTo>
                    <a:pt x="1" y="196"/>
                  </a:lnTo>
                  <a:lnTo>
                    <a:pt x="1" y="211"/>
                  </a:lnTo>
                  <a:lnTo>
                    <a:pt x="1" y="214"/>
                  </a:lnTo>
                  <a:lnTo>
                    <a:pt x="1" y="218"/>
                  </a:lnTo>
                  <a:lnTo>
                    <a:pt x="0" y="222"/>
                  </a:lnTo>
                  <a:lnTo>
                    <a:pt x="1" y="225"/>
                  </a:lnTo>
                  <a:lnTo>
                    <a:pt x="3" y="227"/>
                  </a:lnTo>
                  <a:lnTo>
                    <a:pt x="5" y="231"/>
                  </a:lnTo>
                  <a:lnTo>
                    <a:pt x="11" y="233"/>
                  </a:lnTo>
                  <a:lnTo>
                    <a:pt x="14" y="234"/>
                  </a:lnTo>
                  <a:lnTo>
                    <a:pt x="18" y="234"/>
                  </a:lnTo>
                  <a:lnTo>
                    <a:pt x="19" y="237"/>
                  </a:lnTo>
                  <a:lnTo>
                    <a:pt x="18" y="237"/>
                  </a:lnTo>
                  <a:lnTo>
                    <a:pt x="15" y="242"/>
                  </a:lnTo>
                  <a:lnTo>
                    <a:pt x="16" y="241"/>
                  </a:lnTo>
                  <a:lnTo>
                    <a:pt x="18" y="241"/>
                  </a:lnTo>
                  <a:lnTo>
                    <a:pt x="19" y="244"/>
                  </a:lnTo>
                  <a:lnTo>
                    <a:pt x="18" y="245"/>
                  </a:lnTo>
                  <a:lnTo>
                    <a:pt x="22" y="241"/>
                  </a:lnTo>
                  <a:lnTo>
                    <a:pt x="24" y="238"/>
                  </a:lnTo>
                  <a:lnTo>
                    <a:pt x="24" y="235"/>
                  </a:lnTo>
                  <a:lnTo>
                    <a:pt x="22" y="231"/>
                  </a:lnTo>
                  <a:lnTo>
                    <a:pt x="19" y="230"/>
                  </a:lnTo>
                  <a:lnTo>
                    <a:pt x="15" y="229"/>
                  </a:lnTo>
                  <a:lnTo>
                    <a:pt x="12" y="227"/>
                  </a:lnTo>
                  <a:lnTo>
                    <a:pt x="8" y="226"/>
                  </a:lnTo>
                  <a:lnTo>
                    <a:pt x="7" y="225"/>
                  </a:lnTo>
                  <a:lnTo>
                    <a:pt x="5" y="222"/>
                  </a:lnTo>
                  <a:lnTo>
                    <a:pt x="7" y="219"/>
                  </a:lnTo>
                  <a:lnTo>
                    <a:pt x="7" y="218"/>
                  </a:lnTo>
                  <a:lnTo>
                    <a:pt x="7" y="211"/>
                  </a:lnTo>
                  <a:lnTo>
                    <a:pt x="7" y="195"/>
                  </a:lnTo>
                  <a:lnTo>
                    <a:pt x="7" y="194"/>
                  </a:lnTo>
                  <a:lnTo>
                    <a:pt x="8" y="192"/>
                  </a:lnTo>
                  <a:lnTo>
                    <a:pt x="14" y="191"/>
                  </a:lnTo>
                  <a:lnTo>
                    <a:pt x="18" y="190"/>
                  </a:lnTo>
                  <a:lnTo>
                    <a:pt x="22" y="188"/>
                  </a:lnTo>
                  <a:lnTo>
                    <a:pt x="26" y="187"/>
                  </a:lnTo>
                  <a:lnTo>
                    <a:pt x="34" y="182"/>
                  </a:lnTo>
                  <a:lnTo>
                    <a:pt x="42" y="178"/>
                  </a:lnTo>
                  <a:lnTo>
                    <a:pt x="45" y="176"/>
                  </a:lnTo>
                  <a:lnTo>
                    <a:pt x="47" y="175"/>
                  </a:lnTo>
                  <a:lnTo>
                    <a:pt x="46" y="175"/>
                  </a:lnTo>
                  <a:lnTo>
                    <a:pt x="50" y="174"/>
                  </a:lnTo>
                  <a:lnTo>
                    <a:pt x="53" y="172"/>
                  </a:lnTo>
                  <a:lnTo>
                    <a:pt x="61" y="168"/>
                  </a:lnTo>
                  <a:lnTo>
                    <a:pt x="67" y="164"/>
                  </a:lnTo>
                  <a:lnTo>
                    <a:pt x="71" y="161"/>
                  </a:lnTo>
                  <a:lnTo>
                    <a:pt x="71" y="163"/>
                  </a:lnTo>
                  <a:lnTo>
                    <a:pt x="76" y="157"/>
                  </a:lnTo>
                  <a:lnTo>
                    <a:pt x="77" y="156"/>
                  </a:lnTo>
                  <a:lnTo>
                    <a:pt x="85" y="149"/>
                  </a:lnTo>
                  <a:lnTo>
                    <a:pt x="90" y="147"/>
                  </a:lnTo>
                  <a:lnTo>
                    <a:pt x="97" y="145"/>
                  </a:lnTo>
                  <a:lnTo>
                    <a:pt x="100" y="145"/>
                  </a:lnTo>
                  <a:lnTo>
                    <a:pt x="102" y="144"/>
                  </a:lnTo>
                  <a:lnTo>
                    <a:pt x="105" y="143"/>
                  </a:lnTo>
                  <a:lnTo>
                    <a:pt x="106" y="140"/>
                  </a:lnTo>
                  <a:lnTo>
                    <a:pt x="111" y="136"/>
                  </a:lnTo>
                  <a:lnTo>
                    <a:pt x="112" y="134"/>
                  </a:lnTo>
                  <a:lnTo>
                    <a:pt x="113" y="130"/>
                  </a:lnTo>
                  <a:lnTo>
                    <a:pt x="112" y="132"/>
                  </a:lnTo>
                  <a:lnTo>
                    <a:pt x="115" y="126"/>
                  </a:lnTo>
                  <a:lnTo>
                    <a:pt x="116" y="118"/>
                  </a:lnTo>
                  <a:lnTo>
                    <a:pt x="116" y="116"/>
                  </a:lnTo>
                  <a:lnTo>
                    <a:pt x="116" y="114"/>
                  </a:lnTo>
                  <a:lnTo>
                    <a:pt x="121" y="108"/>
                  </a:lnTo>
                  <a:lnTo>
                    <a:pt x="128" y="104"/>
                  </a:lnTo>
                  <a:lnTo>
                    <a:pt x="136" y="101"/>
                  </a:lnTo>
                  <a:lnTo>
                    <a:pt x="146" y="101"/>
                  </a:lnTo>
                  <a:lnTo>
                    <a:pt x="147" y="101"/>
                  </a:lnTo>
                  <a:lnTo>
                    <a:pt x="150" y="101"/>
                  </a:lnTo>
                  <a:lnTo>
                    <a:pt x="151" y="101"/>
                  </a:lnTo>
                  <a:lnTo>
                    <a:pt x="158" y="95"/>
                  </a:lnTo>
                  <a:lnTo>
                    <a:pt x="163" y="94"/>
                  </a:lnTo>
                  <a:lnTo>
                    <a:pt x="167" y="91"/>
                  </a:lnTo>
                  <a:lnTo>
                    <a:pt x="172" y="89"/>
                  </a:lnTo>
                  <a:lnTo>
                    <a:pt x="174" y="89"/>
                  </a:lnTo>
                  <a:lnTo>
                    <a:pt x="175" y="86"/>
                  </a:lnTo>
                  <a:lnTo>
                    <a:pt x="179" y="82"/>
                  </a:lnTo>
                  <a:lnTo>
                    <a:pt x="181" y="79"/>
                  </a:lnTo>
                  <a:lnTo>
                    <a:pt x="182" y="75"/>
                  </a:lnTo>
                  <a:lnTo>
                    <a:pt x="183" y="67"/>
                  </a:lnTo>
                  <a:lnTo>
                    <a:pt x="183" y="58"/>
                  </a:lnTo>
                  <a:lnTo>
                    <a:pt x="185" y="56"/>
                  </a:lnTo>
                  <a:lnTo>
                    <a:pt x="186" y="52"/>
                  </a:lnTo>
                  <a:lnTo>
                    <a:pt x="190" y="47"/>
                  </a:lnTo>
                  <a:lnTo>
                    <a:pt x="195" y="44"/>
                  </a:lnTo>
                  <a:lnTo>
                    <a:pt x="198" y="44"/>
                  </a:lnTo>
                  <a:lnTo>
                    <a:pt x="203" y="44"/>
                  </a:lnTo>
                  <a:lnTo>
                    <a:pt x="207" y="43"/>
                  </a:lnTo>
                  <a:lnTo>
                    <a:pt x="212" y="42"/>
                  </a:lnTo>
                  <a:lnTo>
                    <a:pt x="218" y="46"/>
                  </a:lnTo>
                  <a:lnTo>
                    <a:pt x="224" y="51"/>
                  </a:lnTo>
                  <a:lnTo>
                    <a:pt x="225" y="52"/>
                  </a:lnTo>
                  <a:lnTo>
                    <a:pt x="228" y="54"/>
                  </a:lnTo>
                  <a:lnTo>
                    <a:pt x="232" y="56"/>
                  </a:lnTo>
                  <a:lnTo>
                    <a:pt x="230" y="55"/>
                  </a:lnTo>
                  <a:lnTo>
                    <a:pt x="234" y="56"/>
                  </a:lnTo>
                  <a:lnTo>
                    <a:pt x="272" y="58"/>
                  </a:lnTo>
                  <a:lnTo>
                    <a:pt x="276" y="56"/>
                  </a:lnTo>
                  <a:lnTo>
                    <a:pt x="279" y="54"/>
                  </a:lnTo>
                  <a:lnTo>
                    <a:pt x="283" y="46"/>
                  </a:lnTo>
                  <a:lnTo>
                    <a:pt x="284" y="36"/>
                  </a:lnTo>
                  <a:lnTo>
                    <a:pt x="284" y="33"/>
                  </a:lnTo>
                  <a:lnTo>
                    <a:pt x="284" y="32"/>
                  </a:lnTo>
                  <a:lnTo>
                    <a:pt x="290" y="27"/>
                  </a:lnTo>
                  <a:lnTo>
                    <a:pt x="295" y="24"/>
                  </a:lnTo>
                  <a:lnTo>
                    <a:pt x="300" y="21"/>
                  </a:lnTo>
                  <a:lnTo>
                    <a:pt x="307" y="23"/>
                  </a:lnTo>
                  <a:lnTo>
                    <a:pt x="318" y="21"/>
                  </a:lnTo>
                  <a:lnTo>
                    <a:pt x="319" y="21"/>
                  </a:lnTo>
                  <a:lnTo>
                    <a:pt x="319" y="20"/>
                  </a:lnTo>
                  <a:lnTo>
                    <a:pt x="322" y="17"/>
                  </a:lnTo>
                  <a:lnTo>
                    <a:pt x="326" y="12"/>
                  </a:lnTo>
                  <a:lnTo>
                    <a:pt x="327" y="11"/>
                  </a:lnTo>
                  <a:lnTo>
                    <a:pt x="335" y="7"/>
                  </a:lnTo>
                  <a:lnTo>
                    <a:pt x="339" y="5"/>
                  </a:lnTo>
                  <a:lnTo>
                    <a:pt x="341" y="5"/>
                  </a:lnTo>
                  <a:lnTo>
                    <a:pt x="348" y="12"/>
                  </a:lnTo>
                  <a:lnTo>
                    <a:pt x="350" y="15"/>
                  </a:lnTo>
                  <a:lnTo>
                    <a:pt x="352" y="19"/>
                  </a:lnTo>
                  <a:lnTo>
                    <a:pt x="352" y="21"/>
                  </a:lnTo>
                  <a:lnTo>
                    <a:pt x="352" y="25"/>
                  </a:lnTo>
                  <a:lnTo>
                    <a:pt x="352" y="31"/>
                  </a:lnTo>
                  <a:lnTo>
                    <a:pt x="352" y="38"/>
                  </a:lnTo>
                  <a:lnTo>
                    <a:pt x="350" y="58"/>
                  </a:lnTo>
                  <a:lnTo>
                    <a:pt x="350" y="70"/>
                  </a:lnTo>
                  <a:lnTo>
                    <a:pt x="353" y="81"/>
                  </a:lnTo>
                  <a:lnTo>
                    <a:pt x="354" y="87"/>
                  </a:lnTo>
                  <a:lnTo>
                    <a:pt x="356" y="95"/>
                  </a:lnTo>
                  <a:lnTo>
                    <a:pt x="356" y="101"/>
                  </a:lnTo>
                  <a:lnTo>
                    <a:pt x="356" y="99"/>
                  </a:lnTo>
                  <a:lnTo>
                    <a:pt x="356" y="104"/>
                  </a:lnTo>
                  <a:lnTo>
                    <a:pt x="357" y="106"/>
                  </a:lnTo>
                  <a:lnTo>
                    <a:pt x="361" y="110"/>
                  </a:lnTo>
                  <a:lnTo>
                    <a:pt x="362" y="110"/>
                  </a:lnTo>
                  <a:lnTo>
                    <a:pt x="365" y="112"/>
                  </a:lnTo>
                  <a:lnTo>
                    <a:pt x="369" y="113"/>
                  </a:lnTo>
                  <a:lnTo>
                    <a:pt x="374" y="114"/>
                  </a:lnTo>
                  <a:lnTo>
                    <a:pt x="380" y="113"/>
                  </a:lnTo>
                  <a:lnTo>
                    <a:pt x="384" y="112"/>
                  </a:lnTo>
                  <a:lnTo>
                    <a:pt x="388" y="109"/>
                  </a:lnTo>
                  <a:lnTo>
                    <a:pt x="388" y="110"/>
                  </a:lnTo>
                  <a:lnTo>
                    <a:pt x="393" y="106"/>
                  </a:lnTo>
                  <a:lnTo>
                    <a:pt x="392" y="108"/>
                  </a:lnTo>
                  <a:lnTo>
                    <a:pt x="395" y="106"/>
                  </a:lnTo>
                  <a:lnTo>
                    <a:pt x="397" y="106"/>
                  </a:lnTo>
                  <a:lnTo>
                    <a:pt x="400" y="108"/>
                  </a:lnTo>
                  <a:lnTo>
                    <a:pt x="403" y="109"/>
                  </a:lnTo>
                  <a:lnTo>
                    <a:pt x="407" y="113"/>
                  </a:lnTo>
                  <a:lnTo>
                    <a:pt x="411" y="116"/>
                  </a:lnTo>
                  <a:lnTo>
                    <a:pt x="416" y="117"/>
                  </a:lnTo>
                  <a:lnTo>
                    <a:pt x="422" y="118"/>
                  </a:lnTo>
                  <a:lnTo>
                    <a:pt x="436" y="118"/>
                  </a:lnTo>
                  <a:lnTo>
                    <a:pt x="446" y="120"/>
                  </a:lnTo>
                  <a:lnTo>
                    <a:pt x="450" y="121"/>
                  </a:lnTo>
                  <a:lnTo>
                    <a:pt x="453" y="125"/>
                  </a:lnTo>
                  <a:lnTo>
                    <a:pt x="454" y="128"/>
                  </a:lnTo>
                  <a:lnTo>
                    <a:pt x="453" y="129"/>
                  </a:lnTo>
                  <a:lnTo>
                    <a:pt x="451" y="130"/>
                  </a:lnTo>
                  <a:lnTo>
                    <a:pt x="450" y="132"/>
                  </a:lnTo>
                  <a:lnTo>
                    <a:pt x="447" y="134"/>
                  </a:lnTo>
                  <a:lnTo>
                    <a:pt x="446" y="137"/>
                  </a:lnTo>
                  <a:lnTo>
                    <a:pt x="443" y="139"/>
                  </a:lnTo>
                  <a:lnTo>
                    <a:pt x="434" y="147"/>
                  </a:lnTo>
                  <a:lnTo>
                    <a:pt x="423" y="152"/>
                  </a:lnTo>
                  <a:lnTo>
                    <a:pt x="420" y="155"/>
                  </a:lnTo>
                  <a:lnTo>
                    <a:pt x="419" y="157"/>
                  </a:lnTo>
                  <a:lnTo>
                    <a:pt x="418" y="163"/>
                  </a:lnTo>
                  <a:lnTo>
                    <a:pt x="416" y="164"/>
                  </a:lnTo>
                  <a:lnTo>
                    <a:pt x="416" y="165"/>
                  </a:lnTo>
                  <a:lnTo>
                    <a:pt x="415" y="169"/>
                  </a:lnTo>
                  <a:lnTo>
                    <a:pt x="416" y="175"/>
                  </a:lnTo>
                  <a:lnTo>
                    <a:pt x="418" y="180"/>
                  </a:lnTo>
                  <a:lnTo>
                    <a:pt x="419" y="183"/>
                  </a:lnTo>
                  <a:lnTo>
                    <a:pt x="420" y="192"/>
                  </a:lnTo>
                  <a:lnTo>
                    <a:pt x="422" y="195"/>
                  </a:lnTo>
                  <a:lnTo>
                    <a:pt x="424" y="199"/>
                  </a:lnTo>
                  <a:lnTo>
                    <a:pt x="424" y="198"/>
                  </a:lnTo>
                  <a:lnTo>
                    <a:pt x="426" y="202"/>
                  </a:lnTo>
                  <a:lnTo>
                    <a:pt x="426" y="206"/>
                  </a:lnTo>
                  <a:lnTo>
                    <a:pt x="426" y="210"/>
                  </a:lnTo>
                  <a:lnTo>
                    <a:pt x="423" y="214"/>
                  </a:lnTo>
                  <a:lnTo>
                    <a:pt x="405" y="213"/>
                  </a:lnTo>
                  <a:lnTo>
                    <a:pt x="388" y="214"/>
                  </a:lnTo>
                  <a:lnTo>
                    <a:pt x="379" y="215"/>
                  </a:lnTo>
                  <a:lnTo>
                    <a:pt x="369" y="214"/>
                  </a:lnTo>
                  <a:lnTo>
                    <a:pt x="365" y="211"/>
                  </a:lnTo>
                  <a:lnTo>
                    <a:pt x="360" y="210"/>
                  </a:lnTo>
                  <a:lnTo>
                    <a:pt x="352" y="210"/>
                  </a:lnTo>
                  <a:lnTo>
                    <a:pt x="349" y="210"/>
                  </a:lnTo>
                  <a:lnTo>
                    <a:pt x="346" y="211"/>
                  </a:lnTo>
                  <a:lnTo>
                    <a:pt x="342" y="213"/>
                  </a:lnTo>
                  <a:lnTo>
                    <a:pt x="341" y="215"/>
                  </a:lnTo>
                  <a:lnTo>
                    <a:pt x="339" y="218"/>
                  </a:lnTo>
                  <a:lnTo>
                    <a:pt x="337" y="219"/>
                  </a:lnTo>
                  <a:lnTo>
                    <a:pt x="334" y="221"/>
                  </a:lnTo>
                  <a:lnTo>
                    <a:pt x="331" y="221"/>
                  </a:lnTo>
                  <a:lnTo>
                    <a:pt x="327" y="221"/>
                  </a:lnTo>
                  <a:lnTo>
                    <a:pt x="326" y="222"/>
                  </a:lnTo>
                  <a:lnTo>
                    <a:pt x="322" y="223"/>
                  </a:lnTo>
                  <a:lnTo>
                    <a:pt x="314" y="227"/>
                  </a:lnTo>
                  <a:lnTo>
                    <a:pt x="308" y="230"/>
                  </a:lnTo>
                  <a:lnTo>
                    <a:pt x="307" y="230"/>
                  </a:lnTo>
                  <a:lnTo>
                    <a:pt x="304" y="231"/>
                  </a:lnTo>
                  <a:lnTo>
                    <a:pt x="299" y="233"/>
                  </a:lnTo>
                  <a:lnTo>
                    <a:pt x="294" y="235"/>
                  </a:lnTo>
                  <a:lnTo>
                    <a:pt x="292" y="235"/>
                  </a:lnTo>
                  <a:lnTo>
                    <a:pt x="294" y="237"/>
                  </a:lnTo>
                  <a:lnTo>
                    <a:pt x="295" y="238"/>
                  </a:lnTo>
                  <a:lnTo>
                    <a:pt x="294" y="240"/>
                  </a:lnTo>
                  <a:lnTo>
                    <a:pt x="292" y="241"/>
                  </a:lnTo>
                  <a:lnTo>
                    <a:pt x="294" y="241"/>
                  </a:lnTo>
                  <a:lnTo>
                    <a:pt x="295" y="241"/>
                  </a:lnTo>
                  <a:lnTo>
                    <a:pt x="307" y="235"/>
                  </a:lnTo>
                  <a:lnTo>
                    <a:pt x="310" y="234"/>
                  </a:lnTo>
                  <a:lnTo>
                    <a:pt x="317" y="231"/>
                  </a:lnTo>
                  <a:lnTo>
                    <a:pt x="323" y="229"/>
                  </a:lnTo>
                  <a:lnTo>
                    <a:pt x="327" y="226"/>
                  </a:lnTo>
                  <a:lnTo>
                    <a:pt x="329" y="226"/>
                  </a:lnTo>
                  <a:lnTo>
                    <a:pt x="331" y="226"/>
                  </a:lnTo>
                  <a:lnTo>
                    <a:pt x="335" y="226"/>
                  </a:lnTo>
                  <a:lnTo>
                    <a:pt x="339" y="223"/>
                  </a:lnTo>
                  <a:lnTo>
                    <a:pt x="343" y="221"/>
                  </a:lnTo>
                  <a:lnTo>
                    <a:pt x="345" y="217"/>
                  </a:lnTo>
                  <a:lnTo>
                    <a:pt x="348" y="215"/>
                  </a:lnTo>
                  <a:lnTo>
                    <a:pt x="350" y="215"/>
                  </a:lnTo>
                  <a:lnTo>
                    <a:pt x="352" y="215"/>
                  </a:lnTo>
                  <a:lnTo>
                    <a:pt x="358" y="215"/>
                  </a:lnTo>
                  <a:lnTo>
                    <a:pt x="364" y="217"/>
                  </a:lnTo>
                  <a:lnTo>
                    <a:pt x="366" y="218"/>
                  </a:lnTo>
                  <a:lnTo>
                    <a:pt x="368" y="218"/>
                  </a:lnTo>
                  <a:lnTo>
                    <a:pt x="377" y="221"/>
                  </a:lnTo>
                  <a:lnTo>
                    <a:pt x="388" y="219"/>
                  </a:lnTo>
                  <a:lnTo>
                    <a:pt x="407" y="218"/>
                  </a:lnTo>
                  <a:lnTo>
                    <a:pt x="423" y="219"/>
                  </a:lnTo>
                  <a:lnTo>
                    <a:pt x="426" y="218"/>
                  </a:lnTo>
                  <a:lnTo>
                    <a:pt x="427" y="217"/>
                  </a:lnTo>
                  <a:lnTo>
                    <a:pt x="430" y="211"/>
                  </a:lnTo>
                  <a:lnTo>
                    <a:pt x="431" y="206"/>
                  </a:lnTo>
                  <a:lnTo>
                    <a:pt x="431" y="200"/>
                  </a:lnTo>
                  <a:lnTo>
                    <a:pt x="430" y="199"/>
                  </a:lnTo>
                  <a:lnTo>
                    <a:pt x="428" y="196"/>
                  </a:lnTo>
                  <a:lnTo>
                    <a:pt x="428" y="195"/>
                  </a:lnTo>
                  <a:lnTo>
                    <a:pt x="426" y="191"/>
                  </a:lnTo>
                  <a:lnTo>
                    <a:pt x="424" y="183"/>
                  </a:lnTo>
                  <a:lnTo>
                    <a:pt x="423" y="178"/>
                  </a:lnTo>
                  <a:lnTo>
                    <a:pt x="420" y="174"/>
                  </a:lnTo>
                  <a:lnTo>
                    <a:pt x="420" y="169"/>
                  </a:lnTo>
                  <a:lnTo>
                    <a:pt x="420" y="168"/>
                  </a:lnTo>
                  <a:lnTo>
                    <a:pt x="422" y="168"/>
                  </a:lnTo>
                  <a:lnTo>
                    <a:pt x="420" y="168"/>
                  </a:lnTo>
                  <a:lnTo>
                    <a:pt x="423" y="164"/>
                  </a:lnTo>
                  <a:lnTo>
                    <a:pt x="424" y="157"/>
                  </a:lnTo>
                  <a:lnTo>
                    <a:pt x="436" y="151"/>
                  </a:lnTo>
                  <a:lnTo>
                    <a:pt x="447" y="143"/>
                  </a:lnTo>
                  <a:lnTo>
                    <a:pt x="449" y="141"/>
                  </a:lnTo>
                  <a:lnTo>
                    <a:pt x="453" y="137"/>
                  </a:lnTo>
                  <a:lnTo>
                    <a:pt x="454" y="136"/>
                  </a:lnTo>
                  <a:lnTo>
                    <a:pt x="455" y="134"/>
                  </a:lnTo>
                  <a:lnTo>
                    <a:pt x="454" y="134"/>
                  </a:lnTo>
                  <a:lnTo>
                    <a:pt x="457" y="133"/>
                  </a:lnTo>
                  <a:lnTo>
                    <a:pt x="458" y="132"/>
                  </a:lnTo>
                  <a:lnTo>
                    <a:pt x="459" y="128"/>
                  </a:lnTo>
                  <a:lnTo>
                    <a:pt x="458" y="124"/>
                  </a:lnTo>
                  <a:lnTo>
                    <a:pt x="457" y="120"/>
                  </a:lnTo>
                  <a:lnTo>
                    <a:pt x="454" y="117"/>
                  </a:lnTo>
                  <a:lnTo>
                    <a:pt x="450" y="116"/>
                  </a:lnTo>
                  <a:lnTo>
                    <a:pt x="446" y="114"/>
                  </a:lnTo>
                  <a:lnTo>
                    <a:pt x="438" y="113"/>
                  </a:lnTo>
                  <a:lnTo>
                    <a:pt x="428" y="113"/>
                  </a:lnTo>
                  <a:lnTo>
                    <a:pt x="422" y="113"/>
                  </a:lnTo>
                  <a:lnTo>
                    <a:pt x="414" y="110"/>
                  </a:lnTo>
                  <a:lnTo>
                    <a:pt x="407" y="105"/>
                  </a:lnTo>
                  <a:lnTo>
                    <a:pt x="403" y="102"/>
                  </a:lnTo>
                  <a:lnTo>
                    <a:pt x="399" y="101"/>
                  </a:lnTo>
                  <a:lnTo>
                    <a:pt x="395" y="101"/>
                  </a:lnTo>
                  <a:lnTo>
                    <a:pt x="389" y="102"/>
                  </a:lnTo>
                  <a:lnTo>
                    <a:pt x="387" y="105"/>
                  </a:lnTo>
                  <a:lnTo>
                    <a:pt x="385" y="105"/>
                  </a:lnTo>
                  <a:lnTo>
                    <a:pt x="381" y="108"/>
                  </a:lnTo>
                  <a:lnTo>
                    <a:pt x="379" y="109"/>
                  </a:lnTo>
                  <a:lnTo>
                    <a:pt x="374" y="109"/>
                  </a:lnTo>
                  <a:lnTo>
                    <a:pt x="369" y="108"/>
                  </a:lnTo>
                  <a:lnTo>
                    <a:pt x="368" y="108"/>
                  </a:lnTo>
                  <a:lnTo>
                    <a:pt x="364" y="105"/>
                  </a:lnTo>
                  <a:lnTo>
                    <a:pt x="362" y="102"/>
                  </a:lnTo>
                  <a:lnTo>
                    <a:pt x="361" y="99"/>
                  </a:lnTo>
                  <a:lnTo>
                    <a:pt x="361" y="95"/>
                  </a:lnTo>
                  <a:lnTo>
                    <a:pt x="360" y="87"/>
                  </a:lnTo>
                  <a:lnTo>
                    <a:pt x="357" y="78"/>
                  </a:lnTo>
                  <a:lnTo>
                    <a:pt x="356" y="68"/>
                  </a:lnTo>
                  <a:lnTo>
                    <a:pt x="356" y="59"/>
                  </a:lnTo>
                  <a:lnTo>
                    <a:pt x="357" y="38"/>
                  </a:lnTo>
                  <a:lnTo>
                    <a:pt x="357" y="25"/>
                  </a:lnTo>
                  <a:lnTo>
                    <a:pt x="357" y="21"/>
                  </a:lnTo>
                  <a:lnTo>
                    <a:pt x="357" y="17"/>
                  </a:lnTo>
                  <a:lnTo>
                    <a:pt x="354" y="12"/>
                  </a:lnTo>
                  <a:lnTo>
                    <a:pt x="352" y="8"/>
                  </a:lnTo>
                  <a:lnTo>
                    <a:pt x="349" y="4"/>
                  </a:lnTo>
                  <a:lnTo>
                    <a:pt x="343" y="1"/>
                  </a:lnTo>
                  <a:lnTo>
                    <a:pt x="341" y="0"/>
                  </a:lnTo>
                  <a:lnTo>
                    <a:pt x="338" y="0"/>
                  </a:lnTo>
                  <a:close/>
                  <a:moveTo>
                    <a:pt x="228" y="55"/>
                  </a:moveTo>
                  <a:lnTo>
                    <a:pt x="228" y="55"/>
                  </a:lnTo>
                  <a:lnTo>
                    <a:pt x="228" y="54"/>
                  </a:lnTo>
                  <a:lnTo>
                    <a:pt x="228" y="55"/>
                  </a:lnTo>
                  <a:close/>
                  <a:moveTo>
                    <a:pt x="81" y="145"/>
                  </a:moveTo>
                  <a:lnTo>
                    <a:pt x="81" y="145"/>
                  </a:lnTo>
                  <a:close/>
                  <a:moveTo>
                    <a:pt x="322" y="223"/>
                  </a:moveTo>
                  <a:lnTo>
                    <a:pt x="322" y="22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450779" y="3399484"/>
              <a:ext cx="47320" cy="39428"/>
            </a:xfrm>
            <a:custGeom>
              <a:avLst/>
              <a:gdLst>
                <a:gd name="T0" fmla="*/ 2147483647 w 22"/>
                <a:gd name="T1" fmla="*/ 0 h 18"/>
                <a:gd name="T2" fmla="*/ 2147483647 w 22"/>
                <a:gd name="T3" fmla="*/ 2147483647 h 18"/>
                <a:gd name="T4" fmla="*/ 2147483647 w 22"/>
                <a:gd name="T5" fmla="*/ 2147483647 h 18"/>
                <a:gd name="T6" fmla="*/ 2147483647 w 22"/>
                <a:gd name="T7" fmla="*/ 2147483647 h 18"/>
                <a:gd name="T8" fmla="*/ 2147483647 w 22"/>
                <a:gd name="T9" fmla="*/ 2147483647 h 18"/>
                <a:gd name="T10" fmla="*/ 2147483647 w 22"/>
                <a:gd name="T11" fmla="*/ 2147483647 h 18"/>
                <a:gd name="T12" fmla="*/ 2147483647 w 22"/>
                <a:gd name="T13" fmla="*/ 2147483647 h 18"/>
                <a:gd name="T14" fmla="*/ 2147483647 w 22"/>
                <a:gd name="T15" fmla="*/ 2147483647 h 18"/>
                <a:gd name="T16" fmla="*/ 2147483647 w 22"/>
                <a:gd name="T17" fmla="*/ 2147483647 h 18"/>
                <a:gd name="T18" fmla="*/ 2147483647 w 22"/>
                <a:gd name="T19" fmla="*/ 2147483647 h 18"/>
                <a:gd name="T20" fmla="*/ 0 w 22"/>
                <a:gd name="T21" fmla="*/ 2147483647 h 18"/>
                <a:gd name="T22" fmla="*/ 0 w 22"/>
                <a:gd name="T23" fmla="*/ 2147483647 h 18"/>
                <a:gd name="T24" fmla="*/ 2147483647 w 22"/>
                <a:gd name="T25" fmla="*/ 2147483647 h 18"/>
                <a:gd name="T26" fmla="*/ 2147483647 w 22"/>
                <a:gd name="T27" fmla="*/ 2147483647 h 18"/>
                <a:gd name="T28" fmla="*/ 2147483647 w 22"/>
                <a:gd name="T29" fmla="*/ 2147483647 h 18"/>
                <a:gd name="T30" fmla="*/ 2147483647 w 22"/>
                <a:gd name="T31" fmla="*/ 2147483647 h 18"/>
                <a:gd name="T32" fmla="*/ 2147483647 w 22"/>
                <a:gd name="T33" fmla="*/ 2147483647 h 18"/>
                <a:gd name="T34" fmla="*/ 2147483647 w 22"/>
                <a:gd name="T35" fmla="*/ 2147483647 h 18"/>
                <a:gd name="T36" fmla="*/ 2147483647 w 22"/>
                <a:gd name="T37" fmla="*/ 2147483647 h 18"/>
                <a:gd name="T38" fmla="*/ 2147483647 w 22"/>
                <a:gd name="T39" fmla="*/ 2147483647 h 18"/>
                <a:gd name="T40" fmla="*/ 2147483647 w 22"/>
                <a:gd name="T41" fmla="*/ 2147483647 h 18"/>
                <a:gd name="T42" fmla="*/ 2147483647 w 22"/>
                <a:gd name="T43" fmla="*/ 2147483647 h 18"/>
                <a:gd name="T44" fmla="*/ 2147483647 w 22"/>
                <a:gd name="T45" fmla="*/ 2147483647 h 18"/>
                <a:gd name="T46" fmla="*/ 2147483647 w 22"/>
                <a:gd name="T47" fmla="*/ 2147483647 h 18"/>
                <a:gd name="T48" fmla="*/ 2147483647 w 22"/>
                <a:gd name="T49" fmla="*/ 2147483647 h 18"/>
                <a:gd name="T50" fmla="*/ 2147483647 w 22"/>
                <a:gd name="T51" fmla="*/ 0 h 18"/>
                <a:gd name="T52" fmla="*/ 2147483647 w 22"/>
                <a:gd name="T53" fmla="*/ 0 h 18"/>
                <a:gd name="T54" fmla="*/ 2147483647 w 22"/>
                <a:gd name="T55" fmla="*/ 0 h 1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2"/>
                <a:gd name="T85" fmla="*/ 0 h 18"/>
                <a:gd name="T86" fmla="*/ 22 w 22"/>
                <a:gd name="T87" fmla="*/ 18 h 1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2" h="18">
                  <a:moveTo>
                    <a:pt x="19" y="0"/>
                  </a:moveTo>
                  <a:lnTo>
                    <a:pt x="10" y="4"/>
                  </a:lnTo>
                  <a:lnTo>
                    <a:pt x="9" y="4"/>
                  </a:lnTo>
                  <a:lnTo>
                    <a:pt x="9" y="6"/>
                  </a:lnTo>
                  <a:lnTo>
                    <a:pt x="9" y="7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5" y="14"/>
                  </a:lnTo>
                  <a:lnTo>
                    <a:pt x="5" y="16"/>
                  </a:lnTo>
                  <a:lnTo>
                    <a:pt x="3" y="18"/>
                  </a:lnTo>
                  <a:lnTo>
                    <a:pt x="14" y="11"/>
                  </a:lnTo>
                  <a:lnTo>
                    <a:pt x="19" y="7"/>
                  </a:lnTo>
                  <a:lnTo>
                    <a:pt x="22" y="4"/>
                  </a:lnTo>
                  <a:lnTo>
                    <a:pt x="22" y="3"/>
                  </a:lnTo>
                  <a:lnTo>
                    <a:pt x="22" y="2"/>
                  </a:lnTo>
                  <a:lnTo>
                    <a:pt x="21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180661" y="3413198"/>
              <a:ext cx="303637" cy="89141"/>
            </a:xfrm>
            <a:custGeom>
              <a:avLst/>
              <a:gdLst>
                <a:gd name="T0" fmla="*/ 2147483647 w 140"/>
                <a:gd name="T1" fmla="*/ 0 h 41"/>
                <a:gd name="T2" fmla="*/ 2147483647 w 140"/>
                <a:gd name="T3" fmla="*/ 0 h 41"/>
                <a:gd name="T4" fmla="*/ 2147483647 w 140"/>
                <a:gd name="T5" fmla="*/ 0 h 41"/>
                <a:gd name="T6" fmla="*/ 2147483647 w 140"/>
                <a:gd name="T7" fmla="*/ 2147483647 h 41"/>
                <a:gd name="T8" fmla="*/ 2147483647 w 140"/>
                <a:gd name="T9" fmla="*/ 2147483647 h 41"/>
                <a:gd name="T10" fmla="*/ 2147483647 w 140"/>
                <a:gd name="T11" fmla="*/ 2147483647 h 41"/>
                <a:gd name="T12" fmla="*/ 2147483647 w 140"/>
                <a:gd name="T13" fmla="*/ 2147483647 h 41"/>
                <a:gd name="T14" fmla="*/ 2147483647 w 140"/>
                <a:gd name="T15" fmla="*/ 2147483647 h 41"/>
                <a:gd name="T16" fmla="*/ 2147483647 w 140"/>
                <a:gd name="T17" fmla="*/ 2147483647 h 41"/>
                <a:gd name="T18" fmla="*/ 2147483647 w 140"/>
                <a:gd name="T19" fmla="*/ 2147483647 h 41"/>
                <a:gd name="T20" fmla="*/ 2147483647 w 140"/>
                <a:gd name="T21" fmla="*/ 2147483647 h 41"/>
                <a:gd name="T22" fmla="*/ 2147483647 w 140"/>
                <a:gd name="T23" fmla="*/ 2147483647 h 41"/>
                <a:gd name="T24" fmla="*/ 2147483647 w 140"/>
                <a:gd name="T25" fmla="*/ 2147483647 h 41"/>
                <a:gd name="T26" fmla="*/ 2147483647 w 140"/>
                <a:gd name="T27" fmla="*/ 2147483647 h 41"/>
                <a:gd name="T28" fmla="*/ 2147483647 w 140"/>
                <a:gd name="T29" fmla="*/ 2147483647 h 41"/>
                <a:gd name="T30" fmla="*/ 2147483647 w 140"/>
                <a:gd name="T31" fmla="*/ 2147483647 h 41"/>
                <a:gd name="T32" fmla="*/ 2147483647 w 140"/>
                <a:gd name="T33" fmla="*/ 2147483647 h 41"/>
                <a:gd name="T34" fmla="*/ 2147483647 w 140"/>
                <a:gd name="T35" fmla="*/ 2147483647 h 41"/>
                <a:gd name="T36" fmla="*/ 2147483647 w 140"/>
                <a:gd name="T37" fmla="*/ 2147483647 h 41"/>
                <a:gd name="T38" fmla="*/ 2147483647 w 140"/>
                <a:gd name="T39" fmla="*/ 2147483647 h 41"/>
                <a:gd name="T40" fmla="*/ 0 w 140"/>
                <a:gd name="T41" fmla="*/ 2147483647 h 41"/>
                <a:gd name="T42" fmla="*/ 2147483647 w 140"/>
                <a:gd name="T43" fmla="*/ 2147483647 h 41"/>
                <a:gd name="T44" fmla="*/ 2147483647 w 140"/>
                <a:gd name="T45" fmla="*/ 2147483647 h 41"/>
                <a:gd name="T46" fmla="*/ 2147483647 w 140"/>
                <a:gd name="T47" fmla="*/ 2147483647 h 41"/>
                <a:gd name="T48" fmla="*/ 2147483647 w 140"/>
                <a:gd name="T49" fmla="*/ 2147483647 h 41"/>
                <a:gd name="T50" fmla="*/ 2147483647 w 140"/>
                <a:gd name="T51" fmla="*/ 2147483647 h 41"/>
                <a:gd name="T52" fmla="*/ 2147483647 w 140"/>
                <a:gd name="T53" fmla="*/ 2147483647 h 41"/>
                <a:gd name="T54" fmla="*/ 2147483647 w 140"/>
                <a:gd name="T55" fmla="*/ 2147483647 h 41"/>
                <a:gd name="T56" fmla="*/ 2147483647 w 140"/>
                <a:gd name="T57" fmla="*/ 2147483647 h 41"/>
                <a:gd name="T58" fmla="*/ 2147483647 w 140"/>
                <a:gd name="T59" fmla="*/ 2147483647 h 41"/>
                <a:gd name="T60" fmla="*/ 2147483647 w 140"/>
                <a:gd name="T61" fmla="*/ 2147483647 h 41"/>
                <a:gd name="T62" fmla="*/ 2147483647 w 140"/>
                <a:gd name="T63" fmla="*/ 2147483647 h 41"/>
                <a:gd name="T64" fmla="*/ 2147483647 w 140"/>
                <a:gd name="T65" fmla="*/ 2147483647 h 41"/>
                <a:gd name="T66" fmla="*/ 2147483647 w 140"/>
                <a:gd name="T67" fmla="*/ 2147483647 h 41"/>
                <a:gd name="T68" fmla="*/ 2147483647 w 140"/>
                <a:gd name="T69" fmla="*/ 2147483647 h 41"/>
                <a:gd name="T70" fmla="*/ 2147483647 w 140"/>
                <a:gd name="T71" fmla="*/ 2147483647 h 41"/>
                <a:gd name="T72" fmla="*/ 2147483647 w 140"/>
                <a:gd name="T73" fmla="*/ 2147483647 h 41"/>
                <a:gd name="T74" fmla="*/ 2147483647 w 140"/>
                <a:gd name="T75" fmla="*/ 2147483647 h 41"/>
                <a:gd name="T76" fmla="*/ 2147483647 w 140"/>
                <a:gd name="T77" fmla="*/ 2147483647 h 41"/>
                <a:gd name="T78" fmla="*/ 2147483647 w 140"/>
                <a:gd name="T79" fmla="*/ 2147483647 h 41"/>
                <a:gd name="T80" fmla="*/ 2147483647 w 140"/>
                <a:gd name="T81" fmla="*/ 0 h 41"/>
                <a:gd name="T82" fmla="*/ 2147483647 w 140"/>
                <a:gd name="T83" fmla="*/ 0 h 4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40"/>
                <a:gd name="T127" fmla="*/ 0 h 41"/>
                <a:gd name="T128" fmla="*/ 140 w 140"/>
                <a:gd name="T129" fmla="*/ 41 h 4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40" h="41">
                  <a:moveTo>
                    <a:pt x="136" y="0"/>
                  </a:moveTo>
                  <a:lnTo>
                    <a:pt x="136" y="0"/>
                  </a:lnTo>
                  <a:lnTo>
                    <a:pt x="125" y="6"/>
                  </a:lnTo>
                  <a:lnTo>
                    <a:pt x="125" y="8"/>
                  </a:lnTo>
                  <a:lnTo>
                    <a:pt x="124" y="8"/>
                  </a:lnTo>
                  <a:lnTo>
                    <a:pt x="123" y="8"/>
                  </a:lnTo>
                  <a:lnTo>
                    <a:pt x="116" y="9"/>
                  </a:lnTo>
                  <a:lnTo>
                    <a:pt x="109" y="10"/>
                  </a:lnTo>
                  <a:lnTo>
                    <a:pt x="103" y="13"/>
                  </a:lnTo>
                  <a:lnTo>
                    <a:pt x="97" y="17"/>
                  </a:lnTo>
                  <a:lnTo>
                    <a:pt x="88" y="25"/>
                  </a:lnTo>
                  <a:lnTo>
                    <a:pt x="85" y="26"/>
                  </a:lnTo>
                  <a:lnTo>
                    <a:pt x="65" y="29"/>
                  </a:lnTo>
                  <a:lnTo>
                    <a:pt x="45" y="29"/>
                  </a:lnTo>
                  <a:lnTo>
                    <a:pt x="39" y="28"/>
                  </a:lnTo>
                  <a:lnTo>
                    <a:pt x="33" y="25"/>
                  </a:lnTo>
                  <a:lnTo>
                    <a:pt x="23" y="25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4" y="29"/>
                  </a:lnTo>
                  <a:lnTo>
                    <a:pt x="10" y="32"/>
                  </a:lnTo>
                  <a:lnTo>
                    <a:pt x="2" y="37"/>
                  </a:lnTo>
                  <a:lnTo>
                    <a:pt x="0" y="39"/>
                  </a:lnTo>
                  <a:lnTo>
                    <a:pt x="0" y="40"/>
                  </a:lnTo>
                  <a:lnTo>
                    <a:pt x="2" y="41"/>
                  </a:lnTo>
                  <a:lnTo>
                    <a:pt x="4" y="41"/>
                  </a:lnTo>
                  <a:lnTo>
                    <a:pt x="14" y="36"/>
                  </a:lnTo>
                  <a:lnTo>
                    <a:pt x="18" y="33"/>
                  </a:lnTo>
                  <a:lnTo>
                    <a:pt x="20" y="31"/>
                  </a:lnTo>
                  <a:lnTo>
                    <a:pt x="23" y="31"/>
                  </a:lnTo>
                  <a:lnTo>
                    <a:pt x="31" y="31"/>
                  </a:lnTo>
                  <a:lnTo>
                    <a:pt x="37" y="33"/>
                  </a:lnTo>
                  <a:lnTo>
                    <a:pt x="45" y="35"/>
                  </a:lnTo>
                  <a:lnTo>
                    <a:pt x="66" y="35"/>
                  </a:lnTo>
                  <a:lnTo>
                    <a:pt x="86" y="32"/>
                  </a:lnTo>
                  <a:lnTo>
                    <a:pt x="89" y="31"/>
                  </a:lnTo>
                  <a:lnTo>
                    <a:pt x="92" y="29"/>
                  </a:lnTo>
                  <a:lnTo>
                    <a:pt x="100" y="21"/>
                  </a:lnTo>
                  <a:lnTo>
                    <a:pt x="105" y="18"/>
                  </a:lnTo>
                  <a:lnTo>
                    <a:pt x="111" y="16"/>
                  </a:lnTo>
                  <a:lnTo>
                    <a:pt x="117" y="14"/>
                  </a:lnTo>
                  <a:lnTo>
                    <a:pt x="123" y="13"/>
                  </a:lnTo>
                  <a:lnTo>
                    <a:pt x="127" y="12"/>
                  </a:lnTo>
                  <a:lnTo>
                    <a:pt x="128" y="12"/>
                  </a:lnTo>
                  <a:lnTo>
                    <a:pt x="139" y="5"/>
                  </a:lnTo>
                  <a:lnTo>
                    <a:pt x="140" y="2"/>
                  </a:lnTo>
                  <a:lnTo>
                    <a:pt x="140" y="1"/>
                  </a:lnTo>
                  <a:lnTo>
                    <a:pt x="138" y="0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5067913" y="3353200"/>
              <a:ext cx="13801" cy="53141"/>
            </a:xfrm>
            <a:custGeom>
              <a:avLst/>
              <a:gdLst>
                <a:gd name="T0" fmla="*/ 2147483647 w 6"/>
                <a:gd name="T1" fmla="*/ 2147483647 h 8"/>
                <a:gd name="T2" fmla="*/ 2147483647 w 6"/>
                <a:gd name="T3" fmla="*/ 2147483647 h 8"/>
                <a:gd name="T4" fmla="*/ 0 w 6"/>
                <a:gd name="T5" fmla="*/ 2147483647 h 8"/>
                <a:gd name="T6" fmla="*/ 0 w 6"/>
                <a:gd name="T7" fmla="*/ 2147483647 h 8"/>
                <a:gd name="T8" fmla="*/ 0 w 6"/>
                <a:gd name="T9" fmla="*/ 2147483647 h 8"/>
                <a:gd name="T10" fmla="*/ 2147483647 w 6"/>
                <a:gd name="T11" fmla="*/ 2147483647 h 8"/>
                <a:gd name="T12" fmla="*/ 2147483647 w 6"/>
                <a:gd name="T13" fmla="*/ 2147483647 h 8"/>
                <a:gd name="T14" fmla="*/ 2147483647 w 6"/>
                <a:gd name="T15" fmla="*/ 2147483647 h 8"/>
                <a:gd name="T16" fmla="*/ 2147483647 w 6"/>
                <a:gd name="T17" fmla="*/ 2147483647 h 8"/>
                <a:gd name="T18" fmla="*/ 2147483647 w 6"/>
                <a:gd name="T19" fmla="*/ 2147483647 h 8"/>
                <a:gd name="T20" fmla="*/ 2147483647 w 6"/>
                <a:gd name="T21" fmla="*/ 2147483647 h 8"/>
                <a:gd name="T22" fmla="*/ 2147483647 w 6"/>
                <a:gd name="T23" fmla="*/ 2147483647 h 8"/>
                <a:gd name="T24" fmla="*/ 2147483647 w 6"/>
                <a:gd name="T25" fmla="*/ 2147483647 h 8"/>
                <a:gd name="T26" fmla="*/ 2147483647 w 6"/>
                <a:gd name="T27" fmla="*/ 2147483647 h 8"/>
                <a:gd name="T28" fmla="*/ 2147483647 w 6"/>
                <a:gd name="T29" fmla="*/ 2147483647 h 8"/>
                <a:gd name="T30" fmla="*/ 2147483647 w 6"/>
                <a:gd name="T31" fmla="*/ 2147483647 h 8"/>
                <a:gd name="T32" fmla="*/ 2147483647 w 6"/>
                <a:gd name="T33" fmla="*/ 2147483647 h 8"/>
                <a:gd name="T34" fmla="*/ 2147483647 w 6"/>
                <a:gd name="T35" fmla="*/ 2147483647 h 8"/>
                <a:gd name="T36" fmla="*/ 2147483647 w 6"/>
                <a:gd name="T37" fmla="*/ 2147483647 h 8"/>
                <a:gd name="T38" fmla="*/ 2147483647 w 6"/>
                <a:gd name="T39" fmla="*/ 2147483647 h 8"/>
                <a:gd name="T40" fmla="*/ 2147483647 w 6"/>
                <a:gd name="T41" fmla="*/ 2147483647 h 8"/>
                <a:gd name="T42" fmla="*/ 2147483647 w 6"/>
                <a:gd name="T43" fmla="*/ 2147483647 h 8"/>
                <a:gd name="T44" fmla="*/ 2147483647 w 6"/>
                <a:gd name="T45" fmla="*/ 2147483647 h 8"/>
                <a:gd name="T46" fmla="*/ 2147483647 w 6"/>
                <a:gd name="T47" fmla="*/ 2147483647 h 8"/>
                <a:gd name="T48" fmla="*/ 2147483647 w 6"/>
                <a:gd name="T49" fmla="*/ 2147483647 h 8"/>
                <a:gd name="T50" fmla="*/ 2147483647 w 6"/>
                <a:gd name="T51" fmla="*/ 2147483647 h 8"/>
                <a:gd name="T52" fmla="*/ 2147483647 w 6"/>
                <a:gd name="T53" fmla="*/ 2147483647 h 8"/>
                <a:gd name="T54" fmla="*/ 2147483647 w 6"/>
                <a:gd name="T55" fmla="*/ 2147483647 h 8"/>
                <a:gd name="T56" fmla="*/ 2147483647 w 6"/>
                <a:gd name="T57" fmla="*/ 0 h 8"/>
                <a:gd name="T58" fmla="*/ 2147483647 w 6"/>
                <a:gd name="T59" fmla="*/ 0 h 8"/>
                <a:gd name="T60" fmla="*/ 2147483647 w 6"/>
                <a:gd name="T61" fmla="*/ 2147483647 h 8"/>
                <a:gd name="T62" fmla="*/ 2147483647 w 6"/>
                <a:gd name="T63" fmla="*/ 2147483647 h 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"/>
                <a:gd name="T97" fmla="*/ 0 h 8"/>
                <a:gd name="T98" fmla="*/ 6 w 6"/>
                <a:gd name="T99" fmla="*/ 8 h 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" h="8">
                  <a:moveTo>
                    <a:pt x="1" y="2"/>
                  </a:moveTo>
                  <a:lnTo>
                    <a:pt x="1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5" y="5"/>
                  </a:lnTo>
                  <a:lnTo>
                    <a:pt x="4" y="7"/>
                  </a:lnTo>
                  <a:lnTo>
                    <a:pt x="2" y="8"/>
                  </a:lnTo>
                  <a:lnTo>
                    <a:pt x="4" y="7"/>
                  </a:lnTo>
                  <a:lnTo>
                    <a:pt x="5" y="5"/>
                  </a:lnTo>
                  <a:lnTo>
                    <a:pt x="6" y="2"/>
                  </a:lnTo>
                  <a:lnTo>
                    <a:pt x="5" y="4"/>
                  </a:lnTo>
                  <a:lnTo>
                    <a:pt x="2" y="4"/>
                  </a:lnTo>
                  <a:lnTo>
                    <a:pt x="1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920037" y="3492053"/>
              <a:ext cx="159706" cy="197139"/>
            </a:xfrm>
            <a:custGeom>
              <a:avLst/>
              <a:gdLst>
                <a:gd name="T0" fmla="*/ 2147483647 w 73"/>
                <a:gd name="T1" fmla="*/ 2147483647 h 135"/>
                <a:gd name="T2" fmla="*/ 2147483647 w 73"/>
                <a:gd name="T3" fmla="*/ 2147483647 h 135"/>
                <a:gd name="T4" fmla="*/ 2147483647 w 73"/>
                <a:gd name="T5" fmla="*/ 2147483647 h 135"/>
                <a:gd name="T6" fmla="*/ 2147483647 w 73"/>
                <a:gd name="T7" fmla="*/ 2147483647 h 135"/>
                <a:gd name="T8" fmla="*/ 2147483647 w 73"/>
                <a:gd name="T9" fmla="*/ 2147483647 h 135"/>
                <a:gd name="T10" fmla="*/ 2147483647 w 73"/>
                <a:gd name="T11" fmla="*/ 2147483647 h 135"/>
                <a:gd name="T12" fmla="*/ 2147483647 w 73"/>
                <a:gd name="T13" fmla="*/ 2147483647 h 135"/>
                <a:gd name="T14" fmla="*/ 2147483647 w 73"/>
                <a:gd name="T15" fmla="*/ 2147483647 h 135"/>
                <a:gd name="T16" fmla="*/ 2147483647 w 73"/>
                <a:gd name="T17" fmla="*/ 2147483647 h 135"/>
                <a:gd name="T18" fmla="*/ 2147483647 w 73"/>
                <a:gd name="T19" fmla="*/ 2147483647 h 135"/>
                <a:gd name="T20" fmla="*/ 2147483647 w 73"/>
                <a:gd name="T21" fmla="*/ 2147483647 h 135"/>
                <a:gd name="T22" fmla="*/ 2147483647 w 73"/>
                <a:gd name="T23" fmla="*/ 2147483647 h 135"/>
                <a:gd name="T24" fmla="*/ 2147483647 w 73"/>
                <a:gd name="T25" fmla="*/ 2147483647 h 135"/>
                <a:gd name="T26" fmla="*/ 2147483647 w 73"/>
                <a:gd name="T27" fmla="*/ 2147483647 h 135"/>
                <a:gd name="T28" fmla="*/ 2147483647 w 73"/>
                <a:gd name="T29" fmla="*/ 2147483647 h 135"/>
                <a:gd name="T30" fmla="*/ 2147483647 w 73"/>
                <a:gd name="T31" fmla="*/ 2147483647 h 135"/>
                <a:gd name="T32" fmla="*/ 2147483647 w 73"/>
                <a:gd name="T33" fmla="*/ 2147483647 h 135"/>
                <a:gd name="T34" fmla="*/ 2147483647 w 73"/>
                <a:gd name="T35" fmla="*/ 2147483647 h 135"/>
                <a:gd name="T36" fmla="*/ 0 w 73"/>
                <a:gd name="T37" fmla="*/ 2147483647 h 135"/>
                <a:gd name="T38" fmla="*/ 0 w 73"/>
                <a:gd name="T39" fmla="*/ 2147483647 h 135"/>
                <a:gd name="T40" fmla="*/ 0 w 73"/>
                <a:gd name="T41" fmla="*/ 2147483647 h 135"/>
                <a:gd name="T42" fmla="*/ 0 w 73"/>
                <a:gd name="T43" fmla="*/ 2147483647 h 135"/>
                <a:gd name="T44" fmla="*/ 2147483647 w 73"/>
                <a:gd name="T45" fmla="*/ 2147483647 h 135"/>
                <a:gd name="T46" fmla="*/ 2147483647 w 73"/>
                <a:gd name="T47" fmla="*/ 2147483647 h 135"/>
                <a:gd name="T48" fmla="*/ 2147483647 w 73"/>
                <a:gd name="T49" fmla="*/ 2147483647 h 135"/>
                <a:gd name="T50" fmla="*/ 2147483647 w 73"/>
                <a:gd name="T51" fmla="*/ 2147483647 h 135"/>
                <a:gd name="T52" fmla="*/ 2147483647 w 73"/>
                <a:gd name="T53" fmla="*/ 2147483647 h 135"/>
                <a:gd name="T54" fmla="*/ 2147483647 w 73"/>
                <a:gd name="T55" fmla="*/ 2147483647 h 135"/>
                <a:gd name="T56" fmla="*/ 2147483647 w 73"/>
                <a:gd name="T57" fmla="*/ 2147483647 h 135"/>
                <a:gd name="T58" fmla="*/ 2147483647 w 73"/>
                <a:gd name="T59" fmla="*/ 2147483647 h 135"/>
                <a:gd name="T60" fmla="*/ 2147483647 w 73"/>
                <a:gd name="T61" fmla="*/ 2147483647 h 135"/>
                <a:gd name="T62" fmla="*/ 2147483647 w 73"/>
                <a:gd name="T63" fmla="*/ 2147483647 h 135"/>
                <a:gd name="T64" fmla="*/ 2147483647 w 73"/>
                <a:gd name="T65" fmla="*/ 2147483647 h 135"/>
                <a:gd name="T66" fmla="*/ 2147483647 w 73"/>
                <a:gd name="T67" fmla="*/ 2147483647 h 135"/>
                <a:gd name="T68" fmla="*/ 2147483647 w 73"/>
                <a:gd name="T69" fmla="*/ 2147483647 h 135"/>
                <a:gd name="T70" fmla="*/ 2147483647 w 73"/>
                <a:gd name="T71" fmla="*/ 2147483647 h 135"/>
                <a:gd name="T72" fmla="*/ 2147483647 w 73"/>
                <a:gd name="T73" fmla="*/ 2147483647 h 135"/>
                <a:gd name="T74" fmla="*/ 2147483647 w 73"/>
                <a:gd name="T75" fmla="*/ 2147483647 h 135"/>
                <a:gd name="T76" fmla="*/ 2147483647 w 73"/>
                <a:gd name="T77" fmla="*/ 2147483647 h 135"/>
                <a:gd name="T78" fmla="*/ 2147483647 w 73"/>
                <a:gd name="T79" fmla="*/ 2147483647 h 135"/>
                <a:gd name="T80" fmla="*/ 2147483647 w 73"/>
                <a:gd name="T81" fmla="*/ 2147483647 h 135"/>
                <a:gd name="T82" fmla="*/ 2147483647 w 73"/>
                <a:gd name="T83" fmla="*/ 2147483647 h 135"/>
                <a:gd name="T84" fmla="*/ 2147483647 w 73"/>
                <a:gd name="T85" fmla="*/ 2147483647 h 135"/>
                <a:gd name="T86" fmla="*/ 2147483647 w 73"/>
                <a:gd name="T87" fmla="*/ 2147483647 h 135"/>
                <a:gd name="T88" fmla="*/ 2147483647 w 73"/>
                <a:gd name="T89" fmla="*/ 2147483647 h 135"/>
                <a:gd name="T90" fmla="*/ 2147483647 w 73"/>
                <a:gd name="T91" fmla="*/ 2147483647 h 135"/>
                <a:gd name="T92" fmla="*/ 2147483647 w 73"/>
                <a:gd name="T93" fmla="*/ 0 h 135"/>
                <a:gd name="T94" fmla="*/ 2147483647 w 73"/>
                <a:gd name="T95" fmla="*/ 2147483647 h 13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3"/>
                <a:gd name="T145" fmla="*/ 0 h 135"/>
                <a:gd name="T146" fmla="*/ 73 w 73"/>
                <a:gd name="T147" fmla="*/ 135 h 13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3" h="135">
                  <a:moveTo>
                    <a:pt x="68" y="3"/>
                  </a:moveTo>
                  <a:lnTo>
                    <a:pt x="68" y="3"/>
                  </a:lnTo>
                  <a:lnTo>
                    <a:pt x="62" y="13"/>
                  </a:lnTo>
                  <a:lnTo>
                    <a:pt x="57" y="19"/>
                  </a:lnTo>
                  <a:lnTo>
                    <a:pt x="53" y="21"/>
                  </a:lnTo>
                  <a:lnTo>
                    <a:pt x="47" y="21"/>
                  </a:lnTo>
                  <a:lnTo>
                    <a:pt x="42" y="23"/>
                  </a:lnTo>
                  <a:lnTo>
                    <a:pt x="39" y="27"/>
                  </a:lnTo>
                  <a:lnTo>
                    <a:pt x="38" y="33"/>
                  </a:lnTo>
                  <a:lnTo>
                    <a:pt x="38" y="34"/>
                  </a:lnTo>
                  <a:lnTo>
                    <a:pt x="37" y="44"/>
                  </a:lnTo>
                  <a:lnTo>
                    <a:pt x="37" y="56"/>
                  </a:lnTo>
                  <a:lnTo>
                    <a:pt x="39" y="69"/>
                  </a:lnTo>
                  <a:lnTo>
                    <a:pt x="41" y="76"/>
                  </a:lnTo>
                  <a:lnTo>
                    <a:pt x="41" y="77"/>
                  </a:lnTo>
                  <a:lnTo>
                    <a:pt x="41" y="84"/>
                  </a:lnTo>
                  <a:lnTo>
                    <a:pt x="38" y="89"/>
                  </a:lnTo>
                  <a:lnTo>
                    <a:pt x="34" y="93"/>
                  </a:lnTo>
                  <a:lnTo>
                    <a:pt x="16" y="111"/>
                  </a:lnTo>
                  <a:lnTo>
                    <a:pt x="14" y="112"/>
                  </a:lnTo>
                  <a:lnTo>
                    <a:pt x="12" y="115"/>
                  </a:lnTo>
                  <a:lnTo>
                    <a:pt x="7" y="122"/>
                  </a:lnTo>
                  <a:lnTo>
                    <a:pt x="2" y="127"/>
                  </a:lnTo>
                  <a:lnTo>
                    <a:pt x="0" y="132"/>
                  </a:lnTo>
                  <a:lnTo>
                    <a:pt x="0" y="134"/>
                  </a:lnTo>
                  <a:lnTo>
                    <a:pt x="2" y="135"/>
                  </a:lnTo>
                  <a:lnTo>
                    <a:pt x="4" y="135"/>
                  </a:lnTo>
                  <a:lnTo>
                    <a:pt x="6" y="134"/>
                  </a:lnTo>
                  <a:lnTo>
                    <a:pt x="7" y="132"/>
                  </a:lnTo>
                  <a:lnTo>
                    <a:pt x="6" y="132"/>
                  </a:lnTo>
                  <a:lnTo>
                    <a:pt x="6" y="131"/>
                  </a:lnTo>
                  <a:lnTo>
                    <a:pt x="11" y="126"/>
                  </a:lnTo>
                  <a:lnTo>
                    <a:pt x="16" y="118"/>
                  </a:lnTo>
                  <a:lnTo>
                    <a:pt x="19" y="115"/>
                  </a:lnTo>
                  <a:lnTo>
                    <a:pt x="38" y="97"/>
                  </a:lnTo>
                  <a:lnTo>
                    <a:pt x="42" y="92"/>
                  </a:lnTo>
                  <a:lnTo>
                    <a:pt x="46" y="85"/>
                  </a:lnTo>
                  <a:lnTo>
                    <a:pt x="46" y="77"/>
                  </a:lnTo>
                  <a:lnTo>
                    <a:pt x="46" y="75"/>
                  </a:lnTo>
                  <a:lnTo>
                    <a:pt x="46" y="70"/>
                  </a:lnTo>
                  <a:lnTo>
                    <a:pt x="45" y="68"/>
                  </a:lnTo>
                  <a:lnTo>
                    <a:pt x="42" y="56"/>
                  </a:lnTo>
                  <a:lnTo>
                    <a:pt x="42" y="44"/>
                  </a:lnTo>
                  <a:lnTo>
                    <a:pt x="43" y="35"/>
                  </a:lnTo>
                  <a:lnTo>
                    <a:pt x="43" y="34"/>
                  </a:lnTo>
                  <a:lnTo>
                    <a:pt x="43" y="30"/>
                  </a:lnTo>
                  <a:lnTo>
                    <a:pt x="46" y="27"/>
                  </a:lnTo>
                  <a:lnTo>
                    <a:pt x="49" y="26"/>
                  </a:lnTo>
                  <a:lnTo>
                    <a:pt x="53" y="26"/>
                  </a:lnTo>
                  <a:lnTo>
                    <a:pt x="60" y="25"/>
                  </a:lnTo>
                  <a:lnTo>
                    <a:pt x="64" y="21"/>
                  </a:lnTo>
                  <a:lnTo>
                    <a:pt x="66" y="17"/>
                  </a:lnTo>
                  <a:lnTo>
                    <a:pt x="73" y="5"/>
                  </a:lnTo>
                  <a:lnTo>
                    <a:pt x="73" y="3"/>
                  </a:lnTo>
                  <a:lnTo>
                    <a:pt x="72" y="0"/>
                  </a:lnTo>
                  <a:lnTo>
                    <a:pt x="69" y="2"/>
                  </a:lnTo>
                  <a:lnTo>
                    <a:pt x="68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4752446" y="3682335"/>
              <a:ext cx="216884" cy="303421"/>
            </a:xfrm>
            <a:custGeom>
              <a:avLst/>
              <a:gdLst>
                <a:gd name="T0" fmla="*/ 2147483647 w 100"/>
                <a:gd name="T1" fmla="*/ 0 h 139"/>
                <a:gd name="T2" fmla="*/ 2147483647 w 100"/>
                <a:gd name="T3" fmla="*/ 2147483647 h 139"/>
                <a:gd name="T4" fmla="*/ 2147483647 w 100"/>
                <a:gd name="T5" fmla="*/ 2147483647 h 139"/>
                <a:gd name="T6" fmla="*/ 2147483647 w 100"/>
                <a:gd name="T7" fmla="*/ 2147483647 h 139"/>
                <a:gd name="T8" fmla="*/ 2147483647 w 100"/>
                <a:gd name="T9" fmla="*/ 2147483647 h 139"/>
                <a:gd name="T10" fmla="*/ 2147483647 w 100"/>
                <a:gd name="T11" fmla="*/ 2147483647 h 139"/>
                <a:gd name="T12" fmla="*/ 2147483647 w 100"/>
                <a:gd name="T13" fmla="*/ 2147483647 h 139"/>
                <a:gd name="T14" fmla="*/ 2147483647 w 100"/>
                <a:gd name="T15" fmla="*/ 2147483647 h 139"/>
                <a:gd name="T16" fmla="*/ 2147483647 w 100"/>
                <a:gd name="T17" fmla="*/ 2147483647 h 139"/>
                <a:gd name="T18" fmla="*/ 2147483647 w 100"/>
                <a:gd name="T19" fmla="*/ 2147483647 h 139"/>
                <a:gd name="T20" fmla="*/ 2147483647 w 100"/>
                <a:gd name="T21" fmla="*/ 2147483647 h 139"/>
                <a:gd name="T22" fmla="*/ 2147483647 w 100"/>
                <a:gd name="T23" fmla="*/ 2147483647 h 139"/>
                <a:gd name="T24" fmla="*/ 2147483647 w 100"/>
                <a:gd name="T25" fmla="*/ 2147483647 h 139"/>
                <a:gd name="T26" fmla="*/ 2147483647 w 100"/>
                <a:gd name="T27" fmla="*/ 2147483647 h 139"/>
                <a:gd name="T28" fmla="*/ 2147483647 w 100"/>
                <a:gd name="T29" fmla="*/ 2147483647 h 139"/>
                <a:gd name="T30" fmla="*/ 2147483647 w 100"/>
                <a:gd name="T31" fmla="*/ 2147483647 h 139"/>
                <a:gd name="T32" fmla="*/ 2147483647 w 100"/>
                <a:gd name="T33" fmla="*/ 2147483647 h 139"/>
                <a:gd name="T34" fmla="*/ 2147483647 w 100"/>
                <a:gd name="T35" fmla="*/ 2147483647 h 139"/>
                <a:gd name="T36" fmla="*/ 2147483647 w 100"/>
                <a:gd name="T37" fmla="*/ 2147483647 h 139"/>
                <a:gd name="T38" fmla="*/ 2147483647 w 100"/>
                <a:gd name="T39" fmla="*/ 2147483647 h 139"/>
                <a:gd name="T40" fmla="*/ 2147483647 w 100"/>
                <a:gd name="T41" fmla="*/ 2147483647 h 139"/>
                <a:gd name="T42" fmla="*/ 2147483647 w 100"/>
                <a:gd name="T43" fmla="*/ 2147483647 h 139"/>
                <a:gd name="T44" fmla="*/ 2147483647 w 100"/>
                <a:gd name="T45" fmla="*/ 2147483647 h 139"/>
                <a:gd name="T46" fmla="*/ 2147483647 w 100"/>
                <a:gd name="T47" fmla="*/ 2147483647 h 139"/>
                <a:gd name="T48" fmla="*/ 2147483647 w 100"/>
                <a:gd name="T49" fmla="*/ 2147483647 h 139"/>
                <a:gd name="T50" fmla="*/ 2147483647 w 100"/>
                <a:gd name="T51" fmla="*/ 2147483647 h 139"/>
                <a:gd name="T52" fmla="*/ 2147483647 w 100"/>
                <a:gd name="T53" fmla="*/ 2147483647 h 139"/>
                <a:gd name="T54" fmla="*/ 0 w 100"/>
                <a:gd name="T55" fmla="*/ 2147483647 h 139"/>
                <a:gd name="T56" fmla="*/ 0 w 100"/>
                <a:gd name="T57" fmla="*/ 2147483647 h 139"/>
                <a:gd name="T58" fmla="*/ 2147483647 w 100"/>
                <a:gd name="T59" fmla="*/ 2147483647 h 139"/>
                <a:gd name="T60" fmla="*/ 2147483647 w 100"/>
                <a:gd name="T61" fmla="*/ 2147483647 h 139"/>
                <a:gd name="T62" fmla="*/ 2147483647 w 100"/>
                <a:gd name="T63" fmla="*/ 2147483647 h 139"/>
                <a:gd name="T64" fmla="*/ 2147483647 w 100"/>
                <a:gd name="T65" fmla="*/ 2147483647 h 139"/>
                <a:gd name="T66" fmla="*/ 2147483647 w 100"/>
                <a:gd name="T67" fmla="*/ 2147483647 h 139"/>
                <a:gd name="T68" fmla="*/ 2147483647 w 100"/>
                <a:gd name="T69" fmla="*/ 2147483647 h 139"/>
                <a:gd name="T70" fmla="*/ 2147483647 w 100"/>
                <a:gd name="T71" fmla="*/ 2147483647 h 139"/>
                <a:gd name="T72" fmla="*/ 2147483647 w 100"/>
                <a:gd name="T73" fmla="*/ 2147483647 h 139"/>
                <a:gd name="T74" fmla="*/ 2147483647 w 100"/>
                <a:gd name="T75" fmla="*/ 2147483647 h 139"/>
                <a:gd name="T76" fmla="*/ 2147483647 w 100"/>
                <a:gd name="T77" fmla="*/ 2147483647 h 139"/>
                <a:gd name="T78" fmla="*/ 2147483647 w 100"/>
                <a:gd name="T79" fmla="*/ 2147483647 h 139"/>
                <a:gd name="T80" fmla="*/ 2147483647 w 100"/>
                <a:gd name="T81" fmla="*/ 2147483647 h 139"/>
                <a:gd name="T82" fmla="*/ 2147483647 w 100"/>
                <a:gd name="T83" fmla="*/ 2147483647 h 139"/>
                <a:gd name="T84" fmla="*/ 2147483647 w 100"/>
                <a:gd name="T85" fmla="*/ 2147483647 h 139"/>
                <a:gd name="T86" fmla="*/ 2147483647 w 100"/>
                <a:gd name="T87" fmla="*/ 2147483647 h 139"/>
                <a:gd name="T88" fmla="*/ 2147483647 w 100"/>
                <a:gd name="T89" fmla="*/ 2147483647 h 139"/>
                <a:gd name="T90" fmla="*/ 2147483647 w 100"/>
                <a:gd name="T91" fmla="*/ 2147483647 h 139"/>
                <a:gd name="T92" fmla="*/ 2147483647 w 100"/>
                <a:gd name="T93" fmla="*/ 2147483647 h 139"/>
                <a:gd name="T94" fmla="*/ 2147483647 w 100"/>
                <a:gd name="T95" fmla="*/ 2147483647 h 139"/>
                <a:gd name="T96" fmla="*/ 2147483647 w 100"/>
                <a:gd name="T97" fmla="*/ 2147483647 h 139"/>
                <a:gd name="T98" fmla="*/ 2147483647 w 100"/>
                <a:gd name="T99" fmla="*/ 2147483647 h 139"/>
                <a:gd name="T100" fmla="*/ 2147483647 w 100"/>
                <a:gd name="T101" fmla="*/ 2147483647 h 139"/>
                <a:gd name="T102" fmla="*/ 2147483647 w 100"/>
                <a:gd name="T103" fmla="*/ 2147483647 h 139"/>
                <a:gd name="T104" fmla="*/ 2147483647 w 100"/>
                <a:gd name="T105" fmla="*/ 2147483647 h 139"/>
                <a:gd name="T106" fmla="*/ 2147483647 w 100"/>
                <a:gd name="T107" fmla="*/ 0 h 139"/>
                <a:gd name="T108" fmla="*/ 2147483647 w 100"/>
                <a:gd name="T109" fmla="*/ 0 h 139"/>
                <a:gd name="T110" fmla="*/ 2147483647 w 100"/>
                <a:gd name="T111" fmla="*/ 2147483647 h 139"/>
                <a:gd name="T112" fmla="*/ 2147483647 w 100"/>
                <a:gd name="T113" fmla="*/ 2147483647 h 139"/>
                <a:gd name="T114" fmla="*/ 2147483647 w 100"/>
                <a:gd name="T115" fmla="*/ 2147483647 h 139"/>
                <a:gd name="T116" fmla="*/ 2147483647 w 100"/>
                <a:gd name="T117" fmla="*/ 2147483647 h 13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0"/>
                <a:gd name="T178" fmla="*/ 0 h 139"/>
                <a:gd name="T179" fmla="*/ 100 w 100"/>
                <a:gd name="T180" fmla="*/ 139 h 13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0" h="139">
                  <a:moveTo>
                    <a:pt x="81" y="0"/>
                  </a:moveTo>
                  <a:lnTo>
                    <a:pt x="81" y="0"/>
                  </a:lnTo>
                  <a:lnTo>
                    <a:pt x="80" y="3"/>
                  </a:lnTo>
                  <a:lnTo>
                    <a:pt x="81" y="4"/>
                  </a:lnTo>
                  <a:lnTo>
                    <a:pt x="82" y="9"/>
                  </a:lnTo>
                  <a:lnTo>
                    <a:pt x="84" y="13"/>
                  </a:lnTo>
                  <a:lnTo>
                    <a:pt x="84" y="21"/>
                  </a:lnTo>
                  <a:lnTo>
                    <a:pt x="84" y="22"/>
                  </a:lnTo>
                  <a:lnTo>
                    <a:pt x="86" y="27"/>
                  </a:lnTo>
                  <a:lnTo>
                    <a:pt x="90" y="33"/>
                  </a:lnTo>
                  <a:lnTo>
                    <a:pt x="93" y="41"/>
                  </a:lnTo>
                  <a:lnTo>
                    <a:pt x="94" y="44"/>
                  </a:lnTo>
                  <a:lnTo>
                    <a:pt x="93" y="46"/>
                  </a:lnTo>
                  <a:lnTo>
                    <a:pt x="93" y="49"/>
                  </a:lnTo>
                  <a:lnTo>
                    <a:pt x="89" y="54"/>
                  </a:lnTo>
                  <a:lnTo>
                    <a:pt x="88" y="61"/>
                  </a:lnTo>
                  <a:lnTo>
                    <a:pt x="86" y="65"/>
                  </a:lnTo>
                  <a:lnTo>
                    <a:pt x="84" y="66"/>
                  </a:lnTo>
                  <a:lnTo>
                    <a:pt x="80" y="69"/>
                  </a:lnTo>
                  <a:lnTo>
                    <a:pt x="77" y="74"/>
                  </a:lnTo>
                  <a:lnTo>
                    <a:pt x="77" y="91"/>
                  </a:lnTo>
                  <a:lnTo>
                    <a:pt x="77" y="93"/>
                  </a:lnTo>
                  <a:lnTo>
                    <a:pt x="74" y="96"/>
                  </a:lnTo>
                  <a:lnTo>
                    <a:pt x="57" y="104"/>
                  </a:lnTo>
                  <a:lnTo>
                    <a:pt x="53" y="107"/>
                  </a:lnTo>
                  <a:lnTo>
                    <a:pt x="47" y="109"/>
                  </a:lnTo>
                  <a:lnTo>
                    <a:pt x="41" y="116"/>
                  </a:lnTo>
                  <a:lnTo>
                    <a:pt x="35" y="122"/>
                  </a:lnTo>
                  <a:lnTo>
                    <a:pt x="34" y="123"/>
                  </a:lnTo>
                  <a:lnTo>
                    <a:pt x="30" y="124"/>
                  </a:lnTo>
                  <a:lnTo>
                    <a:pt x="3" y="134"/>
                  </a:lnTo>
                  <a:lnTo>
                    <a:pt x="4" y="134"/>
                  </a:lnTo>
                  <a:lnTo>
                    <a:pt x="2" y="135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3" y="139"/>
                  </a:lnTo>
                  <a:lnTo>
                    <a:pt x="6" y="139"/>
                  </a:lnTo>
                  <a:lnTo>
                    <a:pt x="31" y="130"/>
                  </a:lnTo>
                  <a:lnTo>
                    <a:pt x="37" y="127"/>
                  </a:lnTo>
                  <a:lnTo>
                    <a:pt x="38" y="127"/>
                  </a:lnTo>
                  <a:lnTo>
                    <a:pt x="39" y="126"/>
                  </a:lnTo>
                  <a:lnTo>
                    <a:pt x="45" y="120"/>
                  </a:lnTo>
                  <a:lnTo>
                    <a:pt x="50" y="115"/>
                  </a:lnTo>
                  <a:lnTo>
                    <a:pt x="54" y="111"/>
                  </a:lnTo>
                  <a:lnTo>
                    <a:pt x="59" y="109"/>
                  </a:lnTo>
                  <a:lnTo>
                    <a:pt x="77" y="100"/>
                  </a:lnTo>
                  <a:lnTo>
                    <a:pt x="80" y="99"/>
                  </a:lnTo>
                  <a:lnTo>
                    <a:pt x="81" y="96"/>
                  </a:lnTo>
                  <a:lnTo>
                    <a:pt x="82" y="93"/>
                  </a:lnTo>
                  <a:lnTo>
                    <a:pt x="82" y="91"/>
                  </a:lnTo>
                  <a:lnTo>
                    <a:pt x="82" y="74"/>
                  </a:lnTo>
                  <a:lnTo>
                    <a:pt x="84" y="73"/>
                  </a:lnTo>
                  <a:lnTo>
                    <a:pt x="85" y="72"/>
                  </a:lnTo>
                  <a:lnTo>
                    <a:pt x="90" y="68"/>
                  </a:lnTo>
                  <a:lnTo>
                    <a:pt x="93" y="65"/>
                  </a:lnTo>
                  <a:lnTo>
                    <a:pt x="93" y="61"/>
                  </a:lnTo>
                  <a:lnTo>
                    <a:pt x="94" y="57"/>
                  </a:lnTo>
                  <a:lnTo>
                    <a:pt x="97" y="52"/>
                  </a:lnTo>
                  <a:lnTo>
                    <a:pt x="98" y="49"/>
                  </a:lnTo>
                  <a:lnTo>
                    <a:pt x="100" y="46"/>
                  </a:lnTo>
                  <a:lnTo>
                    <a:pt x="98" y="39"/>
                  </a:lnTo>
                  <a:lnTo>
                    <a:pt x="96" y="30"/>
                  </a:lnTo>
                  <a:lnTo>
                    <a:pt x="90" y="23"/>
                  </a:lnTo>
                  <a:lnTo>
                    <a:pt x="89" y="21"/>
                  </a:lnTo>
                  <a:lnTo>
                    <a:pt x="89" y="13"/>
                  </a:lnTo>
                  <a:lnTo>
                    <a:pt x="88" y="7"/>
                  </a:lnTo>
                  <a:lnTo>
                    <a:pt x="86" y="3"/>
                  </a:lnTo>
                  <a:lnTo>
                    <a:pt x="84" y="0"/>
                  </a:lnTo>
                  <a:lnTo>
                    <a:pt x="82" y="0"/>
                  </a:lnTo>
                  <a:lnTo>
                    <a:pt x="81" y="0"/>
                  </a:lnTo>
                  <a:close/>
                  <a:moveTo>
                    <a:pt x="89" y="21"/>
                  </a:moveTo>
                  <a:lnTo>
                    <a:pt x="89" y="2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4925953" y="3636050"/>
              <a:ext cx="9858" cy="54856"/>
            </a:xfrm>
            <a:custGeom>
              <a:avLst/>
              <a:gdLst>
                <a:gd name="T0" fmla="*/ 2147483647 w 5"/>
                <a:gd name="T1" fmla="*/ 2147483647 h 5"/>
                <a:gd name="T2" fmla="*/ 2147483647 w 5"/>
                <a:gd name="T3" fmla="*/ 2147483647 h 5"/>
                <a:gd name="T4" fmla="*/ 2147483647 w 5"/>
                <a:gd name="T5" fmla="*/ 2147483647 h 5"/>
                <a:gd name="T6" fmla="*/ 0 w 5"/>
                <a:gd name="T7" fmla="*/ 2147483647 h 5"/>
                <a:gd name="T8" fmla="*/ 0 w 5"/>
                <a:gd name="T9" fmla="*/ 2147483647 h 5"/>
                <a:gd name="T10" fmla="*/ 2147483647 w 5"/>
                <a:gd name="T11" fmla="*/ 2147483647 h 5"/>
                <a:gd name="T12" fmla="*/ 2147483647 w 5"/>
                <a:gd name="T13" fmla="*/ 2147483647 h 5"/>
                <a:gd name="T14" fmla="*/ 2147483647 w 5"/>
                <a:gd name="T15" fmla="*/ 2147483647 h 5"/>
                <a:gd name="T16" fmla="*/ 2147483647 w 5"/>
                <a:gd name="T17" fmla="*/ 2147483647 h 5"/>
                <a:gd name="T18" fmla="*/ 2147483647 w 5"/>
                <a:gd name="T19" fmla="*/ 2147483647 h 5"/>
                <a:gd name="T20" fmla="*/ 2147483647 w 5"/>
                <a:gd name="T21" fmla="*/ 0 h 5"/>
                <a:gd name="T22" fmla="*/ 2147483647 w 5"/>
                <a:gd name="T23" fmla="*/ 0 h 5"/>
                <a:gd name="T24" fmla="*/ 2147483647 w 5"/>
                <a:gd name="T25" fmla="*/ 2147483647 h 5"/>
                <a:gd name="T26" fmla="*/ 2147483647 w 5"/>
                <a:gd name="T27" fmla="*/ 2147483647 h 5"/>
                <a:gd name="T28" fmla="*/ 2147483647 w 5"/>
                <a:gd name="T29" fmla="*/ 2147483647 h 5"/>
                <a:gd name="T30" fmla="*/ 0 w 5"/>
                <a:gd name="T31" fmla="*/ 2147483647 h 5"/>
                <a:gd name="T32" fmla="*/ 0 w 5"/>
                <a:gd name="T33" fmla="*/ 2147483647 h 5"/>
                <a:gd name="T34" fmla="*/ 0 w 5"/>
                <a:gd name="T35" fmla="*/ 2147483647 h 5"/>
                <a:gd name="T36" fmla="*/ 0 w 5"/>
                <a:gd name="T37" fmla="*/ 2147483647 h 5"/>
                <a:gd name="T38" fmla="*/ 0 w 5"/>
                <a:gd name="T39" fmla="*/ 2147483647 h 5"/>
                <a:gd name="T40" fmla="*/ 0 w 5"/>
                <a:gd name="T41" fmla="*/ 2147483647 h 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"/>
                <a:gd name="T64" fmla="*/ 0 h 5"/>
                <a:gd name="T65" fmla="*/ 5 w 5"/>
                <a:gd name="T66" fmla="*/ 5 h 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" h="5">
                  <a:moveTo>
                    <a:pt x="2" y="4"/>
                  </a:moveTo>
                  <a:lnTo>
                    <a:pt x="2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4" y="0"/>
                  </a:lnTo>
                  <a:lnTo>
                    <a:pt x="4" y="3"/>
                  </a:lnTo>
                  <a:lnTo>
                    <a:pt x="2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920037" y="3641193"/>
              <a:ext cx="15773" cy="53141"/>
            </a:xfrm>
            <a:custGeom>
              <a:avLst/>
              <a:gdLst>
                <a:gd name="T0" fmla="*/ 0 w 7"/>
                <a:gd name="T1" fmla="*/ 2147483647 h 7"/>
                <a:gd name="T2" fmla="*/ 0 w 7"/>
                <a:gd name="T3" fmla="*/ 2147483647 h 7"/>
                <a:gd name="T4" fmla="*/ 2147483647 w 7"/>
                <a:gd name="T5" fmla="*/ 2147483647 h 7"/>
                <a:gd name="T6" fmla="*/ 2147483647 w 7"/>
                <a:gd name="T7" fmla="*/ 2147483647 h 7"/>
                <a:gd name="T8" fmla="*/ 2147483647 w 7"/>
                <a:gd name="T9" fmla="*/ 2147483647 h 7"/>
                <a:gd name="T10" fmla="*/ 2147483647 w 7"/>
                <a:gd name="T11" fmla="*/ 2147483647 h 7"/>
                <a:gd name="T12" fmla="*/ 2147483647 w 7"/>
                <a:gd name="T13" fmla="*/ 2147483647 h 7"/>
                <a:gd name="T14" fmla="*/ 2147483647 w 7"/>
                <a:gd name="T15" fmla="*/ 2147483647 h 7"/>
                <a:gd name="T16" fmla="*/ 2147483647 w 7"/>
                <a:gd name="T17" fmla="*/ 2147483647 h 7"/>
                <a:gd name="T18" fmla="*/ 2147483647 w 7"/>
                <a:gd name="T19" fmla="*/ 2147483647 h 7"/>
                <a:gd name="T20" fmla="*/ 2147483647 w 7"/>
                <a:gd name="T21" fmla="*/ 2147483647 h 7"/>
                <a:gd name="T22" fmla="*/ 2147483647 w 7"/>
                <a:gd name="T23" fmla="*/ 2147483647 h 7"/>
                <a:gd name="T24" fmla="*/ 2147483647 w 7"/>
                <a:gd name="T25" fmla="*/ 0 h 7"/>
                <a:gd name="T26" fmla="*/ 2147483647 w 7"/>
                <a:gd name="T27" fmla="*/ 0 h 7"/>
                <a:gd name="T28" fmla="*/ 2147483647 w 7"/>
                <a:gd name="T29" fmla="*/ 0 h 7"/>
                <a:gd name="T30" fmla="*/ 0 w 7"/>
                <a:gd name="T31" fmla="*/ 2147483647 h 7"/>
                <a:gd name="T32" fmla="*/ 0 w 7"/>
                <a:gd name="T33" fmla="*/ 2147483647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7"/>
                  </a:lnTo>
                  <a:lnTo>
                    <a:pt x="6" y="5"/>
                  </a:lnTo>
                  <a:lnTo>
                    <a:pt x="7" y="4"/>
                  </a:lnTo>
                  <a:lnTo>
                    <a:pt x="6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4547392" y="3975470"/>
              <a:ext cx="228714" cy="322278"/>
            </a:xfrm>
            <a:custGeom>
              <a:avLst/>
              <a:gdLst>
                <a:gd name="T0" fmla="*/ 2147483647 w 105"/>
                <a:gd name="T1" fmla="*/ 2147483647 h 148"/>
                <a:gd name="T2" fmla="*/ 2147483647 w 105"/>
                <a:gd name="T3" fmla="*/ 2147483647 h 148"/>
                <a:gd name="T4" fmla="*/ 2147483647 w 105"/>
                <a:gd name="T5" fmla="*/ 2147483647 h 148"/>
                <a:gd name="T6" fmla="*/ 2147483647 w 105"/>
                <a:gd name="T7" fmla="*/ 2147483647 h 148"/>
                <a:gd name="T8" fmla="*/ 2147483647 w 105"/>
                <a:gd name="T9" fmla="*/ 2147483647 h 148"/>
                <a:gd name="T10" fmla="*/ 2147483647 w 105"/>
                <a:gd name="T11" fmla="*/ 2147483647 h 148"/>
                <a:gd name="T12" fmla="*/ 2147483647 w 105"/>
                <a:gd name="T13" fmla="*/ 2147483647 h 148"/>
                <a:gd name="T14" fmla="*/ 2147483647 w 105"/>
                <a:gd name="T15" fmla="*/ 2147483647 h 148"/>
                <a:gd name="T16" fmla="*/ 2147483647 w 105"/>
                <a:gd name="T17" fmla="*/ 2147483647 h 148"/>
                <a:gd name="T18" fmla="*/ 2147483647 w 105"/>
                <a:gd name="T19" fmla="*/ 2147483647 h 148"/>
                <a:gd name="T20" fmla="*/ 2147483647 w 105"/>
                <a:gd name="T21" fmla="*/ 2147483647 h 148"/>
                <a:gd name="T22" fmla="*/ 2147483647 w 105"/>
                <a:gd name="T23" fmla="*/ 2147483647 h 148"/>
                <a:gd name="T24" fmla="*/ 2147483647 w 105"/>
                <a:gd name="T25" fmla="*/ 2147483647 h 148"/>
                <a:gd name="T26" fmla="*/ 2147483647 w 105"/>
                <a:gd name="T27" fmla="*/ 2147483647 h 148"/>
                <a:gd name="T28" fmla="*/ 2147483647 w 105"/>
                <a:gd name="T29" fmla="*/ 2147483647 h 148"/>
                <a:gd name="T30" fmla="*/ 2147483647 w 105"/>
                <a:gd name="T31" fmla="*/ 2147483647 h 148"/>
                <a:gd name="T32" fmla="*/ 2147483647 w 105"/>
                <a:gd name="T33" fmla="*/ 2147483647 h 148"/>
                <a:gd name="T34" fmla="*/ 2147483647 w 105"/>
                <a:gd name="T35" fmla="*/ 2147483647 h 148"/>
                <a:gd name="T36" fmla="*/ 2147483647 w 105"/>
                <a:gd name="T37" fmla="*/ 2147483647 h 148"/>
                <a:gd name="T38" fmla="*/ 2147483647 w 105"/>
                <a:gd name="T39" fmla="*/ 2147483647 h 148"/>
                <a:gd name="T40" fmla="*/ 2147483647 w 105"/>
                <a:gd name="T41" fmla="*/ 2147483647 h 148"/>
                <a:gd name="T42" fmla="*/ 2147483647 w 105"/>
                <a:gd name="T43" fmla="*/ 2147483647 h 148"/>
                <a:gd name="T44" fmla="*/ 2147483647 w 105"/>
                <a:gd name="T45" fmla="*/ 2147483647 h 148"/>
                <a:gd name="T46" fmla="*/ 2147483647 w 105"/>
                <a:gd name="T47" fmla="*/ 2147483647 h 148"/>
                <a:gd name="T48" fmla="*/ 2147483647 w 105"/>
                <a:gd name="T49" fmla="*/ 2147483647 h 148"/>
                <a:gd name="T50" fmla="*/ 2147483647 w 105"/>
                <a:gd name="T51" fmla="*/ 2147483647 h 148"/>
                <a:gd name="T52" fmla="*/ 2147483647 w 105"/>
                <a:gd name="T53" fmla="*/ 2147483647 h 148"/>
                <a:gd name="T54" fmla="*/ 0 w 105"/>
                <a:gd name="T55" fmla="*/ 2147483647 h 148"/>
                <a:gd name="T56" fmla="*/ 2147483647 w 105"/>
                <a:gd name="T57" fmla="*/ 2147483647 h 148"/>
                <a:gd name="T58" fmla="*/ 0 w 105"/>
                <a:gd name="T59" fmla="*/ 2147483647 h 148"/>
                <a:gd name="T60" fmla="*/ 2147483647 w 105"/>
                <a:gd name="T61" fmla="*/ 2147483647 h 148"/>
                <a:gd name="T62" fmla="*/ 2147483647 w 105"/>
                <a:gd name="T63" fmla="*/ 2147483647 h 148"/>
                <a:gd name="T64" fmla="*/ 2147483647 w 105"/>
                <a:gd name="T65" fmla="*/ 2147483647 h 148"/>
                <a:gd name="T66" fmla="*/ 2147483647 w 105"/>
                <a:gd name="T67" fmla="*/ 2147483647 h 148"/>
                <a:gd name="T68" fmla="*/ 2147483647 w 105"/>
                <a:gd name="T69" fmla="*/ 2147483647 h 148"/>
                <a:gd name="T70" fmla="*/ 2147483647 w 105"/>
                <a:gd name="T71" fmla="*/ 2147483647 h 148"/>
                <a:gd name="T72" fmla="*/ 2147483647 w 105"/>
                <a:gd name="T73" fmla="*/ 2147483647 h 148"/>
                <a:gd name="T74" fmla="*/ 2147483647 w 105"/>
                <a:gd name="T75" fmla="*/ 2147483647 h 148"/>
                <a:gd name="T76" fmla="*/ 2147483647 w 105"/>
                <a:gd name="T77" fmla="*/ 2147483647 h 148"/>
                <a:gd name="T78" fmla="*/ 2147483647 w 105"/>
                <a:gd name="T79" fmla="*/ 2147483647 h 148"/>
                <a:gd name="T80" fmla="*/ 2147483647 w 105"/>
                <a:gd name="T81" fmla="*/ 2147483647 h 148"/>
                <a:gd name="T82" fmla="*/ 2147483647 w 105"/>
                <a:gd name="T83" fmla="*/ 2147483647 h 148"/>
                <a:gd name="T84" fmla="*/ 2147483647 w 105"/>
                <a:gd name="T85" fmla="*/ 2147483647 h 148"/>
                <a:gd name="T86" fmla="*/ 2147483647 w 105"/>
                <a:gd name="T87" fmla="*/ 2147483647 h 148"/>
                <a:gd name="T88" fmla="*/ 2147483647 w 105"/>
                <a:gd name="T89" fmla="*/ 2147483647 h 148"/>
                <a:gd name="T90" fmla="*/ 2147483647 w 105"/>
                <a:gd name="T91" fmla="*/ 2147483647 h 148"/>
                <a:gd name="T92" fmla="*/ 2147483647 w 105"/>
                <a:gd name="T93" fmla="*/ 2147483647 h 148"/>
                <a:gd name="T94" fmla="*/ 2147483647 w 105"/>
                <a:gd name="T95" fmla="*/ 2147483647 h 148"/>
                <a:gd name="T96" fmla="*/ 2147483647 w 105"/>
                <a:gd name="T97" fmla="*/ 2147483647 h 148"/>
                <a:gd name="T98" fmla="*/ 2147483647 w 105"/>
                <a:gd name="T99" fmla="*/ 2147483647 h 148"/>
                <a:gd name="T100" fmla="*/ 2147483647 w 105"/>
                <a:gd name="T101" fmla="*/ 2147483647 h 148"/>
                <a:gd name="T102" fmla="*/ 2147483647 w 105"/>
                <a:gd name="T103" fmla="*/ 2147483647 h 148"/>
                <a:gd name="T104" fmla="*/ 2147483647 w 105"/>
                <a:gd name="T105" fmla="*/ 2147483647 h 148"/>
                <a:gd name="T106" fmla="*/ 2147483647 w 105"/>
                <a:gd name="T107" fmla="*/ 2147483647 h 148"/>
                <a:gd name="T108" fmla="*/ 2147483647 w 105"/>
                <a:gd name="T109" fmla="*/ 2147483647 h 148"/>
                <a:gd name="T110" fmla="*/ 2147483647 w 105"/>
                <a:gd name="T111" fmla="*/ 2147483647 h 148"/>
                <a:gd name="T112" fmla="*/ 2147483647 w 105"/>
                <a:gd name="T113" fmla="*/ 2147483647 h 148"/>
                <a:gd name="T114" fmla="*/ 2147483647 w 105"/>
                <a:gd name="T115" fmla="*/ 2147483647 h 148"/>
                <a:gd name="T116" fmla="*/ 2147483647 w 105"/>
                <a:gd name="T117" fmla="*/ 2147483647 h 14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5"/>
                <a:gd name="T178" fmla="*/ 0 h 148"/>
                <a:gd name="T179" fmla="*/ 105 w 105"/>
                <a:gd name="T180" fmla="*/ 148 h 14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5" h="148">
                  <a:moveTo>
                    <a:pt x="96" y="1"/>
                  </a:moveTo>
                  <a:lnTo>
                    <a:pt x="96" y="1"/>
                  </a:lnTo>
                  <a:lnTo>
                    <a:pt x="94" y="2"/>
                  </a:lnTo>
                  <a:lnTo>
                    <a:pt x="96" y="5"/>
                  </a:lnTo>
                  <a:lnTo>
                    <a:pt x="97" y="8"/>
                  </a:lnTo>
                  <a:lnTo>
                    <a:pt x="97" y="6"/>
                  </a:lnTo>
                  <a:lnTo>
                    <a:pt x="98" y="9"/>
                  </a:lnTo>
                  <a:lnTo>
                    <a:pt x="97" y="9"/>
                  </a:lnTo>
                  <a:lnTo>
                    <a:pt x="97" y="11"/>
                  </a:lnTo>
                  <a:lnTo>
                    <a:pt x="97" y="16"/>
                  </a:lnTo>
                  <a:lnTo>
                    <a:pt x="97" y="23"/>
                  </a:lnTo>
                  <a:lnTo>
                    <a:pt x="98" y="31"/>
                  </a:lnTo>
                  <a:lnTo>
                    <a:pt x="98" y="29"/>
                  </a:lnTo>
                  <a:lnTo>
                    <a:pt x="100" y="35"/>
                  </a:lnTo>
                  <a:lnTo>
                    <a:pt x="98" y="72"/>
                  </a:lnTo>
                  <a:lnTo>
                    <a:pt x="98" y="79"/>
                  </a:lnTo>
                  <a:lnTo>
                    <a:pt x="96" y="85"/>
                  </a:lnTo>
                  <a:lnTo>
                    <a:pt x="93" y="87"/>
                  </a:lnTo>
                  <a:lnTo>
                    <a:pt x="91" y="91"/>
                  </a:lnTo>
                  <a:lnTo>
                    <a:pt x="90" y="95"/>
                  </a:lnTo>
                  <a:lnTo>
                    <a:pt x="90" y="99"/>
                  </a:lnTo>
                  <a:lnTo>
                    <a:pt x="90" y="114"/>
                  </a:lnTo>
                  <a:lnTo>
                    <a:pt x="89" y="129"/>
                  </a:lnTo>
                  <a:lnTo>
                    <a:pt x="86" y="132"/>
                  </a:lnTo>
                  <a:lnTo>
                    <a:pt x="78" y="137"/>
                  </a:lnTo>
                  <a:lnTo>
                    <a:pt x="79" y="137"/>
                  </a:lnTo>
                  <a:lnTo>
                    <a:pt x="77" y="138"/>
                  </a:lnTo>
                  <a:lnTo>
                    <a:pt x="75" y="141"/>
                  </a:lnTo>
                  <a:lnTo>
                    <a:pt x="75" y="140"/>
                  </a:lnTo>
                  <a:lnTo>
                    <a:pt x="74" y="142"/>
                  </a:lnTo>
                  <a:lnTo>
                    <a:pt x="73" y="142"/>
                  </a:lnTo>
                  <a:lnTo>
                    <a:pt x="69" y="141"/>
                  </a:lnTo>
                  <a:lnTo>
                    <a:pt x="63" y="138"/>
                  </a:lnTo>
                  <a:lnTo>
                    <a:pt x="55" y="133"/>
                  </a:lnTo>
                  <a:lnTo>
                    <a:pt x="46" y="130"/>
                  </a:lnTo>
                  <a:lnTo>
                    <a:pt x="40" y="128"/>
                  </a:lnTo>
                  <a:lnTo>
                    <a:pt x="36" y="125"/>
                  </a:lnTo>
                  <a:lnTo>
                    <a:pt x="35" y="124"/>
                  </a:lnTo>
                  <a:lnTo>
                    <a:pt x="34" y="114"/>
                  </a:lnTo>
                  <a:lnTo>
                    <a:pt x="32" y="102"/>
                  </a:lnTo>
                  <a:lnTo>
                    <a:pt x="32" y="94"/>
                  </a:lnTo>
                  <a:lnTo>
                    <a:pt x="32" y="93"/>
                  </a:lnTo>
                  <a:lnTo>
                    <a:pt x="31" y="83"/>
                  </a:lnTo>
                  <a:lnTo>
                    <a:pt x="28" y="76"/>
                  </a:lnTo>
                  <a:lnTo>
                    <a:pt x="21" y="70"/>
                  </a:lnTo>
                  <a:lnTo>
                    <a:pt x="19" y="67"/>
                  </a:lnTo>
                  <a:lnTo>
                    <a:pt x="12" y="60"/>
                  </a:lnTo>
                  <a:lnTo>
                    <a:pt x="5" y="51"/>
                  </a:lnTo>
                  <a:lnTo>
                    <a:pt x="4" y="48"/>
                  </a:lnTo>
                  <a:lnTo>
                    <a:pt x="3" y="48"/>
                  </a:lnTo>
                  <a:lnTo>
                    <a:pt x="1" y="48"/>
                  </a:lnTo>
                  <a:lnTo>
                    <a:pt x="0" y="48"/>
                  </a:lnTo>
                  <a:lnTo>
                    <a:pt x="0" y="51"/>
                  </a:lnTo>
                  <a:lnTo>
                    <a:pt x="1" y="54"/>
                  </a:lnTo>
                  <a:lnTo>
                    <a:pt x="0" y="54"/>
                  </a:lnTo>
                  <a:lnTo>
                    <a:pt x="7" y="64"/>
                  </a:lnTo>
                  <a:lnTo>
                    <a:pt x="15" y="71"/>
                  </a:lnTo>
                  <a:lnTo>
                    <a:pt x="17" y="74"/>
                  </a:lnTo>
                  <a:lnTo>
                    <a:pt x="23" y="81"/>
                  </a:lnTo>
                  <a:lnTo>
                    <a:pt x="26" y="85"/>
                  </a:lnTo>
                  <a:lnTo>
                    <a:pt x="27" y="94"/>
                  </a:lnTo>
                  <a:lnTo>
                    <a:pt x="27" y="102"/>
                  </a:lnTo>
                  <a:lnTo>
                    <a:pt x="28" y="114"/>
                  </a:lnTo>
                  <a:lnTo>
                    <a:pt x="31" y="126"/>
                  </a:lnTo>
                  <a:lnTo>
                    <a:pt x="32" y="129"/>
                  </a:lnTo>
                  <a:lnTo>
                    <a:pt x="38" y="133"/>
                  </a:lnTo>
                  <a:lnTo>
                    <a:pt x="44" y="136"/>
                  </a:lnTo>
                  <a:lnTo>
                    <a:pt x="52" y="138"/>
                  </a:lnTo>
                  <a:lnTo>
                    <a:pt x="61" y="142"/>
                  </a:lnTo>
                  <a:lnTo>
                    <a:pt x="66" y="147"/>
                  </a:lnTo>
                  <a:lnTo>
                    <a:pt x="69" y="147"/>
                  </a:lnTo>
                  <a:lnTo>
                    <a:pt x="73" y="148"/>
                  </a:lnTo>
                  <a:lnTo>
                    <a:pt x="75" y="148"/>
                  </a:lnTo>
                  <a:lnTo>
                    <a:pt x="77" y="147"/>
                  </a:lnTo>
                  <a:lnTo>
                    <a:pt x="79" y="145"/>
                  </a:lnTo>
                  <a:lnTo>
                    <a:pt x="81" y="142"/>
                  </a:lnTo>
                  <a:lnTo>
                    <a:pt x="81" y="141"/>
                  </a:lnTo>
                  <a:lnTo>
                    <a:pt x="89" y="136"/>
                  </a:lnTo>
                  <a:lnTo>
                    <a:pt x="91" y="134"/>
                  </a:lnTo>
                  <a:lnTo>
                    <a:pt x="93" y="132"/>
                  </a:lnTo>
                  <a:lnTo>
                    <a:pt x="94" y="129"/>
                  </a:lnTo>
                  <a:lnTo>
                    <a:pt x="96" y="114"/>
                  </a:lnTo>
                  <a:lnTo>
                    <a:pt x="96" y="99"/>
                  </a:lnTo>
                  <a:lnTo>
                    <a:pt x="96" y="97"/>
                  </a:lnTo>
                  <a:lnTo>
                    <a:pt x="97" y="91"/>
                  </a:lnTo>
                  <a:lnTo>
                    <a:pt x="100" y="87"/>
                  </a:lnTo>
                  <a:lnTo>
                    <a:pt x="102" y="81"/>
                  </a:lnTo>
                  <a:lnTo>
                    <a:pt x="104" y="72"/>
                  </a:lnTo>
                  <a:lnTo>
                    <a:pt x="105" y="35"/>
                  </a:lnTo>
                  <a:lnTo>
                    <a:pt x="105" y="32"/>
                  </a:lnTo>
                  <a:lnTo>
                    <a:pt x="104" y="29"/>
                  </a:lnTo>
                  <a:lnTo>
                    <a:pt x="102" y="23"/>
                  </a:lnTo>
                  <a:lnTo>
                    <a:pt x="102" y="16"/>
                  </a:lnTo>
                  <a:lnTo>
                    <a:pt x="102" y="11"/>
                  </a:lnTo>
                  <a:lnTo>
                    <a:pt x="102" y="8"/>
                  </a:lnTo>
                  <a:lnTo>
                    <a:pt x="102" y="5"/>
                  </a:lnTo>
                  <a:lnTo>
                    <a:pt x="101" y="4"/>
                  </a:lnTo>
                  <a:lnTo>
                    <a:pt x="100" y="1"/>
                  </a:lnTo>
                  <a:lnTo>
                    <a:pt x="97" y="0"/>
                  </a:lnTo>
                  <a:lnTo>
                    <a:pt x="96" y="1"/>
                  </a:lnTo>
                  <a:close/>
                  <a:moveTo>
                    <a:pt x="97" y="8"/>
                  </a:moveTo>
                  <a:lnTo>
                    <a:pt x="97" y="8"/>
                  </a:lnTo>
                  <a:lnTo>
                    <a:pt x="97" y="9"/>
                  </a:lnTo>
                  <a:lnTo>
                    <a:pt x="97" y="8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4557250" y="3788618"/>
              <a:ext cx="15773" cy="11999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0 h 5"/>
                <a:gd name="T4" fmla="*/ 0 w 7"/>
                <a:gd name="T5" fmla="*/ 0 h 5"/>
                <a:gd name="T6" fmla="*/ 0 w 7"/>
                <a:gd name="T7" fmla="*/ 2147483647 h 5"/>
                <a:gd name="T8" fmla="*/ 0 w 7"/>
                <a:gd name="T9" fmla="*/ 2147483647 h 5"/>
                <a:gd name="T10" fmla="*/ 0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0 h 5"/>
                <a:gd name="T26" fmla="*/ 2147483647 w 7"/>
                <a:gd name="T27" fmla="*/ 0 h 5"/>
                <a:gd name="T28" fmla="*/ 2147483647 w 7"/>
                <a:gd name="T29" fmla="*/ 0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"/>
                <a:gd name="T46" fmla="*/ 0 h 5"/>
                <a:gd name="T47" fmla="*/ 7 w 7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" h="5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4559222" y="3788618"/>
              <a:ext cx="13801" cy="11999"/>
            </a:xfrm>
            <a:custGeom>
              <a:avLst/>
              <a:gdLst>
                <a:gd name="T0" fmla="*/ 0 w 6"/>
                <a:gd name="T1" fmla="*/ 2147483647 h 5"/>
                <a:gd name="T2" fmla="*/ 0 w 6"/>
                <a:gd name="T3" fmla="*/ 2147483647 h 5"/>
                <a:gd name="T4" fmla="*/ 0 w 6"/>
                <a:gd name="T5" fmla="*/ 2147483647 h 5"/>
                <a:gd name="T6" fmla="*/ 2147483647 w 6"/>
                <a:gd name="T7" fmla="*/ 2147483647 h 5"/>
                <a:gd name="T8" fmla="*/ 2147483647 w 6"/>
                <a:gd name="T9" fmla="*/ 2147483647 h 5"/>
                <a:gd name="T10" fmla="*/ 2147483647 w 6"/>
                <a:gd name="T11" fmla="*/ 2147483647 h 5"/>
                <a:gd name="T12" fmla="*/ 2147483647 w 6"/>
                <a:gd name="T13" fmla="*/ 2147483647 h 5"/>
                <a:gd name="T14" fmla="*/ 2147483647 w 6"/>
                <a:gd name="T15" fmla="*/ 2147483647 h 5"/>
                <a:gd name="T16" fmla="*/ 2147483647 w 6"/>
                <a:gd name="T17" fmla="*/ 2147483647 h 5"/>
                <a:gd name="T18" fmla="*/ 2147483647 w 6"/>
                <a:gd name="T19" fmla="*/ 2147483647 h 5"/>
                <a:gd name="T20" fmla="*/ 2147483647 w 6"/>
                <a:gd name="T21" fmla="*/ 0 h 5"/>
                <a:gd name="T22" fmla="*/ 2147483647 w 6"/>
                <a:gd name="T23" fmla="*/ 0 h 5"/>
                <a:gd name="T24" fmla="*/ 2147483647 w 6"/>
                <a:gd name="T25" fmla="*/ 0 h 5"/>
                <a:gd name="T26" fmla="*/ 2147483647 w 6"/>
                <a:gd name="T27" fmla="*/ 0 h 5"/>
                <a:gd name="T28" fmla="*/ 0 w 6"/>
                <a:gd name="T29" fmla="*/ 2147483647 h 5"/>
                <a:gd name="T30" fmla="*/ 0 w 6"/>
                <a:gd name="T31" fmla="*/ 2147483647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5"/>
                <a:gd name="T50" fmla="*/ 6 w 6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5">
                  <a:moveTo>
                    <a:pt x="0" y="3"/>
                  </a:moveTo>
                  <a:lnTo>
                    <a:pt x="0" y="3"/>
                  </a:lnTo>
                  <a:lnTo>
                    <a:pt x="2" y="5"/>
                  </a:lnTo>
                  <a:lnTo>
                    <a:pt x="3" y="5"/>
                  </a:lnTo>
                  <a:lnTo>
                    <a:pt x="6" y="5"/>
                  </a:lnTo>
                  <a:lnTo>
                    <a:pt x="6" y="3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4557250" y="3788618"/>
              <a:ext cx="15773" cy="11999"/>
            </a:xfrm>
            <a:custGeom>
              <a:avLst/>
              <a:gdLst>
                <a:gd name="T0" fmla="*/ 0 w 7"/>
                <a:gd name="T1" fmla="*/ 2147483647 h 5"/>
                <a:gd name="T2" fmla="*/ 0 w 7"/>
                <a:gd name="T3" fmla="*/ 2147483647 h 5"/>
                <a:gd name="T4" fmla="*/ 0 w 7"/>
                <a:gd name="T5" fmla="*/ 2147483647 h 5"/>
                <a:gd name="T6" fmla="*/ 2147483647 w 7"/>
                <a:gd name="T7" fmla="*/ 2147483647 h 5"/>
                <a:gd name="T8" fmla="*/ 2147483647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0 h 5"/>
                <a:gd name="T24" fmla="*/ 2147483647 w 7"/>
                <a:gd name="T25" fmla="*/ 0 h 5"/>
                <a:gd name="T26" fmla="*/ 2147483647 w 7"/>
                <a:gd name="T27" fmla="*/ 0 h 5"/>
                <a:gd name="T28" fmla="*/ 0 w 7"/>
                <a:gd name="T29" fmla="*/ 2147483647 h 5"/>
                <a:gd name="T30" fmla="*/ 0 w 7"/>
                <a:gd name="T31" fmla="*/ 2147483647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"/>
                <a:gd name="T49" fmla="*/ 0 h 5"/>
                <a:gd name="T50" fmla="*/ 7 w 7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" h="5">
                  <a:moveTo>
                    <a:pt x="0" y="1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4563165" y="3788618"/>
              <a:ext cx="11830" cy="11999"/>
            </a:xfrm>
            <a:custGeom>
              <a:avLst/>
              <a:gdLst>
                <a:gd name="T0" fmla="*/ 0 w 5"/>
                <a:gd name="T1" fmla="*/ 2147483647 h 5"/>
                <a:gd name="T2" fmla="*/ 0 w 5"/>
                <a:gd name="T3" fmla="*/ 2147483647 h 5"/>
                <a:gd name="T4" fmla="*/ 0 w 5"/>
                <a:gd name="T5" fmla="*/ 2147483647 h 5"/>
                <a:gd name="T6" fmla="*/ 2147483647 w 5"/>
                <a:gd name="T7" fmla="*/ 2147483647 h 5"/>
                <a:gd name="T8" fmla="*/ 2147483647 w 5"/>
                <a:gd name="T9" fmla="*/ 2147483647 h 5"/>
                <a:gd name="T10" fmla="*/ 2147483647 w 5"/>
                <a:gd name="T11" fmla="*/ 2147483647 h 5"/>
                <a:gd name="T12" fmla="*/ 2147483647 w 5"/>
                <a:gd name="T13" fmla="*/ 2147483647 h 5"/>
                <a:gd name="T14" fmla="*/ 2147483647 w 5"/>
                <a:gd name="T15" fmla="*/ 2147483647 h 5"/>
                <a:gd name="T16" fmla="*/ 2147483647 w 5"/>
                <a:gd name="T17" fmla="*/ 2147483647 h 5"/>
                <a:gd name="T18" fmla="*/ 2147483647 w 5"/>
                <a:gd name="T19" fmla="*/ 2147483647 h 5"/>
                <a:gd name="T20" fmla="*/ 2147483647 w 5"/>
                <a:gd name="T21" fmla="*/ 0 h 5"/>
                <a:gd name="T22" fmla="*/ 2147483647 w 5"/>
                <a:gd name="T23" fmla="*/ 0 h 5"/>
                <a:gd name="T24" fmla="*/ 2147483647 w 5"/>
                <a:gd name="T25" fmla="*/ 0 h 5"/>
                <a:gd name="T26" fmla="*/ 2147483647 w 5"/>
                <a:gd name="T27" fmla="*/ 0 h 5"/>
                <a:gd name="T28" fmla="*/ 0 w 5"/>
                <a:gd name="T29" fmla="*/ 2147483647 h 5"/>
                <a:gd name="T30" fmla="*/ 0 w 5"/>
                <a:gd name="T31" fmla="*/ 2147483647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"/>
                <a:gd name="T49" fmla="*/ 0 h 5"/>
                <a:gd name="T50" fmla="*/ 5 w 5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" h="5">
                  <a:moveTo>
                    <a:pt x="0" y="3"/>
                  </a:moveTo>
                  <a:lnTo>
                    <a:pt x="0" y="3"/>
                  </a:lnTo>
                  <a:lnTo>
                    <a:pt x="1" y="5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4563165" y="3788618"/>
              <a:ext cx="13801" cy="11999"/>
            </a:xfrm>
            <a:custGeom>
              <a:avLst/>
              <a:gdLst>
                <a:gd name="T0" fmla="*/ 2147483647 w 6"/>
                <a:gd name="T1" fmla="*/ 0 h 5"/>
                <a:gd name="T2" fmla="*/ 2147483647 w 6"/>
                <a:gd name="T3" fmla="*/ 0 h 5"/>
                <a:gd name="T4" fmla="*/ 2147483647 w 6"/>
                <a:gd name="T5" fmla="*/ 2147483647 h 5"/>
                <a:gd name="T6" fmla="*/ 0 w 6"/>
                <a:gd name="T7" fmla="*/ 2147483647 h 5"/>
                <a:gd name="T8" fmla="*/ 0 w 6"/>
                <a:gd name="T9" fmla="*/ 2147483647 h 5"/>
                <a:gd name="T10" fmla="*/ 2147483647 w 6"/>
                <a:gd name="T11" fmla="*/ 2147483647 h 5"/>
                <a:gd name="T12" fmla="*/ 2147483647 w 6"/>
                <a:gd name="T13" fmla="*/ 2147483647 h 5"/>
                <a:gd name="T14" fmla="*/ 2147483647 w 6"/>
                <a:gd name="T15" fmla="*/ 2147483647 h 5"/>
                <a:gd name="T16" fmla="*/ 2147483647 w 6"/>
                <a:gd name="T17" fmla="*/ 2147483647 h 5"/>
                <a:gd name="T18" fmla="*/ 2147483647 w 6"/>
                <a:gd name="T19" fmla="*/ 2147483647 h 5"/>
                <a:gd name="T20" fmla="*/ 2147483647 w 6"/>
                <a:gd name="T21" fmla="*/ 2147483647 h 5"/>
                <a:gd name="T22" fmla="*/ 2147483647 w 6"/>
                <a:gd name="T23" fmla="*/ 2147483647 h 5"/>
                <a:gd name="T24" fmla="*/ 2147483647 w 6"/>
                <a:gd name="T25" fmla="*/ 2147483647 h 5"/>
                <a:gd name="T26" fmla="*/ 2147483647 w 6"/>
                <a:gd name="T27" fmla="*/ 0 h 5"/>
                <a:gd name="T28" fmla="*/ 2147483647 w 6"/>
                <a:gd name="T29" fmla="*/ 0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"/>
                <a:gd name="T46" fmla="*/ 0 h 5"/>
                <a:gd name="T47" fmla="*/ 6 w 6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" h="5">
                  <a:moveTo>
                    <a:pt x="2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4565136" y="3788618"/>
              <a:ext cx="11830" cy="11999"/>
            </a:xfrm>
            <a:custGeom>
              <a:avLst/>
              <a:gdLst>
                <a:gd name="T0" fmla="*/ 2147483647 w 5"/>
                <a:gd name="T1" fmla="*/ 2147483647 h 5"/>
                <a:gd name="T2" fmla="*/ 2147483647 w 5"/>
                <a:gd name="T3" fmla="*/ 2147483647 h 5"/>
                <a:gd name="T4" fmla="*/ 2147483647 w 5"/>
                <a:gd name="T5" fmla="*/ 2147483647 h 5"/>
                <a:gd name="T6" fmla="*/ 2147483647 w 5"/>
                <a:gd name="T7" fmla="*/ 2147483647 h 5"/>
                <a:gd name="T8" fmla="*/ 2147483647 w 5"/>
                <a:gd name="T9" fmla="*/ 2147483647 h 5"/>
                <a:gd name="T10" fmla="*/ 2147483647 w 5"/>
                <a:gd name="T11" fmla="*/ 2147483647 h 5"/>
                <a:gd name="T12" fmla="*/ 2147483647 w 5"/>
                <a:gd name="T13" fmla="*/ 2147483647 h 5"/>
                <a:gd name="T14" fmla="*/ 2147483647 w 5"/>
                <a:gd name="T15" fmla="*/ 2147483647 h 5"/>
                <a:gd name="T16" fmla="*/ 2147483647 w 5"/>
                <a:gd name="T17" fmla="*/ 2147483647 h 5"/>
                <a:gd name="T18" fmla="*/ 2147483647 w 5"/>
                <a:gd name="T19" fmla="*/ 2147483647 h 5"/>
                <a:gd name="T20" fmla="*/ 2147483647 w 5"/>
                <a:gd name="T21" fmla="*/ 2147483647 h 5"/>
                <a:gd name="T22" fmla="*/ 2147483647 w 5"/>
                <a:gd name="T23" fmla="*/ 2147483647 h 5"/>
                <a:gd name="T24" fmla="*/ 2147483647 w 5"/>
                <a:gd name="T25" fmla="*/ 0 h 5"/>
                <a:gd name="T26" fmla="*/ 2147483647 w 5"/>
                <a:gd name="T27" fmla="*/ 0 h 5"/>
                <a:gd name="T28" fmla="*/ 2147483647 w 5"/>
                <a:gd name="T29" fmla="*/ 0 h 5"/>
                <a:gd name="T30" fmla="*/ 2147483647 w 5"/>
                <a:gd name="T31" fmla="*/ 2147483647 h 5"/>
                <a:gd name="T32" fmla="*/ 2147483647 w 5"/>
                <a:gd name="T33" fmla="*/ 2147483647 h 5"/>
                <a:gd name="T34" fmla="*/ 2147483647 w 5"/>
                <a:gd name="T35" fmla="*/ 2147483647 h 5"/>
                <a:gd name="T36" fmla="*/ 2147483647 w 5"/>
                <a:gd name="T37" fmla="*/ 2147483647 h 5"/>
                <a:gd name="T38" fmla="*/ 2147483647 w 5"/>
                <a:gd name="T39" fmla="*/ 2147483647 h 5"/>
                <a:gd name="T40" fmla="*/ 2147483647 w 5"/>
                <a:gd name="T41" fmla="*/ 2147483647 h 5"/>
                <a:gd name="T42" fmla="*/ 0 w 5"/>
                <a:gd name="T43" fmla="*/ 2147483647 h 5"/>
                <a:gd name="T44" fmla="*/ 2147483647 w 5"/>
                <a:gd name="T45" fmla="*/ 2147483647 h 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"/>
                <a:gd name="T70" fmla="*/ 0 h 5"/>
                <a:gd name="T71" fmla="*/ 5 w 5"/>
                <a:gd name="T72" fmla="*/ 5 h 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" h="5">
                  <a:moveTo>
                    <a:pt x="4" y="3"/>
                  </a:moveTo>
                  <a:lnTo>
                    <a:pt x="4" y="3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5" y="1"/>
                  </a:lnTo>
                  <a:lnTo>
                    <a:pt x="4" y="1"/>
                  </a:lnTo>
                  <a:lnTo>
                    <a:pt x="1" y="0"/>
                  </a:lnTo>
                  <a:lnTo>
                    <a:pt x="3" y="0"/>
                  </a:lnTo>
                  <a:lnTo>
                    <a:pt x="4" y="3"/>
                  </a:lnTo>
                  <a:close/>
                  <a:moveTo>
                    <a:pt x="1" y="5"/>
                  </a:moveTo>
                  <a:lnTo>
                    <a:pt x="1" y="5"/>
                  </a:lnTo>
                  <a:lnTo>
                    <a:pt x="3" y="5"/>
                  </a:lnTo>
                  <a:lnTo>
                    <a:pt x="0" y="4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4559222" y="3788618"/>
              <a:ext cx="15773" cy="11999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0 h 5"/>
                <a:gd name="T4" fmla="*/ 2147483647 w 7"/>
                <a:gd name="T5" fmla="*/ 2147483647 h 5"/>
                <a:gd name="T6" fmla="*/ 0 w 7"/>
                <a:gd name="T7" fmla="*/ 2147483647 h 5"/>
                <a:gd name="T8" fmla="*/ 0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2147483647 h 5"/>
                <a:gd name="T26" fmla="*/ 2147483647 w 7"/>
                <a:gd name="T27" fmla="*/ 0 h 5"/>
                <a:gd name="T28" fmla="*/ 2147483647 w 7"/>
                <a:gd name="T29" fmla="*/ 0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"/>
                <a:gd name="T46" fmla="*/ 0 h 5"/>
                <a:gd name="T47" fmla="*/ 7 w 7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" h="5">
                  <a:moveTo>
                    <a:pt x="3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4559222" y="3788618"/>
              <a:ext cx="15773" cy="11999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0 h 5"/>
                <a:gd name="T4" fmla="*/ 2147483647 w 7"/>
                <a:gd name="T5" fmla="*/ 0 h 5"/>
                <a:gd name="T6" fmla="*/ 0 w 7"/>
                <a:gd name="T7" fmla="*/ 2147483647 h 5"/>
                <a:gd name="T8" fmla="*/ 0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0 h 5"/>
                <a:gd name="T26" fmla="*/ 2147483647 w 7"/>
                <a:gd name="T27" fmla="*/ 0 h 5"/>
                <a:gd name="T28" fmla="*/ 2147483647 w 7"/>
                <a:gd name="T29" fmla="*/ 0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"/>
                <a:gd name="T46" fmla="*/ 0 h 5"/>
                <a:gd name="T47" fmla="*/ 7 w 7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" h="5">
                  <a:moveTo>
                    <a:pt x="3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4563165" y="3792046"/>
              <a:ext cx="11830" cy="11999"/>
            </a:xfrm>
            <a:custGeom>
              <a:avLst/>
              <a:gdLst>
                <a:gd name="T0" fmla="*/ 2147483647 w 5"/>
                <a:gd name="T1" fmla="*/ 0 h 6"/>
                <a:gd name="T2" fmla="*/ 2147483647 w 5"/>
                <a:gd name="T3" fmla="*/ 0 h 6"/>
                <a:gd name="T4" fmla="*/ 2147483647 w 5"/>
                <a:gd name="T5" fmla="*/ 2147483647 h 6"/>
                <a:gd name="T6" fmla="*/ 2147483647 w 5"/>
                <a:gd name="T7" fmla="*/ 2147483647 h 6"/>
                <a:gd name="T8" fmla="*/ 0 w 5"/>
                <a:gd name="T9" fmla="*/ 2147483647 h 6"/>
                <a:gd name="T10" fmla="*/ 0 w 5"/>
                <a:gd name="T11" fmla="*/ 2147483647 h 6"/>
                <a:gd name="T12" fmla="*/ 2147483647 w 5"/>
                <a:gd name="T13" fmla="*/ 2147483647 h 6"/>
                <a:gd name="T14" fmla="*/ 2147483647 w 5"/>
                <a:gd name="T15" fmla="*/ 2147483647 h 6"/>
                <a:gd name="T16" fmla="*/ 2147483647 w 5"/>
                <a:gd name="T17" fmla="*/ 2147483647 h 6"/>
                <a:gd name="T18" fmla="*/ 2147483647 w 5"/>
                <a:gd name="T19" fmla="*/ 2147483647 h 6"/>
                <a:gd name="T20" fmla="*/ 2147483647 w 5"/>
                <a:gd name="T21" fmla="*/ 2147483647 h 6"/>
                <a:gd name="T22" fmla="*/ 2147483647 w 5"/>
                <a:gd name="T23" fmla="*/ 2147483647 h 6"/>
                <a:gd name="T24" fmla="*/ 2147483647 w 5"/>
                <a:gd name="T25" fmla="*/ 2147483647 h 6"/>
                <a:gd name="T26" fmla="*/ 2147483647 w 5"/>
                <a:gd name="T27" fmla="*/ 2147483647 h 6"/>
                <a:gd name="T28" fmla="*/ 2147483647 w 5"/>
                <a:gd name="T29" fmla="*/ 2147483647 h 6"/>
                <a:gd name="T30" fmla="*/ 2147483647 w 5"/>
                <a:gd name="T31" fmla="*/ 2147483647 h 6"/>
                <a:gd name="T32" fmla="*/ 2147483647 w 5"/>
                <a:gd name="T33" fmla="*/ 2147483647 h 6"/>
                <a:gd name="T34" fmla="*/ 2147483647 w 5"/>
                <a:gd name="T35" fmla="*/ 2147483647 h 6"/>
                <a:gd name="T36" fmla="*/ 2147483647 w 5"/>
                <a:gd name="T37" fmla="*/ 2147483647 h 6"/>
                <a:gd name="T38" fmla="*/ 2147483647 w 5"/>
                <a:gd name="T39" fmla="*/ 0 h 6"/>
                <a:gd name="T40" fmla="*/ 2147483647 w 5"/>
                <a:gd name="T41" fmla="*/ 0 h 6"/>
                <a:gd name="T42" fmla="*/ 2147483647 w 5"/>
                <a:gd name="T43" fmla="*/ 2147483647 h 6"/>
                <a:gd name="T44" fmla="*/ 2147483647 w 5"/>
                <a:gd name="T45" fmla="*/ 2147483647 h 6"/>
                <a:gd name="T46" fmla="*/ 2147483647 w 5"/>
                <a:gd name="T47" fmla="*/ 0 h 6"/>
                <a:gd name="T48" fmla="*/ 2147483647 w 5"/>
                <a:gd name="T49" fmla="*/ 0 h 6"/>
                <a:gd name="T50" fmla="*/ 2147483647 w 5"/>
                <a:gd name="T51" fmla="*/ 2147483647 h 6"/>
                <a:gd name="T52" fmla="*/ 2147483647 w 5"/>
                <a:gd name="T53" fmla="*/ 2147483647 h 6"/>
                <a:gd name="T54" fmla="*/ 2147483647 w 5"/>
                <a:gd name="T55" fmla="*/ 2147483647 h 6"/>
                <a:gd name="T56" fmla="*/ 2147483647 w 5"/>
                <a:gd name="T57" fmla="*/ 2147483647 h 6"/>
                <a:gd name="T58" fmla="*/ 2147483647 w 5"/>
                <a:gd name="T59" fmla="*/ 2147483647 h 6"/>
                <a:gd name="T60" fmla="*/ 2147483647 w 5"/>
                <a:gd name="T61" fmla="*/ 2147483647 h 6"/>
                <a:gd name="T62" fmla="*/ 2147483647 w 5"/>
                <a:gd name="T63" fmla="*/ 2147483647 h 6"/>
                <a:gd name="T64" fmla="*/ 2147483647 w 5"/>
                <a:gd name="T65" fmla="*/ 2147483647 h 6"/>
                <a:gd name="T66" fmla="*/ 2147483647 w 5"/>
                <a:gd name="T67" fmla="*/ 2147483647 h 6"/>
                <a:gd name="T68" fmla="*/ 2147483647 w 5"/>
                <a:gd name="T69" fmla="*/ 2147483647 h 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"/>
                <a:gd name="T106" fmla="*/ 0 h 6"/>
                <a:gd name="T107" fmla="*/ 5 w 5"/>
                <a:gd name="T108" fmla="*/ 6 h 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" h="6">
                  <a:moveTo>
                    <a:pt x="4" y="0"/>
                  </a:moveTo>
                  <a:lnTo>
                    <a:pt x="4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6"/>
                  </a:lnTo>
                  <a:lnTo>
                    <a:pt x="2" y="6"/>
                  </a:lnTo>
                  <a:lnTo>
                    <a:pt x="5" y="6"/>
                  </a:lnTo>
                  <a:lnTo>
                    <a:pt x="5" y="3"/>
                  </a:lnTo>
                  <a:lnTo>
                    <a:pt x="5" y="6"/>
                  </a:lnTo>
                  <a:lnTo>
                    <a:pt x="4" y="6"/>
                  </a:lnTo>
                  <a:lnTo>
                    <a:pt x="2" y="6"/>
                  </a:lnTo>
                  <a:lnTo>
                    <a:pt x="1" y="4"/>
                  </a:lnTo>
                  <a:lnTo>
                    <a:pt x="2" y="2"/>
                  </a:lnTo>
                  <a:lnTo>
                    <a:pt x="4" y="0"/>
                  </a:lnTo>
                  <a:close/>
                  <a:moveTo>
                    <a:pt x="1" y="2"/>
                  </a:moveTo>
                  <a:lnTo>
                    <a:pt x="1" y="2"/>
                  </a:lnTo>
                  <a:lnTo>
                    <a:pt x="4" y="0"/>
                  </a:lnTo>
                  <a:lnTo>
                    <a:pt x="1" y="2"/>
                  </a:lnTo>
                  <a:close/>
                  <a:moveTo>
                    <a:pt x="1" y="2"/>
                  </a:moveTo>
                  <a:lnTo>
                    <a:pt x="1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4555279" y="3795475"/>
              <a:ext cx="17744" cy="107997"/>
            </a:xfrm>
            <a:custGeom>
              <a:avLst/>
              <a:gdLst>
                <a:gd name="T0" fmla="*/ 2147483647 w 8"/>
                <a:gd name="T1" fmla="*/ 2147483647 h 49"/>
                <a:gd name="T2" fmla="*/ 2147483647 w 8"/>
                <a:gd name="T3" fmla="*/ 2147483647 h 49"/>
                <a:gd name="T4" fmla="*/ 2147483647 w 8"/>
                <a:gd name="T5" fmla="*/ 2147483647 h 49"/>
                <a:gd name="T6" fmla="*/ 2147483647 w 8"/>
                <a:gd name="T7" fmla="*/ 2147483647 h 49"/>
                <a:gd name="T8" fmla="*/ 0 w 8"/>
                <a:gd name="T9" fmla="*/ 2147483647 h 49"/>
                <a:gd name="T10" fmla="*/ 0 w 8"/>
                <a:gd name="T11" fmla="*/ 2147483647 h 49"/>
                <a:gd name="T12" fmla="*/ 0 w 8"/>
                <a:gd name="T13" fmla="*/ 2147483647 h 49"/>
                <a:gd name="T14" fmla="*/ 0 w 8"/>
                <a:gd name="T15" fmla="*/ 2147483647 h 49"/>
                <a:gd name="T16" fmla="*/ 0 w 8"/>
                <a:gd name="T17" fmla="*/ 2147483647 h 49"/>
                <a:gd name="T18" fmla="*/ 2147483647 w 8"/>
                <a:gd name="T19" fmla="*/ 2147483647 h 49"/>
                <a:gd name="T20" fmla="*/ 2147483647 w 8"/>
                <a:gd name="T21" fmla="*/ 2147483647 h 49"/>
                <a:gd name="T22" fmla="*/ 2147483647 w 8"/>
                <a:gd name="T23" fmla="*/ 2147483647 h 49"/>
                <a:gd name="T24" fmla="*/ 2147483647 w 8"/>
                <a:gd name="T25" fmla="*/ 2147483647 h 49"/>
                <a:gd name="T26" fmla="*/ 2147483647 w 8"/>
                <a:gd name="T27" fmla="*/ 2147483647 h 49"/>
                <a:gd name="T28" fmla="*/ 2147483647 w 8"/>
                <a:gd name="T29" fmla="*/ 2147483647 h 49"/>
                <a:gd name="T30" fmla="*/ 2147483647 w 8"/>
                <a:gd name="T31" fmla="*/ 2147483647 h 49"/>
                <a:gd name="T32" fmla="*/ 2147483647 w 8"/>
                <a:gd name="T33" fmla="*/ 2147483647 h 49"/>
                <a:gd name="T34" fmla="*/ 2147483647 w 8"/>
                <a:gd name="T35" fmla="*/ 2147483647 h 49"/>
                <a:gd name="T36" fmla="*/ 2147483647 w 8"/>
                <a:gd name="T37" fmla="*/ 0 h 49"/>
                <a:gd name="T38" fmla="*/ 2147483647 w 8"/>
                <a:gd name="T39" fmla="*/ 0 h 49"/>
                <a:gd name="T40" fmla="*/ 2147483647 w 8"/>
                <a:gd name="T41" fmla="*/ 2147483647 h 49"/>
                <a:gd name="T42" fmla="*/ 2147483647 w 8"/>
                <a:gd name="T43" fmla="*/ 2147483647 h 49"/>
                <a:gd name="T44" fmla="*/ 2147483647 w 8"/>
                <a:gd name="T45" fmla="*/ 2147483647 h 4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"/>
                <a:gd name="T70" fmla="*/ 0 h 49"/>
                <a:gd name="T71" fmla="*/ 8 w 8"/>
                <a:gd name="T72" fmla="*/ 49 h 4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" h="49">
                  <a:moveTo>
                    <a:pt x="2" y="2"/>
                  </a:moveTo>
                  <a:lnTo>
                    <a:pt x="2" y="40"/>
                  </a:lnTo>
                  <a:lnTo>
                    <a:pt x="1" y="44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2" y="49"/>
                  </a:lnTo>
                  <a:lnTo>
                    <a:pt x="4" y="49"/>
                  </a:lnTo>
                  <a:lnTo>
                    <a:pt x="5" y="48"/>
                  </a:lnTo>
                  <a:lnTo>
                    <a:pt x="6" y="45"/>
                  </a:lnTo>
                  <a:lnTo>
                    <a:pt x="8" y="41"/>
                  </a:lnTo>
                  <a:lnTo>
                    <a:pt x="8" y="2"/>
                  </a:lnTo>
                  <a:lnTo>
                    <a:pt x="8" y="1"/>
                  </a:lnTo>
                  <a:lnTo>
                    <a:pt x="5" y="0"/>
                  </a:lnTo>
                  <a:lnTo>
                    <a:pt x="4" y="1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4559222" y="3795475"/>
              <a:ext cx="15773" cy="10285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0 h 5"/>
                <a:gd name="T4" fmla="*/ 2147483647 w 7"/>
                <a:gd name="T5" fmla="*/ 0 h 5"/>
                <a:gd name="T6" fmla="*/ 0 w 7"/>
                <a:gd name="T7" fmla="*/ 2147483647 h 5"/>
                <a:gd name="T8" fmla="*/ 0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0 h 5"/>
                <a:gd name="T26" fmla="*/ 2147483647 w 7"/>
                <a:gd name="T27" fmla="*/ 0 h 5"/>
                <a:gd name="T28" fmla="*/ 2147483647 w 7"/>
                <a:gd name="T29" fmla="*/ 0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"/>
                <a:gd name="T46" fmla="*/ 0 h 5"/>
                <a:gd name="T47" fmla="*/ 7 w 7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" h="5">
                  <a:moveTo>
                    <a:pt x="3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0" name="Freeform 29"/>
            <p:cNvSpPr>
              <a:spLocks noEditPoints="1"/>
            </p:cNvSpPr>
            <p:nvPr/>
          </p:nvSpPr>
          <p:spPr bwMode="auto">
            <a:xfrm>
              <a:off x="4559222" y="3792046"/>
              <a:ext cx="15773" cy="13714"/>
            </a:xfrm>
            <a:custGeom>
              <a:avLst/>
              <a:gdLst>
                <a:gd name="T0" fmla="*/ 0 w 7"/>
                <a:gd name="T1" fmla="*/ 2147483647 h 7"/>
                <a:gd name="T2" fmla="*/ 0 w 7"/>
                <a:gd name="T3" fmla="*/ 2147483647 h 7"/>
                <a:gd name="T4" fmla="*/ 0 w 7"/>
                <a:gd name="T5" fmla="*/ 2147483647 h 7"/>
                <a:gd name="T6" fmla="*/ 0 w 7"/>
                <a:gd name="T7" fmla="*/ 2147483647 h 7"/>
                <a:gd name="T8" fmla="*/ 0 w 7"/>
                <a:gd name="T9" fmla="*/ 2147483647 h 7"/>
                <a:gd name="T10" fmla="*/ 0 w 7"/>
                <a:gd name="T11" fmla="*/ 2147483647 h 7"/>
                <a:gd name="T12" fmla="*/ 2147483647 w 7"/>
                <a:gd name="T13" fmla="*/ 2147483647 h 7"/>
                <a:gd name="T14" fmla="*/ 2147483647 w 7"/>
                <a:gd name="T15" fmla="*/ 2147483647 h 7"/>
                <a:gd name="T16" fmla="*/ 2147483647 w 7"/>
                <a:gd name="T17" fmla="*/ 2147483647 h 7"/>
                <a:gd name="T18" fmla="*/ 2147483647 w 7"/>
                <a:gd name="T19" fmla="*/ 2147483647 h 7"/>
                <a:gd name="T20" fmla="*/ 2147483647 w 7"/>
                <a:gd name="T21" fmla="*/ 2147483647 h 7"/>
                <a:gd name="T22" fmla="*/ 2147483647 w 7"/>
                <a:gd name="T23" fmla="*/ 2147483647 h 7"/>
                <a:gd name="T24" fmla="*/ 2147483647 w 7"/>
                <a:gd name="T25" fmla="*/ 2147483647 h 7"/>
                <a:gd name="T26" fmla="*/ 2147483647 w 7"/>
                <a:gd name="T27" fmla="*/ 2147483647 h 7"/>
                <a:gd name="T28" fmla="*/ 2147483647 w 7"/>
                <a:gd name="T29" fmla="*/ 0 h 7"/>
                <a:gd name="T30" fmla="*/ 2147483647 w 7"/>
                <a:gd name="T31" fmla="*/ 0 h 7"/>
                <a:gd name="T32" fmla="*/ 2147483647 w 7"/>
                <a:gd name="T33" fmla="*/ 0 h 7"/>
                <a:gd name="T34" fmla="*/ 0 w 7"/>
                <a:gd name="T35" fmla="*/ 2147483647 h 7"/>
                <a:gd name="T36" fmla="*/ 0 w 7"/>
                <a:gd name="T37" fmla="*/ 2147483647 h 7"/>
                <a:gd name="T38" fmla="*/ 2147483647 w 7"/>
                <a:gd name="T39" fmla="*/ 2147483647 h 7"/>
                <a:gd name="T40" fmla="*/ 2147483647 w 7"/>
                <a:gd name="T41" fmla="*/ 2147483647 h 7"/>
                <a:gd name="T42" fmla="*/ 2147483647 w 7"/>
                <a:gd name="T43" fmla="*/ 2147483647 h 7"/>
                <a:gd name="T44" fmla="*/ 2147483647 w 7"/>
                <a:gd name="T45" fmla="*/ 2147483647 h 7"/>
                <a:gd name="T46" fmla="*/ 2147483647 w 7"/>
                <a:gd name="T47" fmla="*/ 2147483647 h 7"/>
                <a:gd name="T48" fmla="*/ 2147483647 w 7"/>
                <a:gd name="T49" fmla="*/ 2147483647 h 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"/>
                <a:gd name="T76" fmla="*/ 0 h 7"/>
                <a:gd name="T77" fmla="*/ 7 w 7"/>
                <a:gd name="T78" fmla="*/ 7 h 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6" y="6"/>
                  </a:lnTo>
                  <a:lnTo>
                    <a:pt x="7" y="3"/>
                  </a:lnTo>
                  <a:lnTo>
                    <a:pt x="6" y="2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3"/>
                  </a:lnTo>
                  <a:close/>
                  <a:moveTo>
                    <a:pt x="6" y="2"/>
                  </a:moveTo>
                  <a:lnTo>
                    <a:pt x="6" y="2"/>
                  </a:lnTo>
                  <a:lnTo>
                    <a:pt x="6" y="3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4559222" y="3792046"/>
              <a:ext cx="13801" cy="13714"/>
            </a:xfrm>
            <a:custGeom>
              <a:avLst/>
              <a:gdLst>
                <a:gd name="T0" fmla="*/ 0 w 6"/>
                <a:gd name="T1" fmla="*/ 2147483647 h 7"/>
                <a:gd name="T2" fmla="*/ 0 w 6"/>
                <a:gd name="T3" fmla="*/ 2147483647 h 7"/>
                <a:gd name="T4" fmla="*/ 0 w 6"/>
                <a:gd name="T5" fmla="*/ 2147483647 h 7"/>
                <a:gd name="T6" fmla="*/ 2147483647 w 6"/>
                <a:gd name="T7" fmla="*/ 2147483647 h 7"/>
                <a:gd name="T8" fmla="*/ 2147483647 w 6"/>
                <a:gd name="T9" fmla="*/ 2147483647 h 7"/>
                <a:gd name="T10" fmla="*/ 2147483647 w 6"/>
                <a:gd name="T11" fmla="*/ 2147483647 h 7"/>
                <a:gd name="T12" fmla="*/ 2147483647 w 6"/>
                <a:gd name="T13" fmla="*/ 2147483647 h 7"/>
                <a:gd name="T14" fmla="*/ 2147483647 w 6"/>
                <a:gd name="T15" fmla="*/ 2147483647 h 7"/>
                <a:gd name="T16" fmla="*/ 2147483647 w 6"/>
                <a:gd name="T17" fmla="*/ 2147483647 h 7"/>
                <a:gd name="T18" fmla="*/ 2147483647 w 6"/>
                <a:gd name="T19" fmla="*/ 2147483647 h 7"/>
                <a:gd name="T20" fmla="*/ 2147483647 w 6"/>
                <a:gd name="T21" fmla="*/ 0 h 7"/>
                <a:gd name="T22" fmla="*/ 2147483647 w 6"/>
                <a:gd name="T23" fmla="*/ 0 h 7"/>
                <a:gd name="T24" fmla="*/ 2147483647 w 6"/>
                <a:gd name="T25" fmla="*/ 0 h 7"/>
                <a:gd name="T26" fmla="*/ 2147483647 w 6"/>
                <a:gd name="T27" fmla="*/ 0 h 7"/>
                <a:gd name="T28" fmla="*/ 0 w 6"/>
                <a:gd name="T29" fmla="*/ 2147483647 h 7"/>
                <a:gd name="T30" fmla="*/ 0 w 6"/>
                <a:gd name="T31" fmla="*/ 2147483647 h 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7"/>
                <a:gd name="T50" fmla="*/ 6 w 6"/>
                <a:gd name="T51" fmla="*/ 7 h 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7">
                  <a:moveTo>
                    <a:pt x="0" y="3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4147142" y="3603479"/>
              <a:ext cx="419966" cy="214280"/>
            </a:xfrm>
            <a:custGeom>
              <a:avLst/>
              <a:gdLst>
                <a:gd name="T0" fmla="*/ 0 w 194"/>
                <a:gd name="T1" fmla="*/ 2147483647 h 98"/>
                <a:gd name="T2" fmla="*/ 0 w 194"/>
                <a:gd name="T3" fmla="*/ 2147483647 h 98"/>
                <a:gd name="T4" fmla="*/ 2147483647 w 194"/>
                <a:gd name="T5" fmla="*/ 2147483647 h 98"/>
                <a:gd name="T6" fmla="*/ 2147483647 w 194"/>
                <a:gd name="T7" fmla="*/ 2147483647 h 98"/>
                <a:gd name="T8" fmla="*/ 2147483647 w 194"/>
                <a:gd name="T9" fmla="*/ 2147483647 h 98"/>
                <a:gd name="T10" fmla="*/ 2147483647 w 194"/>
                <a:gd name="T11" fmla="*/ 2147483647 h 98"/>
                <a:gd name="T12" fmla="*/ 2147483647 w 194"/>
                <a:gd name="T13" fmla="*/ 2147483647 h 98"/>
                <a:gd name="T14" fmla="*/ 2147483647 w 194"/>
                <a:gd name="T15" fmla="*/ 2147483647 h 98"/>
                <a:gd name="T16" fmla="*/ 2147483647 w 194"/>
                <a:gd name="T17" fmla="*/ 2147483647 h 98"/>
                <a:gd name="T18" fmla="*/ 2147483647 w 194"/>
                <a:gd name="T19" fmla="*/ 2147483647 h 98"/>
                <a:gd name="T20" fmla="*/ 2147483647 w 194"/>
                <a:gd name="T21" fmla="*/ 2147483647 h 98"/>
                <a:gd name="T22" fmla="*/ 2147483647 w 194"/>
                <a:gd name="T23" fmla="*/ 2147483647 h 98"/>
                <a:gd name="T24" fmla="*/ 2147483647 w 194"/>
                <a:gd name="T25" fmla="*/ 2147483647 h 98"/>
                <a:gd name="T26" fmla="*/ 2147483647 w 194"/>
                <a:gd name="T27" fmla="*/ 2147483647 h 98"/>
                <a:gd name="T28" fmla="*/ 2147483647 w 194"/>
                <a:gd name="T29" fmla="*/ 2147483647 h 98"/>
                <a:gd name="T30" fmla="*/ 2147483647 w 194"/>
                <a:gd name="T31" fmla="*/ 2147483647 h 98"/>
                <a:gd name="T32" fmla="*/ 2147483647 w 194"/>
                <a:gd name="T33" fmla="*/ 2147483647 h 98"/>
                <a:gd name="T34" fmla="*/ 2147483647 w 194"/>
                <a:gd name="T35" fmla="*/ 2147483647 h 98"/>
                <a:gd name="T36" fmla="*/ 2147483647 w 194"/>
                <a:gd name="T37" fmla="*/ 2147483647 h 98"/>
                <a:gd name="T38" fmla="*/ 2147483647 w 194"/>
                <a:gd name="T39" fmla="*/ 2147483647 h 98"/>
                <a:gd name="T40" fmla="*/ 2147483647 w 194"/>
                <a:gd name="T41" fmla="*/ 2147483647 h 98"/>
                <a:gd name="T42" fmla="*/ 2147483647 w 194"/>
                <a:gd name="T43" fmla="*/ 2147483647 h 98"/>
                <a:gd name="T44" fmla="*/ 2147483647 w 194"/>
                <a:gd name="T45" fmla="*/ 2147483647 h 98"/>
                <a:gd name="T46" fmla="*/ 2147483647 w 194"/>
                <a:gd name="T47" fmla="*/ 2147483647 h 98"/>
                <a:gd name="T48" fmla="*/ 2147483647 w 194"/>
                <a:gd name="T49" fmla="*/ 2147483647 h 98"/>
                <a:gd name="T50" fmla="*/ 2147483647 w 194"/>
                <a:gd name="T51" fmla="*/ 2147483647 h 98"/>
                <a:gd name="T52" fmla="*/ 2147483647 w 194"/>
                <a:gd name="T53" fmla="*/ 2147483647 h 98"/>
                <a:gd name="T54" fmla="*/ 2147483647 w 194"/>
                <a:gd name="T55" fmla="*/ 2147483647 h 98"/>
                <a:gd name="T56" fmla="*/ 2147483647 w 194"/>
                <a:gd name="T57" fmla="*/ 2147483647 h 98"/>
                <a:gd name="T58" fmla="*/ 2147483647 w 194"/>
                <a:gd name="T59" fmla="*/ 2147483647 h 98"/>
                <a:gd name="T60" fmla="*/ 2147483647 w 194"/>
                <a:gd name="T61" fmla="*/ 2147483647 h 98"/>
                <a:gd name="T62" fmla="*/ 2147483647 w 194"/>
                <a:gd name="T63" fmla="*/ 2147483647 h 98"/>
                <a:gd name="T64" fmla="*/ 2147483647 w 194"/>
                <a:gd name="T65" fmla="*/ 2147483647 h 98"/>
                <a:gd name="T66" fmla="*/ 2147483647 w 194"/>
                <a:gd name="T67" fmla="*/ 2147483647 h 98"/>
                <a:gd name="T68" fmla="*/ 2147483647 w 194"/>
                <a:gd name="T69" fmla="*/ 2147483647 h 98"/>
                <a:gd name="T70" fmla="*/ 2147483647 w 194"/>
                <a:gd name="T71" fmla="*/ 2147483647 h 98"/>
                <a:gd name="T72" fmla="*/ 2147483647 w 194"/>
                <a:gd name="T73" fmla="*/ 2147483647 h 98"/>
                <a:gd name="T74" fmla="*/ 2147483647 w 194"/>
                <a:gd name="T75" fmla="*/ 2147483647 h 98"/>
                <a:gd name="T76" fmla="*/ 2147483647 w 194"/>
                <a:gd name="T77" fmla="*/ 2147483647 h 98"/>
                <a:gd name="T78" fmla="*/ 2147483647 w 194"/>
                <a:gd name="T79" fmla="*/ 2147483647 h 98"/>
                <a:gd name="T80" fmla="*/ 2147483647 w 194"/>
                <a:gd name="T81" fmla="*/ 2147483647 h 98"/>
                <a:gd name="T82" fmla="*/ 2147483647 w 194"/>
                <a:gd name="T83" fmla="*/ 2147483647 h 98"/>
                <a:gd name="T84" fmla="*/ 2147483647 w 194"/>
                <a:gd name="T85" fmla="*/ 2147483647 h 98"/>
                <a:gd name="T86" fmla="*/ 2147483647 w 194"/>
                <a:gd name="T87" fmla="*/ 2147483647 h 98"/>
                <a:gd name="T88" fmla="*/ 2147483647 w 194"/>
                <a:gd name="T89" fmla="*/ 2147483647 h 98"/>
                <a:gd name="T90" fmla="*/ 2147483647 w 194"/>
                <a:gd name="T91" fmla="*/ 2147483647 h 98"/>
                <a:gd name="T92" fmla="*/ 2147483647 w 194"/>
                <a:gd name="T93" fmla="*/ 2147483647 h 98"/>
                <a:gd name="T94" fmla="*/ 2147483647 w 194"/>
                <a:gd name="T95" fmla="*/ 2147483647 h 98"/>
                <a:gd name="T96" fmla="*/ 2147483647 w 194"/>
                <a:gd name="T97" fmla="*/ 2147483647 h 98"/>
                <a:gd name="T98" fmla="*/ 2147483647 w 194"/>
                <a:gd name="T99" fmla="*/ 2147483647 h 98"/>
                <a:gd name="T100" fmla="*/ 2147483647 w 194"/>
                <a:gd name="T101" fmla="*/ 0 h 98"/>
                <a:gd name="T102" fmla="*/ 2147483647 w 194"/>
                <a:gd name="T103" fmla="*/ 0 h 98"/>
                <a:gd name="T104" fmla="*/ 0 w 194"/>
                <a:gd name="T105" fmla="*/ 2147483647 h 9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94"/>
                <a:gd name="T160" fmla="*/ 0 h 98"/>
                <a:gd name="T161" fmla="*/ 194 w 194"/>
                <a:gd name="T162" fmla="*/ 98 h 9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94" h="98">
                  <a:moveTo>
                    <a:pt x="0" y="3"/>
                  </a:moveTo>
                  <a:lnTo>
                    <a:pt x="0" y="4"/>
                  </a:lnTo>
                  <a:lnTo>
                    <a:pt x="0" y="28"/>
                  </a:lnTo>
                  <a:lnTo>
                    <a:pt x="2" y="50"/>
                  </a:lnTo>
                  <a:lnTo>
                    <a:pt x="3" y="58"/>
                  </a:lnTo>
                  <a:lnTo>
                    <a:pt x="4" y="66"/>
                  </a:lnTo>
                  <a:lnTo>
                    <a:pt x="8" y="74"/>
                  </a:lnTo>
                  <a:lnTo>
                    <a:pt x="13" y="81"/>
                  </a:lnTo>
                  <a:lnTo>
                    <a:pt x="18" y="85"/>
                  </a:lnTo>
                  <a:lnTo>
                    <a:pt x="21" y="86"/>
                  </a:lnTo>
                  <a:lnTo>
                    <a:pt x="25" y="89"/>
                  </a:lnTo>
                  <a:lnTo>
                    <a:pt x="27" y="90"/>
                  </a:lnTo>
                  <a:lnTo>
                    <a:pt x="30" y="92"/>
                  </a:lnTo>
                  <a:lnTo>
                    <a:pt x="46" y="94"/>
                  </a:lnTo>
                  <a:lnTo>
                    <a:pt x="65" y="96"/>
                  </a:lnTo>
                  <a:lnTo>
                    <a:pt x="68" y="97"/>
                  </a:lnTo>
                  <a:lnTo>
                    <a:pt x="69" y="97"/>
                  </a:lnTo>
                  <a:lnTo>
                    <a:pt x="76" y="98"/>
                  </a:lnTo>
                  <a:lnTo>
                    <a:pt x="84" y="98"/>
                  </a:lnTo>
                  <a:lnTo>
                    <a:pt x="100" y="97"/>
                  </a:lnTo>
                  <a:lnTo>
                    <a:pt x="116" y="96"/>
                  </a:lnTo>
                  <a:lnTo>
                    <a:pt x="120" y="94"/>
                  </a:lnTo>
                  <a:lnTo>
                    <a:pt x="127" y="93"/>
                  </a:lnTo>
                  <a:lnTo>
                    <a:pt x="132" y="92"/>
                  </a:lnTo>
                  <a:lnTo>
                    <a:pt x="131" y="92"/>
                  </a:lnTo>
                  <a:lnTo>
                    <a:pt x="140" y="89"/>
                  </a:lnTo>
                  <a:lnTo>
                    <a:pt x="145" y="86"/>
                  </a:lnTo>
                  <a:lnTo>
                    <a:pt x="151" y="86"/>
                  </a:lnTo>
                  <a:lnTo>
                    <a:pt x="166" y="88"/>
                  </a:lnTo>
                  <a:lnTo>
                    <a:pt x="178" y="88"/>
                  </a:lnTo>
                  <a:lnTo>
                    <a:pt x="190" y="90"/>
                  </a:lnTo>
                  <a:lnTo>
                    <a:pt x="193" y="89"/>
                  </a:lnTo>
                  <a:lnTo>
                    <a:pt x="194" y="88"/>
                  </a:lnTo>
                  <a:lnTo>
                    <a:pt x="193" y="85"/>
                  </a:lnTo>
                  <a:lnTo>
                    <a:pt x="192" y="85"/>
                  </a:lnTo>
                  <a:lnTo>
                    <a:pt x="178" y="84"/>
                  </a:lnTo>
                  <a:lnTo>
                    <a:pt x="167" y="82"/>
                  </a:lnTo>
                  <a:lnTo>
                    <a:pt x="150" y="81"/>
                  </a:lnTo>
                  <a:lnTo>
                    <a:pt x="143" y="82"/>
                  </a:lnTo>
                  <a:lnTo>
                    <a:pt x="138" y="84"/>
                  </a:lnTo>
                  <a:lnTo>
                    <a:pt x="130" y="86"/>
                  </a:lnTo>
                  <a:lnTo>
                    <a:pt x="124" y="88"/>
                  </a:lnTo>
                  <a:lnTo>
                    <a:pt x="120" y="89"/>
                  </a:lnTo>
                  <a:lnTo>
                    <a:pt x="115" y="90"/>
                  </a:lnTo>
                  <a:lnTo>
                    <a:pt x="99" y="92"/>
                  </a:lnTo>
                  <a:lnTo>
                    <a:pt x="84" y="93"/>
                  </a:lnTo>
                  <a:lnTo>
                    <a:pt x="77" y="93"/>
                  </a:lnTo>
                  <a:lnTo>
                    <a:pt x="70" y="92"/>
                  </a:lnTo>
                  <a:lnTo>
                    <a:pt x="69" y="92"/>
                  </a:lnTo>
                  <a:lnTo>
                    <a:pt x="68" y="92"/>
                  </a:lnTo>
                  <a:lnTo>
                    <a:pt x="65" y="90"/>
                  </a:lnTo>
                  <a:lnTo>
                    <a:pt x="48" y="89"/>
                  </a:lnTo>
                  <a:lnTo>
                    <a:pt x="30" y="86"/>
                  </a:lnTo>
                  <a:lnTo>
                    <a:pt x="29" y="85"/>
                  </a:lnTo>
                  <a:lnTo>
                    <a:pt x="23" y="81"/>
                  </a:lnTo>
                  <a:lnTo>
                    <a:pt x="19" y="80"/>
                  </a:lnTo>
                  <a:lnTo>
                    <a:pt x="17" y="78"/>
                  </a:lnTo>
                  <a:lnTo>
                    <a:pt x="13" y="71"/>
                  </a:lnTo>
                  <a:lnTo>
                    <a:pt x="10" y="65"/>
                  </a:lnTo>
                  <a:lnTo>
                    <a:pt x="8" y="58"/>
                  </a:lnTo>
                  <a:lnTo>
                    <a:pt x="7" y="50"/>
                  </a:lnTo>
                  <a:lnTo>
                    <a:pt x="6" y="28"/>
                  </a:lnTo>
                  <a:lnTo>
                    <a:pt x="6" y="3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4389658" y="3891473"/>
              <a:ext cx="175478" cy="272564"/>
            </a:xfrm>
            <a:custGeom>
              <a:avLst/>
              <a:gdLst>
                <a:gd name="T0" fmla="*/ 2147483647 w 81"/>
                <a:gd name="T1" fmla="*/ 2147483647 h 125"/>
                <a:gd name="T2" fmla="*/ 2147483647 w 81"/>
                <a:gd name="T3" fmla="*/ 2147483647 h 125"/>
                <a:gd name="T4" fmla="*/ 2147483647 w 81"/>
                <a:gd name="T5" fmla="*/ 2147483647 h 125"/>
                <a:gd name="T6" fmla="*/ 2147483647 w 81"/>
                <a:gd name="T7" fmla="*/ 2147483647 h 125"/>
                <a:gd name="T8" fmla="*/ 2147483647 w 81"/>
                <a:gd name="T9" fmla="*/ 2147483647 h 125"/>
                <a:gd name="T10" fmla="*/ 2147483647 w 81"/>
                <a:gd name="T11" fmla="*/ 2147483647 h 125"/>
                <a:gd name="T12" fmla="*/ 2147483647 w 81"/>
                <a:gd name="T13" fmla="*/ 2147483647 h 125"/>
                <a:gd name="T14" fmla="*/ 2147483647 w 81"/>
                <a:gd name="T15" fmla="*/ 2147483647 h 125"/>
                <a:gd name="T16" fmla="*/ 0 w 81"/>
                <a:gd name="T17" fmla="*/ 2147483647 h 125"/>
                <a:gd name="T18" fmla="*/ 2147483647 w 81"/>
                <a:gd name="T19" fmla="*/ 2147483647 h 125"/>
                <a:gd name="T20" fmla="*/ 2147483647 w 81"/>
                <a:gd name="T21" fmla="*/ 2147483647 h 125"/>
                <a:gd name="T22" fmla="*/ 2147483647 w 81"/>
                <a:gd name="T23" fmla="*/ 2147483647 h 125"/>
                <a:gd name="T24" fmla="*/ 2147483647 w 81"/>
                <a:gd name="T25" fmla="*/ 2147483647 h 125"/>
                <a:gd name="T26" fmla="*/ 2147483647 w 81"/>
                <a:gd name="T27" fmla="*/ 2147483647 h 125"/>
                <a:gd name="T28" fmla="*/ 2147483647 w 81"/>
                <a:gd name="T29" fmla="*/ 2147483647 h 125"/>
                <a:gd name="T30" fmla="*/ 2147483647 w 81"/>
                <a:gd name="T31" fmla="*/ 2147483647 h 125"/>
                <a:gd name="T32" fmla="*/ 2147483647 w 81"/>
                <a:gd name="T33" fmla="*/ 2147483647 h 125"/>
                <a:gd name="T34" fmla="*/ 2147483647 w 81"/>
                <a:gd name="T35" fmla="*/ 2147483647 h 125"/>
                <a:gd name="T36" fmla="*/ 2147483647 w 81"/>
                <a:gd name="T37" fmla="*/ 2147483647 h 125"/>
                <a:gd name="T38" fmla="*/ 2147483647 w 81"/>
                <a:gd name="T39" fmla="*/ 2147483647 h 125"/>
                <a:gd name="T40" fmla="*/ 2147483647 w 81"/>
                <a:gd name="T41" fmla="*/ 2147483647 h 125"/>
                <a:gd name="T42" fmla="*/ 2147483647 w 81"/>
                <a:gd name="T43" fmla="*/ 2147483647 h 125"/>
                <a:gd name="T44" fmla="*/ 2147483647 w 81"/>
                <a:gd name="T45" fmla="*/ 2147483647 h 125"/>
                <a:gd name="T46" fmla="*/ 2147483647 w 81"/>
                <a:gd name="T47" fmla="*/ 2147483647 h 125"/>
                <a:gd name="T48" fmla="*/ 2147483647 w 81"/>
                <a:gd name="T49" fmla="*/ 2147483647 h 125"/>
                <a:gd name="T50" fmla="*/ 2147483647 w 81"/>
                <a:gd name="T51" fmla="*/ 2147483647 h 125"/>
                <a:gd name="T52" fmla="*/ 2147483647 w 81"/>
                <a:gd name="T53" fmla="*/ 2147483647 h 125"/>
                <a:gd name="T54" fmla="*/ 2147483647 w 81"/>
                <a:gd name="T55" fmla="*/ 2147483647 h 125"/>
                <a:gd name="T56" fmla="*/ 2147483647 w 81"/>
                <a:gd name="T57" fmla="*/ 2147483647 h 125"/>
                <a:gd name="T58" fmla="*/ 2147483647 w 81"/>
                <a:gd name="T59" fmla="*/ 2147483647 h 125"/>
                <a:gd name="T60" fmla="*/ 2147483647 w 81"/>
                <a:gd name="T61" fmla="*/ 2147483647 h 125"/>
                <a:gd name="T62" fmla="*/ 2147483647 w 81"/>
                <a:gd name="T63" fmla="*/ 2147483647 h 125"/>
                <a:gd name="T64" fmla="*/ 2147483647 w 81"/>
                <a:gd name="T65" fmla="*/ 2147483647 h 125"/>
                <a:gd name="T66" fmla="*/ 2147483647 w 81"/>
                <a:gd name="T67" fmla="*/ 2147483647 h 125"/>
                <a:gd name="T68" fmla="*/ 2147483647 w 81"/>
                <a:gd name="T69" fmla="*/ 2147483647 h 125"/>
                <a:gd name="T70" fmla="*/ 2147483647 w 81"/>
                <a:gd name="T71" fmla="*/ 2147483647 h 125"/>
                <a:gd name="T72" fmla="*/ 2147483647 w 81"/>
                <a:gd name="T73" fmla="*/ 2147483647 h 125"/>
                <a:gd name="T74" fmla="*/ 2147483647 w 81"/>
                <a:gd name="T75" fmla="*/ 2147483647 h 125"/>
                <a:gd name="T76" fmla="*/ 2147483647 w 81"/>
                <a:gd name="T77" fmla="*/ 2147483647 h 125"/>
                <a:gd name="T78" fmla="*/ 2147483647 w 81"/>
                <a:gd name="T79" fmla="*/ 2147483647 h 125"/>
                <a:gd name="T80" fmla="*/ 2147483647 w 81"/>
                <a:gd name="T81" fmla="*/ 2147483647 h 125"/>
                <a:gd name="T82" fmla="*/ 2147483647 w 81"/>
                <a:gd name="T83" fmla="*/ 2147483647 h 125"/>
                <a:gd name="T84" fmla="*/ 2147483647 w 81"/>
                <a:gd name="T85" fmla="*/ 2147483647 h 125"/>
                <a:gd name="T86" fmla="*/ 2147483647 w 81"/>
                <a:gd name="T87" fmla="*/ 0 h 125"/>
                <a:gd name="T88" fmla="*/ 2147483647 w 81"/>
                <a:gd name="T89" fmla="*/ 2147483647 h 125"/>
                <a:gd name="T90" fmla="*/ 2147483647 w 81"/>
                <a:gd name="T91" fmla="*/ 2147483647 h 125"/>
                <a:gd name="T92" fmla="*/ 2147483647 w 81"/>
                <a:gd name="T93" fmla="*/ 2147483647 h 125"/>
                <a:gd name="T94" fmla="*/ 2147483647 w 81"/>
                <a:gd name="T95" fmla="*/ 2147483647 h 125"/>
                <a:gd name="T96" fmla="*/ 2147483647 w 81"/>
                <a:gd name="T97" fmla="*/ 2147483647 h 125"/>
                <a:gd name="T98" fmla="*/ 2147483647 w 81"/>
                <a:gd name="T99" fmla="*/ 2147483647 h 12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81"/>
                <a:gd name="T151" fmla="*/ 0 h 125"/>
                <a:gd name="T152" fmla="*/ 81 w 81"/>
                <a:gd name="T153" fmla="*/ 125 h 12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81" h="125">
                  <a:moveTo>
                    <a:pt x="77" y="0"/>
                  </a:moveTo>
                  <a:lnTo>
                    <a:pt x="74" y="1"/>
                  </a:lnTo>
                  <a:lnTo>
                    <a:pt x="50" y="1"/>
                  </a:lnTo>
                  <a:lnTo>
                    <a:pt x="49" y="1"/>
                  </a:lnTo>
                  <a:lnTo>
                    <a:pt x="43" y="4"/>
                  </a:lnTo>
                  <a:lnTo>
                    <a:pt x="41" y="7"/>
                  </a:lnTo>
                  <a:lnTo>
                    <a:pt x="38" y="11"/>
                  </a:lnTo>
                  <a:lnTo>
                    <a:pt x="35" y="19"/>
                  </a:lnTo>
                  <a:lnTo>
                    <a:pt x="34" y="22"/>
                  </a:lnTo>
                  <a:lnTo>
                    <a:pt x="33" y="22"/>
                  </a:lnTo>
                  <a:lnTo>
                    <a:pt x="31" y="23"/>
                  </a:lnTo>
                  <a:lnTo>
                    <a:pt x="30" y="23"/>
                  </a:lnTo>
                  <a:lnTo>
                    <a:pt x="28" y="23"/>
                  </a:lnTo>
                  <a:lnTo>
                    <a:pt x="22" y="28"/>
                  </a:lnTo>
                  <a:lnTo>
                    <a:pt x="12" y="34"/>
                  </a:lnTo>
                  <a:lnTo>
                    <a:pt x="10" y="34"/>
                  </a:lnTo>
                  <a:lnTo>
                    <a:pt x="8" y="36"/>
                  </a:lnTo>
                  <a:lnTo>
                    <a:pt x="7" y="38"/>
                  </a:lnTo>
                  <a:lnTo>
                    <a:pt x="7" y="42"/>
                  </a:lnTo>
                  <a:lnTo>
                    <a:pt x="7" y="49"/>
                  </a:lnTo>
                  <a:lnTo>
                    <a:pt x="4" y="62"/>
                  </a:lnTo>
                  <a:lnTo>
                    <a:pt x="2" y="71"/>
                  </a:lnTo>
                  <a:lnTo>
                    <a:pt x="0" y="81"/>
                  </a:lnTo>
                  <a:lnTo>
                    <a:pt x="0" y="86"/>
                  </a:lnTo>
                  <a:lnTo>
                    <a:pt x="2" y="90"/>
                  </a:lnTo>
                  <a:lnTo>
                    <a:pt x="4" y="96"/>
                  </a:lnTo>
                  <a:lnTo>
                    <a:pt x="7" y="98"/>
                  </a:lnTo>
                  <a:lnTo>
                    <a:pt x="8" y="100"/>
                  </a:lnTo>
                  <a:lnTo>
                    <a:pt x="12" y="102"/>
                  </a:lnTo>
                  <a:lnTo>
                    <a:pt x="16" y="106"/>
                  </a:lnTo>
                  <a:lnTo>
                    <a:pt x="19" y="110"/>
                  </a:lnTo>
                  <a:lnTo>
                    <a:pt x="20" y="113"/>
                  </a:lnTo>
                  <a:lnTo>
                    <a:pt x="24" y="117"/>
                  </a:lnTo>
                  <a:lnTo>
                    <a:pt x="28" y="121"/>
                  </a:lnTo>
                  <a:lnTo>
                    <a:pt x="33" y="124"/>
                  </a:lnTo>
                  <a:lnTo>
                    <a:pt x="37" y="125"/>
                  </a:lnTo>
                  <a:lnTo>
                    <a:pt x="41" y="125"/>
                  </a:lnTo>
                  <a:lnTo>
                    <a:pt x="43" y="124"/>
                  </a:lnTo>
                  <a:lnTo>
                    <a:pt x="47" y="123"/>
                  </a:lnTo>
                  <a:lnTo>
                    <a:pt x="49" y="120"/>
                  </a:lnTo>
                  <a:lnTo>
                    <a:pt x="51" y="114"/>
                  </a:lnTo>
                  <a:lnTo>
                    <a:pt x="54" y="110"/>
                  </a:lnTo>
                  <a:lnTo>
                    <a:pt x="57" y="106"/>
                  </a:lnTo>
                  <a:lnTo>
                    <a:pt x="58" y="102"/>
                  </a:lnTo>
                  <a:lnTo>
                    <a:pt x="58" y="101"/>
                  </a:lnTo>
                  <a:lnTo>
                    <a:pt x="61" y="100"/>
                  </a:lnTo>
                  <a:lnTo>
                    <a:pt x="66" y="98"/>
                  </a:lnTo>
                  <a:lnTo>
                    <a:pt x="72" y="97"/>
                  </a:lnTo>
                  <a:lnTo>
                    <a:pt x="76" y="93"/>
                  </a:lnTo>
                  <a:lnTo>
                    <a:pt x="76" y="92"/>
                  </a:lnTo>
                  <a:lnTo>
                    <a:pt x="74" y="92"/>
                  </a:lnTo>
                  <a:lnTo>
                    <a:pt x="77" y="92"/>
                  </a:lnTo>
                  <a:lnTo>
                    <a:pt x="77" y="90"/>
                  </a:lnTo>
                  <a:lnTo>
                    <a:pt x="77" y="89"/>
                  </a:lnTo>
                  <a:lnTo>
                    <a:pt x="77" y="88"/>
                  </a:lnTo>
                  <a:lnTo>
                    <a:pt x="77" y="86"/>
                  </a:lnTo>
                  <a:lnTo>
                    <a:pt x="74" y="86"/>
                  </a:lnTo>
                  <a:lnTo>
                    <a:pt x="73" y="86"/>
                  </a:lnTo>
                  <a:lnTo>
                    <a:pt x="73" y="88"/>
                  </a:lnTo>
                  <a:lnTo>
                    <a:pt x="72" y="90"/>
                  </a:lnTo>
                  <a:lnTo>
                    <a:pt x="69" y="92"/>
                  </a:lnTo>
                  <a:lnTo>
                    <a:pt x="65" y="93"/>
                  </a:lnTo>
                  <a:lnTo>
                    <a:pt x="59" y="94"/>
                  </a:lnTo>
                  <a:lnTo>
                    <a:pt x="54" y="98"/>
                  </a:lnTo>
                  <a:lnTo>
                    <a:pt x="53" y="101"/>
                  </a:lnTo>
                  <a:lnTo>
                    <a:pt x="51" y="104"/>
                  </a:lnTo>
                  <a:lnTo>
                    <a:pt x="50" y="106"/>
                  </a:lnTo>
                  <a:lnTo>
                    <a:pt x="46" y="112"/>
                  </a:lnTo>
                  <a:lnTo>
                    <a:pt x="45" y="117"/>
                  </a:lnTo>
                  <a:lnTo>
                    <a:pt x="42" y="119"/>
                  </a:lnTo>
                  <a:lnTo>
                    <a:pt x="38" y="120"/>
                  </a:lnTo>
                  <a:lnTo>
                    <a:pt x="35" y="119"/>
                  </a:lnTo>
                  <a:lnTo>
                    <a:pt x="31" y="116"/>
                  </a:lnTo>
                  <a:lnTo>
                    <a:pt x="26" y="109"/>
                  </a:lnTo>
                  <a:lnTo>
                    <a:pt x="24" y="108"/>
                  </a:lnTo>
                  <a:lnTo>
                    <a:pt x="20" y="102"/>
                  </a:lnTo>
                  <a:lnTo>
                    <a:pt x="15" y="98"/>
                  </a:lnTo>
                  <a:lnTo>
                    <a:pt x="11" y="94"/>
                  </a:lnTo>
                  <a:lnTo>
                    <a:pt x="7" y="90"/>
                  </a:lnTo>
                  <a:lnTo>
                    <a:pt x="6" y="85"/>
                  </a:lnTo>
                  <a:lnTo>
                    <a:pt x="6" y="82"/>
                  </a:lnTo>
                  <a:lnTo>
                    <a:pt x="7" y="71"/>
                  </a:lnTo>
                  <a:lnTo>
                    <a:pt x="10" y="63"/>
                  </a:lnTo>
                  <a:lnTo>
                    <a:pt x="12" y="49"/>
                  </a:lnTo>
                  <a:lnTo>
                    <a:pt x="12" y="42"/>
                  </a:lnTo>
                  <a:lnTo>
                    <a:pt x="12" y="39"/>
                  </a:lnTo>
                  <a:lnTo>
                    <a:pt x="14" y="39"/>
                  </a:lnTo>
                  <a:lnTo>
                    <a:pt x="15" y="38"/>
                  </a:lnTo>
                  <a:lnTo>
                    <a:pt x="24" y="34"/>
                  </a:lnTo>
                  <a:lnTo>
                    <a:pt x="33" y="27"/>
                  </a:lnTo>
                  <a:lnTo>
                    <a:pt x="31" y="28"/>
                  </a:lnTo>
                  <a:lnTo>
                    <a:pt x="34" y="27"/>
                  </a:lnTo>
                  <a:lnTo>
                    <a:pt x="38" y="24"/>
                  </a:lnTo>
                  <a:lnTo>
                    <a:pt x="41" y="20"/>
                  </a:lnTo>
                  <a:lnTo>
                    <a:pt x="43" y="13"/>
                  </a:lnTo>
                  <a:lnTo>
                    <a:pt x="47" y="9"/>
                  </a:lnTo>
                  <a:lnTo>
                    <a:pt x="51" y="7"/>
                  </a:lnTo>
                  <a:lnTo>
                    <a:pt x="74" y="7"/>
                  </a:lnTo>
                  <a:lnTo>
                    <a:pt x="80" y="5"/>
                  </a:lnTo>
                  <a:lnTo>
                    <a:pt x="81" y="4"/>
                  </a:lnTo>
                  <a:lnTo>
                    <a:pt x="81" y="3"/>
                  </a:lnTo>
                  <a:lnTo>
                    <a:pt x="80" y="1"/>
                  </a:lnTo>
                  <a:lnTo>
                    <a:pt x="77" y="0"/>
                  </a:lnTo>
                  <a:close/>
                  <a:moveTo>
                    <a:pt x="74" y="86"/>
                  </a:moveTo>
                  <a:lnTo>
                    <a:pt x="74" y="86"/>
                  </a:lnTo>
                  <a:lnTo>
                    <a:pt x="73" y="88"/>
                  </a:lnTo>
                  <a:lnTo>
                    <a:pt x="74" y="86"/>
                  </a:lnTo>
                  <a:close/>
                  <a:moveTo>
                    <a:pt x="34" y="27"/>
                  </a:moveTo>
                  <a:lnTo>
                    <a:pt x="34" y="27"/>
                  </a:lnTo>
                  <a:lnTo>
                    <a:pt x="33" y="27"/>
                  </a:lnTo>
                  <a:lnTo>
                    <a:pt x="35" y="27"/>
                  </a:lnTo>
                  <a:lnTo>
                    <a:pt x="34" y="27"/>
                  </a:lnTo>
                  <a:close/>
                  <a:moveTo>
                    <a:pt x="77" y="92"/>
                  </a:moveTo>
                  <a:lnTo>
                    <a:pt x="77" y="92"/>
                  </a:lnTo>
                  <a:lnTo>
                    <a:pt x="76" y="92"/>
                  </a:lnTo>
                  <a:lnTo>
                    <a:pt x="77" y="90"/>
                  </a:lnTo>
                  <a:lnTo>
                    <a:pt x="77" y="9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4" name="Freeform 33"/>
            <p:cNvSpPr>
              <a:spLocks noEditPoints="1"/>
            </p:cNvSpPr>
            <p:nvPr/>
          </p:nvSpPr>
          <p:spPr bwMode="auto">
            <a:xfrm>
              <a:off x="2057172" y="1796666"/>
              <a:ext cx="557983" cy="719983"/>
            </a:xfrm>
            <a:custGeom>
              <a:avLst/>
              <a:gdLst>
                <a:gd name="T0" fmla="*/ 2147483647 w 257"/>
                <a:gd name="T1" fmla="*/ 2147483647 h 330"/>
                <a:gd name="T2" fmla="*/ 2147483647 w 257"/>
                <a:gd name="T3" fmla="*/ 2147483647 h 330"/>
                <a:gd name="T4" fmla="*/ 2147483647 w 257"/>
                <a:gd name="T5" fmla="*/ 2147483647 h 330"/>
                <a:gd name="T6" fmla="*/ 2147483647 w 257"/>
                <a:gd name="T7" fmla="*/ 2147483647 h 330"/>
                <a:gd name="T8" fmla="*/ 2147483647 w 257"/>
                <a:gd name="T9" fmla="*/ 2147483647 h 330"/>
                <a:gd name="T10" fmla="*/ 2147483647 w 257"/>
                <a:gd name="T11" fmla="*/ 2147483647 h 330"/>
                <a:gd name="T12" fmla="*/ 2147483647 w 257"/>
                <a:gd name="T13" fmla="*/ 2147483647 h 330"/>
                <a:gd name="T14" fmla="*/ 2147483647 w 257"/>
                <a:gd name="T15" fmla="*/ 2147483647 h 330"/>
                <a:gd name="T16" fmla="*/ 2147483647 w 257"/>
                <a:gd name="T17" fmla="*/ 2147483647 h 330"/>
                <a:gd name="T18" fmla="*/ 2147483647 w 257"/>
                <a:gd name="T19" fmla="*/ 2147483647 h 330"/>
                <a:gd name="T20" fmla="*/ 2147483647 w 257"/>
                <a:gd name="T21" fmla="*/ 2147483647 h 330"/>
                <a:gd name="T22" fmla="*/ 2147483647 w 257"/>
                <a:gd name="T23" fmla="*/ 2147483647 h 330"/>
                <a:gd name="T24" fmla="*/ 2147483647 w 257"/>
                <a:gd name="T25" fmla="*/ 2147483647 h 330"/>
                <a:gd name="T26" fmla="*/ 2147483647 w 257"/>
                <a:gd name="T27" fmla="*/ 2147483647 h 330"/>
                <a:gd name="T28" fmla="*/ 2147483647 w 257"/>
                <a:gd name="T29" fmla="*/ 2147483647 h 330"/>
                <a:gd name="T30" fmla="*/ 2147483647 w 257"/>
                <a:gd name="T31" fmla="*/ 2147483647 h 330"/>
                <a:gd name="T32" fmla="*/ 2147483647 w 257"/>
                <a:gd name="T33" fmla="*/ 2147483647 h 330"/>
                <a:gd name="T34" fmla="*/ 2147483647 w 257"/>
                <a:gd name="T35" fmla="*/ 2147483647 h 330"/>
                <a:gd name="T36" fmla="*/ 2147483647 w 257"/>
                <a:gd name="T37" fmla="*/ 2147483647 h 330"/>
                <a:gd name="T38" fmla="*/ 2147483647 w 257"/>
                <a:gd name="T39" fmla="*/ 2147483647 h 330"/>
                <a:gd name="T40" fmla="*/ 2147483647 w 257"/>
                <a:gd name="T41" fmla="*/ 2147483647 h 330"/>
                <a:gd name="T42" fmla="*/ 2147483647 w 257"/>
                <a:gd name="T43" fmla="*/ 2147483647 h 330"/>
                <a:gd name="T44" fmla="*/ 2147483647 w 257"/>
                <a:gd name="T45" fmla="*/ 2147483647 h 330"/>
                <a:gd name="T46" fmla="*/ 2147483647 w 257"/>
                <a:gd name="T47" fmla="*/ 2147483647 h 330"/>
                <a:gd name="T48" fmla="*/ 2147483647 w 257"/>
                <a:gd name="T49" fmla="*/ 2147483647 h 330"/>
                <a:gd name="T50" fmla="*/ 2147483647 w 257"/>
                <a:gd name="T51" fmla="*/ 2147483647 h 330"/>
                <a:gd name="T52" fmla="*/ 2147483647 w 257"/>
                <a:gd name="T53" fmla="*/ 2147483647 h 330"/>
                <a:gd name="T54" fmla="*/ 2147483647 w 257"/>
                <a:gd name="T55" fmla="*/ 2147483647 h 330"/>
                <a:gd name="T56" fmla="*/ 2147483647 w 257"/>
                <a:gd name="T57" fmla="*/ 2147483647 h 330"/>
                <a:gd name="T58" fmla="*/ 2147483647 w 257"/>
                <a:gd name="T59" fmla="*/ 2147483647 h 330"/>
                <a:gd name="T60" fmla="*/ 2147483647 w 257"/>
                <a:gd name="T61" fmla="*/ 2147483647 h 330"/>
                <a:gd name="T62" fmla="*/ 2147483647 w 257"/>
                <a:gd name="T63" fmla="*/ 2147483647 h 330"/>
                <a:gd name="T64" fmla="*/ 2147483647 w 257"/>
                <a:gd name="T65" fmla="*/ 2147483647 h 330"/>
                <a:gd name="T66" fmla="*/ 2147483647 w 257"/>
                <a:gd name="T67" fmla="*/ 2147483647 h 330"/>
                <a:gd name="T68" fmla="*/ 2147483647 w 257"/>
                <a:gd name="T69" fmla="*/ 2147483647 h 330"/>
                <a:gd name="T70" fmla="*/ 2147483647 w 257"/>
                <a:gd name="T71" fmla="*/ 2147483647 h 330"/>
                <a:gd name="T72" fmla="*/ 2147483647 w 257"/>
                <a:gd name="T73" fmla="*/ 2147483647 h 330"/>
                <a:gd name="T74" fmla="*/ 2147483647 w 257"/>
                <a:gd name="T75" fmla="*/ 2147483647 h 330"/>
                <a:gd name="T76" fmla="*/ 2147483647 w 257"/>
                <a:gd name="T77" fmla="*/ 2147483647 h 330"/>
                <a:gd name="T78" fmla="*/ 2147483647 w 257"/>
                <a:gd name="T79" fmla="*/ 2147483647 h 330"/>
                <a:gd name="T80" fmla="*/ 2147483647 w 257"/>
                <a:gd name="T81" fmla="*/ 2147483647 h 330"/>
                <a:gd name="T82" fmla="*/ 2147483647 w 257"/>
                <a:gd name="T83" fmla="*/ 2147483647 h 330"/>
                <a:gd name="T84" fmla="*/ 2147483647 w 257"/>
                <a:gd name="T85" fmla="*/ 2147483647 h 330"/>
                <a:gd name="T86" fmla="*/ 2147483647 w 257"/>
                <a:gd name="T87" fmla="*/ 2147483647 h 330"/>
                <a:gd name="T88" fmla="*/ 2147483647 w 257"/>
                <a:gd name="T89" fmla="*/ 2147483647 h 330"/>
                <a:gd name="T90" fmla="*/ 2147483647 w 257"/>
                <a:gd name="T91" fmla="*/ 2147483647 h 330"/>
                <a:gd name="T92" fmla="*/ 2147483647 w 257"/>
                <a:gd name="T93" fmla="*/ 2147483647 h 330"/>
                <a:gd name="T94" fmla="*/ 2147483647 w 257"/>
                <a:gd name="T95" fmla="*/ 2147483647 h 330"/>
                <a:gd name="T96" fmla="*/ 2147483647 w 257"/>
                <a:gd name="T97" fmla="*/ 2147483647 h 330"/>
                <a:gd name="T98" fmla="*/ 2147483647 w 257"/>
                <a:gd name="T99" fmla="*/ 2147483647 h 330"/>
                <a:gd name="T100" fmla="*/ 2147483647 w 257"/>
                <a:gd name="T101" fmla="*/ 2147483647 h 330"/>
                <a:gd name="T102" fmla="*/ 2147483647 w 257"/>
                <a:gd name="T103" fmla="*/ 2147483647 h 330"/>
                <a:gd name="T104" fmla="*/ 2147483647 w 257"/>
                <a:gd name="T105" fmla="*/ 2147483647 h 330"/>
                <a:gd name="T106" fmla="*/ 2147483647 w 257"/>
                <a:gd name="T107" fmla="*/ 2147483647 h 330"/>
                <a:gd name="T108" fmla="*/ 2147483647 w 257"/>
                <a:gd name="T109" fmla="*/ 2147483647 h 330"/>
                <a:gd name="T110" fmla="*/ 2147483647 w 257"/>
                <a:gd name="T111" fmla="*/ 2147483647 h 330"/>
                <a:gd name="T112" fmla="*/ 2147483647 w 257"/>
                <a:gd name="T113" fmla="*/ 2147483647 h 330"/>
                <a:gd name="T114" fmla="*/ 0 w 257"/>
                <a:gd name="T115" fmla="*/ 2147483647 h 330"/>
                <a:gd name="T116" fmla="*/ 2147483647 w 257"/>
                <a:gd name="T117" fmla="*/ 2147483647 h 330"/>
                <a:gd name="T118" fmla="*/ 2147483647 w 257"/>
                <a:gd name="T119" fmla="*/ 2147483647 h 330"/>
                <a:gd name="T120" fmla="*/ 2147483647 w 257"/>
                <a:gd name="T121" fmla="*/ 2147483647 h 33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7"/>
                <a:gd name="T184" fmla="*/ 0 h 330"/>
                <a:gd name="T185" fmla="*/ 257 w 257"/>
                <a:gd name="T186" fmla="*/ 330 h 33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7" h="330">
                  <a:moveTo>
                    <a:pt x="0" y="2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4" y="8"/>
                  </a:lnTo>
                  <a:lnTo>
                    <a:pt x="7" y="12"/>
                  </a:lnTo>
                  <a:lnTo>
                    <a:pt x="7" y="15"/>
                  </a:lnTo>
                  <a:lnTo>
                    <a:pt x="7" y="16"/>
                  </a:lnTo>
                  <a:lnTo>
                    <a:pt x="8" y="18"/>
                  </a:lnTo>
                  <a:lnTo>
                    <a:pt x="8" y="19"/>
                  </a:lnTo>
                  <a:lnTo>
                    <a:pt x="9" y="22"/>
                  </a:lnTo>
                  <a:lnTo>
                    <a:pt x="9" y="23"/>
                  </a:lnTo>
                  <a:lnTo>
                    <a:pt x="9" y="25"/>
                  </a:lnTo>
                  <a:lnTo>
                    <a:pt x="13" y="31"/>
                  </a:lnTo>
                  <a:lnTo>
                    <a:pt x="20" y="37"/>
                  </a:lnTo>
                  <a:lnTo>
                    <a:pt x="20" y="38"/>
                  </a:lnTo>
                  <a:lnTo>
                    <a:pt x="21" y="38"/>
                  </a:lnTo>
                  <a:lnTo>
                    <a:pt x="23" y="41"/>
                  </a:lnTo>
                  <a:lnTo>
                    <a:pt x="23" y="42"/>
                  </a:lnTo>
                  <a:lnTo>
                    <a:pt x="23" y="43"/>
                  </a:lnTo>
                  <a:lnTo>
                    <a:pt x="23" y="45"/>
                  </a:lnTo>
                  <a:lnTo>
                    <a:pt x="25" y="49"/>
                  </a:lnTo>
                  <a:lnTo>
                    <a:pt x="29" y="51"/>
                  </a:lnTo>
                  <a:lnTo>
                    <a:pt x="35" y="51"/>
                  </a:lnTo>
                  <a:lnTo>
                    <a:pt x="42" y="51"/>
                  </a:lnTo>
                  <a:lnTo>
                    <a:pt x="43" y="51"/>
                  </a:lnTo>
                  <a:lnTo>
                    <a:pt x="50" y="51"/>
                  </a:lnTo>
                  <a:lnTo>
                    <a:pt x="52" y="51"/>
                  </a:lnTo>
                  <a:lnTo>
                    <a:pt x="67" y="51"/>
                  </a:lnTo>
                  <a:lnTo>
                    <a:pt x="73" y="51"/>
                  </a:lnTo>
                  <a:lnTo>
                    <a:pt x="77" y="53"/>
                  </a:lnTo>
                  <a:lnTo>
                    <a:pt x="85" y="54"/>
                  </a:lnTo>
                  <a:lnTo>
                    <a:pt x="93" y="54"/>
                  </a:lnTo>
                  <a:lnTo>
                    <a:pt x="94" y="54"/>
                  </a:lnTo>
                  <a:lnTo>
                    <a:pt x="100" y="53"/>
                  </a:lnTo>
                  <a:lnTo>
                    <a:pt x="106" y="51"/>
                  </a:lnTo>
                  <a:lnTo>
                    <a:pt x="110" y="50"/>
                  </a:lnTo>
                  <a:lnTo>
                    <a:pt x="116" y="46"/>
                  </a:lnTo>
                  <a:lnTo>
                    <a:pt x="120" y="41"/>
                  </a:lnTo>
                  <a:lnTo>
                    <a:pt x="121" y="39"/>
                  </a:lnTo>
                  <a:lnTo>
                    <a:pt x="122" y="39"/>
                  </a:lnTo>
                  <a:lnTo>
                    <a:pt x="124" y="39"/>
                  </a:lnTo>
                  <a:lnTo>
                    <a:pt x="126" y="41"/>
                  </a:lnTo>
                  <a:lnTo>
                    <a:pt x="130" y="43"/>
                  </a:lnTo>
                  <a:lnTo>
                    <a:pt x="132" y="43"/>
                  </a:lnTo>
                  <a:lnTo>
                    <a:pt x="136" y="45"/>
                  </a:lnTo>
                  <a:lnTo>
                    <a:pt x="144" y="45"/>
                  </a:lnTo>
                  <a:lnTo>
                    <a:pt x="148" y="45"/>
                  </a:lnTo>
                  <a:lnTo>
                    <a:pt x="151" y="45"/>
                  </a:lnTo>
                  <a:lnTo>
                    <a:pt x="153" y="43"/>
                  </a:lnTo>
                  <a:lnTo>
                    <a:pt x="155" y="41"/>
                  </a:lnTo>
                  <a:lnTo>
                    <a:pt x="155" y="37"/>
                  </a:lnTo>
                  <a:lnTo>
                    <a:pt x="156" y="34"/>
                  </a:lnTo>
                  <a:lnTo>
                    <a:pt x="156" y="30"/>
                  </a:lnTo>
                  <a:lnTo>
                    <a:pt x="156" y="29"/>
                  </a:lnTo>
                  <a:lnTo>
                    <a:pt x="156" y="27"/>
                  </a:lnTo>
                  <a:lnTo>
                    <a:pt x="157" y="26"/>
                  </a:lnTo>
                  <a:lnTo>
                    <a:pt x="157" y="23"/>
                  </a:lnTo>
                  <a:lnTo>
                    <a:pt x="160" y="20"/>
                  </a:lnTo>
                  <a:lnTo>
                    <a:pt x="159" y="20"/>
                  </a:lnTo>
                  <a:lnTo>
                    <a:pt x="161" y="16"/>
                  </a:lnTo>
                  <a:lnTo>
                    <a:pt x="163" y="15"/>
                  </a:lnTo>
                  <a:lnTo>
                    <a:pt x="163" y="14"/>
                  </a:lnTo>
                  <a:lnTo>
                    <a:pt x="170" y="11"/>
                  </a:lnTo>
                  <a:lnTo>
                    <a:pt x="172" y="12"/>
                  </a:lnTo>
                  <a:lnTo>
                    <a:pt x="174" y="14"/>
                  </a:lnTo>
                  <a:lnTo>
                    <a:pt x="180" y="16"/>
                  </a:lnTo>
                  <a:lnTo>
                    <a:pt x="186" y="18"/>
                  </a:lnTo>
                  <a:lnTo>
                    <a:pt x="194" y="18"/>
                  </a:lnTo>
                  <a:lnTo>
                    <a:pt x="195" y="20"/>
                  </a:lnTo>
                  <a:lnTo>
                    <a:pt x="196" y="27"/>
                  </a:lnTo>
                  <a:lnTo>
                    <a:pt x="199" y="33"/>
                  </a:lnTo>
                  <a:lnTo>
                    <a:pt x="205" y="35"/>
                  </a:lnTo>
                  <a:lnTo>
                    <a:pt x="210" y="37"/>
                  </a:lnTo>
                  <a:lnTo>
                    <a:pt x="218" y="35"/>
                  </a:lnTo>
                  <a:lnTo>
                    <a:pt x="223" y="33"/>
                  </a:lnTo>
                  <a:lnTo>
                    <a:pt x="227" y="30"/>
                  </a:lnTo>
                  <a:lnTo>
                    <a:pt x="230" y="26"/>
                  </a:lnTo>
                  <a:lnTo>
                    <a:pt x="233" y="26"/>
                  </a:lnTo>
                  <a:lnTo>
                    <a:pt x="234" y="26"/>
                  </a:lnTo>
                  <a:lnTo>
                    <a:pt x="236" y="27"/>
                  </a:lnTo>
                  <a:lnTo>
                    <a:pt x="238" y="30"/>
                  </a:lnTo>
                  <a:lnTo>
                    <a:pt x="241" y="31"/>
                  </a:lnTo>
                  <a:lnTo>
                    <a:pt x="245" y="31"/>
                  </a:lnTo>
                  <a:lnTo>
                    <a:pt x="248" y="33"/>
                  </a:lnTo>
                  <a:lnTo>
                    <a:pt x="249" y="34"/>
                  </a:lnTo>
                  <a:lnTo>
                    <a:pt x="249" y="37"/>
                  </a:lnTo>
                  <a:lnTo>
                    <a:pt x="252" y="57"/>
                  </a:lnTo>
                  <a:lnTo>
                    <a:pt x="252" y="58"/>
                  </a:lnTo>
                  <a:lnTo>
                    <a:pt x="250" y="61"/>
                  </a:lnTo>
                  <a:lnTo>
                    <a:pt x="249" y="61"/>
                  </a:lnTo>
                  <a:lnTo>
                    <a:pt x="248" y="64"/>
                  </a:lnTo>
                  <a:lnTo>
                    <a:pt x="246" y="64"/>
                  </a:lnTo>
                  <a:lnTo>
                    <a:pt x="245" y="65"/>
                  </a:lnTo>
                  <a:lnTo>
                    <a:pt x="242" y="68"/>
                  </a:lnTo>
                  <a:lnTo>
                    <a:pt x="241" y="72"/>
                  </a:lnTo>
                  <a:lnTo>
                    <a:pt x="242" y="104"/>
                  </a:lnTo>
                  <a:lnTo>
                    <a:pt x="242" y="107"/>
                  </a:lnTo>
                  <a:lnTo>
                    <a:pt x="241" y="107"/>
                  </a:lnTo>
                  <a:lnTo>
                    <a:pt x="240" y="112"/>
                  </a:lnTo>
                  <a:lnTo>
                    <a:pt x="238" y="113"/>
                  </a:lnTo>
                  <a:lnTo>
                    <a:pt x="229" y="127"/>
                  </a:lnTo>
                  <a:lnTo>
                    <a:pt x="227" y="132"/>
                  </a:lnTo>
                  <a:lnTo>
                    <a:pt x="226" y="135"/>
                  </a:lnTo>
                  <a:lnTo>
                    <a:pt x="225" y="136"/>
                  </a:lnTo>
                  <a:lnTo>
                    <a:pt x="222" y="136"/>
                  </a:lnTo>
                  <a:lnTo>
                    <a:pt x="221" y="138"/>
                  </a:lnTo>
                  <a:lnTo>
                    <a:pt x="217" y="138"/>
                  </a:lnTo>
                  <a:lnTo>
                    <a:pt x="211" y="139"/>
                  </a:lnTo>
                  <a:lnTo>
                    <a:pt x="207" y="142"/>
                  </a:lnTo>
                  <a:lnTo>
                    <a:pt x="203" y="146"/>
                  </a:lnTo>
                  <a:lnTo>
                    <a:pt x="201" y="150"/>
                  </a:lnTo>
                  <a:lnTo>
                    <a:pt x="201" y="152"/>
                  </a:lnTo>
                  <a:lnTo>
                    <a:pt x="201" y="155"/>
                  </a:lnTo>
                  <a:lnTo>
                    <a:pt x="203" y="159"/>
                  </a:lnTo>
                  <a:lnTo>
                    <a:pt x="202" y="158"/>
                  </a:lnTo>
                  <a:lnTo>
                    <a:pt x="203" y="161"/>
                  </a:lnTo>
                  <a:lnTo>
                    <a:pt x="203" y="167"/>
                  </a:lnTo>
                  <a:lnTo>
                    <a:pt x="202" y="173"/>
                  </a:lnTo>
                  <a:lnTo>
                    <a:pt x="202" y="174"/>
                  </a:lnTo>
                  <a:lnTo>
                    <a:pt x="199" y="177"/>
                  </a:lnTo>
                  <a:lnTo>
                    <a:pt x="201" y="177"/>
                  </a:lnTo>
                  <a:lnTo>
                    <a:pt x="196" y="181"/>
                  </a:lnTo>
                  <a:lnTo>
                    <a:pt x="195" y="182"/>
                  </a:lnTo>
                  <a:lnTo>
                    <a:pt x="194" y="182"/>
                  </a:lnTo>
                  <a:lnTo>
                    <a:pt x="192" y="183"/>
                  </a:lnTo>
                  <a:lnTo>
                    <a:pt x="192" y="182"/>
                  </a:lnTo>
                  <a:lnTo>
                    <a:pt x="188" y="179"/>
                  </a:lnTo>
                  <a:lnTo>
                    <a:pt x="184" y="177"/>
                  </a:lnTo>
                  <a:lnTo>
                    <a:pt x="180" y="175"/>
                  </a:lnTo>
                  <a:lnTo>
                    <a:pt x="174" y="174"/>
                  </a:lnTo>
                  <a:lnTo>
                    <a:pt x="171" y="175"/>
                  </a:lnTo>
                  <a:lnTo>
                    <a:pt x="170" y="175"/>
                  </a:lnTo>
                  <a:lnTo>
                    <a:pt x="161" y="179"/>
                  </a:lnTo>
                  <a:lnTo>
                    <a:pt x="157" y="185"/>
                  </a:lnTo>
                  <a:lnTo>
                    <a:pt x="155" y="192"/>
                  </a:lnTo>
                  <a:lnTo>
                    <a:pt x="155" y="200"/>
                  </a:lnTo>
                  <a:lnTo>
                    <a:pt x="156" y="229"/>
                  </a:lnTo>
                  <a:lnTo>
                    <a:pt x="156" y="231"/>
                  </a:lnTo>
                  <a:lnTo>
                    <a:pt x="157" y="235"/>
                  </a:lnTo>
                  <a:lnTo>
                    <a:pt x="159" y="236"/>
                  </a:lnTo>
                  <a:lnTo>
                    <a:pt x="165" y="241"/>
                  </a:lnTo>
                  <a:lnTo>
                    <a:pt x="167" y="243"/>
                  </a:lnTo>
                  <a:lnTo>
                    <a:pt x="170" y="244"/>
                  </a:lnTo>
                  <a:lnTo>
                    <a:pt x="172" y="244"/>
                  </a:lnTo>
                  <a:lnTo>
                    <a:pt x="176" y="245"/>
                  </a:lnTo>
                  <a:lnTo>
                    <a:pt x="179" y="248"/>
                  </a:lnTo>
                  <a:lnTo>
                    <a:pt x="182" y="251"/>
                  </a:lnTo>
                  <a:lnTo>
                    <a:pt x="183" y="252"/>
                  </a:lnTo>
                  <a:lnTo>
                    <a:pt x="184" y="255"/>
                  </a:lnTo>
                  <a:lnTo>
                    <a:pt x="184" y="253"/>
                  </a:lnTo>
                  <a:lnTo>
                    <a:pt x="186" y="256"/>
                  </a:lnTo>
                  <a:lnTo>
                    <a:pt x="190" y="262"/>
                  </a:lnTo>
                  <a:lnTo>
                    <a:pt x="191" y="268"/>
                  </a:lnTo>
                  <a:lnTo>
                    <a:pt x="192" y="270"/>
                  </a:lnTo>
                  <a:lnTo>
                    <a:pt x="192" y="271"/>
                  </a:lnTo>
                  <a:lnTo>
                    <a:pt x="192" y="274"/>
                  </a:lnTo>
                  <a:lnTo>
                    <a:pt x="194" y="274"/>
                  </a:lnTo>
                  <a:lnTo>
                    <a:pt x="194" y="276"/>
                  </a:lnTo>
                  <a:lnTo>
                    <a:pt x="195" y="278"/>
                  </a:lnTo>
                  <a:lnTo>
                    <a:pt x="196" y="280"/>
                  </a:lnTo>
                  <a:lnTo>
                    <a:pt x="196" y="282"/>
                  </a:lnTo>
                  <a:lnTo>
                    <a:pt x="198" y="286"/>
                  </a:lnTo>
                  <a:lnTo>
                    <a:pt x="199" y="290"/>
                  </a:lnTo>
                  <a:lnTo>
                    <a:pt x="198" y="297"/>
                  </a:lnTo>
                  <a:lnTo>
                    <a:pt x="198" y="298"/>
                  </a:lnTo>
                  <a:lnTo>
                    <a:pt x="198" y="299"/>
                  </a:lnTo>
                  <a:lnTo>
                    <a:pt x="196" y="301"/>
                  </a:lnTo>
                  <a:lnTo>
                    <a:pt x="196" y="302"/>
                  </a:lnTo>
                  <a:lnTo>
                    <a:pt x="195" y="303"/>
                  </a:lnTo>
                  <a:lnTo>
                    <a:pt x="188" y="307"/>
                  </a:lnTo>
                  <a:lnTo>
                    <a:pt x="184" y="314"/>
                  </a:lnTo>
                  <a:lnTo>
                    <a:pt x="179" y="321"/>
                  </a:lnTo>
                  <a:lnTo>
                    <a:pt x="178" y="322"/>
                  </a:lnTo>
                  <a:lnTo>
                    <a:pt x="176" y="322"/>
                  </a:lnTo>
                  <a:lnTo>
                    <a:pt x="172" y="325"/>
                  </a:lnTo>
                  <a:lnTo>
                    <a:pt x="167" y="325"/>
                  </a:lnTo>
                  <a:lnTo>
                    <a:pt x="163" y="323"/>
                  </a:lnTo>
                  <a:lnTo>
                    <a:pt x="161" y="322"/>
                  </a:lnTo>
                  <a:lnTo>
                    <a:pt x="156" y="315"/>
                  </a:lnTo>
                  <a:lnTo>
                    <a:pt x="151" y="311"/>
                  </a:lnTo>
                  <a:lnTo>
                    <a:pt x="149" y="306"/>
                  </a:lnTo>
                  <a:lnTo>
                    <a:pt x="147" y="303"/>
                  </a:lnTo>
                  <a:lnTo>
                    <a:pt x="144" y="302"/>
                  </a:lnTo>
                  <a:lnTo>
                    <a:pt x="143" y="299"/>
                  </a:lnTo>
                  <a:lnTo>
                    <a:pt x="137" y="295"/>
                  </a:lnTo>
                  <a:lnTo>
                    <a:pt x="133" y="294"/>
                  </a:lnTo>
                  <a:lnTo>
                    <a:pt x="130" y="294"/>
                  </a:lnTo>
                  <a:lnTo>
                    <a:pt x="122" y="295"/>
                  </a:lnTo>
                  <a:lnTo>
                    <a:pt x="116" y="299"/>
                  </a:lnTo>
                  <a:lnTo>
                    <a:pt x="114" y="299"/>
                  </a:lnTo>
                  <a:lnTo>
                    <a:pt x="113" y="303"/>
                  </a:lnTo>
                  <a:lnTo>
                    <a:pt x="112" y="311"/>
                  </a:lnTo>
                  <a:lnTo>
                    <a:pt x="113" y="309"/>
                  </a:lnTo>
                  <a:lnTo>
                    <a:pt x="116" y="309"/>
                  </a:lnTo>
                  <a:lnTo>
                    <a:pt x="117" y="309"/>
                  </a:lnTo>
                  <a:lnTo>
                    <a:pt x="117" y="311"/>
                  </a:lnTo>
                  <a:lnTo>
                    <a:pt x="118" y="303"/>
                  </a:lnTo>
                  <a:lnTo>
                    <a:pt x="124" y="301"/>
                  </a:lnTo>
                  <a:lnTo>
                    <a:pt x="130" y="299"/>
                  </a:lnTo>
                  <a:lnTo>
                    <a:pt x="136" y="301"/>
                  </a:lnTo>
                  <a:lnTo>
                    <a:pt x="139" y="303"/>
                  </a:lnTo>
                  <a:lnTo>
                    <a:pt x="140" y="305"/>
                  </a:lnTo>
                  <a:lnTo>
                    <a:pt x="141" y="305"/>
                  </a:lnTo>
                  <a:lnTo>
                    <a:pt x="143" y="307"/>
                  </a:lnTo>
                  <a:lnTo>
                    <a:pt x="144" y="307"/>
                  </a:lnTo>
                  <a:lnTo>
                    <a:pt x="145" y="311"/>
                  </a:lnTo>
                  <a:lnTo>
                    <a:pt x="147" y="315"/>
                  </a:lnTo>
                  <a:lnTo>
                    <a:pt x="152" y="319"/>
                  </a:lnTo>
                  <a:lnTo>
                    <a:pt x="156" y="325"/>
                  </a:lnTo>
                  <a:lnTo>
                    <a:pt x="157" y="326"/>
                  </a:lnTo>
                  <a:lnTo>
                    <a:pt x="160" y="329"/>
                  </a:lnTo>
                  <a:lnTo>
                    <a:pt x="167" y="330"/>
                  </a:lnTo>
                  <a:lnTo>
                    <a:pt x="174" y="329"/>
                  </a:lnTo>
                  <a:lnTo>
                    <a:pt x="180" y="328"/>
                  </a:lnTo>
                  <a:lnTo>
                    <a:pt x="179" y="328"/>
                  </a:lnTo>
                  <a:lnTo>
                    <a:pt x="182" y="326"/>
                  </a:lnTo>
                  <a:lnTo>
                    <a:pt x="183" y="325"/>
                  </a:lnTo>
                  <a:lnTo>
                    <a:pt x="190" y="315"/>
                  </a:lnTo>
                  <a:lnTo>
                    <a:pt x="192" y="311"/>
                  </a:lnTo>
                  <a:lnTo>
                    <a:pt x="196" y="309"/>
                  </a:lnTo>
                  <a:lnTo>
                    <a:pt x="199" y="306"/>
                  </a:lnTo>
                  <a:lnTo>
                    <a:pt x="202" y="303"/>
                  </a:lnTo>
                  <a:lnTo>
                    <a:pt x="201" y="305"/>
                  </a:lnTo>
                  <a:lnTo>
                    <a:pt x="203" y="299"/>
                  </a:lnTo>
                  <a:lnTo>
                    <a:pt x="203" y="297"/>
                  </a:lnTo>
                  <a:lnTo>
                    <a:pt x="205" y="290"/>
                  </a:lnTo>
                  <a:lnTo>
                    <a:pt x="203" y="284"/>
                  </a:lnTo>
                  <a:lnTo>
                    <a:pt x="202" y="279"/>
                  </a:lnTo>
                  <a:lnTo>
                    <a:pt x="201" y="278"/>
                  </a:lnTo>
                  <a:lnTo>
                    <a:pt x="199" y="275"/>
                  </a:lnTo>
                  <a:lnTo>
                    <a:pt x="198" y="272"/>
                  </a:lnTo>
                  <a:lnTo>
                    <a:pt x="198" y="271"/>
                  </a:lnTo>
                  <a:lnTo>
                    <a:pt x="196" y="270"/>
                  </a:lnTo>
                  <a:lnTo>
                    <a:pt x="198" y="270"/>
                  </a:lnTo>
                  <a:lnTo>
                    <a:pt x="196" y="267"/>
                  </a:lnTo>
                  <a:lnTo>
                    <a:pt x="195" y="260"/>
                  </a:lnTo>
                  <a:lnTo>
                    <a:pt x="190" y="253"/>
                  </a:lnTo>
                  <a:lnTo>
                    <a:pt x="188" y="251"/>
                  </a:lnTo>
                  <a:lnTo>
                    <a:pt x="186" y="248"/>
                  </a:lnTo>
                  <a:lnTo>
                    <a:pt x="187" y="248"/>
                  </a:lnTo>
                  <a:lnTo>
                    <a:pt x="184" y="247"/>
                  </a:lnTo>
                  <a:lnTo>
                    <a:pt x="183" y="245"/>
                  </a:lnTo>
                  <a:lnTo>
                    <a:pt x="179" y="241"/>
                  </a:lnTo>
                  <a:lnTo>
                    <a:pt x="172" y="239"/>
                  </a:lnTo>
                  <a:lnTo>
                    <a:pt x="170" y="239"/>
                  </a:lnTo>
                  <a:lnTo>
                    <a:pt x="168" y="237"/>
                  </a:lnTo>
                  <a:lnTo>
                    <a:pt x="163" y="232"/>
                  </a:lnTo>
                  <a:lnTo>
                    <a:pt x="161" y="232"/>
                  </a:lnTo>
                  <a:lnTo>
                    <a:pt x="161" y="231"/>
                  </a:lnTo>
                  <a:lnTo>
                    <a:pt x="160" y="200"/>
                  </a:lnTo>
                  <a:lnTo>
                    <a:pt x="160" y="197"/>
                  </a:lnTo>
                  <a:lnTo>
                    <a:pt x="160" y="192"/>
                  </a:lnTo>
                  <a:lnTo>
                    <a:pt x="161" y="187"/>
                  </a:lnTo>
                  <a:lnTo>
                    <a:pt x="165" y="183"/>
                  </a:lnTo>
                  <a:lnTo>
                    <a:pt x="171" y="181"/>
                  </a:lnTo>
                  <a:lnTo>
                    <a:pt x="172" y="179"/>
                  </a:lnTo>
                  <a:lnTo>
                    <a:pt x="174" y="179"/>
                  </a:lnTo>
                  <a:lnTo>
                    <a:pt x="180" y="181"/>
                  </a:lnTo>
                  <a:lnTo>
                    <a:pt x="184" y="183"/>
                  </a:lnTo>
                  <a:lnTo>
                    <a:pt x="187" y="186"/>
                  </a:lnTo>
                  <a:lnTo>
                    <a:pt x="190" y="187"/>
                  </a:lnTo>
                  <a:lnTo>
                    <a:pt x="192" y="187"/>
                  </a:lnTo>
                  <a:lnTo>
                    <a:pt x="194" y="187"/>
                  </a:lnTo>
                  <a:lnTo>
                    <a:pt x="196" y="186"/>
                  </a:lnTo>
                  <a:lnTo>
                    <a:pt x="194" y="187"/>
                  </a:lnTo>
                  <a:lnTo>
                    <a:pt x="198" y="186"/>
                  </a:lnTo>
                  <a:lnTo>
                    <a:pt x="201" y="183"/>
                  </a:lnTo>
                  <a:lnTo>
                    <a:pt x="205" y="179"/>
                  </a:lnTo>
                  <a:lnTo>
                    <a:pt x="205" y="178"/>
                  </a:lnTo>
                  <a:lnTo>
                    <a:pt x="206" y="177"/>
                  </a:lnTo>
                  <a:lnTo>
                    <a:pt x="207" y="175"/>
                  </a:lnTo>
                  <a:lnTo>
                    <a:pt x="209" y="170"/>
                  </a:lnTo>
                  <a:lnTo>
                    <a:pt x="209" y="165"/>
                  </a:lnTo>
                  <a:lnTo>
                    <a:pt x="209" y="159"/>
                  </a:lnTo>
                  <a:lnTo>
                    <a:pt x="207" y="155"/>
                  </a:lnTo>
                  <a:lnTo>
                    <a:pt x="206" y="152"/>
                  </a:lnTo>
                  <a:lnTo>
                    <a:pt x="207" y="150"/>
                  </a:lnTo>
                  <a:lnTo>
                    <a:pt x="210" y="146"/>
                  </a:lnTo>
                  <a:lnTo>
                    <a:pt x="211" y="144"/>
                  </a:lnTo>
                  <a:lnTo>
                    <a:pt x="214" y="143"/>
                  </a:lnTo>
                  <a:lnTo>
                    <a:pt x="217" y="143"/>
                  </a:lnTo>
                  <a:lnTo>
                    <a:pt x="221" y="143"/>
                  </a:lnTo>
                  <a:lnTo>
                    <a:pt x="223" y="142"/>
                  </a:lnTo>
                  <a:lnTo>
                    <a:pt x="226" y="142"/>
                  </a:lnTo>
                  <a:lnTo>
                    <a:pt x="229" y="140"/>
                  </a:lnTo>
                  <a:lnTo>
                    <a:pt x="231" y="139"/>
                  </a:lnTo>
                  <a:lnTo>
                    <a:pt x="233" y="136"/>
                  </a:lnTo>
                  <a:lnTo>
                    <a:pt x="233" y="132"/>
                  </a:lnTo>
                  <a:lnTo>
                    <a:pt x="233" y="130"/>
                  </a:lnTo>
                  <a:lnTo>
                    <a:pt x="242" y="117"/>
                  </a:lnTo>
                  <a:lnTo>
                    <a:pt x="244" y="115"/>
                  </a:lnTo>
                  <a:lnTo>
                    <a:pt x="245" y="112"/>
                  </a:lnTo>
                  <a:lnTo>
                    <a:pt x="246" y="108"/>
                  </a:lnTo>
                  <a:lnTo>
                    <a:pt x="246" y="109"/>
                  </a:lnTo>
                  <a:lnTo>
                    <a:pt x="248" y="107"/>
                  </a:lnTo>
                  <a:lnTo>
                    <a:pt x="248" y="104"/>
                  </a:lnTo>
                  <a:lnTo>
                    <a:pt x="246" y="72"/>
                  </a:lnTo>
                  <a:lnTo>
                    <a:pt x="248" y="70"/>
                  </a:lnTo>
                  <a:lnTo>
                    <a:pt x="249" y="69"/>
                  </a:lnTo>
                  <a:lnTo>
                    <a:pt x="250" y="68"/>
                  </a:lnTo>
                  <a:lnTo>
                    <a:pt x="252" y="66"/>
                  </a:lnTo>
                  <a:lnTo>
                    <a:pt x="252" y="65"/>
                  </a:lnTo>
                  <a:lnTo>
                    <a:pt x="253" y="65"/>
                  </a:lnTo>
                  <a:lnTo>
                    <a:pt x="256" y="61"/>
                  </a:lnTo>
                  <a:lnTo>
                    <a:pt x="257" y="56"/>
                  </a:lnTo>
                  <a:lnTo>
                    <a:pt x="254" y="37"/>
                  </a:lnTo>
                  <a:lnTo>
                    <a:pt x="254" y="33"/>
                  </a:lnTo>
                  <a:lnTo>
                    <a:pt x="252" y="29"/>
                  </a:lnTo>
                  <a:lnTo>
                    <a:pt x="248" y="26"/>
                  </a:lnTo>
                  <a:lnTo>
                    <a:pt x="241" y="26"/>
                  </a:lnTo>
                  <a:lnTo>
                    <a:pt x="241" y="25"/>
                  </a:lnTo>
                  <a:lnTo>
                    <a:pt x="237" y="22"/>
                  </a:lnTo>
                  <a:lnTo>
                    <a:pt x="234" y="20"/>
                  </a:lnTo>
                  <a:lnTo>
                    <a:pt x="229" y="22"/>
                  </a:lnTo>
                  <a:lnTo>
                    <a:pt x="223" y="26"/>
                  </a:lnTo>
                  <a:lnTo>
                    <a:pt x="221" y="27"/>
                  </a:lnTo>
                  <a:lnTo>
                    <a:pt x="215" y="30"/>
                  </a:lnTo>
                  <a:lnTo>
                    <a:pt x="210" y="31"/>
                  </a:lnTo>
                  <a:lnTo>
                    <a:pt x="206" y="30"/>
                  </a:lnTo>
                  <a:lnTo>
                    <a:pt x="203" y="29"/>
                  </a:lnTo>
                  <a:lnTo>
                    <a:pt x="201" y="25"/>
                  </a:lnTo>
                  <a:lnTo>
                    <a:pt x="201" y="20"/>
                  </a:lnTo>
                  <a:lnTo>
                    <a:pt x="199" y="15"/>
                  </a:lnTo>
                  <a:lnTo>
                    <a:pt x="198" y="14"/>
                  </a:lnTo>
                  <a:lnTo>
                    <a:pt x="195" y="12"/>
                  </a:lnTo>
                  <a:lnTo>
                    <a:pt x="186" y="12"/>
                  </a:lnTo>
                  <a:lnTo>
                    <a:pt x="182" y="11"/>
                  </a:lnTo>
                  <a:lnTo>
                    <a:pt x="178" y="10"/>
                  </a:lnTo>
                  <a:lnTo>
                    <a:pt x="174" y="7"/>
                  </a:lnTo>
                  <a:lnTo>
                    <a:pt x="170" y="7"/>
                  </a:lnTo>
                  <a:lnTo>
                    <a:pt x="165" y="7"/>
                  </a:lnTo>
                  <a:lnTo>
                    <a:pt x="161" y="8"/>
                  </a:lnTo>
                  <a:lnTo>
                    <a:pt x="157" y="11"/>
                  </a:lnTo>
                  <a:lnTo>
                    <a:pt x="157" y="12"/>
                  </a:lnTo>
                  <a:lnTo>
                    <a:pt x="157" y="14"/>
                  </a:lnTo>
                  <a:lnTo>
                    <a:pt x="156" y="16"/>
                  </a:lnTo>
                  <a:lnTo>
                    <a:pt x="155" y="18"/>
                  </a:lnTo>
                  <a:lnTo>
                    <a:pt x="153" y="19"/>
                  </a:lnTo>
                  <a:lnTo>
                    <a:pt x="152" y="23"/>
                  </a:lnTo>
                  <a:lnTo>
                    <a:pt x="152" y="26"/>
                  </a:lnTo>
                  <a:lnTo>
                    <a:pt x="151" y="27"/>
                  </a:lnTo>
                  <a:lnTo>
                    <a:pt x="151" y="29"/>
                  </a:lnTo>
                  <a:lnTo>
                    <a:pt x="151" y="30"/>
                  </a:lnTo>
                  <a:lnTo>
                    <a:pt x="149" y="37"/>
                  </a:lnTo>
                  <a:lnTo>
                    <a:pt x="149" y="39"/>
                  </a:lnTo>
                  <a:lnTo>
                    <a:pt x="148" y="39"/>
                  </a:lnTo>
                  <a:lnTo>
                    <a:pt x="144" y="39"/>
                  </a:lnTo>
                  <a:lnTo>
                    <a:pt x="136" y="39"/>
                  </a:lnTo>
                  <a:lnTo>
                    <a:pt x="135" y="38"/>
                  </a:lnTo>
                  <a:lnTo>
                    <a:pt x="132" y="38"/>
                  </a:lnTo>
                  <a:lnTo>
                    <a:pt x="130" y="37"/>
                  </a:lnTo>
                  <a:lnTo>
                    <a:pt x="125" y="34"/>
                  </a:lnTo>
                  <a:lnTo>
                    <a:pt x="121" y="34"/>
                  </a:lnTo>
                  <a:lnTo>
                    <a:pt x="117" y="35"/>
                  </a:lnTo>
                  <a:lnTo>
                    <a:pt x="116" y="38"/>
                  </a:lnTo>
                  <a:lnTo>
                    <a:pt x="112" y="42"/>
                  </a:lnTo>
                  <a:lnTo>
                    <a:pt x="108" y="45"/>
                  </a:lnTo>
                  <a:lnTo>
                    <a:pt x="105" y="46"/>
                  </a:lnTo>
                  <a:lnTo>
                    <a:pt x="98" y="47"/>
                  </a:lnTo>
                  <a:lnTo>
                    <a:pt x="94" y="49"/>
                  </a:lnTo>
                  <a:lnTo>
                    <a:pt x="93" y="49"/>
                  </a:lnTo>
                  <a:lnTo>
                    <a:pt x="85" y="49"/>
                  </a:lnTo>
                  <a:lnTo>
                    <a:pt x="79" y="47"/>
                  </a:lnTo>
                  <a:lnTo>
                    <a:pt x="74" y="46"/>
                  </a:lnTo>
                  <a:lnTo>
                    <a:pt x="67" y="46"/>
                  </a:lnTo>
                  <a:lnTo>
                    <a:pt x="60" y="46"/>
                  </a:lnTo>
                  <a:lnTo>
                    <a:pt x="52" y="46"/>
                  </a:lnTo>
                  <a:lnTo>
                    <a:pt x="50" y="46"/>
                  </a:lnTo>
                  <a:lnTo>
                    <a:pt x="47" y="46"/>
                  </a:lnTo>
                  <a:lnTo>
                    <a:pt x="43" y="46"/>
                  </a:lnTo>
                  <a:lnTo>
                    <a:pt x="42" y="46"/>
                  </a:lnTo>
                  <a:lnTo>
                    <a:pt x="36" y="46"/>
                  </a:lnTo>
                  <a:lnTo>
                    <a:pt x="32" y="46"/>
                  </a:lnTo>
                  <a:lnTo>
                    <a:pt x="29" y="45"/>
                  </a:lnTo>
                  <a:lnTo>
                    <a:pt x="28" y="43"/>
                  </a:lnTo>
                  <a:lnTo>
                    <a:pt x="28" y="41"/>
                  </a:lnTo>
                  <a:lnTo>
                    <a:pt x="27" y="39"/>
                  </a:lnTo>
                  <a:lnTo>
                    <a:pt x="25" y="35"/>
                  </a:lnTo>
                  <a:lnTo>
                    <a:pt x="23" y="33"/>
                  </a:lnTo>
                  <a:lnTo>
                    <a:pt x="17" y="29"/>
                  </a:lnTo>
                  <a:lnTo>
                    <a:pt x="15" y="22"/>
                  </a:lnTo>
                  <a:lnTo>
                    <a:pt x="15" y="23"/>
                  </a:lnTo>
                  <a:lnTo>
                    <a:pt x="15" y="20"/>
                  </a:lnTo>
                  <a:lnTo>
                    <a:pt x="13" y="18"/>
                  </a:lnTo>
                  <a:lnTo>
                    <a:pt x="12" y="15"/>
                  </a:lnTo>
                  <a:lnTo>
                    <a:pt x="12" y="12"/>
                  </a:lnTo>
                  <a:lnTo>
                    <a:pt x="12" y="11"/>
                  </a:lnTo>
                  <a:lnTo>
                    <a:pt x="11" y="8"/>
                  </a:lnTo>
                  <a:lnTo>
                    <a:pt x="8" y="4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2"/>
                  </a:lnTo>
                  <a:close/>
                  <a:moveTo>
                    <a:pt x="198" y="272"/>
                  </a:moveTo>
                  <a:lnTo>
                    <a:pt x="198" y="272"/>
                  </a:lnTo>
                  <a:lnTo>
                    <a:pt x="198" y="274"/>
                  </a:lnTo>
                  <a:lnTo>
                    <a:pt x="198" y="272"/>
                  </a:lnTo>
                  <a:close/>
                  <a:moveTo>
                    <a:pt x="151" y="310"/>
                  </a:moveTo>
                  <a:lnTo>
                    <a:pt x="151" y="310"/>
                  </a:lnTo>
                  <a:close/>
                  <a:moveTo>
                    <a:pt x="195" y="12"/>
                  </a:moveTo>
                  <a:lnTo>
                    <a:pt x="195" y="12"/>
                  </a:lnTo>
                  <a:close/>
                  <a:moveTo>
                    <a:pt x="207" y="142"/>
                  </a:moveTo>
                  <a:lnTo>
                    <a:pt x="207" y="142"/>
                  </a:lnTo>
                  <a:lnTo>
                    <a:pt x="207" y="140"/>
                  </a:lnTo>
                  <a:lnTo>
                    <a:pt x="207" y="142"/>
                  </a:lnTo>
                  <a:close/>
                  <a:moveTo>
                    <a:pt x="201" y="183"/>
                  </a:moveTo>
                  <a:lnTo>
                    <a:pt x="201" y="183"/>
                  </a:lnTo>
                  <a:close/>
                  <a:moveTo>
                    <a:pt x="203" y="299"/>
                  </a:moveTo>
                  <a:lnTo>
                    <a:pt x="203" y="299"/>
                  </a:lnTo>
                  <a:lnTo>
                    <a:pt x="202" y="301"/>
                  </a:lnTo>
                  <a:lnTo>
                    <a:pt x="203" y="299"/>
                  </a:lnTo>
                  <a:close/>
                  <a:moveTo>
                    <a:pt x="113" y="303"/>
                  </a:moveTo>
                  <a:lnTo>
                    <a:pt x="113" y="30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1430180" y="1589242"/>
              <a:ext cx="636850" cy="877693"/>
            </a:xfrm>
            <a:custGeom>
              <a:avLst/>
              <a:gdLst>
                <a:gd name="T0" fmla="*/ 2147483647 w 294"/>
                <a:gd name="T1" fmla="*/ 2147483647 h 402"/>
                <a:gd name="T2" fmla="*/ 2147483647 w 294"/>
                <a:gd name="T3" fmla="*/ 2147483647 h 402"/>
                <a:gd name="T4" fmla="*/ 2147483647 w 294"/>
                <a:gd name="T5" fmla="*/ 2147483647 h 402"/>
                <a:gd name="T6" fmla="*/ 2147483647 w 294"/>
                <a:gd name="T7" fmla="*/ 2147483647 h 402"/>
                <a:gd name="T8" fmla="*/ 2147483647 w 294"/>
                <a:gd name="T9" fmla="*/ 2147483647 h 402"/>
                <a:gd name="T10" fmla="*/ 2147483647 w 294"/>
                <a:gd name="T11" fmla="*/ 2147483647 h 402"/>
                <a:gd name="T12" fmla="*/ 2147483647 w 294"/>
                <a:gd name="T13" fmla="*/ 2147483647 h 402"/>
                <a:gd name="T14" fmla="*/ 2147483647 w 294"/>
                <a:gd name="T15" fmla="*/ 2147483647 h 402"/>
                <a:gd name="T16" fmla="*/ 2147483647 w 294"/>
                <a:gd name="T17" fmla="*/ 2147483647 h 402"/>
                <a:gd name="T18" fmla="*/ 2147483647 w 294"/>
                <a:gd name="T19" fmla="*/ 2147483647 h 402"/>
                <a:gd name="T20" fmla="*/ 2147483647 w 294"/>
                <a:gd name="T21" fmla="*/ 2147483647 h 402"/>
                <a:gd name="T22" fmla="*/ 2147483647 w 294"/>
                <a:gd name="T23" fmla="*/ 2147483647 h 402"/>
                <a:gd name="T24" fmla="*/ 2147483647 w 294"/>
                <a:gd name="T25" fmla="*/ 2147483647 h 402"/>
                <a:gd name="T26" fmla="*/ 2147483647 w 294"/>
                <a:gd name="T27" fmla="*/ 2147483647 h 402"/>
                <a:gd name="T28" fmla="*/ 2147483647 w 294"/>
                <a:gd name="T29" fmla="*/ 2147483647 h 402"/>
                <a:gd name="T30" fmla="*/ 2147483647 w 294"/>
                <a:gd name="T31" fmla="*/ 2147483647 h 402"/>
                <a:gd name="T32" fmla="*/ 2147483647 w 294"/>
                <a:gd name="T33" fmla="*/ 2147483647 h 402"/>
                <a:gd name="T34" fmla="*/ 2147483647 w 294"/>
                <a:gd name="T35" fmla="*/ 2147483647 h 402"/>
                <a:gd name="T36" fmla="*/ 2147483647 w 294"/>
                <a:gd name="T37" fmla="*/ 2147483647 h 402"/>
                <a:gd name="T38" fmla="*/ 2147483647 w 294"/>
                <a:gd name="T39" fmla="*/ 2147483647 h 402"/>
                <a:gd name="T40" fmla="*/ 2147483647 w 294"/>
                <a:gd name="T41" fmla="*/ 2147483647 h 402"/>
                <a:gd name="T42" fmla="*/ 2147483647 w 294"/>
                <a:gd name="T43" fmla="*/ 2147483647 h 402"/>
                <a:gd name="T44" fmla="*/ 2147483647 w 294"/>
                <a:gd name="T45" fmla="*/ 2147483647 h 402"/>
                <a:gd name="T46" fmla="*/ 2147483647 w 294"/>
                <a:gd name="T47" fmla="*/ 2147483647 h 402"/>
                <a:gd name="T48" fmla="*/ 2147483647 w 294"/>
                <a:gd name="T49" fmla="*/ 2147483647 h 402"/>
                <a:gd name="T50" fmla="*/ 2147483647 w 294"/>
                <a:gd name="T51" fmla="*/ 2147483647 h 402"/>
                <a:gd name="T52" fmla="*/ 2147483647 w 294"/>
                <a:gd name="T53" fmla="*/ 2147483647 h 402"/>
                <a:gd name="T54" fmla="*/ 2147483647 w 294"/>
                <a:gd name="T55" fmla="*/ 2147483647 h 402"/>
                <a:gd name="T56" fmla="*/ 2147483647 w 294"/>
                <a:gd name="T57" fmla="*/ 2147483647 h 402"/>
                <a:gd name="T58" fmla="*/ 2147483647 w 294"/>
                <a:gd name="T59" fmla="*/ 2147483647 h 402"/>
                <a:gd name="T60" fmla="*/ 2147483647 w 294"/>
                <a:gd name="T61" fmla="*/ 2147483647 h 402"/>
                <a:gd name="T62" fmla="*/ 2147483647 w 294"/>
                <a:gd name="T63" fmla="*/ 2147483647 h 402"/>
                <a:gd name="T64" fmla="*/ 2147483647 w 294"/>
                <a:gd name="T65" fmla="*/ 2147483647 h 402"/>
                <a:gd name="T66" fmla="*/ 2147483647 w 294"/>
                <a:gd name="T67" fmla="*/ 2147483647 h 402"/>
                <a:gd name="T68" fmla="*/ 2147483647 w 294"/>
                <a:gd name="T69" fmla="*/ 2147483647 h 402"/>
                <a:gd name="T70" fmla="*/ 2147483647 w 294"/>
                <a:gd name="T71" fmla="*/ 2147483647 h 402"/>
                <a:gd name="T72" fmla="*/ 2147483647 w 294"/>
                <a:gd name="T73" fmla="*/ 2147483647 h 402"/>
                <a:gd name="T74" fmla="*/ 2147483647 w 294"/>
                <a:gd name="T75" fmla="*/ 2147483647 h 402"/>
                <a:gd name="T76" fmla="*/ 2147483647 w 294"/>
                <a:gd name="T77" fmla="*/ 2147483647 h 402"/>
                <a:gd name="T78" fmla="*/ 2147483647 w 294"/>
                <a:gd name="T79" fmla="*/ 2147483647 h 402"/>
                <a:gd name="T80" fmla="*/ 2147483647 w 294"/>
                <a:gd name="T81" fmla="*/ 2147483647 h 402"/>
                <a:gd name="T82" fmla="*/ 2147483647 w 294"/>
                <a:gd name="T83" fmla="*/ 2147483647 h 402"/>
                <a:gd name="T84" fmla="*/ 2147483647 w 294"/>
                <a:gd name="T85" fmla="*/ 2147483647 h 402"/>
                <a:gd name="T86" fmla="*/ 2147483647 w 294"/>
                <a:gd name="T87" fmla="*/ 2147483647 h 402"/>
                <a:gd name="T88" fmla="*/ 2147483647 w 294"/>
                <a:gd name="T89" fmla="*/ 2147483647 h 402"/>
                <a:gd name="T90" fmla="*/ 2147483647 w 294"/>
                <a:gd name="T91" fmla="*/ 2147483647 h 402"/>
                <a:gd name="T92" fmla="*/ 2147483647 w 294"/>
                <a:gd name="T93" fmla="*/ 2147483647 h 402"/>
                <a:gd name="T94" fmla="*/ 2147483647 w 294"/>
                <a:gd name="T95" fmla="*/ 2147483647 h 402"/>
                <a:gd name="T96" fmla="*/ 2147483647 w 294"/>
                <a:gd name="T97" fmla="*/ 2147483647 h 402"/>
                <a:gd name="T98" fmla="*/ 2147483647 w 294"/>
                <a:gd name="T99" fmla="*/ 2147483647 h 402"/>
                <a:gd name="T100" fmla="*/ 2147483647 w 294"/>
                <a:gd name="T101" fmla="*/ 2147483647 h 402"/>
                <a:gd name="T102" fmla="*/ 2147483647 w 294"/>
                <a:gd name="T103" fmla="*/ 2147483647 h 402"/>
                <a:gd name="T104" fmla="*/ 2147483647 w 294"/>
                <a:gd name="T105" fmla="*/ 2147483647 h 402"/>
                <a:gd name="T106" fmla="*/ 2147483647 w 294"/>
                <a:gd name="T107" fmla="*/ 2147483647 h 402"/>
                <a:gd name="T108" fmla="*/ 2147483647 w 294"/>
                <a:gd name="T109" fmla="*/ 2147483647 h 402"/>
                <a:gd name="T110" fmla="*/ 2147483647 w 294"/>
                <a:gd name="T111" fmla="*/ 2147483647 h 402"/>
                <a:gd name="T112" fmla="*/ 2147483647 w 294"/>
                <a:gd name="T113" fmla="*/ 2147483647 h 402"/>
                <a:gd name="T114" fmla="*/ 2147483647 w 294"/>
                <a:gd name="T115" fmla="*/ 2147483647 h 402"/>
                <a:gd name="T116" fmla="*/ 2147483647 w 294"/>
                <a:gd name="T117" fmla="*/ 2147483647 h 402"/>
                <a:gd name="T118" fmla="*/ 2147483647 w 294"/>
                <a:gd name="T119" fmla="*/ 2147483647 h 40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94"/>
                <a:gd name="T181" fmla="*/ 0 h 402"/>
                <a:gd name="T182" fmla="*/ 294 w 294"/>
                <a:gd name="T183" fmla="*/ 402 h 40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94" h="402">
                  <a:moveTo>
                    <a:pt x="179" y="8"/>
                  </a:moveTo>
                  <a:lnTo>
                    <a:pt x="179" y="8"/>
                  </a:lnTo>
                  <a:lnTo>
                    <a:pt x="178" y="9"/>
                  </a:lnTo>
                  <a:lnTo>
                    <a:pt x="174" y="10"/>
                  </a:lnTo>
                  <a:lnTo>
                    <a:pt x="171" y="10"/>
                  </a:lnTo>
                  <a:lnTo>
                    <a:pt x="170" y="10"/>
                  </a:lnTo>
                  <a:lnTo>
                    <a:pt x="169" y="10"/>
                  </a:lnTo>
                  <a:lnTo>
                    <a:pt x="166" y="8"/>
                  </a:lnTo>
                  <a:lnTo>
                    <a:pt x="163" y="6"/>
                  </a:lnTo>
                  <a:lnTo>
                    <a:pt x="159" y="6"/>
                  </a:lnTo>
                  <a:lnTo>
                    <a:pt x="152" y="8"/>
                  </a:lnTo>
                  <a:lnTo>
                    <a:pt x="151" y="8"/>
                  </a:lnTo>
                  <a:lnTo>
                    <a:pt x="148" y="10"/>
                  </a:lnTo>
                  <a:lnTo>
                    <a:pt x="146" y="15"/>
                  </a:lnTo>
                  <a:lnTo>
                    <a:pt x="143" y="19"/>
                  </a:lnTo>
                  <a:lnTo>
                    <a:pt x="139" y="20"/>
                  </a:lnTo>
                  <a:lnTo>
                    <a:pt x="135" y="21"/>
                  </a:lnTo>
                  <a:lnTo>
                    <a:pt x="117" y="21"/>
                  </a:lnTo>
                  <a:lnTo>
                    <a:pt x="99" y="23"/>
                  </a:lnTo>
                  <a:lnTo>
                    <a:pt x="97" y="23"/>
                  </a:lnTo>
                  <a:lnTo>
                    <a:pt x="96" y="24"/>
                  </a:lnTo>
                  <a:lnTo>
                    <a:pt x="93" y="24"/>
                  </a:lnTo>
                  <a:lnTo>
                    <a:pt x="93" y="25"/>
                  </a:lnTo>
                  <a:lnTo>
                    <a:pt x="92" y="25"/>
                  </a:lnTo>
                  <a:lnTo>
                    <a:pt x="86" y="27"/>
                  </a:lnTo>
                  <a:lnTo>
                    <a:pt x="78" y="27"/>
                  </a:lnTo>
                  <a:lnTo>
                    <a:pt x="74" y="27"/>
                  </a:lnTo>
                  <a:lnTo>
                    <a:pt x="70" y="27"/>
                  </a:lnTo>
                  <a:lnTo>
                    <a:pt x="66" y="28"/>
                  </a:lnTo>
                  <a:lnTo>
                    <a:pt x="64" y="31"/>
                  </a:lnTo>
                  <a:lnTo>
                    <a:pt x="62" y="31"/>
                  </a:lnTo>
                  <a:lnTo>
                    <a:pt x="61" y="32"/>
                  </a:lnTo>
                  <a:lnTo>
                    <a:pt x="53" y="37"/>
                  </a:lnTo>
                  <a:lnTo>
                    <a:pt x="45" y="44"/>
                  </a:lnTo>
                  <a:lnTo>
                    <a:pt x="43" y="47"/>
                  </a:lnTo>
                  <a:lnTo>
                    <a:pt x="41" y="51"/>
                  </a:lnTo>
                  <a:lnTo>
                    <a:pt x="39" y="59"/>
                  </a:lnTo>
                  <a:lnTo>
                    <a:pt x="39" y="66"/>
                  </a:lnTo>
                  <a:lnTo>
                    <a:pt x="38" y="68"/>
                  </a:lnTo>
                  <a:lnTo>
                    <a:pt x="33" y="68"/>
                  </a:lnTo>
                  <a:lnTo>
                    <a:pt x="29" y="66"/>
                  </a:lnTo>
                  <a:lnTo>
                    <a:pt x="29" y="64"/>
                  </a:lnTo>
                  <a:lnTo>
                    <a:pt x="27" y="60"/>
                  </a:lnTo>
                  <a:lnTo>
                    <a:pt x="25" y="56"/>
                  </a:lnTo>
                  <a:lnTo>
                    <a:pt x="22" y="52"/>
                  </a:lnTo>
                  <a:lnTo>
                    <a:pt x="18" y="50"/>
                  </a:lnTo>
                  <a:lnTo>
                    <a:pt x="16" y="48"/>
                  </a:lnTo>
                  <a:lnTo>
                    <a:pt x="12" y="47"/>
                  </a:lnTo>
                  <a:lnTo>
                    <a:pt x="11" y="45"/>
                  </a:lnTo>
                  <a:lnTo>
                    <a:pt x="8" y="45"/>
                  </a:lnTo>
                  <a:lnTo>
                    <a:pt x="7" y="45"/>
                  </a:lnTo>
                  <a:lnTo>
                    <a:pt x="4" y="48"/>
                  </a:lnTo>
                  <a:lnTo>
                    <a:pt x="4" y="51"/>
                  </a:lnTo>
                  <a:lnTo>
                    <a:pt x="4" y="54"/>
                  </a:lnTo>
                  <a:lnTo>
                    <a:pt x="4" y="62"/>
                  </a:lnTo>
                  <a:lnTo>
                    <a:pt x="2" y="71"/>
                  </a:lnTo>
                  <a:lnTo>
                    <a:pt x="3" y="70"/>
                  </a:lnTo>
                  <a:lnTo>
                    <a:pt x="2" y="72"/>
                  </a:lnTo>
                  <a:lnTo>
                    <a:pt x="0" y="76"/>
                  </a:lnTo>
                  <a:lnTo>
                    <a:pt x="2" y="99"/>
                  </a:lnTo>
                  <a:lnTo>
                    <a:pt x="2" y="102"/>
                  </a:lnTo>
                  <a:lnTo>
                    <a:pt x="3" y="103"/>
                  </a:lnTo>
                  <a:lnTo>
                    <a:pt x="4" y="106"/>
                  </a:lnTo>
                  <a:lnTo>
                    <a:pt x="6" y="107"/>
                  </a:lnTo>
                  <a:lnTo>
                    <a:pt x="7" y="110"/>
                  </a:lnTo>
                  <a:lnTo>
                    <a:pt x="10" y="113"/>
                  </a:lnTo>
                  <a:lnTo>
                    <a:pt x="14" y="115"/>
                  </a:lnTo>
                  <a:lnTo>
                    <a:pt x="18" y="118"/>
                  </a:lnTo>
                  <a:lnTo>
                    <a:pt x="23" y="118"/>
                  </a:lnTo>
                  <a:lnTo>
                    <a:pt x="29" y="118"/>
                  </a:lnTo>
                  <a:lnTo>
                    <a:pt x="31" y="120"/>
                  </a:lnTo>
                  <a:lnTo>
                    <a:pt x="37" y="124"/>
                  </a:lnTo>
                  <a:lnTo>
                    <a:pt x="41" y="129"/>
                  </a:lnTo>
                  <a:lnTo>
                    <a:pt x="47" y="137"/>
                  </a:lnTo>
                  <a:lnTo>
                    <a:pt x="50" y="140"/>
                  </a:lnTo>
                  <a:lnTo>
                    <a:pt x="54" y="141"/>
                  </a:lnTo>
                  <a:lnTo>
                    <a:pt x="57" y="142"/>
                  </a:lnTo>
                  <a:lnTo>
                    <a:pt x="58" y="144"/>
                  </a:lnTo>
                  <a:lnTo>
                    <a:pt x="61" y="149"/>
                  </a:lnTo>
                  <a:lnTo>
                    <a:pt x="66" y="153"/>
                  </a:lnTo>
                  <a:lnTo>
                    <a:pt x="73" y="156"/>
                  </a:lnTo>
                  <a:lnTo>
                    <a:pt x="81" y="156"/>
                  </a:lnTo>
                  <a:lnTo>
                    <a:pt x="82" y="156"/>
                  </a:lnTo>
                  <a:lnTo>
                    <a:pt x="84" y="157"/>
                  </a:lnTo>
                  <a:lnTo>
                    <a:pt x="85" y="159"/>
                  </a:lnTo>
                  <a:lnTo>
                    <a:pt x="91" y="175"/>
                  </a:lnTo>
                  <a:lnTo>
                    <a:pt x="92" y="177"/>
                  </a:lnTo>
                  <a:lnTo>
                    <a:pt x="92" y="181"/>
                  </a:lnTo>
                  <a:lnTo>
                    <a:pt x="92" y="188"/>
                  </a:lnTo>
                  <a:lnTo>
                    <a:pt x="91" y="188"/>
                  </a:lnTo>
                  <a:lnTo>
                    <a:pt x="91" y="190"/>
                  </a:lnTo>
                  <a:lnTo>
                    <a:pt x="89" y="191"/>
                  </a:lnTo>
                  <a:lnTo>
                    <a:pt x="85" y="195"/>
                  </a:lnTo>
                  <a:lnTo>
                    <a:pt x="80" y="196"/>
                  </a:lnTo>
                  <a:lnTo>
                    <a:pt x="77" y="198"/>
                  </a:lnTo>
                  <a:lnTo>
                    <a:pt x="76" y="200"/>
                  </a:lnTo>
                  <a:lnTo>
                    <a:pt x="74" y="203"/>
                  </a:lnTo>
                  <a:lnTo>
                    <a:pt x="73" y="206"/>
                  </a:lnTo>
                  <a:lnTo>
                    <a:pt x="70" y="208"/>
                  </a:lnTo>
                  <a:lnTo>
                    <a:pt x="68" y="212"/>
                  </a:lnTo>
                  <a:lnTo>
                    <a:pt x="68" y="214"/>
                  </a:lnTo>
                  <a:lnTo>
                    <a:pt x="65" y="216"/>
                  </a:lnTo>
                  <a:lnTo>
                    <a:pt x="61" y="222"/>
                  </a:lnTo>
                  <a:lnTo>
                    <a:pt x="60" y="229"/>
                  </a:lnTo>
                  <a:lnTo>
                    <a:pt x="60" y="231"/>
                  </a:lnTo>
                  <a:lnTo>
                    <a:pt x="60" y="239"/>
                  </a:lnTo>
                  <a:lnTo>
                    <a:pt x="58" y="253"/>
                  </a:lnTo>
                  <a:lnTo>
                    <a:pt x="57" y="261"/>
                  </a:lnTo>
                  <a:lnTo>
                    <a:pt x="56" y="269"/>
                  </a:lnTo>
                  <a:lnTo>
                    <a:pt x="56" y="277"/>
                  </a:lnTo>
                  <a:lnTo>
                    <a:pt x="53" y="285"/>
                  </a:lnTo>
                  <a:lnTo>
                    <a:pt x="53" y="287"/>
                  </a:lnTo>
                  <a:lnTo>
                    <a:pt x="53" y="291"/>
                  </a:lnTo>
                  <a:lnTo>
                    <a:pt x="51" y="296"/>
                  </a:lnTo>
                  <a:lnTo>
                    <a:pt x="53" y="303"/>
                  </a:lnTo>
                  <a:lnTo>
                    <a:pt x="56" y="309"/>
                  </a:lnTo>
                  <a:lnTo>
                    <a:pt x="57" y="311"/>
                  </a:lnTo>
                  <a:lnTo>
                    <a:pt x="57" y="313"/>
                  </a:lnTo>
                  <a:lnTo>
                    <a:pt x="57" y="315"/>
                  </a:lnTo>
                  <a:lnTo>
                    <a:pt x="58" y="315"/>
                  </a:lnTo>
                  <a:lnTo>
                    <a:pt x="60" y="319"/>
                  </a:lnTo>
                  <a:lnTo>
                    <a:pt x="61" y="323"/>
                  </a:lnTo>
                  <a:lnTo>
                    <a:pt x="61" y="324"/>
                  </a:lnTo>
                  <a:lnTo>
                    <a:pt x="61" y="328"/>
                  </a:lnTo>
                  <a:lnTo>
                    <a:pt x="61" y="335"/>
                  </a:lnTo>
                  <a:lnTo>
                    <a:pt x="64" y="339"/>
                  </a:lnTo>
                  <a:lnTo>
                    <a:pt x="62" y="339"/>
                  </a:lnTo>
                  <a:lnTo>
                    <a:pt x="64" y="343"/>
                  </a:lnTo>
                  <a:lnTo>
                    <a:pt x="66" y="347"/>
                  </a:lnTo>
                  <a:lnTo>
                    <a:pt x="70" y="351"/>
                  </a:lnTo>
                  <a:lnTo>
                    <a:pt x="73" y="354"/>
                  </a:lnTo>
                  <a:lnTo>
                    <a:pt x="77" y="358"/>
                  </a:lnTo>
                  <a:lnTo>
                    <a:pt x="82" y="362"/>
                  </a:lnTo>
                  <a:lnTo>
                    <a:pt x="88" y="362"/>
                  </a:lnTo>
                  <a:lnTo>
                    <a:pt x="95" y="362"/>
                  </a:lnTo>
                  <a:lnTo>
                    <a:pt x="97" y="362"/>
                  </a:lnTo>
                  <a:lnTo>
                    <a:pt x="99" y="362"/>
                  </a:lnTo>
                  <a:lnTo>
                    <a:pt x="100" y="363"/>
                  </a:lnTo>
                  <a:lnTo>
                    <a:pt x="104" y="370"/>
                  </a:lnTo>
                  <a:lnTo>
                    <a:pt x="111" y="377"/>
                  </a:lnTo>
                  <a:lnTo>
                    <a:pt x="112" y="377"/>
                  </a:lnTo>
                  <a:lnTo>
                    <a:pt x="113" y="378"/>
                  </a:lnTo>
                  <a:lnTo>
                    <a:pt x="116" y="381"/>
                  </a:lnTo>
                  <a:lnTo>
                    <a:pt x="119" y="383"/>
                  </a:lnTo>
                  <a:lnTo>
                    <a:pt x="123" y="385"/>
                  </a:lnTo>
                  <a:lnTo>
                    <a:pt x="128" y="385"/>
                  </a:lnTo>
                  <a:lnTo>
                    <a:pt x="131" y="386"/>
                  </a:lnTo>
                  <a:lnTo>
                    <a:pt x="134" y="386"/>
                  </a:lnTo>
                  <a:lnTo>
                    <a:pt x="135" y="389"/>
                  </a:lnTo>
                  <a:lnTo>
                    <a:pt x="136" y="390"/>
                  </a:lnTo>
                  <a:lnTo>
                    <a:pt x="138" y="393"/>
                  </a:lnTo>
                  <a:lnTo>
                    <a:pt x="143" y="397"/>
                  </a:lnTo>
                  <a:lnTo>
                    <a:pt x="148" y="400"/>
                  </a:lnTo>
                  <a:lnTo>
                    <a:pt x="150" y="400"/>
                  </a:lnTo>
                  <a:lnTo>
                    <a:pt x="154" y="401"/>
                  </a:lnTo>
                  <a:lnTo>
                    <a:pt x="157" y="402"/>
                  </a:lnTo>
                  <a:lnTo>
                    <a:pt x="158" y="402"/>
                  </a:lnTo>
                  <a:lnTo>
                    <a:pt x="161" y="398"/>
                  </a:lnTo>
                  <a:lnTo>
                    <a:pt x="158" y="397"/>
                  </a:lnTo>
                  <a:lnTo>
                    <a:pt x="159" y="397"/>
                  </a:lnTo>
                  <a:lnTo>
                    <a:pt x="154" y="396"/>
                  </a:lnTo>
                  <a:lnTo>
                    <a:pt x="155" y="396"/>
                  </a:lnTo>
                  <a:lnTo>
                    <a:pt x="150" y="394"/>
                  </a:lnTo>
                  <a:lnTo>
                    <a:pt x="146" y="393"/>
                  </a:lnTo>
                  <a:lnTo>
                    <a:pt x="142" y="389"/>
                  </a:lnTo>
                  <a:lnTo>
                    <a:pt x="139" y="386"/>
                  </a:lnTo>
                  <a:lnTo>
                    <a:pt x="140" y="387"/>
                  </a:lnTo>
                  <a:lnTo>
                    <a:pt x="139" y="385"/>
                  </a:lnTo>
                  <a:lnTo>
                    <a:pt x="136" y="382"/>
                  </a:lnTo>
                  <a:lnTo>
                    <a:pt x="134" y="381"/>
                  </a:lnTo>
                  <a:lnTo>
                    <a:pt x="128" y="379"/>
                  </a:lnTo>
                  <a:lnTo>
                    <a:pt x="122" y="378"/>
                  </a:lnTo>
                  <a:lnTo>
                    <a:pt x="117" y="374"/>
                  </a:lnTo>
                  <a:lnTo>
                    <a:pt x="116" y="374"/>
                  </a:lnTo>
                  <a:lnTo>
                    <a:pt x="116" y="373"/>
                  </a:lnTo>
                  <a:lnTo>
                    <a:pt x="113" y="371"/>
                  </a:lnTo>
                  <a:lnTo>
                    <a:pt x="109" y="367"/>
                  </a:lnTo>
                  <a:lnTo>
                    <a:pt x="107" y="365"/>
                  </a:lnTo>
                  <a:lnTo>
                    <a:pt x="105" y="362"/>
                  </a:lnTo>
                  <a:lnTo>
                    <a:pt x="104" y="359"/>
                  </a:lnTo>
                  <a:lnTo>
                    <a:pt x="101" y="358"/>
                  </a:lnTo>
                  <a:lnTo>
                    <a:pt x="99" y="357"/>
                  </a:lnTo>
                  <a:lnTo>
                    <a:pt x="93" y="357"/>
                  </a:lnTo>
                  <a:lnTo>
                    <a:pt x="88" y="357"/>
                  </a:lnTo>
                  <a:lnTo>
                    <a:pt x="84" y="357"/>
                  </a:lnTo>
                  <a:lnTo>
                    <a:pt x="80" y="354"/>
                  </a:lnTo>
                  <a:lnTo>
                    <a:pt x="77" y="350"/>
                  </a:lnTo>
                  <a:lnTo>
                    <a:pt x="74" y="348"/>
                  </a:lnTo>
                  <a:lnTo>
                    <a:pt x="74" y="347"/>
                  </a:lnTo>
                  <a:lnTo>
                    <a:pt x="72" y="344"/>
                  </a:lnTo>
                  <a:lnTo>
                    <a:pt x="69" y="340"/>
                  </a:lnTo>
                  <a:lnTo>
                    <a:pt x="68" y="339"/>
                  </a:lnTo>
                  <a:lnTo>
                    <a:pt x="68" y="338"/>
                  </a:lnTo>
                  <a:lnTo>
                    <a:pt x="66" y="332"/>
                  </a:lnTo>
                  <a:lnTo>
                    <a:pt x="66" y="324"/>
                  </a:lnTo>
                  <a:lnTo>
                    <a:pt x="66" y="326"/>
                  </a:lnTo>
                  <a:lnTo>
                    <a:pt x="66" y="323"/>
                  </a:lnTo>
                  <a:lnTo>
                    <a:pt x="66" y="320"/>
                  </a:lnTo>
                  <a:lnTo>
                    <a:pt x="64" y="316"/>
                  </a:lnTo>
                  <a:lnTo>
                    <a:pt x="62" y="313"/>
                  </a:lnTo>
                  <a:lnTo>
                    <a:pt x="62" y="311"/>
                  </a:lnTo>
                  <a:lnTo>
                    <a:pt x="62" y="309"/>
                  </a:lnTo>
                  <a:lnTo>
                    <a:pt x="60" y="305"/>
                  </a:lnTo>
                  <a:lnTo>
                    <a:pt x="61" y="307"/>
                  </a:lnTo>
                  <a:lnTo>
                    <a:pt x="58" y="301"/>
                  </a:lnTo>
                  <a:lnTo>
                    <a:pt x="57" y="295"/>
                  </a:lnTo>
                  <a:lnTo>
                    <a:pt x="58" y="291"/>
                  </a:lnTo>
                  <a:lnTo>
                    <a:pt x="58" y="289"/>
                  </a:lnTo>
                  <a:lnTo>
                    <a:pt x="58" y="287"/>
                  </a:lnTo>
                  <a:lnTo>
                    <a:pt x="61" y="277"/>
                  </a:lnTo>
                  <a:lnTo>
                    <a:pt x="61" y="269"/>
                  </a:lnTo>
                  <a:lnTo>
                    <a:pt x="62" y="261"/>
                  </a:lnTo>
                  <a:lnTo>
                    <a:pt x="64" y="254"/>
                  </a:lnTo>
                  <a:lnTo>
                    <a:pt x="65" y="246"/>
                  </a:lnTo>
                  <a:lnTo>
                    <a:pt x="65" y="239"/>
                  </a:lnTo>
                  <a:lnTo>
                    <a:pt x="65" y="230"/>
                  </a:lnTo>
                  <a:lnTo>
                    <a:pt x="65" y="229"/>
                  </a:lnTo>
                  <a:lnTo>
                    <a:pt x="65" y="225"/>
                  </a:lnTo>
                  <a:lnTo>
                    <a:pt x="68" y="221"/>
                  </a:lnTo>
                  <a:lnTo>
                    <a:pt x="72" y="218"/>
                  </a:lnTo>
                  <a:lnTo>
                    <a:pt x="73" y="214"/>
                  </a:lnTo>
                  <a:lnTo>
                    <a:pt x="74" y="211"/>
                  </a:lnTo>
                  <a:lnTo>
                    <a:pt x="77" y="210"/>
                  </a:lnTo>
                  <a:lnTo>
                    <a:pt x="80" y="206"/>
                  </a:lnTo>
                  <a:lnTo>
                    <a:pt x="81" y="202"/>
                  </a:lnTo>
                  <a:lnTo>
                    <a:pt x="80" y="202"/>
                  </a:lnTo>
                  <a:lnTo>
                    <a:pt x="85" y="200"/>
                  </a:lnTo>
                  <a:lnTo>
                    <a:pt x="89" y="199"/>
                  </a:lnTo>
                  <a:lnTo>
                    <a:pt x="92" y="195"/>
                  </a:lnTo>
                  <a:lnTo>
                    <a:pt x="95" y="194"/>
                  </a:lnTo>
                  <a:lnTo>
                    <a:pt x="96" y="191"/>
                  </a:lnTo>
                  <a:lnTo>
                    <a:pt x="97" y="190"/>
                  </a:lnTo>
                  <a:lnTo>
                    <a:pt x="97" y="180"/>
                  </a:lnTo>
                  <a:lnTo>
                    <a:pt x="97" y="176"/>
                  </a:lnTo>
                  <a:lnTo>
                    <a:pt x="96" y="172"/>
                  </a:lnTo>
                  <a:lnTo>
                    <a:pt x="93" y="165"/>
                  </a:lnTo>
                  <a:lnTo>
                    <a:pt x="91" y="157"/>
                  </a:lnTo>
                  <a:lnTo>
                    <a:pt x="89" y="153"/>
                  </a:lnTo>
                  <a:lnTo>
                    <a:pt x="86" y="152"/>
                  </a:lnTo>
                  <a:lnTo>
                    <a:pt x="82" y="151"/>
                  </a:lnTo>
                  <a:lnTo>
                    <a:pt x="80" y="151"/>
                  </a:lnTo>
                  <a:lnTo>
                    <a:pt x="74" y="151"/>
                  </a:lnTo>
                  <a:lnTo>
                    <a:pt x="69" y="149"/>
                  </a:lnTo>
                  <a:lnTo>
                    <a:pt x="66" y="146"/>
                  </a:lnTo>
                  <a:lnTo>
                    <a:pt x="64" y="141"/>
                  </a:lnTo>
                  <a:lnTo>
                    <a:pt x="62" y="140"/>
                  </a:lnTo>
                  <a:lnTo>
                    <a:pt x="61" y="138"/>
                  </a:lnTo>
                  <a:lnTo>
                    <a:pt x="56" y="136"/>
                  </a:lnTo>
                  <a:lnTo>
                    <a:pt x="50" y="132"/>
                  </a:lnTo>
                  <a:lnTo>
                    <a:pt x="45" y="125"/>
                  </a:lnTo>
                  <a:lnTo>
                    <a:pt x="39" y="120"/>
                  </a:lnTo>
                  <a:lnTo>
                    <a:pt x="34" y="114"/>
                  </a:lnTo>
                  <a:lnTo>
                    <a:pt x="27" y="113"/>
                  </a:lnTo>
                  <a:lnTo>
                    <a:pt x="23" y="113"/>
                  </a:lnTo>
                  <a:lnTo>
                    <a:pt x="19" y="113"/>
                  </a:lnTo>
                  <a:lnTo>
                    <a:pt x="16" y="111"/>
                  </a:lnTo>
                  <a:lnTo>
                    <a:pt x="14" y="109"/>
                  </a:lnTo>
                  <a:lnTo>
                    <a:pt x="12" y="107"/>
                  </a:lnTo>
                  <a:lnTo>
                    <a:pt x="11" y="106"/>
                  </a:lnTo>
                  <a:lnTo>
                    <a:pt x="10" y="105"/>
                  </a:lnTo>
                  <a:lnTo>
                    <a:pt x="8" y="102"/>
                  </a:lnTo>
                  <a:lnTo>
                    <a:pt x="7" y="101"/>
                  </a:lnTo>
                  <a:lnTo>
                    <a:pt x="7" y="99"/>
                  </a:lnTo>
                  <a:lnTo>
                    <a:pt x="6" y="76"/>
                  </a:lnTo>
                  <a:lnTo>
                    <a:pt x="7" y="74"/>
                  </a:lnTo>
                  <a:lnTo>
                    <a:pt x="7" y="72"/>
                  </a:lnTo>
                  <a:lnTo>
                    <a:pt x="10" y="66"/>
                  </a:lnTo>
                  <a:lnTo>
                    <a:pt x="10" y="59"/>
                  </a:lnTo>
                  <a:lnTo>
                    <a:pt x="10" y="54"/>
                  </a:lnTo>
                  <a:lnTo>
                    <a:pt x="10" y="51"/>
                  </a:lnTo>
                  <a:lnTo>
                    <a:pt x="15" y="54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2" y="62"/>
                  </a:lnTo>
                  <a:lnTo>
                    <a:pt x="23" y="64"/>
                  </a:lnTo>
                  <a:lnTo>
                    <a:pt x="23" y="66"/>
                  </a:lnTo>
                  <a:lnTo>
                    <a:pt x="23" y="67"/>
                  </a:lnTo>
                  <a:lnTo>
                    <a:pt x="25" y="68"/>
                  </a:lnTo>
                  <a:lnTo>
                    <a:pt x="27" y="71"/>
                  </a:lnTo>
                  <a:lnTo>
                    <a:pt x="30" y="74"/>
                  </a:lnTo>
                  <a:lnTo>
                    <a:pt x="34" y="74"/>
                  </a:lnTo>
                  <a:lnTo>
                    <a:pt x="38" y="74"/>
                  </a:lnTo>
                  <a:lnTo>
                    <a:pt x="41" y="74"/>
                  </a:lnTo>
                  <a:lnTo>
                    <a:pt x="42" y="72"/>
                  </a:lnTo>
                  <a:lnTo>
                    <a:pt x="43" y="70"/>
                  </a:lnTo>
                  <a:lnTo>
                    <a:pt x="45" y="66"/>
                  </a:lnTo>
                  <a:lnTo>
                    <a:pt x="45" y="59"/>
                  </a:lnTo>
                  <a:lnTo>
                    <a:pt x="46" y="52"/>
                  </a:lnTo>
                  <a:lnTo>
                    <a:pt x="49" y="47"/>
                  </a:lnTo>
                  <a:lnTo>
                    <a:pt x="56" y="41"/>
                  </a:lnTo>
                  <a:lnTo>
                    <a:pt x="64" y="37"/>
                  </a:lnTo>
                  <a:lnTo>
                    <a:pt x="66" y="35"/>
                  </a:lnTo>
                  <a:lnTo>
                    <a:pt x="68" y="35"/>
                  </a:lnTo>
                  <a:lnTo>
                    <a:pt x="72" y="32"/>
                  </a:lnTo>
                  <a:lnTo>
                    <a:pt x="77" y="32"/>
                  </a:lnTo>
                  <a:lnTo>
                    <a:pt x="86" y="32"/>
                  </a:lnTo>
                  <a:lnTo>
                    <a:pt x="93" y="31"/>
                  </a:lnTo>
                  <a:lnTo>
                    <a:pt x="97" y="28"/>
                  </a:lnTo>
                  <a:lnTo>
                    <a:pt x="96" y="29"/>
                  </a:lnTo>
                  <a:lnTo>
                    <a:pt x="97" y="29"/>
                  </a:lnTo>
                  <a:lnTo>
                    <a:pt x="99" y="28"/>
                  </a:lnTo>
                  <a:lnTo>
                    <a:pt x="135" y="27"/>
                  </a:lnTo>
                  <a:lnTo>
                    <a:pt x="140" y="25"/>
                  </a:lnTo>
                  <a:lnTo>
                    <a:pt x="146" y="24"/>
                  </a:lnTo>
                  <a:lnTo>
                    <a:pt x="146" y="23"/>
                  </a:lnTo>
                  <a:lnTo>
                    <a:pt x="150" y="19"/>
                  </a:lnTo>
                  <a:lnTo>
                    <a:pt x="154" y="13"/>
                  </a:lnTo>
                  <a:lnTo>
                    <a:pt x="155" y="12"/>
                  </a:lnTo>
                  <a:lnTo>
                    <a:pt x="159" y="12"/>
                  </a:lnTo>
                  <a:lnTo>
                    <a:pt x="163" y="13"/>
                  </a:lnTo>
                  <a:lnTo>
                    <a:pt x="165" y="13"/>
                  </a:lnTo>
                  <a:lnTo>
                    <a:pt x="167" y="16"/>
                  </a:lnTo>
                  <a:lnTo>
                    <a:pt x="170" y="16"/>
                  </a:lnTo>
                  <a:lnTo>
                    <a:pt x="171" y="16"/>
                  </a:lnTo>
                  <a:lnTo>
                    <a:pt x="174" y="16"/>
                  </a:lnTo>
                  <a:lnTo>
                    <a:pt x="177" y="16"/>
                  </a:lnTo>
                  <a:lnTo>
                    <a:pt x="181" y="15"/>
                  </a:lnTo>
                  <a:lnTo>
                    <a:pt x="183" y="12"/>
                  </a:lnTo>
                  <a:lnTo>
                    <a:pt x="185" y="9"/>
                  </a:lnTo>
                  <a:lnTo>
                    <a:pt x="186" y="6"/>
                  </a:lnTo>
                  <a:lnTo>
                    <a:pt x="189" y="5"/>
                  </a:lnTo>
                  <a:lnTo>
                    <a:pt x="193" y="5"/>
                  </a:lnTo>
                  <a:lnTo>
                    <a:pt x="193" y="6"/>
                  </a:lnTo>
                  <a:lnTo>
                    <a:pt x="194" y="6"/>
                  </a:lnTo>
                  <a:lnTo>
                    <a:pt x="198" y="10"/>
                  </a:lnTo>
                  <a:lnTo>
                    <a:pt x="202" y="15"/>
                  </a:lnTo>
                  <a:lnTo>
                    <a:pt x="205" y="23"/>
                  </a:lnTo>
                  <a:lnTo>
                    <a:pt x="208" y="29"/>
                  </a:lnTo>
                  <a:lnTo>
                    <a:pt x="209" y="35"/>
                  </a:lnTo>
                  <a:lnTo>
                    <a:pt x="212" y="37"/>
                  </a:lnTo>
                  <a:lnTo>
                    <a:pt x="221" y="40"/>
                  </a:lnTo>
                  <a:lnTo>
                    <a:pt x="224" y="41"/>
                  </a:lnTo>
                  <a:lnTo>
                    <a:pt x="225" y="44"/>
                  </a:lnTo>
                  <a:lnTo>
                    <a:pt x="225" y="47"/>
                  </a:lnTo>
                  <a:lnTo>
                    <a:pt x="225" y="50"/>
                  </a:lnTo>
                  <a:lnTo>
                    <a:pt x="227" y="52"/>
                  </a:lnTo>
                  <a:lnTo>
                    <a:pt x="225" y="51"/>
                  </a:lnTo>
                  <a:lnTo>
                    <a:pt x="229" y="56"/>
                  </a:lnTo>
                  <a:lnTo>
                    <a:pt x="232" y="60"/>
                  </a:lnTo>
                  <a:lnTo>
                    <a:pt x="237" y="63"/>
                  </a:lnTo>
                  <a:lnTo>
                    <a:pt x="239" y="63"/>
                  </a:lnTo>
                  <a:lnTo>
                    <a:pt x="241" y="64"/>
                  </a:lnTo>
                  <a:lnTo>
                    <a:pt x="249" y="66"/>
                  </a:lnTo>
                  <a:lnTo>
                    <a:pt x="258" y="64"/>
                  </a:lnTo>
                  <a:lnTo>
                    <a:pt x="262" y="64"/>
                  </a:lnTo>
                  <a:lnTo>
                    <a:pt x="264" y="66"/>
                  </a:lnTo>
                  <a:lnTo>
                    <a:pt x="267" y="67"/>
                  </a:lnTo>
                  <a:lnTo>
                    <a:pt x="268" y="70"/>
                  </a:lnTo>
                  <a:lnTo>
                    <a:pt x="271" y="74"/>
                  </a:lnTo>
                  <a:lnTo>
                    <a:pt x="270" y="72"/>
                  </a:lnTo>
                  <a:lnTo>
                    <a:pt x="278" y="86"/>
                  </a:lnTo>
                  <a:lnTo>
                    <a:pt x="287" y="98"/>
                  </a:lnTo>
                  <a:lnTo>
                    <a:pt x="289" y="98"/>
                  </a:lnTo>
                  <a:lnTo>
                    <a:pt x="291" y="101"/>
                  </a:lnTo>
                  <a:lnTo>
                    <a:pt x="293" y="101"/>
                  </a:lnTo>
                  <a:lnTo>
                    <a:pt x="294" y="99"/>
                  </a:lnTo>
                  <a:lnTo>
                    <a:pt x="294" y="98"/>
                  </a:lnTo>
                  <a:lnTo>
                    <a:pt x="294" y="95"/>
                  </a:lnTo>
                  <a:lnTo>
                    <a:pt x="293" y="95"/>
                  </a:lnTo>
                  <a:lnTo>
                    <a:pt x="291" y="94"/>
                  </a:lnTo>
                  <a:lnTo>
                    <a:pt x="283" y="83"/>
                  </a:lnTo>
                  <a:lnTo>
                    <a:pt x="275" y="70"/>
                  </a:lnTo>
                  <a:lnTo>
                    <a:pt x="274" y="70"/>
                  </a:lnTo>
                  <a:lnTo>
                    <a:pt x="274" y="68"/>
                  </a:lnTo>
                  <a:lnTo>
                    <a:pt x="271" y="63"/>
                  </a:lnTo>
                  <a:lnTo>
                    <a:pt x="267" y="60"/>
                  </a:lnTo>
                  <a:lnTo>
                    <a:pt x="262" y="59"/>
                  </a:lnTo>
                  <a:lnTo>
                    <a:pt x="256" y="59"/>
                  </a:lnTo>
                  <a:lnTo>
                    <a:pt x="249" y="60"/>
                  </a:lnTo>
                  <a:lnTo>
                    <a:pt x="241" y="59"/>
                  </a:lnTo>
                  <a:lnTo>
                    <a:pt x="240" y="58"/>
                  </a:lnTo>
                  <a:lnTo>
                    <a:pt x="239" y="58"/>
                  </a:lnTo>
                  <a:lnTo>
                    <a:pt x="236" y="56"/>
                  </a:lnTo>
                  <a:lnTo>
                    <a:pt x="233" y="54"/>
                  </a:lnTo>
                  <a:lnTo>
                    <a:pt x="231" y="50"/>
                  </a:lnTo>
                  <a:lnTo>
                    <a:pt x="231" y="48"/>
                  </a:lnTo>
                  <a:lnTo>
                    <a:pt x="231" y="47"/>
                  </a:lnTo>
                  <a:lnTo>
                    <a:pt x="231" y="43"/>
                  </a:lnTo>
                  <a:lnTo>
                    <a:pt x="229" y="39"/>
                  </a:lnTo>
                  <a:lnTo>
                    <a:pt x="227" y="37"/>
                  </a:lnTo>
                  <a:lnTo>
                    <a:pt x="223" y="35"/>
                  </a:lnTo>
                  <a:lnTo>
                    <a:pt x="214" y="33"/>
                  </a:lnTo>
                  <a:lnTo>
                    <a:pt x="213" y="32"/>
                  </a:lnTo>
                  <a:lnTo>
                    <a:pt x="213" y="29"/>
                  </a:lnTo>
                  <a:lnTo>
                    <a:pt x="210" y="20"/>
                  </a:lnTo>
                  <a:lnTo>
                    <a:pt x="208" y="12"/>
                  </a:lnTo>
                  <a:lnTo>
                    <a:pt x="202" y="6"/>
                  </a:lnTo>
                  <a:lnTo>
                    <a:pt x="197" y="1"/>
                  </a:lnTo>
                  <a:lnTo>
                    <a:pt x="194" y="1"/>
                  </a:lnTo>
                  <a:lnTo>
                    <a:pt x="193" y="0"/>
                  </a:lnTo>
                  <a:lnTo>
                    <a:pt x="189" y="0"/>
                  </a:lnTo>
                  <a:lnTo>
                    <a:pt x="185" y="1"/>
                  </a:lnTo>
                  <a:lnTo>
                    <a:pt x="182" y="4"/>
                  </a:lnTo>
                  <a:lnTo>
                    <a:pt x="179" y="8"/>
                  </a:lnTo>
                  <a:close/>
                  <a:moveTo>
                    <a:pt x="8" y="51"/>
                  </a:moveTo>
                  <a:lnTo>
                    <a:pt x="8" y="51"/>
                  </a:lnTo>
                  <a:close/>
                  <a:moveTo>
                    <a:pt x="29" y="64"/>
                  </a:moveTo>
                  <a:lnTo>
                    <a:pt x="29" y="64"/>
                  </a:lnTo>
                  <a:lnTo>
                    <a:pt x="29" y="63"/>
                  </a:lnTo>
                  <a:lnTo>
                    <a:pt x="29" y="64"/>
                  </a:lnTo>
                  <a:close/>
                  <a:moveTo>
                    <a:pt x="45" y="66"/>
                  </a:moveTo>
                  <a:lnTo>
                    <a:pt x="45" y="66"/>
                  </a:lnTo>
                  <a:close/>
                  <a:moveTo>
                    <a:pt x="274" y="68"/>
                  </a:moveTo>
                  <a:lnTo>
                    <a:pt x="274" y="68"/>
                  </a:lnTo>
                  <a:close/>
                  <a:moveTo>
                    <a:pt x="7" y="110"/>
                  </a:moveTo>
                  <a:lnTo>
                    <a:pt x="7" y="11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6" name="Freeform 35"/>
            <p:cNvSpPr>
              <a:spLocks noEditPoints="1"/>
            </p:cNvSpPr>
            <p:nvPr/>
          </p:nvSpPr>
          <p:spPr bwMode="auto">
            <a:xfrm>
              <a:off x="2287858" y="2472078"/>
              <a:ext cx="88725" cy="214280"/>
            </a:xfrm>
            <a:custGeom>
              <a:avLst/>
              <a:gdLst>
                <a:gd name="T0" fmla="*/ 2147483647 w 41"/>
                <a:gd name="T1" fmla="*/ 0 h 98"/>
                <a:gd name="T2" fmla="*/ 0 w 41"/>
                <a:gd name="T3" fmla="*/ 2147483647 h 98"/>
                <a:gd name="T4" fmla="*/ 2147483647 w 41"/>
                <a:gd name="T5" fmla="*/ 2147483647 h 98"/>
                <a:gd name="T6" fmla="*/ 0 w 41"/>
                <a:gd name="T7" fmla="*/ 2147483647 h 98"/>
                <a:gd name="T8" fmla="*/ 0 w 41"/>
                <a:gd name="T9" fmla="*/ 2147483647 h 98"/>
                <a:gd name="T10" fmla="*/ 2147483647 w 41"/>
                <a:gd name="T11" fmla="*/ 2147483647 h 98"/>
                <a:gd name="T12" fmla="*/ 2147483647 w 41"/>
                <a:gd name="T13" fmla="*/ 2147483647 h 98"/>
                <a:gd name="T14" fmla="*/ 2147483647 w 41"/>
                <a:gd name="T15" fmla="*/ 2147483647 h 98"/>
                <a:gd name="T16" fmla="*/ 2147483647 w 41"/>
                <a:gd name="T17" fmla="*/ 2147483647 h 98"/>
                <a:gd name="T18" fmla="*/ 2147483647 w 41"/>
                <a:gd name="T19" fmla="*/ 2147483647 h 98"/>
                <a:gd name="T20" fmla="*/ 2147483647 w 41"/>
                <a:gd name="T21" fmla="*/ 2147483647 h 98"/>
                <a:gd name="T22" fmla="*/ 2147483647 w 41"/>
                <a:gd name="T23" fmla="*/ 2147483647 h 98"/>
                <a:gd name="T24" fmla="*/ 2147483647 w 41"/>
                <a:gd name="T25" fmla="*/ 2147483647 h 98"/>
                <a:gd name="T26" fmla="*/ 2147483647 w 41"/>
                <a:gd name="T27" fmla="*/ 2147483647 h 98"/>
                <a:gd name="T28" fmla="*/ 2147483647 w 41"/>
                <a:gd name="T29" fmla="*/ 2147483647 h 98"/>
                <a:gd name="T30" fmla="*/ 2147483647 w 41"/>
                <a:gd name="T31" fmla="*/ 2147483647 h 98"/>
                <a:gd name="T32" fmla="*/ 2147483647 w 41"/>
                <a:gd name="T33" fmla="*/ 2147483647 h 98"/>
                <a:gd name="T34" fmla="*/ 2147483647 w 41"/>
                <a:gd name="T35" fmla="*/ 2147483647 h 98"/>
                <a:gd name="T36" fmla="*/ 2147483647 w 41"/>
                <a:gd name="T37" fmla="*/ 2147483647 h 98"/>
                <a:gd name="T38" fmla="*/ 2147483647 w 41"/>
                <a:gd name="T39" fmla="*/ 2147483647 h 98"/>
                <a:gd name="T40" fmla="*/ 2147483647 w 41"/>
                <a:gd name="T41" fmla="*/ 2147483647 h 98"/>
                <a:gd name="T42" fmla="*/ 2147483647 w 41"/>
                <a:gd name="T43" fmla="*/ 2147483647 h 98"/>
                <a:gd name="T44" fmla="*/ 2147483647 w 41"/>
                <a:gd name="T45" fmla="*/ 2147483647 h 98"/>
                <a:gd name="T46" fmla="*/ 2147483647 w 41"/>
                <a:gd name="T47" fmla="*/ 2147483647 h 98"/>
                <a:gd name="T48" fmla="*/ 2147483647 w 41"/>
                <a:gd name="T49" fmla="*/ 2147483647 h 98"/>
                <a:gd name="T50" fmla="*/ 2147483647 w 41"/>
                <a:gd name="T51" fmla="*/ 2147483647 h 98"/>
                <a:gd name="T52" fmla="*/ 2147483647 w 41"/>
                <a:gd name="T53" fmla="*/ 2147483647 h 98"/>
                <a:gd name="T54" fmla="*/ 2147483647 w 41"/>
                <a:gd name="T55" fmla="*/ 2147483647 h 98"/>
                <a:gd name="T56" fmla="*/ 2147483647 w 41"/>
                <a:gd name="T57" fmla="*/ 2147483647 h 98"/>
                <a:gd name="T58" fmla="*/ 2147483647 w 41"/>
                <a:gd name="T59" fmla="*/ 2147483647 h 98"/>
                <a:gd name="T60" fmla="*/ 2147483647 w 41"/>
                <a:gd name="T61" fmla="*/ 2147483647 h 98"/>
                <a:gd name="T62" fmla="*/ 2147483647 w 41"/>
                <a:gd name="T63" fmla="*/ 2147483647 h 98"/>
                <a:gd name="T64" fmla="*/ 2147483647 w 41"/>
                <a:gd name="T65" fmla="*/ 2147483647 h 98"/>
                <a:gd name="T66" fmla="*/ 2147483647 w 41"/>
                <a:gd name="T67" fmla="*/ 2147483647 h 98"/>
                <a:gd name="T68" fmla="*/ 2147483647 w 41"/>
                <a:gd name="T69" fmla="*/ 2147483647 h 98"/>
                <a:gd name="T70" fmla="*/ 2147483647 w 41"/>
                <a:gd name="T71" fmla="*/ 2147483647 h 98"/>
                <a:gd name="T72" fmla="*/ 2147483647 w 41"/>
                <a:gd name="T73" fmla="*/ 2147483647 h 98"/>
                <a:gd name="T74" fmla="*/ 2147483647 w 41"/>
                <a:gd name="T75" fmla="*/ 2147483647 h 98"/>
                <a:gd name="T76" fmla="*/ 2147483647 w 41"/>
                <a:gd name="T77" fmla="*/ 2147483647 h 98"/>
                <a:gd name="T78" fmla="*/ 2147483647 w 41"/>
                <a:gd name="T79" fmla="*/ 2147483647 h 98"/>
                <a:gd name="T80" fmla="*/ 2147483647 w 41"/>
                <a:gd name="T81" fmla="*/ 2147483647 h 98"/>
                <a:gd name="T82" fmla="*/ 2147483647 w 41"/>
                <a:gd name="T83" fmla="*/ 2147483647 h 98"/>
                <a:gd name="T84" fmla="*/ 2147483647 w 41"/>
                <a:gd name="T85" fmla="*/ 2147483647 h 98"/>
                <a:gd name="T86" fmla="*/ 2147483647 w 41"/>
                <a:gd name="T87" fmla="*/ 2147483647 h 98"/>
                <a:gd name="T88" fmla="*/ 2147483647 w 41"/>
                <a:gd name="T89" fmla="*/ 0 h 98"/>
                <a:gd name="T90" fmla="*/ 2147483647 w 41"/>
                <a:gd name="T91" fmla="*/ 0 h 98"/>
                <a:gd name="T92" fmla="*/ 2147483647 w 41"/>
                <a:gd name="T93" fmla="*/ 2147483647 h 98"/>
                <a:gd name="T94" fmla="*/ 2147483647 w 41"/>
                <a:gd name="T95" fmla="*/ 2147483647 h 98"/>
                <a:gd name="T96" fmla="*/ 2147483647 w 41"/>
                <a:gd name="T97" fmla="*/ 2147483647 h 98"/>
                <a:gd name="T98" fmla="*/ 2147483647 w 41"/>
                <a:gd name="T99" fmla="*/ 2147483647 h 9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1"/>
                <a:gd name="T151" fmla="*/ 0 h 98"/>
                <a:gd name="T152" fmla="*/ 41 w 41"/>
                <a:gd name="T153" fmla="*/ 98 h 98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1" h="98">
                  <a:moveTo>
                    <a:pt x="7" y="0"/>
                  </a:moveTo>
                  <a:lnTo>
                    <a:pt x="7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3" y="28"/>
                  </a:lnTo>
                  <a:lnTo>
                    <a:pt x="14" y="40"/>
                  </a:lnTo>
                  <a:lnTo>
                    <a:pt x="15" y="41"/>
                  </a:lnTo>
                  <a:lnTo>
                    <a:pt x="18" y="56"/>
                  </a:lnTo>
                  <a:lnTo>
                    <a:pt x="18" y="58"/>
                  </a:lnTo>
                  <a:lnTo>
                    <a:pt x="20" y="59"/>
                  </a:lnTo>
                  <a:lnTo>
                    <a:pt x="22" y="60"/>
                  </a:lnTo>
                  <a:lnTo>
                    <a:pt x="26" y="70"/>
                  </a:lnTo>
                  <a:lnTo>
                    <a:pt x="26" y="72"/>
                  </a:lnTo>
                  <a:lnTo>
                    <a:pt x="26" y="74"/>
                  </a:lnTo>
                  <a:lnTo>
                    <a:pt x="26" y="83"/>
                  </a:lnTo>
                  <a:lnTo>
                    <a:pt x="29" y="90"/>
                  </a:lnTo>
                  <a:lnTo>
                    <a:pt x="33" y="94"/>
                  </a:lnTo>
                  <a:lnTo>
                    <a:pt x="35" y="98"/>
                  </a:lnTo>
                  <a:lnTo>
                    <a:pt x="35" y="97"/>
                  </a:lnTo>
                  <a:lnTo>
                    <a:pt x="37" y="95"/>
                  </a:lnTo>
                  <a:lnTo>
                    <a:pt x="39" y="95"/>
                  </a:lnTo>
                  <a:lnTo>
                    <a:pt x="41" y="98"/>
                  </a:lnTo>
                  <a:lnTo>
                    <a:pt x="39" y="94"/>
                  </a:lnTo>
                  <a:lnTo>
                    <a:pt x="37" y="91"/>
                  </a:lnTo>
                  <a:lnTo>
                    <a:pt x="34" y="87"/>
                  </a:lnTo>
                  <a:lnTo>
                    <a:pt x="31" y="82"/>
                  </a:lnTo>
                  <a:lnTo>
                    <a:pt x="31" y="74"/>
                  </a:lnTo>
                  <a:lnTo>
                    <a:pt x="31" y="72"/>
                  </a:lnTo>
                  <a:lnTo>
                    <a:pt x="31" y="68"/>
                  </a:lnTo>
                  <a:lnTo>
                    <a:pt x="26" y="59"/>
                  </a:lnTo>
                  <a:lnTo>
                    <a:pt x="23" y="55"/>
                  </a:lnTo>
                  <a:lnTo>
                    <a:pt x="23" y="54"/>
                  </a:lnTo>
                  <a:lnTo>
                    <a:pt x="20" y="40"/>
                  </a:lnTo>
                  <a:lnTo>
                    <a:pt x="20" y="39"/>
                  </a:lnTo>
                  <a:lnTo>
                    <a:pt x="19" y="39"/>
                  </a:lnTo>
                  <a:lnTo>
                    <a:pt x="18" y="36"/>
                  </a:lnTo>
                  <a:lnTo>
                    <a:pt x="7" y="24"/>
                  </a:lnTo>
                  <a:lnTo>
                    <a:pt x="6" y="23"/>
                  </a:lnTo>
                  <a:lnTo>
                    <a:pt x="6" y="8"/>
                  </a:lnTo>
                  <a:lnTo>
                    <a:pt x="6" y="9"/>
                  </a:lnTo>
                  <a:lnTo>
                    <a:pt x="6" y="8"/>
                  </a:lnTo>
                  <a:lnTo>
                    <a:pt x="6" y="5"/>
                  </a:lnTo>
                  <a:lnTo>
                    <a:pt x="6" y="6"/>
                  </a:lnTo>
                  <a:lnTo>
                    <a:pt x="6" y="8"/>
                  </a:lnTo>
                  <a:lnTo>
                    <a:pt x="10" y="4"/>
                  </a:lnTo>
                  <a:lnTo>
                    <a:pt x="11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0"/>
                  </a:lnTo>
                  <a:close/>
                  <a:moveTo>
                    <a:pt x="6" y="23"/>
                  </a:moveTo>
                  <a:lnTo>
                    <a:pt x="6" y="2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7" name="Freeform 36"/>
            <p:cNvSpPr>
              <a:spLocks noEditPoints="1"/>
            </p:cNvSpPr>
            <p:nvPr/>
          </p:nvSpPr>
          <p:spPr bwMode="auto">
            <a:xfrm>
              <a:off x="2362781" y="2670931"/>
              <a:ext cx="317438" cy="464560"/>
            </a:xfrm>
            <a:custGeom>
              <a:avLst/>
              <a:gdLst>
                <a:gd name="T0" fmla="*/ 0 w 146"/>
                <a:gd name="T1" fmla="*/ 2147483647 h 213"/>
                <a:gd name="T2" fmla="*/ 0 w 146"/>
                <a:gd name="T3" fmla="*/ 2147483647 h 213"/>
                <a:gd name="T4" fmla="*/ 2147483647 w 146"/>
                <a:gd name="T5" fmla="*/ 2147483647 h 213"/>
                <a:gd name="T6" fmla="*/ 2147483647 w 146"/>
                <a:gd name="T7" fmla="*/ 2147483647 h 213"/>
                <a:gd name="T8" fmla="*/ 2147483647 w 146"/>
                <a:gd name="T9" fmla="*/ 2147483647 h 213"/>
                <a:gd name="T10" fmla="*/ 2147483647 w 146"/>
                <a:gd name="T11" fmla="*/ 2147483647 h 213"/>
                <a:gd name="T12" fmla="*/ 2147483647 w 146"/>
                <a:gd name="T13" fmla="*/ 2147483647 h 213"/>
                <a:gd name="T14" fmla="*/ 2147483647 w 146"/>
                <a:gd name="T15" fmla="*/ 2147483647 h 213"/>
                <a:gd name="T16" fmla="*/ 2147483647 w 146"/>
                <a:gd name="T17" fmla="*/ 2147483647 h 213"/>
                <a:gd name="T18" fmla="*/ 2147483647 w 146"/>
                <a:gd name="T19" fmla="*/ 2147483647 h 213"/>
                <a:gd name="T20" fmla="*/ 2147483647 w 146"/>
                <a:gd name="T21" fmla="*/ 2147483647 h 213"/>
                <a:gd name="T22" fmla="*/ 2147483647 w 146"/>
                <a:gd name="T23" fmla="*/ 2147483647 h 213"/>
                <a:gd name="T24" fmla="*/ 2147483647 w 146"/>
                <a:gd name="T25" fmla="*/ 2147483647 h 213"/>
                <a:gd name="T26" fmla="*/ 2147483647 w 146"/>
                <a:gd name="T27" fmla="*/ 2147483647 h 213"/>
                <a:gd name="T28" fmla="*/ 2147483647 w 146"/>
                <a:gd name="T29" fmla="*/ 2147483647 h 213"/>
                <a:gd name="T30" fmla="*/ 2147483647 w 146"/>
                <a:gd name="T31" fmla="*/ 2147483647 h 213"/>
                <a:gd name="T32" fmla="*/ 2147483647 w 146"/>
                <a:gd name="T33" fmla="*/ 2147483647 h 213"/>
                <a:gd name="T34" fmla="*/ 2147483647 w 146"/>
                <a:gd name="T35" fmla="*/ 2147483647 h 213"/>
                <a:gd name="T36" fmla="*/ 2147483647 w 146"/>
                <a:gd name="T37" fmla="*/ 2147483647 h 213"/>
                <a:gd name="T38" fmla="*/ 2147483647 w 146"/>
                <a:gd name="T39" fmla="*/ 2147483647 h 213"/>
                <a:gd name="T40" fmla="*/ 2147483647 w 146"/>
                <a:gd name="T41" fmla="*/ 2147483647 h 213"/>
                <a:gd name="T42" fmla="*/ 2147483647 w 146"/>
                <a:gd name="T43" fmla="*/ 2147483647 h 213"/>
                <a:gd name="T44" fmla="*/ 2147483647 w 146"/>
                <a:gd name="T45" fmla="*/ 2147483647 h 213"/>
                <a:gd name="T46" fmla="*/ 2147483647 w 146"/>
                <a:gd name="T47" fmla="*/ 2147483647 h 213"/>
                <a:gd name="T48" fmla="*/ 2147483647 w 146"/>
                <a:gd name="T49" fmla="*/ 2147483647 h 213"/>
                <a:gd name="T50" fmla="*/ 2147483647 w 146"/>
                <a:gd name="T51" fmla="*/ 2147483647 h 213"/>
                <a:gd name="T52" fmla="*/ 2147483647 w 146"/>
                <a:gd name="T53" fmla="*/ 2147483647 h 213"/>
                <a:gd name="T54" fmla="*/ 2147483647 w 146"/>
                <a:gd name="T55" fmla="*/ 2147483647 h 213"/>
                <a:gd name="T56" fmla="*/ 2147483647 w 146"/>
                <a:gd name="T57" fmla="*/ 2147483647 h 213"/>
                <a:gd name="T58" fmla="*/ 2147483647 w 146"/>
                <a:gd name="T59" fmla="*/ 2147483647 h 213"/>
                <a:gd name="T60" fmla="*/ 2147483647 w 146"/>
                <a:gd name="T61" fmla="*/ 2147483647 h 213"/>
                <a:gd name="T62" fmla="*/ 2147483647 w 146"/>
                <a:gd name="T63" fmla="*/ 2147483647 h 213"/>
                <a:gd name="T64" fmla="*/ 2147483647 w 146"/>
                <a:gd name="T65" fmla="*/ 2147483647 h 213"/>
                <a:gd name="T66" fmla="*/ 2147483647 w 146"/>
                <a:gd name="T67" fmla="*/ 2147483647 h 213"/>
                <a:gd name="T68" fmla="*/ 2147483647 w 146"/>
                <a:gd name="T69" fmla="*/ 2147483647 h 213"/>
                <a:gd name="T70" fmla="*/ 2147483647 w 146"/>
                <a:gd name="T71" fmla="*/ 2147483647 h 213"/>
                <a:gd name="T72" fmla="*/ 2147483647 w 146"/>
                <a:gd name="T73" fmla="*/ 2147483647 h 213"/>
                <a:gd name="T74" fmla="*/ 2147483647 w 146"/>
                <a:gd name="T75" fmla="*/ 2147483647 h 213"/>
                <a:gd name="T76" fmla="*/ 2147483647 w 146"/>
                <a:gd name="T77" fmla="*/ 2147483647 h 213"/>
                <a:gd name="T78" fmla="*/ 2147483647 w 146"/>
                <a:gd name="T79" fmla="*/ 2147483647 h 213"/>
                <a:gd name="T80" fmla="*/ 2147483647 w 146"/>
                <a:gd name="T81" fmla="*/ 2147483647 h 213"/>
                <a:gd name="T82" fmla="*/ 2147483647 w 146"/>
                <a:gd name="T83" fmla="*/ 2147483647 h 213"/>
                <a:gd name="T84" fmla="*/ 2147483647 w 146"/>
                <a:gd name="T85" fmla="*/ 2147483647 h 213"/>
                <a:gd name="T86" fmla="*/ 2147483647 w 146"/>
                <a:gd name="T87" fmla="*/ 2147483647 h 213"/>
                <a:gd name="T88" fmla="*/ 2147483647 w 146"/>
                <a:gd name="T89" fmla="*/ 2147483647 h 213"/>
                <a:gd name="T90" fmla="*/ 2147483647 w 146"/>
                <a:gd name="T91" fmla="*/ 2147483647 h 213"/>
                <a:gd name="T92" fmla="*/ 2147483647 w 146"/>
                <a:gd name="T93" fmla="*/ 2147483647 h 213"/>
                <a:gd name="T94" fmla="*/ 2147483647 w 146"/>
                <a:gd name="T95" fmla="*/ 2147483647 h 213"/>
                <a:gd name="T96" fmla="*/ 2147483647 w 146"/>
                <a:gd name="T97" fmla="*/ 2147483647 h 213"/>
                <a:gd name="T98" fmla="*/ 2147483647 w 146"/>
                <a:gd name="T99" fmla="*/ 2147483647 h 213"/>
                <a:gd name="T100" fmla="*/ 2147483647 w 146"/>
                <a:gd name="T101" fmla="*/ 2147483647 h 213"/>
                <a:gd name="T102" fmla="*/ 2147483647 w 146"/>
                <a:gd name="T103" fmla="*/ 2147483647 h 213"/>
                <a:gd name="T104" fmla="*/ 2147483647 w 146"/>
                <a:gd name="T105" fmla="*/ 2147483647 h 213"/>
                <a:gd name="T106" fmla="*/ 2147483647 w 146"/>
                <a:gd name="T107" fmla="*/ 2147483647 h 213"/>
                <a:gd name="T108" fmla="*/ 2147483647 w 146"/>
                <a:gd name="T109" fmla="*/ 2147483647 h 213"/>
                <a:gd name="T110" fmla="*/ 2147483647 w 146"/>
                <a:gd name="T111" fmla="*/ 2147483647 h 213"/>
                <a:gd name="T112" fmla="*/ 2147483647 w 146"/>
                <a:gd name="T113" fmla="*/ 2147483647 h 213"/>
                <a:gd name="T114" fmla="*/ 2147483647 w 146"/>
                <a:gd name="T115" fmla="*/ 2147483647 h 213"/>
                <a:gd name="T116" fmla="*/ 2147483647 w 146"/>
                <a:gd name="T117" fmla="*/ 0 h 213"/>
                <a:gd name="T118" fmla="*/ 2147483647 w 146"/>
                <a:gd name="T119" fmla="*/ 2147483647 h 213"/>
                <a:gd name="T120" fmla="*/ 2147483647 w 146"/>
                <a:gd name="T121" fmla="*/ 2147483647 h 213"/>
                <a:gd name="T122" fmla="*/ 2147483647 w 146"/>
                <a:gd name="T123" fmla="*/ 2147483647 h 213"/>
                <a:gd name="T124" fmla="*/ 2147483647 w 146"/>
                <a:gd name="T125" fmla="*/ 2147483647 h 21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6"/>
                <a:gd name="T190" fmla="*/ 0 h 213"/>
                <a:gd name="T191" fmla="*/ 146 w 146"/>
                <a:gd name="T192" fmla="*/ 213 h 21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6" h="213">
                  <a:moveTo>
                    <a:pt x="2" y="0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7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6" y="8"/>
                  </a:lnTo>
                  <a:lnTo>
                    <a:pt x="6" y="6"/>
                  </a:lnTo>
                  <a:lnTo>
                    <a:pt x="18" y="7"/>
                  </a:lnTo>
                  <a:lnTo>
                    <a:pt x="29" y="7"/>
                  </a:lnTo>
                  <a:lnTo>
                    <a:pt x="31" y="7"/>
                  </a:lnTo>
                  <a:lnTo>
                    <a:pt x="33" y="8"/>
                  </a:lnTo>
                  <a:lnTo>
                    <a:pt x="46" y="33"/>
                  </a:lnTo>
                  <a:lnTo>
                    <a:pt x="49" y="38"/>
                  </a:lnTo>
                  <a:lnTo>
                    <a:pt x="53" y="42"/>
                  </a:lnTo>
                  <a:lnTo>
                    <a:pt x="55" y="43"/>
                  </a:lnTo>
                  <a:lnTo>
                    <a:pt x="55" y="45"/>
                  </a:lnTo>
                  <a:lnTo>
                    <a:pt x="61" y="47"/>
                  </a:lnTo>
                  <a:lnTo>
                    <a:pt x="68" y="49"/>
                  </a:lnTo>
                  <a:lnTo>
                    <a:pt x="70" y="47"/>
                  </a:lnTo>
                  <a:lnTo>
                    <a:pt x="73" y="46"/>
                  </a:lnTo>
                  <a:lnTo>
                    <a:pt x="72" y="46"/>
                  </a:lnTo>
                  <a:lnTo>
                    <a:pt x="78" y="41"/>
                  </a:lnTo>
                  <a:lnTo>
                    <a:pt x="80" y="41"/>
                  </a:lnTo>
                  <a:lnTo>
                    <a:pt x="81" y="42"/>
                  </a:lnTo>
                  <a:lnTo>
                    <a:pt x="82" y="43"/>
                  </a:lnTo>
                  <a:lnTo>
                    <a:pt x="95" y="58"/>
                  </a:lnTo>
                  <a:lnTo>
                    <a:pt x="96" y="61"/>
                  </a:lnTo>
                  <a:lnTo>
                    <a:pt x="101" y="66"/>
                  </a:lnTo>
                  <a:lnTo>
                    <a:pt x="107" y="72"/>
                  </a:lnTo>
                  <a:lnTo>
                    <a:pt x="113" y="76"/>
                  </a:lnTo>
                  <a:lnTo>
                    <a:pt x="121" y="80"/>
                  </a:lnTo>
                  <a:lnTo>
                    <a:pt x="128" y="81"/>
                  </a:lnTo>
                  <a:lnTo>
                    <a:pt x="128" y="82"/>
                  </a:lnTo>
                  <a:lnTo>
                    <a:pt x="130" y="82"/>
                  </a:lnTo>
                  <a:lnTo>
                    <a:pt x="131" y="84"/>
                  </a:lnTo>
                  <a:lnTo>
                    <a:pt x="136" y="100"/>
                  </a:lnTo>
                  <a:lnTo>
                    <a:pt x="140" y="119"/>
                  </a:lnTo>
                  <a:lnTo>
                    <a:pt x="140" y="120"/>
                  </a:lnTo>
                  <a:lnTo>
                    <a:pt x="139" y="121"/>
                  </a:lnTo>
                  <a:lnTo>
                    <a:pt x="138" y="123"/>
                  </a:lnTo>
                  <a:lnTo>
                    <a:pt x="136" y="121"/>
                  </a:lnTo>
                  <a:lnTo>
                    <a:pt x="136" y="123"/>
                  </a:lnTo>
                  <a:lnTo>
                    <a:pt x="135" y="124"/>
                  </a:lnTo>
                  <a:lnTo>
                    <a:pt x="134" y="124"/>
                  </a:lnTo>
                  <a:lnTo>
                    <a:pt x="132" y="124"/>
                  </a:lnTo>
                  <a:lnTo>
                    <a:pt x="130" y="127"/>
                  </a:lnTo>
                  <a:lnTo>
                    <a:pt x="123" y="134"/>
                  </a:lnTo>
                  <a:lnTo>
                    <a:pt x="117" y="143"/>
                  </a:lnTo>
                  <a:lnTo>
                    <a:pt x="115" y="152"/>
                  </a:lnTo>
                  <a:lnTo>
                    <a:pt x="113" y="163"/>
                  </a:lnTo>
                  <a:lnTo>
                    <a:pt x="112" y="166"/>
                  </a:lnTo>
                  <a:lnTo>
                    <a:pt x="109" y="169"/>
                  </a:lnTo>
                  <a:lnTo>
                    <a:pt x="103" y="177"/>
                  </a:lnTo>
                  <a:lnTo>
                    <a:pt x="101" y="178"/>
                  </a:lnTo>
                  <a:lnTo>
                    <a:pt x="100" y="179"/>
                  </a:lnTo>
                  <a:lnTo>
                    <a:pt x="100" y="181"/>
                  </a:lnTo>
                  <a:lnTo>
                    <a:pt x="99" y="182"/>
                  </a:lnTo>
                  <a:lnTo>
                    <a:pt x="96" y="185"/>
                  </a:lnTo>
                  <a:lnTo>
                    <a:pt x="96" y="186"/>
                  </a:lnTo>
                  <a:lnTo>
                    <a:pt x="95" y="187"/>
                  </a:lnTo>
                  <a:lnTo>
                    <a:pt x="93" y="187"/>
                  </a:lnTo>
                  <a:lnTo>
                    <a:pt x="89" y="194"/>
                  </a:lnTo>
                  <a:lnTo>
                    <a:pt x="89" y="201"/>
                  </a:lnTo>
                  <a:lnTo>
                    <a:pt x="89" y="204"/>
                  </a:lnTo>
                  <a:lnTo>
                    <a:pt x="89" y="206"/>
                  </a:lnTo>
                  <a:lnTo>
                    <a:pt x="89" y="209"/>
                  </a:lnTo>
                  <a:lnTo>
                    <a:pt x="89" y="208"/>
                  </a:lnTo>
                  <a:lnTo>
                    <a:pt x="92" y="212"/>
                  </a:lnTo>
                  <a:lnTo>
                    <a:pt x="90" y="210"/>
                  </a:lnTo>
                  <a:lnTo>
                    <a:pt x="92" y="213"/>
                  </a:lnTo>
                  <a:lnTo>
                    <a:pt x="92" y="210"/>
                  </a:lnTo>
                  <a:lnTo>
                    <a:pt x="92" y="209"/>
                  </a:lnTo>
                  <a:lnTo>
                    <a:pt x="93" y="208"/>
                  </a:lnTo>
                  <a:lnTo>
                    <a:pt x="95" y="208"/>
                  </a:lnTo>
                  <a:lnTo>
                    <a:pt x="96" y="208"/>
                  </a:lnTo>
                  <a:lnTo>
                    <a:pt x="95" y="208"/>
                  </a:lnTo>
                  <a:lnTo>
                    <a:pt x="95" y="205"/>
                  </a:lnTo>
                  <a:lnTo>
                    <a:pt x="95" y="202"/>
                  </a:lnTo>
                  <a:lnTo>
                    <a:pt x="95" y="197"/>
                  </a:lnTo>
                  <a:lnTo>
                    <a:pt x="97" y="191"/>
                  </a:lnTo>
                  <a:lnTo>
                    <a:pt x="100" y="189"/>
                  </a:lnTo>
                  <a:lnTo>
                    <a:pt x="103" y="185"/>
                  </a:lnTo>
                  <a:lnTo>
                    <a:pt x="103" y="186"/>
                  </a:lnTo>
                  <a:lnTo>
                    <a:pt x="104" y="183"/>
                  </a:lnTo>
                  <a:lnTo>
                    <a:pt x="107" y="181"/>
                  </a:lnTo>
                  <a:lnTo>
                    <a:pt x="113" y="173"/>
                  </a:lnTo>
                  <a:lnTo>
                    <a:pt x="116" y="169"/>
                  </a:lnTo>
                  <a:lnTo>
                    <a:pt x="119" y="163"/>
                  </a:lnTo>
                  <a:lnTo>
                    <a:pt x="120" y="154"/>
                  </a:lnTo>
                  <a:lnTo>
                    <a:pt x="123" y="146"/>
                  </a:lnTo>
                  <a:lnTo>
                    <a:pt x="127" y="138"/>
                  </a:lnTo>
                  <a:lnTo>
                    <a:pt x="134" y="131"/>
                  </a:lnTo>
                  <a:lnTo>
                    <a:pt x="135" y="129"/>
                  </a:lnTo>
                  <a:lnTo>
                    <a:pt x="134" y="129"/>
                  </a:lnTo>
                  <a:lnTo>
                    <a:pt x="138" y="128"/>
                  </a:lnTo>
                  <a:lnTo>
                    <a:pt x="139" y="128"/>
                  </a:lnTo>
                  <a:lnTo>
                    <a:pt x="140" y="127"/>
                  </a:lnTo>
                  <a:lnTo>
                    <a:pt x="143" y="125"/>
                  </a:lnTo>
                  <a:lnTo>
                    <a:pt x="146" y="123"/>
                  </a:lnTo>
                  <a:lnTo>
                    <a:pt x="146" y="120"/>
                  </a:lnTo>
                  <a:lnTo>
                    <a:pt x="146" y="117"/>
                  </a:lnTo>
                  <a:lnTo>
                    <a:pt x="142" y="99"/>
                  </a:lnTo>
                  <a:lnTo>
                    <a:pt x="136" y="82"/>
                  </a:lnTo>
                  <a:lnTo>
                    <a:pt x="132" y="78"/>
                  </a:lnTo>
                  <a:lnTo>
                    <a:pt x="130" y="77"/>
                  </a:lnTo>
                  <a:lnTo>
                    <a:pt x="127" y="76"/>
                  </a:lnTo>
                  <a:lnTo>
                    <a:pt x="123" y="74"/>
                  </a:lnTo>
                  <a:lnTo>
                    <a:pt x="111" y="66"/>
                  </a:lnTo>
                  <a:lnTo>
                    <a:pt x="105" y="62"/>
                  </a:lnTo>
                  <a:lnTo>
                    <a:pt x="100" y="58"/>
                  </a:lnTo>
                  <a:lnTo>
                    <a:pt x="99" y="55"/>
                  </a:lnTo>
                  <a:lnTo>
                    <a:pt x="86" y="39"/>
                  </a:lnTo>
                  <a:lnTo>
                    <a:pt x="84" y="38"/>
                  </a:lnTo>
                  <a:lnTo>
                    <a:pt x="82" y="37"/>
                  </a:lnTo>
                  <a:lnTo>
                    <a:pt x="80" y="35"/>
                  </a:lnTo>
                  <a:lnTo>
                    <a:pt x="77" y="37"/>
                  </a:lnTo>
                  <a:lnTo>
                    <a:pt x="73" y="38"/>
                  </a:lnTo>
                  <a:lnTo>
                    <a:pt x="69" y="42"/>
                  </a:lnTo>
                  <a:lnTo>
                    <a:pt x="68" y="43"/>
                  </a:lnTo>
                  <a:lnTo>
                    <a:pt x="64" y="42"/>
                  </a:lnTo>
                  <a:lnTo>
                    <a:pt x="60" y="39"/>
                  </a:lnTo>
                  <a:lnTo>
                    <a:pt x="58" y="39"/>
                  </a:lnTo>
                  <a:lnTo>
                    <a:pt x="57" y="38"/>
                  </a:lnTo>
                  <a:lnTo>
                    <a:pt x="53" y="34"/>
                  </a:lnTo>
                  <a:lnTo>
                    <a:pt x="50" y="30"/>
                  </a:lnTo>
                  <a:lnTo>
                    <a:pt x="43" y="18"/>
                  </a:lnTo>
                  <a:lnTo>
                    <a:pt x="37" y="6"/>
                  </a:lnTo>
                  <a:lnTo>
                    <a:pt x="34" y="3"/>
                  </a:lnTo>
                  <a:lnTo>
                    <a:pt x="30" y="2"/>
                  </a:lnTo>
                  <a:lnTo>
                    <a:pt x="27" y="2"/>
                  </a:lnTo>
                  <a:lnTo>
                    <a:pt x="18" y="2"/>
                  </a:lnTo>
                  <a:lnTo>
                    <a:pt x="4" y="0"/>
                  </a:lnTo>
                  <a:lnTo>
                    <a:pt x="2" y="0"/>
                  </a:lnTo>
                  <a:close/>
                  <a:moveTo>
                    <a:pt x="2" y="6"/>
                  </a:moveTo>
                  <a:lnTo>
                    <a:pt x="2" y="6"/>
                  </a:lnTo>
                  <a:close/>
                  <a:moveTo>
                    <a:pt x="135" y="123"/>
                  </a:moveTo>
                  <a:lnTo>
                    <a:pt x="135" y="123"/>
                  </a:lnTo>
                  <a:lnTo>
                    <a:pt x="135" y="124"/>
                  </a:lnTo>
                  <a:lnTo>
                    <a:pt x="135" y="123"/>
                  </a:lnTo>
                  <a:close/>
                  <a:moveTo>
                    <a:pt x="89" y="209"/>
                  </a:moveTo>
                  <a:lnTo>
                    <a:pt x="89" y="209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561919" y="3125205"/>
              <a:ext cx="575728" cy="305135"/>
            </a:xfrm>
            <a:custGeom>
              <a:avLst/>
              <a:gdLst>
                <a:gd name="T0" fmla="*/ 0 w 266"/>
                <a:gd name="T1" fmla="*/ 2147483647 h 140"/>
                <a:gd name="T2" fmla="*/ 2147483647 w 266"/>
                <a:gd name="T3" fmla="*/ 2147483647 h 140"/>
                <a:gd name="T4" fmla="*/ 2147483647 w 266"/>
                <a:gd name="T5" fmla="*/ 2147483647 h 140"/>
                <a:gd name="T6" fmla="*/ 2147483647 w 266"/>
                <a:gd name="T7" fmla="*/ 2147483647 h 140"/>
                <a:gd name="T8" fmla="*/ 2147483647 w 266"/>
                <a:gd name="T9" fmla="*/ 2147483647 h 140"/>
                <a:gd name="T10" fmla="*/ 2147483647 w 266"/>
                <a:gd name="T11" fmla="*/ 2147483647 h 140"/>
                <a:gd name="T12" fmla="*/ 2147483647 w 266"/>
                <a:gd name="T13" fmla="*/ 2147483647 h 140"/>
                <a:gd name="T14" fmla="*/ 2147483647 w 266"/>
                <a:gd name="T15" fmla="*/ 2147483647 h 140"/>
                <a:gd name="T16" fmla="*/ 2147483647 w 266"/>
                <a:gd name="T17" fmla="*/ 2147483647 h 140"/>
                <a:gd name="T18" fmla="*/ 2147483647 w 266"/>
                <a:gd name="T19" fmla="*/ 2147483647 h 140"/>
                <a:gd name="T20" fmla="*/ 2147483647 w 266"/>
                <a:gd name="T21" fmla="*/ 2147483647 h 140"/>
                <a:gd name="T22" fmla="*/ 2147483647 w 266"/>
                <a:gd name="T23" fmla="*/ 2147483647 h 140"/>
                <a:gd name="T24" fmla="*/ 2147483647 w 266"/>
                <a:gd name="T25" fmla="*/ 2147483647 h 140"/>
                <a:gd name="T26" fmla="*/ 2147483647 w 266"/>
                <a:gd name="T27" fmla="*/ 2147483647 h 140"/>
                <a:gd name="T28" fmla="*/ 2147483647 w 266"/>
                <a:gd name="T29" fmla="*/ 2147483647 h 140"/>
                <a:gd name="T30" fmla="*/ 2147483647 w 266"/>
                <a:gd name="T31" fmla="*/ 2147483647 h 140"/>
                <a:gd name="T32" fmla="*/ 2147483647 w 266"/>
                <a:gd name="T33" fmla="*/ 2147483647 h 140"/>
                <a:gd name="T34" fmla="*/ 2147483647 w 266"/>
                <a:gd name="T35" fmla="*/ 2147483647 h 140"/>
                <a:gd name="T36" fmla="*/ 2147483647 w 266"/>
                <a:gd name="T37" fmla="*/ 2147483647 h 140"/>
                <a:gd name="T38" fmla="*/ 2147483647 w 266"/>
                <a:gd name="T39" fmla="*/ 2147483647 h 140"/>
                <a:gd name="T40" fmla="*/ 2147483647 w 266"/>
                <a:gd name="T41" fmla="*/ 2147483647 h 140"/>
                <a:gd name="T42" fmla="*/ 2147483647 w 266"/>
                <a:gd name="T43" fmla="*/ 2147483647 h 140"/>
                <a:gd name="T44" fmla="*/ 2147483647 w 266"/>
                <a:gd name="T45" fmla="*/ 2147483647 h 140"/>
                <a:gd name="T46" fmla="*/ 2147483647 w 266"/>
                <a:gd name="T47" fmla="*/ 2147483647 h 140"/>
                <a:gd name="T48" fmla="*/ 2147483647 w 266"/>
                <a:gd name="T49" fmla="*/ 2147483647 h 140"/>
                <a:gd name="T50" fmla="*/ 2147483647 w 266"/>
                <a:gd name="T51" fmla="*/ 2147483647 h 140"/>
                <a:gd name="T52" fmla="*/ 2147483647 w 266"/>
                <a:gd name="T53" fmla="*/ 2147483647 h 140"/>
                <a:gd name="T54" fmla="*/ 2147483647 w 266"/>
                <a:gd name="T55" fmla="*/ 2147483647 h 140"/>
                <a:gd name="T56" fmla="*/ 2147483647 w 266"/>
                <a:gd name="T57" fmla="*/ 2147483647 h 140"/>
                <a:gd name="T58" fmla="*/ 2147483647 w 266"/>
                <a:gd name="T59" fmla="*/ 2147483647 h 140"/>
                <a:gd name="T60" fmla="*/ 2147483647 w 266"/>
                <a:gd name="T61" fmla="*/ 2147483647 h 140"/>
                <a:gd name="T62" fmla="*/ 2147483647 w 266"/>
                <a:gd name="T63" fmla="*/ 2147483647 h 140"/>
                <a:gd name="T64" fmla="*/ 2147483647 w 266"/>
                <a:gd name="T65" fmla="*/ 2147483647 h 140"/>
                <a:gd name="T66" fmla="*/ 2147483647 w 266"/>
                <a:gd name="T67" fmla="*/ 2147483647 h 140"/>
                <a:gd name="T68" fmla="*/ 2147483647 w 266"/>
                <a:gd name="T69" fmla="*/ 2147483647 h 140"/>
                <a:gd name="T70" fmla="*/ 2147483647 w 266"/>
                <a:gd name="T71" fmla="*/ 2147483647 h 140"/>
                <a:gd name="T72" fmla="*/ 2147483647 w 266"/>
                <a:gd name="T73" fmla="*/ 2147483647 h 140"/>
                <a:gd name="T74" fmla="*/ 2147483647 w 266"/>
                <a:gd name="T75" fmla="*/ 2147483647 h 140"/>
                <a:gd name="T76" fmla="*/ 2147483647 w 266"/>
                <a:gd name="T77" fmla="*/ 2147483647 h 140"/>
                <a:gd name="T78" fmla="*/ 2147483647 w 266"/>
                <a:gd name="T79" fmla="*/ 2147483647 h 140"/>
                <a:gd name="T80" fmla="*/ 2147483647 w 266"/>
                <a:gd name="T81" fmla="*/ 2147483647 h 140"/>
                <a:gd name="T82" fmla="*/ 2147483647 w 266"/>
                <a:gd name="T83" fmla="*/ 2147483647 h 140"/>
                <a:gd name="T84" fmla="*/ 2147483647 w 266"/>
                <a:gd name="T85" fmla="*/ 2147483647 h 140"/>
                <a:gd name="T86" fmla="*/ 2147483647 w 266"/>
                <a:gd name="T87" fmla="*/ 2147483647 h 140"/>
                <a:gd name="T88" fmla="*/ 2147483647 w 266"/>
                <a:gd name="T89" fmla="*/ 2147483647 h 140"/>
                <a:gd name="T90" fmla="*/ 2147483647 w 266"/>
                <a:gd name="T91" fmla="*/ 2147483647 h 140"/>
                <a:gd name="T92" fmla="*/ 2147483647 w 266"/>
                <a:gd name="T93" fmla="*/ 2147483647 h 140"/>
                <a:gd name="T94" fmla="*/ 2147483647 w 266"/>
                <a:gd name="T95" fmla="*/ 2147483647 h 140"/>
                <a:gd name="T96" fmla="*/ 2147483647 w 266"/>
                <a:gd name="T97" fmla="*/ 2147483647 h 140"/>
                <a:gd name="T98" fmla="*/ 2147483647 w 266"/>
                <a:gd name="T99" fmla="*/ 2147483647 h 140"/>
                <a:gd name="T100" fmla="*/ 2147483647 w 266"/>
                <a:gd name="T101" fmla="*/ 2147483647 h 140"/>
                <a:gd name="T102" fmla="*/ 2147483647 w 266"/>
                <a:gd name="T103" fmla="*/ 2147483647 h 140"/>
                <a:gd name="T104" fmla="*/ 2147483647 w 266"/>
                <a:gd name="T105" fmla="*/ 2147483647 h 140"/>
                <a:gd name="T106" fmla="*/ 2147483647 w 266"/>
                <a:gd name="T107" fmla="*/ 2147483647 h 140"/>
                <a:gd name="T108" fmla="*/ 2147483647 w 266"/>
                <a:gd name="T109" fmla="*/ 2147483647 h 140"/>
                <a:gd name="T110" fmla="*/ 2147483647 w 266"/>
                <a:gd name="T111" fmla="*/ 0 h 1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66"/>
                <a:gd name="T169" fmla="*/ 0 h 140"/>
                <a:gd name="T170" fmla="*/ 266 w 266"/>
                <a:gd name="T171" fmla="*/ 140 h 1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66" h="140">
                  <a:moveTo>
                    <a:pt x="1" y="1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9" y="16"/>
                  </a:lnTo>
                  <a:lnTo>
                    <a:pt x="11" y="18"/>
                  </a:lnTo>
                  <a:lnTo>
                    <a:pt x="12" y="18"/>
                  </a:lnTo>
                  <a:lnTo>
                    <a:pt x="15" y="17"/>
                  </a:lnTo>
                  <a:lnTo>
                    <a:pt x="13" y="18"/>
                  </a:lnTo>
                  <a:lnTo>
                    <a:pt x="17" y="18"/>
                  </a:lnTo>
                  <a:lnTo>
                    <a:pt x="19" y="20"/>
                  </a:lnTo>
                  <a:lnTo>
                    <a:pt x="24" y="25"/>
                  </a:lnTo>
                  <a:lnTo>
                    <a:pt x="27" y="29"/>
                  </a:lnTo>
                  <a:lnTo>
                    <a:pt x="29" y="36"/>
                  </a:lnTo>
                  <a:lnTo>
                    <a:pt x="29" y="37"/>
                  </a:lnTo>
                  <a:lnTo>
                    <a:pt x="31" y="39"/>
                  </a:lnTo>
                  <a:lnTo>
                    <a:pt x="32" y="41"/>
                  </a:lnTo>
                  <a:lnTo>
                    <a:pt x="35" y="41"/>
                  </a:lnTo>
                  <a:lnTo>
                    <a:pt x="33" y="41"/>
                  </a:lnTo>
                  <a:lnTo>
                    <a:pt x="38" y="43"/>
                  </a:lnTo>
                  <a:lnTo>
                    <a:pt x="39" y="43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8" y="44"/>
                  </a:lnTo>
                  <a:lnTo>
                    <a:pt x="50" y="44"/>
                  </a:lnTo>
                  <a:lnTo>
                    <a:pt x="58" y="45"/>
                  </a:lnTo>
                  <a:lnTo>
                    <a:pt x="59" y="45"/>
                  </a:lnTo>
                  <a:lnTo>
                    <a:pt x="60" y="47"/>
                  </a:lnTo>
                  <a:lnTo>
                    <a:pt x="63" y="51"/>
                  </a:lnTo>
                  <a:lnTo>
                    <a:pt x="66" y="53"/>
                  </a:lnTo>
                  <a:lnTo>
                    <a:pt x="66" y="55"/>
                  </a:lnTo>
                  <a:lnTo>
                    <a:pt x="70" y="70"/>
                  </a:lnTo>
                  <a:lnTo>
                    <a:pt x="70" y="71"/>
                  </a:lnTo>
                  <a:lnTo>
                    <a:pt x="71" y="72"/>
                  </a:lnTo>
                  <a:lnTo>
                    <a:pt x="74" y="74"/>
                  </a:lnTo>
                  <a:lnTo>
                    <a:pt x="77" y="75"/>
                  </a:lnTo>
                  <a:lnTo>
                    <a:pt x="79" y="75"/>
                  </a:lnTo>
                  <a:lnTo>
                    <a:pt x="86" y="74"/>
                  </a:lnTo>
                  <a:lnTo>
                    <a:pt x="93" y="74"/>
                  </a:lnTo>
                  <a:lnTo>
                    <a:pt x="99" y="74"/>
                  </a:lnTo>
                  <a:lnTo>
                    <a:pt x="105" y="76"/>
                  </a:lnTo>
                  <a:lnTo>
                    <a:pt x="110" y="83"/>
                  </a:lnTo>
                  <a:lnTo>
                    <a:pt x="113" y="86"/>
                  </a:lnTo>
                  <a:lnTo>
                    <a:pt x="116" y="88"/>
                  </a:lnTo>
                  <a:lnTo>
                    <a:pt x="118" y="90"/>
                  </a:lnTo>
                  <a:lnTo>
                    <a:pt x="125" y="90"/>
                  </a:lnTo>
                  <a:lnTo>
                    <a:pt x="132" y="90"/>
                  </a:lnTo>
                  <a:lnTo>
                    <a:pt x="137" y="91"/>
                  </a:lnTo>
                  <a:lnTo>
                    <a:pt x="143" y="95"/>
                  </a:lnTo>
                  <a:lnTo>
                    <a:pt x="151" y="99"/>
                  </a:lnTo>
                  <a:lnTo>
                    <a:pt x="155" y="103"/>
                  </a:lnTo>
                  <a:lnTo>
                    <a:pt x="157" y="107"/>
                  </a:lnTo>
                  <a:lnTo>
                    <a:pt x="159" y="111"/>
                  </a:lnTo>
                  <a:lnTo>
                    <a:pt x="161" y="114"/>
                  </a:lnTo>
                  <a:lnTo>
                    <a:pt x="160" y="113"/>
                  </a:lnTo>
                  <a:lnTo>
                    <a:pt x="170" y="125"/>
                  </a:lnTo>
                  <a:lnTo>
                    <a:pt x="174" y="128"/>
                  </a:lnTo>
                  <a:lnTo>
                    <a:pt x="178" y="129"/>
                  </a:lnTo>
                  <a:lnTo>
                    <a:pt x="182" y="130"/>
                  </a:lnTo>
                  <a:lnTo>
                    <a:pt x="186" y="130"/>
                  </a:lnTo>
                  <a:lnTo>
                    <a:pt x="192" y="130"/>
                  </a:lnTo>
                  <a:lnTo>
                    <a:pt x="198" y="132"/>
                  </a:lnTo>
                  <a:lnTo>
                    <a:pt x="200" y="133"/>
                  </a:lnTo>
                  <a:lnTo>
                    <a:pt x="205" y="133"/>
                  </a:lnTo>
                  <a:lnTo>
                    <a:pt x="203" y="133"/>
                  </a:lnTo>
                  <a:lnTo>
                    <a:pt x="211" y="133"/>
                  </a:lnTo>
                  <a:lnTo>
                    <a:pt x="219" y="136"/>
                  </a:lnTo>
                  <a:lnTo>
                    <a:pt x="222" y="136"/>
                  </a:lnTo>
                  <a:lnTo>
                    <a:pt x="226" y="137"/>
                  </a:lnTo>
                  <a:lnTo>
                    <a:pt x="237" y="136"/>
                  </a:lnTo>
                  <a:lnTo>
                    <a:pt x="249" y="137"/>
                  </a:lnTo>
                  <a:lnTo>
                    <a:pt x="257" y="138"/>
                  </a:lnTo>
                  <a:lnTo>
                    <a:pt x="258" y="138"/>
                  </a:lnTo>
                  <a:lnTo>
                    <a:pt x="261" y="138"/>
                  </a:lnTo>
                  <a:lnTo>
                    <a:pt x="264" y="140"/>
                  </a:lnTo>
                  <a:lnTo>
                    <a:pt x="265" y="138"/>
                  </a:lnTo>
                  <a:lnTo>
                    <a:pt x="266" y="137"/>
                  </a:lnTo>
                  <a:lnTo>
                    <a:pt x="265" y="136"/>
                  </a:lnTo>
                  <a:lnTo>
                    <a:pt x="264" y="134"/>
                  </a:lnTo>
                  <a:lnTo>
                    <a:pt x="261" y="133"/>
                  </a:lnTo>
                  <a:lnTo>
                    <a:pt x="260" y="133"/>
                  </a:lnTo>
                  <a:lnTo>
                    <a:pt x="257" y="133"/>
                  </a:lnTo>
                  <a:lnTo>
                    <a:pt x="250" y="132"/>
                  </a:lnTo>
                  <a:lnTo>
                    <a:pt x="238" y="130"/>
                  </a:lnTo>
                  <a:lnTo>
                    <a:pt x="225" y="132"/>
                  </a:lnTo>
                  <a:lnTo>
                    <a:pt x="222" y="130"/>
                  </a:lnTo>
                  <a:lnTo>
                    <a:pt x="218" y="129"/>
                  </a:lnTo>
                  <a:lnTo>
                    <a:pt x="213" y="128"/>
                  </a:lnTo>
                  <a:lnTo>
                    <a:pt x="207" y="126"/>
                  </a:lnTo>
                  <a:lnTo>
                    <a:pt x="202" y="128"/>
                  </a:lnTo>
                  <a:lnTo>
                    <a:pt x="200" y="128"/>
                  </a:lnTo>
                  <a:lnTo>
                    <a:pt x="194" y="125"/>
                  </a:lnTo>
                  <a:lnTo>
                    <a:pt x="186" y="125"/>
                  </a:lnTo>
                  <a:lnTo>
                    <a:pt x="179" y="125"/>
                  </a:lnTo>
                  <a:lnTo>
                    <a:pt x="176" y="123"/>
                  </a:lnTo>
                  <a:lnTo>
                    <a:pt x="175" y="121"/>
                  </a:lnTo>
                  <a:lnTo>
                    <a:pt x="164" y="110"/>
                  </a:lnTo>
                  <a:lnTo>
                    <a:pt x="164" y="109"/>
                  </a:lnTo>
                  <a:lnTo>
                    <a:pt x="163" y="106"/>
                  </a:lnTo>
                  <a:lnTo>
                    <a:pt x="161" y="103"/>
                  </a:lnTo>
                  <a:lnTo>
                    <a:pt x="160" y="101"/>
                  </a:lnTo>
                  <a:lnTo>
                    <a:pt x="153" y="95"/>
                  </a:lnTo>
                  <a:lnTo>
                    <a:pt x="145" y="90"/>
                  </a:lnTo>
                  <a:lnTo>
                    <a:pt x="140" y="87"/>
                  </a:lnTo>
                  <a:lnTo>
                    <a:pt x="137" y="84"/>
                  </a:lnTo>
                  <a:lnTo>
                    <a:pt x="133" y="84"/>
                  </a:lnTo>
                  <a:lnTo>
                    <a:pt x="124" y="84"/>
                  </a:lnTo>
                  <a:lnTo>
                    <a:pt x="120" y="84"/>
                  </a:lnTo>
                  <a:lnTo>
                    <a:pt x="118" y="83"/>
                  </a:lnTo>
                  <a:lnTo>
                    <a:pt x="114" y="79"/>
                  </a:lnTo>
                  <a:lnTo>
                    <a:pt x="108" y="72"/>
                  </a:lnTo>
                  <a:lnTo>
                    <a:pt x="105" y="70"/>
                  </a:lnTo>
                  <a:lnTo>
                    <a:pt x="101" y="68"/>
                  </a:lnTo>
                  <a:lnTo>
                    <a:pt x="91" y="68"/>
                  </a:lnTo>
                  <a:lnTo>
                    <a:pt x="79" y="70"/>
                  </a:lnTo>
                  <a:lnTo>
                    <a:pt x="77" y="70"/>
                  </a:lnTo>
                  <a:lnTo>
                    <a:pt x="75" y="68"/>
                  </a:lnTo>
                  <a:lnTo>
                    <a:pt x="71" y="52"/>
                  </a:lnTo>
                  <a:lnTo>
                    <a:pt x="70" y="51"/>
                  </a:lnTo>
                  <a:lnTo>
                    <a:pt x="69" y="48"/>
                  </a:lnTo>
                  <a:lnTo>
                    <a:pt x="64" y="43"/>
                  </a:lnTo>
                  <a:lnTo>
                    <a:pt x="63" y="43"/>
                  </a:lnTo>
                  <a:lnTo>
                    <a:pt x="63" y="41"/>
                  </a:lnTo>
                  <a:lnTo>
                    <a:pt x="59" y="40"/>
                  </a:lnTo>
                  <a:lnTo>
                    <a:pt x="50" y="39"/>
                  </a:lnTo>
                  <a:lnTo>
                    <a:pt x="48" y="39"/>
                  </a:lnTo>
                  <a:lnTo>
                    <a:pt x="44" y="39"/>
                  </a:lnTo>
                  <a:lnTo>
                    <a:pt x="40" y="37"/>
                  </a:lnTo>
                  <a:lnTo>
                    <a:pt x="39" y="37"/>
                  </a:lnTo>
                  <a:lnTo>
                    <a:pt x="36" y="36"/>
                  </a:lnTo>
                  <a:lnTo>
                    <a:pt x="35" y="35"/>
                  </a:lnTo>
                  <a:lnTo>
                    <a:pt x="33" y="33"/>
                  </a:lnTo>
                  <a:lnTo>
                    <a:pt x="32" y="29"/>
                  </a:lnTo>
                  <a:lnTo>
                    <a:pt x="31" y="25"/>
                  </a:lnTo>
                  <a:lnTo>
                    <a:pt x="28" y="21"/>
                  </a:lnTo>
                  <a:lnTo>
                    <a:pt x="24" y="17"/>
                  </a:lnTo>
                  <a:lnTo>
                    <a:pt x="23" y="14"/>
                  </a:lnTo>
                  <a:lnTo>
                    <a:pt x="20" y="13"/>
                  </a:lnTo>
                  <a:lnTo>
                    <a:pt x="17" y="13"/>
                  </a:lnTo>
                  <a:lnTo>
                    <a:pt x="13" y="13"/>
                  </a:lnTo>
                  <a:lnTo>
                    <a:pt x="4" y="1"/>
                  </a:lnTo>
                  <a:lnTo>
                    <a:pt x="3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39" name="Freeform 38"/>
            <p:cNvSpPr>
              <a:spLocks noEditPoints="1"/>
            </p:cNvSpPr>
            <p:nvPr/>
          </p:nvSpPr>
          <p:spPr bwMode="auto">
            <a:xfrm>
              <a:off x="3127789" y="3375484"/>
              <a:ext cx="703886" cy="190282"/>
            </a:xfrm>
            <a:custGeom>
              <a:avLst/>
              <a:gdLst>
                <a:gd name="T0" fmla="*/ 2147483647 w 325"/>
                <a:gd name="T1" fmla="*/ 2147483647 h 87"/>
                <a:gd name="T2" fmla="*/ 2147483647 w 325"/>
                <a:gd name="T3" fmla="*/ 2147483647 h 87"/>
                <a:gd name="T4" fmla="*/ 2147483647 w 325"/>
                <a:gd name="T5" fmla="*/ 2147483647 h 87"/>
                <a:gd name="T6" fmla="*/ 2147483647 w 325"/>
                <a:gd name="T7" fmla="*/ 2147483647 h 87"/>
                <a:gd name="T8" fmla="*/ 2147483647 w 325"/>
                <a:gd name="T9" fmla="*/ 2147483647 h 87"/>
                <a:gd name="T10" fmla="*/ 2147483647 w 325"/>
                <a:gd name="T11" fmla="*/ 2147483647 h 87"/>
                <a:gd name="T12" fmla="*/ 2147483647 w 325"/>
                <a:gd name="T13" fmla="*/ 2147483647 h 87"/>
                <a:gd name="T14" fmla="*/ 2147483647 w 325"/>
                <a:gd name="T15" fmla="*/ 2147483647 h 87"/>
                <a:gd name="T16" fmla="*/ 2147483647 w 325"/>
                <a:gd name="T17" fmla="*/ 2147483647 h 87"/>
                <a:gd name="T18" fmla="*/ 2147483647 w 325"/>
                <a:gd name="T19" fmla="*/ 2147483647 h 87"/>
                <a:gd name="T20" fmla="*/ 2147483647 w 325"/>
                <a:gd name="T21" fmla="*/ 2147483647 h 87"/>
                <a:gd name="T22" fmla="*/ 2147483647 w 325"/>
                <a:gd name="T23" fmla="*/ 2147483647 h 87"/>
                <a:gd name="T24" fmla="*/ 2147483647 w 325"/>
                <a:gd name="T25" fmla="*/ 2147483647 h 87"/>
                <a:gd name="T26" fmla="*/ 2147483647 w 325"/>
                <a:gd name="T27" fmla="*/ 2147483647 h 87"/>
                <a:gd name="T28" fmla="*/ 2147483647 w 325"/>
                <a:gd name="T29" fmla="*/ 2147483647 h 87"/>
                <a:gd name="T30" fmla="*/ 2147483647 w 325"/>
                <a:gd name="T31" fmla="*/ 2147483647 h 87"/>
                <a:gd name="T32" fmla="*/ 2147483647 w 325"/>
                <a:gd name="T33" fmla="*/ 2147483647 h 87"/>
                <a:gd name="T34" fmla="*/ 2147483647 w 325"/>
                <a:gd name="T35" fmla="*/ 2147483647 h 87"/>
                <a:gd name="T36" fmla="*/ 2147483647 w 325"/>
                <a:gd name="T37" fmla="*/ 2147483647 h 87"/>
                <a:gd name="T38" fmla="*/ 2147483647 w 325"/>
                <a:gd name="T39" fmla="*/ 2147483647 h 87"/>
                <a:gd name="T40" fmla="*/ 2147483647 w 325"/>
                <a:gd name="T41" fmla="*/ 2147483647 h 87"/>
                <a:gd name="T42" fmla="*/ 2147483647 w 325"/>
                <a:gd name="T43" fmla="*/ 2147483647 h 87"/>
                <a:gd name="T44" fmla="*/ 2147483647 w 325"/>
                <a:gd name="T45" fmla="*/ 2147483647 h 87"/>
                <a:gd name="T46" fmla="*/ 2147483647 w 325"/>
                <a:gd name="T47" fmla="*/ 2147483647 h 87"/>
                <a:gd name="T48" fmla="*/ 2147483647 w 325"/>
                <a:gd name="T49" fmla="*/ 2147483647 h 87"/>
                <a:gd name="T50" fmla="*/ 2147483647 w 325"/>
                <a:gd name="T51" fmla="*/ 2147483647 h 87"/>
                <a:gd name="T52" fmla="*/ 2147483647 w 325"/>
                <a:gd name="T53" fmla="*/ 2147483647 h 87"/>
                <a:gd name="T54" fmla="*/ 2147483647 w 325"/>
                <a:gd name="T55" fmla="*/ 2147483647 h 87"/>
                <a:gd name="T56" fmla="*/ 2147483647 w 325"/>
                <a:gd name="T57" fmla="*/ 2147483647 h 87"/>
                <a:gd name="T58" fmla="*/ 2147483647 w 325"/>
                <a:gd name="T59" fmla="*/ 2147483647 h 87"/>
                <a:gd name="T60" fmla="*/ 2147483647 w 325"/>
                <a:gd name="T61" fmla="*/ 2147483647 h 87"/>
                <a:gd name="T62" fmla="*/ 2147483647 w 325"/>
                <a:gd name="T63" fmla="*/ 2147483647 h 87"/>
                <a:gd name="T64" fmla="*/ 2147483647 w 325"/>
                <a:gd name="T65" fmla="*/ 2147483647 h 87"/>
                <a:gd name="T66" fmla="*/ 2147483647 w 325"/>
                <a:gd name="T67" fmla="*/ 2147483647 h 87"/>
                <a:gd name="T68" fmla="*/ 2147483647 w 325"/>
                <a:gd name="T69" fmla="*/ 2147483647 h 87"/>
                <a:gd name="T70" fmla="*/ 2147483647 w 325"/>
                <a:gd name="T71" fmla="*/ 2147483647 h 87"/>
                <a:gd name="T72" fmla="*/ 2147483647 w 325"/>
                <a:gd name="T73" fmla="*/ 2147483647 h 87"/>
                <a:gd name="T74" fmla="*/ 2147483647 w 325"/>
                <a:gd name="T75" fmla="*/ 2147483647 h 87"/>
                <a:gd name="T76" fmla="*/ 2147483647 w 325"/>
                <a:gd name="T77" fmla="*/ 2147483647 h 87"/>
                <a:gd name="T78" fmla="*/ 2147483647 w 325"/>
                <a:gd name="T79" fmla="*/ 2147483647 h 87"/>
                <a:gd name="T80" fmla="*/ 2147483647 w 325"/>
                <a:gd name="T81" fmla="*/ 2147483647 h 87"/>
                <a:gd name="T82" fmla="*/ 2147483647 w 325"/>
                <a:gd name="T83" fmla="*/ 2147483647 h 87"/>
                <a:gd name="T84" fmla="*/ 2147483647 w 325"/>
                <a:gd name="T85" fmla="*/ 2147483647 h 87"/>
                <a:gd name="T86" fmla="*/ 2147483647 w 325"/>
                <a:gd name="T87" fmla="*/ 2147483647 h 87"/>
                <a:gd name="T88" fmla="*/ 2147483647 w 325"/>
                <a:gd name="T89" fmla="*/ 2147483647 h 87"/>
                <a:gd name="T90" fmla="*/ 2147483647 w 325"/>
                <a:gd name="T91" fmla="*/ 2147483647 h 87"/>
                <a:gd name="T92" fmla="*/ 2147483647 w 325"/>
                <a:gd name="T93" fmla="*/ 2147483647 h 87"/>
                <a:gd name="T94" fmla="*/ 2147483647 w 325"/>
                <a:gd name="T95" fmla="*/ 2147483647 h 87"/>
                <a:gd name="T96" fmla="*/ 2147483647 w 325"/>
                <a:gd name="T97" fmla="*/ 2147483647 h 87"/>
                <a:gd name="T98" fmla="*/ 2147483647 w 325"/>
                <a:gd name="T99" fmla="*/ 2147483647 h 87"/>
                <a:gd name="T100" fmla="*/ 2147483647 w 325"/>
                <a:gd name="T101" fmla="*/ 2147483647 h 87"/>
                <a:gd name="T102" fmla="*/ 2147483647 w 325"/>
                <a:gd name="T103" fmla="*/ 2147483647 h 87"/>
                <a:gd name="T104" fmla="*/ 2147483647 w 325"/>
                <a:gd name="T105" fmla="*/ 0 h 87"/>
                <a:gd name="T106" fmla="*/ 2147483647 w 325"/>
                <a:gd name="T107" fmla="*/ 2147483647 h 87"/>
                <a:gd name="T108" fmla="*/ 2147483647 w 325"/>
                <a:gd name="T109" fmla="*/ 2147483647 h 87"/>
                <a:gd name="T110" fmla="*/ 2147483647 w 325"/>
                <a:gd name="T111" fmla="*/ 2147483647 h 87"/>
                <a:gd name="T112" fmla="*/ 2147483647 w 325"/>
                <a:gd name="T113" fmla="*/ 2147483647 h 87"/>
                <a:gd name="T114" fmla="*/ 2147483647 w 325"/>
                <a:gd name="T115" fmla="*/ 2147483647 h 87"/>
                <a:gd name="T116" fmla="*/ 2147483647 w 325"/>
                <a:gd name="T117" fmla="*/ 2147483647 h 87"/>
                <a:gd name="T118" fmla="*/ 2147483647 w 325"/>
                <a:gd name="T119" fmla="*/ 2147483647 h 8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25"/>
                <a:gd name="T181" fmla="*/ 0 h 87"/>
                <a:gd name="T182" fmla="*/ 325 w 325"/>
                <a:gd name="T183" fmla="*/ 87 h 8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25" h="87">
                  <a:moveTo>
                    <a:pt x="27" y="4"/>
                  </a:moveTo>
                  <a:lnTo>
                    <a:pt x="27" y="4"/>
                  </a:lnTo>
                  <a:lnTo>
                    <a:pt x="27" y="3"/>
                  </a:lnTo>
                  <a:lnTo>
                    <a:pt x="23" y="6"/>
                  </a:lnTo>
                  <a:lnTo>
                    <a:pt x="22" y="7"/>
                  </a:lnTo>
                  <a:lnTo>
                    <a:pt x="16" y="13"/>
                  </a:lnTo>
                  <a:lnTo>
                    <a:pt x="11" y="17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1" y="25"/>
                  </a:lnTo>
                  <a:lnTo>
                    <a:pt x="3" y="25"/>
                  </a:lnTo>
                  <a:lnTo>
                    <a:pt x="14" y="21"/>
                  </a:lnTo>
                  <a:lnTo>
                    <a:pt x="18" y="18"/>
                  </a:lnTo>
                  <a:lnTo>
                    <a:pt x="20" y="15"/>
                  </a:lnTo>
                  <a:lnTo>
                    <a:pt x="26" y="11"/>
                  </a:lnTo>
                  <a:lnTo>
                    <a:pt x="27" y="10"/>
                  </a:lnTo>
                  <a:lnTo>
                    <a:pt x="28" y="8"/>
                  </a:lnTo>
                  <a:lnTo>
                    <a:pt x="30" y="8"/>
                  </a:lnTo>
                  <a:lnTo>
                    <a:pt x="34" y="6"/>
                  </a:lnTo>
                  <a:lnTo>
                    <a:pt x="36" y="6"/>
                  </a:lnTo>
                  <a:lnTo>
                    <a:pt x="40" y="6"/>
                  </a:lnTo>
                  <a:lnTo>
                    <a:pt x="45" y="7"/>
                  </a:lnTo>
                  <a:lnTo>
                    <a:pt x="53" y="13"/>
                  </a:lnTo>
                  <a:lnTo>
                    <a:pt x="58" y="17"/>
                  </a:lnTo>
                  <a:lnTo>
                    <a:pt x="62" y="18"/>
                  </a:lnTo>
                  <a:lnTo>
                    <a:pt x="65" y="19"/>
                  </a:lnTo>
                  <a:lnTo>
                    <a:pt x="67" y="21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82" y="31"/>
                  </a:lnTo>
                  <a:lnTo>
                    <a:pt x="86" y="34"/>
                  </a:lnTo>
                  <a:lnTo>
                    <a:pt x="89" y="38"/>
                  </a:lnTo>
                  <a:lnTo>
                    <a:pt x="90" y="41"/>
                  </a:lnTo>
                  <a:lnTo>
                    <a:pt x="92" y="45"/>
                  </a:lnTo>
                  <a:lnTo>
                    <a:pt x="92" y="46"/>
                  </a:lnTo>
                  <a:lnTo>
                    <a:pt x="93" y="50"/>
                  </a:lnTo>
                  <a:lnTo>
                    <a:pt x="94" y="52"/>
                  </a:lnTo>
                  <a:lnTo>
                    <a:pt x="97" y="54"/>
                  </a:lnTo>
                  <a:lnTo>
                    <a:pt x="102" y="64"/>
                  </a:lnTo>
                  <a:lnTo>
                    <a:pt x="105" y="65"/>
                  </a:lnTo>
                  <a:lnTo>
                    <a:pt x="108" y="68"/>
                  </a:lnTo>
                  <a:lnTo>
                    <a:pt x="113" y="70"/>
                  </a:lnTo>
                  <a:lnTo>
                    <a:pt x="119" y="70"/>
                  </a:lnTo>
                  <a:lnTo>
                    <a:pt x="125" y="69"/>
                  </a:lnTo>
                  <a:lnTo>
                    <a:pt x="129" y="64"/>
                  </a:lnTo>
                  <a:lnTo>
                    <a:pt x="132" y="62"/>
                  </a:lnTo>
                  <a:lnTo>
                    <a:pt x="135" y="60"/>
                  </a:lnTo>
                  <a:lnTo>
                    <a:pt x="139" y="58"/>
                  </a:lnTo>
                  <a:lnTo>
                    <a:pt x="143" y="58"/>
                  </a:lnTo>
                  <a:lnTo>
                    <a:pt x="144" y="58"/>
                  </a:lnTo>
                  <a:lnTo>
                    <a:pt x="146" y="58"/>
                  </a:lnTo>
                  <a:lnTo>
                    <a:pt x="150" y="60"/>
                  </a:lnTo>
                  <a:lnTo>
                    <a:pt x="151" y="61"/>
                  </a:lnTo>
                  <a:lnTo>
                    <a:pt x="156" y="64"/>
                  </a:lnTo>
                  <a:lnTo>
                    <a:pt x="158" y="65"/>
                  </a:lnTo>
                  <a:lnTo>
                    <a:pt x="158" y="68"/>
                  </a:lnTo>
                  <a:lnTo>
                    <a:pt x="158" y="70"/>
                  </a:lnTo>
                  <a:lnTo>
                    <a:pt x="159" y="70"/>
                  </a:lnTo>
                  <a:lnTo>
                    <a:pt x="159" y="72"/>
                  </a:lnTo>
                  <a:lnTo>
                    <a:pt x="160" y="76"/>
                  </a:lnTo>
                  <a:lnTo>
                    <a:pt x="160" y="77"/>
                  </a:lnTo>
                  <a:lnTo>
                    <a:pt x="162" y="78"/>
                  </a:lnTo>
                  <a:lnTo>
                    <a:pt x="162" y="80"/>
                  </a:lnTo>
                  <a:lnTo>
                    <a:pt x="164" y="81"/>
                  </a:lnTo>
                  <a:lnTo>
                    <a:pt x="170" y="81"/>
                  </a:lnTo>
                  <a:lnTo>
                    <a:pt x="175" y="83"/>
                  </a:lnTo>
                  <a:lnTo>
                    <a:pt x="189" y="83"/>
                  </a:lnTo>
                  <a:lnTo>
                    <a:pt x="203" y="84"/>
                  </a:lnTo>
                  <a:lnTo>
                    <a:pt x="205" y="85"/>
                  </a:lnTo>
                  <a:lnTo>
                    <a:pt x="206" y="85"/>
                  </a:lnTo>
                  <a:lnTo>
                    <a:pt x="207" y="85"/>
                  </a:lnTo>
                  <a:lnTo>
                    <a:pt x="216" y="87"/>
                  </a:lnTo>
                  <a:lnTo>
                    <a:pt x="221" y="85"/>
                  </a:lnTo>
                  <a:lnTo>
                    <a:pt x="225" y="83"/>
                  </a:lnTo>
                  <a:lnTo>
                    <a:pt x="228" y="81"/>
                  </a:lnTo>
                  <a:lnTo>
                    <a:pt x="229" y="80"/>
                  </a:lnTo>
                  <a:lnTo>
                    <a:pt x="232" y="77"/>
                  </a:lnTo>
                  <a:lnTo>
                    <a:pt x="234" y="76"/>
                  </a:lnTo>
                  <a:lnTo>
                    <a:pt x="237" y="76"/>
                  </a:lnTo>
                  <a:lnTo>
                    <a:pt x="240" y="76"/>
                  </a:lnTo>
                  <a:lnTo>
                    <a:pt x="256" y="78"/>
                  </a:lnTo>
                  <a:lnTo>
                    <a:pt x="260" y="80"/>
                  </a:lnTo>
                  <a:lnTo>
                    <a:pt x="263" y="81"/>
                  </a:lnTo>
                  <a:lnTo>
                    <a:pt x="264" y="84"/>
                  </a:lnTo>
                  <a:lnTo>
                    <a:pt x="267" y="84"/>
                  </a:lnTo>
                  <a:lnTo>
                    <a:pt x="265" y="84"/>
                  </a:lnTo>
                  <a:lnTo>
                    <a:pt x="272" y="85"/>
                  </a:lnTo>
                  <a:lnTo>
                    <a:pt x="279" y="85"/>
                  </a:lnTo>
                  <a:lnTo>
                    <a:pt x="287" y="85"/>
                  </a:lnTo>
                  <a:lnTo>
                    <a:pt x="295" y="84"/>
                  </a:lnTo>
                  <a:lnTo>
                    <a:pt x="300" y="83"/>
                  </a:lnTo>
                  <a:lnTo>
                    <a:pt x="304" y="81"/>
                  </a:lnTo>
                  <a:lnTo>
                    <a:pt x="311" y="77"/>
                  </a:lnTo>
                  <a:lnTo>
                    <a:pt x="314" y="76"/>
                  </a:lnTo>
                  <a:lnTo>
                    <a:pt x="317" y="76"/>
                  </a:lnTo>
                  <a:lnTo>
                    <a:pt x="319" y="78"/>
                  </a:lnTo>
                  <a:lnTo>
                    <a:pt x="322" y="78"/>
                  </a:lnTo>
                  <a:lnTo>
                    <a:pt x="323" y="78"/>
                  </a:lnTo>
                  <a:lnTo>
                    <a:pt x="325" y="76"/>
                  </a:lnTo>
                  <a:lnTo>
                    <a:pt x="323" y="74"/>
                  </a:lnTo>
                  <a:lnTo>
                    <a:pt x="321" y="73"/>
                  </a:lnTo>
                  <a:lnTo>
                    <a:pt x="318" y="72"/>
                  </a:lnTo>
                  <a:lnTo>
                    <a:pt x="314" y="72"/>
                  </a:lnTo>
                  <a:lnTo>
                    <a:pt x="308" y="73"/>
                  </a:lnTo>
                  <a:lnTo>
                    <a:pt x="302" y="76"/>
                  </a:lnTo>
                  <a:lnTo>
                    <a:pt x="298" y="78"/>
                  </a:lnTo>
                  <a:lnTo>
                    <a:pt x="294" y="78"/>
                  </a:lnTo>
                  <a:lnTo>
                    <a:pt x="286" y="80"/>
                  </a:lnTo>
                  <a:lnTo>
                    <a:pt x="279" y="80"/>
                  </a:lnTo>
                  <a:lnTo>
                    <a:pt x="273" y="80"/>
                  </a:lnTo>
                  <a:lnTo>
                    <a:pt x="268" y="78"/>
                  </a:lnTo>
                  <a:lnTo>
                    <a:pt x="267" y="78"/>
                  </a:lnTo>
                  <a:lnTo>
                    <a:pt x="265" y="76"/>
                  </a:lnTo>
                  <a:lnTo>
                    <a:pt x="263" y="74"/>
                  </a:lnTo>
                  <a:lnTo>
                    <a:pt x="256" y="73"/>
                  </a:lnTo>
                  <a:lnTo>
                    <a:pt x="241" y="70"/>
                  </a:lnTo>
                  <a:lnTo>
                    <a:pt x="237" y="70"/>
                  </a:lnTo>
                  <a:lnTo>
                    <a:pt x="232" y="70"/>
                  </a:lnTo>
                  <a:lnTo>
                    <a:pt x="229" y="73"/>
                  </a:lnTo>
                  <a:lnTo>
                    <a:pt x="225" y="76"/>
                  </a:lnTo>
                  <a:lnTo>
                    <a:pt x="224" y="77"/>
                  </a:lnTo>
                  <a:lnTo>
                    <a:pt x="222" y="78"/>
                  </a:lnTo>
                  <a:lnTo>
                    <a:pt x="220" y="81"/>
                  </a:lnTo>
                  <a:lnTo>
                    <a:pt x="216" y="81"/>
                  </a:lnTo>
                  <a:lnTo>
                    <a:pt x="207" y="80"/>
                  </a:lnTo>
                  <a:lnTo>
                    <a:pt x="206" y="80"/>
                  </a:lnTo>
                  <a:lnTo>
                    <a:pt x="205" y="80"/>
                  </a:lnTo>
                  <a:lnTo>
                    <a:pt x="205" y="78"/>
                  </a:lnTo>
                  <a:lnTo>
                    <a:pt x="189" y="77"/>
                  </a:lnTo>
                  <a:lnTo>
                    <a:pt x="174" y="77"/>
                  </a:lnTo>
                  <a:lnTo>
                    <a:pt x="166" y="76"/>
                  </a:lnTo>
                  <a:lnTo>
                    <a:pt x="166" y="74"/>
                  </a:lnTo>
                  <a:lnTo>
                    <a:pt x="164" y="70"/>
                  </a:lnTo>
                  <a:lnTo>
                    <a:pt x="163" y="69"/>
                  </a:lnTo>
                  <a:lnTo>
                    <a:pt x="163" y="68"/>
                  </a:lnTo>
                  <a:lnTo>
                    <a:pt x="162" y="64"/>
                  </a:lnTo>
                  <a:lnTo>
                    <a:pt x="160" y="60"/>
                  </a:lnTo>
                  <a:lnTo>
                    <a:pt x="156" y="57"/>
                  </a:lnTo>
                  <a:lnTo>
                    <a:pt x="152" y="56"/>
                  </a:lnTo>
                  <a:lnTo>
                    <a:pt x="148" y="53"/>
                  </a:lnTo>
                  <a:lnTo>
                    <a:pt x="147" y="53"/>
                  </a:lnTo>
                  <a:lnTo>
                    <a:pt x="146" y="53"/>
                  </a:lnTo>
                  <a:lnTo>
                    <a:pt x="143" y="53"/>
                  </a:lnTo>
                  <a:lnTo>
                    <a:pt x="136" y="53"/>
                  </a:lnTo>
                  <a:lnTo>
                    <a:pt x="132" y="56"/>
                  </a:lnTo>
                  <a:lnTo>
                    <a:pt x="131" y="56"/>
                  </a:lnTo>
                  <a:lnTo>
                    <a:pt x="125" y="61"/>
                  </a:lnTo>
                  <a:lnTo>
                    <a:pt x="123" y="64"/>
                  </a:lnTo>
                  <a:lnTo>
                    <a:pt x="119" y="65"/>
                  </a:lnTo>
                  <a:lnTo>
                    <a:pt x="115" y="65"/>
                  </a:lnTo>
                  <a:lnTo>
                    <a:pt x="111" y="62"/>
                  </a:lnTo>
                  <a:lnTo>
                    <a:pt x="109" y="62"/>
                  </a:lnTo>
                  <a:lnTo>
                    <a:pt x="108" y="60"/>
                  </a:lnTo>
                  <a:lnTo>
                    <a:pt x="101" y="52"/>
                  </a:lnTo>
                  <a:lnTo>
                    <a:pt x="97" y="46"/>
                  </a:lnTo>
                  <a:lnTo>
                    <a:pt x="96" y="43"/>
                  </a:lnTo>
                  <a:lnTo>
                    <a:pt x="97" y="45"/>
                  </a:lnTo>
                  <a:lnTo>
                    <a:pt x="96" y="39"/>
                  </a:lnTo>
                  <a:lnTo>
                    <a:pt x="93" y="35"/>
                  </a:lnTo>
                  <a:lnTo>
                    <a:pt x="90" y="30"/>
                  </a:lnTo>
                  <a:lnTo>
                    <a:pt x="85" y="27"/>
                  </a:lnTo>
                  <a:lnTo>
                    <a:pt x="74" y="18"/>
                  </a:lnTo>
                  <a:lnTo>
                    <a:pt x="73" y="18"/>
                  </a:lnTo>
                  <a:lnTo>
                    <a:pt x="70" y="15"/>
                  </a:lnTo>
                  <a:lnTo>
                    <a:pt x="69" y="15"/>
                  </a:lnTo>
                  <a:lnTo>
                    <a:pt x="67" y="14"/>
                  </a:lnTo>
                  <a:lnTo>
                    <a:pt x="63" y="13"/>
                  </a:lnTo>
                  <a:lnTo>
                    <a:pt x="59" y="11"/>
                  </a:lnTo>
                  <a:lnTo>
                    <a:pt x="57" y="8"/>
                  </a:lnTo>
                  <a:lnTo>
                    <a:pt x="47" y="3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31" y="2"/>
                  </a:lnTo>
                  <a:lnTo>
                    <a:pt x="27" y="4"/>
                  </a:lnTo>
                  <a:close/>
                  <a:moveTo>
                    <a:pt x="267" y="78"/>
                  </a:moveTo>
                  <a:lnTo>
                    <a:pt x="267" y="78"/>
                  </a:lnTo>
                  <a:close/>
                  <a:moveTo>
                    <a:pt x="225" y="76"/>
                  </a:moveTo>
                  <a:lnTo>
                    <a:pt x="225" y="76"/>
                  </a:lnTo>
                  <a:close/>
                  <a:moveTo>
                    <a:pt x="164" y="81"/>
                  </a:moveTo>
                  <a:lnTo>
                    <a:pt x="164" y="81"/>
                  </a:lnTo>
                  <a:lnTo>
                    <a:pt x="163" y="80"/>
                  </a:lnTo>
                  <a:lnTo>
                    <a:pt x="164" y="81"/>
                  </a:lnTo>
                  <a:close/>
                  <a:moveTo>
                    <a:pt x="225" y="83"/>
                  </a:moveTo>
                  <a:lnTo>
                    <a:pt x="225" y="83"/>
                  </a:lnTo>
                  <a:lnTo>
                    <a:pt x="226" y="83"/>
                  </a:lnTo>
                  <a:lnTo>
                    <a:pt x="225" y="83"/>
                  </a:lnTo>
                  <a:close/>
                  <a:moveTo>
                    <a:pt x="300" y="83"/>
                  </a:moveTo>
                  <a:lnTo>
                    <a:pt x="300" y="8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0" name="Freeform 39"/>
            <p:cNvSpPr>
              <a:spLocks noEditPoints="1"/>
            </p:cNvSpPr>
            <p:nvPr/>
          </p:nvSpPr>
          <p:spPr bwMode="auto">
            <a:xfrm>
              <a:off x="3831675" y="3245202"/>
              <a:ext cx="161677" cy="185138"/>
            </a:xfrm>
            <a:custGeom>
              <a:avLst/>
              <a:gdLst>
                <a:gd name="T0" fmla="*/ 2147483647 w 75"/>
                <a:gd name="T1" fmla="*/ 2147483647 h 85"/>
                <a:gd name="T2" fmla="*/ 2147483647 w 75"/>
                <a:gd name="T3" fmla="*/ 2147483647 h 85"/>
                <a:gd name="T4" fmla="*/ 0 w 75"/>
                <a:gd name="T5" fmla="*/ 2147483647 h 85"/>
                <a:gd name="T6" fmla="*/ 2147483647 w 75"/>
                <a:gd name="T7" fmla="*/ 2147483647 h 85"/>
                <a:gd name="T8" fmla="*/ 2147483647 w 75"/>
                <a:gd name="T9" fmla="*/ 2147483647 h 85"/>
                <a:gd name="T10" fmla="*/ 2147483647 w 75"/>
                <a:gd name="T11" fmla="*/ 2147483647 h 85"/>
                <a:gd name="T12" fmla="*/ 2147483647 w 75"/>
                <a:gd name="T13" fmla="*/ 2147483647 h 85"/>
                <a:gd name="T14" fmla="*/ 2147483647 w 75"/>
                <a:gd name="T15" fmla="*/ 2147483647 h 85"/>
                <a:gd name="T16" fmla="*/ 2147483647 w 75"/>
                <a:gd name="T17" fmla="*/ 2147483647 h 85"/>
                <a:gd name="T18" fmla="*/ 2147483647 w 75"/>
                <a:gd name="T19" fmla="*/ 2147483647 h 85"/>
                <a:gd name="T20" fmla="*/ 2147483647 w 75"/>
                <a:gd name="T21" fmla="*/ 2147483647 h 85"/>
                <a:gd name="T22" fmla="*/ 2147483647 w 75"/>
                <a:gd name="T23" fmla="*/ 2147483647 h 85"/>
                <a:gd name="T24" fmla="*/ 2147483647 w 75"/>
                <a:gd name="T25" fmla="*/ 2147483647 h 85"/>
                <a:gd name="T26" fmla="*/ 2147483647 w 75"/>
                <a:gd name="T27" fmla="*/ 2147483647 h 85"/>
                <a:gd name="T28" fmla="*/ 2147483647 w 75"/>
                <a:gd name="T29" fmla="*/ 2147483647 h 85"/>
                <a:gd name="T30" fmla="*/ 2147483647 w 75"/>
                <a:gd name="T31" fmla="*/ 2147483647 h 85"/>
                <a:gd name="T32" fmla="*/ 2147483647 w 75"/>
                <a:gd name="T33" fmla="*/ 2147483647 h 85"/>
                <a:gd name="T34" fmla="*/ 2147483647 w 75"/>
                <a:gd name="T35" fmla="*/ 2147483647 h 85"/>
                <a:gd name="T36" fmla="*/ 2147483647 w 75"/>
                <a:gd name="T37" fmla="*/ 2147483647 h 85"/>
                <a:gd name="T38" fmla="*/ 2147483647 w 75"/>
                <a:gd name="T39" fmla="*/ 2147483647 h 85"/>
                <a:gd name="T40" fmla="*/ 2147483647 w 75"/>
                <a:gd name="T41" fmla="*/ 2147483647 h 85"/>
                <a:gd name="T42" fmla="*/ 2147483647 w 75"/>
                <a:gd name="T43" fmla="*/ 2147483647 h 85"/>
                <a:gd name="T44" fmla="*/ 2147483647 w 75"/>
                <a:gd name="T45" fmla="*/ 2147483647 h 85"/>
                <a:gd name="T46" fmla="*/ 2147483647 w 75"/>
                <a:gd name="T47" fmla="*/ 2147483647 h 85"/>
                <a:gd name="T48" fmla="*/ 2147483647 w 75"/>
                <a:gd name="T49" fmla="*/ 2147483647 h 85"/>
                <a:gd name="T50" fmla="*/ 2147483647 w 75"/>
                <a:gd name="T51" fmla="*/ 2147483647 h 85"/>
                <a:gd name="T52" fmla="*/ 2147483647 w 75"/>
                <a:gd name="T53" fmla="*/ 2147483647 h 85"/>
                <a:gd name="T54" fmla="*/ 2147483647 w 75"/>
                <a:gd name="T55" fmla="*/ 2147483647 h 85"/>
                <a:gd name="T56" fmla="*/ 2147483647 w 75"/>
                <a:gd name="T57" fmla="*/ 2147483647 h 85"/>
                <a:gd name="T58" fmla="*/ 2147483647 w 75"/>
                <a:gd name="T59" fmla="*/ 2147483647 h 85"/>
                <a:gd name="T60" fmla="*/ 2147483647 w 75"/>
                <a:gd name="T61" fmla="*/ 2147483647 h 85"/>
                <a:gd name="T62" fmla="*/ 2147483647 w 75"/>
                <a:gd name="T63" fmla="*/ 2147483647 h 85"/>
                <a:gd name="T64" fmla="*/ 2147483647 w 75"/>
                <a:gd name="T65" fmla="*/ 2147483647 h 85"/>
                <a:gd name="T66" fmla="*/ 2147483647 w 75"/>
                <a:gd name="T67" fmla="*/ 2147483647 h 85"/>
                <a:gd name="T68" fmla="*/ 2147483647 w 75"/>
                <a:gd name="T69" fmla="*/ 2147483647 h 85"/>
                <a:gd name="T70" fmla="*/ 2147483647 w 75"/>
                <a:gd name="T71" fmla="*/ 2147483647 h 85"/>
                <a:gd name="T72" fmla="*/ 2147483647 w 75"/>
                <a:gd name="T73" fmla="*/ 2147483647 h 85"/>
                <a:gd name="T74" fmla="*/ 2147483647 w 75"/>
                <a:gd name="T75" fmla="*/ 2147483647 h 85"/>
                <a:gd name="T76" fmla="*/ 2147483647 w 75"/>
                <a:gd name="T77" fmla="*/ 2147483647 h 85"/>
                <a:gd name="T78" fmla="*/ 2147483647 w 75"/>
                <a:gd name="T79" fmla="*/ 2147483647 h 85"/>
                <a:gd name="T80" fmla="*/ 2147483647 w 75"/>
                <a:gd name="T81" fmla="*/ 2147483647 h 85"/>
                <a:gd name="T82" fmla="*/ 2147483647 w 75"/>
                <a:gd name="T83" fmla="*/ 2147483647 h 85"/>
                <a:gd name="T84" fmla="*/ 2147483647 w 75"/>
                <a:gd name="T85" fmla="*/ 2147483647 h 85"/>
                <a:gd name="T86" fmla="*/ 2147483647 w 75"/>
                <a:gd name="T87" fmla="*/ 2147483647 h 85"/>
                <a:gd name="T88" fmla="*/ 2147483647 w 75"/>
                <a:gd name="T89" fmla="*/ 2147483647 h 85"/>
                <a:gd name="T90" fmla="*/ 2147483647 w 75"/>
                <a:gd name="T91" fmla="*/ 2147483647 h 85"/>
                <a:gd name="T92" fmla="*/ 2147483647 w 75"/>
                <a:gd name="T93" fmla="*/ 2147483647 h 85"/>
                <a:gd name="T94" fmla="*/ 2147483647 w 75"/>
                <a:gd name="T95" fmla="*/ 2147483647 h 85"/>
                <a:gd name="T96" fmla="*/ 2147483647 w 75"/>
                <a:gd name="T97" fmla="*/ 2147483647 h 85"/>
                <a:gd name="T98" fmla="*/ 2147483647 w 75"/>
                <a:gd name="T99" fmla="*/ 2147483647 h 85"/>
                <a:gd name="T100" fmla="*/ 2147483647 w 75"/>
                <a:gd name="T101" fmla="*/ 0 h 85"/>
                <a:gd name="T102" fmla="*/ 2147483647 w 75"/>
                <a:gd name="T103" fmla="*/ 2147483647 h 85"/>
                <a:gd name="T104" fmla="*/ 2147483647 w 75"/>
                <a:gd name="T105" fmla="*/ 2147483647 h 85"/>
                <a:gd name="T106" fmla="*/ 2147483647 w 75"/>
                <a:gd name="T107" fmla="*/ 2147483647 h 85"/>
                <a:gd name="T108" fmla="*/ 2147483647 w 75"/>
                <a:gd name="T109" fmla="*/ 2147483647 h 85"/>
                <a:gd name="T110" fmla="*/ 2147483647 w 75"/>
                <a:gd name="T111" fmla="*/ 2147483647 h 85"/>
                <a:gd name="T112" fmla="*/ 2147483647 w 75"/>
                <a:gd name="T113" fmla="*/ 2147483647 h 85"/>
                <a:gd name="T114" fmla="*/ 2147483647 w 75"/>
                <a:gd name="T115" fmla="*/ 2147483647 h 85"/>
                <a:gd name="T116" fmla="*/ 2147483647 w 75"/>
                <a:gd name="T117" fmla="*/ 2147483647 h 85"/>
                <a:gd name="T118" fmla="*/ 2147483647 w 75"/>
                <a:gd name="T119" fmla="*/ 2147483647 h 8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5"/>
                <a:gd name="T181" fmla="*/ 0 h 85"/>
                <a:gd name="T182" fmla="*/ 75 w 75"/>
                <a:gd name="T183" fmla="*/ 85 h 8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5" h="85">
                  <a:moveTo>
                    <a:pt x="8" y="1"/>
                  </a:moveTo>
                  <a:lnTo>
                    <a:pt x="8" y="1"/>
                  </a:lnTo>
                  <a:lnTo>
                    <a:pt x="2" y="5"/>
                  </a:lnTo>
                  <a:lnTo>
                    <a:pt x="1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0" y="25"/>
                  </a:lnTo>
                  <a:lnTo>
                    <a:pt x="1" y="29"/>
                  </a:lnTo>
                  <a:lnTo>
                    <a:pt x="4" y="32"/>
                  </a:lnTo>
                  <a:lnTo>
                    <a:pt x="5" y="35"/>
                  </a:lnTo>
                  <a:lnTo>
                    <a:pt x="6" y="36"/>
                  </a:lnTo>
                  <a:lnTo>
                    <a:pt x="8" y="39"/>
                  </a:lnTo>
                  <a:lnTo>
                    <a:pt x="9" y="42"/>
                  </a:lnTo>
                  <a:lnTo>
                    <a:pt x="12" y="43"/>
                  </a:lnTo>
                  <a:lnTo>
                    <a:pt x="16" y="44"/>
                  </a:lnTo>
                  <a:lnTo>
                    <a:pt x="17" y="46"/>
                  </a:lnTo>
                  <a:lnTo>
                    <a:pt x="17" y="47"/>
                  </a:lnTo>
                  <a:lnTo>
                    <a:pt x="16" y="48"/>
                  </a:lnTo>
                  <a:lnTo>
                    <a:pt x="17" y="47"/>
                  </a:lnTo>
                  <a:lnTo>
                    <a:pt x="13" y="51"/>
                  </a:lnTo>
                  <a:lnTo>
                    <a:pt x="10" y="55"/>
                  </a:lnTo>
                  <a:lnTo>
                    <a:pt x="9" y="59"/>
                  </a:lnTo>
                  <a:lnTo>
                    <a:pt x="9" y="64"/>
                  </a:lnTo>
                  <a:lnTo>
                    <a:pt x="9" y="68"/>
                  </a:lnTo>
                  <a:lnTo>
                    <a:pt x="9" y="70"/>
                  </a:lnTo>
                  <a:lnTo>
                    <a:pt x="12" y="74"/>
                  </a:lnTo>
                  <a:lnTo>
                    <a:pt x="14" y="77"/>
                  </a:lnTo>
                  <a:lnTo>
                    <a:pt x="20" y="85"/>
                  </a:lnTo>
                  <a:lnTo>
                    <a:pt x="21" y="85"/>
                  </a:lnTo>
                  <a:lnTo>
                    <a:pt x="24" y="85"/>
                  </a:lnTo>
                  <a:lnTo>
                    <a:pt x="25" y="83"/>
                  </a:lnTo>
                  <a:lnTo>
                    <a:pt x="24" y="81"/>
                  </a:lnTo>
                  <a:lnTo>
                    <a:pt x="18" y="73"/>
                  </a:lnTo>
                  <a:lnTo>
                    <a:pt x="16" y="71"/>
                  </a:lnTo>
                  <a:lnTo>
                    <a:pt x="16" y="70"/>
                  </a:lnTo>
                  <a:lnTo>
                    <a:pt x="14" y="68"/>
                  </a:lnTo>
                  <a:lnTo>
                    <a:pt x="14" y="64"/>
                  </a:lnTo>
                  <a:lnTo>
                    <a:pt x="14" y="60"/>
                  </a:lnTo>
                  <a:lnTo>
                    <a:pt x="14" y="56"/>
                  </a:lnTo>
                  <a:lnTo>
                    <a:pt x="17" y="54"/>
                  </a:lnTo>
                  <a:lnTo>
                    <a:pt x="20" y="52"/>
                  </a:lnTo>
                  <a:lnTo>
                    <a:pt x="20" y="51"/>
                  </a:lnTo>
                  <a:lnTo>
                    <a:pt x="21" y="50"/>
                  </a:lnTo>
                  <a:lnTo>
                    <a:pt x="23" y="47"/>
                  </a:lnTo>
                  <a:lnTo>
                    <a:pt x="23" y="43"/>
                  </a:lnTo>
                  <a:lnTo>
                    <a:pt x="21" y="43"/>
                  </a:lnTo>
                  <a:lnTo>
                    <a:pt x="18" y="40"/>
                  </a:lnTo>
                  <a:lnTo>
                    <a:pt x="16" y="39"/>
                  </a:lnTo>
                  <a:lnTo>
                    <a:pt x="17" y="39"/>
                  </a:lnTo>
                  <a:lnTo>
                    <a:pt x="13" y="37"/>
                  </a:lnTo>
                  <a:lnTo>
                    <a:pt x="12" y="35"/>
                  </a:lnTo>
                  <a:lnTo>
                    <a:pt x="9" y="31"/>
                  </a:lnTo>
                  <a:lnTo>
                    <a:pt x="6" y="27"/>
                  </a:lnTo>
                  <a:lnTo>
                    <a:pt x="6" y="25"/>
                  </a:lnTo>
                  <a:lnTo>
                    <a:pt x="5" y="21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6" y="9"/>
                  </a:lnTo>
                  <a:lnTo>
                    <a:pt x="9" y="7"/>
                  </a:lnTo>
                  <a:lnTo>
                    <a:pt x="16" y="5"/>
                  </a:lnTo>
                  <a:lnTo>
                    <a:pt x="23" y="5"/>
                  </a:lnTo>
                  <a:lnTo>
                    <a:pt x="32" y="7"/>
                  </a:lnTo>
                  <a:lnTo>
                    <a:pt x="35" y="7"/>
                  </a:lnTo>
                  <a:lnTo>
                    <a:pt x="39" y="9"/>
                  </a:lnTo>
                  <a:lnTo>
                    <a:pt x="37" y="8"/>
                  </a:lnTo>
                  <a:lnTo>
                    <a:pt x="39" y="12"/>
                  </a:lnTo>
                  <a:lnTo>
                    <a:pt x="41" y="13"/>
                  </a:lnTo>
                  <a:lnTo>
                    <a:pt x="45" y="17"/>
                  </a:lnTo>
                  <a:lnTo>
                    <a:pt x="48" y="21"/>
                  </a:lnTo>
                  <a:lnTo>
                    <a:pt x="51" y="25"/>
                  </a:lnTo>
                  <a:lnTo>
                    <a:pt x="52" y="31"/>
                  </a:lnTo>
                  <a:lnTo>
                    <a:pt x="53" y="36"/>
                  </a:lnTo>
                  <a:lnTo>
                    <a:pt x="53" y="39"/>
                  </a:lnTo>
                  <a:lnTo>
                    <a:pt x="53" y="40"/>
                  </a:lnTo>
                  <a:lnTo>
                    <a:pt x="53" y="42"/>
                  </a:lnTo>
                  <a:lnTo>
                    <a:pt x="55" y="44"/>
                  </a:lnTo>
                  <a:lnTo>
                    <a:pt x="58" y="46"/>
                  </a:lnTo>
                  <a:lnTo>
                    <a:pt x="63" y="47"/>
                  </a:lnTo>
                  <a:lnTo>
                    <a:pt x="64" y="47"/>
                  </a:lnTo>
                  <a:lnTo>
                    <a:pt x="67" y="51"/>
                  </a:lnTo>
                  <a:lnTo>
                    <a:pt x="70" y="58"/>
                  </a:lnTo>
                  <a:lnTo>
                    <a:pt x="68" y="63"/>
                  </a:lnTo>
                  <a:lnTo>
                    <a:pt x="66" y="66"/>
                  </a:lnTo>
                  <a:lnTo>
                    <a:pt x="68" y="66"/>
                  </a:lnTo>
                  <a:lnTo>
                    <a:pt x="64" y="67"/>
                  </a:lnTo>
                  <a:lnTo>
                    <a:pt x="62" y="67"/>
                  </a:lnTo>
                  <a:lnTo>
                    <a:pt x="62" y="68"/>
                  </a:lnTo>
                  <a:lnTo>
                    <a:pt x="60" y="74"/>
                  </a:lnTo>
                  <a:lnTo>
                    <a:pt x="60" y="75"/>
                  </a:lnTo>
                  <a:lnTo>
                    <a:pt x="62" y="74"/>
                  </a:lnTo>
                  <a:lnTo>
                    <a:pt x="63" y="74"/>
                  </a:lnTo>
                  <a:lnTo>
                    <a:pt x="64" y="75"/>
                  </a:lnTo>
                  <a:lnTo>
                    <a:pt x="64" y="78"/>
                  </a:lnTo>
                  <a:lnTo>
                    <a:pt x="66" y="75"/>
                  </a:lnTo>
                  <a:lnTo>
                    <a:pt x="66" y="74"/>
                  </a:lnTo>
                  <a:lnTo>
                    <a:pt x="66" y="73"/>
                  </a:lnTo>
                  <a:lnTo>
                    <a:pt x="68" y="70"/>
                  </a:lnTo>
                  <a:lnTo>
                    <a:pt x="70" y="70"/>
                  </a:lnTo>
                  <a:lnTo>
                    <a:pt x="74" y="66"/>
                  </a:lnTo>
                  <a:lnTo>
                    <a:pt x="75" y="59"/>
                  </a:lnTo>
                  <a:lnTo>
                    <a:pt x="75" y="58"/>
                  </a:lnTo>
                  <a:lnTo>
                    <a:pt x="72" y="50"/>
                  </a:lnTo>
                  <a:lnTo>
                    <a:pt x="71" y="47"/>
                  </a:lnTo>
                  <a:lnTo>
                    <a:pt x="67" y="43"/>
                  </a:lnTo>
                  <a:lnTo>
                    <a:pt x="63" y="42"/>
                  </a:lnTo>
                  <a:lnTo>
                    <a:pt x="60" y="42"/>
                  </a:lnTo>
                  <a:lnTo>
                    <a:pt x="59" y="40"/>
                  </a:lnTo>
                  <a:lnTo>
                    <a:pt x="59" y="37"/>
                  </a:lnTo>
                  <a:lnTo>
                    <a:pt x="59" y="36"/>
                  </a:lnTo>
                  <a:lnTo>
                    <a:pt x="58" y="29"/>
                  </a:lnTo>
                  <a:lnTo>
                    <a:pt x="56" y="24"/>
                  </a:lnTo>
                  <a:lnTo>
                    <a:pt x="52" y="19"/>
                  </a:lnTo>
                  <a:lnTo>
                    <a:pt x="48" y="13"/>
                  </a:lnTo>
                  <a:lnTo>
                    <a:pt x="45" y="11"/>
                  </a:lnTo>
                  <a:lnTo>
                    <a:pt x="43" y="7"/>
                  </a:lnTo>
                  <a:lnTo>
                    <a:pt x="37" y="2"/>
                  </a:lnTo>
                  <a:lnTo>
                    <a:pt x="32" y="1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8" y="1"/>
                  </a:lnTo>
                  <a:close/>
                  <a:moveTo>
                    <a:pt x="64" y="73"/>
                  </a:moveTo>
                  <a:lnTo>
                    <a:pt x="64" y="73"/>
                  </a:lnTo>
                  <a:close/>
                  <a:moveTo>
                    <a:pt x="64" y="73"/>
                  </a:moveTo>
                  <a:lnTo>
                    <a:pt x="64" y="73"/>
                  </a:lnTo>
                  <a:lnTo>
                    <a:pt x="66" y="73"/>
                  </a:lnTo>
                  <a:lnTo>
                    <a:pt x="66" y="74"/>
                  </a:lnTo>
                  <a:lnTo>
                    <a:pt x="64" y="73"/>
                  </a:lnTo>
                  <a:close/>
                  <a:moveTo>
                    <a:pt x="1" y="9"/>
                  </a:moveTo>
                  <a:lnTo>
                    <a:pt x="1" y="9"/>
                  </a:lnTo>
                  <a:lnTo>
                    <a:pt x="1" y="8"/>
                  </a:lnTo>
                  <a:lnTo>
                    <a:pt x="1" y="9"/>
                  </a:lnTo>
                  <a:close/>
                  <a:moveTo>
                    <a:pt x="1" y="29"/>
                  </a:moveTo>
                  <a:lnTo>
                    <a:pt x="1" y="29"/>
                  </a:lnTo>
                  <a:lnTo>
                    <a:pt x="1" y="28"/>
                  </a:lnTo>
                  <a:lnTo>
                    <a:pt x="1" y="29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3817874" y="3418341"/>
              <a:ext cx="63093" cy="128568"/>
            </a:xfrm>
            <a:custGeom>
              <a:avLst/>
              <a:gdLst>
                <a:gd name="T0" fmla="*/ 2147483647 w 29"/>
                <a:gd name="T1" fmla="*/ 2147483647 h 59"/>
                <a:gd name="T2" fmla="*/ 2147483647 w 29"/>
                <a:gd name="T3" fmla="*/ 2147483647 h 59"/>
                <a:gd name="T4" fmla="*/ 2147483647 w 29"/>
                <a:gd name="T5" fmla="*/ 2147483647 h 59"/>
                <a:gd name="T6" fmla="*/ 2147483647 w 29"/>
                <a:gd name="T7" fmla="*/ 2147483647 h 59"/>
                <a:gd name="T8" fmla="*/ 2147483647 w 29"/>
                <a:gd name="T9" fmla="*/ 2147483647 h 59"/>
                <a:gd name="T10" fmla="*/ 2147483647 w 29"/>
                <a:gd name="T11" fmla="*/ 2147483647 h 59"/>
                <a:gd name="T12" fmla="*/ 2147483647 w 29"/>
                <a:gd name="T13" fmla="*/ 2147483647 h 59"/>
                <a:gd name="T14" fmla="*/ 2147483647 w 29"/>
                <a:gd name="T15" fmla="*/ 2147483647 h 59"/>
                <a:gd name="T16" fmla="*/ 2147483647 w 29"/>
                <a:gd name="T17" fmla="*/ 2147483647 h 59"/>
                <a:gd name="T18" fmla="*/ 2147483647 w 29"/>
                <a:gd name="T19" fmla="*/ 2147483647 h 59"/>
                <a:gd name="T20" fmla="*/ 2147483647 w 29"/>
                <a:gd name="T21" fmla="*/ 2147483647 h 59"/>
                <a:gd name="T22" fmla="*/ 2147483647 w 29"/>
                <a:gd name="T23" fmla="*/ 2147483647 h 59"/>
                <a:gd name="T24" fmla="*/ 2147483647 w 29"/>
                <a:gd name="T25" fmla="*/ 2147483647 h 59"/>
                <a:gd name="T26" fmla="*/ 2147483647 w 29"/>
                <a:gd name="T27" fmla="*/ 2147483647 h 59"/>
                <a:gd name="T28" fmla="*/ 2147483647 w 29"/>
                <a:gd name="T29" fmla="*/ 2147483647 h 59"/>
                <a:gd name="T30" fmla="*/ 2147483647 w 29"/>
                <a:gd name="T31" fmla="*/ 2147483647 h 59"/>
                <a:gd name="T32" fmla="*/ 2147483647 w 29"/>
                <a:gd name="T33" fmla="*/ 2147483647 h 59"/>
                <a:gd name="T34" fmla="*/ 2147483647 w 29"/>
                <a:gd name="T35" fmla="*/ 2147483647 h 59"/>
                <a:gd name="T36" fmla="*/ 2147483647 w 29"/>
                <a:gd name="T37" fmla="*/ 2147483647 h 59"/>
                <a:gd name="T38" fmla="*/ 2147483647 w 29"/>
                <a:gd name="T39" fmla="*/ 2147483647 h 59"/>
                <a:gd name="T40" fmla="*/ 0 w 29"/>
                <a:gd name="T41" fmla="*/ 2147483647 h 59"/>
                <a:gd name="T42" fmla="*/ 2147483647 w 29"/>
                <a:gd name="T43" fmla="*/ 2147483647 h 59"/>
                <a:gd name="T44" fmla="*/ 2147483647 w 29"/>
                <a:gd name="T45" fmla="*/ 2147483647 h 59"/>
                <a:gd name="T46" fmla="*/ 2147483647 w 29"/>
                <a:gd name="T47" fmla="*/ 2147483647 h 59"/>
                <a:gd name="T48" fmla="*/ 2147483647 w 29"/>
                <a:gd name="T49" fmla="*/ 2147483647 h 59"/>
                <a:gd name="T50" fmla="*/ 2147483647 w 29"/>
                <a:gd name="T51" fmla="*/ 2147483647 h 59"/>
                <a:gd name="T52" fmla="*/ 2147483647 w 29"/>
                <a:gd name="T53" fmla="*/ 2147483647 h 59"/>
                <a:gd name="T54" fmla="*/ 2147483647 w 29"/>
                <a:gd name="T55" fmla="*/ 2147483647 h 59"/>
                <a:gd name="T56" fmla="*/ 2147483647 w 29"/>
                <a:gd name="T57" fmla="*/ 2147483647 h 59"/>
                <a:gd name="T58" fmla="*/ 2147483647 w 29"/>
                <a:gd name="T59" fmla="*/ 2147483647 h 59"/>
                <a:gd name="T60" fmla="*/ 2147483647 w 29"/>
                <a:gd name="T61" fmla="*/ 2147483647 h 59"/>
                <a:gd name="T62" fmla="*/ 2147483647 w 29"/>
                <a:gd name="T63" fmla="*/ 2147483647 h 59"/>
                <a:gd name="T64" fmla="*/ 2147483647 w 29"/>
                <a:gd name="T65" fmla="*/ 2147483647 h 59"/>
                <a:gd name="T66" fmla="*/ 2147483647 w 29"/>
                <a:gd name="T67" fmla="*/ 2147483647 h 59"/>
                <a:gd name="T68" fmla="*/ 2147483647 w 29"/>
                <a:gd name="T69" fmla="*/ 2147483647 h 59"/>
                <a:gd name="T70" fmla="*/ 2147483647 w 29"/>
                <a:gd name="T71" fmla="*/ 2147483647 h 59"/>
                <a:gd name="T72" fmla="*/ 2147483647 w 29"/>
                <a:gd name="T73" fmla="*/ 2147483647 h 59"/>
                <a:gd name="T74" fmla="*/ 2147483647 w 29"/>
                <a:gd name="T75" fmla="*/ 2147483647 h 59"/>
                <a:gd name="T76" fmla="*/ 2147483647 w 29"/>
                <a:gd name="T77" fmla="*/ 2147483647 h 59"/>
                <a:gd name="T78" fmla="*/ 2147483647 w 29"/>
                <a:gd name="T79" fmla="*/ 2147483647 h 59"/>
                <a:gd name="T80" fmla="*/ 2147483647 w 29"/>
                <a:gd name="T81" fmla="*/ 2147483647 h 59"/>
                <a:gd name="T82" fmla="*/ 2147483647 w 29"/>
                <a:gd name="T83" fmla="*/ 2147483647 h 59"/>
                <a:gd name="T84" fmla="*/ 2147483647 w 29"/>
                <a:gd name="T85" fmla="*/ 2147483647 h 59"/>
                <a:gd name="T86" fmla="*/ 2147483647 w 29"/>
                <a:gd name="T87" fmla="*/ 0 h 5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9"/>
                <a:gd name="T133" fmla="*/ 0 h 59"/>
                <a:gd name="T134" fmla="*/ 29 w 29"/>
                <a:gd name="T135" fmla="*/ 59 h 5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9" h="59">
                  <a:moveTo>
                    <a:pt x="22" y="2"/>
                  </a:moveTo>
                  <a:lnTo>
                    <a:pt x="22" y="2"/>
                  </a:lnTo>
                  <a:lnTo>
                    <a:pt x="16" y="4"/>
                  </a:lnTo>
                  <a:lnTo>
                    <a:pt x="12" y="8"/>
                  </a:lnTo>
                  <a:lnTo>
                    <a:pt x="12" y="10"/>
                  </a:lnTo>
                  <a:lnTo>
                    <a:pt x="10" y="11"/>
                  </a:lnTo>
                  <a:lnTo>
                    <a:pt x="8" y="11"/>
                  </a:lnTo>
                  <a:lnTo>
                    <a:pt x="7" y="15"/>
                  </a:lnTo>
                  <a:lnTo>
                    <a:pt x="7" y="18"/>
                  </a:lnTo>
                  <a:lnTo>
                    <a:pt x="8" y="26"/>
                  </a:lnTo>
                  <a:lnTo>
                    <a:pt x="8" y="29"/>
                  </a:lnTo>
                  <a:lnTo>
                    <a:pt x="12" y="30"/>
                  </a:lnTo>
                  <a:lnTo>
                    <a:pt x="11" y="29"/>
                  </a:lnTo>
                  <a:lnTo>
                    <a:pt x="15" y="31"/>
                  </a:lnTo>
                  <a:lnTo>
                    <a:pt x="16" y="35"/>
                  </a:lnTo>
                  <a:lnTo>
                    <a:pt x="16" y="38"/>
                  </a:lnTo>
                  <a:lnTo>
                    <a:pt x="16" y="39"/>
                  </a:lnTo>
                  <a:lnTo>
                    <a:pt x="15" y="41"/>
                  </a:lnTo>
                  <a:lnTo>
                    <a:pt x="14" y="45"/>
                  </a:lnTo>
                  <a:lnTo>
                    <a:pt x="11" y="49"/>
                  </a:lnTo>
                  <a:lnTo>
                    <a:pt x="10" y="51"/>
                  </a:lnTo>
                  <a:lnTo>
                    <a:pt x="8" y="54"/>
                  </a:lnTo>
                  <a:lnTo>
                    <a:pt x="6" y="54"/>
                  </a:lnTo>
                  <a:lnTo>
                    <a:pt x="3" y="54"/>
                  </a:lnTo>
                  <a:lnTo>
                    <a:pt x="2" y="55"/>
                  </a:lnTo>
                  <a:lnTo>
                    <a:pt x="0" y="57"/>
                  </a:lnTo>
                  <a:lnTo>
                    <a:pt x="2" y="59"/>
                  </a:lnTo>
                  <a:lnTo>
                    <a:pt x="3" y="59"/>
                  </a:lnTo>
                  <a:lnTo>
                    <a:pt x="7" y="59"/>
                  </a:lnTo>
                  <a:lnTo>
                    <a:pt x="11" y="58"/>
                  </a:lnTo>
                  <a:lnTo>
                    <a:pt x="14" y="55"/>
                  </a:lnTo>
                  <a:lnTo>
                    <a:pt x="16" y="51"/>
                  </a:lnTo>
                  <a:lnTo>
                    <a:pt x="18" y="47"/>
                  </a:lnTo>
                  <a:lnTo>
                    <a:pt x="20" y="42"/>
                  </a:lnTo>
                  <a:lnTo>
                    <a:pt x="20" y="41"/>
                  </a:lnTo>
                  <a:lnTo>
                    <a:pt x="22" y="41"/>
                  </a:lnTo>
                  <a:lnTo>
                    <a:pt x="22" y="38"/>
                  </a:lnTo>
                  <a:lnTo>
                    <a:pt x="22" y="35"/>
                  </a:lnTo>
                  <a:lnTo>
                    <a:pt x="22" y="31"/>
                  </a:lnTo>
                  <a:lnTo>
                    <a:pt x="19" y="29"/>
                  </a:lnTo>
                  <a:lnTo>
                    <a:pt x="16" y="26"/>
                  </a:lnTo>
                  <a:lnTo>
                    <a:pt x="14" y="24"/>
                  </a:lnTo>
                  <a:lnTo>
                    <a:pt x="12" y="16"/>
                  </a:lnTo>
                  <a:lnTo>
                    <a:pt x="12" y="15"/>
                  </a:lnTo>
                  <a:lnTo>
                    <a:pt x="14" y="15"/>
                  </a:lnTo>
                  <a:lnTo>
                    <a:pt x="16" y="14"/>
                  </a:lnTo>
                  <a:lnTo>
                    <a:pt x="18" y="11"/>
                  </a:lnTo>
                  <a:lnTo>
                    <a:pt x="20" y="8"/>
                  </a:lnTo>
                  <a:lnTo>
                    <a:pt x="23" y="7"/>
                  </a:lnTo>
                  <a:lnTo>
                    <a:pt x="29" y="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9" y="0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2" name="Freeform 41"/>
            <p:cNvSpPr>
              <a:spLocks noEditPoints="1"/>
            </p:cNvSpPr>
            <p:nvPr/>
          </p:nvSpPr>
          <p:spPr bwMode="auto">
            <a:xfrm>
              <a:off x="3786327" y="3550337"/>
              <a:ext cx="352928" cy="879408"/>
            </a:xfrm>
            <a:custGeom>
              <a:avLst/>
              <a:gdLst>
                <a:gd name="T0" fmla="*/ 2147483647 w 163"/>
                <a:gd name="T1" fmla="*/ 2147483647 h 402"/>
                <a:gd name="T2" fmla="*/ 2147483647 w 163"/>
                <a:gd name="T3" fmla="*/ 2147483647 h 402"/>
                <a:gd name="T4" fmla="*/ 2147483647 w 163"/>
                <a:gd name="T5" fmla="*/ 2147483647 h 402"/>
                <a:gd name="T6" fmla="*/ 2147483647 w 163"/>
                <a:gd name="T7" fmla="*/ 2147483647 h 402"/>
                <a:gd name="T8" fmla="*/ 2147483647 w 163"/>
                <a:gd name="T9" fmla="*/ 2147483647 h 402"/>
                <a:gd name="T10" fmla="*/ 2147483647 w 163"/>
                <a:gd name="T11" fmla="*/ 2147483647 h 402"/>
                <a:gd name="T12" fmla="*/ 2147483647 w 163"/>
                <a:gd name="T13" fmla="*/ 2147483647 h 402"/>
                <a:gd name="T14" fmla="*/ 2147483647 w 163"/>
                <a:gd name="T15" fmla="*/ 2147483647 h 402"/>
                <a:gd name="T16" fmla="*/ 2147483647 w 163"/>
                <a:gd name="T17" fmla="*/ 2147483647 h 402"/>
                <a:gd name="T18" fmla="*/ 2147483647 w 163"/>
                <a:gd name="T19" fmla="*/ 2147483647 h 402"/>
                <a:gd name="T20" fmla="*/ 2147483647 w 163"/>
                <a:gd name="T21" fmla="*/ 2147483647 h 402"/>
                <a:gd name="T22" fmla="*/ 2147483647 w 163"/>
                <a:gd name="T23" fmla="*/ 2147483647 h 402"/>
                <a:gd name="T24" fmla="*/ 2147483647 w 163"/>
                <a:gd name="T25" fmla="*/ 2147483647 h 402"/>
                <a:gd name="T26" fmla="*/ 2147483647 w 163"/>
                <a:gd name="T27" fmla="*/ 2147483647 h 402"/>
                <a:gd name="T28" fmla="*/ 2147483647 w 163"/>
                <a:gd name="T29" fmla="*/ 2147483647 h 402"/>
                <a:gd name="T30" fmla="*/ 2147483647 w 163"/>
                <a:gd name="T31" fmla="*/ 2147483647 h 402"/>
                <a:gd name="T32" fmla="*/ 2147483647 w 163"/>
                <a:gd name="T33" fmla="*/ 2147483647 h 402"/>
                <a:gd name="T34" fmla="*/ 2147483647 w 163"/>
                <a:gd name="T35" fmla="*/ 2147483647 h 402"/>
                <a:gd name="T36" fmla="*/ 2147483647 w 163"/>
                <a:gd name="T37" fmla="*/ 2147483647 h 402"/>
                <a:gd name="T38" fmla="*/ 2147483647 w 163"/>
                <a:gd name="T39" fmla="*/ 2147483647 h 402"/>
                <a:gd name="T40" fmla="*/ 2147483647 w 163"/>
                <a:gd name="T41" fmla="*/ 2147483647 h 402"/>
                <a:gd name="T42" fmla="*/ 2147483647 w 163"/>
                <a:gd name="T43" fmla="*/ 2147483647 h 402"/>
                <a:gd name="T44" fmla="*/ 2147483647 w 163"/>
                <a:gd name="T45" fmla="*/ 2147483647 h 402"/>
                <a:gd name="T46" fmla="*/ 2147483647 w 163"/>
                <a:gd name="T47" fmla="*/ 2147483647 h 402"/>
                <a:gd name="T48" fmla="*/ 2147483647 w 163"/>
                <a:gd name="T49" fmla="*/ 2147483647 h 402"/>
                <a:gd name="T50" fmla="*/ 2147483647 w 163"/>
                <a:gd name="T51" fmla="*/ 2147483647 h 402"/>
                <a:gd name="T52" fmla="*/ 2147483647 w 163"/>
                <a:gd name="T53" fmla="*/ 2147483647 h 402"/>
                <a:gd name="T54" fmla="*/ 2147483647 w 163"/>
                <a:gd name="T55" fmla="*/ 2147483647 h 402"/>
                <a:gd name="T56" fmla="*/ 2147483647 w 163"/>
                <a:gd name="T57" fmla="*/ 2147483647 h 402"/>
                <a:gd name="T58" fmla="*/ 2147483647 w 163"/>
                <a:gd name="T59" fmla="*/ 2147483647 h 402"/>
                <a:gd name="T60" fmla="*/ 2147483647 w 163"/>
                <a:gd name="T61" fmla="*/ 2147483647 h 402"/>
                <a:gd name="T62" fmla="*/ 2147483647 w 163"/>
                <a:gd name="T63" fmla="*/ 2147483647 h 402"/>
                <a:gd name="T64" fmla="*/ 2147483647 w 163"/>
                <a:gd name="T65" fmla="*/ 2147483647 h 402"/>
                <a:gd name="T66" fmla="*/ 2147483647 w 163"/>
                <a:gd name="T67" fmla="*/ 2147483647 h 402"/>
                <a:gd name="T68" fmla="*/ 2147483647 w 163"/>
                <a:gd name="T69" fmla="*/ 2147483647 h 402"/>
                <a:gd name="T70" fmla="*/ 2147483647 w 163"/>
                <a:gd name="T71" fmla="*/ 2147483647 h 402"/>
                <a:gd name="T72" fmla="*/ 2147483647 w 163"/>
                <a:gd name="T73" fmla="*/ 2147483647 h 402"/>
                <a:gd name="T74" fmla="*/ 2147483647 w 163"/>
                <a:gd name="T75" fmla="*/ 2147483647 h 402"/>
                <a:gd name="T76" fmla="*/ 2147483647 w 163"/>
                <a:gd name="T77" fmla="*/ 2147483647 h 402"/>
                <a:gd name="T78" fmla="*/ 2147483647 w 163"/>
                <a:gd name="T79" fmla="*/ 2147483647 h 402"/>
                <a:gd name="T80" fmla="*/ 2147483647 w 163"/>
                <a:gd name="T81" fmla="*/ 2147483647 h 402"/>
                <a:gd name="T82" fmla="*/ 2147483647 w 163"/>
                <a:gd name="T83" fmla="*/ 2147483647 h 402"/>
                <a:gd name="T84" fmla="*/ 2147483647 w 163"/>
                <a:gd name="T85" fmla="*/ 2147483647 h 402"/>
                <a:gd name="T86" fmla="*/ 2147483647 w 163"/>
                <a:gd name="T87" fmla="*/ 2147483647 h 402"/>
                <a:gd name="T88" fmla="*/ 2147483647 w 163"/>
                <a:gd name="T89" fmla="*/ 2147483647 h 402"/>
                <a:gd name="T90" fmla="*/ 2147483647 w 163"/>
                <a:gd name="T91" fmla="*/ 2147483647 h 402"/>
                <a:gd name="T92" fmla="*/ 2147483647 w 163"/>
                <a:gd name="T93" fmla="*/ 2147483647 h 402"/>
                <a:gd name="T94" fmla="*/ 2147483647 w 163"/>
                <a:gd name="T95" fmla="*/ 2147483647 h 402"/>
                <a:gd name="T96" fmla="*/ 2147483647 w 163"/>
                <a:gd name="T97" fmla="*/ 2147483647 h 402"/>
                <a:gd name="T98" fmla="*/ 2147483647 w 163"/>
                <a:gd name="T99" fmla="*/ 2147483647 h 402"/>
                <a:gd name="T100" fmla="*/ 2147483647 w 163"/>
                <a:gd name="T101" fmla="*/ 2147483647 h 402"/>
                <a:gd name="T102" fmla="*/ 2147483647 w 163"/>
                <a:gd name="T103" fmla="*/ 2147483647 h 402"/>
                <a:gd name="T104" fmla="*/ 2147483647 w 163"/>
                <a:gd name="T105" fmla="*/ 2147483647 h 402"/>
                <a:gd name="T106" fmla="*/ 2147483647 w 163"/>
                <a:gd name="T107" fmla="*/ 2147483647 h 402"/>
                <a:gd name="T108" fmla="*/ 2147483647 w 163"/>
                <a:gd name="T109" fmla="*/ 2147483647 h 402"/>
                <a:gd name="T110" fmla="*/ 2147483647 w 163"/>
                <a:gd name="T111" fmla="*/ 2147483647 h 402"/>
                <a:gd name="T112" fmla="*/ 2147483647 w 163"/>
                <a:gd name="T113" fmla="*/ 2147483647 h 402"/>
                <a:gd name="T114" fmla="*/ 2147483647 w 163"/>
                <a:gd name="T115" fmla="*/ 2147483647 h 40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63"/>
                <a:gd name="T175" fmla="*/ 0 h 402"/>
                <a:gd name="T176" fmla="*/ 163 w 163"/>
                <a:gd name="T177" fmla="*/ 402 h 40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63" h="402">
                  <a:moveTo>
                    <a:pt x="68" y="1"/>
                  </a:moveTo>
                  <a:lnTo>
                    <a:pt x="68" y="1"/>
                  </a:lnTo>
                  <a:lnTo>
                    <a:pt x="66" y="1"/>
                  </a:lnTo>
                  <a:lnTo>
                    <a:pt x="65" y="3"/>
                  </a:lnTo>
                  <a:lnTo>
                    <a:pt x="61" y="5"/>
                  </a:lnTo>
                  <a:lnTo>
                    <a:pt x="60" y="8"/>
                  </a:lnTo>
                  <a:lnTo>
                    <a:pt x="58" y="12"/>
                  </a:lnTo>
                  <a:lnTo>
                    <a:pt x="57" y="17"/>
                  </a:lnTo>
                  <a:lnTo>
                    <a:pt x="57" y="29"/>
                  </a:lnTo>
                  <a:lnTo>
                    <a:pt x="54" y="42"/>
                  </a:lnTo>
                  <a:lnTo>
                    <a:pt x="53" y="46"/>
                  </a:lnTo>
                  <a:lnTo>
                    <a:pt x="52" y="48"/>
                  </a:lnTo>
                  <a:lnTo>
                    <a:pt x="53" y="55"/>
                  </a:lnTo>
                  <a:lnTo>
                    <a:pt x="53" y="58"/>
                  </a:lnTo>
                  <a:lnTo>
                    <a:pt x="56" y="64"/>
                  </a:lnTo>
                  <a:lnTo>
                    <a:pt x="61" y="70"/>
                  </a:lnTo>
                  <a:lnTo>
                    <a:pt x="65" y="71"/>
                  </a:lnTo>
                  <a:lnTo>
                    <a:pt x="70" y="73"/>
                  </a:lnTo>
                  <a:lnTo>
                    <a:pt x="74" y="73"/>
                  </a:lnTo>
                  <a:lnTo>
                    <a:pt x="79" y="74"/>
                  </a:lnTo>
                  <a:lnTo>
                    <a:pt x="83" y="75"/>
                  </a:lnTo>
                  <a:lnTo>
                    <a:pt x="87" y="78"/>
                  </a:lnTo>
                  <a:lnTo>
                    <a:pt x="89" y="82"/>
                  </a:lnTo>
                  <a:lnTo>
                    <a:pt x="92" y="87"/>
                  </a:lnTo>
                  <a:lnTo>
                    <a:pt x="96" y="94"/>
                  </a:lnTo>
                  <a:lnTo>
                    <a:pt x="97" y="99"/>
                  </a:lnTo>
                  <a:lnTo>
                    <a:pt x="97" y="101"/>
                  </a:lnTo>
                  <a:lnTo>
                    <a:pt x="96" y="102"/>
                  </a:lnTo>
                  <a:lnTo>
                    <a:pt x="93" y="102"/>
                  </a:lnTo>
                  <a:lnTo>
                    <a:pt x="95" y="102"/>
                  </a:lnTo>
                  <a:lnTo>
                    <a:pt x="88" y="104"/>
                  </a:lnTo>
                  <a:lnTo>
                    <a:pt x="81" y="106"/>
                  </a:lnTo>
                  <a:lnTo>
                    <a:pt x="73" y="110"/>
                  </a:lnTo>
                  <a:lnTo>
                    <a:pt x="66" y="114"/>
                  </a:lnTo>
                  <a:lnTo>
                    <a:pt x="60" y="120"/>
                  </a:lnTo>
                  <a:lnTo>
                    <a:pt x="58" y="124"/>
                  </a:lnTo>
                  <a:lnTo>
                    <a:pt x="57" y="125"/>
                  </a:lnTo>
                  <a:lnTo>
                    <a:pt x="57" y="140"/>
                  </a:lnTo>
                  <a:lnTo>
                    <a:pt x="56" y="145"/>
                  </a:lnTo>
                  <a:lnTo>
                    <a:pt x="53" y="148"/>
                  </a:lnTo>
                  <a:lnTo>
                    <a:pt x="50" y="151"/>
                  </a:lnTo>
                  <a:lnTo>
                    <a:pt x="48" y="155"/>
                  </a:lnTo>
                  <a:lnTo>
                    <a:pt x="46" y="160"/>
                  </a:lnTo>
                  <a:lnTo>
                    <a:pt x="46" y="167"/>
                  </a:lnTo>
                  <a:lnTo>
                    <a:pt x="46" y="171"/>
                  </a:lnTo>
                  <a:lnTo>
                    <a:pt x="48" y="174"/>
                  </a:lnTo>
                  <a:lnTo>
                    <a:pt x="49" y="175"/>
                  </a:lnTo>
                  <a:lnTo>
                    <a:pt x="50" y="179"/>
                  </a:lnTo>
                  <a:lnTo>
                    <a:pt x="50" y="178"/>
                  </a:lnTo>
                  <a:lnTo>
                    <a:pt x="52" y="180"/>
                  </a:lnTo>
                  <a:lnTo>
                    <a:pt x="53" y="186"/>
                  </a:lnTo>
                  <a:lnTo>
                    <a:pt x="54" y="188"/>
                  </a:lnTo>
                  <a:lnTo>
                    <a:pt x="57" y="191"/>
                  </a:lnTo>
                  <a:lnTo>
                    <a:pt x="61" y="195"/>
                  </a:lnTo>
                  <a:lnTo>
                    <a:pt x="62" y="196"/>
                  </a:lnTo>
                  <a:lnTo>
                    <a:pt x="64" y="196"/>
                  </a:lnTo>
                  <a:lnTo>
                    <a:pt x="64" y="198"/>
                  </a:lnTo>
                  <a:lnTo>
                    <a:pt x="68" y="198"/>
                  </a:lnTo>
                  <a:lnTo>
                    <a:pt x="79" y="198"/>
                  </a:lnTo>
                  <a:lnTo>
                    <a:pt x="80" y="198"/>
                  </a:lnTo>
                  <a:lnTo>
                    <a:pt x="83" y="198"/>
                  </a:lnTo>
                  <a:lnTo>
                    <a:pt x="84" y="198"/>
                  </a:lnTo>
                  <a:lnTo>
                    <a:pt x="85" y="200"/>
                  </a:lnTo>
                  <a:lnTo>
                    <a:pt x="87" y="203"/>
                  </a:lnTo>
                  <a:lnTo>
                    <a:pt x="87" y="206"/>
                  </a:lnTo>
                  <a:lnTo>
                    <a:pt x="87" y="213"/>
                  </a:lnTo>
                  <a:lnTo>
                    <a:pt x="85" y="213"/>
                  </a:lnTo>
                  <a:lnTo>
                    <a:pt x="84" y="214"/>
                  </a:lnTo>
                  <a:lnTo>
                    <a:pt x="81" y="215"/>
                  </a:lnTo>
                  <a:lnTo>
                    <a:pt x="80" y="217"/>
                  </a:lnTo>
                  <a:lnTo>
                    <a:pt x="79" y="219"/>
                  </a:lnTo>
                  <a:lnTo>
                    <a:pt x="77" y="221"/>
                  </a:lnTo>
                  <a:lnTo>
                    <a:pt x="76" y="223"/>
                  </a:lnTo>
                  <a:lnTo>
                    <a:pt x="76" y="225"/>
                  </a:lnTo>
                  <a:lnTo>
                    <a:pt x="76" y="227"/>
                  </a:lnTo>
                  <a:lnTo>
                    <a:pt x="77" y="233"/>
                  </a:lnTo>
                  <a:lnTo>
                    <a:pt x="80" y="235"/>
                  </a:lnTo>
                  <a:lnTo>
                    <a:pt x="81" y="237"/>
                  </a:lnTo>
                  <a:lnTo>
                    <a:pt x="85" y="240"/>
                  </a:lnTo>
                  <a:lnTo>
                    <a:pt x="88" y="242"/>
                  </a:lnTo>
                  <a:lnTo>
                    <a:pt x="91" y="246"/>
                  </a:lnTo>
                  <a:lnTo>
                    <a:pt x="93" y="253"/>
                  </a:lnTo>
                  <a:lnTo>
                    <a:pt x="95" y="256"/>
                  </a:lnTo>
                  <a:lnTo>
                    <a:pt x="99" y="264"/>
                  </a:lnTo>
                  <a:lnTo>
                    <a:pt x="104" y="269"/>
                  </a:lnTo>
                  <a:lnTo>
                    <a:pt x="108" y="272"/>
                  </a:lnTo>
                  <a:lnTo>
                    <a:pt x="108" y="273"/>
                  </a:lnTo>
                  <a:lnTo>
                    <a:pt x="108" y="281"/>
                  </a:lnTo>
                  <a:lnTo>
                    <a:pt x="110" y="316"/>
                  </a:lnTo>
                  <a:lnTo>
                    <a:pt x="111" y="323"/>
                  </a:lnTo>
                  <a:lnTo>
                    <a:pt x="112" y="324"/>
                  </a:lnTo>
                  <a:lnTo>
                    <a:pt x="115" y="331"/>
                  </a:lnTo>
                  <a:lnTo>
                    <a:pt x="115" y="339"/>
                  </a:lnTo>
                  <a:lnTo>
                    <a:pt x="115" y="347"/>
                  </a:lnTo>
                  <a:lnTo>
                    <a:pt x="118" y="354"/>
                  </a:lnTo>
                  <a:lnTo>
                    <a:pt x="120" y="361"/>
                  </a:lnTo>
                  <a:lnTo>
                    <a:pt x="120" y="367"/>
                  </a:lnTo>
                  <a:lnTo>
                    <a:pt x="119" y="373"/>
                  </a:lnTo>
                  <a:lnTo>
                    <a:pt x="118" y="377"/>
                  </a:lnTo>
                  <a:lnTo>
                    <a:pt x="118" y="378"/>
                  </a:lnTo>
                  <a:lnTo>
                    <a:pt x="116" y="381"/>
                  </a:lnTo>
                  <a:lnTo>
                    <a:pt x="116" y="382"/>
                  </a:lnTo>
                  <a:lnTo>
                    <a:pt x="115" y="384"/>
                  </a:lnTo>
                  <a:lnTo>
                    <a:pt x="111" y="388"/>
                  </a:lnTo>
                  <a:lnTo>
                    <a:pt x="108" y="389"/>
                  </a:lnTo>
                  <a:lnTo>
                    <a:pt x="107" y="389"/>
                  </a:lnTo>
                  <a:lnTo>
                    <a:pt x="105" y="390"/>
                  </a:lnTo>
                  <a:lnTo>
                    <a:pt x="95" y="389"/>
                  </a:lnTo>
                  <a:lnTo>
                    <a:pt x="85" y="386"/>
                  </a:lnTo>
                  <a:lnTo>
                    <a:pt x="79" y="385"/>
                  </a:lnTo>
                  <a:lnTo>
                    <a:pt x="73" y="388"/>
                  </a:lnTo>
                  <a:lnTo>
                    <a:pt x="69" y="392"/>
                  </a:lnTo>
                  <a:lnTo>
                    <a:pt x="65" y="396"/>
                  </a:lnTo>
                  <a:lnTo>
                    <a:pt x="64" y="397"/>
                  </a:lnTo>
                  <a:lnTo>
                    <a:pt x="60" y="397"/>
                  </a:lnTo>
                  <a:lnTo>
                    <a:pt x="57" y="394"/>
                  </a:lnTo>
                  <a:lnTo>
                    <a:pt x="53" y="390"/>
                  </a:lnTo>
                  <a:lnTo>
                    <a:pt x="52" y="389"/>
                  </a:lnTo>
                  <a:lnTo>
                    <a:pt x="50" y="388"/>
                  </a:lnTo>
                  <a:lnTo>
                    <a:pt x="48" y="385"/>
                  </a:lnTo>
                  <a:lnTo>
                    <a:pt x="45" y="384"/>
                  </a:lnTo>
                  <a:lnTo>
                    <a:pt x="41" y="384"/>
                  </a:lnTo>
                  <a:lnTo>
                    <a:pt x="31" y="385"/>
                  </a:lnTo>
                  <a:lnTo>
                    <a:pt x="29" y="385"/>
                  </a:lnTo>
                  <a:lnTo>
                    <a:pt x="25" y="386"/>
                  </a:lnTo>
                  <a:lnTo>
                    <a:pt x="22" y="389"/>
                  </a:lnTo>
                  <a:lnTo>
                    <a:pt x="13" y="393"/>
                  </a:lnTo>
                  <a:lnTo>
                    <a:pt x="3" y="396"/>
                  </a:lnTo>
                  <a:lnTo>
                    <a:pt x="0" y="397"/>
                  </a:lnTo>
                  <a:lnTo>
                    <a:pt x="2" y="397"/>
                  </a:lnTo>
                  <a:lnTo>
                    <a:pt x="3" y="401"/>
                  </a:lnTo>
                  <a:lnTo>
                    <a:pt x="4" y="401"/>
                  </a:lnTo>
                  <a:lnTo>
                    <a:pt x="14" y="398"/>
                  </a:lnTo>
                  <a:lnTo>
                    <a:pt x="23" y="394"/>
                  </a:lnTo>
                  <a:lnTo>
                    <a:pt x="26" y="393"/>
                  </a:lnTo>
                  <a:lnTo>
                    <a:pt x="29" y="390"/>
                  </a:lnTo>
                  <a:lnTo>
                    <a:pt x="33" y="390"/>
                  </a:lnTo>
                  <a:lnTo>
                    <a:pt x="41" y="389"/>
                  </a:lnTo>
                  <a:lnTo>
                    <a:pt x="45" y="389"/>
                  </a:lnTo>
                  <a:lnTo>
                    <a:pt x="46" y="392"/>
                  </a:lnTo>
                  <a:lnTo>
                    <a:pt x="49" y="393"/>
                  </a:lnTo>
                  <a:lnTo>
                    <a:pt x="48" y="393"/>
                  </a:lnTo>
                  <a:lnTo>
                    <a:pt x="49" y="394"/>
                  </a:lnTo>
                  <a:lnTo>
                    <a:pt x="53" y="397"/>
                  </a:lnTo>
                  <a:lnTo>
                    <a:pt x="56" y="400"/>
                  </a:lnTo>
                  <a:lnTo>
                    <a:pt x="58" y="401"/>
                  </a:lnTo>
                  <a:lnTo>
                    <a:pt x="61" y="402"/>
                  </a:lnTo>
                  <a:lnTo>
                    <a:pt x="65" y="402"/>
                  </a:lnTo>
                  <a:lnTo>
                    <a:pt x="66" y="401"/>
                  </a:lnTo>
                  <a:lnTo>
                    <a:pt x="69" y="400"/>
                  </a:lnTo>
                  <a:lnTo>
                    <a:pt x="72" y="396"/>
                  </a:lnTo>
                  <a:lnTo>
                    <a:pt x="77" y="392"/>
                  </a:lnTo>
                  <a:lnTo>
                    <a:pt x="80" y="390"/>
                  </a:lnTo>
                  <a:lnTo>
                    <a:pt x="83" y="392"/>
                  </a:lnTo>
                  <a:lnTo>
                    <a:pt x="95" y="394"/>
                  </a:lnTo>
                  <a:lnTo>
                    <a:pt x="107" y="396"/>
                  </a:lnTo>
                  <a:lnTo>
                    <a:pt x="111" y="394"/>
                  </a:lnTo>
                  <a:lnTo>
                    <a:pt x="111" y="393"/>
                  </a:lnTo>
                  <a:lnTo>
                    <a:pt x="112" y="393"/>
                  </a:lnTo>
                  <a:lnTo>
                    <a:pt x="114" y="392"/>
                  </a:lnTo>
                  <a:lnTo>
                    <a:pt x="119" y="388"/>
                  </a:lnTo>
                  <a:lnTo>
                    <a:pt x="122" y="384"/>
                  </a:lnTo>
                  <a:lnTo>
                    <a:pt x="120" y="385"/>
                  </a:lnTo>
                  <a:lnTo>
                    <a:pt x="123" y="380"/>
                  </a:lnTo>
                  <a:lnTo>
                    <a:pt x="124" y="374"/>
                  </a:lnTo>
                  <a:lnTo>
                    <a:pt x="126" y="367"/>
                  </a:lnTo>
                  <a:lnTo>
                    <a:pt x="126" y="365"/>
                  </a:lnTo>
                  <a:lnTo>
                    <a:pt x="124" y="358"/>
                  </a:lnTo>
                  <a:lnTo>
                    <a:pt x="123" y="351"/>
                  </a:lnTo>
                  <a:lnTo>
                    <a:pt x="120" y="347"/>
                  </a:lnTo>
                  <a:lnTo>
                    <a:pt x="120" y="343"/>
                  </a:lnTo>
                  <a:lnTo>
                    <a:pt x="120" y="341"/>
                  </a:lnTo>
                  <a:lnTo>
                    <a:pt x="120" y="336"/>
                  </a:lnTo>
                  <a:lnTo>
                    <a:pt x="120" y="330"/>
                  </a:lnTo>
                  <a:lnTo>
                    <a:pt x="116" y="322"/>
                  </a:lnTo>
                  <a:lnTo>
                    <a:pt x="115" y="315"/>
                  </a:lnTo>
                  <a:lnTo>
                    <a:pt x="114" y="297"/>
                  </a:lnTo>
                  <a:lnTo>
                    <a:pt x="114" y="280"/>
                  </a:lnTo>
                  <a:lnTo>
                    <a:pt x="114" y="275"/>
                  </a:lnTo>
                  <a:lnTo>
                    <a:pt x="114" y="270"/>
                  </a:lnTo>
                  <a:lnTo>
                    <a:pt x="112" y="268"/>
                  </a:lnTo>
                  <a:lnTo>
                    <a:pt x="108" y="266"/>
                  </a:lnTo>
                  <a:lnTo>
                    <a:pt x="107" y="266"/>
                  </a:lnTo>
                  <a:lnTo>
                    <a:pt x="103" y="261"/>
                  </a:lnTo>
                  <a:lnTo>
                    <a:pt x="99" y="253"/>
                  </a:lnTo>
                  <a:lnTo>
                    <a:pt x="97" y="250"/>
                  </a:lnTo>
                  <a:lnTo>
                    <a:pt x="96" y="245"/>
                  </a:lnTo>
                  <a:lnTo>
                    <a:pt x="93" y="240"/>
                  </a:lnTo>
                  <a:lnTo>
                    <a:pt x="89" y="235"/>
                  </a:lnTo>
                  <a:lnTo>
                    <a:pt x="87" y="233"/>
                  </a:lnTo>
                  <a:lnTo>
                    <a:pt x="83" y="231"/>
                  </a:lnTo>
                  <a:lnTo>
                    <a:pt x="81" y="230"/>
                  </a:lnTo>
                  <a:lnTo>
                    <a:pt x="81" y="227"/>
                  </a:lnTo>
                  <a:lnTo>
                    <a:pt x="81" y="226"/>
                  </a:lnTo>
                  <a:lnTo>
                    <a:pt x="81" y="225"/>
                  </a:lnTo>
                  <a:lnTo>
                    <a:pt x="83" y="223"/>
                  </a:lnTo>
                  <a:lnTo>
                    <a:pt x="84" y="222"/>
                  </a:lnTo>
                  <a:lnTo>
                    <a:pt x="84" y="221"/>
                  </a:lnTo>
                  <a:lnTo>
                    <a:pt x="85" y="219"/>
                  </a:lnTo>
                  <a:lnTo>
                    <a:pt x="88" y="218"/>
                  </a:lnTo>
                  <a:lnTo>
                    <a:pt x="91" y="217"/>
                  </a:lnTo>
                  <a:lnTo>
                    <a:pt x="92" y="213"/>
                  </a:lnTo>
                  <a:lnTo>
                    <a:pt x="92" y="206"/>
                  </a:lnTo>
                  <a:lnTo>
                    <a:pt x="92" y="203"/>
                  </a:lnTo>
                  <a:lnTo>
                    <a:pt x="91" y="198"/>
                  </a:lnTo>
                  <a:lnTo>
                    <a:pt x="88" y="194"/>
                  </a:lnTo>
                  <a:lnTo>
                    <a:pt x="84" y="192"/>
                  </a:lnTo>
                  <a:lnTo>
                    <a:pt x="79" y="192"/>
                  </a:lnTo>
                  <a:lnTo>
                    <a:pt x="77" y="192"/>
                  </a:lnTo>
                  <a:lnTo>
                    <a:pt x="68" y="192"/>
                  </a:lnTo>
                  <a:lnTo>
                    <a:pt x="66" y="192"/>
                  </a:lnTo>
                  <a:lnTo>
                    <a:pt x="65" y="192"/>
                  </a:lnTo>
                  <a:lnTo>
                    <a:pt x="64" y="191"/>
                  </a:lnTo>
                  <a:lnTo>
                    <a:pt x="60" y="187"/>
                  </a:lnTo>
                  <a:lnTo>
                    <a:pt x="58" y="184"/>
                  </a:lnTo>
                  <a:lnTo>
                    <a:pt x="57" y="179"/>
                  </a:lnTo>
                  <a:lnTo>
                    <a:pt x="56" y="175"/>
                  </a:lnTo>
                  <a:lnTo>
                    <a:pt x="54" y="175"/>
                  </a:lnTo>
                  <a:lnTo>
                    <a:pt x="53" y="172"/>
                  </a:lnTo>
                  <a:lnTo>
                    <a:pt x="52" y="165"/>
                  </a:lnTo>
                  <a:lnTo>
                    <a:pt x="52" y="163"/>
                  </a:lnTo>
                  <a:lnTo>
                    <a:pt x="53" y="156"/>
                  </a:lnTo>
                  <a:lnTo>
                    <a:pt x="56" y="152"/>
                  </a:lnTo>
                  <a:lnTo>
                    <a:pt x="58" y="151"/>
                  </a:lnTo>
                  <a:lnTo>
                    <a:pt x="61" y="148"/>
                  </a:lnTo>
                  <a:lnTo>
                    <a:pt x="62" y="144"/>
                  </a:lnTo>
                  <a:lnTo>
                    <a:pt x="62" y="140"/>
                  </a:lnTo>
                  <a:lnTo>
                    <a:pt x="62" y="125"/>
                  </a:lnTo>
                  <a:lnTo>
                    <a:pt x="64" y="124"/>
                  </a:lnTo>
                  <a:lnTo>
                    <a:pt x="69" y="118"/>
                  </a:lnTo>
                  <a:lnTo>
                    <a:pt x="76" y="114"/>
                  </a:lnTo>
                  <a:lnTo>
                    <a:pt x="83" y="112"/>
                  </a:lnTo>
                  <a:lnTo>
                    <a:pt x="91" y="109"/>
                  </a:lnTo>
                  <a:lnTo>
                    <a:pt x="95" y="108"/>
                  </a:lnTo>
                  <a:lnTo>
                    <a:pt x="100" y="106"/>
                  </a:lnTo>
                  <a:lnTo>
                    <a:pt x="101" y="102"/>
                  </a:lnTo>
                  <a:lnTo>
                    <a:pt x="103" y="99"/>
                  </a:lnTo>
                  <a:lnTo>
                    <a:pt x="101" y="95"/>
                  </a:lnTo>
                  <a:lnTo>
                    <a:pt x="100" y="91"/>
                  </a:lnTo>
                  <a:lnTo>
                    <a:pt x="97" y="85"/>
                  </a:lnTo>
                  <a:lnTo>
                    <a:pt x="95" y="79"/>
                  </a:lnTo>
                  <a:lnTo>
                    <a:pt x="91" y="75"/>
                  </a:lnTo>
                  <a:lnTo>
                    <a:pt x="85" y="71"/>
                  </a:lnTo>
                  <a:lnTo>
                    <a:pt x="80" y="69"/>
                  </a:lnTo>
                  <a:lnTo>
                    <a:pt x="74" y="67"/>
                  </a:lnTo>
                  <a:lnTo>
                    <a:pt x="70" y="67"/>
                  </a:lnTo>
                  <a:lnTo>
                    <a:pt x="68" y="67"/>
                  </a:lnTo>
                  <a:lnTo>
                    <a:pt x="65" y="66"/>
                  </a:lnTo>
                  <a:lnTo>
                    <a:pt x="61" y="60"/>
                  </a:lnTo>
                  <a:lnTo>
                    <a:pt x="58" y="56"/>
                  </a:lnTo>
                  <a:lnTo>
                    <a:pt x="58" y="55"/>
                  </a:lnTo>
                  <a:lnTo>
                    <a:pt x="58" y="54"/>
                  </a:lnTo>
                  <a:lnTo>
                    <a:pt x="57" y="48"/>
                  </a:lnTo>
                  <a:lnTo>
                    <a:pt x="58" y="47"/>
                  </a:lnTo>
                  <a:lnTo>
                    <a:pt x="58" y="44"/>
                  </a:lnTo>
                  <a:lnTo>
                    <a:pt x="62" y="33"/>
                  </a:lnTo>
                  <a:lnTo>
                    <a:pt x="64" y="23"/>
                  </a:lnTo>
                  <a:lnTo>
                    <a:pt x="62" y="16"/>
                  </a:lnTo>
                  <a:lnTo>
                    <a:pt x="62" y="15"/>
                  </a:lnTo>
                  <a:lnTo>
                    <a:pt x="64" y="11"/>
                  </a:lnTo>
                  <a:lnTo>
                    <a:pt x="68" y="7"/>
                  </a:lnTo>
                  <a:lnTo>
                    <a:pt x="69" y="7"/>
                  </a:lnTo>
                  <a:lnTo>
                    <a:pt x="77" y="5"/>
                  </a:lnTo>
                  <a:lnTo>
                    <a:pt x="79" y="5"/>
                  </a:lnTo>
                  <a:lnTo>
                    <a:pt x="80" y="7"/>
                  </a:lnTo>
                  <a:lnTo>
                    <a:pt x="81" y="7"/>
                  </a:lnTo>
                  <a:lnTo>
                    <a:pt x="83" y="8"/>
                  </a:lnTo>
                  <a:lnTo>
                    <a:pt x="87" y="12"/>
                  </a:lnTo>
                  <a:lnTo>
                    <a:pt x="97" y="19"/>
                  </a:lnTo>
                  <a:lnTo>
                    <a:pt x="100" y="21"/>
                  </a:lnTo>
                  <a:lnTo>
                    <a:pt x="103" y="25"/>
                  </a:lnTo>
                  <a:lnTo>
                    <a:pt x="107" y="29"/>
                  </a:lnTo>
                  <a:lnTo>
                    <a:pt x="112" y="32"/>
                  </a:lnTo>
                  <a:lnTo>
                    <a:pt x="116" y="35"/>
                  </a:lnTo>
                  <a:lnTo>
                    <a:pt x="122" y="36"/>
                  </a:lnTo>
                  <a:lnTo>
                    <a:pt x="127" y="36"/>
                  </a:lnTo>
                  <a:lnTo>
                    <a:pt x="131" y="36"/>
                  </a:lnTo>
                  <a:lnTo>
                    <a:pt x="138" y="33"/>
                  </a:lnTo>
                  <a:lnTo>
                    <a:pt x="142" y="31"/>
                  </a:lnTo>
                  <a:lnTo>
                    <a:pt x="147" y="29"/>
                  </a:lnTo>
                  <a:lnTo>
                    <a:pt x="159" y="21"/>
                  </a:lnTo>
                  <a:lnTo>
                    <a:pt x="162" y="20"/>
                  </a:lnTo>
                  <a:lnTo>
                    <a:pt x="163" y="17"/>
                  </a:lnTo>
                  <a:lnTo>
                    <a:pt x="162" y="19"/>
                  </a:lnTo>
                  <a:lnTo>
                    <a:pt x="161" y="19"/>
                  </a:lnTo>
                  <a:lnTo>
                    <a:pt x="159" y="17"/>
                  </a:lnTo>
                  <a:lnTo>
                    <a:pt x="159" y="16"/>
                  </a:lnTo>
                  <a:lnTo>
                    <a:pt x="158" y="16"/>
                  </a:lnTo>
                  <a:lnTo>
                    <a:pt x="145" y="24"/>
                  </a:lnTo>
                  <a:lnTo>
                    <a:pt x="140" y="25"/>
                  </a:lnTo>
                  <a:lnTo>
                    <a:pt x="135" y="28"/>
                  </a:lnTo>
                  <a:lnTo>
                    <a:pt x="130" y="31"/>
                  </a:lnTo>
                  <a:lnTo>
                    <a:pt x="123" y="31"/>
                  </a:lnTo>
                  <a:lnTo>
                    <a:pt x="119" y="29"/>
                  </a:lnTo>
                  <a:lnTo>
                    <a:pt x="115" y="28"/>
                  </a:lnTo>
                  <a:lnTo>
                    <a:pt x="111" y="25"/>
                  </a:lnTo>
                  <a:lnTo>
                    <a:pt x="108" y="23"/>
                  </a:lnTo>
                  <a:lnTo>
                    <a:pt x="104" y="17"/>
                  </a:lnTo>
                  <a:lnTo>
                    <a:pt x="101" y="16"/>
                  </a:lnTo>
                  <a:lnTo>
                    <a:pt x="101" y="15"/>
                  </a:lnTo>
                  <a:lnTo>
                    <a:pt x="91" y="7"/>
                  </a:lnTo>
                  <a:lnTo>
                    <a:pt x="87" y="4"/>
                  </a:lnTo>
                  <a:lnTo>
                    <a:pt x="85" y="4"/>
                  </a:lnTo>
                  <a:lnTo>
                    <a:pt x="84" y="3"/>
                  </a:lnTo>
                  <a:lnTo>
                    <a:pt x="81" y="1"/>
                  </a:lnTo>
                  <a:lnTo>
                    <a:pt x="83" y="3"/>
                  </a:lnTo>
                  <a:lnTo>
                    <a:pt x="80" y="1"/>
                  </a:lnTo>
                  <a:lnTo>
                    <a:pt x="77" y="0"/>
                  </a:lnTo>
                  <a:lnTo>
                    <a:pt x="68" y="1"/>
                  </a:lnTo>
                  <a:close/>
                  <a:moveTo>
                    <a:pt x="53" y="55"/>
                  </a:moveTo>
                  <a:lnTo>
                    <a:pt x="53" y="55"/>
                  </a:lnTo>
                  <a:close/>
                  <a:moveTo>
                    <a:pt x="92" y="213"/>
                  </a:moveTo>
                  <a:lnTo>
                    <a:pt x="92" y="213"/>
                  </a:lnTo>
                  <a:close/>
                  <a:moveTo>
                    <a:pt x="93" y="253"/>
                  </a:moveTo>
                  <a:lnTo>
                    <a:pt x="93" y="25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3961805" y="3406341"/>
              <a:ext cx="230686" cy="95998"/>
            </a:xfrm>
            <a:custGeom>
              <a:avLst/>
              <a:gdLst>
                <a:gd name="T0" fmla="*/ 0 w 107"/>
                <a:gd name="T1" fmla="*/ 2147483647 h 44"/>
                <a:gd name="T2" fmla="*/ 0 w 107"/>
                <a:gd name="T3" fmla="*/ 2147483647 h 44"/>
                <a:gd name="T4" fmla="*/ 0 w 107"/>
                <a:gd name="T5" fmla="*/ 2147483647 h 44"/>
                <a:gd name="T6" fmla="*/ 2147483647 w 107"/>
                <a:gd name="T7" fmla="*/ 2147483647 h 44"/>
                <a:gd name="T8" fmla="*/ 2147483647 w 107"/>
                <a:gd name="T9" fmla="*/ 2147483647 h 44"/>
                <a:gd name="T10" fmla="*/ 2147483647 w 107"/>
                <a:gd name="T11" fmla="*/ 2147483647 h 44"/>
                <a:gd name="T12" fmla="*/ 2147483647 w 107"/>
                <a:gd name="T13" fmla="*/ 2147483647 h 44"/>
                <a:gd name="T14" fmla="*/ 2147483647 w 107"/>
                <a:gd name="T15" fmla="*/ 2147483647 h 44"/>
                <a:gd name="T16" fmla="*/ 2147483647 w 107"/>
                <a:gd name="T17" fmla="*/ 2147483647 h 44"/>
                <a:gd name="T18" fmla="*/ 2147483647 w 107"/>
                <a:gd name="T19" fmla="*/ 2147483647 h 44"/>
                <a:gd name="T20" fmla="*/ 2147483647 w 107"/>
                <a:gd name="T21" fmla="*/ 2147483647 h 44"/>
                <a:gd name="T22" fmla="*/ 2147483647 w 107"/>
                <a:gd name="T23" fmla="*/ 2147483647 h 44"/>
                <a:gd name="T24" fmla="*/ 2147483647 w 107"/>
                <a:gd name="T25" fmla="*/ 2147483647 h 44"/>
                <a:gd name="T26" fmla="*/ 2147483647 w 107"/>
                <a:gd name="T27" fmla="*/ 2147483647 h 44"/>
                <a:gd name="T28" fmla="*/ 2147483647 w 107"/>
                <a:gd name="T29" fmla="*/ 2147483647 h 44"/>
                <a:gd name="T30" fmla="*/ 2147483647 w 107"/>
                <a:gd name="T31" fmla="*/ 2147483647 h 44"/>
                <a:gd name="T32" fmla="*/ 2147483647 w 107"/>
                <a:gd name="T33" fmla="*/ 2147483647 h 44"/>
                <a:gd name="T34" fmla="*/ 2147483647 w 107"/>
                <a:gd name="T35" fmla="*/ 2147483647 h 44"/>
                <a:gd name="T36" fmla="*/ 2147483647 w 107"/>
                <a:gd name="T37" fmla="*/ 2147483647 h 44"/>
                <a:gd name="T38" fmla="*/ 2147483647 w 107"/>
                <a:gd name="T39" fmla="*/ 2147483647 h 44"/>
                <a:gd name="T40" fmla="*/ 2147483647 w 107"/>
                <a:gd name="T41" fmla="*/ 2147483647 h 44"/>
                <a:gd name="T42" fmla="*/ 2147483647 w 107"/>
                <a:gd name="T43" fmla="*/ 2147483647 h 44"/>
                <a:gd name="T44" fmla="*/ 2147483647 w 107"/>
                <a:gd name="T45" fmla="*/ 2147483647 h 44"/>
                <a:gd name="T46" fmla="*/ 2147483647 w 107"/>
                <a:gd name="T47" fmla="*/ 2147483647 h 44"/>
                <a:gd name="T48" fmla="*/ 2147483647 w 107"/>
                <a:gd name="T49" fmla="*/ 2147483647 h 44"/>
                <a:gd name="T50" fmla="*/ 2147483647 w 107"/>
                <a:gd name="T51" fmla="*/ 2147483647 h 44"/>
                <a:gd name="T52" fmla="*/ 2147483647 w 107"/>
                <a:gd name="T53" fmla="*/ 2147483647 h 44"/>
                <a:gd name="T54" fmla="*/ 2147483647 w 107"/>
                <a:gd name="T55" fmla="*/ 2147483647 h 44"/>
                <a:gd name="T56" fmla="*/ 2147483647 w 107"/>
                <a:gd name="T57" fmla="*/ 2147483647 h 44"/>
                <a:gd name="T58" fmla="*/ 2147483647 w 107"/>
                <a:gd name="T59" fmla="*/ 2147483647 h 44"/>
                <a:gd name="T60" fmla="*/ 2147483647 w 107"/>
                <a:gd name="T61" fmla="*/ 2147483647 h 44"/>
                <a:gd name="T62" fmla="*/ 2147483647 w 107"/>
                <a:gd name="T63" fmla="*/ 2147483647 h 44"/>
                <a:gd name="T64" fmla="*/ 2147483647 w 107"/>
                <a:gd name="T65" fmla="*/ 2147483647 h 44"/>
                <a:gd name="T66" fmla="*/ 2147483647 w 107"/>
                <a:gd name="T67" fmla="*/ 2147483647 h 44"/>
                <a:gd name="T68" fmla="*/ 2147483647 w 107"/>
                <a:gd name="T69" fmla="*/ 2147483647 h 44"/>
                <a:gd name="T70" fmla="*/ 2147483647 w 107"/>
                <a:gd name="T71" fmla="*/ 2147483647 h 44"/>
                <a:gd name="T72" fmla="*/ 2147483647 w 107"/>
                <a:gd name="T73" fmla="*/ 2147483647 h 44"/>
                <a:gd name="T74" fmla="*/ 2147483647 w 107"/>
                <a:gd name="T75" fmla="*/ 2147483647 h 44"/>
                <a:gd name="T76" fmla="*/ 2147483647 w 107"/>
                <a:gd name="T77" fmla="*/ 2147483647 h 44"/>
                <a:gd name="T78" fmla="*/ 2147483647 w 107"/>
                <a:gd name="T79" fmla="*/ 2147483647 h 44"/>
                <a:gd name="T80" fmla="*/ 2147483647 w 107"/>
                <a:gd name="T81" fmla="*/ 2147483647 h 44"/>
                <a:gd name="T82" fmla="*/ 2147483647 w 107"/>
                <a:gd name="T83" fmla="*/ 2147483647 h 44"/>
                <a:gd name="T84" fmla="*/ 2147483647 w 107"/>
                <a:gd name="T85" fmla="*/ 2147483647 h 44"/>
                <a:gd name="T86" fmla="*/ 2147483647 w 107"/>
                <a:gd name="T87" fmla="*/ 2147483647 h 44"/>
                <a:gd name="T88" fmla="*/ 2147483647 w 107"/>
                <a:gd name="T89" fmla="*/ 2147483647 h 44"/>
                <a:gd name="T90" fmla="*/ 2147483647 w 107"/>
                <a:gd name="T91" fmla="*/ 2147483647 h 44"/>
                <a:gd name="T92" fmla="*/ 2147483647 w 107"/>
                <a:gd name="T93" fmla="*/ 2147483647 h 44"/>
                <a:gd name="T94" fmla="*/ 2147483647 w 107"/>
                <a:gd name="T95" fmla="*/ 2147483647 h 44"/>
                <a:gd name="T96" fmla="*/ 2147483647 w 107"/>
                <a:gd name="T97" fmla="*/ 2147483647 h 44"/>
                <a:gd name="T98" fmla="*/ 2147483647 w 107"/>
                <a:gd name="T99" fmla="*/ 2147483647 h 44"/>
                <a:gd name="T100" fmla="*/ 2147483647 w 107"/>
                <a:gd name="T101" fmla="*/ 2147483647 h 44"/>
                <a:gd name="T102" fmla="*/ 2147483647 w 107"/>
                <a:gd name="T103" fmla="*/ 2147483647 h 44"/>
                <a:gd name="T104" fmla="*/ 2147483647 w 107"/>
                <a:gd name="T105" fmla="*/ 2147483647 h 44"/>
                <a:gd name="T106" fmla="*/ 2147483647 w 107"/>
                <a:gd name="T107" fmla="*/ 2147483647 h 44"/>
                <a:gd name="T108" fmla="*/ 2147483647 w 107"/>
                <a:gd name="T109" fmla="*/ 2147483647 h 44"/>
                <a:gd name="T110" fmla="*/ 2147483647 w 107"/>
                <a:gd name="T111" fmla="*/ 2147483647 h 44"/>
                <a:gd name="T112" fmla="*/ 2147483647 w 107"/>
                <a:gd name="T113" fmla="*/ 2147483647 h 44"/>
                <a:gd name="T114" fmla="*/ 2147483647 w 107"/>
                <a:gd name="T115" fmla="*/ 2147483647 h 44"/>
                <a:gd name="T116" fmla="*/ 2147483647 w 107"/>
                <a:gd name="T117" fmla="*/ 0 h 44"/>
                <a:gd name="T118" fmla="*/ 2147483647 w 107"/>
                <a:gd name="T119" fmla="*/ 0 h 44"/>
                <a:gd name="T120" fmla="*/ 0 w 107"/>
                <a:gd name="T121" fmla="*/ 2147483647 h 44"/>
                <a:gd name="T122" fmla="*/ 0 w 107"/>
                <a:gd name="T123" fmla="*/ 2147483647 h 44"/>
                <a:gd name="T124" fmla="*/ 0 w 107"/>
                <a:gd name="T125" fmla="*/ 2147483647 h 4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7"/>
                <a:gd name="T190" fmla="*/ 0 h 44"/>
                <a:gd name="T191" fmla="*/ 107 w 107"/>
                <a:gd name="T192" fmla="*/ 44 h 4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7" h="44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3" y="5"/>
                  </a:lnTo>
                  <a:lnTo>
                    <a:pt x="12" y="5"/>
                  </a:lnTo>
                  <a:lnTo>
                    <a:pt x="18" y="8"/>
                  </a:lnTo>
                  <a:lnTo>
                    <a:pt x="20" y="9"/>
                  </a:lnTo>
                  <a:lnTo>
                    <a:pt x="23" y="13"/>
                  </a:lnTo>
                  <a:lnTo>
                    <a:pt x="31" y="23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7" y="27"/>
                  </a:lnTo>
                  <a:lnTo>
                    <a:pt x="38" y="27"/>
                  </a:lnTo>
                  <a:lnTo>
                    <a:pt x="53" y="34"/>
                  </a:lnTo>
                  <a:lnTo>
                    <a:pt x="66" y="39"/>
                  </a:lnTo>
                  <a:lnTo>
                    <a:pt x="73" y="40"/>
                  </a:lnTo>
                  <a:lnTo>
                    <a:pt x="88" y="42"/>
                  </a:lnTo>
                  <a:lnTo>
                    <a:pt x="103" y="44"/>
                  </a:lnTo>
                  <a:lnTo>
                    <a:pt x="105" y="44"/>
                  </a:lnTo>
                  <a:lnTo>
                    <a:pt x="107" y="43"/>
                  </a:lnTo>
                  <a:lnTo>
                    <a:pt x="105" y="40"/>
                  </a:lnTo>
                  <a:lnTo>
                    <a:pt x="104" y="40"/>
                  </a:lnTo>
                  <a:lnTo>
                    <a:pt x="89" y="36"/>
                  </a:lnTo>
                  <a:lnTo>
                    <a:pt x="73" y="35"/>
                  </a:lnTo>
                  <a:lnTo>
                    <a:pt x="69" y="35"/>
                  </a:lnTo>
                  <a:lnTo>
                    <a:pt x="54" y="29"/>
                  </a:lnTo>
                  <a:lnTo>
                    <a:pt x="41" y="23"/>
                  </a:lnTo>
                  <a:lnTo>
                    <a:pt x="39" y="21"/>
                  </a:lnTo>
                  <a:lnTo>
                    <a:pt x="38" y="20"/>
                  </a:lnTo>
                  <a:lnTo>
                    <a:pt x="35" y="19"/>
                  </a:lnTo>
                  <a:lnTo>
                    <a:pt x="27" y="9"/>
                  </a:lnTo>
                  <a:lnTo>
                    <a:pt x="23" y="5"/>
                  </a:lnTo>
                  <a:lnTo>
                    <a:pt x="22" y="4"/>
                  </a:lnTo>
                  <a:lnTo>
                    <a:pt x="19" y="3"/>
                  </a:lnTo>
                  <a:lnTo>
                    <a:pt x="14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4129398" y="3582909"/>
              <a:ext cx="31547" cy="27428"/>
            </a:xfrm>
            <a:custGeom>
              <a:avLst/>
              <a:gdLst>
                <a:gd name="T0" fmla="*/ 0 w 14"/>
                <a:gd name="T1" fmla="*/ 2147483647 h 12"/>
                <a:gd name="T2" fmla="*/ 0 w 14"/>
                <a:gd name="T3" fmla="*/ 2147483647 h 12"/>
                <a:gd name="T4" fmla="*/ 2147483647 w 14"/>
                <a:gd name="T5" fmla="*/ 2147483647 h 12"/>
                <a:gd name="T6" fmla="*/ 2147483647 w 14"/>
                <a:gd name="T7" fmla="*/ 2147483647 h 12"/>
                <a:gd name="T8" fmla="*/ 2147483647 w 14"/>
                <a:gd name="T9" fmla="*/ 2147483647 h 12"/>
                <a:gd name="T10" fmla="*/ 2147483647 w 14"/>
                <a:gd name="T11" fmla="*/ 2147483647 h 12"/>
                <a:gd name="T12" fmla="*/ 2147483647 w 14"/>
                <a:gd name="T13" fmla="*/ 2147483647 h 12"/>
                <a:gd name="T14" fmla="*/ 2147483647 w 14"/>
                <a:gd name="T15" fmla="*/ 2147483647 h 12"/>
                <a:gd name="T16" fmla="*/ 2147483647 w 14"/>
                <a:gd name="T17" fmla="*/ 2147483647 h 12"/>
                <a:gd name="T18" fmla="*/ 2147483647 w 14"/>
                <a:gd name="T19" fmla="*/ 2147483647 h 12"/>
                <a:gd name="T20" fmla="*/ 2147483647 w 14"/>
                <a:gd name="T21" fmla="*/ 2147483647 h 12"/>
                <a:gd name="T22" fmla="*/ 2147483647 w 14"/>
                <a:gd name="T23" fmla="*/ 2147483647 h 12"/>
                <a:gd name="T24" fmla="*/ 2147483647 w 14"/>
                <a:gd name="T25" fmla="*/ 2147483647 h 12"/>
                <a:gd name="T26" fmla="*/ 2147483647 w 14"/>
                <a:gd name="T27" fmla="*/ 2147483647 h 12"/>
                <a:gd name="T28" fmla="*/ 2147483647 w 14"/>
                <a:gd name="T29" fmla="*/ 2147483647 h 12"/>
                <a:gd name="T30" fmla="*/ 2147483647 w 14"/>
                <a:gd name="T31" fmla="*/ 2147483647 h 12"/>
                <a:gd name="T32" fmla="*/ 2147483647 w 14"/>
                <a:gd name="T33" fmla="*/ 2147483647 h 12"/>
                <a:gd name="T34" fmla="*/ 2147483647 w 14"/>
                <a:gd name="T35" fmla="*/ 2147483647 h 12"/>
                <a:gd name="T36" fmla="*/ 2147483647 w 14"/>
                <a:gd name="T37" fmla="*/ 2147483647 h 12"/>
                <a:gd name="T38" fmla="*/ 2147483647 w 14"/>
                <a:gd name="T39" fmla="*/ 2147483647 h 12"/>
                <a:gd name="T40" fmla="*/ 2147483647 w 14"/>
                <a:gd name="T41" fmla="*/ 2147483647 h 12"/>
                <a:gd name="T42" fmla="*/ 2147483647 w 14"/>
                <a:gd name="T43" fmla="*/ 2147483647 h 12"/>
                <a:gd name="T44" fmla="*/ 2147483647 w 14"/>
                <a:gd name="T45" fmla="*/ 2147483647 h 12"/>
                <a:gd name="T46" fmla="*/ 2147483647 w 14"/>
                <a:gd name="T47" fmla="*/ 0 h 12"/>
                <a:gd name="T48" fmla="*/ 2147483647 w 14"/>
                <a:gd name="T49" fmla="*/ 0 h 12"/>
                <a:gd name="T50" fmla="*/ 2147483647 w 14"/>
                <a:gd name="T51" fmla="*/ 0 h 12"/>
                <a:gd name="T52" fmla="*/ 2147483647 w 14"/>
                <a:gd name="T53" fmla="*/ 0 h 12"/>
                <a:gd name="T54" fmla="*/ 0 w 14"/>
                <a:gd name="T55" fmla="*/ 2147483647 h 12"/>
                <a:gd name="T56" fmla="*/ 0 w 14"/>
                <a:gd name="T57" fmla="*/ 2147483647 h 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"/>
                <a:gd name="T88" fmla="*/ 0 h 12"/>
                <a:gd name="T89" fmla="*/ 14 w 14"/>
                <a:gd name="T90" fmla="*/ 12 h 1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" h="12">
                  <a:moveTo>
                    <a:pt x="0" y="2"/>
                  </a:moveTo>
                  <a:lnTo>
                    <a:pt x="0" y="2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6"/>
                  </a:lnTo>
                  <a:lnTo>
                    <a:pt x="7" y="12"/>
                  </a:lnTo>
                  <a:lnTo>
                    <a:pt x="8" y="12"/>
                  </a:lnTo>
                  <a:lnTo>
                    <a:pt x="8" y="10"/>
                  </a:lnTo>
                  <a:lnTo>
                    <a:pt x="10" y="9"/>
                  </a:lnTo>
                  <a:lnTo>
                    <a:pt x="12" y="10"/>
                  </a:lnTo>
                  <a:lnTo>
                    <a:pt x="14" y="12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5" name="Freeform 44"/>
            <p:cNvSpPr>
              <a:spLocks noEditPoints="1"/>
            </p:cNvSpPr>
            <p:nvPr/>
          </p:nvSpPr>
          <p:spPr bwMode="auto">
            <a:xfrm>
              <a:off x="813048" y="2864640"/>
              <a:ext cx="772895" cy="994262"/>
            </a:xfrm>
            <a:custGeom>
              <a:avLst/>
              <a:gdLst>
                <a:gd name="T0" fmla="*/ 2147483647 w 357"/>
                <a:gd name="T1" fmla="*/ 2147483647 h 455"/>
                <a:gd name="T2" fmla="*/ 2147483647 w 357"/>
                <a:gd name="T3" fmla="*/ 2147483647 h 455"/>
                <a:gd name="T4" fmla="*/ 2147483647 w 357"/>
                <a:gd name="T5" fmla="*/ 2147483647 h 455"/>
                <a:gd name="T6" fmla="*/ 2147483647 w 357"/>
                <a:gd name="T7" fmla="*/ 2147483647 h 455"/>
                <a:gd name="T8" fmla="*/ 2147483647 w 357"/>
                <a:gd name="T9" fmla="*/ 2147483647 h 455"/>
                <a:gd name="T10" fmla="*/ 2147483647 w 357"/>
                <a:gd name="T11" fmla="*/ 2147483647 h 455"/>
                <a:gd name="T12" fmla="*/ 2147483647 w 357"/>
                <a:gd name="T13" fmla="*/ 2147483647 h 455"/>
                <a:gd name="T14" fmla="*/ 2147483647 w 357"/>
                <a:gd name="T15" fmla="*/ 2147483647 h 455"/>
                <a:gd name="T16" fmla="*/ 2147483647 w 357"/>
                <a:gd name="T17" fmla="*/ 2147483647 h 455"/>
                <a:gd name="T18" fmla="*/ 2147483647 w 357"/>
                <a:gd name="T19" fmla="*/ 2147483647 h 455"/>
                <a:gd name="T20" fmla="*/ 2147483647 w 357"/>
                <a:gd name="T21" fmla="*/ 2147483647 h 455"/>
                <a:gd name="T22" fmla="*/ 2147483647 w 357"/>
                <a:gd name="T23" fmla="*/ 2147483647 h 455"/>
                <a:gd name="T24" fmla="*/ 2147483647 w 357"/>
                <a:gd name="T25" fmla="*/ 2147483647 h 455"/>
                <a:gd name="T26" fmla="*/ 2147483647 w 357"/>
                <a:gd name="T27" fmla="*/ 2147483647 h 455"/>
                <a:gd name="T28" fmla="*/ 2147483647 w 357"/>
                <a:gd name="T29" fmla="*/ 2147483647 h 455"/>
                <a:gd name="T30" fmla="*/ 2147483647 w 357"/>
                <a:gd name="T31" fmla="*/ 2147483647 h 455"/>
                <a:gd name="T32" fmla="*/ 2147483647 w 357"/>
                <a:gd name="T33" fmla="*/ 2147483647 h 455"/>
                <a:gd name="T34" fmla="*/ 2147483647 w 357"/>
                <a:gd name="T35" fmla="*/ 2147483647 h 455"/>
                <a:gd name="T36" fmla="*/ 2147483647 w 357"/>
                <a:gd name="T37" fmla="*/ 2147483647 h 455"/>
                <a:gd name="T38" fmla="*/ 0 w 357"/>
                <a:gd name="T39" fmla="*/ 2147483647 h 455"/>
                <a:gd name="T40" fmla="*/ 2147483647 w 357"/>
                <a:gd name="T41" fmla="*/ 2147483647 h 455"/>
                <a:gd name="T42" fmla="*/ 2147483647 w 357"/>
                <a:gd name="T43" fmla="*/ 2147483647 h 455"/>
                <a:gd name="T44" fmla="*/ 2147483647 w 357"/>
                <a:gd name="T45" fmla="*/ 2147483647 h 455"/>
                <a:gd name="T46" fmla="*/ 2147483647 w 357"/>
                <a:gd name="T47" fmla="*/ 2147483647 h 455"/>
                <a:gd name="T48" fmla="*/ 2147483647 w 357"/>
                <a:gd name="T49" fmla="*/ 2147483647 h 455"/>
                <a:gd name="T50" fmla="*/ 2147483647 w 357"/>
                <a:gd name="T51" fmla="*/ 2147483647 h 455"/>
                <a:gd name="T52" fmla="*/ 2147483647 w 357"/>
                <a:gd name="T53" fmla="*/ 2147483647 h 455"/>
                <a:gd name="T54" fmla="*/ 2147483647 w 357"/>
                <a:gd name="T55" fmla="*/ 2147483647 h 455"/>
                <a:gd name="T56" fmla="*/ 2147483647 w 357"/>
                <a:gd name="T57" fmla="*/ 2147483647 h 455"/>
                <a:gd name="T58" fmla="*/ 2147483647 w 357"/>
                <a:gd name="T59" fmla="*/ 2147483647 h 455"/>
                <a:gd name="T60" fmla="*/ 2147483647 w 357"/>
                <a:gd name="T61" fmla="*/ 2147483647 h 455"/>
                <a:gd name="T62" fmla="*/ 2147483647 w 357"/>
                <a:gd name="T63" fmla="*/ 2147483647 h 455"/>
                <a:gd name="T64" fmla="*/ 2147483647 w 357"/>
                <a:gd name="T65" fmla="*/ 2147483647 h 455"/>
                <a:gd name="T66" fmla="*/ 2147483647 w 357"/>
                <a:gd name="T67" fmla="*/ 2147483647 h 455"/>
                <a:gd name="T68" fmla="*/ 2147483647 w 357"/>
                <a:gd name="T69" fmla="*/ 2147483647 h 455"/>
                <a:gd name="T70" fmla="*/ 2147483647 w 357"/>
                <a:gd name="T71" fmla="*/ 2147483647 h 455"/>
                <a:gd name="T72" fmla="*/ 2147483647 w 357"/>
                <a:gd name="T73" fmla="*/ 2147483647 h 455"/>
                <a:gd name="T74" fmla="*/ 2147483647 w 357"/>
                <a:gd name="T75" fmla="*/ 2147483647 h 455"/>
                <a:gd name="T76" fmla="*/ 2147483647 w 357"/>
                <a:gd name="T77" fmla="*/ 2147483647 h 455"/>
                <a:gd name="T78" fmla="*/ 2147483647 w 357"/>
                <a:gd name="T79" fmla="*/ 2147483647 h 455"/>
                <a:gd name="T80" fmla="*/ 2147483647 w 357"/>
                <a:gd name="T81" fmla="*/ 2147483647 h 455"/>
                <a:gd name="T82" fmla="*/ 2147483647 w 357"/>
                <a:gd name="T83" fmla="*/ 2147483647 h 455"/>
                <a:gd name="T84" fmla="*/ 2147483647 w 357"/>
                <a:gd name="T85" fmla="*/ 2147483647 h 455"/>
                <a:gd name="T86" fmla="*/ 2147483647 w 357"/>
                <a:gd name="T87" fmla="*/ 2147483647 h 455"/>
                <a:gd name="T88" fmla="*/ 2147483647 w 357"/>
                <a:gd name="T89" fmla="*/ 2147483647 h 455"/>
                <a:gd name="T90" fmla="*/ 2147483647 w 357"/>
                <a:gd name="T91" fmla="*/ 2147483647 h 455"/>
                <a:gd name="T92" fmla="*/ 2147483647 w 357"/>
                <a:gd name="T93" fmla="*/ 2147483647 h 455"/>
                <a:gd name="T94" fmla="*/ 2147483647 w 357"/>
                <a:gd name="T95" fmla="*/ 2147483647 h 455"/>
                <a:gd name="T96" fmla="*/ 2147483647 w 357"/>
                <a:gd name="T97" fmla="*/ 2147483647 h 455"/>
                <a:gd name="T98" fmla="*/ 2147483647 w 357"/>
                <a:gd name="T99" fmla="*/ 2147483647 h 455"/>
                <a:gd name="T100" fmla="*/ 2147483647 w 357"/>
                <a:gd name="T101" fmla="*/ 2147483647 h 455"/>
                <a:gd name="T102" fmla="*/ 2147483647 w 357"/>
                <a:gd name="T103" fmla="*/ 2147483647 h 455"/>
                <a:gd name="T104" fmla="*/ 2147483647 w 357"/>
                <a:gd name="T105" fmla="*/ 2147483647 h 455"/>
                <a:gd name="T106" fmla="*/ 2147483647 w 357"/>
                <a:gd name="T107" fmla="*/ 2147483647 h 455"/>
                <a:gd name="T108" fmla="*/ 2147483647 w 357"/>
                <a:gd name="T109" fmla="*/ 2147483647 h 455"/>
                <a:gd name="T110" fmla="*/ 2147483647 w 357"/>
                <a:gd name="T111" fmla="*/ 2147483647 h 455"/>
                <a:gd name="T112" fmla="*/ 2147483647 w 357"/>
                <a:gd name="T113" fmla="*/ 2147483647 h 455"/>
                <a:gd name="T114" fmla="*/ 2147483647 w 357"/>
                <a:gd name="T115" fmla="*/ 2147483647 h 455"/>
                <a:gd name="T116" fmla="*/ 2147483647 w 357"/>
                <a:gd name="T117" fmla="*/ 2147483647 h 455"/>
                <a:gd name="T118" fmla="*/ 2147483647 w 357"/>
                <a:gd name="T119" fmla="*/ 2147483647 h 455"/>
                <a:gd name="T120" fmla="*/ 2147483647 w 357"/>
                <a:gd name="T121" fmla="*/ 2147483647 h 455"/>
                <a:gd name="T122" fmla="*/ 2147483647 w 357"/>
                <a:gd name="T123" fmla="*/ 2147483647 h 455"/>
                <a:gd name="T124" fmla="*/ 2147483647 w 357"/>
                <a:gd name="T125" fmla="*/ 2147483647 h 45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57"/>
                <a:gd name="T190" fmla="*/ 0 h 455"/>
                <a:gd name="T191" fmla="*/ 357 w 357"/>
                <a:gd name="T192" fmla="*/ 455 h 45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57" h="455">
                  <a:moveTo>
                    <a:pt x="342" y="3"/>
                  </a:moveTo>
                  <a:lnTo>
                    <a:pt x="342" y="3"/>
                  </a:lnTo>
                  <a:lnTo>
                    <a:pt x="341" y="7"/>
                  </a:lnTo>
                  <a:lnTo>
                    <a:pt x="339" y="7"/>
                  </a:lnTo>
                  <a:lnTo>
                    <a:pt x="335" y="10"/>
                  </a:lnTo>
                  <a:lnTo>
                    <a:pt x="334" y="12"/>
                  </a:lnTo>
                  <a:lnTo>
                    <a:pt x="334" y="16"/>
                  </a:lnTo>
                  <a:lnTo>
                    <a:pt x="334" y="20"/>
                  </a:lnTo>
                  <a:lnTo>
                    <a:pt x="334" y="23"/>
                  </a:lnTo>
                  <a:lnTo>
                    <a:pt x="334" y="24"/>
                  </a:lnTo>
                  <a:lnTo>
                    <a:pt x="332" y="26"/>
                  </a:lnTo>
                  <a:lnTo>
                    <a:pt x="328" y="26"/>
                  </a:lnTo>
                  <a:lnTo>
                    <a:pt x="324" y="24"/>
                  </a:lnTo>
                  <a:lnTo>
                    <a:pt x="320" y="24"/>
                  </a:lnTo>
                  <a:lnTo>
                    <a:pt x="312" y="24"/>
                  </a:lnTo>
                  <a:lnTo>
                    <a:pt x="306" y="26"/>
                  </a:lnTo>
                  <a:lnTo>
                    <a:pt x="300" y="30"/>
                  </a:lnTo>
                  <a:lnTo>
                    <a:pt x="297" y="35"/>
                  </a:lnTo>
                  <a:lnTo>
                    <a:pt x="295" y="38"/>
                  </a:lnTo>
                  <a:lnTo>
                    <a:pt x="291" y="40"/>
                  </a:lnTo>
                  <a:lnTo>
                    <a:pt x="287" y="43"/>
                  </a:lnTo>
                  <a:lnTo>
                    <a:pt x="285" y="46"/>
                  </a:lnTo>
                  <a:lnTo>
                    <a:pt x="284" y="51"/>
                  </a:lnTo>
                  <a:lnTo>
                    <a:pt x="284" y="53"/>
                  </a:lnTo>
                  <a:lnTo>
                    <a:pt x="281" y="54"/>
                  </a:lnTo>
                  <a:lnTo>
                    <a:pt x="279" y="57"/>
                  </a:lnTo>
                  <a:lnTo>
                    <a:pt x="276" y="65"/>
                  </a:lnTo>
                  <a:lnTo>
                    <a:pt x="275" y="74"/>
                  </a:lnTo>
                  <a:lnTo>
                    <a:pt x="276" y="81"/>
                  </a:lnTo>
                  <a:lnTo>
                    <a:pt x="276" y="84"/>
                  </a:lnTo>
                  <a:lnTo>
                    <a:pt x="275" y="88"/>
                  </a:lnTo>
                  <a:lnTo>
                    <a:pt x="273" y="92"/>
                  </a:lnTo>
                  <a:lnTo>
                    <a:pt x="266" y="93"/>
                  </a:lnTo>
                  <a:lnTo>
                    <a:pt x="265" y="93"/>
                  </a:lnTo>
                  <a:lnTo>
                    <a:pt x="258" y="94"/>
                  </a:lnTo>
                  <a:lnTo>
                    <a:pt x="257" y="94"/>
                  </a:lnTo>
                  <a:lnTo>
                    <a:pt x="252" y="96"/>
                  </a:lnTo>
                  <a:lnTo>
                    <a:pt x="245" y="101"/>
                  </a:lnTo>
                  <a:lnTo>
                    <a:pt x="241" y="104"/>
                  </a:lnTo>
                  <a:lnTo>
                    <a:pt x="238" y="108"/>
                  </a:lnTo>
                  <a:lnTo>
                    <a:pt x="238" y="109"/>
                  </a:lnTo>
                  <a:lnTo>
                    <a:pt x="238" y="111"/>
                  </a:lnTo>
                  <a:lnTo>
                    <a:pt x="237" y="112"/>
                  </a:lnTo>
                  <a:lnTo>
                    <a:pt x="237" y="116"/>
                  </a:lnTo>
                  <a:lnTo>
                    <a:pt x="235" y="116"/>
                  </a:lnTo>
                  <a:lnTo>
                    <a:pt x="235" y="117"/>
                  </a:lnTo>
                  <a:lnTo>
                    <a:pt x="234" y="117"/>
                  </a:lnTo>
                  <a:lnTo>
                    <a:pt x="229" y="123"/>
                  </a:lnTo>
                  <a:lnTo>
                    <a:pt x="223" y="124"/>
                  </a:lnTo>
                  <a:lnTo>
                    <a:pt x="218" y="127"/>
                  </a:lnTo>
                  <a:lnTo>
                    <a:pt x="217" y="128"/>
                  </a:lnTo>
                  <a:lnTo>
                    <a:pt x="211" y="132"/>
                  </a:lnTo>
                  <a:lnTo>
                    <a:pt x="210" y="132"/>
                  </a:lnTo>
                  <a:lnTo>
                    <a:pt x="207" y="135"/>
                  </a:lnTo>
                  <a:lnTo>
                    <a:pt x="202" y="146"/>
                  </a:lnTo>
                  <a:lnTo>
                    <a:pt x="198" y="156"/>
                  </a:lnTo>
                  <a:lnTo>
                    <a:pt x="196" y="160"/>
                  </a:lnTo>
                  <a:lnTo>
                    <a:pt x="195" y="162"/>
                  </a:lnTo>
                  <a:lnTo>
                    <a:pt x="192" y="167"/>
                  </a:lnTo>
                  <a:lnTo>
                    <a:pt x="190" y="170"/>
                  </a:lnTo>
                  <a:lnTo>
                    <a:pt x="188" y="172"/>
                  </a:lnTo>
                  <a:lnTo>
                    <a:pt x="184" y="172"/>
                  </a:lnTo>
                  <a:lnTo>
                    <a:pt x="183" y="172"/>
                  </a:lnTo>
                  <a:lnTo>
                    <a:pt x="165" y="174"/>
                  </a:lnTo>
                  <a:lnTo>
                    <a:pt x="160" y="174"/>
                  </a:lnTo>
                  <a:lnTo>
                    <a:pt x="155" y="175"/>
                  </a:lnTo>
                  <a:lnTo>
                    <a:pt x="152" y="176"/>
                  </a:lnTo>
                  <a:lnTo>
                    <a:pt x="151" y="176"/>
                  </a:lnTo>
                  <a:lnTo>
                    <a:pt x="149" y="178"/>
                  </a:lnTo>
                  <a:lnTo>
                    <a:pt x="148" y="181"/>
                  </a:lnTo>
                  <a:lnTo>
                    <a:pt x="147" y="183"/>
                  </a:lnTo>
                  <a:lnTo>
                    <a:pt x="147" y="185"/>
                  </a:lnTo>
                  <a:lnTo>
                    <a:pt x="147" y="186"/>
                  </a:lnTo>
                  <a:lnTo>
                    <a:pt x="147" y="185"/>
                  </a:lnTo>
                  <a:lnTo>
                    <a:pt x="144" y="186"/>
                  </a:lnTo>
                  <a:lnTo>
                    <a:pt x="128" y="189"/>
                  </a:lnTo>
                  <a:lnTo>
                    <a:pt x="112" y="187"/>
                  </a:lnTo>
                  <a:lnTo>
                    <a:pt x="110" y="187"/>
                  </a:lnTo>
                  <a:lnTo>
                    <a:pt x="109" y="185"/>
                  </a:lnTo>
                  <a:lnTo>
                    <a:pt x="109" y="186"/>
                  </a:lnTo>
                  <a:lnTo>
                    <a:pt x="109" y="183"/>
                  </a:lnTo>
                  <a:lnTo>
                    <a:pt x="106" y="179"/>
                  </a:lnTo>
                  <a:lnTo>
                    <a:pt x="108" y="181"/>
                  </a:lnTo>
                  <a:lnTo>
                    <a:pt x="106" y="178"/>
                  </a:lnTo>
                  <a:lnTo>
                    <a:pt x="106" y="176"/>
                  </a:lnTo>
                  <a:lnTo>
                    <a:pt x="105" y="175"/>
                  </a:lnTo>
                  <a:lnTo>
                    <a:pt x="101" y="170"/>
                  </a:lnTo>
                  <a:lnTo>
                    <a:pt x="99" y="163"/>
                  </a:lnTo>
                  <a:lnTo>
                    <a:pt x="97" y="158"/>
                  </a:lnTo>
                  <a:lnTo>
                    <a:pt x="95" y="158"/>
                  </a:lnTo>
                  <a:lnTo>
                    <a:pt x="91" y="156"/>
                  </a:lnTo>
                  <a:lnTo>
                    <a:pt x="82" y="159"/>
                  </a:lnTo>
                  <a:lnTo>
                    <a:pt x="75" y="163"/>
                  </a:lnTo>
                  <a:lnTo>
                    <a:pt x="62" y="171"/>
                  </a:lnTo>
                  <a:lnTo>
                    <a:pt x="58" y="172"/>
                  </a:lnTo>
                  <a:lnTo>
                    <a:pt x="56" y="174"/>
                  </a:lnTo>
                  <a:lnTo>
                    <a:pt x="54" y="176"/>
                  </a:lnTo>
                  <a:lnTo>
                    <a:pt x="51" y="181"/>
                  </a:lnTo>
                  <a:lnTo>
                    <a:pt x="48" y="185"/>
                  </a:lnTo>
                  <a:lnTo>
                    <a:pt x="48" y="190"/>
                  </a:lnTo>
                  <a:lnTo>
                    <a:pt x="47" y="193"/>
                  </a:lnTo>
                  <a:lnTo>
                    <a:pt x="42" y="199"/>
                  </a:lnTo>
                  <a:lnTo>
                    <a:pt x="33" y="206"/>
                  </a:lnTo>
                  <a:lnTo>
                    <a:pt x="32" y="207"/>
                  </a:lnTo>
                  <a:lnTo>
                    <a:pt x="31" y="209"/>
                  </a:lnTo>
                  <a:lnTo>
                    <a:pt x="29" y="209"/>
                  </a:lnTo>
                  <a:lnTo>
                    <a:pt x="28" y="211"/>
                  </a:lnTo>
                  <a:lnTo>
                    <a:pt x="25" y="216"/>
                  </a:lnTo>
                  <a:lnTo>
                    <a:pt x="24" y="221"/>
                  </a:lnTo>
                  <a:lnTo>
                    <a:pt x="24" y="224"/>
                  </a:lnTo>
                  <a:lnTo>
                    <a:pt x="25" y="226"/>
                  </a:lnTo>
                  <a:lnTo>
                    <a:pt x="24" y="228"/>
                  </a:lnTo>
                  <a:lnTo>
                    <a:pt x="24" y="230"/>
                  </a:lnTo>
                  <a:lnTo>
                    <a:pt x="20" y="232"/>
                  </a:lnTo>
                  <a:lnTo>
                    <a:pt x="15" y="233"/>
                  </a:lnTo>
                  <a:lnTo>
                    <a:pt x="13" y="234"/>
                  </a:lnTo>
                  <a:lnTo>
                    <a:pt x="12" y="236"/>
                  </a:lnTo>
                  <a:lnTo>
                    <a:pt x="9" y="237"/>
                  </a:lnTo>
                  <a:lnTo>
                    <a:pt x="9" y="238"/>
                  </a:lnTo>
                  <a:lnTo>
                    <a:pt x="8" y="242"/>
                  </a:lnTo>
                  <a:lnTo>
                    <a:pt x="8" y="241"/>
                  </a:lnTo>
                  <a:lnTo>
                    <a:pt x="7" y="244"/>
                  </a:lnTo>
                  <a:lnTo>
                    <a:pt x="4" y="245"/>
                  </a:lnTo>
                  <a:lnTo>
                    <a:pt x="1" y="249"/>
                  </a:lnTo>
                  <a:lnTo>
                    <a:pt x="0" y="255"/>
                  </a:lnTo>
                  <a:lnTo>
                    <a:pt x="0" y="260"/>
                  </a:lnTo>
                  <a:lnTo>
                    <a:pt x="0" y="267"/>
                  </a:lnTo>
                  <a:lnTo>
                    <a:pt x="0" y="273"/>
                  </a:lnTo>
                  <a:lnTo>
                    <a:pt x="4" y="279"/>
                  </a:lnTo>
                  <a:lnTo>
                    <a:pt x="5" y="282"/>
                  </a:lnTo>
                  <a:lnTo>
                    <a:pt x="7" y="284"/>
                  </a:lnTo>
                  <a:lnTo>
                    <a:pt x="7" y="287"/>
                  </a:lnTo>
                  <a:lnTo>
                    <a:pt x="8" y="290"/>
                  </a:lnTo>
                  <a:lnTo>
                    <a:pt x="11" y="292"/>
                  </a:lnTo>
                  <a:lnTo>
                    <a:pt x="16" y="295"/>
                  </a:lnTo>
                  <a:lnTo>
                    <a:pt x="20" y="296"/>
                  </a:lnTo>
                  <a:lnTo>
                    <a:pt x="23" y="298"/>
                  </a:lnTo>
                  <a:lnTo>
                    <a:pt x="29" y="298"/>
                  </a:lnTo>
                  <a:lnTo>
                    <a:pt x="38" y="298"/>
                  </a:lnTo>
                  <a:lnTo>
                    <a:pt x="39" y="298"/>
                  </a:lnTo>
                  <a:lnTo>
                    <a:pt x="40" y="300"/>
                  </a:lnTo>
                  <a:lnTo>
                    <a:pt x="40" y="303"/>
                  </a:lnTo>
                  <a:lnTo>
                    <a:pt x="40" y="302"/>
                  </a:lnTo>
                  <a:lnTo>
                    <a:pt x="40" y="307"/>
                  </a:lnTo>
                  <a:lnTo>
                    <a:pt x="40" y="319"/>
                  </a:lnTo>
                  <a:lnTo>
                    <a:pt x="39" y="335"/>
                  </a:lnTo>
                  <a:lnTo>
                    <a:pt x="35" y="338"/>
                  </a:lnTo>
                  <a:lnTo>
                    <a:pt x="33" y="341"/>
                  </a:lnTo>
                  <a:lnTo>
                    <a:pt x="32" y="343"/>
                  </a:lnTo>
                  <a:lnTo>
                    <a:pt x="32" y="347"/>
                  </a:lnTo>
                  <a:lnTo>
                    <a:pt x="32" y="352"/>
                  </a:lnTo>
                  <a:lnTo>
                    <a:pt x="33" y="356"/>
                  </a:lnTo>
                  <a:lnTo>
                    <a:pt x="39" y="366"/>
                  </a:lnTo>
                  <a:lnTo>
                    <a:pt x="42" y="370"/>
                  </a:lnTo>
                  <a:lnTo>
                    <a:pt x="44" y="372"/>
                  </a:lnTo>
                  <a:lnTo>
                    <a:pt x="51" y="372"/>
                  </a:lnTo>
                  <a:lnTo>
                    <a:pt x="55" y="372"/>
                  </a:lnTo>
                  <a:lnTo>
                    <a:pt x="60" y="373"/>
                  </a:lnTo>
                  <a:lnTo>
                    <a:pt x="62" y="388"/>
                  </a:lnTo>
                  <a:lnTo>
                    <a:pt x="63" y="393"/>
                  </a:lnTo>
                  <a:lnTo>
                    <a:pt x="67" y="397"/>
                  </a:lnTo>
                  <a:lnTo>
                    <a:pt x="66" y="396"/>
                  </a:lnTo>
                  <a:lnTo>
                    <a:pt x="70" y="400"/>
                  </a:lnTo>
                  <a:lnTo>
                    <a:pt x="81" y="407"/>
                  </a:lnTo>
                  <a:lnTo>
                    <a:pt x="82" y="407"/>
                  </a:lnTo>
                  <a:lnTo>
                    <a:pt x="82" y="409"/>
                  </a:lnTo>
                  <a:lnTo>
                    <a:pt x="82" y="415"/>
                  </a:lnTo>
                  <a:lnTo>
                    <a:pt x="82" y="416"/>
                  </a:lnTo>
                  <a:lnTo>
                    <a:pt x="83" y="423"/>
                  </a:lnTo>
                  <a:lnTo>
                    <a:pt x="85" y="431"/>
                  </a:lnTo>
                  <a:lnTo>
                    <a:pt x="87" y="438"/>
                  </a:lnTo>
                  <a:lnTo>
                    <a:pt x="89" y="442"/>
                  </a:lnTo>
                  <a:lnTo>
                    <a:pt x="90" y="443"/>
                  </a:lnTo>
                  <a:lnTo>
                    <a:pt x="91" y="447"/>
                  </a:lnTo>
                  <a:lnTo>
                    <a:pt x="95" y="450"/>
                  </a:lnTo>
                  <a:lnTo>
                    <a:pt x="99" y="453"/>
                  </a:lnTo>
                  <a:lnTo>
                    <a:pt x="104" y="455"/>
                  </a:lnTo>
                  <a:lnTo>
                    <a:pt x="106" y="455"/>
                  </a:lnTo>
                  <a:lnTo>
                    <a:pt x="108" y="454"/>
                  </a:lnTo>
                  <a:lnTo>
                    <a:pt x="108" y="451"/>
                  </a:lnTo>
                  <a:lnTo>
                    <a:pt x="106" y="450"/>
                  </a:lnTo>
                  <a:lnTo>
                    <a:pt x="99" y="446"/>
                  </a:lnTo>
                  <a:lnTo>
                    <a:pt x="97" y="444"/>
                  </a:lnTo>
                  <a:lnTo>
                    <a:pt x="95" y="442"/>
                  </a:lnTo>
                  <a:lnTo>
                    <a:pt x="94" y="439"/>
                  </a:lnTo>
                  <a:lnTo>
                    <a:pt x="91" y="435"/>
                  </a:lnTo>
                  <a:lnTo>
                    <a:pt x="90" y="428"/>
                  </a:lnTo>
                  <a:lnTo>
                    <a:pt x="89" y="423"/>
                  </a:lnTo>
                  <a:lnTo>
                    <a:pt x="87" y="415"/>
                  </a:lnTo>
                  <a:lnTo>
                    <a:pt x="87" y="413"/>
                  </a:lnTo>
                  <a:lnTo>
                    <a:pt x="87" y="409"/>
                  </a:lnTo>
                  <a:lnTo>
                    <a:pt x="86" y="405"/>
                  </a:lnTo>
                  <a:lnTo>
                    <a:pt x="83" y="401"/>
                  </a:lnTo>
                  <a:lnTo>
                    <a:pt x="73" y="395"/>
                  </a:lnTo>
                  <a:lnTo>
                    <a:pt x="71" y="393"/>
                  </a:lnTo>
                  <a:lnTo>
                    <a:pt x="70" y="393"/>
                  </a:lnTo>
                  <a:lnTo>
                    <a:pt x="68" y="391"/>
                  </a:lnTo>
                  <a:lnTo>
                    <a:pt x="67" y="388"/>
                  </a:lnTo>
                  <a:lnTo>
                    <a:pt x="66" y="373"/>
                  </a:lnTo>
                  <a:lnTo>
                    <a:pt x="64" y="369"/>
                  </a:lnTo>
                  <a:lnTo>
                    <a:pt x="62" y="368"/>
                  </a:lnTo>
                  <a:lnTo>
                    <a:pt x="63" y="368"/>
                  </a:lnTo>
                  <a:lnTo>
                    <a:pt x="56" y="366"/>
                  </a:lnTo>
                  <a:lnTo>
                    <a:pt x="51" y="366"/>
                  </a:lnTo>
                  <a:lnTo>
                    <a:pt x="46" y="366"/>
                  </a:lnTo>
                  <a:lnTo>
                    <a:pt x="44" y="365"/>
                  </a:lnTo>
                  <a:lnTo>
                    <a:pt x="42" y="360"/>
                  </a:lnTo>
                  <a:lnTo>
                    <a:pt x="39" y="354"/>
                  </a:lnTo>
                  <a:lnTo>
                    <a:pt x="38" y="353"/>
                  </a:lnTo>
                  <a:lnTo>
                    <a:pt x="38" y="352"/>
                  </a:lnTo>
                  <a:lnTo>
                    <a:pt x="38" y="347"/>
                  </a:lnTo>
                  <a:lnTo>
                    <a:pt x="38" y="345"/>
                  </a:lnTo>
                  <a:lnTo>
                    <a:pt x="39" y="342"/>
                  </a:lnTo>
                  <a:lnTo>
                    <a:pt x="42" y="341"/>
                  </a:lnTo>
                  <a:lnTo>
                    <a:pt x="43" y="339"/>
                  </a:lnTo>
                  <a:lnTo>
                    <a:pt x="44" y="338"/>
                  </a:lnTo>
                  <a:lnTo>
                    <a:pt x="44" y="335"/>
                  </a:lnTo>
                  <a:lnTo>
                    <a:pt x="46" y="322"/>
                  </a:lnTo>
                  <a:lnTo>
                    <a:pt x="46" y="306"/>
                  </a:lnTo>
                  <a:lnTo>
                    <a:pt x="46" y="304"/>
                  </a:lnTo>
                  <a:lnTo>
                    <a:pt x="46" y="303"/>
                  </a:lnTo>
                  <a:lnTo>
                    <a:pt x="46" y="298"/>
                  </a:lnTo>
                  <a:lnTo>
                    <a:pt x="43" y="294"/>
                  </a:lnTo>
                  <a:lnTo>
                    <a:pt x="42" y="292"/>
                  </a:lnTo>
                  <a:lnTo>
                    <a:pt x="38" y="292"/>
                  </a:lnTo>
                  <a:lnTo>
                    <a:pt x="29" y="292"/>
                  </a:lnTo>
                  <a:lnTo>
                    <a:pt x="23" y="292"/>
                  </a:lnTo>
                  <a:lnTo>
                    <a:pt x="19" y="291"/>
                  </a:lnTo>
                  <a:lnTo>
                    <a:pt x="13" y="287"/>
                  </a:lnTo>
                  <a:lnTo>
                    <a:pt x="12" y="286"/>
                  </a:lnTo>
                  <a:lnTo>
                    <a:pt x="12" y="284"/>
                  </a:lnTo>
                  <a:lnTo>
                    <a:pt x="11" y="279"/>
                  </a:lnTo>
                  <a:lnTo>
                    <a:pt x="7" y="275"/>
                  </a:lnTo>
                  <a:lnTo>
                    <a:pt x="5" y="272"/>
                  </a:lnTo>
                  <a:lnTo>
                    <a:pt x="5" y="264"/>
                  </a:lnTo>
                  <a:lnTo>
                    <a:pt x="5" y="260"/>
                  </a:lnTo>
                  <a:lnTo>
                    <a:pt x="5" y="255"/>
                  </a:lnTo>
                  <a:lnTo>
                    <a:pt x="5" y="252"/>
                  </a:lnTo>
                  <a:lnTo>
                    <a:pt x="7" y="249"/>
                  </a:lnTo>
                  <a:lnTo>
                    <a:pt x="11" y="247"/>
                  </a:lnTo>
                  <a:lnTo>
                    <a:pt x="12" y="242"/>
                  </a:lnTo>
                  <a:lnTo>
                    <a:pt x="13" y="242"/>
                  </a:lnTo>
                  <a:lnTo>
                    <a:pt x="13" y="241"/>
                  </a:lnTo>
                  <a:lnTo>
                    <a:pt x="12" y="242"/>
                  </a:lnTo>
                  <a:lnTo>
                    <a:pt x="15" y="240"/>
                  </a:lnTo>
                  <a:lnTo>
                    <a:pt x="15" y="241"/>
                  </a:lnTo>
                  <a:lnTo>
                    <a:pt x="19" y="237"/>
                  </a:lnTo>
                  <a:lnTo>
                    <a:pt x="17" y="238"/>
                  </a:lnTo>
                  <a:lnTo>
                    <a:pt x="21" y="236"/>
                  </a:lnTo>
                  <a:lnTo>
                    <a:pt x="25" y="234"/>
                  </a:lnTo>
                  <a:lnTo>
                    <a:pt x="28" y="232"/>
                  </a:lnTo>
                  <a:lnTo>
                    <a:pt x="29" y="228"/>
                  </a:lnTo>
                  <a:lnTo>
                    <a:pt x="29" y="222"/>
                  </a:lnTo>
                  <a:lnTo>
                    <a:pt x="31" y="218"/>
                  </a:lnTo>
                  <a:lnTo>
                    <a:pt x="32" y="216"/>
                  </a:lnTo>
                  <a:lnTo>
                    <a:pt x="31" y="216"/>
                  </a:lnTo>
                  <a:lnTo>
                    <a:pt x="35" y="211"/>
                  </a:lnTo>
                  <a:lnTo>
                    <a:pt x="33" y="213"/>
                  </a:lnTo>
                  <a:lnTo>
                    <a:pt x="36" y="210"/>
                  </a:lnTo>
                  <a:lnTo>
                    <a:pt x="44" y="203"/>
                  </a:lnTo>
                  <a:lnTo>
                    <a:pt x="51" y="195"/>
                  </a:lnTo>
                  <a:lnTo>
                    <a:pt x="54" y="190"/>
                  </a:lnTo>
                  <a:lnTo>
                    <a:pt x="55" y="183"/>
                  </a:lnTo>
                  <a:lnTo>
                    <a:pt x="60" y="178"/>
                  </a:lnTo>
                  <a:lnTo>
                    <a:pt x="62" y="178"/>
                  </a:lnTo>
                  <a:lnTo>
                    <a:pt x="63" y="176"/>
                  </a:lnTo>
                  <a:lnTo>
                    <a:pt x="64" y="175"/>
                  </a:lnTo>
                  <a:lnTo>
                    <a:pt x="78" y="167"/>
                  </a:lnTo>
                  <a:lnTo>
                    <a:pt x="85" y="164"/>
                  </a:lnTo>
                  <a:lnTo>
                    <a:pt x="93" y="162"/>
                  </a:lnTo>
                  <a:lnTo>
                    <a:pt x="94" y="163"/>
                  </a:lnTo>
                  <a:lnTo>
                    <a:pt x="94" y="167"/>
                  </a:lnTo>
                  <a:lnTo>
                    <a:pt x="95" y="171"/>
                  </a:lnTo>
                  <a:lnTo>
                    <a:pt x="98" y="175"/>
                  </a:lnTo>
                  <a:lnTo>
                    <a:pt x="101" y="179"/>
                  </a:lnTo>
                  <a:lnTo>
                    <a:pt x="102" y="183"/>
                  </a:lnTo>
                  <a:lnTo>
                    <a:pt x="104" y="183"/>
                  </a:lnTo>
                  <a:lnTo>
                    <a:pt x="104" y="186"/>
                  </a:lnTo>
                  <a:lnTo>
                    <a:pt x="106" y="190"/>
                  </a:lnTo>
                  <a:lnTo>
                    <a:pt x="110" y="193"/>
                  </a:lnTo>
                  <a:lnTo>
                    <a:pt x="128" y="194"/>
                  </a:lnTo>
                  <a:lnTo>
                    <a:pt x="144" y="191"/>
                  </a:lnTo>
                  <a:lnTo>
                    <a:pt x="149" y="190"/>
                  </a:lnTo>
                  <a:lnTo>
                    <a:pt x="151" y="187"/>
                  </a:lnTo>
                  <a:lnTo>
                    <a:pt x="152" y="186"/>
                  </a:lnTo>
                  <a:lnTo>
                    <a:pt x="152" y="185"/>
                  </a:lnTo>
                  <a:lnTo>
                    <a:pt x="152" y="183"/>
                  </a:lnTo>
                  <a:lnTo>
                    <a:pt x="155" y="182"/>
                  </a:lnTo>
                  <a:lnTo>
                    <a:pt x="155" y="181"/>
                  </a:lnTo>
                  <a:lnTo>
                    <a:pt x="156" y="181"/>
                  </a:lnTo>
                  <a:lnTo>
                    <a:pt x="165" y="179"/>
                  </a:lnTo>
                  <a:lnTo>
                    <a:pt x="183" y="178"/>
                  </a:lnTo>
                  <a:lnTo>
                    <a:pt x="184" y="178"/>
                  </a:lnTo>
                  <a:lnTo>
                    <a:pt x="191" y="176"/>
                  </a:lnTo>
                  <a:lnTo>
                    <a:pt x="194" y="175"/>
                  </a:lnTo>
                  <a:lnTo>
                    <a:pt x="195" y="172"/>
                  </a:lnTo>
                  <a:lnTo>
                    <a:pt x="196" y="170"/>
                  </a:lnTo>
                  <a:lnTo>
                    <a:pt x="200" y="164"/>
                  </a:lnTo>
                  <a:lnTo>
                    <a:pt x="200" y="163"/>
                  </a:lnTo>
                  <a:lnTo>
                    <a:pt x="202" y="160"/>
                  </a:lnTo>
                  <a:lnTo>
                    <a:pt x="203" y="156"/>
                  </a:lnTo>
                  <a:lnTo>
                    <a:pt x="206" y="147"/>
                  </a:lnTo>
                  <a:lnTo>
                    <a:pt x="213" y="137"/>
                  </a:lnTo>
                  <a:lnTo>
                    <a:pt x="213" y="136"/>
                  </a:lnTo>
                  <a:lnTo>
                    <a:pt x="214" y="136"/>
                  </a:lnTo>
                  <a:lnTo>
                    <a:pt x="219" y="132"/>
                  </a:lnTo>
                  <a:lnTo>
                    <a:pt x="221" y="132"/>
                  </a:lnTo>
                  <a:lnTo>
                    <a:pt x="225" y="129"/>
                  </a:lnTo>
                  <a:lnTo>
                    <a:pt x="231" y="127"/>
                  </a:lnTo>
                  <a:lnTo>
                    <a:pt x="238" y="121"/>
                  </a:lnTo>
                  <a:lnTo>
                    <a:pt x="240" y="121"/>
                  </a:lnTo>
                  <a:lnTo>
                    <a:pt x="240" y="120"/>
                  </a:lnTo>
                  <a:lnTo>
                    <a:pt x="241" y="117"/>
                  </a:lnTo>
                  <a:lnTo>
                    <a:pt x="241" y="119"/>
                  </a:lnTo>
                  <a:lnTo>
                    <a:pt x="242" y="116"/>
                  </a:lnTo>
                  <a:lnTo>
                    <a:pt x="242" y="112"/>
                  </a:lnTo>
                  <a:lnTo>
                    <a:pt x="242" y="113"/>
                  </a:lnTo>
                  <a:lnTo>
                    <a:pt x="244" y="111"/>
                  </a:lnTo>
                  <a:lnTo>
                    <a:pt x="248" y="105"/>
                  </a:lnTo>
                  <a:lnTo>
                    <a:pt x="254" y="101"/>
                  </a:lnTo>
                  <a:lnTo>
                    <a:pt x="256" y="101"/>
                  </a:lnTo>
                  <a:lnTo>
                    <a:pt x="257" y="100"/>
                  </a:lnTo>
                  <a:lnTo>
                    <a:pt x="260" y="100"/>
                  </a:lnTo>
                  <a:lnTo>
                    <a:pt x="266" y="98"/>
                  </a:lnTo>
                  <a:lnTo>
                    <a:pt x="268" y="98"/>
                  </a:lnTo>
                  <a:lnTo>
                    <a:pt x="272" y="97"/>
                  </a:lnTo>
                  <a:lnTo>
                    <a:pt x="276" y="96"/>
                  </a:lnTo>
                  <a:lnTo>
                    <a:pt x="280" y="90"/>
                  </a:lnTo>
                  <a:lnTo>
                    <a:pt x="281" y="84"/>
                  </a:lnTo>
                  <a:lnTo>
                    <a:pt x="281" y="81"/>
                  </a:lnTo>
                  <a:lnTo>
                    <a:pt x="280" y="74"/>
                  </a:lnTo>
                  <a:lnTo>
                    <a:pt x="281" y="66"/>
                  </a:lnTo>
                  <a:lnTo>
                    <a:pt x="284" y="59"/>
                  </a:lnTo>
                  <a:lnTo>
                    <a:pt x="285" y="58"/>
                  </a:lnTo>
                  <a:lnTo>
                    <a:pt x="287" y="57"/>
                  </a:lnTo>
                  <a:lnTo>
                    <a:pt x="288" y="55"/>
                  </a:lnTo>
                  <a:lnTo>
                    <a:pt x="289" y="51"/>
                  </a:lnTo>
                  <a:lnTo>
                    <a:pt x="289" y="49"/>
                  </a:lnTo>
                  <a:lnTo>
                    <a:pt x="291" y="46"/>
                  </a:lnTo>
                  <a:lnTo>
                    <a:pt x="293" y="45"/>
                  </a:lnTo>
                  <a:lnTo>
                    <a:pt x="296" y="43"/>
                  </a:lnTo>
                  <a:lnTo>
                    <a:pt x="295" y="43"/>
                  </a:lnTo>
                  <a:lnTo>
                    <a:pt x="297" y="42"/>
                  </a:lnTo>
                  <a:lnTo>
                    <a:pt x="299" y="40"/>
                  </a:lnTo>
                  <a:lnTo>
                    <a:pt x="300" y="40"/>
                  </a:lnTo>
                  <a:lnTo>
                    <a:pt x="301" y="38"/>
                  </a:lnTo>
                  <a:lnTo>
                    <a:pt x="304" y="34"/>
                  </a:lnTo>
                  <a:lnTo>
                    <a:pt x="308" y="31"/>
                  </a:lnTo>
                  <a:lnTo>
                    <a:pt x="314" y="30"/>
                  </a:lnTo>
                  <a:lnTo>
                    <a:pt x="319" y="30"/>
                  </a:lnTo>
                  <a:lnTo>
                    <a:pt x="328" y="31"/>
                  </a:lnTo>
                  <a:lnTo>
                    <a:pt x="334" y="31"/>
                  </a:lnTo>
                  <a:lnTo>
                    <a:pt x="338" y="28"/>
                  </a:lnTo>
                  <a:lnTo>
                    <a:pt x="339" y="24"/>
                  </a:lnTo>
                  <a:lnTo>
                    <a:pt x="339" y="19"/>
                  </a:lnTo>
                  <a:lnTo>
                    <a:pt x="339" y="15"/>
                  </a:lnTo>
                  <a:lnTo>
                    <a:pt x="339" y="14"/>
                  </a:lnTo>
                  <a:lnTo>
                    <a:pt x="341" y="12"/>
                  </a:lnTo>
                  <a:lnTo>
                    <a:pt x="343" y="11"/>
                  </a:lnTo>
                  <a:lnTo>
                    <a:pt x="345" y="10"/>
                  </a:lnTo>
                  <a:lnTo>
                    <a:pt x="345" y="8"/>
                  </a:lnTo>
                  <a:lnTo>
                    <a:pt x="346" y="7"/>
                  </a:lnTo>
                  <a:lnTo>
                    <a:pt x="349" y="5"/>
                  </a:lnTo>
                  <a:lnTo>
                    <a:pt x="354" y="5"/>
                  </a:lnTo>
                  <a:lnTo>
                    <a:pt x="355" y="4"/>
                  </a:lnTo>
                  <a:lnTo>
                    <a:pt x="357" y="3"/>
                  </a:lnTo>
                  <a:lnTo>
                    <a:pt x="357" y="1"/>
                  </a:lnTo>
                  <a:lnTo>
                    <a:pt x="354" y="0"/>
                  </a:lnTo>
                  <a:lnTo>
                    <a:pt x="347" y="0"/>
                  </a:lnTo>
                  <a:lnTo>
                    <a:pt x="342" y="3"/>
                  </a:lnTo>
                  <a:close/>
                  <a:moveTo>
                    <a:pt x="252" y="96"/>
                  </a:moveTo>
                  <a:lnTo>
                    <a:pt x="252" y="96"/>
                  </a:lnTo>
                  <a:lnTo>
                    <a:pt x="253" y="96"/>
                  </a:lnTo>
                  <a:lnTo>
                    <a:pt x="252" y="96"/>
                  </a:lnTo>
                  <a:close/>
                  <a:moveTo>
                    <a:pt x="155" y="175"/>
                  </a:moveTo>
                  <a:lnTo>
                    <a:pt x="155" y="175"/>
                  </a:lnTo>
                  <a:close/>
                  <a:moveTo>
                    <a:pt x="155" y="175"/>
                  </a:moveTo>
                  <a:lnTo>
                    <a:pt x="155" y="175"/>
                  </a:lnTo>
                  <a:close/>
                  <a:moveTo>
                    <a:pt x="28" y="211"/>
                  </a:moveTo>
                  <a:lnTo>
                    <a:pt x="28" y="211"/>
                  </a:lnTo>
                  <a:close/>
                  <a:moveTo>
                    <a:pt x="12" y="242"/>
                  </a:moveTo>
                  <a:lnTo>
                    <a:pt x="12" y="242"/>
                  </a:lnTo>
                  <a:close/>
                  <a:moveTo>
                    <a:pt x="32" y="352"/>
                  </a:moveTo>
                  <a:lnTo>
                    <a:pt x="32" y="352"/>
                  </a:lnTo>
                  <a:close/>
                  <a:moveTo>
                    <a:pt x="32" y="353"/>
                  </a:moveTo>
                  <a:lnTo>
                    <a:pt x="32" y="353"/>
                  </a:lnTo>
                  <a:lnTo>
                    <a:pt x="32" y="352"/>
                  </a:lnTo>
                  <a:lnTo>
                    <a:pt x="32" y="35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6" name="Freeform 45"/>
            <p:cNvSpPr>
              <a:spLocks noEditPoints="1"/>
            </p:cNvSpPr>
            <p:nvPr/>
          </p:nvSpPr>
          <p:spPr bwMode="auto">
            <a:xfrm>
              <a:off x="1578056" y="2456650"/>
              <a:ext cx="226741" cy="425133"/>
            </a:xfrm>
            <a:custGeom>
              <a:avLst/>
              <a:gdLst>
                <a:gd name="T0" fmla="*/ 2147483647 w 105"/>
                <a:gd name="T1" fmla="*/ 2147483647 h 195"/>
                <a:gd name="T2" fmla="*/ 2147483647 w 105"/>
                <a:gd name="T3" fmla="*/ 2147483647 h 195"/>
                <a:gd name="T4" fmla="*/ 2147483647 w 105"/>
                <a:gd name="T5" fmla="*/ 2147483647 h 195"/>
                <a:gd name="T6" fmla="*/ 2147483647 w 105"/>
                <a:gd name="T7" fmla="*/ 2147483647 h 195"/>
                <a:gd name="T8" fmla="*/ 2147483647 w 105"/>
                <a:gd name="T9" fmla="*/ 2147483647 h 195"/>
                <a:gd name="T10" fmla="*/ 2147483647 w 105"/>
                <a:gd name="T11" fmla="*/ 2147483647 h 195"/>
                <a:gd name="T12" fmla="*/ 2147483647 w 105"/>
                <a:gd name="T13" fmla="*/ 2147483647 h 195"/>
                <a:gd name="T14" fmla="*/ 2147483647 w 105"/>
                <a:gd name="T15" fmla="*/ 2147483647 h 195"/>
                <a:gd name="T16" fmla="*/ 2147483647 w 105"/>
                <a:gd name="T17" fmla="*/ 2147483647 h 195"/>
                <a:gd name="T18" fmla="*/ 2147483647 w 105"/>
                <a:gd name="T19" fmla="*/ 2147483647 h 195"/>
                <a:gd name="T20" fmla="*/ 2147483647 w 105"/>
                <a:gd name="T21" fmla="*/ 2147483647 h 195"/>
                <a:gd name="T22" fmla="*/ 2147483647 w 105"/>
                <a:gd name="T23" fmla="*/ 2147483647 h 195"/>
                <a:gd name="T24" fmla="*/ 2147483647 w 105"/>
                <a:gd name="T25" fmla="*/ 2147483647 h 195"/>
                <a:gd name="T26" fmla="*/ 2147483647 w 105"/>
                <a:gd name="T27" fmla="*/ 2147483647 h 195"/>
                <a:gd name="T28" fmla="*/ 2147483647 w 105"/>
                <a:gd name="T29" fmla="*/ 2147483647 h 195"/>
                <a:gd name="T30" fmla="*/ 2147483647 w 105"/>
                <a:gd name="T31" fmla="*/ 2147483647 h 195"/>
                <a:gd name="T32" fmla="*/ 2147483647 w 105"/>
                <a:gd name="T33" fmla="*/ 2147483647 h 195"/>
                <a:gd name="T34" fmla="*/ 2147483647 w 105"/>
                <a:gd name="T35" fmla="*/ 2147483647 h 195"/>
                <a:gd name="T36" fmla="*/ 2147483647 w 105"/>
                <a:gd name="T37" fmla="*/ 2147483647 h 195"/>
                <a:gd name="T38" fmla="*/ 2147483647 w 105"/>
                <a:gd name="T39" fmla="*/ 2147483647 h 195"/>
                <a:gd name="T40" fmla="*/ 2147483647 w 105"/>
                <a:gd name="T41" fmla="*/ 2147483647 h 195"/>
                <a:gd name="T42" fmla="*/ 2147483647 w 105"/>
                <a:gd name="T43" fmla="*/ 2147483647 h 195"/>
                <a:gd name="T44" fmla="*/ 2147483647 w 105"/>
                <a:gd name="T45" fmla="*/ 2147483647 h 195"/>
                <a:gd name="T46" fmla="*/ 2147483647 w 105"/>
                <a:gd name="T47" fmla="*/ 2147483647 h 195"/>
                <a:gd name="T48" fmla="*/ 2147483647 w 105"/>
                <a:gd name="T49" fmla="*/ 2147483647 h 195"/>
                <a:gd name="T50" fmla="*/ 2147483647 w 105"/>
                <a:gd name="T51" fmla="*/ 2147483647 h 195"/>
                <a:gd name="T52" fmla="*/ 2147483647 w 105"/>
                <a:gd name="T53" fmla="*/ 2147483647 h 195"/>
                <a:gd name="T54" fmla="*/ 2147483647 w 105"/>
                <a:gd name="T55" fmla="*/ 2147483647 h 195"/>
                <a:gd name="T56" fmla="*/ 2147483647 w 105"/>
                <a:gd name="T57" fmla="*/ 2147483647 h 195"/>
                <a:gd name="T58" fmla="*/ 2147483647 w 105"/>
                <a:gd name="T59" fmla="*/ 2147483647 h 195"/>
                <a:gd name="T60" fmla="*/ 2147483647 w 105"/>
                <a:gd name="T61" fmla="*/ 2147483647 h 195"/>
                <a:gd name="T62" fmla="*/ 2147483647 w 105"/>
                <a:gd name="T63" fmla="*/ 2147483647 h 195"/>
                <a:gd name="T64" fmla="*/ 2147483647 w 105"/>
                <a:gd name="T65" fmla="*/ 2147483647 h 195"/>
                <a:gd name="T66" fmla="*/ 2147483647 w 105"/>
                <a:gd name="T67" fmla="*/ 2147483647 h 195"/>
                <a:gd name="T68" fmla="*/ 2147483647 w 105"/>
                <a:gd name="T69" fmla="*/ 2147483647 h 195"/>
                <a:gd name="T70" fmla="*/ 2147483647 w 105"/>
                <a:gd name="T71" fmla="*/ 2147483647 h 195"/>
                <a:gd name="T72" fmla="*/ 2147483647 w 105"/>
                <a:gd name="T73" fmla="*/ 2147483647 h 195"/>
                <a:gd name="T74" fmla="*/ 2147483647 w 105"/>
                <a:gd name="T75" fmla="*/ 2147483647 h 195"/>
                <a:gd name="T76" fmla="*/ 2147483647 w 105"/>
                <a:gd name="T77" fmla="*/ 2147483647 h 195"/>
                <a:gd name="T78" fmla="*/ 2147483647 w 105"/>
                <a:gd name="T79" fmla="*/ 2147483647 h 195"/>
                <a:gd name="T80" fmla="*/ 2147483647 w 105"/>
                <a:gd name="T81" fmla="*/ 2147483647 h 195"/>
                <a:gd name="T82" fmla="*/ 2147483647 w 105"/>
                <a:gd name="T83" fmla="*/ 2147483647 h 195"/>
                <a:gd name="T84" fmla="*/ 2147483647 w 105"/>
                <a:gd name="T85" fmla="*/ 2147483647 h 195"/>
                <a:gd name="T86" fmla="*/ 2147483647 w 105"/>
                <a:gd name="T87" fmla="*/ 2147483647 h 195"/>
                <a:gd name="T88" fmla="*/ 2147483647 w 105"/>
                <a:gd name="T89" fmla="*/ 2147483647 h 195"/>
                <a:gd name="T90" fmla="*/ 2147483647 w 105"/>
                <a:gd name="T91" fmla="*/ 2147483647 h 195"/>
                <a:gd name="T92" fmla="*/ 2147483647 w 105"/>
                <a:gd name="T93" fmla="*/ 2147483647 h 195"/>
                <a:gd name="T94" fmla="*/ 2147483647 w 105"/>
                <a:gd name="T95" fmla="*/ 0 h 195"/>
                <a:gd name="T96" fmla="*/ 2147483647 w 105"/>
                <a:gd name="T97" fmla="*/ 2147483647 h 195"/>
                <a:gd name="T98" fmla="*/ 2147483647 w 105"/>
                <a:gd name="T99" fmla="*/ 2147483647 h 195"/>
                <a:gd name="T100" fmla="*/ 2147483647 w 105"/>
                <a:gd name="T101" fmla="*/ 2147483647 h 195"/>
                <a:gd name="T102" fmla="*/ 2147483647 w 105"/>
                <a:gd name="T103" fmla="*/ 2147483647 h 195"/>
                <a:gd name="T104" fmla="*/ 2147483647 w 105"/>
                <a:gd name="T105" fmla="*/ 2147483647 h 195"/>
                <a:gd name="T106" fmla="*/ 2147483647 w 105"/>
                <a:gd name="T107" fmla="*/ 2147483647 h 195"/>
                <a:gd name="T108" fmla="*/ 2147483647 w 105"/>
                <a:gd name="T109" fmla="*/ 2147483647 h 19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5"/>
                <a:gd name="T166" fmla="*/ 0 h 195"/>
                <a:gd name="T167" fmla="*/ 105 w 105"/>
                <a:gd name="T168" fmla="*/ 195 h 19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5" h="195">
                  <a:moveTo>
                    <a:pt x="91" y="0"/>
                  </a:moveTo>
                  <a:lnTo>
                    <a:pt x="91" y="0"/>
                  </a:lnTo>
                  <a:lnTo>
                    <a:pt x="89" y="1"/>
                  </a:lnTo>
                  <a:lnTo>
                    <a:pt x="89" y="4"/>
                  </a:lnTo>
                  <a:lnTo>
                    <a:pt x="93" y="21"/>
                  </a:lnTo>
                  <a:lnTo>
                    <a:pt x="94" y="26"/>
                  </a:lnTo>
                  <a:lnTo>
                    <a:pt x="95" y="28"/>
                  </a:lnTo>
                  <a:lnTo>
                    <a:pt x="95" y="34"/>
                  </a:lnTo>
                  <a:lnTo>
                    <a:pt x="98" y="39"/>
                  </a:lnTo>
                  <a:lnTo>
                    <a:pt x="99" y="40"/>
                  </a:lnTo>
                  <a:lnTo>
                    <a:pt x="99" y="42"/>
                  </a:lnTo>
                  <a:lnTo>
                    <a:pt x="97" y="42"/>
                  </a:lnTo>
                  <a:lnTo>
                    <a:pt x="93" y="42"/>
                  </a:lnTo>
                  <a:lnTo>
                    <a:pt x="76" y="43"/>
                  </a:lnTo>
                  <a:lnTo>
                    <a:pt x="66" y="44"/>
                  </a:lnTo>
                  <a:lnTo>
                    <a:pt x="62" y="46"/>
                  </a:lnTo>
                  <a:lnTo>
                    <a:pt x="59" y="48"/>
                  </a:lnTo>
                  <a:lnTo>
                    <a:pt x="49" y="54"/>
                  </a:lnTo>
                  <a:lnTo>
                    <a:pt x="48" y="55"/>
                  </a:lnTo>
                  <a:lnTo>
                    <a:pt x="44" y="56"/>
                  </a:lnTo>
                  <a:lnTo>
                    <a:pt x="41" y="58"/>
                  </a:lnTo>
                  <a:lnTo>
                    <a:pt x="39" y="62"/>
                  </a:lnTo>
                  <a:lnTo>
                    <a:pt x="37" y="66"/>
                  </a:lnTo>
                  <a:lnTo>
                    <a:pt x="37" y="69"/>
                  </a:lnTo>
                  <a:lnTo>
                    <a:pt x="37" y="70"/>
                  </a:lnTo>
                  <a:lnTo>
                    <a:pt x="37" y="74"/>
                  </a:lnTo>
                  <a:lnTo>
                    <a:pt x="39" y="83"/>
                  </a:lnTo>
                  <a:lnTo>
                    <a:pt x="43" y="91"/>
                  </a:lnTo>
                  <a:lnTo>
                    <a:pt x="47" y="98"/>
                  </a:lnTo>
                  <a:lnTo>
                    <a:pt x="48" y="106"/>
                  </a:lnTo>
                  <a:lnTo>
                    <a:pt x="51" y="110"/>
                  </a:lnTo>
                  <a:lnTo>
                    <a:pt x="51" y="112"/>
                  </a:lnTo>
                  <a:lnTo>
                    <a:pt x="54" y="117"/>
                  </a:lnTo>
                  <a:lnTo>
                    <a:pt x="52" y="122"/>
                  </a:lnTo>
                  <a:lnTo>
                    <a:pt x="52" y="124"/>
                  </a:lnTo>
                  <a:lnTo>
                    <a:pt x="52" y="126"/>
                  </a:lnTo>
                  <a:lnTo>
                    <a:pt x="48" y="131"/>
                  </a:lnTo>
                  <a:lnTo>
                    <a:pt x="43" y="135"/>
                  </a:lnTo>
                  <a:lnTo>
                    <a:pt x="37" y="136"/>
                  </a:lnTo>
                  <a:lnTo>
                    <a:pt x="28" y="137"/>
                  </a:lnTo>
                  <a:lnTo>
                    <a:pt x="25" y="137"/>
                  </a:lnTo>
                  <a:lnTo>
                    <a:pt x="18" y="140"/>
                  </a:lnTo>
                  <a:lnTo>
                    <a:pt x="14" y="141"/>
                  </a:lnTo>
                  <a:lnTo>
                    <a:pt x="12" y="145"/>
                  </a:lnTo>
                  <a:lnTo>
                    <a:pt x="9" y="149"/>
                  </a:lnTo>
                  <a:lnTo>
                    <a:pt x="8" y="155"/>
                  </a:lnTo>
                  <a:lnTo>
                    <a:pt x="6" y="160"/>
                  </a:lnTo>
                  <a:lnTo>
                    <a:pt x="4" y="166"/>
                  </a:lnTo>
                  <a:lnTo>
                    <a:pt x="2" y="172"/>
                  </a:lnTo>
                  <a:lnTo>
                    <a:pt x="4" y="178"/>
                  </a:lnTo>
                  <a:lnTo>
                    <a:pt x="5" y="186"/>
                  </a:lnTo>
                  <a:lnTo>
                    <a:pt x="5" y="187"/>
                  </a:lnTo>
                  <a:lnTo>
                    <a:pt x="2" y="186"/>
                  </a:lnTo>
                  <a:lnTo>
                    <a:pt x="4" y="187"/>
                  </a:lnTo>
                  <a:lnTo>
                    <a:pt x="4" y="188"/>
                  </a:lnTo>
                  <a:lnTo>
                    <a:pt x="2" y="190"/>
                  </a:lnTo>
                  <a:lnTo>
                    <a:pt x="0" y="190"/>
                  </a:lnTo>
                  <a:lnTo>
                    <a:pt x="4" y="192"/>
                  </a:lnTo>
                  <a:lnTo>
                    <a:pt x="6" y="195"/>
                  </a:lnTo>
                  <a:lnTo>
                    <a:pt x="8" y="195"/>
                  </a:lnTo>
                  <a:lnTo>
                    <a:pt x="10" y="195"/>
                  </a:lnTo>
                  <a:lnTo>
                    <a:pt x="12" y="194"/>
                  </a:lnTo>
                  <a:lnTo>
                    <a:pt x="12" y="192"/>
                  </a:lnTo>
                  <a:lnTo>
                    <a:pt x="10" y="184"/>
                  </a:lnTo>
                  <a:lnTo>
                    <a:pt x="9" y="176"/>
                  </a:lnTo>
                  <a:lnTo>
                    <a:pt x="8" y="171"/>
                  </a:lnTo>
                  <a:lnTo>
                    <a:pt x="9" y="167"/>
                  </a:lnTo>
                  <a:lnTo>
                    <a:pt x="13" y="156"/>
                  </a:lnTo>
                  <a:lnTo>
                    <a:pt x="14" y="152"/>
                  </a:lnTo>
                  <a:lnTo>
                    <a:pt x="17" y="148"/>
                  </a:lnTo>
                  <a:lnTo>
                    <a:pt x="20" y="145"/>
                  </a:lnTo>
                  <a:lnTo>
                    <a:pt x="27" y="143"/>
                  </a:lnTo>
                  <a:lnTo>
                    <a:pt x="29" y="143"/>
                  </a:lnTo>
                  <a:lnTo>
                    <a:pt x="39" y="141"/>
                  </a:lnTo>
                  <a:lnTo>
                    <a:pt x="45" y="139"/>
                  </a:lnTo>
                  <a:lnTo>
                    <a:pt x="52" y="135"/>
                  </a:lnTo>
                  <a:lnTo>
                    <a:pt x="56" y="129"/>
                  </a:lnTo>
                  <a:lnTo>
                    <a:pt x="58" y="124"/>
                  </a:lnTo>
                  <a:lnTo>
                    <a:pt x="59" y="118"/>
                  </a:lnTo>
                  <a:lnTo>
                    <a:pt x="58" y="114"/>
                  </a:lnTo>
                  <a:lnTo>
                    <a:pt x="56" y="110"/>
                  </a:lnTo>
                  <a:lnTo>
                    <a:pt x="55" y="108"/>
                  </a:lnTo>
                  <a:lnTo>
                    <a:pt x="54" y="106"/>
                  </a:lnTo>
                  <a:lnTo>
                    <a:pt x="51" y="97"/>
                  </a:lnTo>
                  <a:lnTo>
                    <a:pt x="47" y="89"/>
                  </a:lnTo>
                  <a:lnTo>
                    <a:pt x="44" y="81"/>
                  </a:lnTo>
                  <a:lnTo>
                    <a:pt x="43" y="74"/>
                  </a:lnTo>
                  <a:lnTo>
                    <a:pt x="43" y="70"/>
                  </a:lnTo>
                  <a:lnTo>
                    <a:pt x="43" y="71"/>
                  </a:lnTo>
                  <a:lnTo>
                    <a:pt x="43" y="66"/>
                  </a:lnTo>
                  <a:lnTo>
                    <a:pt x="44" y="63"/>
                  </a:lnTo>
                  <a:lnTo>
                    <a:pt x="45" y="62"/>
                  </a:lnTo>
                  <a:lnTo>
                    <a:pt x="48" y="61"/>
                  </a:lnTo>
                  <a:lnTo>
                    <a:pt x="51" y="59"/>
                  </a:lnTo>
                  <a:lnTo>
                    <a:pt x="52" y="59"/>
                  </a:lnTo>
                  <a:lnTo>
                    <a:pt x="58" y="55"/>
                  </a:lnTo>
                  <a:lnTo>
                    <a:pt x="63" y="51"/>
                  </a:lnTo>
                  <a:lnTo>
                    <a:pt x="67" y="48"/>
                  </a:lnTo>
                  <a:lnTo>
                    <a:pt x="76" y="48"/>
                  </a:lnTo>
                  <a:lnTo>
                    <a:pt x="93" y="47"/>
                  </a:lnTo>
                  <a:lnTo>
                    <a:pt x="97" y="47"/>
                  </a:lnTo>
                  <a:lnTo>
                    <a:pt x="101" y="47"/>
                  </a:lnTo>
                  <a:lnTo>
                    <a:pt x="103" y="46"/>
                  </a:lnTo>
                  <a:lnTo>
                    <a:pt x="105" y="42"/>
                  </a:lnTo>
                  <a:lnTo>
                    <a:pt x="105" y="40"/>
                  </a:lnTo>
                  <a:lnTo>
                    <a:pt x="103" y="36"/>
                  </a:lnTo>
                  <a:lnTo>
                    <a:pt x="101" y="31"/>
                  </a:lnTo>
                  <a:lnTo>
                    <a:pt x="99" y="28"/>
                  </a:lnTo>
                  <a:lnTo>
                    <a:pt x="99" y="27"/>
                  </a:lnTo>
                  <a:lnTo>
                    <a:pt x="99" y="26"/>
                  </a:lnTo>
                  <a:lnTo>
                    <a:pt x="99" y="24"/>
                  </a:lnTo>
                  <a:lnTo>
                    <a:pt x="98" y="20"/>
                  </a:lnTo>
                  <a:lnTo>
                    <a:pt x="94" y="3"/>
                  </a:lnTo>
                  <a:lnTo>
                    <a:pt x="93" y="0"/>
                  </a:lnTo>
                  <a:lnTo>
                    <a:pt x="91" y="0"/>
                  </a:lnTo>
                  <a:close/>
                  <a:moveTo>
                    <a:pt x="55" y="108"/>
                  </a:moveTo>
                  <a:lnTo>
                    <a:pt x="55" y="108"/>
                  </a:lnTo>
                  <a:lnTo>
                    <a:pt x="55" y="109"/>
                  </a:lnTo>
                  <a:lnTo>
                    <a:pt x="55" y="108"/>
                  </a:lnTo>
                  <a:close/>
                  <a:moveTo>
                    <a:pt x="95" y="30"/>
                  </a:moveTo>
                  <a:lnTo>
                    <a:pt x="95" y="30"/>
                  </a:lnTo>
                  <a:lnTo>
                    <a:pt x="95" y="28"/>
                  </a:lnTo>
                  <a:lnTo>
                    <a:pt x="94" y="28"/>
                  </a:lnTo>
                  <a:lnTo>
                    <a:pt x="95" y="30"/>
                  </a:lnTo>
                  <a:close/>
                  <a:moveTo>
                    <a:pt x="105" y="42"/>
                  </a:moveTo>
                  <a:lnTo>
                    <a:pt x="105" y="42"/>
                  </a:lnTo>
                  <a:lnTo>
                    <a:pt x="103" y="43"/>
                  </a:lnTo>
                  <a:lnTo>
                    <a:pt x="105" y="42"/>
                  </a:lnTo>
                  <a:close/>
                  <a:moveTo>
                    <a:pt x="37" y="70"/>
                  </a:moveTo>
                  <a:lnTo>
                    <a:pt x="37" y="7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1572141" y="2862926"/>
              <a:ext cx="13802" cy="13714"/>
            </a:xfrm>
            <a:custGeom>
              <a:avLst/>
              <a:gdLst>
                <a:gd name="T0" fmla="*/ 0 w 6"/>
                <a:gd name="T1" fmla="*/ 2147483647 h 6"/>
                <a:gd name="T2" fmla="*/ 0 w 6"/>
                <a:gd name="T3" fmla="*/ 2147483647 h 6"/>
                <a:gd name="T4" fmla="*/ 0 w 6"/>
                <a:gd name="T5" fmla="*/ 2147483647 h 6"/>
                <a:gd name="T6" fmla="*/ 2147483647 w 6"/>
                <a:gd name="T7" fmla="*/ 2147483647 h 6"/>
                <a:gd name="T8" fmla="*/ 2147483647 w 6"/>
                <a:gd name="T9" fmla="*/ 2147483647 h 6"/>
                <a:gd name="T10" fmla="*/ 2147483647 w 6"/>
                <a:gd name="T11" fmla="*/ 2147483647 h 6"/>
                <a:gd name="T12" fmla="*/ 2147483647 w 6"/>
                <a:gd name="T13" fmla="*/ 2147483647 h 6"/>
                <a:gd name="T14" fmla="*/ 2147483647 w 6"/>
                <a:gd name="T15" fmla="*/ 2147483647 h 6"/>
                <a:gd name="T16" fmla="*/ 2147483647 w 6"/>
                <a:gd name="T17" fmla="*/ 2147483647 h 6"/>
                <a:gd name="T18" fmla="*/ 2147483647 w 6"/>
                <a:gd name="T19" fmla="*/ 2147483647 h 6"/>
                <a:gd name="T20" fmla="*/ 2147483647 w 6"/>
                <a:gd name="T21" fmla="*/ 0 h 6"/>
                <a:gd name="T22" fmla="*/ 2147483647 w 6"/>
                <a:gd name="T23" fmla="*/ 0 h 6"/>
                <a:gd name="T24" fmla="*/ 2147483647 w 6"/>
                <a:gd name="T25" fmla="*/ 0 h 6"/>
                <a:gd name="T26" fmla="*/ 2147483647 w 6"/>
                <a:gd name="T27" fmla="*/ 0 h 6"/>
                <a:gd name="T28" fmla="*/ 0 w 6"/>
                <a:gd name="T29" fmla="*/ 2147483647 h 6"/>
                <a:gd name="T30" fmla="*/ 0 w 6"/>
                <a:gd name="T31" fmla="*/ 2147483647 h 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6"/>
                <a:gd name="T50" fmla="*/ 6 w 6"/>
                <a:gd name="T51" fmla="*/ 6 h 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6">
                  <a:moveTo>
                    <a:pt x="0" y="2"/>
                  </a:move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1572141" y="2862926"/>
              <a:ext cx="15773" cy="13714"/>
            </a:xfrm>
            <a:custGeom>
              <a:avLst/>
              <a:gdLst>
                <a:gd name="T0" fmla="*/ 2147483647 w 7"/>
                <a:gd name="T1" fmla="*/ 2147483647 h 6"/>
                <a:gd name="T2" fmla="*/ 2147483647 w 7"/>
                <a:gd name="T3" fmla="*/ 2147483647 h 6"/>
                <a:gd name="T4" fmla="*/ 0 w 7"/>
                <a:gd name="T5" fmla="*/ 2147483647 h 6"/>
                <a:gd name="T6" fmla="*/ 0 w 7"/>
                <a:gd name="T7" fmla="*/ 2147483647 h 6"/>
                <a:gd name="T8" fmla="*/ 2147483647 w 7"/>
                <a:gd name="T9" fmla="*/ 2147483647 h 6"/>
                <a:gd name="T10" fmla="*/ 2147483647 w 7"/>
                <a:gd name="T11" fmla="*/ 2147483647 h 6"/>
                <a:gd name="T12" fmla="*/ 0 w 7"/>
                <a:gd name="T13" fmla="*/ 2147483647 h 6"/>
                <a:gd name="T14" fmla="*/ 0 w 7"/>
                <a:gd name="T15" fmla="*/ 2147483647 h 6"/>
                <a:gd name="T16" fmla="*/ 2147483647 w 7"/>
                <a:gd name="T17" fmla="*/ 2147483647 h 6"/>
                <a:gd name="T18" fmla="*/ 2147483647 w 7"/>
                <a:gd name="T19" fmla="*/ 2147483647 h 6"/>
                <a:gd name="T20" fmla="*/ 2147483647 w 7"/>
                <a:gd name="T21" fmla="*/ 2147483647 h 6"/>
                <a:gd name="T22" fmla="*/ 2147483647 w 7"/>
                <a:gd name="T23" fmla="*/ 2147483647 h 6"/>
                <a:gd name="T24" fmla="*/ 2147483647 w 7"/>
                <a:gd name="T25" fmla="*/ 2147483647 h 6"/>
                <a:gd name="T26" fmla="*/ 2147483647 w 7"/>
                <a:gd name="T27" fmla="*/ 2147483647 h 6"/>
                <a:gd name="T28" fmla="*/ 2147483647 w 7"/>
                <a:gd name="T29" fmla="*/ 2147483647 h 6"/>
                <a:gd name="T30" fmla="*/ 2147483647 w 7"/>
                <a:gd name="T31" fmla="*/ 2147483647 h 6"/>
                <a:gd name="T32" fmla="*/ 2147483647 w 7"/>
                <a:gd name="T33" fmla="*/ 2147483647 h 6"/>
                <a:gd name="T34" fmla="*/ 2147483647 w 7"/>
                <a:gd name="T35" fmla="*/ 0 h 6"/>
                <a:gd name="T36" fmla="*/ 2147483647 w 7"/>
                <a:gd name="T37" fmla="*/ 0 h 6"/>
                <a:gd name="T38" fmla="*/ 2147483647 w 7"/>
                <a:gd name="T39" fmla="*/ 0 h 6"/>
                <a:gd name="T40" fmla="*/ 2147483647 w 7"/>
                <a:gd name="T41" fmla="*/ 2147483647 h 6"/>
                <a:gd name="T42" fmla="*/ 2147483647 w 7"/>
                <a:gd name="T43" fmla="*/ 2147483647 h 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"/>
                <a:gd name="T67" fmla="*/ 0 h 6"/>
                <a:gd name="T68" fmla="*/ 7 w 7"/>
                <a:gd name="T69" fmla="*/ 6 h 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" h="6">
                  <a:moveTo>
                    <a:pt x="2" y="1"/>
                  </a:moveTo>
                  <a:lnTo>
                    <a:pt x="2" y="1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6" y="4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49" name="Freeform 48"/>
            <p:cNvSpPr>
              <a:spLocks noEditPoints="1"/>
            </p:cNvSpPr>
            <p:nvPr/>
          </p:nvSpPr>
          <p:spPr bwMode="auto">
            <a:xfrm>
              <a:off x="568561" y="3841759"/>
              <a:ext cx="488974" cy="750839"/>
            </a:xfrm>
            <a:custGeom>
              <a:avLst/>
              <a:gdLst>
                <a:gd name="T0" fmla="*/ 2147483647 w 226"/>
                <a:gd name="T1" fmla="*/ 2147483647 h 344"/>
                <a:gd name="T2" fmla="*/ 2147483647 w 226"/>
                <a:gd name="T3" fmla="*/ 2147483647 h 344"/>
                <a:gd name="T4" fmla="*/ 2147483647 w 226"/>
                <a:gd name="T5" fmla="*/ 2147483647 h 344"/>
                <a:gd name="T6" fmla="*/ 2147483647 w 226"/>
                <a:gd name="T7" fmla="*/ 2147483647 h 344"/>
                <a:gd name="T8" fmla="*/ 2147483647 w 226"/>
                <a:gd name="T9" fmla="*/ 2147483647 h 344"/>
                <a:gd name="T10" fmla="*/ 2147483647 w 226"/>
                <a:gd name="T11" fmla="*/ 2147483647 h 344"/>
                <a:gd name="T12" fmla="*/ 2147483647 w 226"/>
                <a:gd name="T13" fmla="*/ 2147483647 h 344"/>
                <a:gd name="T14" fmla="*/ 2147483647 w 226"/>
                <a:gd name="T15" fmla="*/ 2147483647 h 344"/>
                <a:gd name="T16" fmla="*/ 0 w 226"/>
                <a:gd name="T17" fmla="*/ 2147483647 h 344"/>
                <a:gd name="T18" fmla="*/ 2147483647 w 226"/>
                <a:gd name="T19" fmla="*/ 2147483647 h 344"/>
                <a:gd name="T20" fmla="*/ 2147483647 w 226"/>
                <a:gd name="T21" fmla="*/ 2147483647 h 344"/>
                <a:gd name="T22" fmla="*/ 2147483647 w 226"/>
                <a:gd name="T23" fmla="*/ 2147483647 h 344"/>
                <a:gd name="T24" fmla="*/ 2147483647 w 226"/>
                <a:gd name="T25" fmla="*/ 2147483647 h 344"/>
                <a:gd name="T26" fmla="*/ 2147483647 w 226"/>
                <a:gd name="T27" fmla="*/ 2147483647 h 344"/>
                <a:gd name="T28" fmla="*/ 2147483647 w 226"/>
                <a:gd name="T29" fmla="*/ 2147483647 h 344"/>
                <a:gd name="T30" fmla="*/ 2147483647 w 226"/>
                <a:gd name="T31" fmla="*/ 2147483647 h 344"/>
                <a:gd name="T32" fmla="*/ 2147483647 w 226"/>
                <a:gd name="T33" fmla="*/ 2147483647 h 344"/>
                <a:gd name="T34" fmla="*/ 2147483647 w 226"/>
                <a:gd name="T35" fmla="*/ 2147483647 h 344"/>
                <a:gd name="T36" fmla="*/ 2147483647 w 226"/>
                <a:gd name="T37" fmla="*/ 2147483647 h 344"/>
                <a:gd name="T38" fmla="*/ 2147483647 w 226"/>
                <a:gd name="T39" fmla="*/ 2147483647 h 344"/>
                <a:gd name="T40" fmla="*/ 2147483647 w 226"/>
                <a:gd name="T41" fmla="*/ 2147483647 h 344"/>
                <a:gd name="T42" fmla="*/ 2147483647 w 226"/>
                <a:gd name="T43" fmla="*/ 2147483647 h 344"/>
                <a:gd name="T44" fmla="*/ 2147483647 w 226"/>
                <a:gd name="T45" fmla="*/ 2147483647 h 344"/>
                <a:gd name="T46" fmla="*/ 2147483647 w 226"/>
                <a:gd name="T47" fmla="*/ 2147483647 h 344"/>
                <a:gd name="T48" fmla="*/ 2147483647 w 226"/>
                <a:gd name="T49" fmla="*/ 2147483647 h 344"/>
                <a:gd name="T50" fmla="*/ 2147483647 w 226"/>
                <a:gd name="T51" fmla="*/ 2147483647 h 344"/>
                <a:gd name="T52" fmla="*/ 2147483647 w 226"/>
                <a:gd name="T53" fmla="*/ 2147483647 h 344"/>
                <a:gd name="T54" fmla="*/ 2147483647 w 226"/>
                <a:gd name="T55" fmla="*/ 2147483647 h 344"/>
                <a:gd name="T56" fmla="*/ 2147483647 w 226"/>
                <a:gd name="T57" fmla="*/ 2147483647 h 344"/>
                <a:gd name="T58" fmla="*/ 2147483647 w 226"/>
                <a:gd name="T59" fmla="*/ 2147483647 h 344"/>
                <a:gd name="T60" fmla="*/ 2147483647 w 226"/>
                <a:gd name="T61" fmla="*/ 2147483647 h 344"/>
                <a:gd name="T62" fmla="*/ 2147483647 w 226"/>
                <a:gd name="T63" fmla="*/ 2147483647 h 344"/>
                <a:gd name="T64" fmla="*/ 2147483647 w 226"/>
                <a:gd name="T65" fmla="*/ 2147483647 h 344"/>
                <a:gd name="T66" fmla="*/ 2147483647 w 226"/>
                <a:gd name="T67" fmla="*/ 2147483647 h 344"/>
                <a:gd name="T68" fmla="*/ 2147483647 w 226"/>
                <a:gd name="T69" fmla="*/ 2147483647 h 344"/>
                <a:gd name="T70" fmla="*/ 2147483647 w 226"/>
                <a:gd name="T71" fmla="*/ 2147483647 h 344"/>
                <a:gd name="T72" fmla="*/ 2147483647 w 226"/>
                <a:gd name="T73" fmla="*/ 2147483647 h 344"/>
                <a:gd name="T74" fmla="*/ 2147483647 w 226"/>
                <a:gd name="T75" fmla="*/ 2147483647 h 344"/>
                <a:gd name="T76" fmla="*/ 2147483647 w 226"/>
                <a:gd name="T77" fmla="*/ 2147483647 h 344"/>
                <a:gd name="T78" fmla="*/ 2147483647 w 226"/>
                <a:gd name="T79" fmla="*/ 2147483647 h 344"/>
                <a:gd name="T80" fmla="*/ 2147483647 w 226"/>
                <a:gd name="T81" fmla="*/ 2147483647 h 344"/>
                <a:gd name="T82" fmla="*/ 2147483647 w 226"/>
                <a:gd name="T83" fmla="*/ 2147483647 h 344"/>
                <a:gd name="T84" fmla="*/ 2147483647 w 226"/>
                <a:gd name="T85" fmla="*/ 2147483647 h 344"/>
                <a:gd name="T86" fmla="*/ 2147483647 w 226"/>
                <a:gd name="T87" fmla="*/ 2147483647 h 344"/>
                <a:gd name="T88" fmla="*/ 2147483647 w 226"/>
                <a:gd name="T89" fmla="*/ 2147483647 h 344"/>
                <a:gd name="T90" fmla="*/ 2147483647 w 226"/>
                <a:gd name="T91" fmla="*/ 2147483647 h 344"/>
                <a:gd name="T92" fmla="*/ 2147483647 w 226"/>
                <a:gd name="T93" fmla="*/ 2147483647 h 344"/>
                <a:gd name="T94" fmla="*/ 2147483647 w 226"/>
                <a:gd name="T95" fmla="*/ 2147483647 h 344"/>
                <a:gd name="T96" fmla="*/ 2147483647 w 226"/>
                <a:gd name="T97" fmla="*/ 2147483647 h 344"/>
                <a:gd name="T98" fmla="*/ 2147483647 w 226"/>
                <a:gd name="T99" fmla="*/ 2147483647 h 344"/>
                <a:gd name="T100" fmla="*/ 2147483647 w 226"/>
                <a:gd name="T101" fmla="*/ 2147483647 h 344"/>
                <a:gd name="T102" fmla="*/ 2147483647 w 226"/>
                <a:gd name="T103" fmla="*/ 2147483647 h 344"/>
                <a:gd name="T104" fmla="*/ 2147483647 w 226"/>
                <a:gd name="T105" fmla="*/ 2147483647 h 344"/>
                <a:gd name="T106" fmla="*/ 2147483647 w 226"/>
                <a:gd name="T107" fmla="*/ 2147483647 h 344"/>
                <a:gd name="T108" fmla="*/ 2147483647 w 226"/>
                <a:gd name="T109" fmla="*/ 2147483647 h 344"/>
                <a:gd name="T110" fmla="*/ 2147483647 w 226"/>
                <a:gd name="T111" fmla="*/ 2147483647 h 344"/>
                <a:gd name="T112" fmla="*/ 2147483647 w 226"/>
                <a:gd name="T113" fmla="*/ 2147483647 h 344"/>
                <a:gd name="T114" fmla="*/ 2147483647 w 226"/>
                <a:gd name="T115" fmla="*/ 2147483647 h 344"/>
                <a:gd name="T116" fmla="*/ 2147483647 w 226"/>
                <a:gd name="T117" fmla="*/ 2147483647 h 34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26"/>
                <a:gd name="T178" fmla="*/ 0 h 344"/>
                <a:gd name="T179" fmla="*/ 226 w 226"/>
                <a:gd name="T180" fmla="*/ 344 h 34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26" h="344">
                  <a:moveTo>
                    <a:pt x="222" y="1"/>
                  </a:moveTo>
                  <a:lnTo>
                    <a:pt x="222" y="1"/>
                  </a:lnTo>
                  <a:lnTo>
                    <a:pt x="211" y="11"/>
                  </a:lnTo>
                  <a:lnTo>
                    <a:pt x="207" y="15"/>
                  </a:lnTo>
                  <a:lnTo>
                    <a:pt x="206" y="18"/>
                  </a:lnTo>
                  <a:lnTo>
                    <a:pt x="202" y="26"/>
                  </a:lnTo>
                  <a:lnTo>
                    <a:pt x="200" y="27"/>
                  </a:lnTo>
                  <a:lnTo>
                    <a:pt x="200" y="28"/>
                  </a:lnTo>
                  <a:lnTo>
                    <a:pt x="199" y="30"/>
                  </a:lnTo>
                  <a:lnTo>
                    <a:pt x="195" y="30"/>
                  </a:lnTo>
                  <a:lnTo>
                    <a:pt x="192" y="30"/>
                  </a:lnTo>
                  <a:lnTo>
                    <a:pt x="186" y="26"/>
                  </a:lnTo>
                  <a:lnTo>
                    <a:pt x="181" y="24"/>
                  </a:lnTo>
                  <a:lnTo>
                    <a:pt x="173" y="20"/>
                  </a:lnTo>
                  <a:lnTo>
                    <a:pt x="171" y="20"/>
                  </a:lnTo>
                  <a:lnTo>
                    <a:pt x="172" y="20"/>
                  </a:lnTo>
                  <a:lnTo>
                    <a:pt x="169" y="19"/>
                  </a:lnTo>
                  <a:lnTo>
                    <a:pt x="167" y="19"/>
                  </a:lnTo>
                  <a:lnTo>
                    <a:pt x="156" y="19"/>
                  </a:lnTo>
                  <a:lnTo>
                    <a:pt x="146" y="23"/>
                  </a:lnTo>
                  <a:lnTo>
                    <a:pt x="145" y="23"/>
                  </a:lnTo>
                  <a:lnTo>
                    <a:pt x="142" y="24"/>
                  </a:lnTo>
                  <a:lnTo>
                    <a:pt x="140" y="24"/>
                  </a:lnTo>
                  <a:lnTo>
                    <a:pt x="138" y="24"/>
                  </a:lnTo>
                  <a:lnTo>
                    <a:pt x="133" y="27"/>
                  </a:lnTo>
                  <a:lnTo>
                    <a:pt x="132" y="28"/>
                  </a:lnTo>
                  <a:lnTo>
                    <a:pt x="130" y="31"/>
                  </a:lnTo>
                  <a:lnTo>
                    <a:pt x="129" y="34"/>
                  </a:lnTo>
                  <a:lnTo>
                    <a:pt x="128" y="34"/>
                  </a:lnTo>
                  <a:lnTo>
                    <a:pt x="122" y="36"/>
                  </a:lnTo>
                  <a:lnTo>
                    <a:pt x="116" y="36"/>
                  </a:lnTo>
                  <a:lnTo>
                    <a:pt x="107" y="35"/>
                  </a:lnTo>
                  <a:lnTo>
                    <a:pt x="99" y="34"/>
                  </a:lnTo>
                  <a:lnTo>
                    <a:pt x="101" y="34"/>
                  </a:lnTo>
                  <a:lnTo>
                    <a:pt x="98" y="32"/>
                  </a:lnTo>
                  <a:lnTo>
                    <a:pt x="97" y="32"/>
                  </a:lnTo>
                  <a:lnTo>
                    <a:pt x="95" y="32"/>
                  </a:lnTo>
                  <a:lnTo>
                    <a:pt x="94" y="31"/>
                  </a:lnTo>
                  <a:lnTo>
                    <a:pt x="93" y="31"/>
                  </a:lnTo>
                  <a:lnTo>
                    <a:pt x="85" y="30"/>
                  </a:lnTo>
                  <a:lnTo>
                    <a:pt x="76" y="30"/>
                  </a:lnTo>
                  <a:lnTo>
                    <a:pt x="70" y="28"/>
                  </a:lnTo>
                  <a:lnTo>
                    <a:pt x="62" y="27"/>
                  </a:lnTo>
                  <a:lnTo>
                    <a:pt x="58" y="24"/>
                  </a:lnTo>
                  <a:lnTo>
                    <a:pt x="52" y="22"/>
                  </a:lnTo>
                  <a:lnTo>
                    <a:pt x="54" y="22"/>
                  </a:lnTo>
                  <a:lnTo>
                    <a:pt x="48" y="20"/>
                  </a:lnTo>
                  <a:lnTo>
                    <a:pt x="43" y="20"/>
                  </a:lnTo>
                  <a:lnTo>
                    <a:pt x="37" y="23"/>
                  </a:lnTo>
                  <a:lnTo>
                    <a:pt x="33" y="26"/>
                  </a:lnTo>
                  <a:lnTo>
                    <a:pt x="33" y="27"/>
                  </a:lnTo>
                  <a:lnTo>
                    <a:pt x="32" y="28"/>
                  </a:lnTo>
                  <a:lnTo>
                    <a:pt x="31" y="30"/>
                  </a:lnTo>
                  <a:lnTo>
                    <a:pt x="28" y="32"/>
                  </a:lnTo>
                  <a:lnTo>
                    <a:pt x="25" y="36"/>
                  </a:lnTo>
                  <a:lnTo>
                    <a:pt x="25" y="38"/>
                  </a:lnTo>
                  <a:lnTo>
                    <a:pt x="24" y="39"/>
                  </a:lnTo>
                  <a:lnTo>
                    <a:pt x="16" y="41"/>
                  </a:lnTo>
                  <a:lnTo>
                    <a:pt x="13" y="41"/>
                  </a:lnTo>
                  <a:lnTo>
                    <a:pt x="10" y="42"/>
                  </a:lnTo>
                  <a:lnTo>
                    <a:pt x="4" y="51"/>
                  </a:lnTo>
                  <a:lnTo>
                    <a:pt x="1" y="57"/>
                  </a:lnTo>
                  <a:lnTo>
                    <a:pt x="0" y="62"/>
                  </a:lnTo>
                  <a:lnTo>
                    <a:pt x="0" y="63"/>
                  </a:lnTo>
                  <a:lnTo>
                    <a:pt x="2" y="69"/>
                  </a:lnTo>
                  <a:lnTo>
                    <a:pt x="5" y="72"/>
                  </a:lnTo>
                  <a:lnTo>
                    <a:pt x="5" y="73"/>
                  </a:lnTo>
                  <a:lnTo>
                    <a:pt x="13" y="77"/>
                  </a:lnTo>
                  <a:lnTo>
                    <a:pt x="19" y="81"/>
                  </a:lnTo>
                  <a:lnTo>
                    <a:pt x="20" y="82"/>
                  </a:lnTo>
                  <a:lnTo>
                    <a:pt x="21" y="84"/>
                  </a:lnTo>
                  <a:lnTo>
                    <a:pt x="23" y="85"/>
                  </a:lnTo>
                  <a:lnTo>
                    <a:pt x="24" y="86"/>
                  </a:lnTo>
                  <a:lnTo>
                    <a:pt x="28" y="92"/>
                  </a:lnTo>
                  <a:lnTo>
                    <a:pt x="31" y="100"/>
                  </a:lnTo>
                  <a:lnTo>
                    <a:pt x="32" y="104"/>
                  </a:lnTo>
                  <a:lnTo>
                    <a:pt x="32" y="102"/>
                  </a:lnTo>
                  <a:lnTo>
                    <a:pt x="33" y="105"/>
                  </a:lnTo>
                  <a:lnTo>
                    <a:pt x="35" y="112"/>
                  </a:lnTo>
                  <a:lnTo>
                    <a:pt x="40" y="117"/>
                  </a:lnTo>
                  <a:lnTo>
                    <a:pt x="41" y="119"/>
                  </a:lnTo>
                  <a:lnTo>
                    <a:pt x="43" y="123"/>
                  </a:lnTo>
                  <a:lnTo>
                    <a:pt x="44" y="127"/>
                  </a:lnTo>
                  <a:lnTo>
                    <a:pt x="50" y="136"/>
                  </a:lnTo>
                  <a:lnTo>
                    <a:pt x="56" y="146"/>
                  </a:lnTo>
                  <a:lnTo>
                    <a:pt x="58" y="147"/>
                  </a:lnTo>
                  <a:lnTo>
                    <a:pt x="59" y="148"/>
                  </a:lnTo>
                  <a:lnTo>
                    <a:pt x="60" y="150"/>
                  </a:lnTo>
                  <a:lnTo>
                    <a:pt x="62" y="150"/>
                  </a:lnTo>
                  <a:lnTo>
                    <a:pt x="68" y="152"/>
                  </a:lnTo>
                  <a:lnTo>
                    <a:pt x="70" y="154"/>
                  </a:lnTo>
                  <a:lnTo>
                    <a:pt x="75" y="155"/>
                  </a:lnTo>
                  <a:lnTo>
                    <a:pt x="78" y="155"/>
                  </a:lnTo>
                  <a:lnTo>
                    <a:pt x="94" y="156"/>
                  </a:lnTo>
                  <a:lnTo>
                    <a:pt x="103" y="156"/>
                  </a:lnTo>
                  <a:lnTo>
                    <a:pt x="113" y="154"/>
                  </a:lnTo>
                  <a:lnTo>
                    <a:pt x="121" y="148"/>
                  </a:lnTo>
                  <a:lnTo>
                    <a:pt x="122" y="148"/>
                  </a:lnTo>
                  <a:lnTo>
                    <a:pt x="124" y="147"/>
                  </a:lnTo>
                  <a:lnTo>
                    <a:pt x="125" y="147"/>
                  </a:lnTo>
                  <a:lnTo>
                    <a:pt x="126" y="146"/>
                  </a:lnTo>
                  <a:lnTo>
                    <a:pt x="129" y="143"/>
                  </a:lnTo>
                  <a:lnTo>
                    <a:pt x="133" y="139"/>
                  </a:lnTo>
                  <a:lnTo>
                    <a:pt x="137" y="137"/>
                  </a:lnTo>
                  <a:lnTo>
                    <a:pt x="142" y="136"/>
                  </a:lnTo>
                  <a:lnTo>
                    <a:pt x="149" y="137"/>
                  </a:lnTo>
                  <a:lnTo>
                    <a:pt x="152" y="137"/>
                  </a:lnTo>
                  <a:lnTo>
                    <a:pt x="153" y="140"/>
                  </a:lnTo>
                  <a:lnTo>
                    <a:pt x="153" y="144"/>
                  </a:lnTo>
                  <a:lnTo>
                    <a:pt x="153" y="154"/>
                  </a:lnTo>
                  <a:lnTo>
                    <a:pt x="151" y="162"/>
                  </a:lnTo>
                  <a:lnTo>
                    <a:pt x="151" y="163"/>
                  </a:lnTo>
                  <a:lnTo>
                    <a:pt x="149" y="164"/>
                  </a:lnTo>
                  <a:lnTo>
                    <a:pt x="145" y="167"/>
                  </a:lnTo>
                  <a:lnTo>
                    <a:pt x="142" y="170"/>
                  </a:lnTo>
                  <a:lnTo>
                    <a:pt x="140" y="170"/>
                  </a:lnTo>
                  <a:lnTo>
                    <a:pt x="133" y="171"/>
                  </a:lnTo>
                  <a:lnTo>
                    <a:pt x="128" y="172"/>
                  </a:lnTo>
                  <a:lnTo>
                    <a:pt x="122" y="175"/>
                  </a:lnTo>
                  <a:lnTo>
                    <a:pt x="122" y="177"/>
                  </a:lnTo>
                  <a:lnTo>
                    <a:pt x="121" y="177"/>
                  </a:lnTo>
                  <a:lnTo>
                    <a:pt x="120" y="179"/>
                  </a:lnTo>
                  <a:lnTo>
                    <a:pt x="114" y="183"/>
                  </a:lnTo>
                  <a:lnTo>
                    <a:pt x="107" y="186"/>
                  </a:lnTo>
                  <a:lnTo>
                    <a:pt x="105" y="187"/>
                  </a:lnTo>
                  <a:lnTo>
                    <a:pt x="103" y="187"/>
                  </a:lnTo>
                  <a:lnTo>
                    <a:pt x="93" y="189"/>
                  </a:lnTo>
                  <a:lnTo>
                    <a:pt x="82" y="189"/>
                  </a:lnTo>
                  <a:lnTo>
                    <a:pt x="80" y="189"/>
                  </a:lnTo>
                  <a:lnTo>
                    <a:pt x="70" y="187"/>
                  </a:lnTo>
                  <a:lnTo>
                    <a:pt x="68" y="183"/>
                  </a:lnTo>
                  <a:lnTo>
                    <a:pt x="67" y="181"/>
                  </a:lnTo>
                  <a:lnTo>
                    <a:pt x="67" y="182"/>
                  </a:lnTo>
                  <a:lnTo>
                    <a:pt x="66" y="177"/>
                  </a:lnTo>
                  <a:lnTo>
                    <a:pt x="64" y="175"/>
                  </a:lnTo>
                  <a:lnTo>
                    <a:pt x="63" y="174"/>
                  </a:lnTo>
                  <a:lnTo>
                    <a:pt x="60" y="172"/>
                  </a:lnTo>
                  <a:lnTo>
                    <a:pt x="56" y="171"/>
                  </a:lnTo>
                  <a:lnTo>
                    <a:pt x="50" y="172"/>
                  </a:lnTo>
                  <a:lnTo>
                    <a:pt x="51" y="172"/>
                  </a:lnTo>
                  <a:lnTo>
                    <a:pt x="47" y="174"/>
                  </a:lnTo>
                  <a:lnTo>
                    <a:pt x="45" y="177"/>
                  </a:lnTo>
                  <a:lnTo>
                    <a:pt x="43" y="179"/>
                  </a:lnTo>
                  <a:lnTo>
                    <a:pt x="43" y="186"/>
                  </a:lnTo>
                  <a:lnTo>
                    <a:pt x="43" y="189"/>
                  </a:lnTo>
                  <a:lnTo>
                    <a:pt x="43" y="213"/>
                  </a:lnTo>
                  <a:lnTo>
                    <a:pt x="44" y="216"/>
                  </a:lnTo>
                  <a:lnTo>
                    <a:pt x="44" y="217"/>
                  </a:lnTo>
                  <a:lnTo>
                    <a:pt x="47" y="225"/>
                  </a:lnTo>
                  <a:lnTo>
                    <a:pt x="51" y="233"/>
                  </a:lnTo>
                  <a:lnTo>
                    <a:pt x="52" y="234"/>
                  </a:lnTo>
                  <a:lnTo>
                    <a:pt x="52" y="236"/>
                  </a:lnTo>
                  <a:lnTo>
                    <a:pt x="54" y="237"/>
                  </a:lnTo>
                  <a:lnTo>
                    <a:pt x="59" y="243"/>
                  </a:lnTo>
                  <a:lnTo>
                    <a:pt x="64" y="247"/>
                  </a:lnTo>
                  <a:lnTo>
                    <a:pt x="67" y="248"/>
                  </a:lnTo>
                  <a:lnTo>
                    <a:pt x="67" y="249"/>
                  </a:lnTo>
                  <a:lnTo>
                    <a:pt x="78" y="261"/>
                  </a:lnTo>
                  <a:lnTo>
                    <a:pt x="83" y="267"/>
                  </a:lnTo>
                  <a:lnTo>
                    <a:pt x="85" y="269"/>
                  </a:lnTo>
                  <a:lnTo>
                    <a:pt x="89" y="273"/>
                  </a:lnTo>
                  <a:lnTo>
                    <a:pt x="95" y="279"/>
                  </a:lnTo>
                  <a:lnTo>
                    <a:pt x="97" y="282"/>
                  </a:lnTo>
                  <a:lnTo>
                    <a:pt x="98" y="283"/>
                  </a:lnTo>
                  <a:lnTo>
                    <a:pt x="99" y="295"/>
                  </a:lnTo>
                  <a:lnTo>
                    <a:pt x="99" y="298"/>
                  </a:lnTo>
                  <a:lnTo>
                    <a:pt x="101" y="300"/>
                  </a:lnTo>
                  <a:lnTo>
                    <a:pt x="102" y="304"/>
                  </a:lnTo>
                  <a:lnTo>
                    <a:pt x="103" y="308"/>
                  </a:lnTo>
                  <a:lnTo>
                    <a:pt x="105" y="311"/>
                  </a:lnTo>
                  <a:lnTo>
                    <a:pt x="107" y="314"/>
                  </a:lnTo>
                  <a:lnTo>
                    <a:pt x="111" y="317"/>
                  </a:lnTo>
                  <a:lnTo>
                    <a:pt x="117" y="319"/>
                  </a:lnTo>
                  <a:lnTo>
                    <a:pt x="120" y="322"/>
                  </a:lnTo>
                  <a:lnTo>
                    <a:pt x="124" y="325"/>
                  </a:lnTo>
                  <a:lnTo>
                    <a:pt x="128" y="326"/>
                  </a:lnTo>
                  <a:lnTo>
                    <a:pt x="128" y="327"/>
                  </a:lnTo>
                  <a:lnTo>
                    <a:pt x="130" y="329"/>
                  </a:lnTo>
                  <a:lnTo>
                    <a:pt x="132" y="331"/>
                  </a:lnTo>
                  <a:lnTo>
                    <a:pt x="133" y="331"/>
                  </a:lnTo>
                  <a:lnTo>
                    <a:pt x="136" y="334"/>
                  </a:lnTo>
                  <a:lnTo>
                    <a:pt x="137" y="334"/>
                  </a:lnTo>
                  <a:lnTo>
                    <a:pt x="142" y="337"/>
                  </a:lnTo>
                  <a:lnTo>
                    <a:pt x="149" y="338"/>
                  </a:lnTo>
                  <a:lnTo>
                    <a:pt x="159" y="341"/>
                  </a:lnTo>
                  <a:lnTo>
                    <a:pt x="164" y="344"/>
                  </a:lnTo>
                  <a:lnTo>
                    <a:pt x="168" y="344"/>
                  </a:lnTo>
                  <a:lnTo>
                    <a:pt x="173" y="342"/>
                  </a:lnTo>
                  <a:lnTo>
                    <a:pt x="179" y="339"/>
                  </a:lnTo>
                  <a:lnTo>
                    <a:pt x="177" y="341"/>
                  </a:lnTo>
                  <a:lnTo>
                    <a:pt x="180" y="339"/>
                  </a:lnTo>
                  <a:lnTo>
                    <a:pt x="181" y="337"/>
                  </a:lnTo>
                  <a:lnTo>
                    <a:pt x="187" y="327"/>
                  </a:lnTo>
                  <a:lnTo>
                    <a:pt x="188" y="325"/>
                  </a:lnTo>
                  <a:lnTo>
                    <a:pt x="187" y="323"/>
                  </a:lnTo>
                  <a:lnTo>
                    <a:pt x="184" y="323"/>
                  </a:lnTo>
                  <a:lnTo>
                    <a:pt x="183" y="323"/>
                  </a:lnTo>
                  <a:lnTo>
                    <a:pt x="180" y="329"/>
                  </a:lnTo>
                  <a:lnTo>
                    <a:pt x="176" y="334"/>
                  </a:lnTo>
                  <a:lnTo>
                    <a:pt x="176" y="335"/>
                  </a:lnTo>
                  <a:lnTo>
                    <a:pt x="177" y="335"/>
                  </a:lnTo>
                  <a:lnTo>
                    <a:pt x="176" y="335"/>
                  </a:lnTo>
                  <a:lnTo>
                    <a:pt x="172" y="337"/>
                  </a:lnTo>
                  <a:lnTo>
                    <a:pt x="168" y="338"/>
                  </a:lnTo>
                  <a:lnTo>
                    <a:pt x="164" y="338"/>
                  </a:lnTo>
                  <a:lnTo>
                    <a:pt x="161" y="337"/>
                  </a:lnTo>
                  <a:lnTo>
                    <a:pt x="151" y="333"/>
                  </a:lnTo>
                  <a:lnTo>
                    <a:pt x="149" y="333"/>
                  </a:lnTo>
                  <a:lnTo>
                    <a:pt x="145" y="331"/>
                  </a:lnTo>
                  <a:lnTo>
                    <a:pt x="140" y="330"/>
                  </a:lnTo>
                  <a:lnTo>
                    <a:pt x="138" y="329"/>
                  </a:lnTo>
                  <a:lnTo>
                    <a:pt x="136" y="327"/>
                  </a:lnTo>
                  <a:lnTo>
                    <a:pt x="134" y="326"/>
                  </a:lnTo>
                  <a:lnTo>
                    <a:pt x="133" y="325"/>
                  </a:lnTo>
                  <a:lnTo>
                    <a:pt x="132" y="323"/>
                  </a:lnTo>
                  <a:lnTo>
                    <a:pt x="130" y="322"/>
                  </a:lnTo>
                  <a:lnTo>
                    <a:pt x="128" y="319"/>
                  </a:lnTo>
                  <a:lnTo>
                    <a:pt x="122" y="318"/>
                  </a:lnTo>
                  <a:lnTo>
                    <a:pt x="120" y="317"/>
                  </a:lnTo>
                  <a:lnTo>
                    <a:pt x="114" y="311"/>
                  </a:lnTo>
                  <a:lnTo>
                    <a:pt x="110" y="308"/>
                  </a:lnTo>
                  <a:lnTo>
                    <a:pt x="107" y="304"/>
                  </a:lnTo>
                  <a:lnTo>
                    <a:pt x="107" y="300"/>
                  </a:lnTo>
                  <a:lnTo>
                    <a:pt x="105" y="296"/>
                  </a:lnTo>
                  <a:lnTo>
                    <a:pt x="105" y="295"/>
                  </a:lnTo>
                  <a:lnTo>
                    <a:pt x="103" y="288"/>
                  </a:lnTo>
                  <a:lnTo>
                    <a:pt x="102" y="282"/>
                  </a:lnTo>
                  <a:lnTo>
                    <a:pt x="101" y="278"/>
                  </a:lnTo>
                  <a:lnTo>
                    <a:pt x="98" y="276"/>
                  </a:lnTo>
                  <a:lnTo>
                    <a:pt x="93" y="269"/>
                  </a:lnTo>
                  <a:lnTo>
                    <a:pt x="89" y="265"/>
                  </a:lnTo>
                  <a:lnTo>
                    <a:pt x="90" y="267"/>
                  </a:lnTo>
                  <a:lnTo>
                    <a:pt x="87" y="263"/>
                  </a:lnTo>
                  <a:lnTo>
                    <a:pt x="82" y="259"/>
                  </a:lnTo>
                  <a:lnTo>
                    <a:pt x="76" y="252"/>
                  </a:lnTo>
                  <a:lnTo>
                    <a:pt x="71" y="245"/>
                  </a:lnTo>
                  <a:lnTo>
                    <a:pt x="71" y="247"/>
                  </a:lnTo>
                  <a:lnTo>
                    <a:pt x="70" y="244"/>
                  </a:lnTo>
                  <a:lnTo>
                    <a:pt x="67" y="241"/>
                  </a:lnTo>
                  <a:lnTo>
                    <a:pt x="62" y="238"/>
                  </a:lnTo>
                  <a:lnTo>
                    <a:pt x="58" y="234"/>
                  </a:lnTo>
                  <a:lnTo>
                    <a:pt x="56" y="232"/>
                  </a:lnTo>
                  <a:lnTo>
                    <a:pt x="55" y="230"/>
                  </a:lnTo>
                  <a:lnTo>
                    <a:pt x="52" y="222"/>
                  </a:lnTo>
                  <a:lnTo>
                    <a:pt x="50" y="214"/>
                  </a:lnTo>
                  <a:lnTo>
                    <a:pt x="50" y="216"/>
                  </a:lnTo>
                  <a:lnTo>
                    <a:pt x="48" y="213"/>
                  </a:lnTo>
                  <a:lnTo>
                    <a:pt x="48" y="189"/>
                  </a:lnTo>
                  <a:lnTo>
                    <a:pt x="48" y="186"/>
                  </a:lnTo>
                  <a:lnTo>
                    <a:pt x="48" y="181"/>
                  </a:lnTo>
                  <a:lnTo>
                    <a:pt x="51" y="178"/>
                  </a:lnTo>
                  <a:lnTo>
                    <a:pt x="52" y="177"/>
                  </a:lnTo>
                  <a:lnTo>
                    <a:pt x="56" y="177"/>
                  </a:lnTo>
                  <a:lnTo>
                    <a:pt x="59" y="177"/>
                  </a:lnTo>
                  <a:lnTo>
                    <a:pt x="60" y="179"/>
                  </a:lnTo>
                  <a:lnTo>
                    <a:pt x="62" y="179"/>
                  </a:lnTo>
                  <a:lnTo>
                    <a:pt x="62" y="182"/>
                  </a:lnTo>
                  <a:lnTo>
                    <a:pt x="63" y="183"/>
                  </a:lnTo>
                  <a:lnTo>
                    <a:pt x="64" y="189"/>
                  </a:lnTo>
                  <a:lnTo>
                    <a:pt x="64" y="190"/>
                  </a:lnTo>
                  <a:lnTo>
                    <a:pt x="66" y="191"/>
                  </a:lnTo>
                  <a:lnTo>
                    <a:pt x="68" y="193"/>
                  </a:lnTo>
                  <a:lnTo>
                    <a:pt x="67" y="193"/>
                  </a:lnTo>
                  <a:lnTo>
                    <a:pt x="80" y="194"/>
                  </a:lnTo>
                  <a:lnTo>
                    <a:pt x="82" y="194"/>
                  </a:lnTo>
                  <a:lnTo>
                    <a:pt x="94" y="194"/>
                  </a:lnTo>
                  <a:lnTo>
                    <a:pt x="105" y="193"/>
                  </a:lnTo>
                  <a:lnTo>
                    <a:pt x="106" y="193"/>
                  </a:lnTo>
                  <a:lnTo>
                    <a:pt x="110" y="191"/>
                  </a:lnTo>
                  <a:lnTo>
                    <a:pt x="117" y="187"/>
                  </a:lnTo>
                  <a:lnTo>
                    <a:pt x="124" y="182"/>
                  </a:lnTo>
                  <a:lnTo>
                    <a:pt x="126" y="181"/>
                  </a:lnTo>
                  <a:lnTo>
                    <a:pt x="130" y="178"/>
                  </a:lnTo>
                  <a:lnTo>
                    <a:pt x="134" y="177"/>
                  </a:lnTo>
                  <a:lnTo>
                    <a:pt x="138" y="175"/>
                  </a:lnTo>
                  <a:lnTo>
                    <a:pt x="144" y="175"/>
                  </a:lnTo>
                  <a:lnTo>
                    <a:pt x="149" y="171"/>
                  </a:lnTo>
                  <a:lnTo>
                    <a:pt x="153" y="168"/>
                  </a:lnTo>
                  <a:lnTo>
                    <a:pt x="155" y="166"/>
                  </a:lnTo>
                  <a:lnTo>
                    <a:pt x="156" y="163"/>
                  </a:lnTo>
                  <a:lnTo>
                    <a:pt x="156" y="164"/>
                  </a:lnTo>
                  <a:lnTo>
                    <a:pt x="159" y="155"/>
                  </a:lnTo>
                  <a:lnTo>
                    <a:pt x="159" y="144"/>
                  </a:lnTo>
                  <a:lnTo>
                    <a:pt x="157" y="139"/>
                  </a:lnTo>
                  <a:lnTo>
                    <a:pt x="156" y="135"/>
                  </a:lnTo>
                  <a:lnTo>
                    <a:pt x="153" y="132"/>
                  </a:lnTo>
                  <a:lnTo>
                    <a:pt x="149" y="132"/>
                  </a:lnTo>
                  <a:lnTo>
                    <a:pt x="142" y="131"/>
                  </a:lnTo>
                  <a:lnTo>
                    <a:pt x="136" y="132"/>
                  </a:lnTo>
                  <a:lnTo>
                    <a:pt x="130" y="135"/>
                  </a:lnTo>
                  <a:lnTo>
                    <a:pt x="125" y="139"/>
                  </a:lnTo>
                  <a:lnTo>
                    <a:pt x="125" y="140"/>
                  </a:lnTo>
                  <a:lnTo>
                    <a:pt x="124" y="142"/>
                  </a:lnTo>
                  <a:lnTo>
                    <a:pt x="121" y="143"/>
                  </a:lnTo>
                  <a:lnTo>
                    <a:pt x="116" y="146"/>
                  </a:lnTo>
                  <a:lnTo>
                    <a:pt x="110" y="150"/>
                  </a:lnTo>
                  <a:lnTo>
                    <a:pt x="103" y="151"/>
                  </a:lnTo>
                  <a:lnTo>
                    <a:pt x="99" y="151"/>
                  </a:lnTo>
                  <a:lnTo>
                    <a:pt x="94" y="151"/>
                  </a:lnTo>
                  <a:lnTo>
                    <a:pt x="79" y="150"/>
                  </a:lnTo>
                  <a:lnTo>
                    <a:pt x="78" y="150"/>
                  </a:lnTo>
                  <a:lnTo>
                    <a:pt x="75" y="150"/>
                  </a:lnTo>
                  <a:lnTo>
                    <a:pt x="72" y="148"/>
                  </a:lnTo>
                  <a:lnTo>
                    <a:pt x="71" y="148"/>
                  </a:lnTo>
                  <a:lnTo>
                    <a:pt x="63" y="144"/>
                  </a:lnTo>
                  <a:lnTo>
                    <a:pt x="60" y="142"/>
                  </a:lnTo>
                  <a:lnTo>
                    <a:pt x="54" y="133"/>
                  </a:lnTo>
                  <a:lnTo>
                    <a:pt x="50" y="124"/>
                  </a:lnTo>
                  <a:lnTo>
                    <a:pt x="48" y="123"/>
                  </a:lnTo>
                  <a:lnTo>
                    <a:pt x="47" y="116"/>
                  </a:lnTo>
                  <a:lnTo>
                    <a:pt x="43" y="113"/>
                  </a:lnTo>
                  <a:lnTo>
                    <a:pt x="40" y="109"/>
                  </a:lnTo>
                  <a:lnTo>
                    <a:pt x="37" y="104"/>
                  </a:lnTo>
                  <a:lnTo>
                    <a:pt x="37" y="102"/>
                  </a:lnTo>
                  <a:lnTo>
                    <a:pt x="36" y="100"/>
                  </a:lnTo>
                  <a:lnTo>
                    <a:pt x="36" y="98"/>
                  </a:lnTo>
                  <a:lnTo>
                    <a:pt x="35" y="94"/>
                  </a:lnTo>
                  <a:lnTo>
                    <a:pt x="33" y="90"/>
                  </a:lnTo>
                  <a:lnTo>
                    <a:pt x="31" y="86"/>
                  </a:lnTo>
                  <a:lnTo>
                    <a:pt x="28" y="82"/>
                  </a:lnTo>
                  <a:lnTo>
                    <a:pt x="27" y="81"/>
                  </a:lnTo>
                  <a:lnTo>
                    <a:pt x="25" y="80"/>
                  </a:lnTo>
                  <a:lnTo>
                    <a:pt x="24" y="80"/>
                  </a:lnTo>
                  <a:lnTo>
                    <a:pt x="24" y="78"/>
                  </a:lnTo>
                  <a:lnTo>
                    <a:pt x="21" y="77"/>
                  </a:lnTo>
                  <a:lnTo>
                    <a:pt x="16" y="73"/>
                  </a:lnTo>
                  <a:lnTo>
                    <a:pt x="9" y="67"/>
                  </a:lnTo>
                  <a:lnTo>
                    <a:pt x="6" y="66"/>
                  </a:lnTo>
                  <a:lnTo>
                    <a:pt x="5" y="62"/>
                  </a:lnTo>
                  <a:lnTo>
                    <a:pt x="6" y="58"/>
                  </a:lnTo>
                  <a:lnTo>
                    <a:pt x="8" y="54"/>
                  </a:lnTo>
                  <a:lnTo>
                    <a:pt x="15" y="46"/>
                  </a:lnTo>
                  <a:lnTo>
                    <a:pt x="16" y="46"/>
                  </a:lnTo>
                  <a:lnTo>
                    <a:pt x="24" y="45"/>
                  </a:lnTo>
                  <a:lnTo>
                    <a:pt x="25" y="45"/>
                  </a:lnTo>
                  <a:lnTo>
                    <a:pt x="29" y="42"/>
                  </a:lnTo>
                  <a:lnTo>
                    <a:pt x="29" y="41"/>
                  </a:lnTo>
                  <a:lnTo>
                    <a:pt x="31" y="38"/>
                  </a:lnTo>
                  <a:lnTo>
                    <a:pt x="32" y="35"/>
                  </a:lnTo>
                  <a:lnTo>
                    <a:pt x="35" y="34"/>
                  </a:lnTo>
                  <a:lnTo>
                    <a:pt x="35" y="32"/>
                  </a:lnTo>
                  <a:lnTo>
                    <a:pt x="37" y="31"/>
                  </a:lnTo>
                  <a:lnTo>
                    <a:pt x="41" y="27"/>
                  </a:lnTo>
                  <a:lnTo>
                    <a:pt x="44" y="26"/>
                  </a:lnTo>
                  <a:lnTo>
                    <a:pt x="48" y="26"/>
                  </a:lnTo>
                  <a:lnTo>
                    <a:pt x="50" y="26"/>
                  </a:lnTo>
                  <a:lnTo>
                    <a:pt x="55" y="28"/>
                  </a:lnTo>
                  <a:lnTo>
                    <a:pt x="60" y="31"/>
                  </a:lnTo>
                  <a:lnTo>
                    <a:pt x="68" y="34"/>
                  </a:lnTo>
                  <a:lnTo>
                    <a:pt x="76" y="35"/>
                  </a:lnTo>
                  <a:lnTo>
                    <a:pt x="83" y="35"/>
                  </a:lnTo>
                  <a:lnTo>
                    <a:pt x="91" y="36"/>
                  </a:lnTo>
                  <a:lnTo>
                    <a:pt x="95" y="38"/>
                  </a:lnTo>
                  <a:lnTo>
                    <a:pt x="95" y="36"/>
                  </a:lnTo>
                  <a:lnTo>
                    <a:pt x="97" y="38"/>
                  </a:lnTo>
                  <a:lnTo>
                    <a:pt x="98" y="38"/>
                  </a:lnTo>
                  <a:lnTo>
                    <a:pt x="106" y="41"/>
                  </a:lnTo>
                  <a:lnTo>
                    <a:pt x="116" y="42"/>
                  </a:lnTo>
                  <a:lnTo>
                    <a:pt x="124" y="42"/>
                  </a:lnTo>
                  <a:lnTo>
                    <a:pt x="130" y="39"/>
                  </a:lnTo>
                  <a:lnTo>
                    <a:pt x="132" y="38"/>
                  </a:lnTo>
                  <a:lnTo>
                    <a:pt x="133" y="35"/>
                  </a:lnTo>
                  <a:lnTo>
                    <a:pt x="136" y="32"/>
                  </a:lnTo>
                  <a:lnTo>
                    <a:pt x="137" y="31"/>
                  </a:lnTo>
                  <a:lnTo>
                    <a:pt x="140" y="30"/>
                  </a:lnTo>
                  <a:lnTo>
                    <a:pt x="141" y="30"/>
                  </a:lnTo>
                  <a:lnTo>
                    <a:pt x="142" y="30"/>
                  </a:lnTo>
                  <a:lnTo>
                    <a:pt x="146" y="28"/>
                  </a:lnTo>
                  <a:lnTo>
                    <a:pt x="148" y="28"/>
                  </a:lnTo>
                  <a:lnTo>
                    <a:pt x="157" y="24"/>
                  </a:lnTo>
                  <a:lnTo>
                    <a:pt x="167" y="24"/>
                  </a:lnTo>
                  <a:lnTo>
                    <a:pt x="168" y="24"/>
                  </a:lnTo>
                  <a:lnTo>
                    <a:pt x="169" y="24"/>
                  </a:lnTo>
                  <a:lnTo>
                    <a:pt x="171" y="26"/>
                  </a:lnTo>
                  <a:lnTo>
                    <a:pt x="180" y="28"/>
                  </a:lnTo>
                  <a:lnTo>
                    <a:pt x="183" y="31"/>
                  </a:lnTo>
                  <a:lnTo>
                    <a:pt x="187" y="32"/>
                  </a:lnTo>
                  <a:lnTo>
                    <a:pt x="191" y="34"/>
                  </a:lnTo>
                  <a:lnTo>
                    <a:pt x="195" y="35"/>
                  </a:lnTo>
                  <a:lnTo>
                    <a:pt x="199" y="35"/>
                  </a:lnTo>
                  <a:lnTo>
                    <a:pt x="200" y="35"/>
                  </a:lnTo>
                  <a:lnTo>
                    <a:pt x="202" y="35"/>
                  </a:lnTo>
                  <a:lnTo>
                    <a:pt x="204" y="32"/>
                  </a:lnTo>
                  <a:lnTo>
                    <a:pt x="206" y="30"/>
                  </a:lnTo>
                  <a:lnTo>
                    <a:pt x="206" y="28"/>
                  </a:lnTo>
                  <a:lnTo>
                    <a:pt x="207" y="28"/>
                  </a:lnTo>
                  <a:lnTo>
                    <a:pt x="211" y="20"/>
                  </a:lnTo>
                  <a:lnTo>
                    <a:pt x="215" y="14"/>
                  </a:lnTo>
                  <a:lnTo>
                    <a:pt x="226" y="6"/>
                  </a:lnTo>
                  <a:lnTo>
                    <a:pt x="226" y="3"/>
                  </a:lnTo>
                  <a:lnTo>
                    <a:pt x="226" y="1"/>
                  </a:lnTo>
                  <a:lnTo>
                    <a:pt x="225" y="0"/>
                  </a:lnTo>
                  <a:lnTo>
                    <a:pt x="222" y="1"/>
                  </a:lnTo>
                  <a:close/>
                  <a:moveTo>
                    <a:pt x="37" y="30"/>
                  </a:moveTo>
                  <a:lnTo>
                    <a:pt x="37" y="30"/>
                  </a:lnTo>
                  <a:lnTo>
                    <a:pt x="37" y="31"/>
                  </a:lnTo>
                  <a:lnTo>
                    <a:pt x="37" y="30"/>
                  </a:lnTo>
                  <a:close/>
                  <a:moveTo>
                    <a:pt x="124" y="147"/>
                  </a:moveTo>
                  <a:lnTo>
                    <a:pt x="124" y="147"/>
                  </a:lnTo>
                  <a:close/>
                  <a:moveTo>
                    <a:pt x="206" y="18"/>
                  </a:moveTo>
                  <a:lnTo>
                    <a:pt x="206" y="18"/>
                  </a:lnTo>
                  <a:close/>
                  <a:moveTo>
                    <a:pt x="191" y="35"/>
                  </a:moveTo>
                  <a:lnTo>
                    <a:pt x="191" y="35"/>
                  </a:lnTo>
                  <a:lnTo>
                    <a:pt x="191" y="34"/>
                  </a:lnTo>
                  <a:lnTo>
                    <a:pt x="190" y="34"/>
                  </a:lnTo>
                  <a:lnTo>
                    <a:pt x="191" y="35"/>
                  </a:lnTo>
                  <a:close/>
                  <a:moveTo>
                    <a:pt x="33" y="105"/>
                  </a:moveTo>
                  <a:lnTo>
                    <a:pt x="33" y="105"/>
                  </a:lnTo>
                  <a:lnTo>
                    <a:pt x="32" y="104"/>
                  </a:lnTo>
                  <a:lnTo>
                    <a:pt x="32" y="105"/>
                  </a:lnTo>
                  <a:lnTo>
                    <a:pt x="33" y="105"/>
                  </a:lnTo>
                  <a:close/>
                  <a:moveTo>
                    <a:pt x="33" y="105"/>
                  </a:moveTo>
                  <a:lnTo>
                    <a:pt x="33" y="105"/>
                  </a:lnTo>
                  <a:lnTo>
                    <a:pt x="32" y="105"/>
                  </a:lnTo>
                  <a:lnTo>
                    <a:pt x="33" y="105"/>
                  </a:lnTo>
                  <a:close/>
                  <a:moveTo>
                    <a:pt x="33" y="105"/>
                  </a:moveTo>
                  <a:lnTo>
                    <a:pt x="33" y="105"/>
                  </a:lnTo>
                  <a:close/>
                  <a:moveTo>
                    <a:pt x="149" y="171"/>
                  </a:moveTo>
                  <a:lnTo>
                    <a:pt x="149" y="17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0" name="Freeform 49"/>
            <p:cNvSpPr>
              <a:spLocks noEditPoints="1"/>
            </p:cNvSpPr>
            <p:nvPr/>
          </p:nvSpPr>
          <p:spPr bwMode="auto">
            <a:xfrm>
              <a:off x="964866" y="4299463"/>
              <a:ext cx="287864" cy="341134"/>
            </a:xfrm>
            <a:custGeom>
              <a:avLst/>
              <a:gdLst>
                <a:gd name="T0" fmla="*/ 2147483647 w 133"/>
                <a:gd name="T1" fmla="*/ 2147483647 h 156"/>
                <a:gd name="T2" fmla="*/ 2147483647 w 133"/>
                <a:gd name="T3" fmla="*/ 2147483647 h 156"/>
                <a:gd name="T4" fmla="*/ 2147483647 w 133"/>
                <a:gd name="T5" fmla="*/ 2147483647 h 156"/>
                <a:gd name="T6" fmla="*/ 2147483647 w 133"/>
                <a:gd name="T7" fmla="*/ 2147483647 h 156"/>
                <a:gd name="T8" fmla="*/ 2147483647 w 133"/>
                <a:gd name="T9" fmla="*/ 2147483647 h 156"/>
                <a:gd name="T10" fmla="*/ 2147483647 w 133"/>
                <a:gd name="T11" fmla="*/ 2147483647 h 156"/>
                <a:gd name="T12" fmla="*/ 2147483647 w 133"/>
                <a:gd name="T13" fmla="*/ 2147483647 h 156"/>
                <a:gd name="T14" fmla="*/ 2147483647 w 133"/>
                <a:gd name="T15" fmla="*/ 2147483647 h 156"/>
                <a:gd name="T16" fmla="*/ 2147483647 w 133"/>
                <a:gd name="T17" fmla="*/ 2147483647 h 156"/>
                <a:gd name="T18" fmla="*/ 2147483647 w 133"/>
                <a:gd name="T19" fmla="*/ 2147483647 h 156"/>
                <a:gd name="T20" fmla="*/ 2147483647 w 133"/>
                <a:gd name="T21" fmla="*/ 2147483647 h 156"/>
                <a:gd name="T22" fmla="*/ 2147483647 w 133"/>
                <a:gd name="T23" fmla="*/ 2147483647 h 156"/>
                <a:gd name="T24" fmla="*/ 0 w 133"/>
                <a:gd name="T25" fmla="*/ 2147483647 h 156"/>
                <a:gd name="T26" fmla="*/ 2147483647 w 133"/>
                <a:gd name="T27" fmla="*/ 2147483647 h 156"/>
                <a:gd name="T28" fmla="*/ 2147483647 w 133"/>
                <a:gd name="T29" fmla="*/ 2147483647 h 156"/>
                <a:gd name="T30" fmla="*/ 2147483647 w 133"/>
                <a:gd name="T31" fmla="*/ 2147483647 h 156"/>
                <a:gd name="T32" fmla="*/ 2147483647 w 133"/>
                <a:gd name="T33" fmla="*/ 2147483647 h 156"/>
                <a:gd name="T34" fmla="*/ 2147483647 w 133"/>
                <a:gd name="T35" fmla="*/ 2147483647 h 156"/>
                <a:gd name="T36" fmla="*/ 2147483647 w 133"/>
                <a:gd name="T37" fmla="*/ 2147483647 h 156"/>
                <a:gd name="T38" fmla="*/ 2147483647 w 133"/>
                <a:gd name="T39" fmla="*/ 2147483647 h 156"/>
                <a:gd name="T40" fmla="*/ 2147483647 w 133"/>
                <a:gd name="T41" fmla="*/ 2147483647 h 156"/>
                <a:gd name="T42" fmla="*/ 2147483647 w 133"/>
                <a:gd name="T43" fmla="*/ 2147483647 h 156"/>
                <a:gd name="T44" fmla="*/ 2147483647 w 133"/>
                <a:gd name="T45" fmla="*/ 2147483647 h 156"/>
                <a:gd name="T46" fmla="*/ 2147483647 w 133"/>
                <a:gd name="T47" fmla="*/ 2147483647 h 156"/>
                <a:gd name="T48" fmla="*/ 2147483647 w 133"/>
                <a:gd name="T49" fmla="*/ 2147483647 h 156"/>
                <a:gd name="T50" fmla="*/ 2147483647 w 133"/>
                <a:gd name="T51" fmla="*/ 2147483647 h 156"/>
                <a:gd name="T52" fmla="*/ 2147483647 w 133"/>
                <a:gd name="T53" fmla="*/ 2147483647 h 156"/>
                <a:gd name="T54" fmla="*/ 2147483647 w 133"/>
                <a:gd name="T55" fmla="*/ 2147483647 h 156"/>
                <a:gd name="T56" fmla="*/ 2147483647 w 133"/>
                <a:gd name="T57" fmla="*/ 2147483647 h 156"/>
                <a:gd name="T58" fmla="*/ 2147483647 w 133"/>
                <a:gd name="T59" fmla="*/ 2147483647 h 156"/>
                <a:gd name="T60" fmla="*/ 2147483647 w 133"/>
                <a:gd name="T61" fmla="*/ 2147483647 h 156"/>
                <a:gd name="T62" fmla="*/ 2147483647 w 133"/>
                <a:gd name="T63" fmla="*/ 2147483647 h 156"/>
                <a:gd name="T64" fmla="*/ 2147483647 w 133"/>
                <a:gd name="T65" fmla="*/ 2147483647 h 156"/>
                <a:gd name="T66" fmla="*/ 2147483647 w 133"/>
                <a:gd name="T67" fmla="*/ 2147483647 h 156"/>
                <a:gd name="T68" fmla="*/ 2147483647 w 133"/>
                <a:gd name="T69" fmla="*/ 2147483647 h 156"/>
                <a:gd name="T70" fmla="*/ 2147483647 w 133"/>
                <a:gd name="T71" fmla="*/ 2147483647 h 156"/>
                <a:gd name="T72" fmla="*/ 2147483647 w 133"/>
                <a:gd name="T73" fmla="*/ 2147483647 h 156"/>
                <a:gd name="T74" fmla="*/ 2147483647 w 133"/>
                <a:gd name="T75" fmla="*/ 2147483647 h 156"/>
                <a:gd name="T76" fmla="*/ 2147483647 w 133"/>
                <a:gd name="T77" fmla="*/ 2147483647 h 156"/>
                <a:gd name="T78" fmla="*/ 2147483647 w 133"/>
                <a:gd name="T79" fmla="*/ 2147483647 h 156"/>
                <a:gd name="T80" fmla="*/ 2147483647 w 133"/>
                <a:gd name="T81" fmla="*/ 2147483647 h 156"/>
                <a:gd name="T82" fmla="*/ 2147483647 w 133"/>
                <a:gd name="T83" fmla="*/ 2147483647 h 156"/>
                <a:gd name="T84" fmla="*/ 2147483647 w 133"/>
                <a:gd name="T85" fmla="*/ 2147483647 h 156"/>
                <a:gd name="T86" fmla="*/ 2147483647 w 133"/>
                <a:gd name="T87" fmla="*/ 2147483647 h 156"/>
                <a:gd name="T88" fmla="*/ 2147483647 w 133"/>
                <a:gd name="T89" fmla="*/ 2147483647 h 156"/>
                <a:gd name="T90" fmla="*/ 2147483647 w 133"/>
                <a:gd name="T91" fmla="*/ 2147483647 h 156"/>
                <a:gd name="T92" fmla="*/ 2147483647 w 133"/>
                <a:gd name="T93" fmla="*/ 2147483647 h 156"/>
                <a:gd name="T94" fmla="*/ 2147483647 w 133"/>
                <a:gd name="T95" fmla="*/ 2147483647 h 156"/>
                <a:gd name="T96" fmla="*/ 2147483647 w 133"/>
                <a:gd name="T97" fmla="*/ 2147483647 h 156"/>
                <a:gd name="T98" fmla="*/ 2147483647 w 133"/>
                <a:gd name="T99" fmla="*/ 2147483647 h 156"/>
                <a:gd name="T100" fmla="*/ 2147483647 w 133"/>
                <a:gd name="T101" fmla="*/ 0 h 156"/>
                <a:gd name="T102" fmla="*/ 2147483647 w 133"/>
                <a:gd name="T103" fmla="*/ 2147483647 h 156"/>
                <a:gd name="T104" fmla="*/ 2147483647 w 133"/>
                <a:gd name="T105" fmla="*/ 2147483647 h 156"/>
                <a:gd name="T106" fmla="*/ 2147483647 w 133"/>
                <a:gd name="T107" fmla="*/ 2147483647 h 156"/>
                <a:gd name="T108" fmla="*/ 2147483647 w 133"/>
                <a:gd name="T109" fmla="*/ 2147483647 h 156"/>
                <a:gd name="T110" fmla="*/ 2147483647 w 133"/>
                <a:gd name="T111" fmla="*/ 2147483647 h 156"/>
                <a:gd name="T112" fmla="*/ 2147483647 w 133"/>
                <a:gd name="T113" fmla="*/ 2147483647 h 156"/>
                <a:gd name="T114" fmla="*/ 2147483647 w 133"/>
                <a:gd name="T115" fmla="*/ 2147483647 h 156"/>
                <a:gd name="T116" fmla="*/ 2147483647 w 133"/>
                <a:gd name="T117" fmla="*/ 2147483647 h 156"/>
                <a:gd name="T118" fmla="*/ 2147483647 w 133"/>
                <a:gd name="T119" fmla="*/ 2147483647 h 156"/>
                <a:gd name="T120" fmla="*/ 2147483647 w 133"/>
                <a:gd name="T121" fmla="*/ 2147483647 h 156"/>
                <a:gd name="T122" fmla="*/ 2147483647 w 133"/>
                <a:gd name="T123" fmla="*/ 2147483647 h 156"/>
                <a:gd name="T124" fmla="*/ 2147483647 w 133"/>
                <a:gd name="T125" fmla="*/ 2147483647 h 15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3"/>
                <a:gd name="T190" fmla="*/ 0 h 156"/>
                <a:gd name="T191" fmla="*/ 133 w 133"/>
                <a:gd name="T192" fmla="*/ 156 h 15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3" h="156">
                  <a:moveTo>
                    <a:pt x="114" y="0"/>
                  </a:moveTo>
                  <a:lnTo>
                    <a:pt x="114" y="0"/>
                  </a:lnTo>
                  <a:lnTo>
                    <a:pt x="113" y="0"/>
                  </a:lnTo>
                  <a:lnTo>
                    <a:pt x="105" y="6"/>
                  </a:lnTo>
                  <a:lnTo>
                    <a:pt x="102" y="7"/>
                  </a:lnTo>
                  <a:lnTo>
                    <a:pt x="101" y="8"/>
                  </a:lnTo>
                  <a:lnTo>
                    <a:pt x="101" y="10"/>
                  </a:lnTo>
                  <a:lnTo>
                    <a:pt x="99" y="10"/>
                  </a:lnTo>
                  <a:lnTo>
                    <a:pt x="97" y="16"/>
                  </a:lnTo>
                  <a:lnTo>
                    <a:pt x="97" y="26"/>
                  </a:lnTo>
                  <a:lnTo>
                    <a:pt x="97" y="30"/>
                  </a:lnTo>
                  <a:lnTo>
                    <a:pt x="93" y="34"/>
                  </a:lnTo>
                  <a:lnTo>
                    <a:pt x="90" y="37"/>
                  </a:lnTo>
                  <a:lnTo>
                    <a:pt x="89" y="41"/>
                  </a:lnTo>
                  <a:lnTo>
                    <a:pt x="87" y="46"/>
                  </a:lnTo>
                  <a:lnTo>
                    <a:pt x="87" y="51"/>
                  </a:lnTo>
                  <a:lnTo>
                    <a:pt x="86" y="66"/>
                  </a:lnTo>
                  <a:lnTo>
                    <a:pt x="86" y="70"/>
                  </a:lnTo>
                  <a:lnTo>
                    <a:pt x="86" y="74"/>
                  </a:lnTo>
                  <a:lnTo>
                    <a:pt x="86" y="73"/>
                  </a:lnTo>
                  <a:lnTo>
                    <a:pt x="86" y="81"/>
                  </a:lnTo>
                  <a:lnTo>
                    <a:pt x="82" y="85"/>
                  </a:lnTo>
                  <a:lnTo>
                    <a:pt x="81" y="88"/>
                  </a:lnTo>
                  <a:lnTo>
                    <a:pt x="79" y="89"/>
                  </a:lnTo>
                  <a:lnTo>
                    <a:pt x="77" y="90"/>
                  </a:lnTo>
                  <a:lnTo>
                    <a:pt x="71" y="92"/>
                  </a:lnTo>
                  <a:lnTo>
                    <a:pt x="63" y="94"/>
                  </a:lnTo>
                  <a:lnTo>
                    <a:pt x="62" y="94"/>
                  </a:lnTo>
                  <a:lnTo>
                    <a:pt x="60" y="97"/>
                  </a:lnTo>
                  <a:lnTo>
                    <a:pt x="55" y="104"/>
                  </a:lnTo>
                  <a:lnTo>
                    <a:pt x="48" y="111"/>
                  </a:lnTo>
                  <a:lnTo>
                    <a:pt x="48" y="112"/>
                  </a:lnTo>
                  <a:lnTo>
                    <a:pt x="29" y="112"/>
                  </a:lnTo>
                  <a:lnTo>
                    <a:pt x="28" y="109"/>
                  </a:lnTo>
                  <a:lnTo>
                    <a:pt x="25" y="108"/>
                  </a:lnTo>
                  <a:lnTo>
                    <a:pt x="23" y="107"/>
                  </a:lnTo>
                  <a:lnTo>
                    <a:pt x="20" y="107"/>
                  </a:lnTo>
                  <a:lnTo>
                    <a:pt x="12" y="108"/>
                  </a:lnTo>
                  <a:lnTo>
                    <a:pt x="4" y="111"/>
                  </a:lnTo>
                  <a:lnTo>
                    <a:pt x="3" y="112"/>
                  </a:lnTo>
                  <a:lnTo>
                    <a:pt x="0" y="113"/>
                  </a:lnTo>
                  <a:lnTo>
                    <a:pt x="0" y="115"/>
                  </a:lnTo>
                  <a:lnTo>
                    <a:pt x="0" y="117"/>
                  </a:lnTo>
                  <a:lnTo>
                    <a:pt x="1" y="117"/>
                  </a:lnTo>
                  <a:lnTo>
                    <a:pt x="4" y="117"/>
                  </a:lnTo>
                  <a:lnTo>
                    <a:pt x="7" y="116"/>
                  </a:lnTo>
                  <a:lnTo>
                    <a:pt x="13" y="113"/>
                  </a:lnTo>
                  <a:lnTo>
                    <a:pt x="20" y="112"/>
                  </a:lnTo>
                  <a:lnTo>
                    <a:pt x="23" y="112"/>
                  </a:lnTo>
                  <a:lnTo>
                    <a:pt x="24" y="113"/>
                  </a:lnTo>
                  <a:lnTo>
                    <a:pt x="25" y="116"/>
                  </a:lnTo>
                  <a:lnTo>
                    <a:pt x="29" y="117"/>
                  </a:lnTo>
                  <a:lnTo>
                    <a:pt x="39" y="117"/>
                  </a:lnTo>
                  <a:lnTo>
                    <a:pt x="48" y="117"/>
                  </a:lnTo>
                  <a:lnTo>
                    <a:pt x="50" y="117"/>
                  </a:lnTo>
                  <a:lnTo>
                    <a:pt x="52" y="115"/>
                  </a:lnTo>
                  <a:lnTo>
                    <a:pt x="59" y="108"/>
                  </a:lnTo>
                  <a:lnTo>
                    <a:pt x="64" y="100"/>
                  </a:lnTo>
                  <a:lnTo>
                    <a:pt x="64" y="98"/>
                  </a:lnTo>
                  <a:lnTo>
                    <a:pt x="73" y="97"/>
                  </a:lnTo>
                  <a:lnTo>
                    <a:pt x="78" y="96"/>
                  </a:lnTo>
                  <a:lnTo>
                    <a:pt x="82" y="93"/>
                  </a:lnTo>
                  <a:lnTo>
                    <a:pt x="85" y="92"/>
                  </a:lnTo>
                  <a:lnTo>
                    <a:pt x="85" y="90"/>
                  </a:lnTo>
                  <a:lnTo>
                    <a:pt x="86" y="89"/>
                  </a:lnTo>
                  <a:lnTo>
                    <a:pt x="87" y="89"/>
                  </a:lnTo>
                  <a:lnTo>
                    <a:pt x="89" y="85"/>
                  </a:lnTo>
                  <a:lnTo>
                    <a:pt x="90" y="82"/>
                  </a:lnTo>
                  <a:lnTo>
                    <a:pt x="91" y="73"/>
                  </a:lnTo>
                  <a:lnTo>
                    <a:pt x="91" y="70"/>
                  </a:lnTo>
                  <a:lnTo>
                    <a:pt x="91" y="68"/>
                  </a:lnTo>
                  <a:lnTo>
                    <a:pt x="91" y="66"/>
                  </a:lnTo>
                  <a:lnTo>
                    <a:pt x="93" y="51"/>
                  </a:lnTo>
                  <a:lnTo>
                    <a:pt x="94" y="42"/>
                  </a:lnTo>
                  <a:lnTo>
                    <a:pt x="95" y="39"/>
                  </a:lnTo>
                  <a:lnTo>
                    <a:pt x="97" y="38"/>
                  </a:lnTo>
                  <a:lnTo>
                    <a:pt x="101" y="33"/>
                  </a:lnTo>
                  <a:lnTo>
                    <a:pt x="102" y="27"/>
                  </a:lnTo>
                  <a:lnTo>
                    <a:pt x="102" y="24"/>
                  </a:lnTo>
                  <a:lnTo>
                    <a:pt x="102" y="20"/>
                  </a:lnTo>
                  <a:lnTo>
                    <a:pt x="104" y="16"/>
                  </a:lnTo>
                  <a:lnTo>
                    <a:pt x="105" y="12"/>
                  </a:lnTo>
                  <a:lnTo>
                    <a:pt x="104" y="12"/>
                  </a:lnTo>
                  <a:lnTo>
                    <a:pt x="105" y="11"/>
                  </a:lnTo>
                  <a:lnTo>
                    <a:pt x="106" y="11"/>
                  </a:lnTo>
                  <a:lnTo>
                    <a:pt x="109" y="10"/>
                  </a:lnTo>
                  <a:lnTo>
                    <a:pt x="114" y="6"/>
                  </a:lnTo>
                  <a:lnTo>
                    <a:pt x="116" y="6"/>
                  </a:lnTo>
                  <a:lnTo>
                    <a:pt x="116" y="7"/>
                  </a:lnTo>
                  <a:lnTo>
                    <a:pt x="116" y="12"/>
                  </a:lnTo>
                  <a:lnTo>
                    <a:pt x="116" y="28"/>
                  </a:lnTo>
                  <a:lnTo>
                    <a:pt x="116" y="33"/>
                  </a:lnTo>
                  <a:lnTo>
                    <a:pt x="114" y="38"/>
                  </a:lnTo>
                  <a:lnTo>
                    <a:pt x="114" y="42"/>
                  </a:lnTo>
                  <a:lnTo>
                    <a:pt x="114" y="49"/>
                  </a:lnTo>
                  <a:lnTo>
                    <a:pt x="117" y="54"/>
                  </a:lnTo>
                  <a:lnTo>
                    <a:pt x="120" y="58"/>
                  </a:lnTo>
                  <a:lnTo>
                    <a:pt x="124" y="61"/>
                  </a:lnTo>
                  <a:lnTo>
                    <a:pt x="125" y="62"/>
                  </a:lnTo>
                  <a:lnTo>
                    <a:pt x="125" y="63"/>
                  </a:lnTo>
                  <a:lnTo>
                    <a:pt x="126" y="70"/>
                  </a:lnTo>
                  <a:lnTo>
                    <a:pt x="128" y="77"/>
                  </a:lnTo>
                  <a:lnTo>
                    <a:pt x="126" y="84"/>
                  </a:lnTo>
                  <a:lnTo>
                    <a:pt x="125" y="89"/>
                  </a:lnTo>
                  <a:lnTo>
                    <a:pt x="124" y="90"/>
                  </a:lnTo>
                  <a:lnTo>
                    <a:pt x="122" y="93"/>
                  </a:lnTo>
                  <a:lnTo>
                    <a:pt x="120" y="98"/>
                  </a:lnTo>
                  <a:lnTo>
                    <a:pt x="118" y="107"/>
                  </a:lnTo>
                  <a:lnTo>
                    <a:pt x="120" y="116"/>
                  </a:lnTo>
                  <a:lnTo>
                    <a:pt x="121" y="124"/>
                  </a:lnTo>
                  <a:lnTo>
                    <a:pt x="121" y="127"/>
                  </a:lnTo>
                  <a:lnTo>
                    <a:pt x="121" y="139"/>
                  </a:lnTo>
                  <a:lnTo>
                    <a:pt x="120" y="148"/>
                  </a:lnTo>
                  <a:lnTo>
                    <a:pt x="120" y="150"/>
                  </a:lnTo>
                  <a:lnTo>
                    <a:pt x="120" y="152"/>
                  </a:lnTo>
                  <a:lnTo>
                    <a:pt x="120" y="156"/>
                  </a:lnTo>
                  <a:lnTo>
                    <a:pt x="121" y="154"/>
                  </a:lnTo>
                  <a:lnTo>
                    <a:pt x="122" y="154"/>
                  </a:lnTo>
                  <a:lnTo>
                    <a:pt x="124" y="154"/>
                  </a:lnTo>
                  <a:lnTo>
                    <a:pt x="125" y="156"/>
                  </a:lnTo>
                  <a:lnTo>
                    <a:pt x="125" y="151"/>
                  </a:lnTo>
                  <a:lnTo>
                    <a:pt x="125" y="150"/>
                  </a:lnTo>
                  <a:lnTo>
                    <a:pt x="126" y="139"/>
                  </a:lnTo>
                  <a:lnTo>
                    <a:pt x="126" y="127"/>
                  </a:lnTo>
                  <a:lnTo>
                    <a:pt x="126" y="123"/>
                  </a:lnTo>
                  <a:lnTo>
                    <a:pt x="125" y="115"/>
                  </a:lnTo>
                  <a:lnTo>
                    <a:pt x="124" y="107"/>
                  </a:lnTo>
                  <a:lnTo>
                    <a:pt x="125" y="101"/>
                  </a:lnTo>
                  <a:lnTo>
                    <a:pt x="126" y="96"/>
                  </a:lnTo>
                  <a:lnTo>
                    <a:pt x="129" y="93"/>
                  </a:lnTo>
                  <a:lnTo>
                    <a:pt x="129" y="92"/>
                  </a:lnTo>
                  <a:lnTo>
                    <a:pt x="132" y="84"/>
                  </a:lnTo>
                  <a:lnTo>
                    <a:pt x="133" y="77"/>
                  </a:lnTo>
                  <a:lnTo>
                    <a:pt x="132" y="69"/>
                  </a:lnTo>
                  <a:lnTo>
                    <a:pt x="129" y="59"/>
                  </a:lnTo>
                  <a:lnTo>
                    <a:pt x="128" y="58"/>
                  </a:lnTo>
                  <a:lnTo>
                    <a:pt x="128" y="57"/>
                  </a:lnTo>
                  <a:lnTo>
                    <a:pt x="126" y="57"/>
                  </a:lnTo>
                  <a:lnTo>
                    <a:pt x="124" y="54"/>
                  </a:lnTo>
                  <a:lnTo>
                    <a:pt x="121" y="50"/>
                  </a:lnTo>
                  <a:lnTo>
                    <a:pt x="120" y="46"/>
                  </a:lnTo>
                  <a:lnTo>
                    <a:pt x="120" y="43"/>
                  </a:lnTo>
                  <a:lnTo>
                    <a:pt x="120" y="39"/>
                  </a:lnTo>
                  <a:lnTo>
                    <a:pt x="121" y="28"/>
                  </a:lnTo>
                  <a:lnTo>
                    <a:pt x="121" y="12"/>
                  </a:lnTo>
                  <a:lnTo>
                    <a:pt x="121" y="7"/>
                  </a:lnTo>
                  <a:lnTo>
                    <a:pt x="121" y="6"/>
                  </a:lnTo>
                  <a:lnTo>
                    <a:pt x="121" y="3"/>
                  </a:lnTo>
                  <a:lnTo>
                    <a:pt x="120" y="2"/>
                  </a:lnTo>
                  <a:lnTo>
                    <a:pt x="116" y="0"/>
                  </a:lnTo>
                  <a:lnTo>
                    <a:pt x="114" y="0"/>
                  </a:lnTo>
                  <a:close/>
                  <a:moveTo>
                    <a:pt x="114" y="6"/>
                  </a:moveTo>
                  <a:lnTo>
                    <a:pt x="114" y="6"/>
                  </a:lnTo>
                  <a:close/>
                  <a:moveTo>
                    <a:pt x="47" y="112"/>
                  </a:moveTo>
                  <a:lnTo>
                    <a:pt x="47" y="112"/>
                  </a:lnTo>
                  <a:close/>
                  <a:moveTo>
                    <a:pt x="106" y="11"/>
                  </a:moveTo>
                  <a:lnTo>
                    <a:pt x="106" y="11"/>
                  </a:lnTo>
                  <a:lnTo>
                    <a:pt x="105" y="12"/>
                  </a:lnTo>
                  <a:lnTo>
                    <a:pt x="106" y="11"/>
                  </a:lnTo>
                  <a:close/>
                  <a:moveTo>
                    <a:pt x="106" y="11"/>
                  </a:moveTo>
                  <a:lnTo>
                    <a:pt x="106" y="11"/>
                  </a:lnTo>
                  <a:close/>
                  <a:moveTo>
                    <a:pt x="125" y="63"/>
                  </a:moveTo>
                  <a:lnTo>
                    <a:pt x="125" y="63"/>
                  </a:lnTo>
                  <a:lnTo>
                    <a:pt x="125" y="62"/>
                  </a:lnTo>
                  <a:lnTo>
                    <a:pt x="124" y="61"/>
                  </a:lnTo>
                  <a:lnTo>
                    <a:pt x="125" y="63"/>
                  </a:lnTo>
                  <a:close/>
                  <a:moveTo>
                    <a:pt x="125" y="62"/>
                  </a:moveTo>
                  <a:lnTo>
                    <a:pt x="125" y="62"/>
                  </a:lnTo>
                  <a:lnTo>
                    <a:pt x="125" y="63"/>
                  </a:lnTo>
                  <a:lnTo>
                    <a:pt x="125" y="62"/>
                  </a:lnTo>
                  <a:close/>
                  <a:moveTo>
                    <a:pt x="86" y="89"/>
                  </a:moveTo>
                  <a:lnTo>
                    <a:pt x="86" y="90"/>
                  </a:lnTo>
                  <a:lnTo>
                    <a:pt x="87" y="89"/>
                  </a:lnTo>
                  <a:lnTo>
                    <a:pt x="86" y="89"/>
                  </a:lnTo>
                  <a:close/>
                  <a:moveTo>
                    <a:pt x="85" y="90"/>
                  </a:moveTo>
                  <a:lnTo>
                    <a:pt x="85" y="9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1033875" y="3848616"/>
              <a:ext cx="11830" cy="10285"/>
            </a:xfrm>
            <a:custGeom>
              <a:avLst/>
              <a:gdLst>
                <a:gd name="T0" fmla="*/ 2147483647 w 6"/>
                <a:gd name="T1" fmla="*/ 0 h 5"/>
                <a:gd name="T2" fmla="*/ 2147483647 w 6"/>
                <a:gd name="T3" fmla="*/ 0 h 5"/>
                <a:gd name="T4" fmla="*/ 2147483647 w 6"/>
                <a:gd name="T5" fmla="*/ 2147483647 h 5"/>
                <a:gd name="T6" fmla="*/ 0 w 6"/>
                <a:gd name="T7" fmla="*/ 2147483647 h 5"/>
                <a:gd name="T8" fmla="*/ 0 w 6"/>
                <a:gd name="T9" fmla="*/ 2147483647 h 5"/>
                <a:gd name="T10" fmla="*/ 0 w 6"/>
                <a:gd name="T11" fmla="*/ 2147483647 h 5"/>
                <a:gd name="T12" fmla="*/ 2147483647 w 6"/>
                <a:gd name="T13" fmla="*/ 2147483647 h 5"/>
                <a:gd name="T14" fmla="*/ 2147483647 w 6"/>
                <a:gd name="T15" fmla="*/ 2147483647 h 5"/>
                <a:gd name="T16" fmla="*/ 2147483647 w 6"/>
                <a:gd name="T17" fmla="*/ 2147483647 h 5"/>
                <a:gd name="T18" fmla="*/ 2147483647 w 6"/>
                <a:gd name="T19" fmla="*/ 2147483647 h 5"/>
                <a:gd name="T20" fmla="*/ 2147483647 w 6"/>
                <a:gd name="T21" fmla="*/ 2147483647 h 5"/>
                <a:gd name="T22" fmla="*/ 2147483647 w 6"/>
                <a:gd name="T23" fmla="*/ 2147483647 h 5"/>
                <a:gd name="T24" fmla="*/ 2147483647 w 6"/>
                <a:gd name="T25" fmla="*/ 2147483647 h 5"/>
                <a:gd name="T26" fmla="*/ 2147483647 w 6"/>
                <a:gd name="T27" fmla="*/ 2147483647 h 5"/>
                <a:gd name="T28" fmla="*/ 2147483647 w 6"/>
                <a:gd name="T29" fmla="*/ 2147483647 h 5"/>
                <a:gd name="T30" fmla="*/ 2147483647 w 6"/>
                <a:gd name="T31" fmla="*/ 2147483647 h 5"/>
                <a:gd name="T32" fmla="*/ 2147483647 w 6"/>
                <a:gd name="T33" fmla="*/ 2147483647 h 5"/>
                <a:gd name="T34" fmla="*/ 2147483647 w 6"/>
                <a:gd name="T35" fmla="*/ 2147483647 h 5"/>
                <a:gd name="T36" fmla="*/ 2147483647 w 6"/>
                <a:gd name="T37" fmla="*/ 2147483647 h 5"/>
                <a:gd name="T38" fmla="*/ 2147483647 w 6"/>
                <a:gd name="T39" fmla="*/ 2147483647 h 5"/>
                <a:gd name="T40" fmla="*/ 2147483647 w 6"/>
                <a:gd name="T41" fmla="*/ 2147483647 h 5"/>
                <a:gd name="T42" fmla="*/ 2147483647 w 6"/>
                <a:gd name="T43" fmla="*/ 2147483647 h 5"/>
                <a:gd name="T44" fmla="*/ 2147483647 w 6"/>
                <a:gd name="T45" fmla="*/ 2147483647 h 5"/>
                <a:gd name="T46" fmla="*/ 2147483647 w 6"/>
                <a:gd name="T47" fmla="*/ 2147483647 h 5"/>
                <a:gd name="T48" fmla="*/ 2147483647 w 6"/>
                <a:gd name="T49" fmla="*/ 2147483647 h 5"/>
                <a:gd name="T50" fmla="*/ 2147483647 w 6"/>
                <a:gd name="T51" fmla="*/ 0 h 5"/>
                <a:gd name="T52" fmla="*/ 2147483647 w 6"/>
                <a:gd name="T53" fmla="*/ 0 h 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"/>
                <a:gd name="T82" fmla="*/ 0 h 5"/>
                <a:gd name="T83" fmla="*/ 6 w 6"/>
                <a:gd name="T84" fmla="*/ 5 h 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" h="5">
                  <a:moveTo>
                    <a:pt x="3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2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6" y="1"/>
                  </a:lnTo>
                  <a:lnTo>
                    <a:pt x="6" y="3"/>
                  </a:lnTo>
                  <a:lnTo>
                    <a:pt x="4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1033875" y="3848616"/>
              <a:ext cx="13801" cy="10285"/>
            </a:xfrm>
            <a:custGeom>
              <a:avLst/>
              <a:gdLst>
                <a:gd name="T0" fmla="*/ 0 w 7"/>
                <a:gd name="T1" fmla="*/ 2147483647 h 5"/>
                <a:gd name="T2" fmla="*/ 0 w 7"/>
                <a:gd name="T3" fmla="*/ 2147483647 h 5"/>
                <a:gd name="T4" fmla="*/ 0 w 7"/>
                <a:gd name="T5" fmla="*/ 2147483647 h 5"/>
                <a:gd name="T6" fmla="*/ 2147483647 w 7"/>
                <a:gd name="T7" fmla="*/ 2147483647 h 5"/>
                <a:gd name="T8" fmla="*/ 2147483647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2147483647 h 5"/>
                <a:gd name="T26" fmla="*/ 2147483647 w 7"/>
                <a:gd name="T27" fmla="*/ 2147483647 h 5"/>
                <a:gd name="T28" fmla="*/ 2147483647 w 7"/>
                <a:gd name="T29" fmla="*/ 0 h 5"/>
                <a:gd name="T30" fmla="*/ 2147483647 w 7"/>
                <a:gd name="T31" fmla="*/ 0 h 5"/>
                <a:gd name="T32" fmla="*/ 2147483647 w 7"/>
                <a:gd name="T33" fmla="*/ 2147483647 h 5"/>
                <a:gd name="T34" fmla="*/ 0 w 7"/>
                <a:gd name="T35" fmla="*/ 2147483647 h 5"/>
                <a:gd name="T36" fmla="*/ 0 w 7"/>
                <a:gd name="T37" fmla="*/ 2147483647 h 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5"/>
                <a:gd name="T59" fmla="*/ 7 w 7"/>
                <a:gd name="T60" fmla="*/ 5 h 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5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4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6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1037819" y="3841759"/>
              <a:ext cx="19717" cy="17142"/>
            </a:xfrm>
            <a:custGeom>
              <a:avLst/>
              <a:gdLst>
                <a:gd name="T0" fmla="*/ 2147483647 w 9"/>
                <a:gd name="T1" fmla="*/ 0 h 8"/>
                <a:gd name="T2" fmla="*/ 2147483647 w 9"/>
                <a:gd name="T3" fmla="*/ 0 h 8"/>
                <a:gd name="T4" fmla="*/ 2147483647 w 9"/>
                <a:gd name="T5" fmla="*/ 2147483647 h 8"/>
                <a:gd name="T6" fmla="*/ 0 w 9"/>
                <a:gd name="T7" fmla="*/ 2147483647 h 8"/>
                <a:gd name="T8" fmla="*/ 0 w 9"/>
                <a:gd name="T9" fmla="*/ 2147483647 h 8"/>
                <a:gd name="T10" fmla="*/ 0 w 9"/>
                <a:gd name="T11" fmla="*/ 2147483647 h 8"/>
                <a:gd name="T12" fmla="*/ 0 w 9"/>
                <a:gd name="T13" fmla="*/ 2147483647 h 8"/>
                <a:gd name="T14" fmla="*/ 0 w 9"/>
                <a:gd name="T15" fmla="*/ 2147483647 h 8"/>
                <a:gd name="T16" fmla="*/ 2147483647 w 9"/>
                <a:gd name="T17" fmla="*/ 2147483647 h 8"/>
                <a:gd name="T18" fmla="*/ 2147483647 w 9"/>
                <a:gd name="T19" fmla="*/ 2147483647 h 8"/>
                <a:gd name="T20" fmla="*/ 2147483647 w 9"/>
                <a:gd name="T21" fmla="*/ 2147483647 h 8"/>
                <a:gd name="T22" fmla="*/ 2147483647 w 9"/>
                <a:gd name="T23" fmla="*/ 2147483647 h 8"/>
                <a:gd name="T24" fmla="*/ 2147483647 w 9"/>
                <a:gd name="T25" fmla="*/ 2147483647 h 8"/>
                <a:gd name="T26" fmla="*/ 2147483647 w 9"/>
                <a:gd name="T27" fmla="*/ 2147483647 h 8"/>
                <a:gd name="T28" fmla="*/ 2147483647 w 9"/>
                <a:gd name="T29" fmla="*/ 2147483647 h 8"/>
                <a:gd name="T30" fmla="*/ 2147483647 w 9"/>
                <a:gd name="T31" fmla="*/ 2147483647 h 8"/>
                <a:gd name="T32" fmla="*/ 2147483647 w 9"/>
                <a:gd name="T33" fmla="*/ 2147483647 h 8"/>
                <a:gd name="T34" fmla="*/ 2147483647 w 9"/>
                <a:gd name="T35" fmla="*/ 0 h 8"/>
                <a:gd name="T36" fmla="*/ 2147483647 w 9"/>
                <a:gd name="T37" fmla="*/ 0 h 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"/>
                <a:gd name="T58" fmla="*/ 0 h 8"/>
                <a:gd name="T59" fmla="*/ 9 w 9"/>
                <a:gd name="T60" fmla="*/ 8 h 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" h="8">
                  <a:moveTo>
                    <a:pt x="6" y="0"/>
                  </a:moveTo>
                  <a:lnTo>
                    <a:pt x="6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8" y="6"/>
                  </a:lnTo>
                  <a:lnTo>
                    <a:pt x="9" y="4"/>
                  </a:lnTo>
                  <a:lnTo>
                    <a:pt x="9" y="3"/>
                  </a:lnTo>
                  <a:lnTo>
                    <a:pt x="8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4" name="Freeform 53"/>
            <p:cNvSpPr>
              <a:spLocks noEditPoints="1"/>
            </p:cNvSpPr>
            <p:nvPr/>
          </p:nvSpPr>
          <p:spPr bwMode="auto">
            <a:xfrm>
              <a:off x="1193580" y="4637168"/>
              <a:ext cx="110414" cy="836551"/>
            </a:xfrm>
            <a:custGeom>
              <a:avLst/>
              <a:gdLst>
                <a:gd name="T0" fmla="*/ 2147483647 w 51"/>
                <a:gd name="T1" fmla="*/ 2147483647 h 383"/>
                <a:gd name="T2" fmla="*/ 2147483647 w 51"/>
                <a:gd name="T3" fmla="*/ 2147483647 h 383"/>
                <a:gd name="T4" fmla="*/ 0 w 51"/>
                <a:gd name="T5" fmla="*/ 2147483647 h 383"/>
                <a:gd name="T6" fmla="*/ 2147483647 w 51"/>
                <a:gd name="T7" fmla="*/ 2147483647 h 383"/>
                <a:gd name="T8" fmla="*/ 2147483647 w 51"/>
                <a:gd name="T9" fmla="*/ 2147483647 h 383"/>
                <a:gd name="T10" fmla="*/ 2147483647 w 51"/>
                <a:gd name="T11" fmla="*/ 2147483647 h 383"/>
                <a:gd name="T12" fmla="*/ 2147483647 w 51"/>
                <a:gd name="T13" fmla="*/ 2147483647 h 383"/>
                <a:gd name="T14" fmla="*/ 2147483647 w 51"/>
                <a:gd name="T15" fmla="*/ 2147483647 h 383"/>
                <a:gd name="T16" fmla="*/ 2147483647 w 51"/>
                <a:gd name="T17" fmla="*/ 2147483647 h 383"/>
                <a:gd name="T18" fmla="*/ 2147483647 w 51"/>
                <a:gd name="T19" fmla="*/ 2147483647 h 383"/>
                <a:gd name="T20" fmla="*/ 2147483647 w 51"/>
                <a:gd name="T21" fmla="*/ 2147483647 h 383"/>
                <a:gd name="T22" fmla="*/ 2147483647 w 51"/>
                <a:gd name="T23" fmla="*/ 2147483647 h 383"/>
                <a:gd name="T24" fmla="*/ 2147483647 w 51"/>
                <a:gd name="T25" fmla="*/ 2147483647 h 383"/>
                <a:gd name="T26" fmla="*/ 2147483647 w 51"/>
                <a:gd name="T27" fmla="*/ 2147483647 h 383"/>
                <a:gd name="T28" fmla="*/ 2147483647 w 51"/>
                <a:gd name="T29" fmla="*/ 2147483647 h 383"/>
                <a:gd name="T30" fmla="*/ 2147483647 w 51"/>
                <a:gd name="T31" fmla="*/ 2147483647 h 383"/>
                <a:gd name="T32" fmla="*/ 2147483647 w 51"/>
                <a:gd name="T33" fmla="*/ 2147483647 h 383"/>
                <a:gd name="T34" fmla="*/ 2147483647 w 51"/>
                <a:gd name="T35" fmla="*/ 2147483647 h 383"/>
                <a:gd name="T36" fmla="*/ 2147483647 w 51"/>
                <a:gd name="T37" fmla="*/ 2147483647 h 383"/>
                <a:gd name="T38" fmla="*/ 2147483647 w 51"/>
                <a:gd name="T39" fmla="*/ 2147483647 h 383"/>
                <a:gd name="T40" fmla="*/ 2147483647 w 51"/>
                <a:gd name="T41" fmla="*/ 2147483647 h 383"/>
                <a:gd name="T42" fmla="*/ 2147483647 w 51"/>
                <a:gd name="T43" fmla="*/ 2147483647 h 383"/>
                <a:gd name="T44" fmla="*/ 2147483647 w 51"/>
                <a:gd name="T45" fmla="*/ 2147483647 h 383"/>
                <a:gd name="T46" fmla="*/ 2147483647 w 51"/>
                <a:gd name="T47" fmla="*/ 2147483647 h 383"/>
                <a:gd name="T48" fmla="*/ 2147483647 w 51"/>
                <a:gd name="T49" fmla="*/ 2147483647 h 383"/>
                <a:gd name="T50" fmla="*/ 2147483647 w 51"/>
                <a:gd name="T51" fmla="*/ 2147483647 h 383"/>
                <a:gd name="T52" fmla="*/ 2147483647 w 51"/>
                <a:gd name="T53" fmla="*/ 2147483647 h 383"/>
                <a:gd name="T54" fmla="*/ 2147483647 w 51"/>
                <a:gd name="T55" fmla="*/ 2147483647 h 383"/>
                <a:gd name="T56" fmla="*/ 2147483647 w 51"/>
                <a:gd name="T57" fmla="*/ 2147483647 h 383"/>
                <a:gd name="T58" fmla="*/ 2147483647 w 51"/>
                <a:gd name="T59" fmla="*/ 2147483647 h 383"/>
                <a:gd name="T60" fmla="*/ 2147483647 w 51"/>
                <a:gd name="T61" fmla="*/ 2147483647 h 383"/>
                <a:gd name="T62" fmla="*/ 2147483647 w 51"/>
                <a:gd name="T63" fmla="*/ 2147483647 h 383"/>
                <a:gd name="T64" fmla="*/ 2147483647 w 51"/>
                <a:gd name="T65" fmla="*/ 2147483647 h 383"/>
                <a:gd name="T66" fmla="*/ 2147483647 w 51"/>
                <a:gd name="T67" fmla="*/ 2147483647 h 383"/>
                <a:gd name="T68" fmla="*/ 2147483647 w 51"/>
                <a:gd name="T69" fmla="*/ 2147483647 h 383"/>
                <a:gd name="T70" fmla="*/ 2147483647 w 51"/>
                <a:gd name="T71" fmla="*/ 2147483647 h 383"/>
                <a:gd name="T72" fmla="*/ 2147483647 w 51"/>
                <a:gd name="T73" fmla="*/ 2147483647 h 383"/>
                <a:gd name="T74" fmla="*/ 2147483647 w 51"/>
                <a:gd name="T75" fmla="*/ 2147483647 h 383"/>
                <a:gd name="T76" fmla="*/ 2147483647 w 51"/>
                <a:gd name="T77" fmla="*/ 2147483647 h 383"/>
                <a:gd name="T78" fmla="*/ 2147483647 w 51"/>
                <a:gd name="T79" fmla="*/ 2147483647 h 383"/>
                <a:gd name="T80" fmla="*/ 2147483647 w 51"/>
                <a:gd name="T81" fmla="*/ 2147483647 h 383"/>
                <a:gd name="T82" fmla="*/ 2147483647 w 51"/>
                <a:gd name="T83" fmla="*/ 2147483647 h 383"/>
                <a:gd name="T84" fmla="*/ 2147483647 w 51"/>
                <a:gd name="T85" fmla="*/ 2147483647 h 383"/>
                <a:gd name="T86" fmla="*/ 2147483647 w 51"/>
                <a:gd name="T87" fmla="*/ 0 h 383"/>
                <a:gd name="T88" fmla="*/ 2147483647 w 51"/>
                <a:gd name="T89" fmla="*/ 2147483647 h 383"/>
                <a:gd name="T90" fmla="*/ 2147483647 w 51"/>
                <a:gd name="T91" fmla="*/ 2147483647 h 383"/>
                <a:gd name="T92" fmla="*/ 2147483647 w 51"/>
                <a:gd name="T93" fmla="*/ 2147483647 h 383"/>
                <a:gd name="T94" fmla="*/ 2147483647 w 51"/>
                <a:gd name="T95" fmla="*/ 2147483647 h 38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1"/>
                <a:gd name="T145" fmla="*/ 0 h 383"/>
                <a:gd name="T146" fmla="*/ 51 w 51"/>
                <a:gd name="T147" fmla="*/ 383 h 383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1" h="383">
                  <a:moveTo>
                    <a:pt x="14" y="4"/>
                  </a:moveTo>
                  <a:lnTo>
                    <a:pt x="14" y="4"/>
                  </a:lnTo>
                  <a:lnTo>
                    <a:pt x="8" y="23"/>
                  </a:lnTo>
                  <a:lnTo>
                    <a:pt x="4" y="36"/>
                  </a:lnTo>
                  <a:lnTo>
                    <a:pt x="3" y="37"/>
                  </a:lnTo>
                  <a:lnTo>
                    <a:pt x="3" y="43"/>
                  </a:lnTo>
                  <a:lnTo>
                    <a:pt x="0" y="55"/>
                  </a:lnTo>
                  <a:lnTo>
                    <a:pt x="0" y="72"/>
                  </a:lnTo>
                  <a:lnTo>
                    <a:pt x="2" y="91"/>
                  </a:lnTo>
                  <a:lnTo>
                    <a:pt x="3" y="95"/>
                  </a:lnTo>
                  <a:lnTo>
                    <a:pt x="7" y="99"/>
                  </a:lnTo>
                  <a:lnTo>
                    <a:pt x="8" y="105"/>
                  </a:lnTo>
                  <a:lnTo>
                    <a:pt x="10" y="110"/>
                  </a:lnTo>
                  <a:lnTo>
                    <a:pt x="10" y="117"/>
                  </a:lnTo>
                  <a:lnTo>
                    <a:pt x="10" y="124"/>
                  </a:lnTo>
                  <a:lnTo>
                    <a:pt x="8" y="129"/>
                  </a:lnTo>
                  <a:lnTo>
                    <a:pt x="10" y="145"/>
                  </a:lnTo>
                  <a:lnTo>
                    <a:pt x="11" y="157"/>
                  </a:lnTo>
                  <a:lnTo>
                    <a:pt x="11" y="159"/>
                  </a:lnTo>
                  <a:lnTo>
                    <a:pt x="14" y="165"/>
                  </a:lnTo>
                  <a:lnTo>
                    <a:pt x="15" y="169"/>
                  </a:lnTo>
                  <a:lnTo>
                    <a:pt x="16" y="184"/>
                  </a:lnTo>
                  <a:lnTo>
                    <a:pt x="16" y="199"/>
                  </a:lnTo>
                  <a:lnTo>
                    <a:pt x="16" y="226"/>
                  </a:lnTo>
                  <a:lnTo>
                    <a:pt x="16" y="233"/>
                  </a:lnTo>
                  <a:lnTo>
                    <a:pt x="18" y="235"/>
                  </a:lnTo>
                  <a:lnTo>
                    <a:pt x="20" y="238"/>
                  </a:lnTo>
                  <a:lnTo>
                    <a:pt x="19" y="237"/>
                  </a:lnTo>
                  <a:lnTo>
                    <a:pt x="22" y="239"/>
                  </a:lnTo>
                  <a:lnTo>
                    <a:pt x="27" y="256"/>
                  </a:lnTo>
                  <a:lnTo>
                    <a:pt x="29" y="257"/>
                  </a:lnTo>
                  <a:lnTo>
                    <a:pt x="29" y="258"/>
                  </a:lnTo>
                  <a:lnTo>
                    <a:pt x="29" y="262"/>
                  </a:lnTo>
                  <a:lnTo>
                    <a:pt x="27" y="272"/>
                  </a:lnTo>
                  <a:lnTo>
                    <a:pt x="26" y="281"/>
                  </a:lnTo>
                  <a:lnTo>
                    <a:pt x="24" y="285"/>
                  </a:lnTo>
                  <a:lnTo>
                    <a:pt x="24" y="293"/>
                  </a:lnTo>
                  <a:lnTo>
                    <a:pt x="26" y="301"/>
                  </a:lnTo>
                  <a:lnTo>
                    <a:pt x="27" y="308"/>
                  </a:lnTo>
                  <a:lnTo>
                    <a:pt x="30" y="315"/>
                  </a:lnTo>
                  <a:lnTo>
                    <a:pt x="30" y="316"/>
                  </a:lnTo>
                  <a:lnTo>
                    <a:pt x="30" y="319"/>
                  </a:lnTo>
                  <a:lnTo>
                    <a:pt x="31" y="331"/>
                  </a:lnTo>
                  <a:lnTo>
                    <a:pt x="34" y="347"/>
                  </a:lnTo>
                  <a:lnTo>
                    <a:pt x="34" y="363"/>
                  </a:lnTo>
                  <a:lnTo>
                    <a:pt x="34" y="365"/>
                  </a:lnTo>
                  <a:lnTo>
                    <a:pt x="35" y="369"/>
                  </a:lnTo>
                  <a:lnTo>
                    <a:pt x="35" y="370"/>
                  </a:lnTo>
                  <a:lnTo>
                    <a:pt x="37" y="370"/>
                  </a:lnTo>
                  <a:lnTo>
                    <a:pt x="47" y="382"/>
                  </a:lnTo>
                  <a:lnTo>
                    <a:pt x="49" y="383"/>
                  </a:lnTo>
                  <a:lnTo>
                    <a:pt x="51" y="382"/>
                  </a:lnTo>
                  <a:lnTo>
                    <a:pt x="51" y="381"/>
                  </a:lnTo>
                  <a:lnTo>
                    <a:pt x="51" y="378"/>
                  </a:lnTo>
                  <a:lnTo>
                    <a:pt x="41" y="367"/>
                  </a:lnTo>
                  <a:lnTo>
                    <a:pt x="41" y="366"/>
                  </a:lnTo>
                  <a:lnTo>
                    <a:pt x="39" y="363"/>
                  </a:lnTo>
                  <a:lnTo>
                    <a:pt x="39" y="346"/>
                  </a:lnTo>
                  <a:lnTo>
                    <a:pt x="37" y="331"/>
                  </a:lnTo>
                  <a:lnTo>
                    <a:pt x="35" y="319"/>
                  </a:lnTo>
                  <a:lnTo>
                    <a:pt x="35" y="317"/>
                  </a:lnTo>
                  <a:lnTo>
                    <a:pt x="35" y="316"/>
                  </a:lnTo>
                  <a:lnTo>
                    <a:pt x="34" y="313"/>
                  </a:lnTo>
                  <a:lnTo>
                    <a:pt x="31" y="303"/>
                  </a:lnTo>
                  <a:lnTo>
                    <a:pt x="30" y="291"/>
                  </a:lnTo>
                  <a:lnTo>
                    <a:pt x="30" y="285"/>
                  </a:lnTo>
                  <a:lnTo>
                    <a:pt x="30" y="284"/>
                  </a:lnTo>
                  <a:lnTo>
                    <a:pt x="33" y="273"/>
                  </a:lnTo>
                  <a:lnTo>
                    <a:pt x="34" y="262"/>
                  </a:lnTo>
                  <a:lnTo>
                    <a:pt x="34" y="257"/>
                  </a:lnTo>
                  <a:lnTo>
                    <a:pt x="34" y="256"/>
                  </a:lnTo>
                  <a:lnTo>
                    <a:pt x="33" y="253"/>
                  </a:lnTo>
                  <a:lnTo>
                    <a:pt x="26" y="238"/>
                  </a:lnTo>
                  <a:lnTo>
                    <a:pt x="24" y="234"/>
                  </a:lnTo>
                  <a:lnTo>
                    <a:pt x="23" y="234"/>
                  </a:lnTo>
                  <a:lnTo>
                    <a:pt x="22" y="231"/>
                  </a:lnTo>
                  <a:lnTo>
                    <a:pt x="22" y="227"/>
                  </a:lnTo>
                  <a:lnTo>
                    <a:pt x="22" y="199"/>
                  </a:lnTo>
                  <a:lnTo>
                    <a:pt x="22" y="183"/>
                  </a:lnTo>
                  <a:lnTo>
                    <a:pt x="20" y="169"/>
                  </a:lnTo>
                  <a:lnTo>
                    <a:pt x="19" y="164"/>
                  </a:lnTo>
                  <a:lnTo>
                    <a:pt x="16" y="156"/>
                  </a:lnTo>
                  <a:lnTo>
                    <a:pt x="15" y="144"/>
                  </a:lnTo>
                  <a:lnTo>
                    <a:pt x="14" y="129"/>
                  </a:lnTo>
                  <a:lnTo>
                    <a:pt x="15" y="117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14" y="101"/>
                  </a:lnTo>
                  <a:lnTo>
                    <a:pt x="11" y="95"/>
                  </a:lnTo>
                  <a:lnTo>
                    <a:pt x="7" y="91"/>
                  </a:lnTo>
                  <a:lnTo>
                    <a:pt x="7" y="90"/>
                  </a:lnTo>
                  <a:lnTo>
                    <a:pt x="6" y="71"/>
                  </a:lnTo>
                  <a:lnTo>
                    <a:pt x="6" y="56"/>
                  </a:lnTo>
                  <a:lnTo>
                    <a:pt x="8" y="43"/>
                  </a:lnTo>
                  <a:lnTo>
                    <a:pt x="8" y="39"/>
                  </a:lnTo>
                  <a:lnTo>
                    <a:pt x="10" y="37"/>
                  </a:lnTo>
                  <a:lnTo>
                    <a:pt x="14" y="24"/>
                  </a:lnTo>
                  <a:lnTo>
                    <a:pt x="19" y="4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4"/>
                  </a:lnTo>
                  <a:close/>
                  <a:moveTo>
                    <a:pt x="18" y="4"/>
                  </a:moveTo>
                  <a:lnTo>
                    <a:pt x="18" y="4"/>
                  </a:lnTo>
                  <a:lnTo>
                    <a:pt x="16" y="5"/>
                  </a:lnTo>
                  <a:lnTo>
                    <a:pt x="18" y="4"/>
                  </a:lnTo>
                  <a:close/>
                  <a:moveTo>
                    <a:pt x="39" y="363"/>
                  </a:moveTo>
                  <a:lnTo>
                    <a:pt x="39" y="363"/>
                  </a:lnTo>
                  <a:close/>
                  <a:moveTo>
                    <a:pt x="19" y="164"/>
                  </a:moveTo>
                  <a:lnTo>
                    <a:pt x="19" y="164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1294136" y="5463434"/>
              <a:ext cx="118300" cy="202281"/>
            </a:xfrm>
            <a:custGeom>
              <a:avLst/>
              <a:gdLst>
                <a:gd name="T0" fmla="*/ 2147483647 w 55"/>
                <a:gd name="T1" fmla="*/ 2147483647 h 93"/>
                <a:gd name="T2" fmla="*/ 2147483647 w 55"/>
                <a:gd name="T3" fmla="*/ 2147483647 h 93"/>
                <a:gd name="T4" fmla="*/ 0 w 55"/>
                <a:gd name="T5" fmla="*/ 2147483647 h 93"/>
                <a:gd name="T6" fmla="*/ 2147483647 w 55"/>
                <a:gd name="T7" fmla="*/ 2147483647 h 93"/>
                <a:gd name="T8" fmla="*/ 2147483647 w 55"/>
                <a:gd name="T9" fmla="*/ 2147483647 h 93"/>
                <a:gd name="T10" fmla="*/ 2147483647 w 55"/>
                <a:gd name="T11" fmla="*/ 2147483647 h 93"/>
                <a:gd name="T12" fmla="*/ 2147483647 w 55"/>
                <a:gd name="T13" fmla="*/ 2147483647 h 93"/>
                <a:gd name="T14" fmla="*/ 2147483647 w 55"/>
                <a:gd name="T15" fmla="*/ 2147483647 h 93"/>
                <a:gd name="T16" fmla="*/ 2147483647 w 55"/>
                <a:gd name="T17" fmla="*/ 2147483647 h 93"/>
                <a:gd name="T18" fmla="*/ 2147483647 w 55"/>
                <a:gd name="T19" fmla="*/ 2147483647 h 93"/>
                <a:gd name="T20" fmla="*/ 2147483647 w 55"/>
                <a:gd name="T21" fmla="*/ 2147483647 h 93"/>
                <a:gd name="T22" fmla="*/ 2147483647 w 55"/>
                <a:gd name="T23" fmla="*/ 2147483647 h 93"/>
                <a:gd name="T24" fmla="*/ 2147483647 w 55"/>
                <a:gd name="T25" fmla="*/ 2147483647 h 93"/>
                <a:gd name="T26" fmla="*/ 2147483647 w 55"/>
                <a:gd name="T27" fmla="*/ 2147483647 h 93"/>
                <a:gd name="T28" fmla="*/ 2147483647 w 55"/>
                <a:gd name="T29" fmla="*/ 2147483647 h 93"/>
                <a:gd name="T30" fmla="*/ 2147483647 w 55"/>
                <a:gd name="T31" fmla="*/ 2147483647 h 93"/>
                <a:gd name="T32" fmla="*/ 2147483647 w 55"/>
                <a:gd name="T33" fmla="*/ 2147483647 h 93"/>
                <a:gd name="T34" fmla="*/ 2147483647 w 55"/>
                <a:gd name="T35" fmla="*/ 2147483647 h 93"/>
                <a:gd name="T36" fmla="*/ 2147483647 w 55"/>
                <a:gd name="T37" fmla="*/ 2147483647 h 93"/>
                <a:gd name="T38" fmla="*/ 2147483647 w 55"/>
                <a:gd name="T39" fmla="*/ 2147483647 h 93"/>
                <a:gd name="T40" fmla="*/ 2147483647 w 55"/>
                <a:gd name="T41" fmla="*/ 2147483647 h 93"/>
                <a:gd name="T42" fmla="*/ 2147483647 w 55"/>
                <a:gd name="T43" fmla="*/ 2147483647 h 93"/>
                <a:gd name="T44" fmla="*/ 2147483647 w 55"/>
                <a:gd name="T45" fmla="*/ 2147483647 h 93"/>
                <a:gd name="T46" fmla="*/ 2147483647 w 55"/>
                <a:gd name="T47" fmla="*/ 2147483647 h 93"/>
                <a:gd name="T48" fmla="*/ 2147483647 w 55"/>
                <a:gd name="T49" fmla="*/ 2147483647 h 93"/>
                <a:gd name="T50" fmla="*/ 2147483647 w 55"/>
                <a:gd name="T51" fmla="*/ 2147483647 h 93"/>
                <a:gd name="T52" fmla="*/ 2147483647 w 55"/>
                <a:gd name="T53" fmla="*/ 2147483647 h 93"/>
                <a:gd name="T54" fmla="*/ 2147483647 w 55"/>
                <a:gd name="T55" fmla="*/ 2147483647 h 93"/>
                <a:gd name="T56" fmla="*/ 2147483647 w 55"/>
                <a:gd name="T57" fmla="*/ 2147483647 h 93"/>
                <a:gd name="T58" fmla="*/ 2147483647 w 55"/>
                <a:gd name="T59" fmla="*/ 2147483647 h 93"/>
                <a:gd name="T60" fmla="*/ 2147483647 w 55"/>
                <a:gd name="T61" fmla="*/ 2147483647 h 93"/>
                <a:gd name="T62" fmla="*/ 2147483647 w 55"/>
                <a:gd name="T63" fmla="*/ 2147483647 h 93"/>
                <a:gd name="T64" fmla="*/ 2147483647 w 55"/>
                <a:gd name="T65" fmla="*/ 2147483647 h 93"/>
                <a:gd name="T66" fmla="*/ 2147483647 w 55"/>
                <a:gd name="T67" fmla="*/ 2147483647 h 93"/>
                <a:gd name="T68" fmla="*/ 2147483647 w 55"/>
                <a:gd name="T69" fmla="*/ 2147483647 h 93"/>
                <a:gd name="T70" fmla="*/ 2147483647 w 55"/>
                <a:gd name="T71" fmla="*/ 2147483647 h 93"/>
                <a:gd name="T72" fmla="*/ 2147483647 w 55"/>
                <a:gd name="T73" fmla="*/ 2147483647 h 93"/>
                <a:gd name="T74" fmla="*/ 2147483647 w 55"/>
                <a:gd name="T75" fmla="*/ 2147483647 h 93"/>
                <a:gd name="T76" fmla="*/ 2147483647 w 55"/>
                <a:gd name="T77" fmla="*/ 2147483647 h 93"/>
                <a:gd name="T78" fmla="*/ 2147483647 w 55"/>
                <a:gd name="T79" fmla="*/ 2147483647 h 93"/>
                <a:gd name="T80" fmla="*/ 2147483647 w 55"/>
                <a:gd name="T81" fmla="*/ 2147483647 h 93"/>
                <a:gd name="T82" fmla="*/ 2147483647 w 55"/>
                <a:gd name="T83" fmla="*/ 2147483647 h 93"/>
                <a:gd name="T84" fmla="*/ 2147483647 w 55"/>
                <a:gd name="T85" fmla="*/ 2147483647 h 93"/>
                <a:gd name="T86" fmla="*/ 2147483647 w 55"/>
                <a:gd name="T87" fmla="*/ 2147483647 h 93"/>
                <a:gd name="T88" fmla="*/ 2147483647 w 55"/>
                <a:gd name="T89" fmla="*/ 2147483647 h 93"/>
                <a:gd name="T90" fmla="*/ 2147483647 w 55"/>
                <a:gd name="T91" fmla="*/ 2147483647 h 93"/>
                <a:gd name="T92" fmla="*/ 2147483647 w 55"/>
                <a:gd name="T93" fmla="*/ 2147483647 h 93"/>
                <a:gd name="T94" fmla="*/ 2147483647 w 55"/>
                <a:gd name="T95" fmla="*/ 2147483647 h 93"/>
                <a:gd name="T96" fmla="*/ 2147483647 w 55"/>
                <a:gd name="T97" fmla="*/ 2147483647 h 93"/>
                <a:gd name="T98" fmla="*/ 2147483647 w 55"/>
                <a:gd name="T99" fmla="*/ 2147483647 h 93"/>
                <a:gd name="T100" fmla="*/ 2147483647 w 55"/>
                <a:gd name="T101" fmla="*/ 2147483647 h 93"/>
                <a:gd name="T102" fmla="*/ 2147483647 w 55"/>
                <a:gd name="T103" fmla="*/ 2147483647 h 93"/>
                <a:gd name="T104" fmla="*/ 2147483647 w 55"/>
                <a:gd name="T105" fmla="*/ 2147483647 h 93"/>
                <a:gd name="T106" fmla="*/ 2147483647 w 55"/>
                <a:gd name="T107" fmla="*/ 2147483647 h 93"/>
                <a:gd name="T108" fmla="*/ 2147483647 w 55"/>
                <a:gd name="T109" fmla="*/ 2147483647 h 93"/>
                <a:gd name="T110" fmla="*/ 2147483647 w 55"/>
                <a:gd name="T111" fmla="*/ 2147483647 h 93"/>
                <a:gd name="T112" fmla="*/ 2147483647 w 55"/>
                <a:gd name="T113" fmla="*/ 0 h 93"/>
                <a:gd name="T114" fmla="*/ 2147483647 w 55"/>
                <a:gd name="T115" fmla="*/ 0 h 93"/>
                <a:gd name="T116" fmla="*/ 2147483647 w 55"/>
                <a:gd name="T117" fmla="*/ 0 h 93"/>
                <a:gd name="T118" fmla="*/ 2147483647 w 55"/>
                <a:gd name="T119" fmla="*/ 2147483647 h 93"/>
                <a:gd name="T120" fmla="*/ 2147483647 w 55"/>
                <a:gd name="T121" fmla="*/ 2147483647 h 9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5"/>
                <a:gd name="T184" fmla="*/ 0 h 93"/>
                <a:gd name="T185" fmla="*/ 55 w 55"/>
                <a:gd name="T186" fmla="*/ 93 h 9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5" h="93">
                  <a:moveTo>
                    <a:pt x="1" y="1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1" y="4"/>
                  </a:lnTo>
                  <a:lnTo>
                    <a:pt x="5" y="8"/>
                  </a:lnTo>
                  <a:lnTo>
                    <a:pt x="9" y="11"/>
                  </a:lnTo>
                  <a:lnTo>
                    <a:pt x="12" y="16"/>
                  </a:lnTo>
                  <a:lnTo>
                    <a:pt x="15" y="26"/>
                  </a:lnTo>
                  <a:lnTo>
                    <a:pt x="16" y="35"/>
                  </a:lnTo>
                  <a:lnTo>
                    <a:pt x="18" y="40"/>
                  </a:lnTo>
                  <a:lnTo>
                    <a:pt x="24" y="54"/>
                  </a:lnTo>
                  <a:lnTo>
                    <a:pt x="26" y="55"/>
                  </a:lnTo>
                  <a:lnTo>
                    <a:pt x="30" y="59"/>
                  </a:lnTo>
                  <a:lnTo>
                    <a:pt x="31" y="61"/>
                  </a:lnTo>
                  <a:lnTo>
                    <a:pt x="32" y="62"/>
                  </a:lnTo>
                  <a:lnTo>
                    <a:pt x="42" y="74"/>
                  </a:lnTo>
                  <a:lnTo>
                    <a:pt x="48" y="89"/>
                  </a:lnTo>
                  <a:lnTo>
                    <a:pt x="50" y="90"/>
                  </a:lnTo>
                  <a:lnTo>
                    <a:pt x="51" y="92"/>
                  </a:lnTo>
                  <a:lnTo>
                    <a:pt x="53" y="93"/>
                  </a:lnTo>
                  <a:lnTo>
                    <a:pt x="54" y="93"/>
                  </a:lnTo>
                  <a:lnTo>
                    <a:pt x="55" y="92"/>
                  </a:lnTo>
                  <a:lnTo>
                    <a:pt x="55" y="89"/>
                  </a:lnTo>
                  <a:lnTo>
                    <a:pt x="54" y="86"/>
                  </a:lnTo>
                  <a:lnTo>
                    <a:pt x="46" y="71"/>
                  </a:lnTo>
                  <a:lnTo>
                    <a:pt x="35" y="58"/>
                  </a:lnTo>
                  <a:lnTo>
                    <a:pt x="36" y="59"/>
                  </a:lnTo>
                  <a:lnTo>
                    <a:pt x="34" y="57"/>
                  </a:lnTo>
                  <a:lnTo>
                    <a:pt x="32" y="55"/>
                  </a:lnTo>
                  <a:lnTo>
                    <a:pt x="31" y="54"/>
                  </a:lnTo>
                  <a:lnTo>
                    <a:pt x="30" y="51"/>
                  </a:lnTo>
                  <a:lnTo>
                    <a:pt x="22" y="39"/>
                  </a:lnTo>
                  <a:lnTo>
                    <a:pt x="22" y="34"/>
                  </a:lnTo>
                  <a:lnTo>
                    <a:pt x="20" y="24"/>
                  </a:lnTo>
                  <a:lnTo>
                    <a:pt x="16" y="15"/>
                  </a:lnTo>
                  <a:lnTo>
                    <a:pt x="13" y="8"/>
                  </a:lnTo>
                  <a:lnTo>
                    <a:pt x="8" y="3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6" name="Freeform 55"/>
            <p:cNvSpPr>
              <a:spLocks noEditPoints="1"/>
            </p:cNvSpPr>
            <p:nvPr/>
          </p:nvSpPr>
          <p:spPr bwMode="auto">
            <a:xfrm>
              <a:off x="1408493" y="5657144"/>
              <a:ext cx="130130" cy="416561"/>
            </a:xfrm>
            <a:custGeom>
              <a:avLst/>
              <a:gdLst>
                <a:gd name="T0" fmla="*/ 2147483647 w 60"/>
                <a:gd name="T1" fmla="*/ 2147483647 h 191"/>
                <a:gd name="T2" fmla="*/ 0 w 60"/>
                <a:gd name="T3" fmla="*/ 2147483647 h 191"/>
                <a:gd name="T4" fmla="*/ 0 w 60"/>
                <a:gd name="T5" fmla="*/ 2147483647 h 191"/>
                <a:gd name="T6" fmla="*/ 0 w 60"/>
                <a:gd name="T7" fmla="*/ 2147483647 h 191"/>
                <a:gd name="T8" fmla="*/ 2147483647 w 60"/>
                <a:gd name="T9" fmla="*/ 2147483647 h 191"/>
                <a:gd name="T10" fmla="*/ 2147483647 w 60"/>
                <a:gd name="T11" fmla="*/ 2147483647 h 191"/>
                <a:gd name="T12" fmla="*/ 2147483647 w 60"/>
                <a:gd name="T13" fmla="*/ 2147483647 h 191"/>
                <a:gd name="T14" fmla="*/ 2147483647 w 60"/>
                <a:gd name="T15" fmla="*/ 2147483647 h 191"/>
                <a:gd name="T16" fmla="*/ 2147483647 w 60"/>
                <a:gd name="T17" fmla="*/ 2147483647 h 191"/>
                <a:gd name="T18" fmla="*/ 2147483647 w 60"/>
                <a:gd name="T19" fmla="*/ 2147483647 h 191"/>
                <a:gd name="T20" fmla="*/ 2147483647 w 60"/>
                <a:gd name="T21" fmla="*/ 2147483647 h 191"/>
                <a:gd name="T22" fmla="*/ 2147483647 w 60"/>
                <a:gd name="T23" fmla="*/ 2147483647 h 191"/>
                <a:gd name="T24" fmla="*/ 2147483647 w 60"/>
                <a:gd name="T25" fmla="*/ 2147483647 h 191"/>
                <a:gd name="T26" fmla="*/ 2147483647 w 60"/>
                <a:gd name="T27" fmla="*/ 2147483647 h 191"/>
                <a:gd name="T28" fmla="*/ 2147483647 w 60"/>
                <a:gd name="T29" fmla="*/ 2147483647 h 191"/>
                <a:gd name="T30" fmla="*/ 2147483647 w 60"/>
                <a:gd name="T31" fmla="*/ 2147483647 h 191"/>
                <a:gd name="T32" fmla="*/ 2147483647 w 60"/>
                <a:gd name="T33" fmla="*/ 2147483647 h 191"/>
                <a:gd name="T34" fmla="*/ 2147483647 w 60"/>
                <a:gd name="T35" fmla="*/ 2147483647 h 191"/>
                <a:gd name="T36" fmla="*/ 2147483647 w 60"/>
                <a:gd name="T37" fmla="*/ 2147483647 h 191"/>
                <a:gd name="T38" fmla="*/ 2147483647 w 60"/>
                <a:gd name="T39" fmla="*/ 2147483647 h 191"/>
                <a:gd name="T40" fmla="*/ 2147483647 w 60"/>
                <a:gd name="T41" fmla="*/ 2147483647 h 191"/>
                <a:gd name="T42" fmla="*/ 2147483647 w 60"/>
                <a:gd name="T43" fmla="*/ 2147483647 h 191"/>
                <a:gd name="T44" fmla="*/ 2147483647 w 60"/>
                <a:gd name="T45" fmla="*/ 2147483647 h 191"/>
                <a:gd name="T46" fmla="*/ 2147483647 w 60"/>
                <a:gd name="T47" fmla="*/ 2147483647 h 191"/>
                <a:gd name="T48" fmla="*/ 2147483647 w 60"/>
                <a:gd name="T49" fmla="*/ 2147483647 h 191"/>
                <a:gd name="T50" fmla="*/ 2147483647 w 60"/>
                <a:gd name="T51" fmla="*/ 2147483647 h 191"/>
                <a:gd name="T52" fmla="*/ 2147483647 w 60"/>
                <a:gd name="T53" fmla="*/ 2147483647 h 191"/>
                <a:gd name="T54" fmla="*/ 2147483647 w 60"/>
                <a:gd name="T55" fmla="*/ 2147483647 h 191"/>
                <a:gd name="T56" fmla="*/ 2147483647 w 60"/>
                <a:gd name="T57" fmla="*/ 2147483647 h 191"/>
                <a:gd name="T58" fmla="*/ 2147483647 w 60"/>
                <a:gd name="T59" fmla="*/ 2147483647 h 191"/>
                <a:gd name="T60" fmla="*/ 2147483647 w 60"/>
                <a:gd name="T61" fmla="*/ 2147483647 h 191"/>
                <a:gd name="T62" fmla="*/ 2147483647 w 60"/>
                <a:gd name="T63" fmla="*/ 2147483647 h 191"/>
                <a:gd name="T64" fmla="*/ 2147483647 w 60"/>
                <a:gd name="T65" fmla="*/ 2147483647 h 191"/>
                <a:gd name="T66" fmla="*/ 2147483647 w 60"/>
                <a:gd name="T67" fmla="*/ 2147483647 h 191"/>
                <a:gd name="T68" fmla="*/ 2147483647 w 60"/>
                <a:gd name="T69" fmla="*/ 2147483647 h 191"/>
                <a:gd name="T70" fmla="*/ 2147483647 w 60"/>
                <a:gd name="T71" fmla="*/ 2147483647 h 191"/>
                <a:gd name="T72" fmla="*/ 2147483647 w 60"/>
                <a:gd name="T73" fmla="*/ 2147483647 h 191"/>
                <a:gd name="T74" fmla="*/ 2147483647 w 60"/>
                <a:gd name="T75" fmla="*/ 2147483647 h 191"/>
                <a:gd name="T76" fmla="*/ 2147483647 w 60"/>
                <a:gd name="T77" fmla="*/ 2147483647 h 191"/>
                <a:gd name="T78" fmla="*/ 2147483647 w 60"/>
                <a:gd name="T79" fmla="*/ 2147483647 h 191"/>
                <a:gd name="T80" fmla="*/ 2147483647 w 60"/>
                <a:gd name="T81" fmla="*/ 2147483647 h 191"/>
                <a:gd name="T82" fmla="*/ 2147483647 w 60"/>
                <a:gd name="T83" fmla="*/ 2147483647 h 191"/>
                <a:gd name="T84" fmla="*/ 2147483647 w 60"/>
                <a:gd name="T85" fmla="*/ 2147483647 h 191"/>
                <a:gd name="T86" fmla="*/ 2147483647 w 60"/>
                <a:gd name="T87" fmla="*/ 2147483647 h 191"/>
                <a:gd name="T88" fmla="*/ 2147483647 w 60"/>
                <a:gd name="T89" fmla="*/ 0 h 191"/>
                <a:gd name="T90" fmla="*/ 2147483647 w 60"/>
                <a:gd name="T91" fmla="*/ 2147483647 h 191"/>
                <a:gd name="T92" fmla="*/ 2147483647 w 60"/>
                <a:gd name="T93" fmla="*/ 2147483647 h 19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0"/>
                <a:gd name="T142" fmla="*/ 0 h 191"/>
                <a:gd name="T143" fmla="*/ 60 w 60"/>
                <a:gd name="T144" fmla="*/ 191 h 19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0" h="191">
                  <a:moveTo>
                    <a:pt x="2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5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1" y="30"/>
                  </a:lnTo>
                  <a:lnTo>
                    <a:pt x="4" y="32"/>
                  </a:lnTo>
                  <a:lnTo>
                    <a:pt x="9" y="40"/>
                  </a:lnTo>
                  <a:lnTo>
                    <a:pt x="13" y="50"/>
                  </a:lnTo>
                  <a:lnTo>
                    <a:pt x="14" y="51"/>
                  </a:lnTo>
                  <a:lnTo>
                    <a:pt x="14" y="57"/>
                  </a:lnTo>
                  <a:lnTo>
                    <a:pt x="14" y="62"/>
                  </a:lnTo>
                  <a:lnTo>
                    <a:pt x="17" y="67"/>
                  </a:lnTo>
                  <a:lnTo>
                    <a:pt x="18" y="73"/>
                  </a:lnTo>
                  <a:lnTo>
                    <a:pt x="20" y="74"/>
                  </a:lnTo>
                  <a:lnTo>
                    <a:pt x="22" y="82"/>
                  </a:lnTo>
                  <a:lnTo>
                    <a:pt x="25" y="89"/>
                  </a:lnTo>
                  <a:lnTo>
                    <a:pt x="28" y="93"/>
                  </a:lnTo>
                  <a:lnTo>
                    <a:pt x="29" y="97"/>
                  </a:lnTo>
                  <a:lnTo>
                    <a:pt x="33" y="102"/>
                  </a:lnTo>
                  <a:lnTo>
                    <a:pt x="32" y="102"/>
                  </a:lnTo>
                  <a:lnTo>
                    <a:pt x="35" y="105"/>
                  </a:lnTo>
                  <a:lnTo>
                    <a:pt x="36" y="106"/>
                  </a:lnTo>
                  <a:lnTo>
                    <a:pt x="37" y="108"/>
                  </a:lnTo>
                  <a:lnTo>
                    <a:pt x="39" y="113"/>
                  </a:lnTo>
                  <a:lnTo>
                    <a:pt x="40" y="118"/>
                  </a:lnTo>
                  <a:lnTo>
                    <a:pt x="43" y="127"/>
                  </a:lnTo>
                  <a:lnTo>
                    <a:pt x="44" y="136"/>
                  </a:lnTo>
                  <a:lnTo>
                    <a:pt x="45" y="140"/>
                  </a:lnTo>
                  <a:lnTo>
                    <a:pt x="45" y="141"/>
                  </a:lnTo>
                  <a:lnTo>
                    <a:pt x="48" y="149"/>
                  </a:lnTo>
                  <a:lnTo>
                    <a:pt x="49" y="157"/>
                  </a:lnTo>
                  <a:lnTo>
                    <a:pt x="49" y="160"/>
                  </a:lnTo>
                  <a:lnTo>
                    <a:pt x="51" y="175"/>
                  </a:lnTo>
                  <a:lnTo>
                    <a:pt x="52" y="186"/>
                  </a:lnTo>
                  <a:lnTo>
                    <a:pt x="53" y="188"/>
                  </a:lnTo>
                  <a:lnTo>
                    <a:pt x="56" y="190"/>
                  </a:lnTo>
                  <a:lnTo>
                    <a:pt x="57" y="191"/>
                  </a:lnTo>
                  <a:lnTo>
                    <a:pt x="60" y="190"/>
                  </a:lnTo>
                  <a:lnTo>
                    <a:pt x="60" y="188"/>
                  </a:lnTo>
                  <a:lnTo>
                    <a:pt x="59" y="186"/>
                  </a:lnTo>
                  <a:lnTo>
                    <a:pt x="57" y="184"/>
                  </a:lnTo>
                  <a:lnTo>
                    <a:pt x="56" y="175"/>
                  </a:lnTo>
                  <a:lnTo>
                    <a:pt x="55" y="160"/>
                  </a:lnTo>
                  <a:lnTo>
                    <a:pt x="55" y="157"/>
                  </a:lnTo>
                  <a:lnTo>
                    <a:pt x="53" y="148"/>
                  </a:lnTo>
                  <a:lnTo>
                    <a:pt x="51" y="139"/>
                  </a:lnTo>
                  <a:lnTo>
                    <a:pt x="49" y="136"/>
                  </a:lnTo>
                  <a:lnTo>
                    <a:pt x="48" y="125"/>
                  </a:lnTo>
                  <a:lnTo>
                    <a:pt x="44" y="116"/>
                  </a:lnTo>
                  <a:lnTo>
                    <a:pt x="44" y="112"/>
                  </a:lnTo>
                  <a:lnTo>
                    <a:pt x="43" y="106"/>
                  </a:lnTo>
                  <a:lnTo>
                    <a:pt x="41" y="104"/>
                  </a:lnTo>
                  <a:lnTo>
                    <a:pt x="39" y="101"/>
                  </a:lnTo>
                  <a:lnTo>
                    <a:pt x="37" y="100"/>
                  </a:lnTo>
                  <a:lnTo>
                    <a:pt x="35" y="94"/>
                  </a:lnTo>
                  <a:lnTo>
                    <a:pt x="31" y="86"/>
                  </a:lnTo>
                  <a:lnTo>
                    <a:pt x="26" y="81"/>
                  </a:lnTo>
                  <a:lnTo>
                    <a:pt x="25" y="74"/>
                  </a:lnTo>
                  <a:lnTo>
                    <a:pt x="24" y="70"/>
                  </a:lnTo>
                  <a:lnTo>
                    <a:pt x="20" y="62"/>
                  </a:lnTo>
                  <a:lnTo>
                    <a:pt x="20" y="54"/>
                  </a:lnTo>
                  <a:lnTo>
                    <a:pt x="20" y="51"/>
                  </a:lnTo>
                  <a:lnTo>
                    <a:pt x="18" y="47"/>
                  </a:lnTo>
                  <a:lnTo>
                    <a:pt x="13" y="38"/>
                  </a:lnTo>
                  <a:lnTo>
                    <a:pt x="8" y="28"/>
                  </a:lnTo>
                  <a:lnTo>
                    <a:pt x="5" y="24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5" y="5"/>
                  </a:lnTo>
                  <a:lnTo>
                    <a:pt x="6" y="5"/>
                  </a:lnTo>
                  <a:lnTo>
                    <a:pt x="8" y="3"/>
                  </a:lnTo>
                  <a:lnTo>
                    <a:pt x="6" y="1"/>
                  </a:lnTo>
                  <a:lnTo>
                    <a:pt x="5" y="0"/>
                  </a:lnTo>
                  <a:lnTo>
                    <a:pt x="2" y="0"/>
                  </a:lnTo>
                  <a:close/>
                  <a:moveTo>
                    <a:pt x="55" y="188"/>
                  </a:moveTo>
                  <a:lnTo>
                    <a:pt x="55" y="188"/>
                  </a:lnTo>
                  <a:lnTo>
                    <a:pt x="56" y="190"/>
                  </a:lnTo>
                  <a:lnTo>
                    <a:pt x="55" y="188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3267777" y="4426317"/>
              <a:ext cx="526437" cy="509130"/>
            </a:xfrm>
            <a:custGeom>
              <a:avLst/>
              <a:gdLst>
                <a:gd name="T0" fmla="*/ 2147483647 w 243"/>
                <a:gd name="T1" fmla="*/ 2147483647 h 233"/>
                <a:gd name="T2" fmla="*/ 2147483647 w 243"/>
                <a:gd name="T3" fmla="*/ 2147483647 h 233"/>
                <a:gd name="T4" fmla="*/ 2147483647 w 243"/>
                <a:gd name="T5" fmla="*/ 2147483647 h 233"/>
                <a:gd name="T6" fmla="*/ 2147483647 w 243"/>
                <a:gd name="T7" fmla="*/ 2147483647 h 233"/>
                <a:gd name="T8" fmla="*/ 2147483647 w 243"/>
                <a:gd name="T9" fmla="*/ 2147483647 h 233"/>
                <a:gd name="T10" fmla="*/ 2147483647 w 243"/>
                <a:gd name="T11" fmla="*/ 2147483647 h 233"/>
                <a:gd name="T12" fmla="*/ 2147483647 w 243"/>
                <a:gd name="T13" fmla="*/ 2147483647 h 233"/>
                <a:gd name="T14" fmla="*/ 2147483647 w 243"/>
                <a:gd name="T15" fmla="*/ 2147483647 h 233"/>
                <a:gd name="T16" fmla="*/ 2147483647 w 243"/>
                <a:gd name="T17" fmla="*/ 2147483647 h 233"/>
                <a:gd name="T18" fmla="*/ 2147483647 w 243"/>
                <a:gd name="T19" fmla="*/ 2147483647 h 233"/>
                <a:gd name="T20" fmla="*/ 2147483647 w 243"/>
                <a:gd name="T21" fmla="*/ 2147483647 h 233"/>
                <a:gd name="T22" fmla="*/ 2147483647 w 243"/>
                <a:gd name="T23" fmla="*/ 2147483647 h 233"/>
                <a:gd name="T24" fmla="*/ 2147483647 w 243"/>
                <a:gd name="T25" fmla="*/ 2147483647 h 233"/>
                <a:gd name="T26" fmla="*/ 2147483647 w 243"/>
                <a:gd name="T27" fmla="*/ 2147483647 h 233"/>
                <a:gd name="T28" fmla="*/ 2147483647 w 243"/>
                <a:gd name="T29" fmla="*/ 2147483647 h 233"/>
                <a:gd name="T30" fmla="*/ 2147483647 w 243"/>
                <a:gd name="T31" fmla="*/ 2147483647 h 233"/>
                <a:gd name="T32" fmla="*/ 2147483647 w 243"/>
                <a:gd name="T33" fmla="*/ 2147483647 h 233"/>
                <a:gd name="T34" fmla="*/ 2147483647 w 243"/>
                <a:gd name="T35" fmla="*/ 2147483647 h 233"/>
                <a:gd name="T36" fmla="*/ 2147483647 w 243"/>
                <a:gd name="T37" fmla="*/ 2147483647 h 233"/>
                <a:gd name="T38" fmla="*/ 2147483647 w 243"/>
                <a:gd name="T39" fmla="*/ 2147483647 h 233"/>
                <a:gd name="T40" fmla="*/ 2147483647 w 243"/>
                <a:gd name="T41" fmla="*/ 2147483647 h 233"/>
                <a:gd name="T42" fmla="*/ 0 w 243"/>
                <a:gd name="T43" fmla="*/ 2147483647 h 233"/>
                <a:gd name="T44" fmla="*/ 2147483647 w 243"/>
                <a:gd name="T45" fmla="*/ 2147483647 h 233"/>
                <a:gd name="T46" fmla="*/ 2147483647 w 243"/>
                <a:gd name="T47" fmla="*/ 2147483647 h 233"/>
                <a:gd name="T48" fmla="*/ 2147483647 w 243"/>
                <a:gd name="T49" fmla="*/ 2147483647 h 233"/>
                <a:gd name="T50" fmla="*/ 2147483647 w 243"/>
                <a:gd name="T51" fmla="*/ 2147483647 h 233"/>
                <a:gd name="T52" fmla="*/ 2147483647 w 243"/>
                <a:gd name="T53" fmla="*/ 2147483647 h 233"/>
                <a:gd name="T54" fmla="*/ 2147483647 w 243"/>
                <a:gd name="T55" fmla="*/ 2147483647 h 233"/>
                <a:gd name="T56" fmla="*/ 2147483647 w 243"/>
                <a:gd name="T57" fmla="*/ 2147483647 h 233"/>
                <a:gd name="T58" fmla="*/ 2147483647 w 243"/>
                <a:gd name="T59" fmla="*/ 2147483647 h 233"/>
                <a:gd name="T60" fmla="*/ 2147483647 w 243"/>
                <a:gd name="T61" fmla="*/ 2147483647 h 233"/>
                <a:gd name="T62" fmla="*/ 2147483647 w 243"/>
                <a:gd name="T63" fmla="*/ 2147483647 h 233"/>
                <a:gd name="T64" fmla="*/ 2147483647 w 243"/>
                <a:gd name="T65" fmla="*/ 2147483647 h 233"/>
                <a:gd name="T66" fmla="*/ 2147483647 w 243"/>
                <a:gd name="T67" fmla="*/ 2147483647 h 233"/>
                <a:gd name="T68" fmla="*/ 2147483647 w 243"/>
                <a:gd name="T69" fmla="*/ 2147483647 h 233"/>
                <a:gd name="T70" fmla="*/ 2147483647 w 243"/>
                <a:gd name="T71" fmla="*/ 2147483647 h 233"/>
                <a:gd name="T72" fmla="*/ 2147483647 w 243"/>
                <a:gd name="T73" fmla="*/ 2147483647 h 233"/>
                <a:gd name="T74" fmla="*/ 2147483647 w 243"/>
                <a:gd name="T75" fmla="*/ 2147483647 h 233"/>
                <a:gd name="T76" fmla="*/ 2147483647 w 243"/>
                <a:gd name="T77" fmla="*/ 2147483647 h 233"/>
                <a:gd name="T78" fmla="*/ 2147483647 w 243"/>
                <a:gd name="T79" fmla="*/ 2147483647 h 233"/>
                <a:gd name="T80" fmla="*/ 2147483647 w 243"/>
                <a:gd name="T81" fmla="*/ 2147483647 h 233"/>
                <a:gd name="T82" fmla="*/ 2147483647 w 243"/>
                <a:gd name="T83" fmla="*/ 2147483647 h 233"/>
                <a:gd name="T84" fmla="*/ 2147483647 w 243"/>
                <a:gd name="T85" fmla="*/ 2147483647 h 233"/>
                <a:gd name="T86" fmla="*/ 2147483647 w 243"/>
                <a:gd name="T87" fmla="*/ 2147483647 h 233"/>
                <a:gd name="T88" fmla="*/ 2147483647 w 243"/>
                <a:gd name="T89" fmla="*/ 2147483647 h 233"/>
                <a:gd name="T90" fmla="*/ 2147483647 w 243"/>
                <a:gd name="T91" fmla="*/ 0 h 233"/>
                <a:gd name="T92" fmla="*/ 2147483647 w 243"/>
                <a:gd name="T93" fmla="*/ 2147483647 h 233"/>
                <a:gd name="T94" fmla="*/ 2147483647 w 243"/>
                <a:gd name="T95" fmla="*/ 2147483647 h 233"/>
                <a:gd name="T96" fmla="*/ 2147483647 w 243"/>
                <a:gd name="T97" fmla="*/ 2147483647 h 233"/>
                <a:gd name="T98" fmla="*/ 2147483647 w 243"/>
                <a:gd name="T99" fmla="*/ 2147483647 h 233"/>
                <a:gd name="T100" fmla="*/ 2147483647 w 243"/>
                <a:gd name="T101" fmla="*/ 2147483647 h 233"/>
                <a:gd name="T102" fmla="*/ 2147483647 w 243"/>
                <a:gd name="T103" fmla="*/ 2147483647 h 233"/>
                <a:gd name="T104" fmla="*/ 2147483647 w 243"/>
                <a:gd name="T105" fmla="*/ 2147483647 h 233"/>
                <a:gd name="T106" fmla="*/ 2147483647 w 243"/>
                <a:gd name="T107" fmla="*/ 2147483647 h 23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43"/>
                <a:gd name="T163" fmla="*/ 0 h 233"/>
                <a:gd name="T164" fmla="*/ 243 w 243"/>
                <a:gd name="T165" fmla="*/ 233 h 23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43" h="233">
                  <a:moveTo>
                    <a:pt x="238" y="4"/>
                  </a:moveTo>
                  <a:lnTo>
                    <a:pt x="238" y="4"/>
                  </a:lnTo>
                  <a:lnTo>
                    <a:pt x="235" y="4"/>
                  </a:lnTo>
                  <a:lnTo>
                    <a:pt x="234" y="3"/>
                  </a:lnTo>
                  <a:lnTo>
                    <a:pt x="237" y="7"/>
                  </a:lnTo>
                  <a:lnTo>
                    <a:pt x="238" y="8"/>
                  </a:lnTo>
                  <a:lnTo>
                    <a:pt x="237" y="8"/>
                  </a:lnTo>
                  <a:lnTo>
                    <a:pt x="234" y="10"/>
                  </a:lnTo>
                  <a:lnTo>
                    <a:pt x="223" y="11"/>
                  </a:lnTo>
                  <a:lnTo>
                    <a:pt x="214" y="14"/>
                  </a:lnTo>
                  <a:lnTo>
                    <a:pt x="200" y="18"/>
                  </a:lnTo>
                  <a:lnTo>
                    <a:pt x="192" y="23"/>
                  </a:lnTo>
                  <a:lnTo>
                    <a:pt x="187" y="31"/>
                  </a:lnTo>
                  <a:lnTo>
                    <a:pt x="184" y="35"/>
                  </a:lnTo>
                  <a:lnTo>
                    <a:pt x="182" y="39"/>
                  </a:lnTo>
                  <a:lnTo>
                    <a:pt x="180" y="40"/>
                  </a:lnTo>
                  <a:lnTo>
                    <a:pt x="179" y="42"/>
                  </a:lnTo>
                  <a:lnTo>
                    <a:pt x="177" y="46"/>
                  </a:lnTo>
                  <a:lnTo>
                    <a:pt x="176" y="50"/>
                  </a:lnTo>
                  <a:lnTo>
                    <a:pt x="177" y="70"/>
                  </a:lnTo>
                  <a:lnTo>
                    <a:pt x="177" y="74"/>
                  </a:lnTo>
                  <a:lnTo>
                    <a:pt x="180" y="76"/>
                  </a:lnTo>
                  <a:lnTo>
                    <a:pt x="183" y="78"/>
                  </a:lnTo>
                  <a:lnTo>
                    <a:pt x="186" y="84"/>
                  </a:lnTo>
                  <a:lnTo>
                    <a:pt x="186" y="86"/>
                  </a:lnTo>
                  <a:lnTo>
                    <a:pt x="184" y="90"/>
                  </a:lnTo>
                  <a:lnTo>
                    <a:pt x="183" y="94"/>
                  </a:lnTo>
                  <a:lnTo>
                    <a:pt x="180" y="100"/>
                  </a:lnTo>
                  <a:lnTo>
                    <a:pt x="179" y="101"/>
                  </a:lnTo>
                  <a:lnTo>
                    <a:pt x="176" y="105"/>
                  </a:lnTo>
                  <a:lnTo>
                    <a:pt x="175" y="109"/>
                  </a:lnTo>
                  <a:lnTo>
                    <a:pt x="175" y="111"/>
                  </a:lnTo>
                  <a:lnTo>
                    <a:pt x="172" y="112"/>
                  </a:lnTo>
                  <a:lnTo>
                    <a:pt x="172" y="113"/>
                  </a:lnTo>
                  <a:lnTo>
                    <a:pt x="171" y="115"/>
                  </a:lnTo>
                  <a:lnTo>
                    <a:pt x="169" y="116"/>
                  </a:lnTo>
                  <a:lnTo>
                    <a:pt x="167" y="117"/>
                  </a:lnTo>
                  <a:lnTo>
                    <a:pt x="164" y="117"/>
                  </a:lnTo>
                  <a:lnTo>
                    <a:pt x="157" y="117"/>
                  </a:lnTo>
                  <a:lnTo>
                    <a:pt x="151" y="119"/>
                  </a:lnTo>
                  <a:lnTo>
                    <a:pt x="148" y="120"/>
                  </a:lnTo>
                  <a:lnTo>
                    <a:pt x="145" y="123"/>
                  </a:lnTo>
                  <a:lnTo>
                    <a:pt x="142" y="125"/>
                  </a:lnTo>
                  <a:lnTo>
                    <a:pt x="140" y="131"/>
                  </a:lnTo>
                  <a:lnTo>
                    <a:pt x="138" y="135"/>
                  </a:lnTo>
                  <a:lnTo>
                    <a:pt x="138" y="140"/>
                  </a:lnTo>
                  <a:lnTo>
                    <a:pt x="138" y="144"/>
                  </a:lnTo>
                  <a:lnTo>
                    <a:pt x="137" y="146"/>
                  </a:lnTo>
                  <a:lnTo>
                    <a:pt x="136" y="146"/>
                  </a:lnTo>
                  <a:lnTo>
                    <a:pt x="136" y="147"/>
                  </a:lnTo>
                  <a:lnTo>
                    <a:pt x="128" y="147"/>
                  </a:lnTo>
                  <a:lnTo>
                    <a:pt x="120" y="148"/>
                  </a:lnTo>
                  <a:lnTo>
                    <a:pt x="117" y="150"/>
                  </a:lnTo>
                  <a:lnTo>
                    <a:pt x="116" y="150"/>
                  </a:lnTo>
                  <a:lnTo>
                    <a:pt x="107" y="159"/>
                  </a:lnTo>
                  <a:lnTo>
                    <a:pt x="102" y="166"/>
                  </a:lnTo>
                  <a:lnTo>
                    <a:pt x="98" y="174"/>
                  </a:lnTo>
                  <a:lnTo>
                    <a:pt x="98" y="175"/>
                  </a:lnTo>
                  <a:lnTo>
                    <a:pt x="95" y="176"/>
                  </a:lnTo>
                  <a:lnTo>
                    <a:pt x="93" y="178"/>
                  </a:lnTo>
                  <a:lnTo>
                    <a:pt x="78" y="176"/>
                  </a:lnTo>
                  <a:lnTo>
                    <a:pt x="64" y="176"/>
                  </a:lnTo>
                  <a:lnTo>
                    <a:pt x="56" y="175"/>
                  </a:lnTo>
                  <a:lnTo>
                    <a:pt x="50" y="176"/>
                  </a:lnTo>
                  <a:lnTo>
                    <a:pt x="43" y="179"/>
                  </a:lnTo>
                  <a:lnTo>
                    <a:pt x="37" y="182"/>
                  </a:lnTo>
                  <a:lnTo>
                    <a:pt x="35" y="186"/>
                  </a:lnTo>
                  <a:lnTo>
                    <a:pt x="33" y="187"/>
                  </a:lnTo>
                  <a:lnTo>
                    <a:pt x="32" y="189"/>
                  </a:lnTo>
                  <a:lnTo>
                    <a:pt x="28" y="193"/>
                  </a:lnTo>
                  <a:lnTo>
                    <a:pt x="24" y="198"/>
                  </a:lnTo>
                  <a:lnTo>
                    <a:pt x="20" y="202"/>
                  </a:lnTo>
                  <a:lnTo>
                    <a:pt x="19" y="206"/>
                  </a:lnTo>
                  <a:lnTo>
                    <a:pt x="15" y="212"/>
                  </a:lnTo>
                  <a:lnTo>
                    <a:pt x="12" y="213"/>
                  </a:lnTo>
                  <a:lnTo>
                    <a:pt x="9" y="216"/>
                  </a:lnTo>
                  <a:lnTo>
                    <a:pt x="6" y="218"/>
                  </a:lnTo>
                  <a:lnTo>
                    <a:pt x="4" y="224"/>
                  </a:lnTo>
                  <a:lnTo>
                    <a:pt x="1" y="22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2" y="230"/>
                  </a:lnTo>
                  <a:lnTo>
                    <a:pt x="4" y="230"/>
                  </a:lnTo>
                  <a:lnTo>
                    <a:pt x="5" y="233"/>
                  </a:lnTo>
                  <a:lnTo>
                    <a:pt x="5" y="232"/>
                  </a:lnTo>
                  <a:lnTo>
                    <a:pt x="9" y="226"/>
                  </a:lnTo>
                  <a:lnTo>
                    <a:pt x="12" y="221"/>
                  </a:lnTo>
                  <a:lnTo>
                    <a:pt x="12" y="220"/>
                  </a:lnTo>
                  <a:lnTo>
                    <a:pt x="15" y="218"/>
                  </a:lnTo>
                  <a:lnTo>
                    <a:pt x="16" y="218"/>
                  </a:lnTo>
                  <a:lnTo>
                    <a:pt x="17" y="216"/>
                  </a:lnTo>
                  <a:lnTo>
                    <a:pt x="19" y="216"/>
                  </a:lnTo>
                  <a:lnTo>
                    <a:pt x="23" y="209"/>
                  </a:lnTo>
                  <a:lnTo>
                    <a:pt x="25" y="203"/>
                  </a:lnTo>
                  <a:lnTo>
                    <a:pt x="27" y="202"/>
                  </a:lnTo>
                  <a:lnTo>
                    <a:pt x="32" y="197"/>
                  </a:lnTo>
                  <a:lnTo>
                    <a:pt x="36" y="191"/>
                  </a:lnTo>
                  <a:lnTo>
                    <a:pt x="37" y="190"/>
                  </a:lnTo>
                  <a:lnTo>
                    <a:pt x="39" y="189"/>
                  </a:lnTo>
                  <a:lnTo>
                    <a:pt x="40" y="187"/>
                  </a:lnTo>
                  <a:lnTo>
                    <a:pt x="46" y="183"/>
                  </a:lnTo>
                  <a:lnTo>
                    <a:pt x="51" y="182"/>
                  </a:lnTo>
                  <a:lnTo>
                    <a:pt x="58" y="181"/>
                  </a:lnTo>
                  <a:lnTo>
                    <a:pt x="64" y="182"/>
                  </a:lnTo>
                  <a:lnTo>
                    <a:pt x="78" y="182"/>
                  </a:lnTo>
                  <a:lnTo>
                    <a:pt x="93" y="183"/>
                  </a:lnTo>
                  <a:lnTo>
                    <a:pt x="98" y="182"/>
                  </a:lnTo>
                  <a:lnTo>
                    <a:pt x="102" y="179"/>
                  </a:lnTo>
                  <a:lnTo>
                    <a:pt x="103" y="175"/>
                  </a:lnTo>
                  <a:lnTo>
                    <a:pt x="106" y="168"/>
                  </a:lnTo>
                  <a:lnTo>
                    <a:pt x="111" y="163"/>
                  </a:lnTo>
                  <a:lnTo>
                    <a:pt x="118" y="155"/>
                  </a:lnTo>
                  <a:lnTo>
                    <a:pt x="120" y="154"/>
                  </a:lnTo>
                  <a:lnTo>
                    <a:pt x="121" y="154"/>
                  </a:lnTo>
                  <a:lnTo>
                    <a:pt x="136" y="152"/>
                  </a:lnTo>
                  <a:lnTo>
                    <a:pt x="140" y="150"/>
                  </a:lnTo>
                  <a:lnTo>
                    <a:pt x="142" y="148"/>
                  </a:lnTo>
                  <a:lnTo>
                    <a:pt x="144" y="146"/>
                  </a:lnTo>
                  <a:lnTo>
                    <a:pt x="144" y="140"/>
                  </a:lnTo>
                  <a:lnTo>
                    <a:pt x="144" y="139"/>
                  </a:lnTo>
                  <a:lnTo>
                    <a:pt x="145" y="132"/>
                  </a:lnTo>
                  <a:lnTo>
                    <a:pt x="149" y="127"/>
                  </a:lnTo>
                  <a:lnTo>
                    <a:pt x="152" y="124"/>
                  </a:lnTo>
                  <a:lnTo>
                    <a:pt x="157" y="123"/>
                  </a:lnTo>
                  <a:lnTo>
                    <a:pt x="163" y="123"/>
                  </a:lnTo>
                  <a:lnTo>
                    <a:pt x="168" y="123"/>
                  </a:lnTo>
                  <a:lnTo>
                    <a:pt x="173" y="120"/>
                  </a:lnTo>
                  <a:lnTo>
                    <a:pt x="176" y="116"/>
                  </a:lnTo>
                  <a:lnTo>
                    <a:pt x="176" y="117"/>
                  </a:lnTo>
                  <a:lnTo>
                    <a:pt x="179" y="113"/>
                  </a:lnTo>
                  <a:lnTo>
                    <a:pt x="180" y="111"/>
                  </a:lnTo>
                  <a:lnTo>
                    <a:pt x="179" y="111"/>
                  </a:lnTo>
                  <a:lnTo>
                    <a:pt x="182" y="106"/>
                  </a:lnTo>
                  <a:lnTo>
                    <a:pt x="183" y="104"/>
                  </a:lnTo>
                  <a:lnTo>
                    <a:pt x="184" y="102"/>
                  </a:lnTo>
                  <a:lnTo>
                    <a:pt x="187" y="97"/>
                  </a:lnTo>
                  <a:lnTo>
                    <a:pt x="190" y="92"/>
                  </a:lnTo>
                  <a:lnTo>
                    <a:pt x="191" y="86"/>
                  </a:lnTo>
                  <a:lnTo>
                    <a:pt x="191" y="84"/>
                  </a:lnTo>
                  <a:lnTo>
                    <a:pt x="191" y="82"/>
                  </a:lnTo>
                  <a:lnTo>
                    <a:pt x="190" y="80"/>
                  </a:lnTo>
                  <a:lnTo>
                    <a:pt x="188" y="77"/>
                  </a:lnTo>
                  <a:lnTo>
                    <a:pt x="186" y="73"/>
                  </a:lnTo>
                  <a:lnTo>
                    <a:pt x="183" y="70"/>
                  </a:lnTo>
                  <a:lnTo>
                    <a:pt x="182" y="50"/>
                  </a:lnTo>
                  <a:lnTo>
                    <a:pt x="182" y="47"/>
                  </a:lnTo>
                  <a:lnTo>
                    <a:pt x="183" y="45"/>
                  </a:lnTo>
                  <a:lnTo>
                    <a:pt x="183" y="46"/>
                  </a:lnTo>
                  <a:lnTo>
                    <a:pt x="186" y="42"/>
                  </a:lnTo>
                  <a:lnTo>
                    <a:pt x="187" y="40"/>
                  </a:lnTo>
                  <a:lnTo>
                    <a:pt x="188" y="38"/>
                  </a:lnTo>
                  <a:lnTo>
                    <a:pt x="190" y="38"/>
                  </a:lnTo>
                  <a:lnTo>
                    <a:pt x="191" y="34"/>
                  </a:lnTo>
                  <a:lnTo>
                    <a:pt x="196" y="27"/>
                  </a:lnTo>
                  <a:lnTo>
                    <a:pt x="203" y="23"/>
                  </a:lnTo>
                  <a:lnTo>
                    <a:pt x="215" y="19"/>
                  </a:lnTo>
                  <a:lnTo>
                    <a:pt x="225" y="16"/>
                  </a:lnTo>
                  <a:lnTo>
                    <a:pt x="235" y="15"/>
                  </a:lnTo>
                  <a:lnTo>
                    <a:pt x="238" y="14"/>
                  </a:lnTo>
                  <a:lnTo>
                    <a:pt x="242" y="12"/>
                  </a:lnTo>
                  <a:lnTo>
                    <a:pt x="242" y="11"/>
                  </a:lnTo>
                  <a:lnTo>
                    <a:pt x="243" y="8"/>
                  </a:lnTo>
                  <a:lnTo>
                    <a:pt x="242" y="5"/>
                  </a:lnTo>
                  <a:lnTo>
                    <a:pt x="241" y="3"/>
                  </a:lnTo>
                  <a:lnTo>
                    <a:pt x="238" y="0"/>
                  </a:lnTo>
                  <a:lnTo>
                    <a:pt x="239" y="1"/>
                  </a:lnTo>
                  <a:lnTo>
                    <a:pt x="238" y="4"/>
                  </a:lnTo>
                  <a:close/>
                  <a:moveTo>
                    <a:pt x="238" y="14"/>
                  </a:moveTo>
                  <a:lnTo>
                    <a:pt x="238" y="14"/>
                  </a:lnTo>
                  <a:lnTo>
                    <a:pt x="239" y="14"/>
                  </a:lnTo>
                  <a:lnTo>
                    <a:pt x="238" y="14"/>
                  </a:lnTo>
                  <a:close/>
                  <a:moveTo>
                    <a:pt x="179" y="42"/>
                  </a:moveTo>
                  <a:lnTo>
                    <a:pt x="179" y="42"/>
                  </a:lnTo>
                  <a:close/>
                  <a:moveTo>
                    <a:pt x="173" y="120"/>
                  </a:moveTo>
                  <a:lnTo>
                    <a:pt x="173" y="120"/>
                  </a:lnTo>
                  <a:lnTo>
                    <a:pt x="172" y="120"/>
                  </a:lnTo>
                  <a:lnTo>
                    <a:pt x="173" y="119"/>
                  </a:lnTo>
                  <a:lnTo>
                    <a:pt x="173" y="120"/>
                  </a:lnTo>
                  <a:close/>
                  <a:moveTo>
                    <a:pt x="140" y="150"/>
                  </a:moveTo>
                  <a:lnTo>
                    <a:pt x="140" y="150"/>
                  </a:lnTo>
                  <a:close/>
                  <a:moveTo>
                    <a:pt x="140" y="150"/>
                  </a:moveTo>
                  <a:lnTo>
                    <a:pt x="140" y="150"/>
                  </a:lnTo>
                  <a:close/>
                  <a:moveTo>
                    <a:pt x="37" y="182"/>
                  </a:moveTo>
                  <a:lnTo>
                    <a:pt x="37" y="18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3774497" y="4417745"/>
              <a:ext cx="19717" cy="18857"/>
            </a:xfrm>
            <a:custGeom>
              <a:avLst/>
              <a:gdLst>
                <a:gd name="T0" fmla="*/ 2147483647 w 9"/>
                <a:gd name="T1" fmla="*/ 2147483647 h 8"/>
                <a:gd name="T2" fmla="*/ 2147483647 w 9"/>
                <a:gd name="T3" fmla="*/ 2147483647 h 8"/>
                <a:gd name="T4" fmla="*/ 2147483647 w 9"/>
                <a:gd name="T5" fmla="*/ 2147483647 h 8"/>
                <a:gd name="T6" fmla="*/ 2147483647 w 9"/>
                <a:gd name="T7" fmla="*/ 2147483647 h 8"/>
                <a:gd name="T8" fmla="*/ 2147483647 w 9"/>
                <a:gd name="T9" fmla="*/ 2147483647 h 8"/>
                <a:gd name="T10" fmla="*/ 2147483647 w 9"/>
                <a:gd name="T11" fmla="*/ 2147483647 h 8"/>
                <a:gd name="T12" fmla="*/ 0 w 9"/>
                <a:gd name="T13" fmla="*/ 2147483647 h 8"/>
                <a:gd name="T14" fmla="*/ 0 w 9"/>
                <a:gd name="T15" fmla="*/ 2147483647 h 8"/>
                <a:gd name="T16" fmla="*/ 0 w 9"/>
                <a:gd name="T17" fmla="*/ 2147483647 h 8"/>
                <a:gd name="T18" fmla="*/ 0 w 9"/>
                <a:gd name="T19" fmla="*/ 2147483647 h 8"/>
                <a:gd name="T20" fmla="*/ 0 w 9"/>
                <a:gd name="T21" fmla="*/ 2147483647 h 8"/>
                <a:gd name="T22" fmla="*/ 2147483647 w 9"/>
                <a:gd name="T23" fmla="*/ 2147483647 h 8"/>
                <a:gd name="T24" fmla="*/ 2147483647 w 9"/>
                <a:gd name="T25" fmla="*/ 2147483647 h 8"/>
                <a:gd name="T26" fmla="*/ 2147483647 w 9"/>
                <a:gd name="T27" fmla="*/ 2147483647 h 8"/>
                <a:gd name="T28" fmla="*/ 2147483647 w 9"/>
                <a:gd name="T29" fmla="*/ 2147483647 h 8"/>
                <a:gd name="T30" fmla="*/ 2147483647 w 9"/>
                <a:gd name="T31" fmla="*/ 2147483647 h 8"/>
                <a:gd name="T32" fmla="*/ 2147483647 w 9"/>
                <a:gd name="T33" fmla="*/ 2147483647 h 8"/>
                <a:gd name="T34" fmla="*/ 2147483647 w 9"/>
                <a:gd name="T35" fmla="*/ 2147483647 h 8"/>
                <a:gd name="T36" fmla="*/ 2147483647 w 9"/>
                <a:gd name="T37" fmla="*/ 2147483647 h 8"/>
                <a:gd name="T38" fmla="*/ 2147483647 w 9"/>
                <a:gd name="T39" fmla="*/ 2147483647 h 8"/>
                <a:gd name="T40" fmla="*/ 2147483647 w 9"/>
                <a:gd name="T41" fmla="*/ 2147483647 h 8"/>
                <a:gd name="T42" fmla="*/ 2147483647 w 9"/>
                <a:gd name="T43" fmla="*/ 2147483647 h 8"/>
                <a:gd name="T44" fmla="*/ 2147483647 w 9"/>
                <a:gd name="T45" fmla="*/ 2147483647 h 8"/>
                <a:gd name="T46" fmla="*/ 2147483647 w 9"/>
                <a:gd name="T47" fmla="*/ 2147483647 h 8"/>
                <a:gd name="T48" fmla="*/ 2147483647 w 9"/>
                <a:gd name="T49" fmla="*/ 2147483647 h 8"/>
                <a:gd name="T50" fmla="*/ 2147483647 w 9"/>
                <a:gd name="T51" fmla="*/ 0 h 8"/>
                <a:gd name="T52" fmla="*/ 2147483647 w 9"/>
                <a:gd name="T53" fmla="*/ 2147483647 h 8"/>
                <a:gd name="T54" fmla="*/ 2147483647 w 9"/>
                <a:gd name="T55" fmla="*/ 2147483647 h 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9"/>
                <a:gd name="T85" fmla="*/ 0 h 8"/>
                <a:gd name="T86" fmla="*/ 9 w 9"/>
                <a:gd name="T87" fmla="*/ 8 h 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9" h="8">
                  <a:moveTo>
                    <a:pt x="4" y="1"/>
                  </a:moveTo>
                  <a:lnTo>
                    <a:pt x="4" y="1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  <a:lnTo>
                    <a:pt x="3" y="8"/>
                  </a:lnTo>
                  <a:lnTo>
                    <a:pt x="7" y="7"/>
                  </a:lnTo>
                  <a:lnTo>
                    <a:pt x="8" y="5"/>
                  </a:lnTo>
                  <a:lnTo>
                    <a:pt x="9" y="4"/>
                  </a:lnTo>
                  <a:lnTo>
                    <a:pt x="9" y="3"/>
                  </a:lnTo>
                  <a:lnTo>
                    <a:pt x="8" y="1"/>
                  </a:lnTo>
                  <a:lnTo>
                    <a:pt x="7" y="0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3776468" y="4417745"/>
              <a:ext cx="17746" cy="15429"/>
            </a:xfrm>
            <a:custGeom>
              <a:avLst/>
              <a:gdLst>
                <a:gd name="T0" fmla="*/ 2147483647 w 8"/>
                <a:gd name="T1" fmla="*/ 0 h 7"/>
                <a:gd name="T2" fmla="*/ 2147483647 w 8"/>
                <a:gd name="T3" fmla="*/ 2147483647 h 7"/>
                <a:gd name="T4" fmla="*/ 2147483647 w 8"/>
                <a:gd name="T5" fmla="*/ 2147483647 h 7"/>
                <a:gd name="T6" fmla="*/ 0 w 8"/>
                <a:gd name="T7" fmla="*/ 2147483647 h 7"/>
                <a:gd name="T8" fmla="*/ 0 w 8"/>
                <a:gd name="T9" fmla="*/ 2147483647 h 7"/>
                <a:gd name="T10" fmla="*/ 0 w 8"/>
                <a:gd name="T11" fmla="*/ 2147483647 h 7"/>
                <a:gd name="T12" fmla="*/ 2147483647 w 8"/>
                <a:gd name="T13" fmla="*/ 2147483647 h 7"/>
                <a:gd name="T14" fmla="*/ 2147483647 w 8"/>
                <a:gd name="T15" fmla="*/ 2147483647 h 7"/>
                <a:gd name="T16" fmla="*/ 2147483647 w 8"/>
                <a:gd name="T17" fmla="*/ 2147483647 h 7"/>
                <a:gd name="T18" fmla="*/ 2147483647 w 8"/>
                <a:gd name="T19" fmla="*/ 2147483647 h 7"/>
                <a:gd name="T20" fmla="*/ 2147483647 w 8"/>
                <a:gd name="T21" fmla="*/ 2147483647 h 7"/>
                <a:gd name="T22" fmla="*/ 2147483647 w 8"/>
                <a:gd name="T23" fmla="*/ 2147483647 h 7"/>
                <a:gd name="T24" fmla="*/ 2147483647 w 8"/>
                <a:gd name="T25" fmla="*/ 2147483647 h 7"/>
                <a:gd name="T26" fmla="*/ 2147483647 w 8"/>
                <a:gd name="T27" fmla="*/ 2147483647 h 7"/>
                <a:gd name="T28" fmla="*/ 2147483647 w 8"/>
                <a:gd name="T29" fmla="*/ 2147483647 h 7"/>
                <a:gd name="T30" fmla="*/ 2147483647 w 8"/>
                <a:gd name="T31" fmla="*/ 2147483647 h 7"/>
                <a:gd name="T32" fmla="*/ 2147483647 w 8"/>
                <a:gd name="T33" fmla="*/ 0 h 7"/>
                <a:gd name="T34" fmla="*/ 2147483647 w 8"/>
                <a:gd name="T35" fmla="*/ 0 h 7"/>
                <a:gd name="T36" fmla="*/ 2147483647 w 8"/>
                <a:gd name="T37" fmla="*/ 0 h 7"/>
                <a:gd name="T38" fmla="*/ 2147483647 w 8"/>
                <a:gd name="T39" fmla="*/ 0 h 7"/>
                <a:gd name="T40" fmla="*/ 2147483647 w 8"/>
                <a:gd name="T41" fmla="*/ 0 h 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"/>
                <a:gd name="T64" fmla="*/ 0 h 7"/>
                <a:gd name="T65" fmla="*/ 8 w 8"/>
                <a:gd name="T66" fmla="*/ 7 h 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" h="7">
                  <a:moveTo>
                    <a:pt x="4" y="0"/>
                  </a:moveTo>
                  <a:lnTo>
                    <a:pt x="2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3" y="7"/>
                  </a:lnTo>
                  <a:lnTo>
                    <a:pt x="4" y="5"/>
                  </a:lnTo>
                  <a:lnTo>
                    <a:pt x="7" y="5"/>
                  </a:lnTo>
                  <a:lnTo>
                    <a:pt x="7" y="4"/>
                  </a:lnTo>
                  <a:lnTo>
                    <a:pt x="8" y="4"/>
                  </a:lnTo>
                  <a:lnTo>
                    <a:pt x="8" y="3"/>
                  </a:lnTo>
                  <a:lnTo>
                    <a:pt x="8" y="0"/>
                  </a:lnTo>
                  <a:lnTo>
                    <a:pt x="7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0" name="Freeform 59"/>
            <p:cNvSpPr>
              <a:spLocks noEditPoints="1"/>
            </p:cNvSpPr>
            <p:nvPr/>
          </p:nvSpPr>
          <p:spPr bwMode="auto">
            <a:xfrm>
              <a:off x="3772525" y="4421173"/>
              <a:ext cx="13802" cy="15429"/>
            </a:xfrm>
            <a:custGeom>
              <a:avLst/>
              <a:gdLst>
                <a:gd name="T0" fmla="*/ 2147483647 w 6"/>
                <a:gd name="T1" fmla="*/ 0 h 7"/>
                <a:gd name="T2" fmla="*/ 2147483647 w 6"/>
                <a:gd name="T3" fmla="*/ 0 h 7"/>
                <a:gd name="T4" fmla="*/ 2147483647 w 6"/>
                <a:gd name="T5" fmla="*/ 2147483647 h 7"/>
                <a:gd name="T6" fmla="*/ 2147483647 w 6"/>
                <a:gd name="T7" fmla="*/ 2147483647 h 7"/>
                <a:gd name="T8" fmla="*/ 2147483647 w 6"/>
                <a:gd name="T9" fmla="*/ 2147483647 h 7"/>
                <a:gd name="T10" fmla="*/ 2147483647 w 6"/>
                <a:gd name="T11" fmla="*/ 2147483647 h 7"/>
                <a:gd name="T12" fmla="*/ 0 w 6"/>
                <a:gd name="T13" fmla="*/ 2147483647 h 7"/>
                <a:gd name="T14" fmla="*/ 0 w 6"/>
                <a:gd name="T15" fmla="*/ 2147483647 h 7"/>
                <a:gd name="T16" fmla="*/ 2147483647 w 6"/>
                <a:gd name="T17" fmla="*/ 2147483647 h 7"/>
                <a:gd name="T18" fmla="*/ 2147483647 w 6"/>
                <a:gd name="T19" fmla="*/ 2147483647 h 7"/>
                <a:gd name="T20" fmla="*/ 2147483647 w 6"/>
                <a:gd name="T21" fmla="*/ 2147483647 h 7"/>
                <a:gd name="T22" fmla="*/ 2147483647 w 6"/>
                <a:gd name="T23" fmla="*/ 2147483647 h 7"/>
                <a:gd name="T24" fmla="*/ 2147483647 w 6"/>
                <a:gd name="T25" fmla="*/ 2147483647 h 7"/>
                <a:gd name="T26" fmla="*/ 2147483647 w 6"/>
                <a:gd name="T27" fmla="*/ 2147483647 h 7"/>
                <a:gd name="T28" fmla="*/ 2147483647 w 6"/>
                <a:gd name="T29" fmla="*/ 2147483647 h 7"/>
                <a:gd name="T30" fmla="*/ 2147483647 w 6"/>
                <a:gd name="T31" fmla="*/ 2147483647 h 7"/>
                <a:gd name="T32" fmla="*/ 2147483647 w 6"/>
                <a:gd name="T33" fmla="*/ 2147483647 h 7"/>
                <a:gd name="T34" fmla="*/ 2147483647 w 6"/>
                <a:gd name="T35" fmla="*/ 2147483647 h 7"/>
                <a:gd name="T36" fmla="*/ 2147483647 w 6"/>
                <a:gd name="T37" fmla="*/ 2147483647 h 7"/>
                <a:gd name="T38" fmla="*/ 2147483647 w 6"/>
                <a:gd name="T39" fmla="*/ 2147483647 h 7"/>
                <a:gd name="T40" fmla="*/ 2147483647 w 6"/>
                <a:gd name="T41" fmla="*/ 2147483647 h 7"/>
                <a:gd name="T42" fmla="*/ 2147483647 w 6"/>
                <a:gd name="T43" fmla="*/ 2147483647 h 7"/>
                <a:gd name="T44" fmla="*/ 2147483647 w 6"/>
                <a:gd name="T45" fmla="*/ 2147483647 h 7"/>
                <a:gd name="T46" fmla="*/ 2147483647 w 6"/>
                <a:gd name="T47" fmla="*/ 2147483647 h 7"/>
                <a:gd name="T48" fmla="*/ 2147483647 w 6"/>
                <a:gd name="T49" fmla="*/ 2147483647 h 7"/>
                <a:gd name="T50" fmla="*/ 2147483647 w 6"/>
                <a:gd name="T51" fmla="*/ 2147483647 h 7"/>
                <a:gd name="T52" fmla="*/ 2147483647 w 6"/>
                <a:gd name="T53" fmla="*/ 2147483647 h 7"/>
                <a:gd name="T54" fmla="*/ 2147483647 w 6"/>
                <a:gd name="T55" fmla="*/ 2147483647 h 7"/>
                <a:gd name="T56" fmla="*/ 2147483647 w 6"/>
                <a:gd name="T57" fmla="*/ 2147483647 h 7"/>
                <a:gd name="T58" fmla="*/ 2147483647 w 6"/>
                <a:gd name="T59" fmla="*/ 2147483647 h 7"/>
                <a:gd name="T60" fmla="*/ 2147483647 w 6"/>
                <a:gd name="T61" fmla="*/ 2147483647 h 7"/>
                <a:gd name="T62" fmla="*/ 2147483647 w 6"/>
                <a:gd name="T63" fmla="*/ 0 h 7"/>
                <a:gd name="T64" fmla="*/ 2147483647 w 6"/>
                <a:gd name="T65" fmla="*/ 0 h 7"/>
                <a:gd name="T66" fmla="*/ 2147483647 w 6"/>
                <a:gd name="T67" fmla="*/ 2147483647 h 7"/>
                <a:gd name="T68" fmla="*/ 2147483647 w 6"/>
                <a:gd name="T69" fmla="*/ 2147483647 h 7"/>
                <a:gd name="T70" fmla="*/ 2147483647 w 6"/>
                <a:gd name="T71" fmla="*/ 2147483647 h 7"/>
                <a:gd name="T72" fmla="*/ 2147483647 w 6"/>
                <a:gd name="T73" fmla="*/ 2147483647 h 7"/>
                <a:gd name="T74" fmla="*/ 2147483647 w 6"/>
                <a:gd name="T75" fmla="*/ 2147483647 h 7"/>
                <a:gd name="T76" fmla="*/ 2147483647 w 6"/>
                <a:gd name="T77" fmla="*/ 2147483647 h 7"/>
                <a:gd name="T78" fmla="*/ 2147483647 w 6"/>
                <a:gd name="T79" fmla="*/ 2147483647 h 7"/>
                <a:gd name="T80" fmla="*/ 2147483647 w 6"/>
                <a:gd name="T81" fmla="*/ 2147483647 h 7"/>
                <a:gd name="T82" fmla="*/ 2147483647 w 6"/>
                <a:gd name="T83" fmla="*/ 2147483647 h 7"/>
                <a:gd name="T84" fmla="*/ 2147483647 w 6"/>
                <a:gd name="T85" fmla="*/ 2147483647 h 7"/>
                <a:gd name="T86" fmla="*/ 2147483647 w 6"/>
                <a:gd name="T87" fmla="*/ 2147483647 h 7"/>
                <a:gd name="T88" fmla="*/ 2147483647 w 6"/>
                <a:gd name="T89" fmla="*/ 2147483647 h 7"/>
                <a:gd name="T90" fmla="*/ 2147483647 w 6"/>
                <a:gd name="T91" fmla="*/ 2147483647 h 7"/>
                <a:gd name="T92" fmla="*/ 2147483647 w 6"/>
                <a:gd name="T93" fmla="*/ 2147483647 h 7"/>
                <a:gd name="T94" fmla="*/ 2147483647 w 6"/>
                <a:gd name="T95" fmla="*/ 2147483647 h 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"/>
                <a:gd name="T145" fmla="*/ 0 h 7"/>
                <a:gd name="T146" fmla="*/ 6 w 6"/>
                <a:gd name="T147" fmla="*/ 7 h 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" h="7">
                  <a:moveTo>
                    <a:pt x="4" y="0"/>
                  </a:moveTo>
                  <a:lnTo>
                    <a:pt x="4" y="0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4"/>
                  </a:lnTo>
                  <a:lnTo>
                    <a:pt x="1" y="6"/>
                  </a:lnTo>
                  <a:lnTo>
                    <a:pt x="4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close/>
                  <a:moveTo>
                    <a:pt x="2" y="3"/>
                  </a:moveTo>
                  <a:lnTo>
                    <a:pt x="2" y="3"/>
                  </a:lnTo>
                  <a:lnTo>
                    <a:pt x="4" y="2"/>
                  </a:ln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1" name="Freeform 60"/>
            <p:cNvSpPr>
              <a:spLocks noEditPoints="1"/>
            </p:cNvSpPr>
            <p:nvPr/>
          </p:nvSpPr>
          <p:spPr bwMode="auto">
            <a:xfrm>
              <a:off x="3784355" y="4417745"/>
              <a:ext cx="7887" cy="15429"/>
            </a:xfrm>
            <a:custGeom>
              <a:avLst/>
              <a:gdLst>
                <a:gd name="T0" fmla="*/ 0 w 4"/>
                <a:gd name="T1" fmla="*/ 2147483647 h 7"/>
                <a:gd name="T2" fmla="*/ 0 w 4"/>
                <a:gd name="T3" fmla="*/ 2147483647 h 7"/>
                <a:gd name="T4" fmla="*/ 2147483647 w 4"/>
                <a:gd name="T5" fmla="*/ 2147483647 h 7"/>
                <a:gd name="T6" fmla="*/ 2147483647 w 4"/>
                <a:gd name="T7" fmla="*/ 2147483647 h 7"/>
                <a:gd name="T8" fmla="*/ 2147483647 w 4"/>
                <a:gd name="T9" fmla="*/ 0 h 7"/>
                <a:gd name="T10" fmla="*/ 0 w 4"/>
                <a:gd name="T11" fmla="*/ 2147483647 h 7"/>
                <a:gd name="T12" fmla="*/ 0 w 4"/>
                <a:gd name="T13" fmla="*/ 2147483647 h 7"/>
                <a:gd name="T14" fmla="*/ 0 w 4"/>
                <a:gd name="T15" fmla="*/ 2147483647 h 7"/>
                <a:gd name="T16" fmla="*/ 0 w 4"/>
                <a:gd name="T17" fmla="*/ 2147483647 h 7"/>
                <a:gd name="T18" fmla="*/ 0 w 4"/>
                <a:gd name="T19" fmla="*/ 2147483647 h 7"/>
                <a:gd name="T20" fmla="*/ 0 w 4"/>
                <a:gd name="T21" fmla="*/ 2147483647 h 7"/>
                <a:gd name="T22" fmla="*/ 2147483647 w 4"/>
                <a:gd name="T23" fmla="*/ 2147483647 h 7"/>
                <a:gd name="T24" fmla="*/ 2147483647 w 4"/>
                <a:gd name="T25" fmla="*/ 2147483647 h 7"/>
                <a:gd name="T26" fmla="*/ 2147483647 w 4"/>
                <a:gd name="T27" fmla="*/ 2147483647 h 7"/>
                <a:gd name="T28" fmla="*/ 2147483647 w 4"/>
                <a:gd name="T29" fmla="*/ 2147483647 h 7"/>
                <a:gd name="T30" fmla="*/ 2147483647 w 4"/>
                <a:gd name="T31" fmla="*/ 2147483647 h 7"/>
                <a:gd name="T32" fmla="*/ 2147483647 w 4"/>
                <a:gd name="T33" fmla="*/ 2147483647 h 7"/>
                <a:gd name="T34" fmla="*/ 2147483647 w 4"/>
                <a:gd name="T35" fmla="*/ 2147483647 h 7"/>
                <a:gd name="T36" fmla="*/ 2147483647 w 4"/>
                <a:gd name="T37" fmla="*/ 2147483647 h 7"/>
                <a:gd name="T38" fmla="*/ 0 w 4"/>
                <a:gd name="T39" fmla="*/ 2147483647 h 7"/>
                <a:gd name="T40" fmla="*/ 0 w 4"/>
                <a:gd name="T41" fmla="*/ 2147483647 h 7"/>
                <a:gd name="T42" fmla="*/ 2147483647 w 4"/>
                <a:gd name="T43" fmla="*/ 2147483647 h 7"/>
                <a:gd name="T44" fmla="*/ 2147483647 w 4"/>
                <a:gd name="T45" fmla="*/ 2147483647 h 7"/>
                <a:gd name="T46" fmla="*/ 2147483647 w 4"/>
                <a:gd name="T47" fmla="*/ 2147483647 h 7"/>
                <a:gd name="T48" fmla="*/ 2147483647 w 4"/>
                <a:gd name="T49" fmla="*/ 2147483647 h 7"/>
                <a:gd name="T50" fmla="*/ 0 w 4"/>
                <a:gd name="T51" fmla="*/ 2147483647 h 7"/>
                <a:gd name="T52" fmla="*/ 2147483647 w 4"/>
                <a:gd name="T53" fmla="*/ 2147483647 h 7"/>
                <a:gd name="T54" fmla="*/ 2147483647 w 4"/>
                <a:gd name="T55" fmla="*/ 2147483647 h 7"/>
                <a:gd name="T56" fmla="*/ 2147483647 w 4"/>
                <a:gd name="T57" fmla="*/ 2147483647 h 7"/>
                <a:gd name="T58" fmla="*/ 2147483647 w 4"/>
                <a:gd name="T59" fmla="*/ 2147483647 h 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"/>
                <a:gd name="T91" fmla="*/ 0 h 7"/>
                <a:gd name="T92" fmla="*/ 4 w 4"/>
                <a:gd name="T93" fmla="*/ 7 h 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" h="7">
                  <a:moveTo>
                    <a:pt x="0" y="1"/>
                  </a:moveTo>
                  <a:lnTo>
                    <a:pt x="0" y="1"/>
                  </a:ln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  <a:close/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5"/>
                  </a:lnTo>
                  <a:lnTo>
                    <a:pt x="3" y="4"/>
                  </a:lnTo>
                  <a:lnTo>
                    <a:pt x="3" y="3"/>
                  </a:lnTo>
                  <a:lnTo>
                    <a:pt x="1" y="1"/>
                  </a:lnTo>
                  <a:lnTo>
                    <a:pt x="0" y="3"/>
                  </a:lnTo>
                  <a:close/>
                  <a:moveTo>
                    <a:pt x="3" y="5"/>
                  </a:moveTo>
                  <a:lnTo>
                    <a:pt x="3" y="5"/>
                  </a:lnTo>
                  <a:lnTo>
                    <a:pt x="1" y="5"/>
                  </a:lnTo>
                  <a:lnTo>
                    <a:pt x="0" y="7"/>
                  </a:lnTo>
                  <a:lnTo>
                    <a:pt x="4" y="5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2" name="Freeform 61"/>
            <p:cNvSpPr>
              <a:spLocks noEditPoints="1"/>
            </p:cNvSpPr>
            <p:nvPr/>
          </p:nvSpPr>
          <p:spPr bwMode="auto">
            <a:xfrm>
              <a:off x="2451506" y="4930305"/>
              <a:ext cx="835988" cy="1013118"/>
            </a:xfrm>
            <a:custGeom>
              <a:avLst/>
              <a:gdLst>
                <a:gd name="T0" fmla="*/ 2147483647 w 386"/>
                <a:gd name="T1" fmla="*/ 2147483647 h 464"/>
                <a:gd name="T2" fmla="*/ 2147483647 w 386"/>
                <a:gd name="T3" fmla="*/ 2147483647 h 464"/>
                <a:gd name="T4" fmla="*/ 2147483647 w 386"/>
                <a:gd name="T5" fmla="*/ 2147483647 h 464"/>
                <a:gd name="T6" fmla="*/ 2147483647 w 386"/>
                <a:gd name="T7" fmla="*/ 2147483647 h 464"/>
                <a:gd name="T8" fmla="*/ 2147483647 w 386"/>
                <a:gd name="T9" fmla="*/ 2147483647 h 464"/>
                <a:gd name="T10" fmla="*/ 2147483647 w 386"/>
                <a:gd name="T11" fmla="*/ 2147483647 h 464"/>
                <a:gd name="T12" fmla="*/ 2147483647 w 386"/>
                <a:gd name="T13" fmla="*/ 2147483647 h 464"/>
                <a:gd name="T14" fmla="*/ 2147483647 w 386"/>
                <a:gd name="T15" fmla="*/ 2147483647 h 464"/>
                <a:gd name="T16" fmla="*/ 2147483647 w 386"/>
                <a:gd name="T17" fmla="*/ 2147483647 h 464"/>
                <a:gd name="T18" fmla="*/ 2147483647 w 386"/>
                <a:gd name="T19" fmla="*/ 2147483647 h 464"/>
                <a:gd name="T20" fmla="*/ 2147483647 w 386"/>
                <a:gd name="T21" fmla="*/ 2147483647 h 464"/>
                <a:gd name="T22" fmla="*/ 2147483647 w 386"/>
                <a:gd name="T23" fmla="*/ 2147483647 h 464"/>
                <a:gd name="T24" fmla="*/ 2147483647 w 386"/>
                <a:gd name="T25" fmla="*/ 2147483647 h 464"/>
                <a:gd name="T26" fmla="*/ 2147483647 w 386"/>
                <a:gd name="T27" fmla="*/ 2147483647 h 464"/>
                <a:gd name="T28" fmla="*/ 2147483647 w 386"/>
                <a:gd name="T29" fmla="*/ 2147483647 h 464"/>
                <a:gd name="T30" fmla="*/ 2147483647 w 386"/>
                <a:gd name="T31" fmla="*/ 2147483647 h 464"/>
                <a:gd name="T32" fmla="*/ 2147483647 w 386"/>
                <a:gd name="T33" fmla="*/ 2147483647 h 464"/>
                <a:gd name="T34" fmla="*/ 2147483647 w 386"/>
                <a:gd name="T35" fmla="*/ 2147483647 h 464"/>
                <a:gd name="T36" fmla="*/ 2147483647 w 386"/>
                <a:gd name="T37" fmla="*/ 2147483647 h 464"/>
                <a:gd name="T38" fmla="*/ 2147483647 w 386"/>
                <a:gd name="T39" fmla="*/ 2147483647 h 464"/>
                <a:gd name="T40" fmla="*/ 2147483647 w 386"/>
                <a:gd name="T41" fmla="*/ 2147483647 h 464"/>
                <a:gd name="T42" fmla="*/ 2147483647 w 386"/>
                <a:gd name="T43" fmla="*/ 2147483647 h 464"/>
                <a:gd name="T44" fmla="*/ 2147483647 w 386"/>
                <a:gd name="T45" fmla="*/ 2147483647 h 464"/>
                <a:gd name="T46" fmla="*/ 2147483647 w 386"/>
                <a:gd name="T47" fmla="*/ 2147483647 h 464"/>
                <a:gd name="T48" fmla="*/ 2147483647 w 386"/>
                <a:gd name="T49" fmla="*/ 2147483647 h 464"/>
                <a:gd name="T50" fmla="*/ 2147483647 w 386"/>
                <a:gd name="T51" fmla="*/ 2147483647 h 464"/>
                <a:gd name="T52" fmla="*/ 2147483647 w 386"/>
                <a:gd name="T53" fmla="*/ 2147483647 h 464"/>
                <a:gd name="T54" fmla="*/ 2147483647 w 386"/>
                <a:gd name="T55" fmla="*/ 2147483647 h 464"/>
                <a:gd name="T56" fmla="*/ 2147483647 w 386"/>
                <a:gd name="T57" fmla="*/ 2147483647 h 464"/>
                <a:gd name="T58" fmla="*/ 2147483647 w 386"/>
                <a:gd name="T59" fmla="*/ 2147483647 h 464"/>
                <a:gd name="T60" fmla="*/ 2147483647 w 386"/>
                <a:gd name="T61" fmla="*/ 2147483647 h 464"/>
                <a:gd name="T62" fmla="*/ 2147483647 w 386"/>
                <a:gd name="T63" fmla="*/ 2147483647 h 464"/>
                <a:gd name="T64" fmla="*/ 2147483647 w 386"/>
                <a:gd name="T65" fmla="*/ 2147483647 h 464"/>
                <a:gd name="T66" fmla="*/ 2147483647 w 386"/>
                <a:gd name="T67" fmla="*/ 2147483647 h 464"/>
                <a:gd name="T68" fmla="*/ 2147483647 w 386"/>
                <a:gd name="T69" fmla="*/ 2147483647 h 464"/>
                <a:gd name="T70" fmla="*/ 2147483647 w 386"/>
                <a:gd name="T71" fmla="*/ 2147483647 h 464"/>
                <a:gd name="T72" fmla="*/ 2147483647 w 386"/>
                <a:gd name="T73" fmla="*/ 2147483647 h 464"/>
                <a:gd name="T74" fmla="*/ 2147483647 w 386"/>
                <a:gd name="T75" fmla="*/ 2147483647 h 464"/>
                <a:gd name="T76" fmla="*/ 2147483647 w 386"/>
                <a:gd name="T77" fmla="*/ 2147483647 h 464"/>
                <a:gd name="T78" fmla="*/ 2147483647 w 386"/>
                <a:gd name="T79" fmla="*/ 2147483647 h 464"/>
                <a:gd name="T80" fmla="*/ 2147483647 w 386"/>
                <a:gd name="T81" fmla="*/ 2147483647 h 464"/>
                <a:gd name="T82" fmla="*/ 2147483647 w 386"/>
                <a:gd name="T83" fmla="*/ 2147483647 h 464"/>
                <a:gd name="T84" fmla="*/ 2147483647 w 386"/>
                <a:gd name="T85" fmla="*/ 2147483647 h 464"/>
                <a:gd name="T86" fmla="*/ 2147483647 w 386"/>
                <a:gd name="T87" fmla="*/ 2147483647 h 464"/>
                <a:gd name="T88" fmla="*/ 2147483647 w 386"/>
                <a:gd name="T89" fmla="*/ 2147483647 h 464"/>
                <a:gd name="T90" fmla="*/ 2147483647 w 386"/>
                <a:gd name="T91" fmla="*/ 2147483647 h 464"/>
                <a:gd name="T92" fmla="*/ 2147483647 w 386"/>
                <a:gd name="T93" fmla="*/ 2147483647 h 464"/>
                <a:gd name="T94" fmla="*/ 2147483647 w 386"/>
                <a:gd name="T95" fmla="*/ 2147483647 h 464"/>
                <a:gd name="T96" fmla="*/ 2147483647 w 386"/>
                <a:gd name="T97" fmla="*/ 2147483647 h 464"/>
                <a:gd name="T98" fmla="*/ 2147483647 w 386"/>
                <a:gd name="T99" fmla="*/ 2147483647 h 464"/>
                <a:gd name="T100" fmla="*/ 2147483647 w 386"/>
                <a:gd name="T101" fmla="*/ 2147483647 h 464"/>
                <a:gd name="T102" fmla="*/ 2147483647 w 386"/>
                <a:gd name="T103" fmla="*/ 2147483647 h 464"/>
                <a:gd name="T104" fmla="*/ 2147483647 w 386"/>
                <a:gd name="T105" fmla="*/ 2147483647 h 464"/>
                <a:gd name="T106" fmla="*/ 2147483647 w 386"/>
                <a:gd name="T107" fmla="*/ 2147483647 h 464"/>
                <a:gd name="T108" fmla="*/ 2147483647 w 386"/>
                <a:gd name="T109" fmla="*/ 2147483647 h 464"/>
                <a:gd name="T110" fmla="*/ 2147483647 w 386"/>
                <a:gd name="T111" fmla="*/ 2147483647 h 464"/>
                <a:gd name="T112" fmla="*/ 2147483647 w 386"/>
                <a:gd name="T113" fmla="*/ 2147483647 h 46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86"/>
                <a:gd name="T172" fmla="*/ 0 h 464"/>
                <a:gd name="T173" fmla="*/ 386 w 386"/>
                <a:gd name="T174" fmla="*/ 464 h 46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86" h="464">
                  <a:moveTo>
                    <a:pt x="379" y="0"/>
                  </a:moveTo>
                  <a:lnTo>
                    <a:pt x="379" y="0"/>
                  </a:lnTo>
                  <a:lnTo>
                    <a:pt x="377" y="0"/>
                  </a:lnTo>
                  <a:lnTo>
                    <a:pt x="377" y="3"/>
                  </a:lnTo>
                  <a:lnTo>
                    <a:pt x="377" y="4"/>
                  </a:lnTo>
                  <a:lnTo>
                    <a:pt x="379" y="6"/>
                  </a:lnTo>
                  <a:lnTo>
                    <a:pt x="375" y="12"/>
                  </a:lnTo>
                  <a:lnTo>
                    <a:pt x="370" y="18"/>
                  </a:lnTo>
                  <a:lnTo>
                    <a:pt x="362" y="29"/>
                  </a:lnTo>
                  <a:lnTo>
                    <a:pt x="357" y="38"/>
                  </a:lnTo>
                  <a:lnTo>
                    <a:pt x="355" y="39"/>
                  </a:lnTo>
                  <a:lnTo>
                    <a:pt x="354" y="41"/>
                  </a:lnTo>
                  <a:lnTo>
                    <a:pt x="352" y="41"/>
                  </a:lnTo>
                  <a:lnTo>
                    <a:pt x="350" y="41"/>
                  </a:lnTo>
                  <a:lnTo>
                    <a:pt x="346" y="41"/>
                  </a:lnTo>
                  <a:lnTo>
                    <a:pt x="339" y="41"/>
                  </a:lnTo>
                  <a:lnTo>
                    <a:pt x="335" y="42"/>
                  </a:lnTo>
                  <a:lnTo>
                    <a:pt x="327" y="53"/>
                  </a:lnTo>
                  <a:lnTo>
                    <a:pt x="320" y="64"/>
                  </a:lnTo>
                  <a:lnTo>
                    <a:pt x="317" y="68"/>
                  </a:lnTo>
                  <a:lnTo>
                    <a:pt x="315" y="73"/>
                  </a:lnTo>
                  <a:lnTo>
                    <a:pt x="309" y="76"/>
                  </a:lnTo>
                  <a:lnTo>
                    <a:pt x="305" y="78"/>
                  </a:lnTo>
                  <a:lnTo>
                    <a:pt x="297" y="81"/>
                  </a:lnTo>
                  <a:lnTo>
                    <a:pt x="291" y="87"/>
                  </a:lnTo>
                  <a:lnTo>
                    <a:pt x="285" y="92"/>
                  </a:lnTo>
                  <a:lnTo>
                    <a:pt x="276" y="103"/>
                  </a:lnTo>
                  <a:lnTo>
                    <a:pt x="274" y="104"/>
                  </a:lnTo>
                  <a:lnTo>
                    <a:pt x="273" y="104"/>
                  </a:lnTo>
                  <a:lnTo>
                    <a:pt x="270" y="108"/>
                  </a:lnTo>
                  <a:lnTo>
                    <a:pt x="269" y="112"/>
                  </a:lnTo>
                  <a:lnTo>
                    <a:pt x="268" y="113"/>
                  </a:lnTo>
                  <a:lnTo>
                    <a:pt x="268" y="115"/>
                  </a:lnTo>
                  <a:lnTo>
                    <a:pt x="266" y="118"/>
                  </a:lnTo>
                  <a:lnTo>
                    <a:pt x="264" y="120"/>
                  </a:lnTo>
                  <a:lnTo>
                    <a:pt x="261" y="122"/>
                  </a:lnTo>
                  <a:lnTo>
                    <a:pt x="262" y="122"/>
                  </a:lnTo>
                  <a:lnTo>
                    <a:pt x="258" y="123"/>
                  </a:lnTo>
                  <a:lnTo>
                    <a:pt x="257" y="123"/>
                  </a:lnTo>
                  <a:lnTo>
                    <a:pt x="256" y="124"/>
                  </a:lnTo>
                  <a:lnTo>
                    <a:pt x="251" y="124"/>
                  </a:lnTo>
                  <a:lnTo>
                    <a:pt x="247" y="126"/>
                  </a:lnTo>
                  <a:lnTo>
                    <a:pt x="243" y="127"/>
                  </a:lnTo>
                  <a:lnTo>
                    <a:pt x="239" y="130"/>
                  </a:lnTo>
                  <a:lnTo>
                    <a:pt x="235" y="134"/>
                  </a:lnTo>
                  <a:lnTo>
                    <a:pt x="230" y="142"/>
                  </a:lnTo>
                  <a:lnTo>
                    <a:pt x="223" y="148"/>
                  </a:lnTo>
                  <a:lnTo>
                    <a:pt x="221" y="151"/>
                  </a:lnTo>
                  <a:lnTo>
                    <a:pt x="218" y="153"/>
                  </a:lnTo>
                  <a:lnTo>
                    <a:pt x="215" y="154"/>
                  </a:lnTo>
                  <a:lnTo>
                    <a:pt x="211" y="154"/>
                  </a:lnTo>
                  <a:lnTo>
                    <a:pt x="207" y="153"/>
                  </a:lnTo>
                  <a:lnTo>
                    <a:pt x="204" y="154"/>
                  </a:lnTo>
                  <a:lnTo>
                    <a:pt x="200" y="158"/>
                  </a:lnTo>
                  <a:lnTo>
                    <a:pt x="196" y="163"/>
                  </a:lnTo>
                  <a:lnTo>
                    <a:pt x="195" y="165"/>
                  </a:lnTo>
                  <a:lnTo>
                    <a:pt x="192" y="170"/>
                  </a:lnTo>
                  <a:lnTo>
                    <a:pt x="191" y="178"/>
                  </a:lnTo>
                  <a:lnTo>
                    <a:pt x="190" y="185"/>
                  </a:lnTo>
                  <a:lnTo>
                    <a:pt x="190" y="193"/>
                  </a:lnTo>
                  <a:lnTo>
                    <a:pt x="190" y="197"/>
                  </a:lnTo>
                  <a:lnTo>
                    <a:pt x="190" y="198"/>
                  </a:lnTo>
                  <a:lnTo>
                    <a:pt x="188" y="198"/>
                  </a:lnTo>
                  <a:lnTo>
                    <a:pt x="187" y="200"/>
                  </a:lnTo>
                  <a:lnTo>
                    <a:pt x="150" y="220"/>
                  </a:lnTo>
                  <a:lnTo>
                    <a:pt x="144" y="223"/>
                  </a:lnTo>
                  <a:lnTo>
                    <a:pt x="137" y="228"/>
                  </a:lnTo>
                  <a:lnTo>
                    <a:pt x="136" y="228"/>
                  </a:lnTo>
                  <a:lnTo>
                    <a:pt x="134" y="229"/>
                  </a:lnTo>
                  <a:lnTo>
                    <a:pt x="133" y="231"/>
                  </a:lnTo>
                  <a:lnTo>
                    <a:pt x="128" y="232"/>
                  </a:lnTo>
                  <a:lnTo>
                    <a:pt x="124" y="233"/>
                  </a:lnTo>
                  <a:lnTo>
                    <a:pt x="114" y="233"/>
                  </a:lnTo>
                  <a:lnTo>
                    <a:pt x="105" y="231"/>
                  </a:lnTo>
                  <a:lnTo>
                    <a:pt x="97" y="229"/>
                  </a:lnTo>
                  <a:lnTo>
                    <a:pt x="87" y="229"/>
                  </a:lnTo>
                  <a:lnTo>
                    <a:pt x="83" y="231"/>
                  </a:lnTo>
                  <a:lnTo>
                    <a:pt x="80" y="233"/>
                  </a:lnTo>
                  <a:lnTo>
                    <a:pt x="78" y="237"/>
                  </a:lnTo>
                  <a:lnTo>
                    <a:pt x="75" y="243"/>
                  </a:lnTo>
                  <a:lnTo>
                    <a:pt x="75" y="249"/>
                  </a:lnTo>
                  <a:lnTo>
                    <a:pt x="74" y="259"/>
                  </a:lnTo>
                  <a:lnTo>
                    <a:pt x="72" y="259"/>
                  </a:lnTo>
                  <a:lnTo>
                    <a:pt x="70" y="260"/>
                  </a:lnTo>
                  <a:lnTo>
                    <a:pt x="66" y="260"/>
                  </a:lnTo>
                  <a:lnTo>
                    <a:pt x="63" y="262"/>
                  </a:lnTo>
                  <a:lnTo>
                    <a:pt x="60" y="262"/>
                  </a:lnTo>
                  <a:lnTo>
                    <a:pt x="62" y="262"/>
                  </a:lnTo>
                  <a:lnTo>
                    <a:pt x="55" y="263"/>
                  </a:lnTo>
                  <a:lnTo>
                    <a:pt x="48" y="266"/>
                  </a:lnTo>
                  <a:lnTo>
                    <a:pt x="45" y="267"/>
                  </a:lnTo>
                  <a:lnTo>
                    <a:pt x="43" y="267"/>
                  </a:lnTo>
                  <a:lnTo>
                    <a:pt x="43" y="268"/>
                  </a:lnTo>
                  <a:lnTo>
                    <a:pt x="39" y="271"/>
                  </a:lnTo>
                  <a:lnTo>
                    <a:pt x="32" y="279"/>
                  </a:lnTo>
                  <a:lnTo>
                    <a:pt x="25" y="283"/>
                  </a:lnTo>
                  <a:lnTo>
                    <a:pt x="25" y="284"/>
                  </a:lnTo>
                  <a:lnTo>
                    <a:pt x="20" y="289"/>
                  </a:lnTo>
                  <a:lnTo>
                    <a:pt x="10" y="298"/>
                  </a:lnTo>
                  <a:lnTo>
                    <a:pt x="1" y="307"/>
                  </a:lnTo>
                  <a:lnTo>
                    <a:pt x="0" y="311"/>
                  </a:lnTo>
                  <a:lnTo>
                    <a:pt x="1" y="332"/>
                  </a:lnTo>
                  <a:lnTo>
                    <a:pt x="1" y="333"/>
                  </a:lnTo>
                  <a:lnTo>
                    <a:pt x="2" y="336"/>
                  </a:lnTo>
                  <a:lnTo>
                    <a:pt x="2" y="337"/>
                  </a:lnTo>
                  <a:lnTo>
                    <a:pt x="5" y="346"/>
                  </a:lnTo>
                  <a:lnTo>
                    <a:pt x="6" y="359"/>
                  </a:lnTo>
                  <a:lnTo>
                    <a:pt x="6" y="383"/>
                  </a:lnTo>
                  <a:lnTo>
                    <a:pt x="6" y="391"/>
                  </a:lnTo>
                  <a:lnTo>
                    <a:pt x="8" y="400"/>
                  </a:lnTo>
                  <a:lnTo>
                    <a:pt x="8" y="408"/>
                  </a:lnTo>
                  <a:lnTo>
                    <a:pt x="9" y="418"/>
                  </a:lnTo>
                  <a:lnTo>
                    <a:pt x="12" y="426"/>
                  </a:lnTo>
                  <a:lnTo>
                    <a:pt x="14" y="433"/>
                  </a:lnTo>
                  <a:lnTo>
                    <a:pt x="16" y="441"/>
                  </a:lnTo>
                  <a:lnTo>
                    <a:pt x="17" y="446"/>
                  </a:lnTo>
                  <a:lnTo>
                    <a:pt x="17" y="451"/>
                  </a:lnTo>
                  <a:lnTo>
                    <a:pt x="19" y="458"/>
                  </a:lnTo>
                  <a:lnTo>
                    <a:pt x="19" y="461"/>
                  </a:lnTo>
                  <a:lnTo>
                    <a:pt x="20" y="462"/>
                  </a:lnTo>
                  <a:lnTo>
                    <a:pt x="21" y="464"/>
                  </a:lnTo>
                  <a:lnTo>
                    <a:pt x="23" y="462"/>
                  </a:lnTo>
                  <a:lnTo>
                    <a:pt x="24" y="461"/>
                  </a:lnTo>
                  <a:lnTo>
                    <a:pt x="24" y="458"/>
                  </a:lnTo>
                  <a:lnTo>
                    <a:pt x="23" y="450"/>
                  </a:lnTo>
                  <a:lnTo>
                    <a:pt x="21" y="446"/>
                  </a:lnTo>
                  <a:lnTo>
                    <a:pt x="21" y="439"/>
                  </a:lnTo>
                  <a:lnTo>
                    <a:pt x="19" y="431"/>
                  </a:lnTo>
                  <a:lnTo>
                    <a:pt x="16" y="423"/>
                  </a:lnTo>
                  <a:lnTo>
                    <a:pt x="14" y="416"/>
                  </a:lnTo>
                  <a:lnTo>
                    <a:pt x="13" y="408"/>
                  </a:lnTo>
                  <a:lnTo>
                    <a:pt x="13" y="399"/>
                  </a:lnTo>
                  <a:lnTo>
                    <a:pt x="12" y="388"/>
                  </a:lnTo>
                  <a:lnTo>
                    <a:pt x="12" y="383"/>
                  </a:lnTo>
                  <a:lnTo>
                    <a:pt x="12" y="375"/>
                  </a:lnTo>
                  <a:lnTo>
                    <a:pt x="10" y="354"/>
                  </a:lnTo>
                  <a:lnTo>
                    <a:pt x="8" y="336"/>
                  </a:lnTo>
                  <a:lnTo>
                    <a:pt x="6" y="332"/>
                  </a:lnTo>
                  <a:lnTo>
                    <a:pt x="6" y="330"/>
                  </a:lnTo>
                  <a:lnTo>
                    <a:pt x="5" y="311"/>
                  </a:lnTo>
                  <a:lnTo>
                    <a:pt x="14" y="302"/>
                  </a:lnTo>
                  <a:lnTo>
                    <a:pt x="24" y="293"/>
                  </a:lnTo>
                  <a:lnTo>
                    <a:pt x="25" y="290"/>
                  </a:lnTo>
                  <a:lnTo>
                    <a:pt x="28" y="287"/>
                  </a:lnTo>
                  <a:lnTo>
                    <a:pt x="36" y="282"/>
                  </a:lnTo>
                  <a:lnTo>
                    <a:pt x="43" y="275"/>
                  </a:lnTo>
                  <a:lnTo>
                    <a:pt x="45" y="272"/>
                  </a:lnTo>
                  <a:lnTo>
                    <a:pt x="47" y="271"/>
                  </a:lnTo>
                  <a:lnTo>
                    <a:pt x="49" y="271"/>
                  </a:lnTo>
                  <a:lnTo>
                    <a:pt x="58" y="268"/>
                  </a:lnTo>
                  <a:lnTo>
                    <a:pt x="62" y="267"/>
                  </a:lnTo>
                  <a:lnTo>
                    <a:pt x="64" y="267"/>
                  </a:lnTo>
                  <a:lnTo>
                    <a:pt x="67" y="266"/>
                  </a:lnTo>
                  <a:lnTo>
                    <a:pt x="71" y="264"/>
                  </a:lnTo>
                  <a:lnTo>
                    <a:pt x="75" y="263"/>
                  </a:lnTo>
                  <a:lnTo>
                    <a:pt x="76" y="263"/>
                  </a:lnTo>
                  <a:lnTo>
                    <a:pt x="78" y="260"/>
                  </a:lnTo>
                  <a:lnTo>
                    <a:pt x="79" y="255"/>
                  </a:lnTo>
                  <a:lnTo>
                    <a:pt x="80" y="249"/>
                  </a:lnTo>
                  <a:lnTo>
                    <a:pt x="80" y="244"/>
                  </a:lnTo>
                  <a:lnTo>
                    <a:pt x="82" y="240"/>
                  </a:lnTo>
                  <a:lnTo>
                    <a:pt x="84" y="237"/>
                  </a:lnTo>
                  <a:lnTo>
                    <a:pt x="89" y="235"/>
                  </a:lnTo>
                  <a:lnTo>
                    <a:pt x="97" y="235"/>
                  </a:lnTo>
                  <a:lnTo>
                    <a:pt x="103" y="236"/>
                  </a:lnTo>
                  <a:lnTo>
                    <a:pt x="113" y="239"/>
                  </a:lnTo>
                  <a:lnTo>
                    <a:pt x="124" y="239"/>
                  </a:lnTo>
                  <a:lnTo>
                    <a:pt x="129" y="237"/>
                  </a:lnTo>
                  <a:lnTo>
                    <a:pt x="134" y="236"/>
                  </a:lnTo>
                  <a:lnTo>
                    <a:pt x="136" y="235"/>
                  </a:lnTo>
                  <a:lnTo>
                    <a:pt x="137" y="233"/>
                  </a:lnTo>
                  <a:lnTo>
                    <a:pt x="138" y="232"/>
                  </a:lnTo>
                  <a:lnTo>
                    <a:pt x="148" y="228"/>
                  </a:lnTo>
                  <a:lnTo>
                    <a:pt x="153" y="224"/>
                  </a:lnTo>
                  <a:lnTo>
                    <a:pt x="190" y="205"/>
                  </a:lnTo>
                  <a:lnTo>
                    <a:pt x="192" y="202"/>
                  </a:lnTo>
                  <a:lnTo>
                    <a:pt x="192" y="201"/>
                  </a:lnTo>
                  <a:lnTo>
                    <a:pt x="195" y="197"/>
                  </a:lnTo>
                  <a:lnTo>
                    <a:pt x="195" y="193"/>
                  </a:lnTo>
                  <a:lnTo>
                    <a:pt x="196" y="179"/>
                  </a:lnTo>
                  <a:lnTo>
                    <a:pt x="198" y="173"/>
                  </a:lnTo>
                  <a:lnTo>
                    <a:pt x="200" y="167"/>
                  </a:lnTo>
                  <a:lnTo>
                    <a:pt x="202" y="166"/>
                  </a:lnTo>
                  <a:lnTo>
                    <a:pt x="204" y="161"/>
                  </a:lnTo>
                  <a:lnTo>
                    <a:pt x="207" y="159"/>
                  </a:lnTo>
                  <a:lnTo>
                    <a:pt x="210" y="159"/>
                  </a:lnTo>
                  <a:lnTo>
                    <a:pt x="215" y="159"/>
                  </a:lnTo>
                  <a:lnTo>
                    <a:pt x="221" y="158"/>
                  </a:lnTo>
                  <a:lnTo>
                    <a:pt x="225" y="155"/>
                  </a:lnTo>
                  <a:lnTo>
                    <a:pt x="229" y="151"/>
                  </a:lnTo>
                  <a:lnTo>
                    <a:pt x="234" y="144"/>
                  </a:lnTo>
                  <a:lnTo>
                    <a:pt x="239" y="136"/>
                  </a:lnTo>
                  <a:lnTo>
                    <a:pt x="245" y="132"/>
                  </a:lnTo>
                  <a:lnTo>
                    <a:pt x="249" y="131"/>
                  </a:lnTo>
                  <a:lnTo>
                    <a:pt x="251" y="130"/>
                  </a:lnTo>
                  <a:lnTo>
                    <a:pt x="258" y="128"/>
                  </a:lnTo>
                  <a:lnTo>
                    <a:pt x="261" y="127"/>
                  </a:lnTo>
                  <a:lnTo>
                    <a:pt x="262" y="127"/>
                  </a:lnTo>
                  <a:lnTo>
                    <a:pt x="266" y="124"/>
                  </a:lnTo>
                  <a:lnTo>
                    <a:pt x="270" y="120"/>
                  </a:lnTo>
                  <a:lnTo>
                    <a:pt x="272" y="118"/>
                  </a:lnTo>
                  <a:lnTo>
                    <a:pt x="273" y="116"/>
                  </a:lnTo>
                  <a:lnTo>
                    <a:pt x="273" y="115"/>
                  </a:lnTo>
                  <a:lnTo>
                    <a:pt x="274" y="112"/>
                  </a:lnTo>
                  <a:lnTo>
                    <a:pt x="277" y="109"/>
                  </a:lnTo>
                  <a:lnTo>
                    <a:pt x="278" y="107"/>
                  </a:lnTo>
                  <a:lnTo>
                    <a:pt x="280" y="107"/>
                  </a:lnTo>
                  <a:lnTo>
                    <a:pt x="289" y="96"/>
                  </a:lnTo>
                  <a:lnTo>
                    <a:pt x="295" y="91"/>
                  </a:lnTo>
                  <a:lnTo>
                    <a:pt x="300" y="87"/>
                  </a:lnTo>
                  <a:lnTo>
                    <a:pt x="307" y="82"/>
                  </a:lnTo>
                  <a:lnTo>
                    <a:pt x="313" y="80"/>
                  </a:lnTo>
                  <a:lnTo>
                    <a:pt x="317" y="76"/>
                  </a:lnTo>
                  <a:lnTo>
                    <a:pt x="322" y="72"/>
                  </a:lnTo>
                  <a:lnTo>
                    <a:pt x="324" y="65"/>
                  </a:lnTo>
                  <a:lnTo>
                    <a:pt x="331" y="56"/>
                  </a:lnTo>
                  <a:lnTo>
                    <a:pt x="339" y="47"/>
                  </a:lnTo>
                  <a:lnTo>
                    <a:pt x="346" y="46"/>
                  </a:lnTo>
                  <a:lnTo>
                    <a:pt x="350" y="46"/>
                  </a:lnTo>
                  <a:lnTo>
                    <a:pt x="354" y="46"/>
                  </a:lnTo>
                  <a:lnTo>
                    <a:pt x="358" y="45"/>
                  </a:lnTo>
                  <a:lnTo>
                    <a:pt x="362" y="41"/>
                  </a:lnTo>
                  <a:lnTo>
                    <a:pt x="367" y="31"/>
                  </a:lnTo>
                  <a:lnTo>
                    <a:pt x="374" y="22"/>
                  </a:lnTo>
                  <a:lnTo>
                    <a:pt x="381" y="12"/>
                  </a:lnTo>
                  <a:lnTo>
                    <a:pt x="386" y="3"/>
                  </a:lnTo>
                  <a:lnTo>
                    <a:pt x="386" y="0"/>
                  </a:lnTo>
                  <a:lnTo>
                    <a:pt x="383" y="0"/>
                  </a:lnTo>
                  <a:lnTo>
                    <a:pt x="379" y="0"/>
                  </a:lnTo>
                  <a:close/>
                  <a:moveTo>
                    <a:pt x="268" y="113"/>
                  </a:moveTo>
                  <a:lnTo>
                    <a:pt x="268" y="113"/>
                  </a:lnTo>
                  <a:lnTo>
                    <a:pt x="268" y="115"/>
                  </a:lnTo>
                  <a:lnTo>
                    <a:pt x="268" y="113"/>
                  </a:lnTo>
                  <a:close/>
                  <a:moveTo>
                    <a:pt x="354" y="46"/>
                  </a:moveTo>
                  <a:lnTo>
                    <a:pt x="354" y="46"/>
                  </a:lnTo>
                  <a:lnTo>
                    <a:pt x="355" y="45"/>
                  </a:lnTo>
                  <a:lnTo>
                    <a:pt x="354" y="46"/>
                  </a:lnTo>
                  <a:close/>
                  <a:moveTo>
                    <a:pt x="276" y="103"/>
                  </a:moveTo>
                  <a:lnTo>
                    <a:pt x="276" y="103"/>
                  </a:lnTo>
                  <a:close/>
                  <a:moveTo>
                    <a:pt x="229" y="151"/>
                  </a:moveTo>
                  <a:lnTo>
                    <a:pt x="229" y="151"/>
                  </a:lnTo>
                  <a:close/>
                  <a:moveTo>
                    <a:pt x="200" y="158"/>
                  </a:moveTo>
                  <a:lnTo>
                    <a:pt x="200" y="158"/>
                  </a:lnTo>
                  <a:close/>
                  <a:moveTo>
                    <a:pt x="23" y="450"/>
                  </a:moveTo>
                  <a:lnTo>
                    <a:pt x="23" y="45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2492911" y="5936565"/>
              <a:ext cx="11830" cy="10285"/>
            </a:xfrm>
            <a:custGeom>
              <a:avLst/>
              <a:gdLst>
                <a:gd name="T0" fmla="*/ 0 w 5"/>
                <a:gd name="T1" fmla="*/ 2147483647 h 5"/>
                <a:gd name="T2" fmla="*/ 0 w 5"/>
                <a:gd name="T3" fmla="*/ 2147483647 h 5"/>
                <a:gd name="T4" fmla="*/ 0 w 5"/>
                <a:gd name="T5" fmla="*/ 2147483647 h 5"/>
                <a:gd name="T6" fmla="*/ 2147483647 w 5"/>
                <a:gd name="T7" fmla="*/ 2147483647 h 5"/>
                <a:gd name="T8" fmla="*/ 2147483647 w 5"/>
                <a:gd name="T9" fmla="*/ 2147483647 h 5"/>
                <a:gd name="T10" fmla="*/ 2147483647 w 5"/>
                <a:gd name="T11" fmla="*/ 2147483647 h 5"/>
                <a:gd name="T12" fmla="*/ 2147483647 w 5"/>
                <a:gd name="T13" fmla="*/ 2147483647 h 5"/>
                <a:gd name="T14" fmla="*/ 2147483647 w 5"/>
                <a:gd name="T15" fmla="*/ 2147483647 h 5"/>
                <a:gd name="T16" fmla="*/ 2147483647 w 5"/>
                <a:gd name="T17" fmla="*/ 2147483647 h 5"/>
                <a:gd name="T18" fmla="*/ 2147483647 w 5"/>
                <a:gd name="T19" fmla="*/ 2147483647 h 5"/>
                <a:gd name="T20" fmla="*/ 2147483647 w 5"/>
                <a:gd name="T21" fmla="*/ 0 h 5"/>
                <a:gd name="T22" fmla="*/ 2147483647 w 5"/>
                <a:gd name="T23" fmla="*/ 0 h 5"/>
                <a:gd name="T24" fmla="*/ 2147483647 w 5"/>
                <a:gd name="T25" fmla="*/ 0 h 5"/>
                <a:gd name="T26" fmla="*/ 2147483647 w 5"/>
                <a:gd name="T27" fmla="*/ 0 h 5"/>
                <a:gd name="T28" fmla="*/ 0 w 5"/>
                <a:gd name="T29" fmla="*/ 2147483647 h 5"/>
                <a:gd name="T30" fmla="*/ 0 w 5"/>
                <a:gd name="T31" fmla="*/ 2147483647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"/>
                <a:gd name="T49" fmla="*/ 0 h 5"/>
                <a:gd name="T50" fmla="*/ 5 w 5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" h="5">
                  <a:moveTo>
                    <a:pt x="0" y="3"/>
                  </a:moveTo>
                  <a:lnTo>
                    <a:pt x="0" y="3"/>
                  </a:lnTo>
                  <a:lnTo>
                    <a:pt x="1" y="5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2492911" y="5936565"/>
              <a:ext cx="11830" cy="10285"/>
            </a:xfrm>
            <a:custGeom>
              <a:avLst/>
              <a:gdLst>
                <a:gd name="T0" fmla="*/ 0 w 5"/>
                <a:gd name="T1" fmla="*/ 2147483647 h 5"/>
                <a:gd name="T2" fmla="*/ 0 w 5"/>
                <a:gd name="T3" fmla="*/ 2147483647 h 5"/>
                <a:gd name="T4" fmla="*/ 0 w 5"/>
                <a:gd name="T5" fmla="*/ 2147483647 h 5"/>
                <a:gd name="T6" fmla="*/ 2147483647 w 5"/>
                <a:gd name="T7" fmla="*/ 2147483647 h 5"/>
                <a:gd name="T8" fmla="*/ 2147483647 w 5"/>
                <a:gd name="T9" fmla="*/ 2147483647 h 5"/>
                <a:gd name="T10" fmla="*/ 2147483647 w 5"/>
                <a:gd name="T11" fmla="*/ 2147483647 h 5"/>
                <a:gd name="T12" fmla="*/ 2147483647 w 5"/>
                <a:gd name="T13" fmla="*/ 2147483647 h 5"/>
                <a:gd name="T14" fmla="*/ 2147483647 w 5"/>
                <a:gd name="T15" fmla="*/ 2147483647 h 5"/>
                <a:gd name="T16" fmla="*/ 2147483647 w 5"/>
                <a:gd name="T17" fmla="*/ 2147483647 h 5"/>
                <a:gd name="T18" fmla="*/ 2147483647 w 5"/>
                <a:gd name="T19" fmla="*/ 2147483647 h 5"/>
                <a:gd name="T20" fmla="*/ 2147483647 w 5"/>
                <a:gd name="T21" fmla="*/ 0 h 5"/>
                <a:gd name="T22" fmla="*/ 2147483647 w 5"/>
                <a:gd name="T23" fmla="*/ 0 h 5"/>
                <a:gd name="T24" fmla="*/ 2147483647 w 5"/>
                <a:gd name="T25" fmla="*/ 0 h 5"/>
                <a:gd name="T26" fmla="*/ 2147483647 w 5"/>
                <a:gd name="T27" fmla="*/ 0 h 5"/>
                <a:gd name="T28" fmla="*/ 0 w 5"/>
                <a:gd name="T29" fmla="*/ 2147483647 h 5"/>
                <a:gd name="T30" fmla="*/ 0 w 5"/>
                <a:gd name="T31" fmla="*/ 2147483647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"/>
                <a:gd name="T49" fmla="*/ 0 h 5"/>
                <a:gd name="T50" fmla="*/ 5 w 5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" h="5">
                  <a:moveTo>
                    <a:pt x="0" y="3"/>
                  </a:moveTo>
                  <a:lnTo>
                    <a:pt x="0" y="3"/>
                  </a:lnTo>
                  <a:lnTo>
                    <a:pt x="1" y="5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3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2492911" y="5929708"/>
              <a:ext cx="11830" cy="15429"/>
            </a:xfrm>
            <a:custGeom>
              <a:avLst/>
              <a:gdLst>
                <a:gd name="T0" fmla="*/ 0 w 5"/>
                <a:gd name="T1" fmla="*/ 2147483647 h 7"/>
                <a:gd name="T2" fmla="*/ 0 w 5"/>
                <a:gd name="T3" fmla="*/ 2147483647 h 7"/>
                <a:gd name="T4" fmla="*/ 0 w 5"/>
                <a:gd name="T5" fmla="*/ 2147483647 h 7"/>
                <a:gd name="T6" fmla="*/ 2147483647 w 5"/>
                <a:gd name="T7" fmla="*/ 2147483647 h 7"/>
                <a:gd name="T8" fmla="*/ 2147483647 w 5"/>
                <a:gd name="T9" fmla="*/ 2147483647 h 7"/>
                <a:gd name="T10" fmla="*/ 2147483647 w 5"/>
                <a:gd name="T11" fmla="*/ 2147483647 h 7"/>
                <a:gd name="T12" fmla="*/ 2147483647 w 5"/>
                <a:gd name="T13" fmla="*/ 2147483647 h 7"/>
                <a:gd name="T14" fmla="*/ 2147483647 w 5"/>
                <a:gd name="T15" fmla="*/ 2147483647 h 7"/>
                <a:gd name="T16" fmla="*/ 2147483647 w 5"/>
                <a:gd name="T17" fmla="*/ 2147483647 h 7"/>
                <a:gd name="T18" fmla="*/ 2147483647 w 5"/>
                <a:gd name="T19" fmla="*/ 2147483647 h 7"/>
                <a:gd name="T20" fmla="*/ 2147483647 w 5"/>
                <a:gd name="T21" fmla="*/ 2147483647 h 7"/>
                <a:gd name="T22" fmla="*/ 2147483647 w 5"/>
                <a:gd name="T23" fmla="*/ 0 h 7"/>
                <a:gd name="T24" fmla="*/ 2147483647 w 5"/>
                <a:gd name="T25" fmla="*/ 0 h 7"/>
                <a:gd name="T26" fmla="*/ 2147483647 w 5"/>
                <a:gd name="T27" fmla="*/ 2147483647 h 7"/>
                <a:gd name="T28" fmla="*/ 0 w 5"/>
                <a:gd name="T29" fmla="*/ 2147483647 h 7"/>
                <a:gd name="T30" fmla="*/ 0 w 5"/>
                <a:gd name="T31" fmla="*/ 2147483647 h 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"/>
                <a:gd name="T49" fmla="*/ 0 h 7"/>
                <a:gd name="T50" fmla="*/ 5 w 5"/>
                <a:gd name="T51" fmla="*/ 7 h 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" h="7">
                  <a:moveTo>
                    <a:pt x="0" y="3"/>
                  </a:moveTo>
                  <a:lnTo>
                    <a:pt x="0" y="4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5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2492911" y="5929708"/>
              <a:ext cx="11830" cy="15429"/>
            </a:xfrm>
            <a:custGeom>
              <a:avLst/>
              <a:gdLst>
                <a:gd name="T0" fmla="*/ 0 w 5"/>
                <a:gd name="T1" fmla="*/ 2147483647 h 7"/>
                <a:gd name="T2" fmla="*/ 0 w 5"/>
                <a:gd name="T3" fmla="*/ 2147483647 h 7"/>
                <a:gd name="T4" fmla="*/ 0 w 5"/>
                <a:gd name="T5" fmla="*/ 2147483647 h 7"/>
                <a:gd name="T6" fmla="*/ 2147483647 w 5"/>
                <a:gd name="T7" fmla="*/ 2147483647 h 7"/>
                <a:gd name="T8" fmla="*/ 2147483647 w 5"/>
                <a:gd name="T9" fmla="*/ 2147483647 h 7"/>
                <a:gd name="T10" fmla="*/ 2147483647 w 5"/>
                <a:gd name="T11" fmla="*/ 2147483647 h 7"/>
                <a:gd name="T12" fmla="*/ 2147483647 w 5"/>
                <a:gd name="T13" fmla="*/ 2147483647 h 7"/>
                <a:gd name="T14" fmla="*/ 2147483647 w 5"/>
                <a:gd name="T15" fmla="*/ 2147483647 h 7"/>
                <a:gd name="T16" fmla="*/ 2147483647 w 5"/>
                <a:gd name="T17" fmla="*/ 2147483647 h 7"/>
                <a:gd name="T18" fmla="*/ 2147483647 w 5"/>
                <a:gd name="T19" fmla="*/ 2147483647 h 7"/>
                <a:gd name="T20" fmla="*/ 2147483647 w 5"/>
                <a:gd name="T21" fmla="*/ 2147483647 h 7"/>
                <a:gd name="T22" fmla="*/ 2147483647 w 5"/>
                <a:gd name="T23" fmla="*/ 0 h 7"/>
                <a:gd name="T24" fmla="*/ 2147483647 w 5"/>
                <a:gd name="T25" fmla="*/ 0 h 7"/>
                <a:gd name="T26" fmla="*/ 2147483647 w 5"/>
                <a:gd name="T27" fmla="*/ 2147483647 h 7"/>
                <a:gd name="T28" fmla="*/ 0 w 5"/>
                <a:gd name="T29" fmla="*/ 2147483647 h 7"/>
                <a:gd name="T30" fmla="*/ 0 w 5"/>
                <a:gd name="T31" fmla="*/ 2147483647 h 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"/>
                <a:gd name="T49" fmla="*/ 0 h 7"/>
                <a:gd name="T50" fmla="*/ 5 w 5"/>
                <a:gd name="T51" fmla="*/ 7 h 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" h="7">
                  <a:moveTo>
                    <a:pt x="0" y="3"/>
                  </a:moveTo>
                  <a:lnTo>
                    <a:pt x="0" y="4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7"/>
                  </a:lnTo>
                  <a:lnTo>
                    <a:pt x="5" y="4"/>
                  </a:lnTo>
                  <a:lnTo>
                    <a:pt x="5" y="3"/>
                  </a:lnTo>
                  <a:lnTo>
                    <a:pt x="4" y="2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1917184" y="5936565"/>
              <a:ext cx="587558" cy="985691"/>
            </a:xfrm>
            <a:custGeom>
              <a:avLst/>
              <a:gdLst>
                <a:gd name="T0" fmla="*/ 2147483647 w 271"/>
                <a:gd name="T1" fmla="*/ 2147483647 h 451"/>
                <a:gd name="T2" fmla="*/ 2147483647 w 271"/>
                <a:gd name="T3" fmla="*/ 2147483647 h 451"/>
                <a:gd name="T4" fmla="*/ 2147483647 w 271"/>
                <a:gd name="T5" fmla="*/ 2147483647 h 451"/>
                <a:gd name="T6" fmla="*/ 2147483647 w 271"/>
                <a:gd name="T7" fmla="*/ 2147483647 h 451"/>
                <a:gd name="T8" fmla="*/ 2147483647 w 271"/>
                <a:gd name="T9" fmla="*/ 2147483647 h 451"/>
                <a:gd name="T10" fmla="*/ 2147483647 w 271"/>
                <a:gd name="T11" fmla="*/ 2147483647 h 451"/>
                <a:gd name="T12" fmla="*/ 2147483647 w 271"/>
                <a:gd name="T13" fmla="*/ 2147483647 h 451"/>
                <a:gd name="T14" fmla="*/ 2147483647 w 271"/>
                <a:gd name="T15" fmla="*/ 2147483647 h 451"/>
                <a:gd name="T16" fmla="*/ 2147483647 w 271"/>
                <a:gd name="T17" fmla="*/ 2147483647 h 451"/>
                <a:gd name="T18" fmla="*/ 2147483647 w 271"/>
                <a:gd name="T19" fmla="*/ 2147483647 h 451"/>
                <a:gd name="T20" fmla="*/ 2147483647 w 271"/>
                <a:gd name="T21" fmla="*/ 2147483647 h 451"/>
                <a:gd name="T22" fmla="*/ 2147483647 w 271"/>
                <a:gd name="T23" fmla="*/ 2147483647 h 451"/>
                <a:gd name="T24" fmla="*/ 2147483647 w 271"/>
                <a:gd name="T25" fmla="*/ 2147483647 h 451"/>
                <a:gd name="T26" fmla="*/ 2147483647 w 271"/>
                <a:gd name="T27" fmla="*/ 2147483647 h 451"/>
                <a:gd name="T28" fmla="*/ 2147483647 w 271"/>
                <a:gd name="T29" fmla="*/ 2147483647 h 451"/>
                <a:gd name="T30" fmla="*/ 2147483647 w 271"/>
                <a:gd name="T31" fmla="*/ 2147483647 h 451"/>
                <a:gd name="T32" fmla="*/ 2147483647 w 271"/>
                <a:gd name="T33" fmla="*/ 2147483647 h 451"/>
                <a:gd name="T34" fmla="*/ 2147483647 w 271"/>
                <a:gd name="T35" fmla="*/ 2147483647 h 451"/>
                <a:gd name="T36" fmla="*/ 2147483647 w 271"/>
                <a:gd name="T37" fmla="*/ 2147483647 h 451"/>
                <a:gd name="T38" fmla="*/ 2147483647 w 271"/>
                <a:gd name="T39" fmla="*/ 2147483647 h 451"/>
                <a:gd name="T40" fmla="*/ 2147483647 w 271"/>
                <a:gd name="T41" fmla="*/ 2147483647 h 451"/>
                <a:gd name="T42" fmla="*/ 2147483647 w 271"/>
                <a:gd name="T43" fmla="*/ 2147483647 h 451"/>
                <a:gd name="T44" fmla="*/ 2147483647 w 271"/>
                <a:gd name="T45" fmla="*/ 2147483647 h 451"/>
                <a:gd name="T46" fmla="*/ 2147483647 w 271"/>
                <a:gd name="T47" fmla="*/ 2147483647 h 451"/>
                <a:gd name="T48" fmla="*/ 2147483647 w 271"/>
                <a:gd name="T49" fmla="*/ 2147483647 h 451"/>
                <a:gd name="T50" fmla="*/ 2147483647 w 271"/>
                <a:gd name="T51" fmla="*/ 2147483647 h 451"/>
                <a:gd name="T52" fmla="*/ 2147483647 w 271"/>
                <a:gd name="T53" fmla="*/ 2147483647 h 451"/>
                <a:gd name="T54" fmla="*/ 2147483647 w 271"/>
                <a:gd name="T55" fmla="*/ 2147483647 h 451"/>
                <a:gd name="T56" fmla="*/ 2147483647 w 271"/>
                <a:gd name="T57" fmla="*/ 2147483647 h 451"/>
                <a:gd name="T58" fmla="*/ 2147483647 w 271"/>
                <a:gd name="T59" fmla="*/ 2147483647 h 451"/>
                <a:gd name="T60" fmla="*/ 2147483647 w 271"/>
                <a:gd name="T61" fmla="*/ 2147483647 h 451"/>
                <a:gd name="T62" fmla="*/ 2147483647 w 271"/>
                <a:gd name="T63" fmla="*/ 2147483647 h 451"/>
                <a:gd name="T64" fmla="*/ 2147483647 w 271"/>
                <a:gd name="T65" fmla="*/ 2147483647 h 451"/>
                <a:gd name="T66" fmla="*/ 2147483647 w 271"/>
                <a:gd name="T67" fmla="*/ 2147483647 h 451"/>
                <a:gd name="T68" fmla="*/ 2147483647 w 271"/>
                <a:gd name="T69" fmla="*/ 2147483647 h 451"/>
                <a:gd name="T70" fmla="*/ 2147483647 w 271"/>
                <a:gd name="T71" fmla="*/ 2147483647 h 451"/>
                <a:gd name="T72" fmla="*/ 2147483647 w 271"/>
                <a:gd name="T73" fmla="*/ 2147483647 h 451"/>
                <a:gd name="T74" fmla="*/ 2147483647 w 271"/>
                <a:gd name="T75" fmla="*/ 2147483647 h 451"/>
                <a:gd name="T76" fmla="*/ 2147483647 w 271"/>
                <a:gd name="T77" fmla="*/ 2147483647 h 451"/>
                <a:gd name="T78" fmla="*/ 2147483647 w 271"/>
                <a:gd name="T79" fmla="*/ 2147483647 h 451"/>
                <a:gd name="T80" fmla="*/ 2147483647 w 271"/>
                <a:gd name="T81" fmla="*/ 2147483647 h 451"/>
                <a:gd name="T82" fmla="*/ 2147483647 w 271"/>
                <a:gd name="T83" fmla="*/ 2147483647 h 451"/>
                <a:gd name="T84" fmla="*/ 2147483647 w 271"/>
                <a:gd name="T85" fmla="*/ 2147483647 h 451"/>
                <a:gd name="T86" fmla="*/ 2147483647 w 271"/>
                <a:gd name="T87" fmla="*/ 2147483647 h 451"/>
                <a:gd name="T88" fmla="*/ 2147483647 w 271"/>
                <a:gd name="T89" fmla="*/ 2147483647 h 451"/>
                <a:gd name="T90" fmla="*/ 2147483647 w 271"/>
                <a:gd name="T91" fmla="*/ 2147483647 h 451"/>
                <a:gd name="T92" fmla="*/ 2147483647 w 271"/>
                <a:gd name="T93" fmla="*/ 2147483647 h 451"/>
                <a:gd name="T94" fmla="*/ 2147483647 w 271"/>
                <a:gd name="T95" fmla="*/ 2147483647 h 451"/>
                <a:gd name="T96" fmla="*/ 2147483647 w 271"/>
                <a:gd name="T97" fmla="*/ 2147483647 h 451"/>
                <a:gd name="T98" fmla="*/ 2147483647 w 271"/>
                <a:gd name="T99" fmla="*/ 2147483647 h 451"/>
                <a:gd name="T100" fmla="*/ 2147483647 w 271"/>
                <a:gd name="T101" fmla="*/ 2147483647 h 451"/>
                <a:gd name="T102" fmla="*/ 2147483647 w 271"/>
                <a:gd name="T103" fmla="*/ 2147483647 h 451"/>
                <a:gd name="T104" fmla="*/ 2147483647 w 271"/>
                <a:gd name="T105" fmla="*/ 2147483647 h 451"/>
                <a:gd name="T106" fmla="*/ 2147483647 w 271"/>
                <a:gd name="T107" fmla="*/ 2147483647 h 4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71"/>
                <a:gd name="T163" fmla="*/ 0 h 451"/>
                <a:gd name="T164" fmla="*/ 271 w 271"/>
                <a:gd name="T165" fmla="*/ 451 h 45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71" h="451">
                  <a:moveTo>
                    <a:pt x="268" y="0"/>
                  </a:moveTo>
                  <a:lnTo>
                    <a:pt x="268" y="0"/>
                  </a:lnTo>
                  <a:lnTo>
                    <a:pt x="266" y="1"/>
                  </a:lnTo>
                  <a:lnTo>
                    <a:pt x="266" y="4"/>
                  </a:lnTo>
                  <a:lnTo>
                    <a:pt x="266" y="9"/>
                  </a:lnTo>
                  <a:lnTo>
                    <a:pt x="264" y="15"/>
                  </a:lnTo>
                  <a:lnTo>
                    <a:pt x="264" y="16"/>
                  </a:lnTo>
                  <a:lnTo>
                    <a:pt x="263" y="20"/>
                  </a:lnTo>
                  <a:lnTo>
                    <a:pt x="263" y="35"/>
                  </a:lnTo>
                  <a:lnTo>
                    <a:pt x="264" y="50"/>
                  </a:lnTo>
                  <a:lnTo>
                    <a:pt x="264" y="51"/>
                  </a:lnTo>
                  <a:lnTo>
                    <a:pt x="266" y="62"/>
                  </a:lnTo>
                  <a:lnTo>
                    <a:pt x="264" y="69"/>
                  </a:lnTo>
                  <a:lnTo>
                    <a:pt x="260" y="73"/>
                  </a:lnTo>
                  <a:lnTo>
                    <a:pt x="259" y="74"/>
                  </a:lnTo>
                  <a:lnTo>
                    <a:pt x="255" y="78"/>
                  </a:lnTo>
                  <a:lnTo>
                    <a:pt x="249" y="83"/>
                  </a:lnTo>
                  <a:lnTo>
                    <a:pt x="247" y="87"/>
                  </a:lnTo>
                  <a:lnTo>
                    <a:pt x="243" y="93"/>
                  </a:lnTo>
                  <a:lnTo>
                    <a:pt x="243" y="91"/>
                  </a:lnTo>
                  <a:lnTo>
                    <a:pt x="239" y="97"/>
                  </a:lnTo>
                  <a:lnTo>
                    <a:pt x="228" y="108"/>
                  </a:lnTo>
                  <a:lnTo>
                    <a:pt x="220" y="118"/>
                  </a:lnTo>
                  <a:lnTo>
                    <a:pt x="216" y="125"/>
                  </a:lnTo>
                  <a:lnTo>
                    <a:pt x="214" y="135"/>
                  </a:lnTo>
                  <a:lnTo>
                    <a:pt x="214" y="139"/>
                  </a:lnTo>
                  <a:lnTo>
                    <a:pt x="214" y="141"/>
                  </a:lnTo>
                  <a:lnTo>
                    <a:pt x="214" y="143"/>
                  </a:lnTo>
                  <a:lnTo>
                    <a:pt x="213" y="178"/>
                  </a:lnTo>
                  <a:lnTo>
                    <a:pt x="213" y="186"/>
                  </a:lnTo>
                  <a:lnTo>
                    <a:pt x="213" y="201"/>
                  </a:lnTo>
                  <a:lnTo>
                    <a:pt x="214" y="214"/>
                  </a:lnTo>
                  <a:lnTo>
                    <a:pt x="214" y="223"/>
                  </a:lnTo>
                  <a:lnTo>
                    <a:pt x="214" y="242"/>
                  </a:lnTo>
                  <a:lnTo>
                    <a:pt x="213" y="260"/>
                  </a:lnTo>
                  <a:lnTo>
                    <a:pt x="210" y="261"/>
                  </a:lnTo>
                  <a:lnTo>
                    <a:pt x="205" y="265"/>
                  </a:lnTo>
                  <a:lnTo>
                    <a:pt x="198" y="268"/>
                  </a:lnTo>
                  <a:lnTo>
                    <a:pt x="191" y="269"/>
                  </a:lnTo>
                  <a:lnTo>
                    <a:pt x="185" y="271"/>
                  </a:lnTo>
                  <a:lnTo>
                    <a:pt x="183" y="271"/>
                  </a:lnTo>
                  <a:lnTo>
                    <a:pt x="181" y="271"/>
                  </a:lnTo>
                  <a:lnTo>
                    <a:pt x="173" y="272"/>
                  </a:lnTo>
                  <a:lnTo>
                    <a:pt x="167" y="275"/>
                  </a:lnTo>
                  <a:lnTo>
                    <a:pt x="165" y="276"/>
                  </a:lnTo>
                  <a:lnTo>
                    <a:pt x="162" y="279"/>
                  </a:lnTo>
                  <a:lnTo>
                    <a:pt x="154" y="291"/>
                  </a:lnTo>
                  <a:lnTo>
                    <a:pt x="146" y="303"/>
                  </a:lnTo>
                  <a:lnTo>
                    <a:pt x="143" y="311"/>
                  </a:lnTo>
                  <a:lnTo>
                    <a:pt x="142" y="319"/>
                  </a:lnTo>
                  <a:lnTo>
                    <a:pt x="142" y="322"/>
                  </a:lnTo>
                  <a:lnTo>
                    <a:pt x="140" y="341"/>
                  </a:lnTo>
                  <a:lnTo>
                    <a:pt x="139" y="345"/>
                  </a:lnTo>
                  <a:lnTo>
                    <a:pt x="129" y="357"/>
                  </a:lnTo>
                  <a:lnTo>
                    <a:pt x="129" y="358"/>
                  </a:lnTo>
                  <a:lnTo>
                    <a:pt x="127" y="359"/>
                  </a:lnTo>
                  <a:lnTo>
                    <a:pt x="125" y="361"/>
                  </a:lnTo>
                  <a:lnTo>
                    <a:pt x="119" y="363"/>
                  </a:lnTo>
                  <a:lnTo>
                    <a:pt x="113" y="367"/>
                  </a:lnTo>
                  <a:lnTo>
                    <a:pt x="105" y="372"/>
                  </a:lnTo>
                  <a:lnTo>
                    <a:pt x="86" y="381"/>
                  </a:lnTo>
                  <a:lnTo>
                    <a:pt x="82" y="382"/>
                  </a:lnTo>
                  <a:lnTo>
                    <a:pt x="81" y="388"/>
                  </a:lnTo>
                  <a:lnTo>
                    <a:pt x="81" y="389"/>
                  </a:lnTo>
                  <a:lnTo>
                    <a:pt x="81" y="393"/>
                  </a:lnTo>
                  <a:lnTo>
                    <a:pt x="81" y="398"/>
                  </a:lnTo>
                  <a:lnTo>
                    <a:pt x="78" y="404"/>
                  </a:lnTo>
                  <a:lnTo>
                    <a:pt x="80" y="402"/>
                  </a:lnTo>
                  <a:lnTo>
                    <a:pt x="78" y="405"/>
                  </a:lnTo>
                  <a:lnTo>
                    <a:pt x="77" y="405"/>
                  </a:lnTo>
                  <a:lnTo>
                    <a:pt x="77" y="407"/>
                  </a:lnTo>
                  <a:lnTo>
                    <a:pt x="76" y="408"/>
                  </a:lnTo>
                  <a:lnTo>
                    <a:pt x="74" y="409"/>
                  </a:lnTo>
                  <a:lnTo>
                    <a:pt x="58" y="424"/>
                  </a:lnTo>
                  <a:lnTo>
                    <a:pt x="59" y="424"/>
                  </a:lnTo>
                  <a:lnTo>
                    <a:pt x="57" y="425"/>
                  </a:lnTo>
                  <a:lnTo>
                    <a:pt x="55" y="427"/>
                  </a:lnTo>
                  <a:lnTo>
                    <a:pt x="55" y="428"/>
                  </a:lnTo>
                  <a:lnTo>
                    <a:pt x="53" y="432"/>
                  </a:lnTo>
                  <a:lnTo>
                    <a:pt x="49" y="433"/>
                  </a:lnTo>
                  <a:lnTo>
                    <a:pt x="47" y="435"/>
                  </a:lnTo>
                  <a:lnTo>
                    <a:pt x="46" y="436"/>
                  </a:lnTo>
                  <a:lnTo>
                    <a:pt x="45" y="436"/>
                  </a:lnTo>
                  <a:lnTo>
                    <a:pt x="42" y="439"/>
                  </a:lnTo>
                  <a:lnTo>
                    <a:pt x="33" y="442"/>
                  </a:lnTo>
                  <a:lnTo>
                    <a:pt x="23" y="443"/>
                  </a:lnTo>
                  <a:lnTo>
                    <a:pt x="15" y="443"/>
                  </a:lnTo>
                  <a:lnTo>
                    <a:pt x="8" y="444"/>
                  </a:lnTo>
                  <a:lnTo>
                    <a:pt x="2" y="446"/>
                  </a:lnTo>
                  <a:lnTo>
                    <a:pt x="0" y="447"/>
                  </a:lnTo>
                  <a:lnTo>
                    <a:pt x="0" y="450"/>
                  </a:lnTo>
                  <a:lnTo>
                    <a:pt x="2" y="451"/>
                  </a:lnTo>
                  <a:lnTo>
                    <a:pt x="3" y="451"/>
                  </a:lnTo>
                  <a:lnTo>
                    <a:pt x="10" y="450"/>
                  </a:lnTo>
                  <a:lnTo>
                    <a:pt x="16" y="448"/>
                  </a:lnTo>
                  <a:lnTo>
                    <a:pt x="23" y="448"/>
                  </a:lnTo>
                  <a:lnTo>
                    <a:pt x="34" y="447"/>
                  </a:lnTo>
                  <a:lnTo>
                    <a:pt x="43" y="443"/>
                  </a:lnTo>
                  <a:lnTo>
                    <a:pt x="49" y="440"/>
                  </a:lnTo>
                  <a:lnTo>
                    <a:pt x="51" y="439"/>
                  </a:lnTo>
                  <a:lnTo>
                    <a:pt x="55" y="436"/>
                  </a:lnTo>
                  <a:lnTo>
                    <a:pt x="59" y="431"/>
                  </a:lnTo>
                  <a:lnTo>
                    <a:pt x="61" y="429"/>
                  </a:lnTo>
                  <a:lnTo>
                    <a:pt x="61" y="428"/>
                  </a:lnTo>
                  <a:lnTo>
                    <a:pt x="62" y="428"/>
                  </a:lnTo>
                  <a:lnTo>
                    <a:pt x="78" y="413"/>
                  </a:lnTo>
                  <a:lnTo>
                    <a:pt x="77" y="413"/>
                  </a:lnTo>
                  <a:lnTo>
                    <a:pt x="81" y="411"/>
                  </a:lnTo>
                  <a:lnTo>
                    <a:pt x="82" y="409"/>
                  </a:lnTo>
                  <a:lnTo>
                    <a:pt x="81" y="409"/>
                  </a:lnTo>
                  <a:lnTo>
                    <a:pt x="82" y="408"/>
                  </a:lnTo>
                  <a:lnTo>
                    <a:pt x="84" y="407"/>
                  </a:lnTo>
                  <a:lnTo>
                    <a:pt x="86" y="398"/>
                  </a:lnTo>
                  <a:lnTo>
                    <a:pt x="86" y="389"/>
                  </a:lnTo>
                  <a:lnTo>
                    <a:pt x="86" y="386"/>
                  </a:lnTo>
                  <a:lnTo>
                    <a:pt x="89" y="385"/>
                  </a:lnTo>
                  <a:lnTo>
                    <a:pt x="107" y="376"/>
                  </a:lnTo>
                  <a:lnTo>
                    <a:pt x="116" y="372"/>
                  </a:lnTo>
                  <a:lnTo>
                    <a:pt x="121" y="369"/>
                  </a:lnTo>
                  <a:lnTo>
                    <a:pt x="128" y="365"/>
                  </a:lnTo>
                  <a:lnTo>
                    <a:pt x="131" y="363"/>
                  </a:lnTo>
                  <a:lnTo>
                    <a:pt x="134" y="361"/>
                  </a:lnTo>
                  <a:lnTo>
                    <a:pt x="144" y="347"/>
                  </a:lnTo>
                  <a:lnTo>
                    <a:pt x="146" y="345"/>
                  </a:lnTo>
                  <a:lnTo>
                    <a:pt x="146" y="342"/>
                  </a:lnTo>
                  <a:lnTo>
                    <a:pt x="147" y="331"/>
                  </a:lnTo>
                  <a:lnTo>
                    <a:pt x="147" y="320"/>
                  </a:lnTo>
                  <a:lnTo>
                    <a:pt x="148" y="314"/>
                  </a:lnTo>
                  <a:lnTo>
                    <a:pt x="151" y="304"/>
                  </a:lnTo>
                  <a:lnTo>
                    <a:pt x="158" y="293"/>
                  </a:lnTo>
                  <a:lnTo>
                    <a:pt x="166" y="283"/>
                  </a:lnTo>
                  <a:lnTo>
                    <a:pt x="169" y="280"/>
                  </a:lnTo>
                  <a:lnTo>
                    <a:pt x="174" y="277"/>
                  </a:lnTo>
                  <a:lnTo>
                    <a:pt x="181" y="276"/>
                  </a:lnTo>
                  <a:lnTo>
                    <a:pt x="186" y="276"/>
                  </a:lnTo>
                  <a:lnTo>
                    <a:pt x="185" y="276"/>
                  </a:lnTo>
                  <a:lnTo>
                    <a:pt x="193" y="275"/>
                  </a:lnTo>
                  <a:lnTo>
                    <a:pt x="200" y="273"/>
                  </a:lnTo>
                  <a:lnTo>
                    <a:pt x="206" y="271"/>
                  </a:lnTo>
                  <a:lnTo>
                    <a:pt x="213" y="266"/>
                  </a:lnTo>
                  <a:lnTo>
                    <a:pt x="216" y="264"/>
                  </a:lnTo>
                  <a:lnTo>
                    <a:pt x="217" y="261"/>
                  </a:lnTo>
                  <a:lnTo>
                    <a:pt x="218" y="260"/>
                  </a:lnTo>
                  <a:lnTo>
                    <a:pt x="220" y="244"/>
                  </a:lnTo>
                  <a:lnTo>
                    <a:pt x="220" y="223"/>
                  </a:lnTo>
                  <a:lnTo>
                    <a:pt x="220" y="213"/>
                  </a:lnTo>
                  <a:lnTo>
                    <a:pt x="218" y="195"/>
                  </a:lnTo>
                  <a:lnTo>
                    <a:pt x="218" y="178"/>
                  </a:lnTo>
                  <a:lnTo>
                    <a:pt x="220" y="144"/>
                  </a:lnTo>
                  <a:lnTo>
                    <a:pt x="220" y="143"/>
                  </a:lnTo>
                  <a:lnTo>
                    <a:pt x="220" y="139"/>
                  </a:lnTo>
                  <a:lnTo>
                    <a:pt x="220" y="135"/>
                  </a:lnTo>
                  <a:lnTo>
                    <a:pt x="220" y="128"/>
                  </a:lnTo>
                  <a:lnTo>
                    <a:pt x="224" y="121"/>
                  </a:lnTo>
                  <a:lnTo>
                    <a:pt x="232" y="110"/>
                  </a:lnTo>
                  <a:lnTo>
                    <a:pt x="243" y="101"/>
                  </a:lnTo>
                  <a:lnTo>
                    <a:pt x="247" y="94"/>
                  </a:lnTo>
                  <a:lnTo>
                    <a:pt x="248" y="94"/>
                  </a:lnTo>
                  <a:lnTo>
                    <a:pt x="249" y="91"/>
                  </a:lnTo>
                  <a:lnTo>
                    <a:pt x="253" y="87"/>
                  </a:lnTo>
                  <a:lnTo>
                    <a:pt x="259" y="82"/>
                  </a:lnTo>
                  <a:lnTo>
                    <a:pt x="263" y="78"/>
                  </a:lnTo>
                  <a:lnTo>
                    <a:pt x="267" y="74"/>
                  </a:lnTo>
                  <a:lnTo>
                    <a:pt x="270" y="71"/>
                  </a:lnTo>
                  <a:lnTo>
                    <a:pt x="271" y="67"/>
                  </a:lnTo>
                  <a:lnTo>
                    <a:pt x="271" y="62"/>
                  </a:lnTo>
                  <a:lnTo>
                    <a:pt x="270" y="51"/>
                  </a:lnTo>
                  <a:lnTo>
                    <a:pt x="270" y="50"/>
                  </a:lnTo>
                  <a:lnTo>
                    <a:pt x="268" y="35"/>
                  </a:lnTo>
                  <a:lnTo>
                    <a:pt x="268" y="20"/>
                  </a:lnTo>
                  <a:lnTo>
                    <a:pt x="270" y="17"/>
                  </a:lnTo>
                  <a:lnTo>
                    <a:pt x="270" y="16"/>
                  </a:lnTo>
                  <a:lnTo>
                    <a:pt x="271" y="9"/>
                  </a:lnTo>
                  <a:lnTo>
                    <a:pt x="271" y="3"/>
                  </a:lnTo>
                  <a:lnTo>
                    <a:pt x="270" y="1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1526793" y="6063419"/>
              <a:ext cx="394334" cy="860551"/>
            </a:xfrm>
            <a:custGeom>
              <a:avLst/>
              <a:gdLst>
                <a:gd name="T0" fmla="*/ 0 w 182"/>
                <a:gd name="T1" fmla="*/ 2147483647 h 394"/>
                <a:gd name="T2" fmla="*/ 2147483647 w 182"/>
                <a:gd name="T3" fmla="*/ 2147483647 h 394"/>
                <a:gd name="T4" fmla="*/ 2147483647 w 182"/>
                <a:gd name="T5" fmla="*/ 2147483647 h 394"/>
                <a:gd name="T6" fmla="*/ 2147483647 w 182"/>
                <a:gd name="T7" fmla="*/ 2147483647 h 394"/>
                <a:gd name="T8" fmla="*/ 2147483647 w 182"/>
                <a:gd name="T9" fmla="*/ 2147483647 h 394"/>
                <a:gd name="T10" fmla="*/ 2147483647 w 182"/>
                <a:gd name="T11" fmla="*/ 2147483647 h 394"/>
                <a:gd name="T12" fmla="*/ 2147483647 w 182"/>
                <a:gd name="T13" fmla="*/ 2147483647 h 394"/>
                <a:gd name="T14" fmla="*/ 2147483647 w 182"/>
                <a:gd name="T15" fmla="*/ 2147483647 h 394"/>
                <a:gd name="T16" fmla="*/ 2147483647 w 182"/>
                <a:gd name="T17" fmla="*/ 2147483647 h 394"/>
                <a:gd name="T18" fmla="*/ 2147483647 w 182"/>
                <a:gd name="T19" fmla="*/ 2147483647 h 394"/>
                <a:gd name="T20" fmla="*/ 2147483647 w 182"/>
                <a:gd name="T21" fmla="*/ 2147483647 h 394"/>
                <a:gd name="T22" fmla="*/ 2147483647 w 182"/>
                <a:gd name="T23" fmla="*/ 2147483647 h 394"/>
                <a:gd name="T24" fmla="*/ 2147483647 w 182"/>
                <a:gd name="T25" fmla="*/ 2147483647 h 394"/>
                <a:gd name="T26" fmla="*/ 2147483647 w 182"/>
                <a:gd name="T27" fmla="*/ 2147483647 h 394"/>
                <a:gd name="T28" fmla="*/ 2147483647 w 182"/>
                <a:gd name="T29" fmla="*/ 2147483647 h 394"/>
                <a:gd name="T30" fmla="*/ 2147483647 w 182"/>
                <a:gd name="T31" fmla="*/ 2147483647 h 394"/>
                <a:gd name="T32" fmla="*/ 2147483647 w 182"/>
                <a:gd name="T33" fmla="*/ 2147483647 h 394"/>
                <a:gd name="T34" fmla="*/ 2147483647 w 182"/>
                <a:gd name="T35" fmla="*/ 2147483647 h 394"/>
                <a:gd name="T36" fmla="*/ 2147483647 w 182"/>
                <a:gd name="T37" fmla="*/ 2147483647 h 394"/>
                <a:gd name="T38" fmla="*/ 2147483647 w 182"/>
                <a:gd name="T39" fmla="*/ 2147483647 h 394"/>
                <a:gd name="T40" fmla="*/ 2147483647 w 182"/>
                <a:gd name="T41" fmla="*/ 2147483647 h 394"/>
                <a:gd name="T42" fmla="*/ 2147483647 w 182"/>
                <a:gd name="T43" fmla="*/ 2147483647 h 394"/>
                <a:gd name="T44" fmla="*/ 2147483647 w 182"/>
                <a:gd name="T45" fmla="*/ 2147483647 h 394"/>
                <a:gd name="T46" fmla="*/ 2147483647 w 182"/>
                <a:gd name="T47" fmla="*/ 2147483647 h 394"/>
                <a:gd name="T48" fmla="*/ 2147483647 w 182"/>
                <a:gd name="T49" fmla="*/ 2147483647 h 394"/>
                <a:gd name="T50" fmla="*/ 2147483647 w 182"/>
                <a:gd name="T51" fmla="*/ 2147483647 h 394"/>
                <a:gd name="T52" fmla="*/ 2147483647 w 182"/>
                <a:gd name="T53" fmla="*/ 2147483647 h 394"/>
                <a:gd name="T54" fmla="*/ 2147483647 w 182"/>
                <a:gd name="T55" fmla="*/ 2147483647 h 394"/>
                <a:gd name="T56" fmla="*/ 2147483647 w 182"/>
                <a:gd name="T57" fmla="*/ 2147483647 h 394"/>
                <a:gd name="T58" fmla="*/ 2147483647 w 182"/>
                <a:gd name="T59" fmla="*/ 2147483647 h 394"/>
                <a:gd name="T60" fmla="*/ 2147483647 w 182"/>
                <a:gd name="T61" fmla="*/ 2147483647 h 394"/>
                <a:gd name="T62" fmla="*/ 2147483647 w 182"/>
                <a:gd name="T63" fmla="*/ 2147483647 h 394"/>
                <a:gd name="T64" fmla="*/ 2147483647 w 182"/>
                <a:gd name="T65" fmla="*/ 2147483647 h 394"/>
                <a:gd name="T66" fmla="*/ 2147483647 w 182"/>
                <a:gd name="T67" fmla="*/ 2147483647 h 394"/>
                <a:gd name="T68" fmla="*/ 2147483647 w 182"/>
                <a:gd name="T69" fmla="*/ 2147483647 h 394"/>
                <a:gd name="T70" fmla="*/ 2147483647 w 182"/>
                <a:gd name="T71" fmla="*/ 2147483647 h 394"/>
                <a:gd name="T72" fmla="*/ 2147483647 w 182"/>
                <a:gd name="T73" fmla="*/ 2147483647 h 394"/>
                <a:gd name="T74" fmla="*/ 2147483647 w 182"/>
                <a:gd name="T75" fmla="*/ 2147483647 h 394"/>
                <a:gd name="T76" fmla="*/ 2147483647 w 182"/>
                <a:gd name="T77" fmla="*/ 2147483647 h 394"/>
                <a:gd name="T78" fmla="*/ 2147483647 w 182"/>
                <a:gd name="T79" fmla="*/ 2147483647 h 394"/>
                <a:gd name="T80" fmla="*/ 2147483647 w 182"/>
                <a:gd name="T81" fmla="*/ 2147483647 h 394"/>
                <a:gd name="T82" fmla="*/ 2147483647 w 182"/>
                <a:gd name="T83" fmla="*/ 2147483647 h 394"/>
                <a:gd name="T84" fmla="*/ 2147483647 w 182"/>
                <a:gd name="T85" fmla="*/ 2147483647 h 394"/>
                <a:gd name="T86" fmla="*/ 2147483647 w 182"/>
                <a:gd name="T87" fmla="*/ 2147483647 h 394"/>
                <a:gd name="T88" fmla="*/ 2147483647 w 182"/>
                <a:gd name="T89" fmla="*/ 2147483647 h 394"/>
                <a:gd name="T90" fmla="*/ 2147483647 w 182"/>
                <a:gd name="T91" fmla="*/ 2147483647 h 394"/>
                <a:gd name="T92" fmla="*/ 2147483647 w 182"/>
                <a:gd name="T93" fmla="*/ 2147483647 h 394"/>
                <a:gd name="T94" fmla="*/ 2147483647 w 182"/>
                <a:gd name="T95" fmla="*/ 2147483647 h 394"/>
                <a:gd name="T96" fmla="*/ 2147483647 w 182"/>
                <a:gd name="T97" fmla="*/ 2147483647 h 394"/>
                <a:gd name="T98" fmla="*/ 2147483647 w 182"/>
                <a:gd name="T99" fmla="*/ 2147483647 h 394"/>
                <a:gd name="T100" fmla="*/ 2147483647 w 182"/>
                <a:gd name="T101" fmla="*/ 2147483647 h 394"/>
                <a:gd name="T102" fmla="*/ 2147483647 w 182"/>
                <a:gd name="T103" fmla="*/ 2147483647 h 394"/>
                <a:gd name="T104" fmla="*/ 2147483647 w 182"/>
                <a:gd name="T105" fmla="*/ 2147483647 h 394"/>
                <a:gd name="T106" fmla="*/ 2147483647 w 182"/>
                <a:gd name="T107" fmla="*/ 2147483647 h 394"/>
                <a:gd name="T108" fmla="*/ 2147483647 w 182"/>
                <a:gd name="T109" fmla="*/ 2147483647 h 394"/>
                <a:gd name="T110" fmla="*/ 2147483647 w 182"/>
                <a:gd name="T111" fmla="*/ 2147483647 h 394"/>
                <a:gd name="T112" fmla="*/ 2147483647 w 182"/>
                <a:gd name="T113" fmla="*/ 2147483647 h 394"/>
                <a:gd name="T114" fmla="*/ 2147483647 w 182"/>
                <a:gd name="T115" fmla="*/ 2147483647 h 394"/>
                <a:gd name="T116" fmla="*/ 2147483647 w 182"/>
                <a:gd name="T117" fmla="*/ 2147483647 h 394"/>
                <a:gd name="T118" fmla="*/ 2147483647 w 182"/>
                <a:gd name="T119" fmla="*/ 2147483647 h 394"/>
                <a:gd name="T120" fmla="*/ 2147483647 w 182"/>
                <a:gd name="T121" fmla="*/ 2147483647 h 394"/>
                <a:gd name="T122" fmla="*/ 2147483647 w 182"/>
                <a:gd name="T123" fmla="*/ 0 h 39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82"/>
                <a:gd name="T187" fmla="*/ 0 h 394"/>
                <a:gd name="T188" fmla="*/ 182 w 182"/>
                <a:gd name="T189" fmla="*/ 394 h 39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82" h="394">
                  <a:moveTo>
                    <a:pt x="2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21"/>
                  </a:lnTo>
                  <a:lnTo>
                    <a:pt x="2" y="39"/>
                  </a:lnTo>
                  <a:lnTo>
                    <a:pt x="4" y="46"/>
                  </a:lnTo>
                  <a:lnTo>
                    <a:pt x="5" y="48"/>
                  </a:lnTo>
                  <a:lnTo>
                    <a:pt x="6" y="51"/>
                  </a:lnTo>
                  <a:lnTo>
                    <a:pt x="8" y="58"/>
                  </a:lnTo>
                  <a:lnTo>
                    <a:pt x="11" y="63"/>
                  </a:lnTo>
                  <a:lnTo>
                    <a:pt x="12" y="66"/>
                  </a:lnTo>
                  <a:lnTo>
                    <a:pt x="13" y="68"/>
                  </a:lnTo>
                  <a:lnTo>
                    <a:pt x="19" y="78"/>
                  </a:lnTo>
                  <a:lnTo>
                    <a:pt x="20" y="82"/>
                  </a:lnTo>
                  <a:lnTo>
                    <a:pt x="23" y="85"/>
                  </a:lnTo>
                  <a:lnTo>
                    <a:pt x="27" y="90"/>
                  </a:lnTo>
                  <a:lnTo>
                    <a:pt x="39" y="105"/>
                  </a:lnTo>
                  <a:lnTo>
                    <a:pt x="41" y="107"/>
                  </a:lnTo>
                  <a:lnTo>
                    <a:pt x="44" y="110"/>
                  </a:lnTo>
                  <a:lnTo>
                    <a:pt x="46" y="113"/>
                  </a:lnTo>
                  <a:lnTo>
                    <a:pt x="46" y="116"/>
                  </a:lnTo>
                  <a:lnTo>
                    <a:pt x="47" y="118"/>
                  </a:lnTo>
                  <a:lnTo>
                    <a:pt x="48" y="122"/>
                  </a:lnTo>
                  <a:lnTo>
                    <a:pt x="51" y="125"/>
                  </a:lnTo>
                  <a:lnTo>
                    <a:pt x="52" y="126"/>
                  </a:lnTo>
                  <a:lnTo>
                    <a:pt x="62" y="134"/>
                  </a:lnTo>
                  <a:lnTo>
                    <a:pt x="63" y="137"/>
                  </a:lnTo>
                  <a:lnTo>
                    <a:pt x="67" y="145"/>
                  </a:lnTo>
                  <a:lnTo>
                    <a:pt x="70" y="155"/>
                  </a:lnTo>
                  <a:lnTo>
                    <a:pt x="70" y="156"/>
                  </a:lnTo>
                  <a:lnTo>
                    <a:pt x="71" y="160"/>
                  </a:lnTo>
                  <a:lnTo>
                    <a:pt x="77" y="163"/>
                  </a:lnTo>
                  <a:lnTo>
                    <a:pt x="75" y="163"/>
                  </a:lnTo>
                  <a:lnTo>
                    <a:pt x="77" y="163"/>
                  </a:lnTo>
                  <a:lnTo>
                    <a:pt x="77" y="165"/>
                  </a:lnTo>
                  <a:lnTo>
                    <a:pt x="78" y="171"/>
                  </a:lnTo>
                  <a:lnTo>
                    <a:pt x="78" y="172"/>
                  </a:lnTo>
                  <a:lnTo>
                    <a:pt x="81" y="180"/>
                  </a:lnTo>
                  <a:lnTo>
                    <a:pt x="81" y="188"/>
                  </a:lnTo>
                  <a:lnTo>
                    <a:pt x="79" y="206"/>
                  </a:lnTo>
                  <a:lnTo>
                    <a:pt x="79" y="222"/>
                  </a:lnTo>
                  <a:lnTo>
                    <a:pt x="81" y="241"/>
                  </a:lnTo>
                  <a:lnTo>
                    <a:pt x="82" y="246"/>
                  </a:lnTo>
                  <a:lnTo>
                    <a:pt x="82" y="260"/>
                  </a:lnTo>
                  <a:lnTo>
                    <a:pt x="83" y="274"/>
                  </a:lnTo>
                  <a:lnTo>
                    <a:pt x="83" y="276"/>
                  </a:lnTo>
                  <a:lnTo>
                    <a:pt x="85" y="279"/>
                  </a:lnTo>
                  <a:lnTo>
                    <a:pt x="85" y="283"/>
                  </a:lnTo>
                  <a:lnTo>
                    <a:pt x="86" y="284"/>
                  </a:lnTo>
                  <a:lnTo>
                    <a:pt x="85" y="284"/>
                  </a:lnTo>
                  <a:lnTo>
                    <a:pt x="86" y="292"/>
                  </a:lnTo>
                  <a:lnTo>
                    <a:pt x="89" y="300"/>
                  </a:lnTo>
                  <a:lnTo>
                    <a:pt x="93" y="307"/>
                  </a:lnTo>
                  <a:lnTo>
                    <a:pt x="98" y="314"/>
                  </a:lnTo>
                  <a:lnTo>
                    <a:pt x="102" y="318"/>
                  </a:lnTo>
                  <a:lnTo>
                    <a:pt x="112" y="334"/>
                  </a:lnTo>
                  <a:lnTo>
                    <a:pt x="120" y="349"/>
                  </a:lnTo>
                  <a:lnTo>
                    <a:pt x="124" y="354"/>
                  </a:lnTo>
                  <a:lnTo>
                    <a:pt x="129" y="359"/>
                  </a:lnTo>
                  <a:lnTo>
                    <a:pt x="134" y="366"/>
                  </a:lnTo>
                  <a:lnTo>
                    <a:pt x="134" y="367"/>
                  </a:lnTo>
                  <a:lnTo>
                    <a:pt x="137" y="370"/>
                  </a:lnTo>
                  <a:lnTo>
                    <a:pt x="140" y="373"/>
                  </a:lnTo>
                  <a:lnTo>
                    <a:pt x="141" y="374"/>
                  </a:lnTo>
                  <a:lnTo>
                    <a:pt x="148" y="382"/>
                  </a:lnTo>
                  <a:lnTo>
                    <a:pt x="157" y="388"/>
                  </a:lnTo>
                  <a:lnTo>
                    <a:pt x="163" y="390"/>
                  </a:lnTo>
                  <a:lnTo>
                    <a:pt x="171" y="393"/>
                  </a:lnTo>
                  <a:lnTo>
                    <a:pt x="169" y="393"/>
                  </a:lnTo>
                  <a:lnTo>
                    <a:pt x="173" y="394"/>
                  </a:lnTo>
                  <a:lnTo>
                    <a:pt x="179" y="393"/>
                  </a:lnTo>
                  <a:lnTo>
                    <a:pt x="182" y="392"/>
                  </a:lnTo>
                  <a:lnTo>
                    <a:pt x="182" y="389"/>
                  </a:lnTo>
                  <a:lnTo>
                    <a:pt x="180" y="388"/>
                  </a:lnTo>
                  <a:lnTo>
                    <a:pt x="178" y="388"/>
                  </a:lnTo>
                  <a:lnTo>
                    <a:pt x="172" y="389"/>
                  </a:lnTo>
                  <a:lnTo>
                    <a:pt x="165" y="386"/>
                  </a:lnTo>
                  <a:lnTo>
                    <a:pt x="160" y="384"/>
                  </a:lnTo>
                  <a:lnTo>
                    <a:pt x="152" y="378"/>
                  </a:lnTo>
                  <a:lnTo>
                    <a:pt x="145" y="370"/>
                  </a:lnTo>
                  <a:lnTo>
                    <a:pt x="144" y="369"/>
                  </a:lnTo>
                  <a:lnTo>
                    <a:pt x="140" y="366"/>
                  </a:lnTo>
                  <a:lnTo>
                    <a:pt x="140" y="365"/>
                  </a:lnTo>
                  <a:lnTo>
                    <a:pt x="138" y="363"/>
                  </a:lnTo>
                  <a:lnTo>
                    <a:pt x="133" y="355"/>
                  </a:lnTo>
                  <a:lnTo>
                    <a:pt x="126" y="350"/>
                  </a:lnTo>
                  <a:lnTo>
                    <a:pt x="125" y="347"/>
                  </a:lnTo>
                  <a:lnTo>
                    <a:pt x="117" y="331"/>
                  </a:lnTo>
                  <a:lnTo>
                    <a:pt x="106" y="315"/>
                  </a:lnTo>
                  <a:lnTo>
                    <a:pt x="101" y="309"/>
                  </a:lnTo>
                  <a:lnTo>
                    <a:pt x="97" y="304"/>
                  </a:lnTo>
                  <a:lnTo>
                    <a:pt x="94" y="297"/>
                  </a:lnTo>
                  <a:lnTo>
                    <a:pt x="91" y="291"/>
                  </a:lnTo>
                  <a:lnTo>
                    <a:pt x="90" y="284"/>
                  </a:lnTo>
                  <a:lnTo>
                    <a:pt x="89" y="280"/>
                  </a:lnTo>
                  <a:lnTo>
                    <a:pt x="90" y="283"/>
                  </a:lnTo>
                  <a:lnTo>
                    <a:pt x="90" y="277"/>
                  </a:lnTo>
                  <a:lnTo>
                    <a:pt x="89" y="276"/>
                  </a:lnTo>
                  <a:lnTo>
                    <a:pt x="89" y="273"/>
                  </a:lnTo>
                  <a:lnTo>
                    <a:pt x="87" y="260"/>
                  </a:lnTo>
                  <a:lnTo>
                    <a:pt x="87" y="246"/>
                  </a:lnTo>
                  <a:lnTo>
                    <a:pt x="87" y="245"/>
                  </a:lnTo>
                  <a:lnTo>
                    <a:pt x="86" y="241"/>
                  </a:lnTo>
                  <a:lnTo>
                    <a:pt x="85" y="227"/>
                  </a:lnTo>
                  <a:lnTo>
                    <a:pt x="85" y="215"/>
                  </a:lnTo>
                  <a:lnTo>
                    <a:pt x="85" y="206"/>
                  </a:lnTo>
                  <a:lnTo>
                    <a:pt x="86" y="188"/>
                  </a:lnTo>
                  <a:lnTo>
                    <a:pt x="87" y="184"/>
                  </a:lnTo>
                  <a:lnTo>
                    <a:pt x="86" y="178"/>
                  </a:lnTo>
                  <a:lnTo>
                    <a:pt x="85" y="172"/>
                  </a:lnTo>
                  <a:lnTo>
                    <a:pt x="83" y="169"/>
                  </a:lnTo>
                  <a:lnTo>
                    <a:pt x="82" y="165"/>
                  </a:lnTo>
                  <a:lnTo>
                    <a:pt x="81" y="161"/>
                  </a:lnTo>
                  <a:lnTo>
                    <a:pt x="78" y="157"/>
                  </a:lnTo>
                  <a:lnTo>
                    <a:pt x="77" y="157"/>
                  </a:lnTo>
                  <a:lnTo>
                    <a:pt x="75" y="156"/>
                  </a:lnTo>
                  <a:lnTo>
                    <a:pt x="75" y="155"/>
                  </a:lnTo>
                  <a:lnTo>
                    <a:pt x="75" y="153"/>
                  </a:lnTo>
                  <a:lnTo>
                    <a:pt x="72" y="144"/>
                  </a:lnTo>
                  <a:lnTo>
                    <a:pt x="68" y="134"/>
                  </a:lnTo>
                  <a:lnTo>
                    <a:pt x="66" y="132"/>
                  </a:lnTo>
                  <a:lnTo>
                    <a:pt x="60" y="126"/>
                  </a:lnTo>
                  <a:lnTo>
                    <a:pt x="55" y="122"/>
                  </a:lnTo>
                  <a:lnTo>
                    <a:pt x="54" y="121"/>
                  </a:lnTo>
                  <a:lnTo>
                    <a:pt x="52" y="118"/>
                  </a:lnTo>
                  <a:lnTo>
                    <a:pt x="52" y="117"/>
                  </a:lnTo>
                  <a:lnTo>
                    <a:pt x="52" y="116"/>
                  </a:lnTo>
                  <a:lnTo>
                    <a:pt x="51" y="114"/>
                  </a:lnTo>
                  <a:lnTo>
                    <a:pt x="51" y="113"/>
                  </a:lnTo>
                  <a:lnTo>
                    <a:pt x="48" y="107"/>
                  </a:lnTo>
                  <a:lnTo>
                    <a:pt x="44" y="103"/>
                  </a:lnTo>
                  <a:lnTo>
                    <a:pt x="43" y="101"/>
                  </a:lnTo>
                  <a:lnTo>
                    <a:pt x="32" y="87"/>
                  </a:lnTo>
                  <a:lnTo>
                    <a:pt x="27" y="81"/>
                  </a:lnTo>
                  <a:lnTo>
                    <a:pt x="23" y="75"/>
                  </a:lnTo>
                  <a:lnTo>
                    <a:pt x="17" y="66"/>
                  </a:lnTo>
                  <a:lnTo>
                    <a:pt x="16" y="63"/>
                  </a:lnTo>
                  <a:lnTo>
                    <a:pt x="16" y="62"/>
                  </a:lnTo>
                  <a:lnTo>
                    <a:pt x="13" y="55"/>
                  </a:lnTo>
                  <a:lnTo>
                    <a:pt x="12" y="48"/>
                  </a:lnTo>
                  <a:lnTo>
                    <a:pt x="9" y="46"/>
                  </a:lnTo>
                  <a:lnTo>
                    <a:pt x="8" y="43"/>
                  </a:lnTo>
                  <a:lnTo>
                    <a:pt x="8" y="39"/>
                  </a:lnTo>
                  <a:lnTo>
                    <a:pt x="6" y="21"/>
                  </a:lnTo>
                  <a:lnTo>
                    <a:pt x="5" y="2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1905354" y="6911971"/>
              <a:ext cx="15773" cy="10285"/>
            </a:xfrm>
            <a:custGeom>
              <a:avLst/>
              <a:gdLst>
                <a:gd name="T0" fmla="*/ 2147483647 w 7"/>
                <a:gd name="T1" fmla="*/ 2147483647 h 5"/>
                <a:gd name="T2" fmla="*/ 0 w 7"/>
                <a:gd name="T3" fmla="*/ 2147483647 h 5"/>
                <a:gd name="T4" fmla="*/ 0 w 7"/>
                <a:gd name="T5" fmla="*/ 2147483647 h 5"/>
                <a:gd name="T6" fmla="*/ 2147483647 w 7"/>
                <a:gd name="T7" fmla="*/ 2147483647 h 5"/>
                <a:gd name="T8" fmla="*/ 2147483647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2147483647 h 5"/>
                <a:gd name="T26" fmla="*/ 2147483647 w 7"/>
                <a:gd name="T27" fmla="*/ 0 h 5"/>
                <a:gd name="T28" fmla="*/ 2147483647 w 7"/>
                <a:gd name="T29" fmla="*/ 2147483647 h 5"/>
                <a:gd name="T30" fmla="*/ 2147483647 w 7"/>
                <a:gd name="T31" fmla="*/ 2147483647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"/>
                <a:gd name="T49" fmla="*/ 0 h 5"/>
                <a:gd name="T50" fmla="*/ 7 w 7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" h="5">
                  <a:moveTo>
                    <a:pt x="1" y="1"/>
                  </a:moveTo>
                  <a:lnTo>
                    <a:pt x="0" y="2"/>
                  </a:lnTo>
                  <a:lnTo>
                    <a:pt x="3" y="1"/>
                  </a:lnTo>
                  <a:lnTo>
                    <a:pt x="4" y="2"/>
                  </a:lnTo>
                  <a:lnTo>
                    <a:pt x="5" y="4"/>
                  </a:lnTo>
                  <a:lnTo>
                    <a:pt x="4" y="5"/>
                  </a:lnTo>
                  <a:lnTo>
                    <a:pt x="5" y="5"/>
                  </a:lnTo>
                  <a:lnTo>
                    <a:pt x="7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1909297" y="6911971"/>
              <a:ext cx="11830" cy="10285"/>
            </a:xfrm>
            <a:custGeom>
              <a:avLst/>
              <a:gdLst>
                <a:gd name="T0" fmla="*/ 2147483647 w 6"/>
                <a:gd name="T1" fmla="*/ 0 h 5"/>
                <a:gd name="T2" fmla="*/ 0 w 6"/>
                <a:gd name="T3" fmla="*/ 2147483647 h 5"/>
                <a:gd name="T4" fmla="*/ 0 w 6"/>
                <a:gd name="T5" fmla="*/ 2147483647 h 5"/>
                <a:gd name="T6" fmla="*/ 0 w 6"/>
                <a:gd name="T7" fmla="*/ 2147483647 h 5"/>
                <a:gd name="T8" fmla="*/ 0 w 6"/>
                <a:gd name="T9" fmla="*/ 2147483647 h 5"/>
                <a:gd name="T10" fmla="*/ 0 w 6"/>
                <a:gd name="T11" fmla="*/ 2147483647 h 5"/>
                <a:gd name="T12" fmla="*/ 2147483647 w 6"/>
                <a:gd name="T13" fmla="*/ 2147483647 h 5"/>
                <a:gd name="T14" fmla="*/ 2147483647 w 6"/>
                <a:gd name="T15" fmla="*/ 2147483647 h 5"/>
                <a:gd name="T16" fmla="*/ 2147483647 w 6"/>
                <a:gd name="T17" fmla="*/ 2147483647 h 5"/>
                <a:gd name="T18" fmla="*/ 2147483647 w 6"/>
                <a:gd name="T19" fmla="*/ 2147483647 h 5"/>
                <a:gd name="T20" fmla="*/ 2147483647 w 6"/>
                <a:gd name="T21" fmla="*/ 2147483647 h 5"/>
                <a:gd name="T22" fmla="*/ 2147483647 w 6"/>
                <a:gd name="T23" fmla="*/ 0 h 5"/>
                <a:gd name="T24" fmla="*/ 2147483647 w 6"/>
                <a:gd name="T25" fmla="*/ 0 h 5"/>
                <a:gd name="T26" fmla="*/ 2147483647 w 6"/>
                <a:gd name="T27" fmla="*/ 0 h 5"/>
                <a:gd name="T28" fmla="*/ 2147483647 w 6"/>
                <a:gd name="T29" fmla="*/ 0 h 5"/>
                <a:gd name="T30" fmla="*/ 2147483647 w 6"/>
                <a:gd name="T31" fmla="*/ 0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5"/>
                <a:gd name="T50" fmla="*/ 6 w 6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5">
                  <a:moveTo>
                    <a:pt x="2" y="0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1901410" y="6911971"/>
              <a:ext cx="19717" cy="11999"/>
            </a:xfrm>
            <a:custGeom>
              <a:avLst/>
              <a:gdLst>
                <a:gd name="T0" fmla="*/ 2147483647 w 9"/>
                <a:gd name="T1" fmla="*/ 2147483647 h 6"/>
                <a:gd name="T2" fmla="*/ 2147483647 w 9"/>
                <a:gd name="T3" fmla="*/ 2147483647 h 6"/>
                <a:gd name="T4" fmla="*/ 2147483647 w 9"/>
                <a:gd name="T5" fmla="*/ 2147483647 h 6"/>
                <a:gd name="T6" fmla="*/ 0 w 9"/>
                <a:gd name="T7" fmla="*/ 2147483647 h 6"/>
                <a:gd name="T8" fmla="*/ 0 w 9"/>
                <a:gd name="T9" fmla="*/ 2147483647 h 6"/>
                <a:gd name="T10" fmla="*/ 2147483647 w 9"/>
                <a:gd name="T11" fmla="*/ 2147483647 h 6"/>
                <a:gd name="T12" fmla="*/ 2147483647 w 9"/>
                <a:gd name="T13" fmla="*/ 2147483647 h 6"/>
                <a:gd name="T14" fmla="*/ 2147483647 w 9"/>
                <a:gd name="T15" fmla="*/ 2147483647 h 6"/>
                <a:gd name="T16" fmla="*/ 2147483647 w 9"/>
                <a:gd name="T17" fmla="*/ 2147483647 h 6"/>
                <a:gd name="T18" fmla="*/ 2147483647 w 9"/>
                <a:gd name="T19" fmla="*/ 2147483647 h 6"/>
                <a:gd name="T20" fmla="*/ 2147483647 w 9"/>
                <a:gd name="T21" fmla="*/ 2147483647 h 6"/>
                <a:gd name="T22" fmla="*/ 2147483647 w 9"/>
                <a:gd name="T23" fmla="*/ 2147483647 h 6"/>
                <a:gd name="T24" fmla="*/ 2147483647 w 9"/>
                <a:gd name="T25" fmla="*/ 2147483647 h 6"/>
                <a:gd name="T26" fmla="*/ 2147483647 w 9"/>
                <a:gd name="T27" fmla="*/ 2147483647 h 6"/>
                <a:gd name="T28" fmla="*/ 2147483647 w 9"/>
                <a:gd name="T29" fmla="*/ 2147483647 h 6"/>
                <a:gd name="T30" fmla="*/ 2147483647 w 9"/>
                <a:gd name="T31" fmla="*/ 2147483647 h 6"/>
                <a:gd name="T32" fmla="*/ 2147483647 w 9"/>
                <a:gd name="T33" fmla="*/ 0 h 6"/>
                <a:gd name="T34" fmla="*/ 2147483647 w 9"/>
                <a:gd name="T35" fmla="*/ 2147483647 h 6"/>
                <a:gd name="T36" fmla="*/ 2147483647 w 9"/>
                <a:gd name="T37" fmla="*/ 2147483647 h 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9"/>
                <a:gd name="T58" fmla="*/ 0 h 6"/>
                <a:gd name="T59" fmla="*/ 9 w 9"/>
                <a:gd name="T60" fmla="*/ 6 h 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9" h="6">
                  <a:moveTo>
                    <a:pt x="3" y="1"/>
                  </a:moveTo>
                  <a:lnTo>
                    <a:pt x="3" y="1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6" y="5"/>
                  </a:lnTo>
                  <a:lnTo>
                    <a:pt x="7" y="5"/>
                  </a:lnTo>
                  <a:lnTo>
                    <a:pt x="9" y="4"/>
                  </a:lnTo>
                  <a:lnTo>
                    <a:pt x="7" y="1"/>
                  </a:lnTo>
                  <a:lnTo>
                    <a:pt x="6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2" name="Freeform 71"/>
            <p:cNvSpPr>
              <a:spLocks noEditPoints="1"/>
            </p:cNvSpPr>
            <p:nvPr/>
          </p:nvSpPr>
          <p:spPr bwMode="auto">
            <a:xfrm>
              <a:off x="1899438" y="6911971"/>
              <a:ext cx="17746" cy="11999"/>
            </a:xfrm>
            <a:custGeom>
              <a:avLst/>
              <a:gdLst>
                <a:gd name="T0" fmla="*/ 2147483647 w 8"/>
                <a:gd name="T1" fmla="*/ 2147483647 h 6"/>
                <a:gd name="T2" fmla="*/ 2147483647 w 8"/>
                <a:gd name="T3" fmla="*/ 2147483647 h 6"/>
                <a:gd name="T4" fmla="*/ 0 w 8"/>
                <a:gd name="T5" fmla="*/ 2147483647 h 6"/>
                <a:gd name="T6" fmla="*/ 0 w 8"/>
                <a:gd name="T7" fmla="*/ 2147483647 h 6"/>
                <a:gd name="T8" fmla="*/ 0 w 8"/>
                <a:gd name="T9" fmla="*/ 2147483647 h 6"/>
                <a:gd name="T10" fmla="*/ 2147483647 w 8"/>
                <a:gd name="T11" fmla="*/ 2147483647 h 6"/>
                <a:gd name="T12" fmla="*/ 2147483647 w 8"/>
                <a:gd name="T13" fmla="*/ 2147483647 h 6"/>
                <a:gd name="T14" fmla="*/ 2147483647 w 8"/>
                <a:gd name="T15" fmla="*/ 2147483647 h 6"/>
                <a:gd name="T16" fmla="*/ 2147483647 w 8"/>
                <a:gd name="T17" fmla="*/ 2147483647 h 6"/>
                <a:gd name="T18" fmla="*/ 2147483647 w 8"/>
                <a:gd name="T19" fmla="*/ 2147483647 h 6"/>
                <a:gd name="T20" fmla="*/ 2147483647 w 8"/>
                <a:gd name="T21" fmla="*/ 2147483647 h 6"/>
                <a:gd name="T22" fmla="*/ 2147483647 w 8"/>
                <a:gd name="T23" fmla="*/ 2147483647 h 6"/>
                <a:gd name="T24" fmla="*/ 2147483647 w 8"/>
                <a:gd name="T25" fmla="*/ 2147483647 h 6"/>
                <a:gd name="T26" fmla="*/ 2147483647 w 8"/>
                <a:gd name="T27" fmla="*/ 2147483647 h 6"/>
                <a:gd name="T28" fmla="*/ 2147483647 w 8"/>
                <a:gd name="T29" fmla="*/ 2147483647 h 6"/>
                <a:gd name="T30" fmla="*/ 2147483647 w 8"/>
                <a:gd name="T31" fmla="*/ 2147483647 h 6"/>
                <a:gd name="T32" fmla="*/ 2147483647 w 8"/>
                <a:gd name="T33" fmla="*/ 2147483647 h 6"/>
                <a:gd name="T34" fmla="*/ 2147483647 w 8"/>
                <a:gd name="T35" fmla="*/ 2147483647 h 6"/>
                <a:gd name="T36" fmla="*/ 2147483647 w 8"/>
                <a:gd name="T37" fmla="*/ 2147483647 h 6"/>
                <a:gd name="T38" fmla="*/ 2147483647 w 8"/>
                <a:gd name="T39" fmla="*/ 2147483647 h 6"/>
                <a:gd name="T40" fmla="*/ 2147483647 w 8"/>
                <a:gd name="T41" fmla="*/ 0 h 6"/>
                <a:gd name="T42" fmla="*/ 2147483647 w 8"/>
                <a:gd name="T43" fmla="*/ 2147483647 h 6"/>
                <a:gd name="T44" fmla="*/ 2147483647 w 8"/>
                <a:gd name="T45" fmla="*/ 2147483647 h 6"/>
                <a:gd name="T46" fmla="*/ 2147483647 w 8"/>
                <a:gd name="T47" fmla="*/ 2147483647 h 6"/>
                <a:gd name="T48" fmla="*/ 2147483647 w 8"/>
                <a:gd name="T49" fmla="*/ 2147483647 h 6"/>
                <a:gd name="T50" fmla="*/ 2147483647 w 8"/>
                <a:gd name="T51" fmla="*/ 2147483647 h 6"/>
                <a:gd name="T52" fmla="*/ 2147483647 w 8"/>
                <a:gd name="T53" fmla="*/ 2147483647 h 6"/>
                <a:gd name="T54" fmla="*/ 2147483647 w 8"/>
                <a:gd name="T55" fmla="*/ 2147483647 h 6"/>
                <a:gd name="T56" fmla="*/ 2147483647 w 8"/>
                <a:gd name="T57" fmla="*/ 2147483647 h 6"/>
                <a:gd name="T58" fmla="*/ 2147483647 w 8"/>
                <a:gd name="T59" fmla="*/ 2147483647 h 6"/>
                <a:gd name="T60" fmla="*/ 2147483647 w 8"/>
                <a:gd name="T61" fmla="*/ 2147483647 h 6"/>
                <a:gd name="T62" fmla="*/ 2147483647 w 8"/>
                <a:gd name="T63" fmla="*/ 2147483647 h 6"/>
                <a:gd name="T64" fmla="*/ 2147483647 w 8"/>
                <a:gd name="T65" fmla="*/ 2147483647 h 6"/>
                <a:gd name="T66" fmla="*/ 2147483647 w 8"/>
                <a:gd name="T67" fmla="*/ 2147483647 h 6"/>
                <a:gd name="T68" fmla="*/ 2147483647 w 8"/>
                <a:gd name="T69" fmla="*/ 2147483647 h 6"/>
                <a:gd name="T70" fmla="*/ 2147483647 w 8"/>
                <a:gd name="T71" fmla="*/ 2147483647 h 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"/>
                <a:gd name="T109" fmla="*/ 0 h 6"/>
                <a:gd name="T110" fmla="*/ 8 w 8"/>
                <a:gd name="T111" fmla="*/ 6 h 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" h="6">
                  <a:moveTo>
                    <a:pt x="1" y="1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7" y="5"/>
                  </a:lnTo>
                  <a:lnTo>
                    <a:pt x="8" y="5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1" y="1"/>
                  </a:lnTo>
                  <a:close/>
                  <a:moveTo>
                    <a:pt x="4" y="4"/>
                  </a:moveTo>
                  <a:lnTo>
                    <a:pt x="4" y="4"/>
                  </a:lnTo>
                  <a:lnTo>
                    <a:pt x="4" y="2"/>
                  </a:lnTo>
                  <a:lnTo>
                    <a:pt x="4" y="1"/>
                  </a:lnTo>
                  <a:lnTo>
                    <a:pt x="6" y="4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3" name="Freeform 72"/>
            <p:cNvSpPr>
              <a:spLocks noEditPoints="1"/>
            </p:cNvSpPr>
            <p:nvPr/>
          </p:nvSpPr>
          <p:spPr bwMode="auto">
            <a:xfrm>
              <a:off x="4442893" y="2880068"/>
              <a:ext cx="991751" cy="538273"/>
            </a:xfrm>
            <a:custGeom>
              <a:avLst/>
              <a:gdLst>
                <a:gd name="T0" fmla="*/ 2147483647 w 458"/>
                <a:gd name="T1" fmla="*/ 2147483647 h 246"/>
                <a:gd name="T2" fmla="*/ 2147483647 w 458"/>
                <a:gd name="T3" fmla="*/ 2147483647 h 246"/>
                <a:gd name="T4" fmla="*/ 2147483647 w 458"/>
                <a:gd name="T5" fmla="*/ 2147483647 h 246"/>
                <a:gd name="T6" fmla="*/ 2147483647 w 458"/>
                <a:gd name="T7" fmla="*/ 2147483647 h 246"/>
                <a:gd name="T8" fmla="*/ 2147483647 w 458"/>
                <a:gd name="T9" fmla="*/ 2147483647 h 246"/>
                <a:gd name="T10" fmla="*/ 2147483647 w 458"/>
                <a:gd name="T11" fmla="*/ 2147483647 h 246"/>
                <a:gd name="T12" fmla="*/ 2147483647 w 458"/>
                <a:gd name="T13" fmla="*/ 2147483647 h 246"/>
                <a:gd name="T14" fmla="*/ 2147483647 w 458"/>
                <a:gd name="T15" fmla="*/ 2147483647 h 246"/>
                <a:gd name="T16" fmla="*/ 2147483647 w 458"/>
                <a:gd name="T17" fmla="*/ 2147483647 h 246"/>
                <a:gd name="T18" fmla="*/ 2147483647 w 458"/>
                <a:gd name="T19" fmla="*/ 2147483647 h 246"/>
                <a:gd name="T20" fmla="*/ 2147483647 w 458"/>
                <a:gd name="T21" fmla="*/ 2147483647 h 246"/>
                <a:gd name="T22" fmla="*/ 0 w 458"/>
                <a:gd name="T23" fmla="*/ 2147483647 h 246"/>
                <a:gd name="T24" fmla="*/ 2147483647 w 458"/>
                <a:gd name="T25" fmla="*/ 2147483647 h 246"/>
                <a:gd name="T26" fmla="*/ 2147483647 w 458"/>
                <a:gd name="T27" fmla="*/ 2147483647 h 246"/>
                <a:gd name="T28" fmla="*/ 2147483647 w 458"/>
                <a:gd name="T29" fmla="*/ 2147483647 h 246"/>
                <a:gd name="T30" fmla="*/ 2147483647 w 458"/>
                <a:gd name="T31" fmla="*/ 2147483647 h 246"/>
                <a:gd name="T32" fmla="*/ 2147483647 w 458"/>
                <a:gd name="T33" fmla="*/ 2147483647 h 246"/>
                <a:gd name="T34" fmla="*/ 2147483647 w 458"/>
                <a:gd name="T35" fmla="*/ 2147483647 h 246"/>
                <a:gd name="T36" fmla="*/ 2147483647 w 458"/>
                <a:gd name="T37" fmla="*/ 2147483647 h 246"/>
                <a:gd name="T38" fmla="*/ 2147483647 w 458"/>
                <a:gd name="T39" fmla="*/ 2147483647 h 246"/>
                <a:gd name="T40" fmla="*/ 2147483647 w 458"/>
                <a:gd name="T41" fmla="*/ 2147483647 h 246"/>
                <a:gd name="T42" fmla="*/ 2147483647 w 458"/>
                <a:gd name="T43" fmla="*/ 2147483647 h 246"/>
                <a:gd name="T44" fmla="*/ 2147483647 w 458"/>
                <a:gd name="T45" fmla="*/ 2147483647 h 246"/>
                <a:gd name="T46" fmla="*/ 2147483647 w 458"/>
                <a:gd name="T47" fmla="*/ 2147483647 h 246"/>
                <a:gd name="T48" fmla="*/ 2147483647 w 458"/>
                <a:gd name="T49" fmla="*/ 2147483647 h 246"/>
                <a:gd name="T50" fmla="*/ 2147483647 w 458"/>
                <a:gd name="T51" fmla="*/ 2147483647 h 246"/>
                <a:gd name="T52" fmla="*/ 2147483647 w 458"/>
                <a:gd name="T53" fmla="*/ 2147483647 h 246"/>
                <a:gd name="T54" fmla="*/ 2147483647 w 458"/>
                <a:gd name="T55" fmla="*/ 2147483647 h 246"/>
                <a:gd name="T56" fmla="*/ 2147483647 w 458"/>
                <a:gd name="T57" fmla="*/ 2147483647 h 246"/>
                <a:gd name="T58" fmla="*/ 2147483647 w 458"/>
                <a:gd name="T59" fmla="*/ 2147483647 h 246"/>
                <a:gd name="T60" fmla="*/ 2147483647 w 458"/>
                <a:gd name="T61" fmla="*/ 2147483647 h 246"/>
                <a:gd name="T62" fmla="*/ 2147483647 w 458"/>
                <a:gd name="T63" fmla="*/ 2147483647 h 246"/>
                <a:gd name="T64" fmla="*/ 2147483647 w 458"/>
                <a:gd name="T65" fmla="*/ 2147483647 h 246"/>
                <a:gd name="T66" fmla="*/ 2147483647 w 458"/>
                <a:gd name="T67" fmla="*/ 2147483647 h 246"/>
                <a:gd name="T68" fmla="*/ 2147483647 w 458"/>
                <a:gd name="T69" fmla="*/ 2147483647 h 246"/>
                <a:gd name="T70" fmla="*/ 2147483647 w 458"/>
                <a:gd name="T71" fmla="*/ 2147483647 h 246"/>
                <a:gd name="T72" fmla="*/ 2147483647 w 458"/>
                <a:gd name="T73" fmla="*/ 2147483647 h 246"/>
                <a:gd name="T74" fmla="*/ 2147483647 w 458"/>
                <a:gd name="T75" fmla="*/ 2147483647 h 246"/>
                <a:gd name="T76" fmla="*/ 2147483647 w 458"/>
                <a:gd name="T77" fmla="*/ 2147483647 h 246"/>
                <a:gd name="T78" fmla="*/ 2147483647 w 458"/>
                <a:gd name="T79" fmla="*/ 2147483647 h 246"/>
                <a:gd name="T80" fmla="*/ 2147483647 w 458"/>
                <a:gd name="T81" fmla="*/ 2147483647 h 246"/>
                <a:gd name="T82" fmla="*/ 2147483647 w 458"/>
                <a:gd name="T83" fmla="*/ 2147483647 h 246"/>
                <a:gd name="T84" fmla="*/ 2147483647 w 458"/>
                <a:gd name="T85" fmla="*/ 2147483647 h 246"/>
                <a:gd name="T86" fmla="*/ 2147483647 w 458"/>
                <a:gd name="T87" fmla="*/ 2147483647 h 246"/>
                <a:gd name="T88" fmla="*/ 2147483647 w 458"/>
                <a:gd name="T89" fmla="*/ 2147483647 h 246"/>
                <a:gd name="T90" fmla="*/ 2147483647 w 458"/>
                <a:gd name="T91" fmla="*/ 2147483647 h 246"/>
                <a:gd name="T92" fmla="*/ 2147483647 w 458"/>
                <a:gd name="T93" fmla="*/ 2147483647 h 246"/>
                <a:gd name="T94" fmla="*/ 2147483647 w 458"/>
                <a:gd name="T95" fmla="*/ 2147483647 h 246"/>
                <a:gd name="T96" fmla="*/ 2147483647 w 458"/>
                <a:gd name="T97" fmla="*/ 2147483647 h 246"/>
                <a:gd name="T98" fmla="*/ 2147483647 w 458"/>
                <a:gd name="T99" fmla="*/ 2147483647 h 246"/>
                <a:gd name="T100" fmla="*/ 2147483647 w 458"/>
                <a:gd name="T101" fmla="*/ 2147483647 h 246"/>
                <a:gd name="T102" fmla="*/ 2147483647 w 458"/>
                <a:gd name="T103" fmla="*/ 2147483647 h 246"/>
                <a:gd name="T104" fmla="*/ 2147483647 w 458"/>
                <a:gd name="T105" fmla="*/ 2147483647 h 246"/>
                <a:gd name="T106" fmla="*/ 2147483647 w 458"/>
                <a:gd name="T107" fmla="*/ 2147483647 h 246"/>
                <a:gd name="T108" fmla="*/ 2147483647 w 458"/>
                <a:gd name="T109" fmla="*/ 2147483647 h 246"/>
                <a:gd name="T110" fmla="*/ 2147483647 w 458"/>
                <a:gd name="T111" fmla="*/ 2147483647 h 246"/>
                <a:gd name="T112" fmla="*/ 2147483647 w 458"/>
                <a:gd name="T113" fmla="*/ 2147483647 h 246"/>
                <a:gd name="T114" fmla="*/ 2147483647 w 458"/>
                <a:gd name="T115" fmla="*/ 2147483647 h 24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58"/>
                <a:gd name="T175" fmla="*/ 0 h 246"/>
                <a:gd name="T176" fmla="*/ 458 w 458"/>
                <a:gd name="T177" fmla="*/ 246 h 24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58" h="246">
                  <a:moveTo>
                    <a:pt x="337" y="0"/>
                  </a:moveTo>
                  <a:lnTo>
                    <a:pt x="337" y="0"/>
                  </a:lnTo>
                  <a:lnTo>
                    <a:pt x="324" y="7"/>
                  </a:lnTo>
                  <a:lnTo>
                    <a:pt x="325" y="7"/>
                  </a:lnTo>
                  <a:lnTo>
                    <a:pt x="321" y="8"/>
                  </a:lnTo>
                  <a:lnTo>
                    <a:pt x="316" y="15"/>
                  </a:lnTo>
                  <a:lnTo>
                    <a:pt x="316" y="16"/>
                  </a:lnTo>
                  <a:lnTo>
                    <a:pt x="314" y="16"/>
                  </a:lnTo>
                  <a:lnTo>
                    <a:pt x="312" y="17"/>
                  </a:lnTo>
                  <a:lnTo>
                    <a:pt x="309" y="17"/>
                  </a:lnTo>
                  <a:lnTo>
                    <a:pt x="299" y="17"/>
                  </a:lnTo>
                  <a:lnTo>
                    <a:pt x="293" y="19"/>
                  </a:lnTo>
                  <a:lnTo>
                    <a:pt x="286" y="23"/>
                  </a:lnTo>
                  <a:lnTo>
                    <a:pt x="279" y="29"/>
                  </a:lnTo>
                  <a:lnTo>
                    <a:pt x="278" y="32"/>
                  </a:lnTo>
                  <a:lnTo>
                    <a:pt x="278" y="33"/>
                  </a:lnTo>
                  <a:lnTo>
                    <a:pt x="278" y="39"/>
                  </a:lnTo>
                  <a:lnTo>
                    <a:pt x="278" y="43"/>
                  </a:lnTo>
                  <a:lnTo>
                    <a:pt x="277" y="47"/>
                  </a:lnTo>
                  <a:lnTo>
                    <a:pt x="274" y="50"/>
                  </a:lnTo>
                  <a:lnTo>
                    <a:pt x="272" y="51"/>
                  </a:lnTo>
                  <a:lnTo>
                    <a:pt x="272" y="52"/>
                  </a:lnTo>
                  <a:lnTo>
                    <a:pt x="271" y="52"/>
                  </a:lnTo>
                  <a:lnTo>
                    <a:pt x="235" y="51"/>
                  </a:lnTo>
                  <a:lnTo>
                    <a:pt x="233" y="51"/>
                  </a:lnTo>
                  <a:lnTo>
                    <a:pt x="232" y="51"/>
                  </a:lnTo>
                  <a:lnTo>
                    <a:pt x="229" y="50"/>
                  </a:lnTo>
                  <a:lnTo>
                    <a:pt x="228" y="48"/>
                  </a:lnTo>
                  <a:lnTo>
                    <a:pt x="224" y="44"/>
                  </a:lnTo>
                  <a:lnTo>
                    <a:pt x="220" y="42"/>
                  </a:lnTo>
                  <a:lnTo>
                    <a:pt x="216" y="39"/>
                  </a:lnTo>
                  <a:lnTo>
                    <a:pt x="211" y="38"/>
                  </a:lnTo>
                  <a:lnTo>
                    <a:pt x="208" y="38"/>
                  </a:lnTo>
                  <a:lnTo>
                    <a:pt x="205" y="38"/>
                  </a:lnTo>
                  <a:lnTo>
                    <a:pt x="202" y="39"/>
                  </a:lnTo>
                  <a:lnTo>
                    <a:pt x="198" y="39"/>
                  </a:lnTo>
                  <a:lnTo>
                    <a:pt x="192" y="39"/>
                  </a:lnTo>
                  <a:lnTo>
                    <a:pt x="188" y="40"/>
                  </a:lnTo>
                  <a:lnTo>
                    <a:pt x="185" y="43"/>
                  </a:lnTo>
                  <a:lnTo>
                    <a:pt x="182" y="46"/>
                  </a:lnTo>
                  <a:lnTo>
                    <a:pt x="180" y="50"/>
                  </a:lnTo>
                  <a:lnTo>
                    <a:pt x="180" y="51"/>
                  </a:lnTo>
                  <a:lnTo>
                    <a:pt x="178" y="58"/>
                  </a:lnTo>
                  <a:lnTo>
                    <a:pt x="176" y="75"/>
                  </a:lnTo>
                  <a:lnTo>
                    <a:pt x="176" y="78"/>
                  </a:lnTo>
                  <a:lnTo>
                    <a:pt x="174" y="78"/>
                  </a:lnTo>
                  <a:lnTo>
                    <a:pt x="174" y="79"/>
                  </a:lnTo>
                  <a:lnTo>
                    <a:pt x="170" y="83"/>
                  </a:lnTo>
                  <a:lnTo>
                    <a:pt x="169" y="85"/>
                  </a:lnTo>
                  <a:lnTo>
                    <a:pt x="167" y="86"/>
                  </a:lnTo>
                  <a:lnTo>
                    <a:pt x="166" y="87"/>
                  </a:lnTo>
                  <a:lnTo>
                    <a:pt x="163" y="87"/>
                  </a:lnTo>
                  <a:lnTo>
                    <a:pt x="162" y="89"/>
                  </a:lnTo>
                  <a:lnTo>
                    <a:pt x="161" y="89"/>
                  </a:lnTo>
                  <a:lnTo>
                    <a:pt x="159" y="89"/>
                  </a:lnTo>
                  <a:lnTo>
                    <a:pt x="154" y="93"/>
                  </a:lnTo>
                  <a:lnTo>
                    <a:pt x="149" y="95"/>
                  </a:lnTo>
                  <a:lnTo>
                    <a:pt x="145" y="95"/>
                  </a:lnTo>
                  <a:lnTo>
                    <a:pt x="134" y="95"/>
                  </a:lnTo>
                  <a:lnTo>
                    <a:pt x="126" y="99"/>
                  </a:lnTo>
                  <a:lnTo>
                    <a:pt x="118" y="105"/>
                  </a:lnTo>
                  <a:lnTo>
                    <a:pt x="111" y="113"/>
                  </a:lnTo>
                  <a:lnTo>
                    <a:pt x="110" y="117"/>
                  </a:lnTo>
                  <a:lnTo>
                    <a:pt x="110" y="124"/>
                  </a:lnTo>
                  <a:lnTo>
                    <a:pt x="107" y="130"/>
                  </a:lnTo>
                  <a:lnTo>
                    <a:pt x="105" y="133"/>
                  </a:lnTo>
                  <a:lnTo>
                    <a:pt x="103" y="134"/>
                  </a:lnTo>
                  <a:lnTo>
                    <a:pt x="101" y="139"/>
                  </a:lnTo>
                  <a:lnTo>
                    <a:pt x="100" y="140"/>
                  </a:lnTo>
                  <a:lnTo>
                    <a:pt x="96" y="141"/>
                  </a:lnTo>
                  <a:lnTo>
                    <a:pt x="88" y="141"/>
                  </a:lnTo>
                  <a:lnTo>
                    <a:pt x="81" y="145"/>
                  </a:lnTo>
                  <a:lnTo>
                    <a:pt x="77" y="148"/>
                  </a:lnTo>
                  <a:lnTo>
                    <a:pt x="73" y="152"/>
                  </a:lnTo>
                  <a:lnTo>
                    <a:pt x="72" y="153"/>
                  </a:lnTo>
                  <a:lnTo>
                    <a:pt x="68" y="159"/>
                  </a:lnTo>
                  <a:lnTo>
                    <a:pt x="66" y="159"/>
                  </a:lnTo>
                  <a:lnTo>
                    <a:pt x="65" y="160"/>
                  </a:lnTo>
                  <a:lnTo>
                    <a:pt x="61" y="163"/>
                  </a:lnTo>
                  <a:lnTo>
                    <a:pt x="49" y="167"/>
                  </a:lnTo>
                  <a:lnTo>
                    <a:pt x="46" y="169"/>
                  </a:lnTo>
                  <a:lnTo>
                    <a:pt x="44" y="171"/>
                  </a:lnTo>
                  <a:lnTo>
                    <a:pt x="39" y="174"/>
                  </a:lnTo>
                  <a:lnTo>
                    <a:pt x="30" y="178"/>
                  </a:lnTo>
                  <a:lnTo>
                    <a:pt x="21" y="183"/>
                  </a:lnTo>
                  <a:lnTo>
                    <a:pt x="18" y="184"/>
                  </a:lnTo>
                  <a:lnTo>
                    <a:pt x="11" y="186"/>
                  </a:lnTo>
                  <a:lnTo>
                    <a:pt x="6" y="188"/>
                  </a:lnTo>
                  <a:lnTo>
                    <a:pt x="4" y="190"/>
                  </a:lnTo>
                  <a:lnTo>
                    <a:pt x="2" y="191"/>
                  </a:lnTo>
                  <a:lnTo>
                    <a:pt x="0" y="195"/>
                  </a:lnTo>
                  <a:lnTo>
                    <a:pt x="0" y="196"/>
                  </a:lnTo>
                  <a:lnTo>
                    <a:pt x="0" y="204"/>
                  </a:lnTo>
                  <a:lnTo>
                    <a:pt x="0" y="211"/>
                  </a:lnTo>
                  <a:lnTo>
                    <a:pt x="0" y="218"/>
                  </a:lnTo>
                  <a:lnTo>
                    <a:pt x="0" y="223"/>
                  </a:lnTo>
                  <a:lnTo>
                    <a:pt x="2" y="227"/>
                  </a:lnTo>
                  <a:lnTo>
                    <a:pt x="4" y="231"/>
                  </a:lnTo>
                  <a:lnTo>
                    <a:pt x="10" y="233"/>
                  </a:lnTo>
                  <a:lnTo>
                    <a:pt x="17" y="235"/>
                  </a:lnTo>
                  <a:lnTo>
                    <a:pt x="18" y="237"/>
                  </a:lnTo>
                  <a:lnTo>
                    <a:pt x="14" y="242"/>
                  </a:lnTo>
                  <a:lnTo>
                    <a:pt x="13" y="244"/>
                  </a:lnTo>
                  <a:lnTo>
                    <a:pt x="14" y="246"/>
                  </a:lnTo>
                  <a:lnTo>
                    <a:pt x="15" y="246"/>
                  </a:lnTo>
                  <a:lnTo>
                    <a:pt x="17" y="246"/>
                  </a:lnTo>
                  <a:lnTo>
                    <a:pt x="22" y="241"/>
                  </a:lnTo>
                  <a:lnTo>
                    <a:pt x="23" y="240"/>
                  </a:lnTo>
                  <a:lnTo>
                    <a:pt x="23" y="237"/>
                  </a:lnTo>
                  <a:lnTo>
                    <a:pt x="23" y="235"/>
                  </a:lnTo>
                  <a:lnTo>
                    <a:pt x="22" y="233"/>
                  </a:lnTo>
                  <a:lnTo>
                    <a:pt x="18" y="230"/>
                  </a:lnTo>
                  <a:lnTo>
                    <a:pt x="11" y="227"/>
                  </a:lnTo>
                  <a:lnTo>
                    <a:pt x="9" y="227"/>
                  </a:lnTo>
                  <a:lnTo>
                    <a:pt x="6" y="225"/>
                  </a:lnTo>
                  <a:lnTo>
                    <a:pt x="6" y="222"/>
                  </a:lnTo>
                  <a:lnTo>
                    <a:pt x="6" y="218"/>
                  </a:lnTo>
                  <a:lnTo>
                    <a:pt x="6" y="211"/>
                  </a:lnTo>
                  <a:lnTo>
                    <a:pt x="6" y="207"/>
                  </a:lnTo>
                  <a:lnTo>
                    <a:pt x="6" y="196"/>
                  </a:lnTo>
                  <a:lnTo>
                    <a:pt x="6" y="195"/>
                  </a:lnTo>
                  <a:lnTo>
                    <a:pt x="7" y="194"/>
                  </a:lnTo>
                  <a:lnTo>
                    <a:pt x="9" y="192"/>
                  </a:lnTo>
                  <a:lnTo>
                    <a:pt x="18" y="190"/>
                  </a:lnTo>
                  <a:lnTo>
                    <a:pt x="21" y="190"/>
                  </a:lnTo>
                  <a:lnTo>
                    <a:pt x="25" y="187"/>
                  </a:lnTo>
                  <a:lnTo>
                    <a:pt x="33" y="182"/>
                  </a:lnTo>
                  <a:lnTo>
                    <a:pt x="41" y="178"/>
                  </a:lnTo>
                  <a:lnTo>
                    <a:pt x="46" y="175"/>
                  </a:lnTo>
                  <a:lnTo>
                    <a:pt x="49" y="174"/>
                  </a:lnTo>
                  <a:lnTo>
                    <a:pt x="52" y="172"/>
                  </a:lnTo>
                  <a:lnTo>
                    <a:pt x="62" y="167"/>
                  </a:lnTo>
                  <a:lnTo>
                    <a:pt x="66" y="165"/>
                  </a:lnTo>
                  <a:lnTo>
                    <a:pt x="69" y="163"/>
                  </a:lnTo>
                  <a:lnTo>
                    <a:pt x="70" y="163"/>
                  </a:lnTo>
                  <a:lnTo>
                    <a:pt x="76" y="157"/>
                  </a:lnTo>
                  <a:lnTo>
                    <a:pt x="77" y="156"/>
                  </a:lnTo>
                  <a:lnTo>
                    <a:pt x="80" y="152"/>
                  </a:lnTo>
                  <a:lnTo>
                    <a:pt x="84" y="149"/>
                  </a:lnTo>
                  <a:lnTo>
                    <a:pt x="89" y="147"/>
                  </a:lnTo>
                  <a:lnTo>
                    <a:pt x="95" y="147"/>
                  </a:lnTo>
                  <a:lnTo>
                    <a:pt x="101" y="145"/>
                  </a:lnTo>
                  <a:lnTo>
                    <a:pt x="104" y="144"/>
                  </a:lnTo>
                  <a:lnTo>
                    <a:pt x="107" y="140"/>
                  </a:lnTo>
                  <a:lnTo>
                    <a:pt x="110" y="137"/>
                  </a:lnTo>
                  <a:lnTo>
                    <a:pt x="112" y="133"/>
                  </a:lnTo>
                  <a:lnTo>
                    <a:pt x="114" y="125"/>
                  </a:lnTo>
                  <a:lnTo>
                    <a:pt x="115" y="117"/>
                  </a:lnTo>
                  <a:lnTo>
                    <a:pt x="116" y="116"/>
                  </a:lnTo>
                  <a:lnTo>
                    <a:pt x="122" y="109"/>
                  </a:lnTo>
                  <a:lnTo>
                    <a:pt x="127" y="104"/>
                  </a:lnTo>
                  <a:lnTo>
                    <a:pt x="135" y="101"/>
                  </a:lnTo>
                  <a:lnTo>
                    <a:pt x="145" y="101"/>
                  </a:lnTo>
                  <a:lnTo>
                    <a:pt x="149" y="101"/>
                  </a:lnTo>
                  <a:lnTo>
                    <a:pt x="150" y="101"/>
                  </a:lnTo>
                  <a:lnTo>
                    <a:pt x="151" y="99"/>
                  </a:lnTo>
                  <a:lnTo>
                    <a:pt x="157" y="97"/>
                  </a:lnTo>
                  <a:lnTo>
                    <a:pt x="162" y="94"/>
                  </a:lnTo>
                  <a:lnTo>
                    <a:pt x="163" y="94"/>
                  </a:lnTo>
                  <a:lnTo>
                    <a:pt x="162" y="94"/>
                  </a:lnTo>
                  <a:lnTo>
                    <a:pt x="166" y="93"/>
                  </a:lnTo>
                  <a:lnTo>
                    <a:pt x="167" y="91"/>
                  </a:lnTo>
                  <a:lnTo>
                    <a:pt x="171" y="89"/>
                  </a:lnTo>
                  <a:lnTo>
                    <a:pt x="174" y="87"/>
                  </a:lnTo>
                  <a:lnTo>
                    <a:pt x="178" y="82"/>
                  </a:lnTo>
                  <a:lnTo>
                    <a:pt x="181" y="79"/>
                  </a:lnTo>
                  <a:lnTo>
                    <a:pt x="181" y="77"/>
                  </a:lnTo>
                  <a:lnTo>
                    <a:pt x="184" y="58"/>
                  </a:lnTo>
                  <a:lnTo>
                    <a:pt x="185" y="54"/>
                  </a:lnTo>
                  <a:lnTo>
                    <a:pt x="185" y="52"/>
                  </a:lnTo>
                  <a:lnTo>
                    <a:pt x="189" y="47"/>
                  </a:lnTo>
                  <a:lnTo>
                    <a:pt x="193" y="44"/>
                  </a:lnTo>
                  <a:lnTo>
                    <a:pt x="198" y="44"/>
                  </a:lnTo>
                  <a:lnTo>
                    <a:pt x="204" y="44"/>
                  </a:lnTo>
                  <a:lnTo>
                    <a:pt x="208" y="43"/>
                  </a:lnTo>
                  <a:lnTo>
                    <a:pt x="209" y="43"/>
                  </a:lnTo>
                  <a:lnTo>
                    <a:pt x="213" y="44"/>
                  </a:lnTo>
                  <a:lnTo>
                    <a:pt x="217" y="46"/>
                  </a:lnTo>
                  <a:lnTo>
                    <a:pt x="221" y="48"/>
                  </a:lnTo>
                  <a:lnTo>
                    <a:pt x="224" y="52"/>
                  </a:lnTo>
                  <a:lnTo>
                    <a:pt x="225" y="54"/>
                  </a:lnTo>
                  <a:lnTo>
                    <a:pt x="227" y="55"/>
                  </a:lnTo>
                  <a:lnTo>
                    <a:pt x="229" y="56"/>
                  </a:lnTo>
                  <a:lnTo>
                    <a:pt x="231" y="56"/>
                  </a:lnTo>
                  <a:lnTo>
                    <a:pt x="233" y="56"/>
                  </a:lnTo>
                  <a:lnTo>
                    <a:pt x="235" y="56"/>
                  </a:lnTo>
                  <a:lnTo>
                    <a:pt x="271" y="58"/>
                  </a:lnTo>
                  <a:lnTo>
                    <a:pt x="275" y="56"/>
                  </a:lnTo>
                  <a:lnTo>
                    <a:pt x="279" y="52"/>
                  </a:lnTo>
                  <a:lnTo>
                    <a:pt x="283" y="46"/>
                  </a:lnTo>
                  <a:lnTo>
                    <a:pt x="283" y="39"/>
                  </a:lnTo>
                  <a:lnTo>
                    <a:pt x="283" y="33"/>
                  </a:lnTo>
                  <a:lnTo>
                    <a:pt x="283" y="32"/>
                  </a:lnTo>
                  <a:lnTo>
                    <a:pt x="289" y="27"/>
                  </a:lnTo>
                  <a:lnTo>
                    <a:pt x="294" y="24"/>
                  </a:lnTo>
                  <a:lnTo>
                    <a:pt x="301" y="23"/>
                  </a:lnTo>
                  <a:lnTo>
                    <a:pt x="307" y="23"/>
                  </a:lnTo>
                  <a:lnTo>
                    <a:pt x="312" y="23"/>
                  </a:lnTo>
                  <a:lnTo>
                    <a:pt x="316" y="21"/>
                  </a:lnTo>
                  <a:lnTo>
                    <a:pt x="318" y="21"/>
                  </a:lnTo>
                  <a:lnTo>
                    <a:pt x="318" y="20"/>
                  </a:lnTo>
                  <a:lnTo>
                    <a:pt x="321" y="17"/>
                  </a:lnTo>
                  <a:lnTo>
                    <a:pt x="325" y="12"/>
                  </a:lnTo>
                  <a:lnTo>
                    <a:pt x="326" y="11"/>
                  </a:lnTo>
                  <a:lnTo>
                    <a:pt x="338" y="5"/>
                  </a:lnTo>
                  <a:lnTo>
                    <a:pt x="341" y="5"/>
                  </a:lnTo>
                  <a:lnTo>
                    <a:pt x="347" y="12"/>
                  </a:lnTo>
                  <a:lnTo>
                    <a:pt x="351" y="19"/>
                  </a:lnTo>
                  <a:lnTo>
                    <a:pt x="352" y="25"/>
                  </a:lnTo>
                  <a:lnTo>
                    <a:pt x="351" y="38"/>
                  </a:lnTo>
                  <a:lnTo>
                    <a:pt x="349" y="48"/>
                  </a:lnTo>
                  <a:lnTo>
                    <a:pt x="349" y="58"/>
                  </a:lnTo>
                  <a:lnTo>
                    <a:pt x="348" y="63"/>
                  </a:lnTo>
                  <a:lnTo>
                    <a:pt x="349" y="73"/>
                  </a:lnTo>
                  <a:lnTo>
                    <a:pt x="352" y="81"/>
                  </a:lnTo>
                  <a:lnTo>
                    <a:pt x="353" y="87"/>
                  </a:lnTo>
                  <a:lnTo>
                    <a:pt x="355" y="95"/>
                  </a:lnTo>
                  <a:lnTo>
                    <a:pt x="355" y="101"/>
                  </a:lnTo>
                  <a:lnTo>
                    <a:pt x="357" y="106"/>
                  </a:lnTo>
                  <a:lnTo>
                    <a:pt x="361" y="110"/>
                  </a:lnTo>
                  <a:lnTo>
                    <a:pt x="363" y="112"/>
                  </a:lnTo>
                  <a:lnTo>
                    <a:pt x="364" y="112"/>
                  </a:lnTo>
                  <a:lnTo>
                    <a:pt x="364" y="113"/>
                  </a:lnTo>
                  <a:lnTo>
                    <a:pt x="367" y="113"/>
                  </a:lnTo>
                  <a:lnTo>
                    <a:pt x="368" y="114"/>
                  </a:lnTo>
                  <a:lnTo>
                    <a:pt x="373" y="114"/>
                  </a:lnTo>
                  <a:lnTo>
                    <a:pt x="379" y="114"/>
                  </a:lnTo>
                  <a:lnTo>
                    <a:pt x="383" y="112"/>
                  </a:lnTo>
                  <a:lnTo>
                    <a:pt x="387" y="110"/>
                  </a:lnTo>
                  <a:lnTo>
                    <a:pt x="391" y="108"/>
                  </a:lnTo>
                  <a:lnTo>
                    <a:pt x="395" y="106"/>
                  </a:lnTo>
                  <a:lnTo>
                    <a:pt x="398" y="106"/>
                  </a:lnTo>
                  <a:lnTo>
                    <a:pt x="400" y="108"/>
                  </a:lnTo>
                  <a:lnTo>
                    <a:pt x="402" y="109"/>
                  </a:lnTo>
                  <a:lnTo>
                    <a:pt x="406" y="113"/>
                  </a:lnTo>
                  <a:lnTo>
                    <a:pt x="411" y="116"/>
                  </a:lnTo>
                  <a:lnTo>
                    <a:pt x="415" y="117"/>
                  </a:lnTo>
                  <a:lnTo>
                    <a:pt x="421" y="118"/>
                  </a:lnTo>
                  <a:lnTo>
                    <a:pt x="429" y="118"/>
                  </a:lnTo>
                  <a:lnTo>
                    <a:pt x="435" y="120"/>
                  </a:lnTo>
                  <a:lnTo>
                    <a:pt x="443" y="120"/>
                  </a:lnTo>
                  <a:lnTo>
                    <a:pt x="449" y="122"/>
                  </a:lnTo>
                  <a:lnTo>
                    <a:pt x="453" y="125"/>
                  </a:lnTo>
                  <a:lnTo>
                    <a:pt x="453" y="129"/>
                  </a:lnTo>
                  <a:lnTo>
                    <a:pt x="452" y="130"/>
                  </a:lnTo>
                  <a:lnTo>
                    <a:pt x="448" y="134"/>
                  </a:lnTo>
                  <a:lnTo>
                    <a:pt x="446" y="136"/>
                  </a:lnTo>
                  <a:lnTo>
                    <a:pt x="443" y="137"/>
                  </a:lnTo>
                  <a:lnTo>
                    <a:pt x="433" y="147"/>
                  </a:lnTo>
                  <a:lnTo>
                    <a:pt x="422" y="153"/>
                  </a:lnTo>
                  <a:lnTo>
                    <a:pt x="421" y="153"/>
                  </a:lnTo>
                  <a:lnTo>
                    <a:pt x="418" y="156"/>
                  </a:lnTo>
                  <a:lnTo>
                    <a:pt x="418" y="157"/>
                  </a:lnTo>
                  <a:lnTo>
                    <a:pt x="417" y="161"/>
                  </a:lnTo>
                  <a:lnTo>
                    <a:pt x="415" y="165"/>
                  </a:lnTo>
                  <a:lnTo>
                    <a:pt x="414" y="169"/>
                  </a:lnTo>
                  <a:lnTo>
                    <a:pt x="415" y="175"/>
                  </a:lnTo>
                  <a:lnTo>
                    <a:pt x="417" y="180"/>
                  </a:lnTo>
                  <a:lnTo>
                    <a:pt x="418" y="180"/>
                  </a:lnTo>
                  <a:lnTo>
                    <a:pt x="418" y="183"/>
                  </a:lnTo>
                  <a:lnTo>
                    <a:pt x="418" y="184"/>
                  </a:lnTo>
                  <a:lnTo>
                    <a:pt x="419" y="192"/>
                  </a:lnTo>
                  <a:lnTo>
                    <a:pt x="423" y="199"/>
                  </a:lnTo>
                  <a:lnTo>
                    <a:pt x="425" y="200"/>
                  </a:lnTo>
                  <a:lnTo>
                    <a:pt x="425" y="202"/>
                  </a:lnTo>
                  <a:lnTo>
                    <a:pt x="425" y="206"/>
                  </a:lnTo>
                  <a:lnTo>
                    <a:pt x="425" y="210"/>
                  </a:lnTo>
                  <a:lnTo>
                    <a:pt x="422" y="214"/>
                  </a:lnTo>
                  <a:lnTo>
                    <a:pt x="406" y="214"/>
                  </a:lnTo>
                  <a:lnTo>
                    <a:pt x="387" y="214"/>
                  </a:lnTo>
                  <a:lnTo>
                    <a:pt x="379" y="215"/>
                  </a:lnTo>
                  <a:lnTo>
                    <a:pt x="369" y="214"/>
                  </a:lnTo>
                  <a:lnTo>
                    <a:pt x="368" y="214"/>
                  </a:lnTo>
                  <a:lnTo>
                    <a:pt x="364" y="213"/>
                  </a:lnTo>
                  <a:lnTo>
                    <a:pt x="357" y="210"/>
                  </a:lnTo>
                  <a:lnTo>
                    <a:pt x="351" y="210"/>
                  </a:lnTo>
                  <a:lnTo>
                    <a:pt x="348" y="210"/>
                  </a:lnTo>
                  <a:lnTo>
                    <a:pt x="347" y="211"/>
                  </a:lnTo>
                  <a:lnTo>
                    <a:pt x="345" y="211"/>
                  </a:lnTo>
                  <a:lnTo>
                    <a:pt x="341" y="213"/>
                  </a:lnTo>
                  <a:lnTo>
                    <a:pt x="340" y="215"/>
                  </a:lnTo>
                  <a:lnTo>
                    <a:pt x="338" y="218"/>
                  </a:lnTo>
                  <a:lnTo>
                    <a:pt x="336" y="219"/>
                  </a:lnTo>
                  <a:lnTo>
                    <a:pt x="330" y="221"/>
                  </a:lnTo>
                  <a:lnTo>
                    <a:pt x="325" y="222"/>
                  </a:lnTo>
                  <a:lnTo>
                    <a:pt x="320" y="223"/>
                  </a:lnTo>
                  <a:lnTo>
                    <a:pt x="313" y="227"/>
                  </a:lnTo>
                  <a:lnTo>
                    <a:pt x="310" y="229"/>
                  </a:lnTo>
                  <a:lnTo>
                    <a:pt x="306" y="230"/>
                  </a:lnTo>
                  <a:lnTo>
                    <a:pt x="305" y="231"/>
                  </a:lnTo>
                  <a:lnTo>
                    <a:pt x="293" y="235"/>
                  </a:lnTo>
                  <a:lnTo>
                    <a:pt x="291" y="237"/>
                  </a:lnTo>
                  <a:lnTo>
                    <a:pt x="291" y="235"/>
                  </a:lnTo>
                  <a:lnTo>
                    <a:pt x="290" y="237"/>
                  </a:lnTo>
                  <a:lnTo>
                    <a:pt x="289" y="238"/>
                  </a:lnTo>
                  <a:lnTo>
                    <a:pt x="289" y="241"/>
                  </a:lnTo>
                  <a:lnTo>
                    <a:pt x="290" y="242"/>
                  </a:lnTo>
                  <a:lnTo>
                    <a:pt x="293" y="242"/>
                  </a:lnTo>
                  <a:lnTo>
                    <a:pt x="293" y="241"/>
                  </a:lnTo>
                  <a:lnTo>
                    <a:pt x="294" y="241"/>
                  </a:lnTo>
                  <a:lnTo>
                    <a:pt x="301" y="238"/>
                  </a:lnTo>
                  <a:lnTo>
                    <a:pt x="306" y="235"/>
                  </a:lnTo>
                  <a:lnTo>
                    <a:pt x="307" y="235"/>
                  </a:lnTo>
                  <a:lnTo>
                    <a:pt x="309" y="235"/>
                  </a:lnTo>
                  <a:lnTo>
                    <a:pt x="316" y="231"/>
                  </a:lnTo>
                  <a:lnTo>
                    <a:pt x="322" y="229"/>
                  </a:lnTo>
                  <a:lnTo>
                    <a:pt x="328" y="226"/>
                  </a:lnTo>
                  <a:lnTo>
                    <a:pt x="330" y="226"/>
                  </a:lnTo>
                  <a:lnTo>
                    <a:pt x="336" y="226"/>
                  </a:lnTo>
                  <a:lnTo>
                    <a:pt x="340" y="225"/>
                  </a:lnTo>
                  <a:lnTo>
                    <a:pt x="342" y="222"/>
                  </a:lnTo>
                  <a:lnTo>
                    <a:pt x="345" y="218"/>
                  </a:lnTo>
                  <a:lnTo>
                    <a:pt x="347" y="215"/>
                  </a:lnTo>
                  <a:lnTo>
                    <a:pt x="349" y="215"/>
                  </a:lnTo>
                  <a:lnTo>
                    <a:pt x="351" y="215"/>
                  </a:lnTo>
                  <a:lnTo>
                    <a:pt x="357" y="215"/>
                  </a:lnTo>
                  <a:lnTo>
                    <a:pt x="363" y="217"/>
                  </a:lnTo>
                  <a:lnTo>
                    <a:pt x="365" y="218"/>
                  </a:lnTo>
                  <a:lnTo>
                    <a:pt x="368" y="219"/>
                  </a:lnTo>
                  <a:lnTo>
                    <a:pt x="368" y="218"/>
                  </a:lnTo>
                  <a:lnTo>
                    <a:pt x="378" y="221"/>
                  </a:lnTo>
                  <a:lnTo>
                    <a:pt x="388" y="219"/>
                  </a:lnTo>
                  <a:lnTo>
                    <a:pt x="406" y="219"/>
                  </a:lnTo>
                  <a:lnTo>
                    <a:pt x="422" y="219"/>
                  </a:lnTo>
                  <a:lnTo>
                    <a:pt x="426" y="218"/>
                  </a:lnTo>
                  <a:lnTo>
                    <a:pt x="429" y="214"/>
                  </a:lnTo>
                  <a:lnTo>
                    <a:pt x="430" y="210"/>
                  </a:lnTo>
                  <a:lnTo>
                    <a:pt x="430" y="204"/>
                  </a:lnTo>
                  <a:lnTo>
                    <a:pt x="430" y="200"/>
                  </a:lnTo>
                  <a:lnTo>
                    <a:pt x="429" y="198"/>
                  </a:lnTo>
                  <a:lnTo>
                    <a:pt x="427" y="196"/>
                  </a:lnTo>
                  <a:lnTo>
                    <a:pt x="425" y="190"/>
                  </a:lnTo>
                  <a:lnTo>
                    <a:pt x="423" y="184"/>
                  </a:lnTo>
                  <a:lnTo>
                    <a:pt x="423" y="183"/>
                  </a:lnTo>
                  <a:lnTo>
                    <a:pt x="423" y="182"/>
                  </a:lnTo>
                  <a:lnTo>
                    <a:pt x="421" y="178"/>
                  </a:lnTo>
                  <a:lnTo>
                    <a:pt x="422" y="178"/>
                  </a:lnTo>
                  <a:lnTo>
                    <a:pt x="421" y="174"/>
                  </a:lnTo>
                  <a:lnTo>
                    <a:pt x="419" y="169"/>
                  </a:lnTo>
                  <a:lnTo>
                    <a:pt x="419" y="168"/>
                  </a:lnTo>
                  <a:lnTo>
                    <a:pt x="422" y="164"/>
                  </a:lnTo>
                  <a:lnTo>
                    <a:pt x="423" y="159"/>
                  </a:lnTo>
                  <a:lnTo>
                    <a:pt x="425" y="157"/>
                  </a:lnTo>
                  <a:lnTo>
                    <a:pt x="435" y="151"/>
                  </a:lnTo>
                  <a:lnTo>
                    <a:pt x="448" y="143"/>
                  </a:lnTo>
                  <a:lnTo>
                    <a:pt x="450" y="140"/>
                  </a:lnTo>
                  <a:lnTo>
                    <a:pt x="452" y="137"/>
                  </a:lnTo>
                  <a:lnTo>
                    <a:pt x="454" y="136"/>
                  </a:lnTo>
                  <a:lnTo>
                    <a:pt x="457" y="132"/>
                  </a:lnTo>
                  <a:lnTo>
                    <a:pt x="458" y="128"/>
                  </a:lnTo>
                  <a:lnTo>
                    <a:pt x="457" y="124"/>
                  </a:lnTo>
                  <a:lnTo>
                    <a:pt x="456" y="121"/>
                  </a:lnTo>
                  <a:lnTo>
                    <a:pt x="453" y="118"/>
                  </a:lnTo>
                  <a:lnTo>
                    <a:pt x="450" y="116"/>
                  </a:lnTo>
                  <a:lnTo>
                    <a:pt x="445" y="114"/>
                  </a:lnTo>
                  <a:lnTo>
                    <a:pt x="435" y="114"/>
                  </a:lnTo>
                  <a:lnTo>
                    <a:pt x="429" y="113"/>
                  </a:lnTo>
                  <a:lnTo>
                    <a:pt x="421" y="113"/>
                  </a:lnTo>
                  <a:lnTo>
                    <a:pt x="417" y="112"/>
                  </a:lnTo>
                  <a:lnTo>
                    <a:pt x="413" y="110"/>
                  </a:lnTo>
                  <a:lnTo>
                    <a:pt x="406" y="106"/>
                  </a:lnTo>
                  <a:lnTo>
                    <a:pt x="403" y="102"/>
                  </a:lnTo>
                  <a:lnTo>
                    <a:pt x="399" y="101"/>
                  </a:lnTo>
                  <a:lnTo>
                    <a:pt x="394" y="101"/>
                  </a:lnTo>
                  <a:lnTo>
                    <a:pt x="390" y="102"/>
                  </a:lnTo>
                  <a:lnTo>
                    <a:pt x="384" y="105"/>
                  </a:lnTo>
                  <a:lnTo>
                    <a:pt x="378" y="109"/>
                  </a:lnTo>
                  <a:lnTo>
                    <a:pt x="369" y="109"/>
                  </a:lnTo>
                  <a:lnTo>
                    <a:pt x="368" y="108"/>
                  </a:lnTo>
                  <a:lnTo>
                    <a:pt x="367" y="108"/>
                  </a:lnTo>
                  <a:lnTo>
                    <a:pt x="364" y="106"/>
                  </a:lnTo>
                  <a:lnTo>
                    <a:pt x="364" y="105"/>
                  </a:lnTo>
                  <a:lnTo>
                    <a:pt x="361" y="104"/>
                  </a:lnTo>
                  <a:lnTo>
                    <a:pt x="360" y="99"/>
                  </a:lnTo>
                  <a:lnTo>
                    <a:pt x="360" y="94"/>
                  </a:lnTo>
                  <a:lnTo>
                    <a:pt x="360" y="95"/>
                  </a:lnTo>
                  <a:lnTo>
                    <a:pt x="359" y="86"/>
                  </a:lnTo>
                  <a:lnTo>
                    <a:pt x="356" y="78"/>
                  </a:lnTo>
                  <a:lnTo>
                    <a:pt x="355" y="71"/>
                  </a:lnTo>
                  <a:lnTo>
                    <a:pt x="353" y="63"/>
                  </a:lnTo>
                  <a:lnTo>
                    <a:pt x="355" y="58"/>
                  </a:lnTo>
                  <a:lnTo>
                    <a:pt x="355" y="48"/>
                  </a:lnTo>
                  <a:lnTo>
                    <a:pt x="356" y="38"/>
                  </a:lnTo>
                  <a:lnTo>
                    <a:pt x="356" y="32"/>
                  </a:lnTo>
                  <a:lnTo>
                    <a:pt x="357" y="25"/>
                  </a:lnTo>
                  <a:lnTo>
                    <a:pt x="356" y="17"/>
                  </a:lnTo>
                  <a:lnTo>
                    <a:pt x="355" y="13"/>
                  </a:lnTo>
                  <a:lnTo>
                    <a:pt x="352" y="8"/>
                  </a:lnTo>
                  <a:lnTo>
                    <a:pt x="348" y="4"/>
                  </a:lnTo>
                  <a:lnTo>
                    <a:pt x="344" y="1"/>
                  </a:lnTo>
                  <a:lnTo>
                    <a:pt x="342" y="1"/>
                  </a:lnTo>
                  <a:lnTo>
                    <a:pt x="340" y="0"/>
                  </a:lnTo>
                  <a:lnTo>
                    <a:pt x="337" y="0"/>
                  </a:lnTo>
                  <a:close/>
                  <a:moveTo>
                    <a:pt x="337" y="0"/>
                  </a:moveTo>
                  <a:lnTo>
                    <a:pt x="337" y="0"/>
                  </a:lnTo>
                  <a:close/>
                  <a:moveTo>
                    <a:pt x="316" y="21"/>
                  </a:moveTo>
                  <a:lnTo>
                    <a:pt x="316" y="21"/>
                  </a:lnTo>
                  <a:lnTo>
                    <a:pt x="317" y="21"/>
                  </a:lnTo>
                  <a:lnTo>
                    <a:pt x="316" y="21"/>
                  </a:lnTo>
                  <a:close/>
                  <a:moveTo>
                    <a:pt x="275" y="56"/>
                  </a:moveTo>
                  <a:lnTo>
                    <a:pt x="275" y="56"/>
                  </a:lnTo>
                  <a:close/>
                  <a:moveTo>
                    <a:pt x="171" y="89"/>
                  </a:moveTo>
                  <a:lnTo>
                    <a:pt x="171" y="89"/>
                  </a:lnTo>
                  <a:lnTo>
                    <a:pt x="171" y="90"/>
                  </a:lnTo>
                  <a:lnTo>
                    <a:pt x="171" y="89"/>
                  </a:lnTo>
                  <a:close/>
                  <a:moveTo>
                    <a:pt x="390" y="102"/>
                  </a:moveTo>
                  <a:lnTo>
                    <a:pt x="390" y="102"/>
                  </a:lnTo>
                  <a:close/>
                  <a:moveTo>
                    <a:pt x="445" y="114"/>
                  </a:moveTo>
                  <a:lnTo>
                    <a:pt x="445" y="114"/>
                  </a:lnTo>
                  <a:close/>
                  <a:moveTo>
                    <a:pt x="46" y="169"/>
                  </a:moveTo>
                  <a:lnTo>
                    <a:pt x="46" y="169"/>
                  </a:lnTo>
                  <a:close/>
                  <a:moveTo>
                    <a:pt x="417" y="180"/>
                  </a:moveTo>
                  <a:lnTo>
                    <a:pt x="417" y="180"/>
                  </a:lnTo>
                  <a:close/>
                  <a:moveTo>
                    <a:pt x="325" y="222"/>
                  </a:moveTo>
                  <a:lnTo>
                    <a:pt x="325" y="222"/>
                  </a:lnTo>
                  <a:close/>
                  <a:moveTo>
                    <a:pt x="18" y="230"/>
                  </a:moveTo>
                  <a:lnTo>
                    <a:pt x="18" y="23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4448808" y="3399484"/>
              <a:ext cx="49291" cy="42857"/>
            </a:xfrm>
            <a:custGeom>
              <a:avLst/>
              <a:gdLst>
                <a:gd name="T0" fmla="*/ 2147483647 w 23"/>
                <a:gd name="T1" fmla="*/ 0 h 19"/>
                <a:gd name="T2" fmla="*/ 2147483647 w 23"/>
                <a:gd name="T3" fmla="*/ 0 h 19"/>
                <a:gd name="T4" fmla="*/ 2147483647 w 23"/>
                <a:gd name="T5" fmla="*/ 0 h 19"/>
                <a:gd name="T6" fmla="*/ 2147483647 w 23"/>
                <a:gd name="T7" fmla="*/ 0 h 19"/>
                <a:gd name="T8" fmla="*/ 2147483647 w 23"/>
                <a:gd name="T9" fmla="*/ 0 h 19"/>
                <a:gd name="T10" fmla="*/ 2147483647 w 23"/>
                <a:gd name="T11" fmla="*/ 0 h 19"/>
                <a:gd name="T12" fmla="*/ 2147483647 w 23"/>
                <a:gd name="T13" fmla="*/ 2147483647 h 19"/>
                <a:gd name="T14" fmla="*/ 2147483647 w 23"/>
                <a:gd name="T15" fmla="*/ 2147483647 h 19"/>
                <a:gd name="T16" fmla="*/ 2147483647 w 23"/>
                <a:gd name="T17" fmla="*/ 2147483647 h 19"/>
                <a:gd name="T18" fmla="*/ 2147483647 w 23"/>
                <a:gd name="T19" fmla="*/ 2147483647 h 19"/>
                <a:gd name="T20" fmla="*/ 2147483647 w 23"/>
                <a:gd name="T21" fmla="*/ 2147483647 h 19"/>
                <a:gd name="T22" fmla="*/ 2147483647 w 23"/>
                <a:gd name="T23" fmla="*/ 2147483647 h 19"/>
                <a:gd name="T24" fmla="*/ 2147483647 w 23"/>
                <a:gd name="T25" fmla="*/ 2147483647 h 19"/>
                <a:gd name="T26" fmla="*/ 2147483647 w 23"/>
                <a:gd name="T27" fmla="*/ 2147483647 h 19"/>
                <a:gd name="T28" fmla="*/ 2147483647 w 23"/>
                <a:gd name="T29" fmla="*/ 2147483647 h 19"/>
                <a:gd name="T30" fmla="*/ 2147483647 w 23"/>
                <a:gd name="T31" fmla="*/ 2147483647 h 19"/>
                <a:gd name="T32" fmla="*/ 2147483647 w 23"/>
                <a:gd name="T33" fmla="*/ 2147483647 h 19"/>
                <a:gd name="T34" fmla="*/ 0 w 23"/>
                <a:gd name="T35" fmla="*/ 2147483647 h 19"/>
                <a:gd name="T36" fmla="*/ 0 w 23"/>
                <a:gd name="T37" fmla="*/ 2147483647 h 19"/>
                <a:gd name="T38" fmla="*/ 2147483647 w 23"/>
                <a:gd name="T39" fmla="*/ 2147483647 h 19"/>
                <a:gd name="T40" fmla="*/ 2147483647 w 23"/>
                <a:gd name="T41" fmla="*/ 2147483647 h 19"/>
                <a:gd name="T42" fmla="*/ 2147483647 w 23"/>
                <a:gd name="T43" fmla="*/ 2147483647 h 19"/>
                <a:gd name="T44" fmla="*/ 2147483647 w 23"/>
                <a:gd name="T45" fmla="*/ 2147483647 h 19"/>
                <a:gd name="T46" fmla="*/ 2147483647 w 23"/>
                <a:gd name="T47" fmla="*/ 2147483647 h 19"/>
                <a:gd name="T48" fmla="*/ 2147483647 w 23"/>
                <a:gd name="T49" fmla="*/ 2147483647 h 19"/>
                <a:gd name="T50" fmla="*/ 2147483647 w 23"/>
                <a:gd name="T51" fmla="*/ 2147483647 h 19"/>
                <a:gd name="T52" fmla="*/ 2147483647 w 23"/>
                <a:gd name="T53" fmla="*/ 2147483647 h 19"/>
                <a:gd name="T54" fmla="*/ 2147483647 w 23"/>
                <a:gd name="T55" fmla="*/ 2147483647 h 19"/>
                <a:gd name="T56" fmla="*/ 2147483647 w 23"/>
                <a:gd name="T57" fmla="*/ 2147483647 h 19"/>
                <a:gd name="T58" fmla="*/ 2147483647 w 23"/>
                <a:gd name="T59" fmla="*/ 2147483647 h 19"/>
                <a:gd name="T60" fmla="*/ 2147483647 w 23"/>
                <a:gd name="T61" fmla="*/ 2147483647 h 19"/>
                <a:gd name="T62" fmla="*/ 2147483647 w 23"/>
                <a:gd name="T63" fmla="*/ 2147483647 h 19"/>
                <a:gd name="T64" fmla="*/ 2147483647 w 23"/>
                <a:gd name="T65" fmla="*/ 2147483647 h 19"/>
                <a:gd name="T66" fmla="*/ 2147483647 w 23"/>
                <a:gd name="T67" fmla="*/ 2147483647 h 19"/>
                <a:gd name="T68" fmla="*/ 2147483647 w 23"/>
                <a:gd name="T69" fmla="*/ 0 h 19"/>
                <a:gd name="T70" fmla="*/ 2147483647 w 23"/>
                <a:gd name="T71" fmla="*/ 0 h 1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3"/>
                <a:gd name="T109" fmla="*/ 0 h 19"/>
                <a:gd name="T110" fmla="*/ 23 w 23"/>
                <a:gd name="T111" fmla="*/ 19 h 1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3" h="19">
                  <a:moveTo>
                    <a:pt x="20" y="0"/>
                  </a:moveTo>
                  <a:lnTo>
                    <a:pt x="20" y="0"/>
                  </a:lnTo>
                  <a:lnTo>
                    <a:pt x="20" y="2"/>
                  </a:lnTo>
                  <a:lnTo>
                    <a:pt x="12" y="3"/>
                  </a:lnTo>
                  <a:lnTo>
                    <a:pt x="11" y="4"/>
                  </a:lnTo>
                  <a:lnTo>
                    <a:pt x="10" y="6"/>
                  </a:lnTo>
                  <a:lnTo>
                    <a:pt x="11" y="7"/>
                  </a:lnTo>
                  <a:lnTo>
                    <a:pt x="4" y="12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1" y="18"/>
                  </a:lnTo>
                  <a:lnTo>
                    <a:pt x="3" y="19"/>
                  </a:lnTo>
                  <a:lnTo>
                    <a:pt x="4" y="19"/>
                  </a:lnTo>
                  <a:lnTo>
                    <a:pt x="7" y="16"/>
                  </a:lnTo>
                  <a:lnTo>
                    <a:pt x="15" y="11"/>
                  </a:lnTo>
                  <a:lnTo>
                    <a:pt x="20" y="7"/>
                  </a:lnTo>
                  <a:lnTo>
                    <a:pt x="22" y="6"/>
                  </a:lnTo>
                  <a:lnTo>
                    <a:pt x="23" y="4"/>
                  </a:lnTo>
                  <a:lnTo>
                    <a:pt x="23" y="3"/>
                  </a:lnTo>
                  <a:lnTo>
                    <a:pt x="22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4180661" y="3413198"/>
              <a:ext cx="303637" cy="94284"/>
            </a:xfrm>
            <a:custGeom>
              <a:avLst/>
              <a:gdLst>
                <a:gd name="T0" fmla="*/ 2147483647 w 140"/>
                <a:gd name="T1" fmla="*/ 2147483647 h 43"/>
                <a:gd name="T2" fmla="*/ 2147483647 w 140"/>
                <a:gd name="T3" fmla="*/ 2147483647 h 43"/>
                <a:gd name="T4" fmla="*/ 2147483647 w 140"/>
                <a:gd name="T5" fmla="*/ 2147483647 h 43"/>
                <a:gd name="T6" fmla="*/ 2147483647 w 140"/>
                <a:gd name="T7" fmla="*/ 2147483647 h 43"/>
                <a:gd name="T8" fmla="*/ 2147483647 w 140"/>
                <a:gd name="T9" fmla="*/ 2147483647 h 43"/>
                <a:gd name="T10" fmla="*/ 2147483647 w 140"/>
                <a:gd name="T11" fmla="*/ 2147483647 h 43"/>
                <a:gd name="T12" fmla="*/ 2147483647 w 140"/>
                <a:gd name="T13" fmla="*/ 2147483647 h 43"/>
                <a:gd name="T14" fmla="*/ 2147483647 w 140"/>
                <a:gd name="T15" fmla="*/ 2147483647 h 43"/>
                <a:gd name="T16" fmla="*/ 2147483647 w 140"/>
                <a:gd name="T17" fmla="*/ 2147483647 h 43"/>
                <a:gd name="T18" fmla="*/ 2147483647 w 140"/>
                <a:gd name="T19" fmla="*/ 2147483647 h 43"/>
                <a:gd name="T20" fmla="*/ 2147483647 w 140"/>
                <a:gd name="T21" fmla="*/ 2147483647 h 43"/>
                <a:gd name="T22" fmla="*/ 2147483647 w 140"/>
                <a:gd name="T23" fmla="*/ 2147483647 h 43"/>
                <a:gd name="T24" fmla="*/ 2147483647 w 140"/>
                <a:gd name="T25" fmla="*/ 2147483647 h 43"/>
                <a:gd name="T26" fmla="*/ 2147483647 w 140"/>
                <a:gd name="T27" fmla="*/ 2147483647 h 43"/>
                <a:gd name="T28" fmla="*/ 2147483647 w 140"/>
                <a:gd name="T29" fmla="*/ 2147483647 h 43"/>
                <a:gd name="T30" fmla="*/ 2147483647 w 140"/>
                <a:gd name="T31" fmla="*/ 2147483647 h 43"/>
                <a:gd name="T32" fmla="*/ 2147483647 w 140"/>
                <a:gd name="T33" fmla="*/ 2147483647 h 43"/>
                <a:gd name="T34" fmla="*/ 2147483647 w 140"/>
                <a:gd name="T35" fmla="*/ 2147483647 h 43"/>
                <a:gd name="T36" fmla="*/ 0 w 140"/>
                <a:gd name="T37" fmla="*/ 2147483647 h 43"/>
                <a:gd name="T38" fmla="*/ 2147483647 w 140"/>
                <a:gd name="T39" fmla="*/ 2147483647 h 43"/>
                <a:gd name="T40" fmla="*/ 2147483647 w 140"/>
                <a:gd name="T41" fmla="*/ 2147483647 h 43"/>
                <a:gd name="T42" fmla="*/ 2147483647 w 140"/>
                <a:gd name="T43" fmla="*/ 2147483647 h 43"/>
                <a:gd name="T44" fmla="*/ 2147483647 w 140"/>
                <a:gd name="T45" fmla="*/ 2147483647 h 43"/>
                <a:gd name="T46" fmla="*/ 2147483647 w 140"/>
                <a:gd name="T47" fmla="*/ 2147483647 h 43"/>
                <a:gd name="T48" fmla="*/ 2147483647 w 140"/>
                <a:gd name="T49" fmla="*/ 2147483647 h 43"/>
                <a:gd name="T50" fmla="*/ 2147483647 w 140"/>
                <a:gd name="T51" fmla="*/ 2147483647 h 43"/>
                <a:gd name="T52" fmla="*/ 2147483647 w 140"/>
                <a:gd name="T53" fmla="*/ 2147483647 h 43"/>
                <a:gd name="T54" fmla="*/ 2147483647 w 140"/>
                <a:gd name="T55" fmla="*/ 2147483647 h 43"/>
                <a:gd name="T56" fmla="*/ 2147483647 w 140"/>
                <a:gd name="T57" fmla="*/ 2147483647 h 43"/>
                <a:gd name="T58" fmla="*/ 2147483647 w 140"/>
                <a:gd name="T59" fmla="*/ 2147483647 h 43"/>
                <a:gd name="T60" fmla="*/ 2147483647 w 140"/>
                <a:gd name="T61" fmla="*/ 2147483647 h 43"/>
                <a:gd name="T62" fmla="*/ 2147483647 w 140"/>
                <a:gd name="T63" fmla="*/ 2147483647 h 43"/>
                <a:gd name="T64" fmla="*/ 2147483647 w 140"/>
                <a:gd name="T65" fmla="*/ 2147483647 h 43"/>
                <a:gd name="T66" fmla="*/ 2147483647 w 140"/>
                <a:gd name="T67" fmla="*/ 2147483647 h 43"/>
                <a:gd name="T68" fmla="*/ 2147483647 w 140"/>
                <a:gd name="T69" fmla="*/ 2147483647 h 43"/>
                <a:gd name="T70" fmla="*/ 2147483647 w 140"/>
                <a:gd name="T71" fmla="*/ 2147483647 h 43"/>
                <a:gd name="T72" fmla="*/ 2147483647 w 140"/>
                <a:gd name="T73" fmla="*/ 2147483647 h 43"/>
                <a:gd name="T74" fmla="*/ 2147483647 w 140"/>
                <a:gd name="T75" fmla="*/ 2147483647 h 43"/>
                <a:gd name="T76" fmla="*/ 2147483647 w 140"/>
                <a:gd name="T77" fmla="*/ 2147483647 h 43"/>
                <a:gd name="T78" fmla="*/ 2147483647 w 140"/>
                <a:gd name="T79" fmla="*/ 2147483647 h 43"/>
                <a:gd name="T80" fmla="*/ 2147483647 w 140"/>
                <a:gd name="T81" fmla="*/ 2147483647 h 43"/>
                <a:gd name="T82" fmla="*/ 2147483647 w 140"/>
                <a:gd name="T83" fmla="*/ 0 h 43"/>
                <a:gd name="T84" fmla="*/ 2147483647 w 140"/>
                <a:gd name="T85" fmla="*/ 0 h 4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40"/>
                <a:gd name="T130" fmla="*/ 0 h 43"/>
                <a:gd name="T131" fmla="*/ 140 w 140"/>
                <a:gd name="T132" fmla="*/ 43 h 43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40" h="43">
                  <a:moveTo>
                    <a:pt x="136" y="0"/>
                  </a:moveTo>
                  <a:lnTo>
                    <a:pt x="130" y="4"/>
                  </a:lnTo>
                  <a:lnTo>
                    <a:pt x="125" y="8"/>
                  </a:lnTo>
                  <a:lnTo>
                    <a:pt x="124" y="8"/>
                  </a:lnTo>
                  <a:lnTo>
                    <a:pt x="123" y="8"/>
                  </a:lnTo>
                  <a:lnTo>
                    <a:pt x="116" y="9"/>
                  </a:lnTo>
                  <a:lnTo>
                    <a:pt x="109" y="10"/>
                  </a:lnTo>
                  <a:lnTo>
                    <a:pt x="103" y="13"/>
                  </a:lnTo>
                  <a:lnTo>
                    <a:pt x="97" y="17"/>
                  </a:lnTo>
                  <a:lnTo>
                    <a:pt x="89" y="25"/>
                  </a:lnTo>
                  <a:lnTo>
                    <a:pt x="88" y="26"/>
                  </a:lnTo>
                  <a:lnTo>
                    <a:pt x="86" y="26"/>
                  </a:lnTo>
                  <a:lnTo>
                    <a:pt x="66" y="29"/>
                  </a:lnTo>
                  <a:lnTo>
                    <a:pt x="45" y="29"/>
                  </a:lnTo>
                  <a:lnTo>
                    <a:pt x="43" y="29"/>
                  </a:lnTo>
                  <a:lnTo>
                    <a:pt x="39" y="28"/>
                  </a:lnTo>
                  <a:lnTo>
                    <a:pt x="31" y="25"/>
                  </a:lnTo>
                  <a:lnTo>
                    <a:pt x="23" y="25"/>
                  </a:lnTo>
                  <a:lnTo>
                    <a:pt x="20" y="25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5" y="29"/>
                  </a:lnTo>
                  <a:lnTo>
                    <a:pt x="10" y="33"/>
                  </a:lnTo>
                  <a:lnTo>
                    <a:pt x="2" y="37"/>
                  </a:lnTo>
                  <a:lnTo>
                    <a:pt x="0" y="39"/>
                  </a:lnTo>
                  <a:lnTo>
                    <a:pt x="0" y="41"/>
                  </a:lnTo>
                  <a:lnTo>
                    <a:pt x="3" y="43"/>
                  </a:lnTo>
                  <a:lnTo>
                    <a:pt x="4" y="43"/>
                  </a:lnTo>
                  <a:lnTo>
                    <a:pt x="14" y="37"/>
                  </a:lnTo>
                  <a:lnTo>
                    <a:pt x="19" y="33"/>
                  </a:lnTo>
                  <a:lnTo>
                    <a:pt x="20" y="32"/>
                  </a:lnTo>
                  <a:lnTo>
                    <a:pt x="22" y="31"/>
                  </a:lnTo>
                  <a:lnTo>
                    <a:pt x="23" y="31"/>
                  </a:lnTo>
                  <a:lnTo>
                    <a:pt x="30" y="31"/>
                  </a:lnTo>
                  <a:lnTo>
                    <a:pt x="37" y="33"/>
                  </a:lnTo>
                  <a:lnTo>
                    <a:pt x="42" y="35"/>
                  </a:lnTo>
                  <a:lnTo>
                    <a:pt x="45" y="35"/>
                  </a:lnTo>
                  <a:lnTo>
                    <a:pt x="66" y="35"/>
                  </a:lnTo>
                  <a:lnTo>
                    <a:pt x="86" y="32"/>
                  </a:lnTo>
                  <a:lnTo>
                    <a:pt x="90" y="32"/>
                  </a:lnTo>
                  <a:lnTo>
                    <a:pt x="93" y="28"/>
                  </a:lnTo>
                  <a:lnTo>
                    <a:pt x="100" y="21"/>
                  </a:lnTo>
                  <a:lnTo>
                    <a:pt x="105" y="18"/>
                  </a:lnTo>
                  <a:lnTo>
                    <a:pt x="111" y="16"/>
                  </a:lnTo>
                  <a:lnTo>
                    <a:pt x="117" y="14"/>
                  </a:lnTo>
                  <a:lnTo>
                    <a:pt x="123" y="13"/>
                  </a:lnTo>
                  <a:lnTo>
                    <a:pt x="125" y="13"/>
                  </a:lnTo>
                  <a:lnTo>
                    <a:pt x="127" y="13"/>
                  </a:lnTo>
                  <a:lnTo>
                    <a:pt x="128" y="13"/>
                  </a:lnTo>
                  <a:lnTo>
                    <a:pt x="139" y="5"/>
                  </a:lnTo>
                  <a:lnTo>
                    <a:pt x="140" y="2"/>
                  </a:lnTo>
                  <a:lnTo>
                    <a:pt x="139" y="1"/>
                  </a:lnTo>
                  <a:lnTo>
                    <a:pt x="138" y="0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5067913" y="3353200"/>
              <a:ext cx="13801" cy="53141"/>
            </a:xfrm>
            <a:custGeom>
              <a:avLst/>
              <a:gdLst>
                <a:gd name="T0" fmla="*/ 2147483647 w 6"/>
                <a:gd name="T1" fmla="*/ 2147483647 h 10"/>
                <a:gd name="T2" fmla="*/ 0 w 6"/>
                <a:gd name="T3" fmla="*/ 2147483647 h 10"/>
                <a:gd name="T4" fmla="*/ 0 w 6"/>
                <a:gd name="T5" fmla="*/ 2147483647 h 10"/>
                <a:gd name="T6" fmla="*/ 0 w 6"/>
                <a:gd name="T7" fmla="*/ 2147483647 h 10"/>
                <a:gd name="T8" fmla="*/ 0 w 6"/>
                <a:gd name="T9" fmla="*/ 2147483647 h 10"/>
                <a:gd name="T10" fmla="*/ 0 w 6"/>
                <a:gd name="T11" fmla="*/ 2147483647 h 10"/>
                <a:gd name="T12" fmla="*/ 2147483647 w 6"/>
                <a:gd name="T13" fmla="*/ 2147483647 h 10"/>
                <a:gd name="T14" fmla="*/ 2147483647 w 6"/>
                <a:gd name="T15" fmla="*/ 2147483647 h 10"/>
                <a:gd name="T16" fmla="*/ 2147483647 w 6"/>
                <a:gd name="T17" fmla="*/ 2147483647 h 10"/>
                <a:gd name="T18" fmla="*/ 2147483647 w 6"/>
                <a:gd name="T19" fmla="*/ 2147483647 h 10"/>
                <a:gd name="T20" fmla="*/ 2147483647 w 6"/>
                <a:gd name="T21" fmla="*/ 2147483647 h 10"/>
                <a:gd name="T22" fmla="*/ 2147483647 w 6"/>
                <a:gd name="T23" fmla="*/ 2147483647 h 10"/>
                <a:gd name="T24" fmla="*/ 2147483647 w 6"/>
                <a:gd name="T25" fmla="*/ 2147483647 h 10"/>
                <a:gd name="T26" fmla="*/ 2147483647 w 6"/>
                <a:gd name="T27" fmla="*/ 2147483647 h 10"/>
                <a:gd name="T28" fmla="*/ 2147483647 w 6"/>
                <a:gd name="T29" fmla="*/ 2147483647 h 10"/>
                <a:gd name="T30" fmla="*/ 2147483647 w 6"/>
                <a:gd name="T31" fmla="*/ 2147483647 h 10"/>
                <a:gd name="T32" fmla="*/ 2147483647 w 6"/>
                <a:gd name="T33" fmla="*/ 2147483647 h 10"/>
                <a:gd name="T34" fmla="*/ 2147483647 w 6"/>
                <a:gd name="T35" fmla="*/ 0 h 10"/>
                <a:gd name="T36" fmla="*/ 2147483647 w 6"/>
                <a:gd name="T37" fmla="*/ 0 h 10"/>
                <a:gd name="T38" fmla="*/ 2147483647 w 6"/>
                <a:gd name="T39" fmla="*/ 2147483647 h 10"/>
                <a:gd name="T40" fmla="*/ 2147483647 w 6"/>
                <a:gd name="T41" fmla="*/ 2147483647 h 10"/>
                <a:gd name="T42" fmla="*/ 2147483647 w 6"/>
                <a:gd name="T43" fmla="*/ 2147483647 h 1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"/>
                <a:gd name="T67" fmla="*/ 0 h 10"/>
                <a:gd name="T68" fmla="*/ 6 w 6"/>
                <a:gd name="T69" fmla="*/ 10 h 1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" h="10">
                  <a:moveTo>
                    <a:pt x="1" y="3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6"/>
                  </a:lnTo>
                  <a:lnTo>
                    <a:pt x="4" y="6"/>
                  </a:lnTo>
                  <a:lnTo>
                    <a:pt x="4" y="7"/>
                  </a:lnTo>
                  <a:lnTo>
                    <a:pt x="4" y="10"/>
                  </a:lnTo>
                  <a:lnTo>
                    <a:pt x="5" y="7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4920037" y="3495482"/>
              <a:ext cx="159706" cy="193710"/>
            </a:xfrm>
            <a:custGeom>
              <a:avLst/>
              <a:gdLst>
                <a:gd name="T0" fmla="*/ 2147483647 w 73"/>
                <a:gd name="T1" fmla="*/ 2147483647 h 133"/>
                <a:gd name="T2" fmla="*/ 2147483647 w 73"/>
                <a:gd name="T3" fmla="*/ 2147483647 h 133"/>
                <a:gd name="T4" fmla="*/ 2147483647 w 73"/>
                <a:gd name="T5" fmla="*/ 2147483647 h 133"/>
                <a:gd name="T6" fmla="*/ 2147483647 w 73"/>
                <a:gd name="T7" fmla="*/ 2147483647 h 133"/>
                <a:gd name="T8" fmla="*/ 2147483647 w 73"/>
                <a:gd name="T9" fmla="*/ 2147483647 h 133"/>
                <a:gd name="T10" fmla="*/ 2147483647 w 73"/>
                <a:gd name="T11" fmla="*/ 2147483647 h 133"/>
                <a:gd name="T12" fmla="*/ 2147483647 w 73"/>
                <a:gd name="T13" fmla="*/ 2147483647 h 133"/>
                <a:gd name="T14" fmla="*/ 2147483647 w 73"/>
                <a:gd name="T15" fmla="*/ 2147483647 h 133"/>
                <a:gd name="T16" fmla="*/ 2147483647 w 73"/>
                <a:gd name="T17" fmla="*/ 2147483647 h 133"/>
                <a:gd name="T18" fmla="*/ 2147483647 w 73"/>
                <a:gd name="T19" fmla="*/ 2147483647 h 133"/>
                <a:gd name="T20" fmla="*/ 2147483647 w 73"/>
                <a:gd name="T21" fmla="*/ 2147483647 h 133"/>
                <a:gd name="T22" fmla="*/ 2147483647 w 73"/>
                <a:gd name="T23" fmla="*/ 2147483647 h 133"/>
                <a:gd name="T24" fmla="*/ 2147483647 w 73"/>
                <a:gd name="T25" fmla="*/ 2147483647 h 133"/>
                <a:gd name="T26" fmla="*/ 2147483647 w 73"/>
                <a:gd name="T27" fmla="*/ 2147483647 h 133"/>
                <a:gd name="T28" fmla="*/ 2147483647 w 73"/>
                <a:gd name="T29" fmla="*/ 2147483647 h 133"/>
                <a:gd name="T30" fmla="*/ 2147483647 w 73"/>
                <a:gd name="T31" fmla="*/ 2147483647 h 133"/>
                <a:gd name="T32" fmla="*/ 2147483647 w 73"/>
                <a:gd name="T33" fmla="*/ 2147483647 h 133"/>
                <a:gd name="T34" fmla="*/ 2147483647 w 73"/>
                <a:gd name="T35" fmla="*/ 2147483647 h 133"/>
                <a:gd name="T36" fmla="*/ 2147483647 w 73"/>
                <a:gd name="T37" fmla="*/ 2147483647 h 133"/>
                <a:gd name="T38" fmla="*/ 0 w 73"/>
                <a:gd name="T39" fmla="*/ 2147483647 h 133"/>
                <a:gd name="T40" fmla="*/ 0 w 73"/>
                <a:gd name="T41" fmla="*/ 2147483647 h 133"/>
                <a:gd name="T42" fmla="*/ 0 w 73"/>
                <a:gd name="T43" fmla="*/ 2147483647 h 133"/>
                <a:gd name="T44" fmla="*/ 2147483647 w 73"/>
                <a:gd name="T45" fmla="*/ 2147483647 h 133"/>
                <a:gd name="T46" fmla="*/ 2147483647 w 73"/>
                <a:gd name="T47" fmla="*/ 2147483647 h 133"/>
                <a:gd name="T48" fmla="*/ 2147483647 w 73"/>
                <a:gd name="T49" fmla="*/ 2147483647 h 133"/>
                <a:gd name="T50" fmla="*/ 2147483647 w 73"/>
                <a:gd name="T51" fmla="*/ 2147483647 h 133"/>
                <a:gd name="T52" fmla="*/ 2147483647 w 73"/>
                <a:gd name="T53" fmla="*/ 2147483647 h 133"/>
                <a:gd name="T54" fmla="*/ 2147483647 w 73"/>
                <a:gd name="T55" fmla="*/ 2147483647 h 133"/>
                <a:gd name="T56" fmla="*/ 2147483647 w 73"/>
                <a:gd name="T57" fmla="*/ 2147483647 h 133"/>
                <a:gd name="T58" fmla="*/ 2147483647 w 73"/>
                <a:gd name="T59" fmla="*/ 2147483647 h 133"/>
                <a:gd name="T60" fmla="*/ 2147483647 w 73"/>
                <a:gd name="T61" fmla="*/ 2147483647 h 133"/>
                <a:gd name="T62" fmla="*/ 2147483647 w 73"/>
                <a:gd name="T63" fmla="*/ 2147483647 h 133"/>
                <a:gd name="T64" fmla="*/ 2147483647 w 73"/>
                <a:gd name="T65" fmla="*/ 2147483647 h 133"/>
                <a:gd name="T66" fmla="*/ 2147483647 w 73"/>
                <a:gd name="T67" fmla="*/ 2147483647 h 133"/>
                <a:gd name="T68" fmla="*/ 2147483647 w 73"/>
                <a:gd name="T69" fmla="*/ 2147483647 h 133"/>
                <a:gd name="T70" fmla="*/ 2147483647 w 73"/>
                <a:gd name="T71" fmla="*/ 2147483647 h 133"/>
                <a:gd name="T72" fmla="*/ 2147483647 w 73"/>
                <a:gd name="T73" fmla="*/ 2147483647 h 133"/>
                <a:gd name="T74" fmla="*/ 2147483647 w 73"/>
                <a:gd name="T75" fmla="*/ 2147483647 h 133"/>
                <a:gd name="T76" fmla="*/ 2147483647 w 73"/>
                <a:gd name="T77" fmla="*/ 2147483647 h 133"/>
                <a:gd name="T78" fmla="*/ 2147483647 w 73"/>
                <a:gd name="T79" fmla="*/ 2147483647 h 133"/>
                <a:gd name="T80" fmla="*/ 2147483647 w 73"/>
                <a:gd name="T81" fmla="*/ 2147483647 h 133"/>
                <a:gd name="T82" fmla="*/ 2147483647 w 73"/>
                <a:gd name="T83" fmla="*/ 2147483647 h 133"/>
                <a:gd name="T84" fmla="*/ 2147483647 w 73"/>
                <a:gd name="T85" fmla="*/ 2147483647 h 133"/>
                <a:gd name="T86" fmla="*/ 2147483647 w 73"/>
                <a:gd name="T87" fmla="*/ 2147483647 h 133"/>
                <a:gd name="T88" fmla="*/ 2147483647 w 73"/>
                <a:gd name="T89" fmla="*/ 2147483647 h 133"/>
                <a:gd name="T90" fmla="*/ 2147483647 w 73"/>
                <a:gd name="T91" fmla="*/ 0 h 133"/>
                <a:gd name="T92" fmla="*/ 2147483647 w 73"/>
                <a:gd name="T93" fmla="*/ 2147483647 h 13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3"/>
                <a:gd name="T142" fmla="*/ 0 h 133"/>
                <a:gd name="T143" fmla="*/ 73 w 73"/>
                <a:gd name="T144" fmla="*/ 133 h 13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3" h="133">
                  <a:moveTo>
                    <a:pt x="68" y="1"/>
                  </a:moveTo>
                  <a:lnTo>
                    <a:pt x="68" y="1"/>
                  </a:lnTo>
                  <a:lnTo>
                    <a:pt x="62" y="12"/>
                  </a:lnTo>
                  <a:lnTo>
                    <a:pt x="60" y="16"/>
                  </a:lnTo>
                  <a:lnTo>
                    <a:pt x="57" y="17"/>
                  </a:lnTo>
                  <a:lnTo>
                    <a:pt x="57" y="19"/>
                  </a:lnTo>
                  <a:lnTo>
                    <a:pt x="53" y="19"/>
                  </a:lnTo>
                  <a:lnTo>
                    <a:pt x="47" y="19"/>
                  </a:lnTo>
                  <a:lnTo>
                    <a:pt x="42" y="21"/>
                  </a:lnTo>
                  <a:lnTo>
                    <a:pt x="39" y="25"/>
                  </a:lnTo>
                  <a:lnTo>
                    <a:pt x="38" y="31"/>
                  </a:lnTo>
                  <a:lnTo>
                    <a:pt x="37" y="42"/>
                  </a:lnTo>
                  <a:lnTo>
                    <a:pt x="38" y="54"/>
                  </a:lnTo>
                  <a:lnTo>
                    <a:pt x="39" y="67"/>
                  </a:lnTo>
                  <a:lnTo>
                    <a:pt x="41" y="74"/>
                  </a:lnTo>
                  <a:lnTo>
                    <a:pt x="41" y="78"/>
                  </a:lnTo>
                  <a:lnTo>
                    <a:pt x="41" y="82"/>
                  </a:lnTo>
                  <a:lnTo>
                    <a:pt x="38" y="87"/>
                  </a:lnTo>
                  <a:lnTo>
                    <a:pt x="34" y="93"/>
                  </a:lnTo>
                  <a:lnTo>
                    <a:pt x="16" y="109"/>
                  </a:lnTo>
                  <a:lnTo>
                    <a:pt x="12" y="113"/>
                  </a:lnTo>
                  <a:lnTo>
                    <a:pt x="7" y="121"/>
                  </a:lnTo>
                  <a:lnTo>
                    <a:pt x="2" y="126"/>
                  </a:lnTo>
                  <a:lnTo>
                    <a:pt x="0" y="129"/>
                  </a:lnTo>
                  <a:lnTo>
                    <a:pt x="0" y="130"/>
                  </a:lnTo>
                  <a:lnTo>
                    <a:pt x="0" y="133"/>
                  </a:lnTo>
                  <a:lnTo>
                    <a:pt x="3" y="133"/>
                  </a:lnTo>
                  <a:lnTo>
                    <a:pt x="4" y="133"/>
                  </a:lnTo>
                  <a:lnTo>
                    <a:pt x="6" y="132"/>
                  </a:lnTo>
                  <a:lnTo>
                    <a:pt x="7" y="130"/>
                  </a:lnTo>
                  <a:lnTo>
                    <a:pt x="6" y="129"/>
                  </a:lnTo>
                  <a:lnTo>
                    <a:pt x="12" y="124"/>
                  </a:lnTo>
                  <a:lnTo>
                    <a:pt x="16" y="116"/>
                  </a:lnTo>
                  <a:lnTo>
                    <a:pt x="19" y="113"/>
                  </a:lnTo>
                  <a:lnTo>
                    <a:pt x="38" y="97"/>
                  </a:lnTo>
                  <a:lnTo>
                    <a:pt x="42" y="91"/>
                  </a:lnTo>
                  <a:lnTo>
                    <a:pt x="43" y="90"/>
                  </a:lnTo>
                  <a:lnTo>
                    <a:pt x="46" y="85"/>
                  </a:lnTo>
                  <a:lnTo>
                    <a:pt x="46" y="78"/>
                  </a:lnTo>
                  <a:lnTo>
                    <a:pt x="46" y="73"/>
                  </a:lnTo>
                  <a:lnTo>
                    <a:pt x="45" y="66"/>
                  </a:lnTo>
                  <a:lnTo>
                    <a:pt x="43" y="54"/>
                  </a:lnTo>
                  <a:lnTo>
                    <a:pt x="42" y="42"/>
                  </a:lnTo>
                  <a:lnTo>
                    <a:pt x="43" y="32"/>
                  </a:lnTo>
                  <a:lnTo>
                    <a:pt x="45" y="28"/>
                  </a:lnTo>
                  <a:lnTo>
                    <a:pt x="46" y="25"/>
                  </a:lnTo>
                  <a:lnTo>
                    <a:pt x="49" y="24"/>
                  </a:lnTo>
                  <a:lnTo>
                    <a:pt x="53" y="24"/>
                  </a:lnTo>
                  <a:lnTo>
                    <a:pt x="57" y="24"/>
                  </a:lnTo>
                  <a:lnTo>
                    <a:pt x="60" y="21"/>
                  </a:lnTo>
                  <a:lnTo>
                    <a:pt x="60" y="23"/>
                  </a:lnTo>
                  <a:lnTo>
                    <a:pt x="62" y="20"/>
                  </a:lnTo>
                  <a:lnTo>
                    <a:pt x="66" y="16"/>
                  </a:lnTo>
                  <a:lnTo>
                    <a:pt x="73" y="3"/>
                  </a:lnTo>
                  <a:lnTo>
                    <a:pt x="73" y="1"/>
                  </a:lnTo>
                  <a:lnTo>
                    <a:pt x="72" y="0"/>
                  </a:lnTo>
                  <a:lnTo>
                    <a:pt x="69" y="0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4920037" y="3641193"/>
              <a:ext cx="15773" cy="53141"/>
            </a:xfrm>
            <a:custGeom>
              <a:avLst/>
              <a:gdLst>
                <a:gd name="T0" fmla="*/ 2147483647 w 7"/>
                <a:gd name="T1" fmla="*/ 0 h 7"/>
                <a:gd name="T2" fmla="*/ 2147483647 w 7"/>
                <a:gd name="T3" fmla="*/ 0 h 7"/>
                <a:gd name="T4" fmla="*/ 2147483647 w 7"/>
                <a:gd name="T5" fmla="*/ 0 h 7"/>
                <a:gd name="T6" fmla="*/ 0 w 7"/>
                <a:gd name="T7" fmla="*/ 2147483647 h 7"/>
                <a:gd name="T8" fmla="*/ 0 w 7"/>
                <a:gd name="T9" fmla="*/ 2147483647 h 7"/>
                <a:gd name="T10" fmla="*/ 2147483647 w 7"/>
                <a:gd name="T11" fmla="*/ 2147483647 h 7"/>
                <a:gd name="T12" fmla="*/ 2147483647 w 7"/>
                <a:gd name="T13" fmla="*/ 2147483647 h 7"/>
                <a:gd name="T14" fmla="*/ 2147483647 w 7"/>
                <a:gd name="T15" fmla="*/ 2147483647 h 7"/>
                <a:gd name="T16" fmla="*/ 2147483647 w 7"/>
                <a:gd name="T17" fmla="*/ 2147483647 h 7"/>
                <a:gd name="T18" fmla="*/ 2147483647 w 7"/>
                <a:gd name="T19" fmla="*/ 2147483647 h 7"/>
                <a:gd name="T20" fmla="*/ 2147483647 w 7"/>
                <a:gd name="T21" fmla="*/ 2147483647 h 7"/>
                <a:gd name="T22" fmla="*/ 2147483647 w 7"/>
                <a:gd name="T23" fmla="*/ 2147483647 h 7"/>
                <a:gd name="T24" fmla="*/ 2147483647 w 7"/>
                <a:gd name="T25" fmla="*/ 2147483647 h 7"/>
                <a:gd name="T26" fmla="*/ 2147483647 w 7"/>
                <a:gd name="T27" fmla="*/ 2147483647 h 7"/>
                <a:gd name="T28" fmla="*/ 2147483647 w 7"/>
                <a:gd name="T29" fmla="*/ 2147483647 h 7"/>
                <a:gd name="T30" fmla="*/ 2147483647 w 7"/>
                <a:gd name="T31" fmla="*/ 2147483647 h 7"/>
                <a:gd name="T32" fmla="*/ 2147483647 w 7"/>
                <a:gd name="T33" fmla="*/ 0 h 7"/>
                <a:gd name="T34" fmla="*/ 2147483647 w 7"/>
                <a:gd name="T35" fmla="*/ 0 h 7"/>
                <a:gd name="T36" fmla="*/ 2147483647 w 7"/>
                <a:gd name="T37" fmla="*/ 0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3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2" y="4"/>
                  </a:lnTo>
                  <a:lnTo>
                    <a:pt x="4" y="5"/>
                  </a:lnTo>
                  <a:lnTo>
                    <a:pt x="4" y="7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79" name="Freeform 78"/>
            <p:cNvSpPr>
              <a:spLocks noEditPoints="1"/>
            </p:cNvSpPr>
            <p:nvPr/>
          </p:nvSpPr>
          <p:spPr bwMode="auto">
            <a:xfrm>
              <a:off x="4756389" y="3682335"/>
              <a:ext cx="212940" cy="303421"/>
            </a:xfrm>
            <a:custGeom>
              <a:avLst/>
              <a:gdLst>
                <a:gd name="T0" fmla="*/ 2147483647 w 98"/>
                <a:gd name="T1" fmla="*/ 0 h 139"/>
                <a:gd name="T2" fmla="*/ 2147483647 w 98"/>
                <a:gd name="T3" fmla="*/ 2147483647 h 139"/>
                <a:gd name="T4" fmla="*/ 2147483647 w 98"/>
                <a:gd name="T5" fmla="*/ 2147483647 h 139"/>
                <a:gd name="T6" fmla="*/ 2147483647 w 98"/>
                <a:gd name="T7" fmla="*/ 2147483647 h 139"/>
                <a:gd name="T8" fmla="*/ 2147483647 w 98"/>
                <a:gd name="T9" fmla="*/ 2147483647 h 139"/>
                <a:gd name="T10" fmla="*/ 2147483647 w 98"/>
                <a:gd name="T11" fmla="*/ 2147483647 h 139"/>
                <a:gd name="T12" fmla="*/ 2147483647 w 98"/>
                <a:gd name="T13" fmla="*/ 2147483647 h 139"/>
                <a:gd name="T14" fmla="*/ 2147483647 w 98"/>
                <a:gd name="T15" fmla="*/ 2147483647 h 139"/>
                <a:gd name="T16" fmla="*/ 2147483647 w 98"/>
                <a:gd name="T17" fmla="*/ 2147483647 h 139"/>
                <a:gd name="T18" fmla="*/ 2147483647 w 98"/>
                <a:gd name="T19" fmla="*/ 2147483647 h 139"/>
                <a:gd name="T20" fmla="*/ 2147483647 w 98"/>
                <a:gd name="T21" fmla="*/ 2147483647 h 139"/>
                <a:gd name="T22" fmla="*/ 2147483647 w 98"/>
                <a:gd name="T23" fmla="*/ 2147483647 h 139"/>
                <a:gd name="T24" fmla="*/ 2147483647 w 98"/>
                <a:gd name="T25" fmla="*/ 2147483647 h 139"/>
                <a:gd name="T26" fmla="*/ 2147483647 w 98"/>
                <a:gd name="T27" fmla="*/ 2147483647 h 139"/>
                <a:gd name="T28" fmla="*/ 2147483647 w 98"/>
                <a:gd name="T29" fmla="*/ 2147483647 h 139"/>
                <a:gd name="T30" fmla="*/ 2147483647 w 98"/>
                <a:gd name="T31" fmla="*/ 2147483647 h 139"/>
                <a:gd name="T32" fmla="*/ 2147483647 w 98"/>
                <a:gd name="T33" fmla="*/ 2147483647 h 139"/>
                <a:gd name="T34" fmla="*/ 2147483647 w 98"/>
                <a:gd name="T35" fmla="*/ 2147483647 h 139"/>
                <a:gd name="T36" fmla="*/ 2147483647 w 98"/>
                <a:gd name="T37" fmla="*/ 2147483647 h 139"/>
                <a:gd name="T38" fmla="*/ 2147483647 w 98"/>
                <a:gd name="T39" fmla="*/ 2147483647 h 139"/>
                <a:gd name="T40" fmla="*/ 2147483647 w 98"/>
                <a:gd name="T41" fmla="*/ 2147483647 h 139"/>
                <a:gd name="T42" fmla="*/ 2147483647 w 98"/>
                <a:gd name="T43" fmla="*/ 2147483647 h 139"/>
                <a:gd name="T44" fmla="*/ 2147483647 w 98"/>
                <a:gd name="T45" fmla="*/ 2147483647 h 139"/>
                <a:gd name="T46" fmla="*/ 2147483647 w 98"/>
                <a:gd name="T47" fmla="*/ 2147483647 h 139"/>
                <a:gd name="T48" fmla="*/ 2147483647 w 98"/>
                <a:gd name="T49" fmla="*/ 2147483647 h 139"/>
                <a:gd name="T50" fmla="*/ 2147483647 w 98"/>
                <a:gd name="T51" fmla="*/ 2147483647 h 139"/>
                <a:gd name="T52" fmla="*/ 2147483647 w 98"/>
                <a:gd name="T53" fmla="*/ 2147483647 h 139"/>
                <a:gd name="T54" fmla="*/ 0 w 98"/>
                <a:gd name="T55" fmla="*/ 2147483647 h 139"/>
                <a:gd name="T56" fmla="*/ 0 w 98"/>
                <a:gd name="T57" fmla="*/ 2147483647 h 139"/>
                <a:gd name="T58" fmla="*/ 0 w 98"/>
                <a:gd name="T59" fmla="*/ 2147483647 h 139"/>
                <a:gd name="T60" fmla="*/ 2147483647 w 98"/>
                <a:gd name="T61" fmla="*/ 2147483647 h 139"/>
                <a:gd name="T62" fmla="*/ 2147483647 w 98"/>
                <a:gd name="T63" fmla="*/ 2147483647 h 139"/>
                <a:gd name="T64" fmla="*/ 2147483647 w 98"/>
                <a:gd name="T65" fmla="*/ 2147483647 h 139"/>
                <a:gd name="T66" fmla="*/ 2147483647 w 98"/>
                <a:gd name="T67" fmla="*/ 2147483647 h 139"/>
                <a:gd name="T68" fmla="*/ 2147483647 w 98"/>
                <a:gd name="T69" fmla="*/ 2147483647 h 139"/>
                <a:gd name="T70" fmla="*/ 2147483647 w 98"/>
                <a:gd name="T71" fmla="*/ 2147483647 h 139"/>
                <a:gd name="T72" fmla="*/ 2147483647 w 98"/>
                <a:gd name="T73" fmla="*/ 2147483647 h 139"/>
                <a:gd name="T74" fmla="*/ 2147483647 w 98"/>
                <a:gd name="T75" fmla="*/ 2147483647 h 139"/>
                <a:gd name="T76" fmla="*/ 2147483647 w 98"/>
                <a:gd name="T77" fmla="*/ 2147483647 h 139"/>
                <a:gd name="T78" fmla="*/ 2147483647 w 98"/>
                <a:gd name="T79" fmla="*/ 2147483647 h 139"/>
                <a:gd name="T80" fmla="*/ 2147483647 w 98"/>
                <a:gd name="T81" fmla="*/ 2147483647 h 139"/>
                <a:gd name="T82" fmla="*/ 2147483647 w 98"/>
                <a:gd name="T83" fmla="*/ 2147483647 h 139"/>
                <a:gd name="T84" fmla="*/ 2147483647 w 98"/>
                <a:gd name="T85" fmla="*/ 2147483647 h 139"/>
                <a:gd name="T86" fmla="*/ 2147483647 w 98"/>
                <a:gd name="T87" fmla="*/ 2147483647 h 139"/>
                <a:gd name="T88" fmla="*/ 2147483647 w 98"/>
                <a:gd name="T89" fmla="*/ 2147483647 h 139"/>
                <a:gd name="T90" fmla="*/ 2147483647 w 98"/>
                <a:gd name="T91" fmla="*/ 2147483647 h 139"/>
                <a:gd name="T92" fmla="*/ 2147483647 w 98"/>
                <a:gd name="T93" fmla="*/ 2147483647 h 139"/>
                <a:gd name="T94" fmla="*/ 2147483647 w 98"/>
                <a:gd name="T95" fmla="*/ 2147483647 h 139"/>
                <a:gd name="T96" fmla="*/ 2147483647 w 98"/>
                <a:gd name="T97" fmla="*/ 2147483647 h 139"/>
                <a:gd name="T98" fmla="*/ 2147483647 w 98"/>
                <a:gd name="T99" fmla="*/ 2147483647 h 139"/>
                <a:gd name="T100" fmla="*/ 2147483647 w 98"/>
                <a:gd name="T101" fmla="*/ 2147483647 h 139"/>
                <a:gd name="T102" fmla="*/ 2147483647 w 98"/>
                <a:gd name="T103" fmla="*/ 2147483647 h 139"/>
                <a:gd name="T104" fmla="*/ 2147483647 w 98"/>
                <a:gd name="T105" fmla="*/ 0 h 139"/>
                <a:gd name="T106" fmla="*/ 2147483647 w 98"/>
                <a:gd name="T107" fmla="*/ 0 h 139"/>
                <a:gd name="T108" fmla="*/ 2147483647 w 98"/>
                <a:gd name="T109" fmla="*/ 0 h 139"/>
                <a:gd name="T110" fmla="*/ 2147483647 w 98"/>
                <a:gd name="T111" fmla="*/ 2147483647 h 13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8"/>
                <a:gd name="T169" fmla="*/ 0 h 139"/>
                <a:gd name="T170" fmla="*/ 98 w 98"/>
                <a:gd name="T171" fmla="*/ 139 h 13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8" h="139">
                  <a:moveTo>
                    <a:pt x="79" y="0"/>
                  </a:moveTo>
                  <a:lnTo>
                    <a:pt x="79" y="0"/>
                  </a:lnTo>
                  <a:lnTo>
                    <a:pt x="78" y="3"/>
                  </a:lnTo>
                  <a:lnTo>
                    <a:pt x="79" y="4"/>
                  </a:lnTo>
                  <a:lnTo>
                    <a:pt x="80" y="9"/>
                  </a:lnTo>
                  <a:lnTo>
                    <a:pt x="83" y="22"/>
                  </a:lnTo>
                  <a:lnTo>
                    <a:pt x="83" y="25"/>
                  </a:lnTo>
                  <a:lnTo>
                    <a:pt x="84" y="27"/>
                  </a:lnTo>
                  <a:lnTo>
                    <a:pt x="90" y="34"/>
                  </a:lnTo>
                  <a:lnTo>
                    <a:pt x="91" y="41"/>
                  </a:lnTo>
                  <a:lnTo>
                    <a:pt x="92" y="45"/>
                  </a:lnTo>
                  <a:lnTo>
                    <a:pt x="91" y="48"/>
                  </a:lnTo>
                  <a:lnTo>
                    <a:pt x="91" y="49"/>
                  </a:lnTo>
                  <a:lnTo>
                    <a:pt x="88" y="54"/>
                  </a:lnTo>
                  <a:lnTo>
                    <a:pt x="86" y="61"/>
                  </a:lnTo>
                  <a:lnTo>
                    <a:pt x="84" y="64"/>
                  </a:lnTo>
                  <a:lnTo>
                    <a:pt x="82" y="66"/>
                  </a:lnTo>
                  <a:lnTo>
                    <a:pt x="79" y="69"/>
                  </a:lnTo>
                  <a:lnTo>
                    <a:pt x="76" y="70"/>
                  </a:lnTo>
                  <a:lnTo>
                    <a:pt x="75" y="76"/>
                  </a:lnTo>
                  <a:lnTo>
                    <a:pt x="75" y="83"/>
                  </a:lnTo>
                  <a:lnTo>
                    <a:pt x="75" y="91"/>
                  </a:lnTo>
                  <a:lnTo>
                    <a:pt x="75" y="92"/>
                  </a:lnTo>
                  <a:lnTo>
                    <a:pt x="75" y="95"/>
                  </a:lnTo>
                  <a:lnTo>
                    <a:pt x="72" y="96"/>
                  </a:lnTo>
                  <a:lnTo>
                    <a:pt x="51" y="107"/>
                  </a:lnTo>
                  <a:lnTo>
                    <a:pt x="45" y="111"/>
                  </a:lnTo>
                  <a:lnTo>
                    <a:pt x="37" y="118"/>
                  </a:lnTo>
                  <a:lnTo>
                    <a:pt x="33" y="122"/>
                  </a:lnTo>
                  <a:lnTo>
                    <a:pt x="12" y="131"/>
                  </a:lnTo>
                  <a:lnTo>
                    <a:pt x="1" y="135"/>
                  </a:lnTo>
                  <a:lnTo>
                    <a:pt x="0" y="135"/>
                  </a:lnTo>
                  <a:lnTo>
                    <a:pt x="0" y="138"/>
                  </a:lnTo>
                  <a:lnTo>
                    <a:pt x="1" y="139"/>
                  </a:lnTo>
                  <a:lnTo>
                    <a:pt x="4" y="139"/>
                  </a:lnTo>
                  <a:lnTo>
                    <a:pt x="14" y="135"/>
                  </a:lnTo>
                  <a:lnTo>
                    <a:pt x="35" y="127"/>
                  </a:lnTo>
                  <a:lnTo>
                    <a:pt x="37" y="126"/>
                  </a:lnTo>
                  <a:lnTo>
                    <a:pt x="41" y="122"/>
                  </a:lnTo>
                  <a:lnTo>
                    <a:pt x="49" y="115"/>
                  </a:lnTo>
                  <a:lnTo>
                    <a:pt x="52" y="112"/>
                  </a:lnTo>
                  <a:lnTo>
                    <a:pt x="64" y="107"/>
                  </a:lnTo>
                  <a:lnTo>
                    <a:pt x="75" y="101"/>
                  </a:lnTo>
                  <a:lnTo>
                    <a:pt x="78" y="100"/>
                  </a:lnTo>
                  <a:lnTo>
                    <a:pt x="80" y="97"/>
                  </a:lnTo>
                  <a:lnTo>
                    <a:pt x="80" y="93"/>
                  </a:lnTo>
                  <a:lnTo>
                    <a:pt x="80" y="91"/>
                  </a:lnTo>
                  <a:lnTo>
                    <a:pt x="80" y="76"/>
                  </a:lnTo>
                  <a:lnTo>
                    <a:pt x="82" y="73"/>
                  </a:lnTo>
                  <a:lnTo>
                    <a:pt x="84" y="72"/>
                  </a:lnTo>
                  <a:lnTo>
                    <a:pt x="88" y="68"/>
                  </a:lnTo>
                  <a:lnTo>
                    <a:pt x="91" y="65"/>
                  </a:lnTo>
                  <a:lnTo>
                    <a:pt x="91" y="61"/>
                  </a:lnTo>
                  <a:lnTo>
                    <a:pt x="92" y="57"/>
                  </a:lnTo>
                  <a:lnTo>
                    <a:pt x="95" y="53"/>
                  </a:lnTo>
                  <a:lnTo>
                    <a:pt x="98" y="46"/>
                  </a:lnTo>
                  <a:lnTo>
                    <a:pt x="96" y="39"/>
                  </a:lnTo>
                  <a:lnTo>
                    <a:pt x="94" y="31"/>
                  </a:lnTo>
                  <a:lnTo>
                    <a:pt x="88" y="23"/>
                  </a:lnTo>
                  <a:lnTo>
                    <a:pt x="88" y="22"/>
                  </a:lnTo>
                  <a:lnTo>
                    <a:pt x="86" y="7"/>
                  </a:lnTo>
                  <a:lnTo>
                    <a:pt x="86" y="9"/>
                  </a:lnTo>
                  <a:lnTo>
                    <a:pt x="84" y="4"/>
                  </a:lnTo>
                  <a:lnTo>
                    <a:pt x="83" y="0"/>
                  </a:lnTo>
                  <a:lnTo>
                    <a:pt x="82" y="0"/>
                  </a:lnTo>
                  <a:lnTo>
                    <a:pt x="79" y="0"/>
                  </a:lnTo>
                  <a:close/>
                  <a:moveTo>
                    <a:pt x="45" y="111"/>
                  </a:moveTo>
                  <a:lnTo>
                    <a:pt x="45" y="11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4925953" y="3641193"/>
              <a:ext cx="9858" cy="53141"/>
            </a:xfrm>
            <a:custGeom>
              <a:avLst/>
              <a:gdLst>
                <a:gd name="T0" fmla="*/ 0 w 5"/>
                <a:gd name="T1" fmla="*/ 2147483647 h 7"/>
                <a:gd name="T2" fmla="*/ 0 w 5"/>
                <a:gd name="T3" fmla="*/ 2147483647 h 7"/>
                <a:gd name="T4" fmla="*/ 0 w 5"/>
                <a:gd name="T5" fmla="*/ 2147483647 h 7"/>
                <a:gd name="T6" fmla="*/ 2147483647 w 5"/>
                <a:gd name="T7" fmla="*/ 2147483647 h 7"/>
                <a:gd name="T8" fmla="*/ 2147483647 w 5"/>
                <a:gd name="T9" fmla="*/ 2147483647 h 7"/>
                <a:gd name="T10" fmla="*/ 2147483647 w 5"/>
                <a:gd name="T11" fmla="*/ 2147483647 h 7"/>
                <a:gd name="T12" fmla="*/ 2147483647 w 5"/>
                <a:gd name="T13" fmla="*/ 2147483647 h 7"/>
                <a:gd name="T14" fmla="*/ 2147483647 w 5"/>
                <a:gd name="T15" fmla="*/ 2147483647 h 7"/>
                <a:gd name="T16" fmla="*/ 2147483647 w 5"/>
                <a:gd name="T17" fmla="*/ 2147483647 h 7"/>
                <a:gd name="T18" fmla="*/ 2147483647 w 5"/>
                <a:gd name="T19" fmla="*/ 2147483647 h 7"/>
                <a:gd name="T20" fmla="*/ 2147483647 w 5"/>
                <a:gd name="T21" fmla="*/ 2147483647 h 7"/>
                <a:gd name="T22" fmla="*/ 2147483647 w 5"/>
                <a:gd name="T23" fmla="*/ 0 h 7"/>
                <a:gd name="T24" fmla="*/ 2147483647 w 5"/>
                <a:gd name="T25" fmla="*/ 0 h 7"/>
                <a:gd name="T26" fmla="*/ 2147483647 w 5"/>
                <a:gd name="T27" fmla="*/ 0 h 7"/>
                <a:gd name="T28" fmla="*/ 0 w 5"/>
                <a:gd name="T29" fmla="*/ 0 h 7"/>
                <a:gd name="T30" fmla="*/ 0 w 5"/>
                <a:gd name="T31" fmla="*/ 2147483647 h 7"/>
                <a:gd name="T32" fmla="*/ 0 w 5"/>
                <a:gd name="T33" fmla="*/ 2147483647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"/>
                <a:gd name="T52" fmla="*/ 0 h 7"/>
                <a:gd name="T53" fmla="*/ 5 w 5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2" y="7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4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1" name="Freeform 80"/>
            <p:cNvSpPr>
              <a:spLocks/>
            </p:cNvSpPr>
            <p:nvPr/>
          </p:nvSpPr>
          <p:spPr bwMode="auto">
            <a:xfrm>
              <a:off x="4920037" y="3636050"/>
              <a:ext cx="13802" cy="54856"/>
            </a:xfrm>
            <a:custGeom>
              <a:avLst/>
              <a:gdLst>
                <a:gd name="T0" fmla="*/ 0 w 6"/>
                <a:gd name="T1" fmla="*/ 2147483647 h 6"/>
                <a:gd name="T2" fmla="*/ 0 w 6"/>
                <a:gd name="T3" fmla="*/ 2147483647 h 6"/>
                <a:gd name="T4" fmla="*/ 0 w 6"/>
                <a:gd name="T5" fmla="*/ 2147483647 h 6"/>
                <a:gd name="T6" fmla="*/ 0 w 6"/>
                <a:gd name="T7" fmla="*/ 2147483647 h 6"/>
                <a:gd name="T8" fmla="*/ 2147483647 w 6"/>
                <a:gd name="T9" fmla="*/ 2147483647 h 6"/>
                <a:gd name="T10" fmla="*/ 2147483647 w 6"/>
                <a:gd name="T11" fmla="*/ 2147483647 h 6"/>
                <a:gd name="T12" fmla="*/ 2147483647 w 6"/>
                <a:gd name="T13" fmla="*/ 2147483647 h 6"/>
                <a:gd name="T14" fmla="*/ 2147483647 w 6"/>
                <a:gd name="T15" fmla="*/ 2147483647 h 6"/>
                <a:gd name="T16" fmla="*/ 2147483647 w 6"/>
                <a:gd name="T17" fmla="*/ 2147483647 h 6"/>
                <a:gd name="T18" fmla="*/ 2147483647 w 6"/>
                <a:gd name="T19" fmla="*/ 2147483647 h 6"/>
                <a:gd name="T20" fmla="*/ 2147483647 w 6"/>
                <a:gd name="T21" fmla="*/ 2147483647 h 6"/>
                <a:gd name="T22" fmla="*/ 2147483647 w 6"/>
                <a:gd name="T23" fmla="*/ 2147483647 h 6"/>
                <a:gd name="T24" fmla="*/ 2147483647 w 6"/>
                <a:gd name="T25" fmla="*/ 2147483647 h 6"/>
                <a:gd name="T26" fmla="*/ 2147483647 w 6"/>
                <a:gd name="T27" fmla="*/ 0 h 6"/>
                <a:gd name="T28" fmla="*/ 0 w 6"/>
                <a:gd name="T29" fmla="*/ 2147483647 h 6"/>
                <a:gd name="T30" fmla="*/ 0 w 6"/>
                <a:gd name="T31" fmla="*/ 2147483647 h 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6"/>
                <a:gd name="T50" fmla="*/ 6 w 6"/>
                <a:gd name="T51" fmla="*/ 6 h 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6">
                  <a:moveTo>
                    <a:pt x="0" y="1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2" y="5"/>
                  </a:lnTo>
                  <a:lnTo>
                    <a:pt x="3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2" name="Freeform 81"/>
            <p:cNvSpPr>
              <a:spLocks noEditPoints="1"/>
            </p:cNvSpPr>
            <p:nvPr/>
          </p:nvSpPr>
          <p:spPr bwMode="auto">
            <a:xfrm>
              <a:off x="4551335" y="3978898"/>
              <a:ext cx="224770" cy="318849"/>
            </a:xfrm>
            <a:custGeom>
              <a:avLst/>
              <a:gdLst>
                <a:gd name="T0" fmla="*/ 2147483647 w 104"/>
                <a:gd name="T1" fmla="*/ 2147483647 h 146"/>
                <a:gd name="T2" fmla="*/ 2147483647 w 104"/>
                <a:gd name="T3" fmla="*/ 2147483647 h 146"/>
                <a:gd name="T4" fmla="*/ 2147483647 w 104"/>
                <a:gd name="T5" fmla="*/ 2147483647 h 146"/>
                <a:gd name="T6" fmla="*/ 2147483647 w 104"/>
                <a:gd name="T7" fmla="*/ 2147483647 h 146"/>
                <a:gd name="T8" fmla="*/ 2147483647 w 104"/>
                <a:gd name="T9" fmla="*/ 2147483647 h 146"/>
                <a:gd name="T10" fmla="*/ 2147483647 w 104"/>
                <a:gd name="T11" fmla="*/ 2147483647 h 146"/>
                <a:gd name="T12" fmla="*/ 2147483647 w 104"/>
                <a:gd name="T13" fmla="*/ 2147483647 h 146"/>
                <a:gd name="T14" fmla="*/ 2147483647 w 104"/>
                <a:gd name="T15" fmla="*/ 2147483647 h 146"/>
                <a:gd name="T16" fmla="*/ 2147483647 w 104"/>
                <a:gd name="T17" fmla="*/ 2147483647 h 146"/>
                <a:gd name="T18" fmla="*/ 2147483647 w 104"/>
                <a:gd name="T19" fmla="*/ 2147483647 h 146"/>
                <a:gd name="T20" fmla="*/ 2147483647 w 104"/>
                <a:gd name="T21" fmla="*/ 2147483647 h 146"/>
                <a:gd name="T22" fmla="*/ 2147483647 w 104"/>
                <a:gd name="T23" fmla="*/ 2147483647 h 146"/>
                <a:gd name="T24" fmla="*/ 2147483647 w 104"/>
                <a:gd name="T25" fmla="*/ 2147483647 h 146"/>
                <a:gd name="T26" fmla="*/ 2147483647 w 104"/>
                <a:gd name="T27" fmla="*/ 2147483647 h 146"/>
                <a:gd name="T28" fmla="*/ 2147483647 w 104"/>
                <a:gd name="T29" fmla="*/ 2147483647 h 146"/>
                <a:gd name="T30" fmla="*/ 2147483647 w 104"/>
                <a:gd name="T31" fmla="*/ 2147483647 h 146"/>
                <a:gd name="T32" fmla="*/ 2147483647 w 104"/>
                <a:gd name="T33" fmla="*/ 2147483647 h 146"/>
                <a:gd name="T34" fmla="*/ 2147483647 w 104"/>
                <a:gd name="T35" fmla="*/ 2147483647 h 146"/>
                <a:gd name="T36" fmla="*/ 2147483647 w 104"/>
                <a:gd name="T37" fmla="*/ 2147483647 h 146"/>
                <a:gd name="T38" fmla="*/ 2147483647 w 104"/>
                <a:gd name="T39" fmla="*/ 2147483647 h 146"/>
                <a:gd name="T40" fmla="*/ 2147483647 w 104"/>
                <a:gd name="T41" fmla="*/ 2147483647 h 146"/>
                <a:gd name="T42" fmla="*/ 2147483647 w 104"/>
                <a:gd name="T43" fmla="*/ 2147483647 h 146"/>
                <a:gd name="T44" fmla="*/ 2147483647 w 104"/>
                <a:gd name="T45" fmla="*/ 2147483647 h 146"/>
                <a:gd name="T46" fmla="*/ 2147483647 w 104"/>
                <a:gd name="T47" fmla="*/ 2147483647 h 146"/>
                <a:gd name="T48" fmla="*/ 2147483647 w 104"/>
                <a:gd name="T49" fmla="*/ 2147483647 h 146"/>
                <a:gd name="T50" fmla="*/ 2147483647 w 104"/>
                <a:gd name="T51" fmla="*/ 2147483647 h 146"/>
                <a:gd name="T52" fmla="*/ 2147483647 w 104"/>
                <a:gd name="T53" fmla="*/ 2147483647 h 146"/>
                <a:gd name="T54" fmla="*/ 0 w 104"/>
                <a:gd name="T55" fmla="*/ 2147483647 h 146"/>
                <a:gd name="T56" fmla="*/ 2147483647 w 104"/>
                <a:gd name="T57" fmla="*/ 2147483647 h 146"/>
                <a:gd name="T58" fmla="*/ 2147483647 w 104"/>
                <a:gd name="T59" fmla="*/ 2147483647 h 146"/>
                <a:gd name="T60" fmla="*/ 2147483647 w 104"/>
                <a:gd name="T61" fmla="*/ 2147483647 h 146"/>
                <a:gd name="T62" fmla="*/ 2147483647 w 104"/>
                <a:gd name="T63" fmla="*/ 2147483647 h 146"/>
                <a:gd name="T64" fmla="*/ 2147483647 w 104"/>
                <a:gd name="T65" fmla="*/ 2147483647 h 146"/>
                <a:gd name="T66" fmla="*/ 2147483647 w 104"/>
                <a:gd name="T67" fmla="*/ 2147483647 h 146"/>
                <a:gd name="T68" fmla="*/ 2147483647 w 104"/>
                <a:gd name="T69" fmla="*/ 2147483647 h 146"/>
                <a:gd name="T70" fmla="*/ 2147483647 w 104"/>
                <a:gd name="T71" fmla="*/ 2147483647 h 146"/>
                <a:gd name="T72" fmla="*/ 2147483647 w 104"/>
                <a:gd name="T73" fmla="*/ 2147483647 h 146"/>
                <a:gd name="T74" fmla="*/ 2147483647 w 104"/>
                <a:gd name="T75" fmla="*/ 2147483647 h 146"/>
                <a:gd name="T76" fmla="*/ 2147483647 w 104"/>
                <a:gd name="T77" fmla="*/ 2147483647 h 146"/>
                <a:gd name="T78" fmla="*/ 2147483647 w 104"/>
                <a:gd name="T79" fmla="*/ 2147483647 h 146"/>
                <a:gd name="T80" fmla="*/ 2147483647 w 104"/>
                <a:gd name="T81" fmla="*/ 2147483647 h 146"/>
                <a:gd name="T82" fmla="*/ 2147483647 w 104"/>
                <a:gd name="T83" fmla="*/ 2147483647 h 146"/>
                <a:gd name="T84" fmla="*/ 2147483647 w 104"/>
                <a:gd name="T85" fmla="*/ 2147483647 h 146"/>
                <a:gd name="T86" fmla="*/ 2147483647 w 104"/>
                <a:gd name="T87" fmla="*/ 2147483647 h 146"/>
                <a:gd name="T88" fmla="*/ 2147483647 w 104"/>
                <a:gd name="T89" fmla="*/ 2147483647 h 146"/>
                <a:gd name="T90" fmla="*/ 2147483647 w 104"/>
                <a:gd name="T91" fmla="*/ 2147483647 h 146"/>
                <a:gd name="T92" fmla="*/ 2147483647 w 104"/>
                <a:gd name="T93" fmla="*/ 2147483647 h 146"/>
                <a:gd name="T94" fmla="*/ 2147483647 w 104"/>
                <a:gd name="T95" fmla="*/ 2147483647 h 146"/>
                <a:gd name="T96" fmla="*/ 2147483647 w 104"/>
                <a:gd name="T97" fmla="*/ 2147483647 h 146"/>
                <a:gd name="T98" fmla="*/ 2147483647 w 104"/>
                <a:gd name="T99" fmla="*/ 0 h 146"/>
                <a:gd name="T100" fmla="*/ 2147483647 w 104"/>
                <a:gd name="T101" fmla="*/ 2147483647 h 146"/>
                <a:gd name="T102" fmla="*/ 2147483647 w 104"/>
                <a:gd name="T103" fmla="*/ 2147483647 h 146"/>
                <a:gd name="T104" fmla="*/ 2147483647 w 104"/>
                <a:gd name="T105" fmla="*/ 2147483647 h 1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4"/>
                <a:gd name="T160" fmla="*/ 0 h 146"/>
                <a:gd name="T161" fmla="*/ 104 w 104"/>
                <a:gd name="T162" fmla="*/ 146 h 14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4" h="146">
                  <a:moveTo>
                    <a:pt x="97" y="3"/>
                  </a:moveTo>
                  <a:lnTo>
                    <a:pt x="97" y="3"/>
                  </a:lnTo>
                  <a:lnTo>
                    <a:pt x="96" y="3"/>
                  </a:lnTo>
                  <a:lnTo>
                    <a:pt x="95" y="2"/>
                  </a:lnTo>
                  <a:lnTo>
                    <a:pt x="96" y="6"/>
                  </a:lnTo>
                  <a:lnTo>
                    <a:pt x="97" y="9"/>
                  </a:lnTo>
                  <a:lnTo>
                    <a:pt x="97" y="18"/>
                  </a:lnTo>
                  <a:lnTo>
                    <a:pt x="97" y="29"/>
                  </a:lnTo>
                  <a:lnTo>
                    <a:pt x="99" y="33"/>
                  </a:lnTo>
                  <a:lnTo>
                    <a:pt x="97" y="70"/>
                  </a:lnTo>
                  <a:lnTo>
                    <a:pt x="97" y="77"/>
                  </a:lnTo>
                  <a:lnTo>
                    <a:pt x="95" y="81"/>
                  </a:lnTo>
                  <a:lnTo>
                    <a:pt x="90" y="89"/>
                  </a:lnTo>
                  <a:lnTo>
                    <a:pt x="89" y="97"/>
                  </a:lnTo>
                  <a:lnTo>
                    <a:pt x="89" y="111"/>
                  </a:lnTo>
                  <a:lnTo>
                    <a:pt x="88" y="127"/>
                  </a:lnTo>
                  <a:lnTo>
                    <a:pt x="86" y="128"/>
                  </a:lnTo>
                  <a:lnTo>
                    <a:pt x="77" y="135"/>
                  </a:lnTo>
                  <a:lnTo>
                    <a:pt x="76" y="138"/>
                  </a:lnTo>
                  <a:lnTo>
                    <a:pt x="74" y="139"/>
                  </a:lnTo>
                  <a:lnTo>
                    <a:pt x="74" y="140"/>
                  </a:lnTo>
                  <a:lnTo>
                    <a:pt x="73" y="140"/>
                  </a:lnTo>
                  <a:lnTo>
                    <a:pt x="68" y="139"/>
                  </a:lnTo>
                  <a:lnTo>
                    <a:pt x="64" y="136"/>
                  </a:lnTo>
                  <a:lnTo>
                    <a:pt x="54" y="131"/>
                  </a:lnTo>
                  <a:lnTo>
                    <a:pt x="45" y="128"/>
                  </a:lnTo>
                  <a:lnTo>
                    <a:pt x="41" y="127"/>
                  </a:lnTo>
                  <a:lnTo>
                    <a:pt x="35" y="123"/>
                  </a:lnTo>
                  <a:lnTo>
                    <a:pt x="35" y="122"/>
                  </a:lnTo>
                  <a:lnTo>
                    <a:pt x="33" y="112"/>
                  </a:lnTo>
                  <a:lnTo>
                    <a:pt x="33" y="101"/>
                  </a:lnTo>
                  <a:lnTo>
                    <a:pt x="31" y="92"/>
                  </a:lnTo>
                  <a:lnTo>
                    <a:pt x="31" y="87"/>
                  </a:lnTo>
                  <a:lnTo>
                    <a:pt x="30" y="81"/>
                  </a:lnTo>
                  <a:lnTo>
                    <a:pt x="30" y="83"/>
                  </a:lnTo>
                  <a:lnTo>
                    <a:pt x="29" y="77"/>
                  </a:lnTo>
                  <a:lnTo>
                    <a:pt x="26" y="74"/>
                  </a:lnTo>
                  <a:lnTo>
                    <a:pt x="18" y="66"/>
                  </a:lnTo>
                  <a:lnTo>
                    <a:pt x="11" y="58"/>
                  </a:lnTo>
                  <a:lnTo>
                    <a:pt x="4" y="49"/>
                  </a:lnTo>
                  <a:lnTo>
                    <a:pt x="3" y="52"/>
                  </a:lnTo>
                  <a:lnTo>
                    <a:pt x="2" y="53"/>
                  </a:lnTo>
                  <a:lnTo>
                    <a:pt x="0" y="52"/>
                  </a:lnTo>
                  <a:lnTo>
                    <a:pt x="7" y="62"/>
                  </a:lnTo>
                  <a:lnTo>
                    <a:pt x="14" y="70"/>
                  </a:lnTo>
                  <a:lnTo>
                    <a:pt x="22" y="79"/>
                  </a:lnTo>
                  <a:lnTo>
                    <a:pt x="25" y="80"/>
                  </a:lnTo>
                  <a:lnTo>
                    <a:pt x="25" y="83"/>
                  </a:lnTo>
                  <a:lnTo>
                    <a:pt x="26" y="92"/>
                  </a:lnTo>
                  <a:lnTo>
                    <a:pt x="27" y="101"/>
                  </a:lnTo>
                  <a:lnTo>
                    <a:pt x="27" y="114"/>
                  </a:lnTo>
                  <a:lnTo>
                    <a:pt x="30" y="124"/>
                  </a:lnTo>
                  <a:lnTo>
                    <a:pt x="30" y="123"/>
                  </a:lnTo>
                  <a:lnTo>
                    <a:pt x="31" y="127"/>
                  </a:lnTo>
                  <a:lnTo>
                    <a:pt x="37" y="131"/>
                  </a:lnTo>
                  <a:lnTo>
                    <a:pt x="43" y="134"/>
                  </a:lnTo>
                  <a:lnTo>
                    <a:pt x="51" y="136"/>
                  </a:lnTo>
                  <a:lnTo>
                    <a:pt x="60" y="140"/>
                  </a:lnTo>
                  <a:lnTo>
                    <a:pt x="65" y="145"/>
                  </a:lnTo>
                  <a:lnTo>
                    <a:pt x="72" y="146"/>
                  </a:lnTo>
                  <a:lnTo>
                    <a:pt x="74" y="146"/>
                  </a:lnTo>
                  <a:lnTo>
                    <a:pt x="77" y="145"/>
                  </a:lnTo>
                  <a:lnTo>
                    <a:pt x="80" y="140"/>
                  </a:lnTo>
                  <a:lnTo>
                    <a:pt x="81" y="139"/>
                  </a:lnTo>
                  <a:lnTo>
                    <a:pt x="90" y="132"/>
                  </a:lnTo>
                  <a:lnTo>
                    <a:pt x="89" y="132"/>
                  </a:lnTo>
                  <a:lnTo>
                    <a:pt x="92" y="130"/>
                  </a:lnTo>
                  <a:lnTo>
                    <a:pt x="93" y="127"/>
                  </a:lnTo>
                  <a:lnTo>
                    <a:pt x="95" y="111"/>
                  </a:lnTo>
                  <a:lnTo>
                    <a:pt x="95" y="97"/>
                  </a:lnTo>
                  <a:lnTo>
                    <a:pt x="96" y="91"/>
                  </a:lnTo>
                  <a:lnTo>
                    <a:pt x="99" y="85"/>
                  </a:lnTo>
                  <a:lnTo>
                    <a:pt x="101" y="79"/>
                  </a:lnTo>
                  <a:lnTo>
                    <a:pt x="103" y="72"/>
                  </a:lnTo>
                  <a:lnTo>
                    <a:pt x="104" y="33"/>
                  </a:lnTo>
                  <a:lnTo>
                    <a:pt x="103" y="27"/>
                  </a:lnTo>
                  <a:lnTo>
                    <a:pt x="103" y="18"/>
                  </a:lnTo>
                  <a:lnTo>
                    <a:pt x="103" y="9"/>
                  </a:lnTo>
                  <a:lnTo>
                    <a:pt x="101" y="6"/>
                  </a:lnTo>
                  <a:lnTo>
                    <a:pt x="100" y="3"/>
                  </a:lnTo>
                  <a:lnTo>
                    <a:pt x="101" y="3"/>
                  </a:lnTo>
                  <a:lnTo>
                    <a:pt x="99" y="0"/>
                  </a:lnTo>
                  <a:lnTo>
                    <a:pt x="99" y="2"/>
                  </a:lnTo>
                  <a:lnTo>
                    <a:pt x="97" y="3"/>
                  </a:lnTo>
                  <a:close/>
                  <a:moveTo>
                    <a:pt x="4" y="49"/>
                  </a:moveTo>
                  <a:lnTo>
                    <a:pt x="4" y="49"/>
                  </a:lnTo>
                  <a:lnTo>
                    <a:pt x="3" y="48"/>
                  </a:lnTo>
                  <a:lnTo>
                    <a:pt x="2" y="48"/>
                  </a:lnTo>
                  <a:lnTo>
                    <a:pt x="4" y="49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4557250" y="3788618"/>
              <a:ext cx="9859" cy="11999"/>
            </a:xfrm>
            <a:custGeom>
              <a:avLst/>
              <a:gdLst>
                <a:gd name="T0" fmla="*/ 0 w 5"/>
                <a:gd name="T1" fmla="*/ 2147483647 h 5"/>
                <a:gd name="T2" fmla="*/ 0 w 5"/>
                <a:gd name="T3" fmla="*/ 2147483647 h 5"/>
                <a:gd name="T4" fmla="*/ 0 w 5"/>
                <a:gd name="T5" fmla="*/ 2147483647 h 5"/>
                <a:gd name="T6" fmla="*/ 2147483647 w 5"/>
                <a:gd name="T7" fmla="*/ 2147483647 h 5"/>
                <a:gd name="T8" fmla="*/ 2147483647 w 5"/>
                <a:gd name="T9" fmla="*/ 2147483647 h 5"/>
                <a:gd name="T10" fmla="*/ 2147483647 w 5"/>
                <a:gd name="T11" fmla="*/ 2147483647 h 5"/>
                <a:gd name="T12" fmla="*/ 2147483647 w 5"/>
                <a:gd name="T13" fmla="*/ 2147483647 h 5"/>
                <a:gd name="T14" fmla="*/ 2147483647 w 5"/>
                <a:gd name="T15" fmla="*/ 2147483647 h 5"/>
                <a:gd name="T16" fmla="*/ 2147483647 w 5"/>
                <a:gd name="T17" fmla="*/ 2147483647 h 5"/>
                <a:gd name="T18" fmla="*/ 2147483647 w 5"/>
                <a:gd name="T19" fmla="*/ 0 h 5"/>
                <a:gd name="T20" fmla="*/ 2147483647 w 5"/>
                <a:gd name="T21" fmla="*/ 0 h 5"/>
                <a:gd name="T22" fmla="*/ 2147483647 w 5"/>
                <a:gd name="T23" fmla="*/ 0 h 5"/>
                <a:gd name="T24" fmla="*/ 2147483647 w 5"/>
                <a:gd name="T25" fmla="*/ 0 h 5"/>
                <a:gd name="T26" fmla="*/ 0 w 5"/>
                <a:gd name="T27" fmla="*/ 0 h 5"/>
                <a:gd name="T28" fmla="*/ 0 w 5"/>
                <a:gd name="T29" fmla="*/ 2147483647 h 5"/>
                <a:gd name="T30" fmla="*/ 0 w 5"/>
                <a:gd name="T31" fmla="*/ 2147483647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"/>
                <a:gd name="T49" fmla="*/ 0 h 5"/>
                <a:gd name="T50" fmla="*/ 5 w 5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" h="5">
                  <a:moveTo>
                    <a:pt x="0" y="1"/>
                  </a:moveTo>
                  <a:lnTo>
                    <a:pt x="0" y="1"/>
                  </a:lnTo>
                  <a:lnTo>
                    <a:pt x="0" y="4"/>
                  </a:lnTo>
                  <a:lnTo>
                    <a:pt x="3" y="5"/>
                  </a:lnTo>
                  <a:lnTo>
                    <a:pt x="1" y="4"/>
                  </a:lnTo>
                  <a:lnTo>
                    <a:pt x="1" y="1"/>
                  </a:lnTo>
                  <a:lnTo>
                    <a:pt x="3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4559222" y="3788618"/>
              <a:ext cx="13801" cy="15428"/>
            </a:xfrm>
            <a:custGeom>
              <a:avLst/>
              <a:gdLst>
                <a:gd name="T0" fmla="*/ 0 w 6"/>
                <a:gd name="T1" fmla="*/ 2147483647 h 7"/>
                <a:gd name="T2" fmla="*/ 0 w 6"/>
                <a:gd name="T3" fmla="*/ 2147483647 h 7"/>
                <a:gd name="T4" fmla="*/ 0 w 6"/>
                <a:gd name="T5" fmla="*/ 2147483647 h 7"/>
                <a:gd name="T6" fmla="*/ 2147483647 w 6"/>
                <a:gd name="T7" fmla="*/ 2147483647 h 7"/>
                <a:gd name="T8" fmla="*/ 2147483647 w 6"/>
                <a:gd name="T9" fmla="*/ 2147483647 h 7"/>
                <a:gd name="T10" fmla="*/ 2147483647 w 6"/>
                <a:gd name="T11" fmla="*/ 2147483647 h 7"/>
                <a:gd name="T12" fmla="*/ 2147483647 w 6"/>
                <a:gd name="T13" fmla="*/ 2147483647 h 7"/>
                <a:gd name="T14" fmla="*/ 2147483647 w 6"/>
                <a:gd name="T15" fmla="*/ 2147483647 h 7"/>
                <a:gd name="T16" fmla="*/ 2147483647 w 6"/>
                <a:gd name="T17" fmla="*/ 2147483647 h 7"/>
                <a:gd name="T18" fmla="*/ 2147483647 w 6"/>
                <a:gd name="T19" fmla="*/ 2147483647 h 7"/>
                <a:gd name="T20" fmla="*/ 2147483647 w 6"/>
                <a:gd name="T21" fmla="*/ 2147483647 h 7"/>
                <a:gd name="T22" fmla="*/ 2147483647 w 6"/>
                <a:gd name="T23" fmla="*/ 0 h 7"/>
                <a:gd name="T24" fmla="*/ 2147483647 w 6"/>
                <a:gd name="T25" fmla="*/ 0 h 7"/>
                <a:gd name="T26" fmla="*/ 2147483647 w 6"/>
                <a:gd name="T27" fmla="*/ 2147483647 h 7"/>
                <a:gd name="T28" fmla="*/ 0 w 6"/>
                <a:gd name="T29" fmla="*/ 2147483647 h 7"/>
                <a:gd name="T30" fmla="*/ 0 w 6"/>
                <a:gd name="T31" fmla="*/ 2147483647 h 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7"/>
                <a:gd name="T50" fmla="*/ 6 w 6"/>
                <a:gd name="T51" fmla="*/ 7 h 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7">
                  <a:moveTo>
                    <a:pt x="0" y="3"/>
                  </a:moveTo>
                  <a:lnTo>
                    <a:pt x="0" y="4"/>
                  </a:lnTo>
                  <a:lnTo>
                    <a:pt x="2" y="7"/>
                  </a:lnTo>
                  <a:lnTo>
                    <a:pt x="3" y="7"/>
                  </a:lnTo>
                  <a:lnTo>
                    <a:pt x="6" y="7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4557250" y="3788618"/>
              <a:ext cx="15773" cy="11999"/>
            </a:xfrm>
            <a:custGeom>
              <a:avLst/>
              <a:gdLst>
                <a:gd name="T0" fmla="*/ 0 w 7"/>
                <a:gd name="T1" fmla="*/ 2147483647 h 5"/>
                <a:gd name="T2" fmla="*/ 0 w 7"/>
                <a:gd name="T3" fmla="*/ 2147483647 h 5"/>
                <a:gd name="T4" fmla="*/ 0 w 7"/>
                <a:gd name="T5" fmla="*/ 2147483647 h 5"/>
                <a:gd name="T6" fmla="*/ 2147483647 w 7"/>
                <a:gd name="T7" fmla="*/ 2147483647 h 5"/>
                <a:gd name="T8" fmla="*/ 2147483647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0 h 5"/>
                <a:gd name="T24" fmla="*/ 2147483647 w 7"/>
                <a:gd name="T25" fmla="*/ 0 h 5"/>
                <a:gd name="T26" fmla="*/ 2147483647 w 7"/>
                <a:gd name="T27" fmla="*/ 0 h 5"/>
                <a:gd name="T28" fmla="*/ 0 w 7"/>
                <a:gd name="T29" fmla="*/ 2147483647 h 5"/>
                <a:gd name="T30" fmla="*/ 0 w 7"/>
                <a:gd name="T31" fmla="*/ 2147483647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"/>
                <a:gd name="T49" fmla="*/ 0 h 5"/>
                <a:gd name="T50" fmla="*/ 7 w 7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" h="5">
                  <a:moveTo>
                    <a:pt x="0" y="1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1" y="4"/>
                  </a:lnTo>
                  <a:lnTo>
                    <a:pt x="3" y="5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3"/>
                  </a:lnTo>
                  <a:lnTo>
                    <a:pt x="5" y="1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4563165" y="3792046"/>
              <a:ext cx="11830" cy="13714"/>
            </a:xfrm>
            <a:custGeom>
              <a:avLst/>
              <a:gdLst>
                <a:gd name="T0" fmla="*/ 0 w 5"/>
                <a:gd name="T1" fmla="*/ 2147483647 h 7"/>
                <a:gd name="T2" fmla="*/ 0 w 5"/>
                <a:gd name="T3" fmla="*/ 2147483647 h 7"/>
                <a:gd name="T4" fmla="*/ 0 w 5"/>
                <a:gd name="T5" fmla="*/ 2147483647 h 7"/>
                <a:gd name="T6" fmla="*/ 2147483647 w 5"/>
                <a:gd name="T7" fmla="*/ 2147483647 h 7"/>
                <a:gd name="T8" fmla="*/ 2147483647 w 5"/>
                <a:gd name="T9" fmla="*/ 2147483647 h 7"/>
                <a:gd name="T10" fmla="*/ 2147483647 w 5"/>
                <a:gd name="T11" fmla="*/ 2147483647 h 7"/>
                <a:gd name="T12" fmla="*/ 2147483647 w 5"/>
                <a:gd name="T13" fmla="*/ 2147483647 h 7"/>
                <a:gd name="T14" fmla="*/ 2147483647 w 5"/>
                <a:gd name="T15" fmla="*/ 2147483647 h 7"/>
                <a:gd name="T16" fmla="*/ 2147483647 w 5"/>
                <a:gd name="T17" fmla="*/ 2147483647 h 7"/>
                <a:gd name="T18" fmla="*/ 2147483647 w 5"/>
                <a:gd name="T19" fmla="*/ 2147483647 h 7"/>
                <a:gd name="T20" fmla="*/ 2147483647 w 5"/>
                <a:gd name="T21" fmla="*/ 2147483647 h 7"/>
                <a:gd name="T22" fmla="*/ 2147483647 w 5"/>
                <a:gd name="T23" fmla="*/ 2147483647 h 7"/>
                <a:gd name="T24" fmla="*/ 2147483647 w 5"/>
                <a:gd name="T25" fmla="*/ 2147483647 h 7"/>
                <a:gd name="T26" fmla="*/ 2147483647 w 5"/>
                <a:gd name="T27" fmla="*/ 2147483647 h 7"/>
                <a:gd name="T28" fmla="*/ 2147483647 w 5"/>
                <a:gd name="T29" fmla="*/ 2147483647 h 7"/>
                <a:gd name="T30" fmla="*/ 2147483647 w 5"/>
                <a:gd name="T31" fmla="*/ 0 h 7"/>
                <a:gd name="T32" fmla="*/ 2147483647 w 5"/>
                <a:gd name="T33" fmla="*/ 0 h 7"/>
                <a:gd name="T34" fmla="*/ 2147483647 w 5"/>
                <a:gd name="T35" fmla="*/ 0 h 7"/>
                <a:gd name="T36" fmla="*/ 2147483647 w 5"/>
                <a:gd name="T37" fmla="*/ 0 h 7"/>
                <a:gd name="T38" fmla="*/ 0 w 5"/>
                <a:gd name="T39" fmla="*/ 2147483647 h 7"/>
                <a:gd name="T40" fmla="*/ 0 w 5"/>
                <a:gd name="T41" fmla="*/ 2147483647 h 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"/>
                <a:gd name="T64" fmla="*/ 0 h 7"/>
                <a:gd name="T65" fmla="*/ 5 w 5"/>
                <a:gd name="T66" fmla="*/ 7 h 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" h="7">
                  <a:moveTo>
                    <a:pt x="0" y="3"/>
                  </a:moveTo>
                  <a:lnTo>
                    <a:pt x="0" y="3"/>
                  </a:lnTo>
                  <a:lnTo>
                    <a:pt x="1" y="6"/>
                  </a:lnTo>
                  <a:lnTo>
                    <a:pt x="2" y="7"/>
                  </a:lnTo>
                  <a:lnTo>
                    <a:pt x="5" y="6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4563165" y="3788618"/>
              <a:ext cx="13801" cy="11999"/>
            </a:xfrm>
            <a:custGeom>
              <a:avLst/>
              <a:gdLst>
                <a:gd name="T0" fmla="*/ 2147483647 w 6"/>
                <a:gd name="T1" fmla="*/ 0 h 5"/>
                <a:gd name="T2" fmla="*/ 2147483647 w 6"/>
                <a:gd name="T3" fmla="*/ 0 h 5"/>
                <a:gd name="T4" fmla="*/ 2147483647 w 6"/>
                <a:gd name="T5" fmla="*/ 0 h 5"/>
                <a:gd name="T6" fmla="*/ 2147483647 w 6"/>
                <a:gd name="T7" fmla="*/ 0 h 5"/>
                <a:gd name="T8" fmla="*/ 2147483647 w 6"/>
                <a:gd name="T9" fmla="*/ 2147483647 h 5"/>
                <a:gd name="T10" fmla="*/ 0 w 6"/>
                <a:gd name="T11" fmla="*/ 2147483647 h 5"/>
                <a:gd name="T12" fmla="*/ 0 w 6"/>
                <a:gd name="T13" fmla="*/ 2147483647 h 5"/>
                <a:gd name="T14" fmla="*/ 2147483647 w 6"/>
                <a:gd name="T15" fmla="*/ 2147483647 h 5"/>
                <a:gd name="T16" fmla="*/ 2147483647 w 6"/>
                <a:gd name="T17" fmla="*/ 2147483647 h 5"/>
                <a:gd name="T18" fmla="*/ 2147483647 w 6"/>
                <a:gd name="T19" fmla="*/ 2147483647 h 5"/>
                <a:gd name="T20" fmla="*/ 2147483647 w 6"/>
                <a:gd name="T21" fmla="*/ 2147483647 h 5"/>
                <a:gd name="T22" fmla="*/ 2147483647 w 6"/>
                <a:gd name="T23" fmla="*/ 2147483647 h 5"/>
                <a:gd name="T24" fmla="*/ 2147483647 w 6"/>
                <a:gd name="T25" fmla="*/ 2147483647 h 5"/>
                <a:gd name="T26" fmla="*/ 2147483647 w 6"/>
                <a:gd name="T27" fmla="*/ 2147483647 h 5"/>
                <a:gd name="T28" fmla="*/ 2147483647 w 6"/>
                <a:gd name="T29" fmla="*/ 2147483647 h 5"/>
                <a:gd name="T30" fmla="*/ 2147483647 w 6"/>
                <a:gd name="T31" fmla="*/ 2147483647 h 5"/>
                <a:gd name="T32" fmla="*/ 2147483647 w 6"/>
                <a:gd name="T33" fmla="*/ 2147483647 h 5"/>
                <a:gd name="T34" fmla="*/ 2147483647 w 6"/>
                <a:gd name="T35" fmla="*/ 0 h 5"/>
                <a:gd name="T36" fmla="*/ 2147483647 w 6"/>
                <a:gd name="T37" fmla="*/ 0 h 5"/>
                <a:gd name="T38" fmla="*/ 2147483647 w 6"/>
                <a:gd name="T39" fmla="*/ 0 h 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"/>
                <a:gd name="T61" fmla="*/ 0 h 5"/>
                <a:gd name="T62" fmla="*/ 6 w 6"/>
                <a:gd name="T63" fmla="*/ 5 h 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" h="5">
                  <a:moveTo>
                    <a:pt x="2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5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4563165" y="3788618"/>
              <a:ext cx="13801" cy="11999"/>
            </a:xfrm>
            <a:custGeom>
              <a:avLst/>
              <a:gdLst>
                <a:gd name="T0" fmla="*/ 2147483647 w 6"/>
                <a:gd name="T1" fmla="*/ 0 h 5"/>
                <a:gd name="T2" fmla="*/ 2147483647 w 6"/>
                <a:gd name="T3" fmla="*/ 0 h 5"/>
                <a:gd name="T4" fmla="*/ 2147483647 w 6"/>
                <a:gd name="T5" fmla="*/ 2147483647 h 5"/>
                <a:gd name="T6" fmla="*/ 0 w 6"/>
                <a:gd name="T7" fmla="*/ 2147483647 h 5"/>
                <a:gd name="T8" fmla="*/ 0 w 6"/>
                <a:gd name="T9" fmla="*/ 2147483647 h 5"/>
                <a:gd name="T10" fmla="*/ 2147483647 w 6"/>
                <a:gd name="T11" fmla="*/ 2147483647 h 5"/>
                <a:gd name="T12" fmla="*/ 2147483647 w 6"/>
                <a:gd name="T13" fmla="*/ 2147483647 h 5"/>
                <a:gd name="T14" fmla="*/ 2147483647 w 6"/>
                <a:gd name="T15" fmla="*/ 2147483647 h 5"/>
                <a:gd name="T16" fmla="*/ 2147483647 w 6"/>
                <a:gd name="T17" fmla="*/ 2147483647 h 5"/>
                <a:gd name="T18" fmla="*/ 2147483647 w 6"/>
                <a:gd name="T19" fmla="*/ 2147483647 h 5"/>
                <a:gd name="T20" fmla="*/ 2147483647 w 6"/>
                <a:gd name="T21" fmla="*/ 2147483647 h 5"/>
                <a:gd name="T22" fmla="*/ 2147483647 w 6"/>
                <a:gd name="T23" fmla="*/ 2147483647 h 5"/>
                <a:gd name="T24" fmla="*/ 2147483647 w 6"/>
                <a:gd name="T25" fmla="*/ 2147483647 h 5"/>
                <a:gd name="T26" fmla="*/ 2147483647 w 6"/>
                <a:gd name="T27" fmla="*/ 0 h 5"/>
                <a:gd name="T28" fmla="*/ 2147483647 w 6"/>
                <a:gd name="T29" fmla="*/ 0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"/>
                <a:gd name="T46" fmla="*/ 0 h 5"/>
                <a:gd name="T47" fmla="*/ 6 w 6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" h="5">
                  <a:moveTo>
                    <a:pt x="2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4559222" y="3788618"/>
              <a:ext cx="15773" cy="11999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0 h 5"/>
                <a:gd name="T4" fmla="*/ 2147483647 w 7"/>
                <a:gd name="T5" fmla="*/ 2147483647 h 5"/>
                <a:gd name="T6" fmla="*/ 0 w 7"/>
                <a:gd name="T7" fmla="*/ 2147483647 h 5"/>
                <a:gd name="T8" fmla="*/ 0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2147483647 h 5"/>
                <a:gd name="T26" fmla="*/ 2147483647 w 7"/>
                <a:gd name="T27" fmla="*/ 0 h 5"/>
                <a:gd name="T28" fmla="*/ 2147483647 w 7"/>
                <a:gd name="T29" fmla="*/ 0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"/>
                <a:gd name="T46" fmla="*/ 0 h 5"/>
                <a:gd name="T47" fmla="*/ 7 w 7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" h="5">
                  <a:moveTo>
                    <a:pt x="3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4559222" y="3788618"/>
              <a:ext cx="15773" cy="11999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0 h 5"/>
                <a:gd name="T4" fmla="*/ 2147483647 w 7"/>
                <a:gd name="T5" fmla="*/ 2147483647 h 5"/>
                <a:gd name="T6" fmla="*/ 0 w 7"/>
                <a:gd name="T7" fmla="*/ 2147483647 h 5"/>
                <a:gd name="T8" fmla="*/ 0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2147483647 h 5"/>
                <a:gd name="T26" fmla="*/ 2147483647 w 7"/>
                <a:gd name="T27" fmla="*/ 0 h 5"/>
                <a:gd name="T28" fmla="*/ 2147483647 w 7"/>
                <a:gd name="T29" fmla="*/ 0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"/>
                <a:gd name="T46" fmla="*/ 0 h 5"/>
                <a:gd name="T47" fmla="*/ 7 w 7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" h="5">
                  <a:moveTo>
                    <a:pt x="3" y="0"/>
                  </a:move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2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6" y="5"/>
                  </a:lnTo>
                  <a:lnTo>
                    <a:pt x="7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4565136" y="3795475"/>
              <a:ext cx="11830" cy="10285"/>
            </a:xfrm>
            <a:custGeom>
              <a:avLst/>
              <a:gdLst>
                <a:gd name="T0" fmla="*/ 2147483647 w 5"/>
                <a:gd name="T1" fmla="*/ 0 h 5"/>
                <a:gd name="T2" fmla="*/ 2147483647 w 5"/>
                <a:gd name="T3" fmla="*/ 0 h 5"/>
                <a:gd name="T4" fmla="*/ 0 w 5"/>
                <a:gd name="T5" fmla="*/ 0 h 5"/>
                <a:gd name="T6" fmla="*/ 0 w 5"/>
                <a:gd name="T7" fmla="*/ 2147483647 h 5"/>
                <a:gd name="T8" fmla="*/ 0 w 5"/>
                <a:gd name="T9" fmla="*/ 2147483647 h 5"/>
                <a:gd name="T10" fmla="*/ 0 w 5"/>
                <a:gd name="T11" fmla="*/ 2147483647 h 5"/>
                <a:gd name="T12" fmla="*/ 0 w 5"/>
                <a:gd name="T13" fmla="*/ 2147483647 h 5"/>
                <a:gd name="T14" fmla="*/ 0 w 5"/>
                <a:gd name="T15" fmla="*/ 2147483647 h 5"/>
                <a:gd name="T16" fmla="*/ 2147483647 w 5"/>
                <a:gd name="T17" fmla="*/ 0 h 5"/>
                <a:gd name="T18" fmla="*/ 2147483647 w 5"/>
                <a:gd name="T19" fmla="*/ 0 h 5"/>
                <a:gd name="T20" fmla="*/ 2147483647 w 5"/>
                <a:gd name="T21" fmla="*/ 0 h 5"/>
                <a:gd name="T22" fmla="*/ 2147483647 w 5"/>
                <a:gd name="T23" fmla="*/ 2147483647 h 5"/>
                <a:gd name="T24" fmla="*/ 2147483647 w 5"/>
                <a:gd name="T25" fmla="*/ 2147483647 h 5"/>
                <a:gd name="T26" fmla="*/ 2147483647 w 5"/>
                <a:gd name="T27" fmla="*/ 2147483647 h 5"/>
                <a:gd name="T28" fmla="*/ 2147483647 w 5"/>
                <a:gd name="T29" fmla="*/ 2147483647 h 5"/>
                <a:gd name="T30" fmla="*/ 2147483647 w 5"/>
                <a:gd name="T31" fmla="*/ 2147483647 h 5"/>
                <a:gd name="T32" fmla="*/ 2147483647 w 5"/>
                <a:gd name="T33" fmla="*/ 2147483647 h 5"/>
                <a:gd name="T34" fmla="*/ 2147483647 w 5"/>
                <a:gd name="T35" fmla="*/ 2147483647 h 5"/>
                <a:gd name="T36" fmla="*/ 2147483647 w 5"/>
                <a:gd name="T37" fmla="*/ 2147483647 h 5"/>
                <a:gd name="T38" fmla="*/ 2147483647 w 5"/>
                <a:gd name="T39" fmla="*/ 2147483647 h 5"/>
                <a:gd name="T40" fmla="*/ 2147483647 w 5"/>
                <a:gd name="T41" fmla="*/ 2147483647 h 5"/>
                <a:gd name="T42" fmla="*/ 2147483647 w 5"/>
                <a:gd name="T43" fmla="*/ 2147483647 h 5"/>
                <a:gd name="T44" fmla="*/ 2147483647 w 5"/>
                <a:gd name="T45" fmla="*/ 2147483647 h 5"/>
                <a:gd name="T46" fmla="*/ 2147483647 w 5"/>
                <a:gd name="T47" fmla="*/ 2147483647 h 5"/>
                <a:gd name="T48" fmla="*/ 2147483647 w 5"/>
                <a:gd name="T49" fmla="*/ 0 h 5"/>
                <a:gd name="T50" fmla="*/ 2147483647 w 5"/>
                <a:gd name="T51" fmla="*/ 0 h 5"/>
                <a:gd name="T52" fmla="*/ 2147483647 w 5"/>
                <a:gd name="T53" fmla="*/ 0 h 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"/>
                <a:gd name="T82" fmla="*/ 0 h 5"/>
                <a:gd name="T83" fmla="*/ 5 w 5"/>
                <a:gd name="T84" fmla="*/ 5 h 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" h="5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3" y="0"/>
                  </a:lnTo>
                  <a:lnTo>
                    <a:pt x="4" y="2"/>
                  </a:lnTo>
                  <a:lnTo>
                    <a:pt x="4" y="5"/>
                  </a:lnTo>
                  <a:lnTo>
                    <a:pt x="3" y="5"/>
                  </a:lnTo>
                  <a:lnTo>
                    <a:pt x="1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4557250" y="3795475"/>
              <a:ext cx="15773" cy="107997"/>
            </a:xfrm>
            <a:custGeom>
              <a:avLst/>
              <a:gdLst>
                <a:gd name="T0" fmla="*/ 2147483647 w 7"/>
                <a:gd name="T1" fmla="*/ 2147483647 h 49"/>
                <a:gd name="T2" fmla="*/ 2147483647 w 7"/>
                <a:gd name="T3" fmla="*/ 2147483647 h 49"/>
                <a:gd name="T4" fmla="*/ 2147483647 w 7"/>
                <a:gd name="T5" fmla="*/ 2147483647 h 49"/>
                <a:gd name="T6" fmla="*/ 2147483647 w 7"/>
                <a:gd name="T7" fmla="*/ 2147483647 h 49"/>
                <a:gd name="T8" fmla="*/ 0 w 7"/>
                <a:gd name="T9" fmla="*/ 2147483647 h 49"/>
                <a:gd name="T10" fmla="*/ 0 w 7"/>
                <a:gd name="T11" fmla="*/ 2147483647 h 49"/>
                <a:gd name="T12" fmla="*/ 0 w 7"/>
                <a:gd name="T13" fmla="*/ 2147483647 h 49"/>
                <a:gd name="T14" fmla="*/ 0 w 7"/>
                <a:gd name="T15" fmla="*/ 2147483647 h 49"/>
                <a:gd name="T16" fmla="*/ 0 w 7"/>
                <a:gd name="T17" fmla="*/ 2147483647 h 49"/>
                <a:gd name="T18" fmla="*/ 2147483647 w 7"/>
                <a:gd name="T19" fmla="*/ 2147483647 h 49"/>
                <a:gd name="T20" fmla="*/ 2147483647 w 7"/>
                <a:gd name="T21" fmla="*/ 2147483647 h 49"/>
                <a:gd name="T22" fmla="*/ 2147483647 w 7"/>
                <a:gd name="T23" fmla="*/ 2147483647 h 49"/>
                <a:gd name="T24" fmla="*/ 2147483647 w 7"/>
                <a:gd name="T25" fmla="*/ 2147483647 h 49"/>
                <a:gd name="T26" fmla="*/ 2147483647 w 7"/>
                <a:gd name="T27" fmla="*/ 2147483647 h 49"/>
                <a:gd name="T28" fmla="*/ 2147483647 w 7"/>
                <a:gd name="T29" fmla="*/ 2147483647 h 49"/>
                <a:gd name="T30" fmla="*/ 2147483647 w 7"/>
                <a:gd name="T31" fmla="*/ 2147483647 h 49"/>
                <a:gd name="T32" fmla="*/ 2147483647 w 7"/>
                <a:gd name="T33" fmla="*/ 2147483647 h 49"/>
                <a:gd name="T34" fmla="*/ 2147483647 w 7"/>
                <a:gd name="T35" fmla="*/ 0 h 49"/>
                <a:gd name="T36" fmla="*/ 2147483647 w 7"/>
                <a:gd name="T37" fmla="*/ 0 h 49"/>
                <a:gd name="T38" fmla="*/ 2147483647 w 7"/>
                <a:gd name="T39" fmla="*/ 2147483647 h 49"/>
                <a:gd name="T40" fmla="*/ 2147483647 w 7"/>
                <a:gd name="T41" fmla="*/ 2147483647 h 49"/>
                <a:gd name="T42" fmla="*/ 2147483647 w 7"/>
                <a:gd name="T43" fmla="*/ 2147483647 h 4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"/>
                <a:gd name="T67" fmla="*/ 0 h 49"/>
                <a:gd name="T68" fmla="*/ 7 w 7"/>
                <a:gd name="T69" fmla="*/ 49 h 4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" h="49">
                  <a:moveTo>
                    <a:pt x="1" y="2"/>
                  </a:moveTo>
                  <a:lnTo>
                    <a:pt x="1" y="40"/>
                  </a:lnTo>
                  <a:lnTo>
                    <a:pt x="1" y="43"/>
                  </a:lnTo>
                  <a:lnTo>
                    <a:pt x="0" y="45"/>
                  </a:lnTo>
                  <a:lnTo>
                    <a:pt x="0" y="48"/>
                  </a:lnTo>
                  <a:lnTo>
                    <a:pt x="0" y="49"/>
                  </a:lnTo>
                  <a:lnTo>
                    <a:pt x="3" y="49"/>
                  </a:lnTo>
                  <a:lnTo>
                    <a:pt x="4" y="48"/>
                  </a:lnTo>
                  <a:lnTo>
                    <a:pt x="7" y="45"/>
                  </a:lnTo>
                  <a:lnTo>
                    <a:pt x="7" y="40"/>
                  </a:lnTo>
                  <a:lnTo>
                    <a:pt x="7" y="2"/>
                  </a:lnTo>
                  <a:lnTo>
                    <a:pt x="7" y="1"/>
                  </a:lnTo>
                  <a:lnTo>
                    <a:pt x="4" y="0"/>
                  </a:lnTo>
                  <a:lnTo>
                    <a:pt x="3" y="1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4559222" y="3792046"/>
              <a:ext cx="13801" cy="13714"/>
            </a:xfrm>
            <a:custGeom>
              <a:avLst/>
              <a:gdLst>
                <a:gd name="T0" fmla="*/ 0 w 6"/>
                <a:gd name="T1" fmla="*/ 2147483647 h 7"/>
                <a:gd name="T2" fmla="*/ 0 w 6"/>
                <a:gd name="T3" fmla="*/ 2147483647 h 7"/>
                <a:gd name="T4" fmla="*/ 0 w 6"/>
                <a:gd name="T5" fmla="*/ 2147483647 h 7"/>
                <a:gd name="T6" fmla="*/ 2147483647 w 6"/>
                <a:gd name="T7" fmla="*/ 2147483647 h 7"/>
                <a:gd name="T8" fmla="*/ 2147483647 w 6"/>
                <a:gd name="T9" fmla="*/ 2147483647 h 7"/>
                <a:gd name="T10" fmla="*/ 2147483647 w 6"/>
                <a:gd name="T11" fmla="*/ 2147483647 h 7"/>
                <a:gd name="T12" fmla="*/ 2147483647 w 6"/>
                <a:gd name="T13" fmla="*/ 2147483647 h 7"/>
                <a:gd name="T14" fmla="*/ 2147483647 w 6"/>
                <a:gd name="T15" fmla="*/ 2147483647 h 7"/>
                <a:gd name="T16" fmla="*/ 2147483647 w 6"/>
                <a:gd name="T17" fmla="*/ 2147483647 h 7"/>
                <a:gd name="T18" fmla="*/ 2147483647 w 6"/>
                <a:gd name="T19" fmla="*/ 2147483647 h 7"/>
                <a:gd name="T20" fmla="*/ 2147483647 w 6"/>
                <a:gd name="T21" fmla="*/ 2147483647 h 7"/>
                <a:gd name="T22" fmla="*/ 2147483647 w 6"/>
                <a:gd name="T23" fmla="*/ 0 h 7"/>
                <a:gd name="T24" fmla="*/ 2147483647 w 6"/>
                <a:gd name="T25" fmla="*/ 0 h 7"/>
                <a:gd name="T26" fmla="*/ 2147483647 w 6"/>
                <a:gd name="T27" fmla="*/ 2147483647 h 7"/>
                <a:gd name="T28" fmla="*/ 0 w 6"/>
                <a:gd name="T29" fmla="*/ 2147483647 h 7"/>
                <a:gd name="T30" fmla="*/ 0 w 6"/>
                <a:gd name="T31" fmla="*/ 2147483647 h 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7"/>
                <a:gd name="T50" fmla="*/ 6 w 6"/>
                <a:gd name="T51" fmla="*/ 7 h 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7">
                  <a:moveTo>
                    <a:pt x="0" y="3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2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4559222" y="3795475"/>
              <a:ext cx="15773" cy="10285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0 h 5"/>
                <a:gd name="T4" fmla="*/ 2147483647 w 7"/>
                <a:gd name="T5" fmla="*/ 0 h 5"/>
                <a:gd name="T6" fmla="*/ 0 w 7"/>
                <a:gd name="T7" fmla="*/ 2147483647 h 5"/>
                <a:gd name="T8" fmla="*/ 0 w 7"/>
                <a:gd name="T9" fmla="*/ 2147483647 h 5"/>
                <a:gd name="T10" fmla="*/ 0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2147483647 h 5"/>
                <a:gd name="T26" fmla="*/ 2147483647 w 7"/>
                <a:gd name="T27" fmla="*/ 0 h 5"/>
                <a:gd name="T28" fmla="*/ 2147483647 w 7"/>
                <a:gd name="T29" fmla="*/ 0 h 5"/>
                <a:gd name="T30" fmla="*/ 2147483647 w 7"/>
                <a:gd name="T31" fmla="*/ 0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"/>
                <a:gd name="T49" fmla="*/ 0 h 5"/>
                <a:gd name="T50" fmla="*/ 7 w 7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" h="5">
                  <a:moveTo>
                    <a:pt x="4" y="0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0" y="4"/>
                  </a:lnTo>
                  <a:lnTo>
                    <a:pt x="2" y="5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7" y="1"/>
                  </a:lnTo>
                  <a:lnTo>
                    <a:pt x="6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4559222" y="3792046"/>
              <a:ext cx="15773" cy="13714"/>
            </a:xfrm>
            <a:custGeom>
              <a:avLst/>
              <a:gdLst>
                <a:gd name="T0" fmla="*/ 2147483647 w 7"/>
                <a:gd name="T1" fmla="*/ 2147483647 h 7"/>
                <a:gd name="T2" fmla="*/ 2147483647 w 7"/>
                <a:gd name="T3" fmla="*/ 2147483647 h 7"/>
                <a:gd name="T4" fmla="*/ 2147483647 w 7"/>
                <a:gd name="T5" fmla="*/ 2147483647 h 7"/>
                <a:gd name="T6" fmla="*/ 0 w 7"/>
                <a:gd name="T7" fmla="*/ 2147483647 h 7"/>
                <a:gd name="T8" fmla="*/ 2147483647 w 7"/>
                <a:gd name="T9" fmla="*/ 2147483647 h 7"/>
                <a:gd name="T10" fmla="*/ 2147483647 w 7"/>
                <a:gd name="T11" fmla="*/ 2147483647 h 7"/>
                <a:gd name="T12" fmla="*/ 2147483647 w 7"/>
                <a:gd name="T13" fmla="*/ 2147483647 h 7"/>
                <a:gd name="T14" fmla="*/ 2147483647 w 7"/>
                <a:gd name="T15" fmla="*/ 2147483647 h 7"/>
                <a:gd name="T16" fmla="*/ 2147483647 w 7"/>
                <a:gd name="T17" fmla="*/ 2147483647 h 7"/>
                <a:gd name="T18" fmla="*/ 2147483647 w 7"/>
                <a:gd name="T19" fmla="*/ 2147483647 h 7"/>
                <a:gd name="T20" fmla="*/ 2147483647 w 7"/>
                <a:gd name="T21" fmla="*/ 2147483647 h 7"/>
                <a:gd name="T22" fmla="*/ 2147483647 w 7"/>
                <a:gd name="T23" fmla="*/ 2147483647 h 7"/>
                <a:gd name="T24" fmla="*/ 2147483647 w 7"/>
                <a:gd name="T25" fmla="*/ 2147483647 h 7"/>
                <a:gd name="T26" fmla="*/ 2147483647 w 7"/>
                <a:gd name="T27" fmla="*/ 0 h 7"/>
                <a:gd name="T28" fmla="*/ 2147483647 w 7"/>
                <a:gd name="T29" fmla="*/ 0 h 7"/>
                <a:gd name="T30" fmla="*/ 2147483647 w 7"/>
                <a:gd name="T31" fmla="*/ 2147483647 h 7"/>
                <a:gd name="T32" fmla="*/ 2147483647 w 7"/>
                <a:gd name="T33" fmla="*/ 2147483647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"/>
                <a:gd name="T52" fmla="*/ 0 h 7"/>
                <a:gd name="T53" fmla="*/ 7 w 7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" h="7">
                  <a:moveTo>
                    <a:pt x="2" y="2"/>
                  </a:moveTo>
                  <a:lnTo>
                    <a:pt x="2" y="3"/>
                  </a:lnTo>
                  <a:lnTo>
                    <a:pt x="0" y="4"/>
                  </a:lnTo>
                  <a:lnTo>
                    <a:pt x="2" y="6"/>
                  </a:lnTo>
                  <a:lnTo>
                    <a:pt x="3" y="7"/>
                  </a:lnTo>
                  <a:lnTo>
                    <a:pt x="6" y="6"/>
                  </a:lnTo>
                  <a:lnTo>
                    <a:pt x="7" y="4"/>
                  </a:lnTo>
                  <a:lnTo>
                    <a:pt x="6" y="2"/>
                  </a:lnTo>
                  <a:lnTo>
                    <a:pt x="3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4147142" y="3603479"/>
              <a:ext cx="419966" cy="214280"/>
            </a:xfrm>
            <a:custGeom>
              <a:avLst/>
              <a:gdLst>
                <a:gd name="T0" fmla="*/ 0 w 194"/>
                <a:gd name="T1" fmla="*/ 2147483647 h 98"/>
                <a:gd name="T2" fmla="*/ 2147483647 w 194"/>
                <a:gd name="T3" fmla="*/ 2147483647 h 98"/>
                <a:gd name="T4" fmla="*/ 2147483647 w 194"/>
                <a:gd name="T5" fmla="*/ 2147483647 h 98"/>
                <a:gd name="T6" fmla="*/ 2147483647 w 194"/>
                <a:gd name="T7" fmla="*/ 2147483647 h 98"/>
                <a:gd name="T8" fmla="*/ 2147483647 w 194"/>
                <a:gd name="T9" fmla="*/ 2147483647 h 98"/>
                <a:gd name="T10" fmla="*/ 2147483647 w 194"/>
                <a:gd name="T11" fmla="*/ 2147483647 h 98"/>
                <a:gd name="T12" fmla="*/ 2147483647 w 194"/>
                <a:gd name="T13" fmla="*/ 2147483647 h 98"/>
                <a:gd name="T14" fmla="*/ 2147483647 w 194"/>
                <a:gd name="T15" fmla="*/ 2147483647 h 98"/>
                <a:gd name="T16" fmla="*/ 2147483647 w 194"/>
                <a:gd name="T17" fmla="*/ 2147483647 h 98"/>
                <a:gd name="T18" fmla="*/ 2147483647 w 194"/>
                <a:gd name="T19" fmla="*/ 2147483647 h 98"/>
                <a:gd name="T20" fmla="*/ 2147483647 w 194"/>
                <a:gd name="T21" fmla="*/ 2147483647 h 98"/>
                <a:gd name="T22" fmla="*/ 2147483647 w 194"/>
                <a:gd name="T23" fmla="*/ 2147483647 h 98"/>
                <a:gd name="T24" fmla="*/ 2147483647 w 194"/>
                <a:gd name="T25" fmla="*/ 2147483647 h 98"/>
                <a:gd name="T26" fmla="*/ 2147483647 w 194"/>
                <a:gd name="T27" fmla="*/ 2147483647 h 98"/>
                <a:gd name="T28" fmla="*/ 2147483647 w 194"/>
                <a:gd name="T29" fmla="*/ 2147483647 h 98"/>
                <a:gd name="T30" fmla="*/ 2147483647 w 194"/>
                <a:gd name="T31" fmla="*/ 2147483647 h 98"/>
                <a:gd name="T32" fmla="*/ 2147483647 w 194"/>
                <a:gd name="T33" fmla="*/ 2147483647 h 98"/>
                <a:gd name="T34" fmla="*/ 2147483647 w 194"/>
                <a:gd name="T35" fmla="*/ 2147483647 h 98"/>
                <a:gd name="T36" fmla="*/ 2147483647 w 194"/>
                <a:gd name="T37" fmla="*/ 2147483647 h 98"/>
                <a:gd name="T38" fmla="*/ 2147483647 w 194"/>
                <a:gd name="T39" fmla="*/ 2147483647 h 98"/>
                <a:gd name="T40" fmla="*/ 2147483647 w 194"/>
                <a:gd name="T41" fmla="*/ 2147483647 h 98"/>
                <a:gd name="T42" fmla="*/ 2147483647 w 194"/>
                <a:gd name="T43" fmla="*/ 2147483647 h 98"/>
                <a:gd name="T44" fmla="*/ 2147483647 w 194"/>
                <a:gd name="T45" fmla="*/ 2147483647 h 98"/>
                <a:gd name="T46" fmla="*/ 2147483647 w 194"/>
                <a:gd name="T47" fmla="*/ 2147483647 h 98"/>
                <a:gd name="T48" fmla="*/ 2147483647 w 194"/>
                <a:gd name="T49" fmla="*/ 2147483647 h 98"/>
                <a:gd name="T50" fmla="*/ 2147483647 w 194"/>
                <a:gd name="T51" fmla="*/ 2147483647 h 98"/>
                <a:gd name="T52" fmla="*/ 2147483647 w 194"/>
                <a:gd name="T53" fmla="*/ 2147483647 h 98"/>
                <a:gd name="T54" fmla="*/ 2147483647 w 194"/>
                <a:gd name="T55" fmla="*/ 2147483647 h 98"/>
                <a:gd name="T56" fmla="*/ 2147483647 w 194"/>
                <a:gd name="T57" fmla="*/ 2147483647 h 98"/>
                <a:gd name="T58" fmla="*/ 2147483647 w 194"/>
                <a:gd name="T59" fmla="*/ 2147483647 h 98"/>
                <a:gd name="T60" fmla="*/ 2147483647 w 194"/>
                <a:gd name="T61" fmla="*/ 2147483647 h 98"/>
                <a:gd name="T62" fmla="*/ 2147483647 w 194"/>
                <a:gd name="T63" fmla="*/ 2147483647 h 98"/>
                <a:gd name="T64" fmla="*/ 2147483647 w 194"/>
                <a:gd name="T65" fmla="*/ 2147483647 h 98"/>
                <a:gd name="T66" fmla="*/ 2147483647 w 194"/>
                <a:gd name="T67" fmla="*/ 2147483647 h 98"/>
                <a:gd name="T68" fmla="*/ 2147483647 w 194"/>
                <a:gd name="T69" fmla="*/ 2147483647 h 98"/>
                <a:gd name="T70" fmla="*/ 2147483647 w 194"/>
                <a:gd name="T71" fmla="*/ 2147483647 h 98"/>
                <a:gd name="T72" fmla="*/ 2147483647 w 194"/>
                <a:gd name="T73" fmla="*/ 2147483647 h 98"/>
                <a:gd name="T74" fmla="*/ 2147483647 w 194"/>
                <a:gd name="T75" fmla="*/ 2147483647 h 98"/>
                <a:gd name="T76" fmla="*/ 2147483647 w 194"/>
                <a:gd name="T77" fmla="*/ 2147483647 h 98"/>
                <a:gd name="T78" fmla="*/ 2147483647 w 194"/>
                <a:gd name="T79" fmla="*/ 2147483647 h 98"/>
                <a:gd name="T80" fmla="*/ 2147483647 w 194"/>
                <a:gd name="T81" fmla="*/ 2147483647 h 98"/>
                <a:gd name="T82" fmla="*/ 2147483647 w 194"/>
                <a:gd name="T83" fmla="*/ 2147483647 h 98"/>
                <a:gd name="T84" fmla="*/ 2147483647 w 194"/>
                <a:gd name="T85" fmla="*/ 2147483647 h 98"/>
                <a:gd name="T86" fmla="*/ 2147483647 w 194"/>
                <a:gd name="T87" fmla="*/ 2147483647 h 98"/>
                <a:gd name="T88" fmla="*/ 2147483647 w 194"/>
                <a:gd name="T89" fmla="*/ 2147483647 h 98"/>
                <a:gd name="T90" fmla="*/ 2147483647 w 194"/>
                <a:gd name="T91" fmla="*/ 2147483647 h 98"/>
                <a:gd name="T92" fmla="*/ 2147483647 w 194"/>
                <a:gd name="T93" fmla="*/ 2147483647 h 98"/>
                <a:gd name="T94" fmla="*/ 2147483647 w 194"/>
                <a:gd name="T95" fmla="*/ 2147483647 h 98"/>
                <a:gd name="T96" fmla="*/ 2147483647 w 194"/>
                <a:gd name="T97" fmla="*/ 2147483647 h 98"/>
                <a:gd name="T98" fmla="*/ 2147483647 w 194"/>
                <a:gd name="T99" fmla="*/ 0 h 98"/>
                <a:gd name="T100" fmla="*/ 2147483647 w 194"/>
                <a:gd name="T101" fmla="*/ 2147483647 h 98"/>
                <a:gd name="T102" fmla="*/ 0 w 194"/>
                <a:gd name="T103" fmla="*/ 2147483647 h 9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4"/>
                <a:gd name="T157" fmla="*/ 0 h 98"/>
                <a:gd name="T158" fmla="*/ 194 w 194"/>
                <a:gd name="T159" fmla="*/ 98 h 9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4" h="98">
                  <a:moveTo>
                    <a:pt x="0" y="3"/>
                  </a:moveTo>
                  <a:lnTo>
                    <a:pt x="0" y="4"/>
                  </a:lnTo>
                  <a:lnTo>
                    <a:pt x="2" y="26"/>
                  </a:lnTo>
                  <a:lnTo>
                    <a:pt x="2" y="28"/>
                  </a:lnTo>
                  <a:lnTo>
                    <a:pt x="2" y="50"/>
                  </a:lnTo>
                  <a:lnTo>
                    <a:pt x="3" y="59"/>
                  </a:lnTo>
                  <a:lnTo>
                    <a:pt x="4" y="67"/>
                  </a:lnTo>
                  <a:lnTo>
                    <a:pt x="8" y="74"/>
                  </a:lnTo>
                  <a:lnTo>
                    <a:pt x="13" y="81"/>
                  </a:lnTo>
                  <a:lnTo>
                    <a:pt x="15" y="84"/>
                  </a:lnTo>
                  <a:lnTo>
                    <a:pt x="18" y="85"/>
                  </a:lnTo>
                  <a:lnTo>
                    <a:pt x="22" y="86"/>
                  </a:lnTo>
                  <a:lnTo>
                    <a:pt x="25" y="89"/>
                  </a:lnTo>
                  <a:lnTo>
                    <a:pt x="30" y="92"/>
                  </a:lnTo>
                  <a:lnTo>
                    <a:pt x="48" y="94"/>
                  </a:lnTo>
                  <a:lnTo>
                    <a:pt x="65" y="96"/>
                  </a:lnTo>
                  <a:lnTo>
                    <a:pt x="66" y="97"/>
                  </a:lnTo>
                  <a:lnTo>
                    <a:pt x="69" y="97"/>
                  </a:lnTo>
                  <a:lnTo>
                    <a:pt x="76" y="98"/>
                  </a:lnTo>
                  <a:lnTo>
                    <a:pt x="84" y="98"/>
                  </a:lnTo>
                  <a:lnTo>
                    <a:pt x="100" y="98"/>
                  </a:lnTo>
                  <a:lnTo>
                    <a:pt x="116" y="96"/>
                  </a:lnTo>
                  <a:lnTo>
                    <a:pt x="118" y="96"/>
                  </a:lnTo>
                  <a:lnTo>
                    <a:pt x="122" y="94"/>
                  </a:lnTo>
                  <a:lnTo>
                    <a:pt x="132" y="92"/>
                  </a:lnTo>
                  <a:lnTo>
                    <a:pt x="140" y="89"/>
                  </a:lnTo>
                  <a:lnTo>
                    <a:pt x="146" y="88"/>
                  </a:lnTo>
                  <a:lnTo>
                    <a:pt x="151" y="86"/>
                  </a:lnTo>
                  <a:lnTo>
                    <a:pt x="167" y="88"/>
                  </a:lnTo>
                  <a:lnTo>
                    <a:pt x="180" y="89"/>
                  </a:lnTo>
                  <a:lnTo>
                    <a:pt x="190" y="90"/>
                  </a:lnTo>
                  <a:lnTo>
                    <a:pt x="193" y="89"/>
                  </a:lnTo>
                  <a:lnTo>
                    <a:pt x="194" y="88"/>
                  </a:lnTo>
                  <a:lnTo>
                    <a:pt x="193" y="85"/>
                  </a:lnTo>
                  <a:lnTo>
                    <a:pt x="192" y="85"/>
                  </a:lnTo>
                  <a:lnTo>
                    <a:pt x="181" y="84"/>
                  </a:lnTo>
                  <a:lnTo>
                    <a:pt x="167" y="82"/>
                  </a:lnTo>
                  <a:lnTo>
                    <a:pt x="151" y="81"/>
                  </a:lnTo>
                  <a:lnTo>
                    <a:pt x="145" y="82"/>
                  </a:lnTo>
                  <a:lnTo>
                    <a:pt x="139" y="84"/>
                  </a:lnTo>
                  <a:lnTo>
                    <a:pt x="130" y="86"/>
                  </a:lnTo>
                  <a:lnTo>
                    <a:pt x="120" y="90"/>
                  </a:lnTo>
                  <a:lnTo>
                    <a:pt x="118" y="90"/>
                  </a:lnTo>
                  <a:lnTo>
                    <a:pt x="115" y="90"/>
                  </a:lnTo>
                  <a:lnTo>
                    <a:pt x="99" y="93"/>
                  </a:lnTo>
                  <a:lnTo>
                    <a:pt x="84" y="93"/>
                  </a:lnTo>
                  <a:lnTo>
                    <a:pt x="77" y="93"/>
                  </a:lnTo>
                  <a:lnTo>
                    <a:pt x="70" y="92"/>
                  </a:lnTo>
                  <a:lnTo>
                    <a:pt x="68" y="92"/>
                  </a:lnTo>
                  <a:lnTo>
                    <a:pt x="66" y="90"/>
                  </a:lnTo>
                  <a:lnTo>
                    <a:pt x="65" y="90"/>
                  </a:lnTo>
                  <a:lnTo>
                    <a:pt x="49" y="89"/>
                  </a:lnTo>
                  <a:lnTo>
                    <a:pt x="31" y="86"/>
                  </a:lnTo>
                  <a:lnTo>
                    <a:pt x="29" y="85"/>
                  </a:lnTo>
                  <a:lnTo>
                    <a:pt x="23" y="82"/>
                  </a:lnTo>
                  <a:lnTo>
                    <a:pt x="19" y="80"/>
                  </a:lnTo>
                  <a:lnTo>
                    <a:pt x="18" y="80"/>
                  </a:lnTo>
                  <a:lnTo>
                    <a:pt x="17" y="78"/>
                  </a:lnTo>
                  <a:lnTo>
                    <a:pt x="13" y="71"/>
                  </a:lnTo>
                  <a:lnTo>
                    <a:pt x="10" y="65"/>
                  </a:lnTo>
                  <a:lnTo>
                    <a:pt x="8" y="58"/>
                  </a:lnTo>
                  <a:lnTo>
                    <a:pt x="7" y="50"/>
                  </a:lnTo>
                  <a:lnTo>
                    <a:pt x="7" y="28"/>
                  </a:lnTo>
                  <a:lnTo>
                    <a:pt x="7" y="26"/>
                  </a:lnTo>
                  <a:lnTo>
                    <a:pt x="6" y="4"/>
                  </a:lnTo>
                  <a:lnTo>
                    <a:pt x="6" y="3"/>
                  </a:lnTo>
                  <a:lnTo>
                    <a:pt x="6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4389658" y="3891473"/>
              <a:ext cx="173507" cy="272564"/>
            </a:xfrm>
            <a:custGeom>
              <a:avLst/>
              <a:gdLst>
                <a:gd name="T0" fmla="*/ 2147483647 w 80"/>
                <a:gd name="T1" fmla="*/ 2147483647 h 125"/>
                <a:gd name="T2" fmla="*/ 2147483647 w 80"/>
                <a:gd name="T3" fmla="*/ 2147483647 h 125"/>
                <a:gd name="T4" fmla="*/ 2147483647 w 80"/>
                <a:gd name="T5" fmla="*/ 2147483647 h 125"/>
                <a:gd name="T6" fmla="*/ 2147483647 w 80"/>
                <a:gd name="T7" fmla="*/ 2147483647 h 125"/>
                <a:gd name="T8" fmla="*/ 2147483647 w 80"/>
                <a:gd name="T9" fmla="*/ 2147483647 h 125"/>
                <a:gd name="T10" fmla="*/ 2147483647 w 80"/>
                <a:gd name="T11" fmla="*/ 2147483647 h 125"/>
                <a:gd name="T12" fmla="*/ 2147483647 w 80"/>
                <a:gd name="T13" fmla="*/ 2147483647 h 125"/>
                <a:gd name="T14" fmla="*/ 2147483647 w 80"/>
                <a:gd name="T15" fmla="*/ 2147483647 h 125"/>
                <a:gd name="T16" fmla="*/ 2147483647 w 80"/>
                <a:gd name="T17" fmla="*/ 2147483647 h 125"/>
                <a:gd name="T18" fmla="*/ 2147483647 w 80"/>
                <a:gd name="T19" fmla="*/ 2147483647 h 125"/>
                <a:gd name="T20" fmla="*/ 2147483647 w 80"/>
                <a:gd name="T21" fmla="*/ 2147483647 h 125"/>
                <a:gd name="T22" fmla="*/ 2147483647 w 80"/>
                <a:gd name="T23" fmla="*/ 2147483647 h 125"/>
                <a:gd name="T24" fmla="*/ 2147483647 w 80"/>
                <a:gd name="T25" fmla="*/ 2147483647 h 125"/>
                <a:gd name="T26" fmla="*/ 2147483647 w 80"/>
                <a:gd name="T27" fmla="*/ 2147483647 h 125"/>
                <a:gd name="T28" fmla="*/ 2147483647 w 80"/>
                <a:gd name="T29" fmla="*/ 2147483647 h 125"/>
                <a:gd name="T30" fmla="*/ 2147483647 w 80"/>
                <a:gd name="T31" fmla="*/ 2147483647 h 125"/>
                <a:gd name="T32" fmla="*/ 0 w 80"/>
                <a:gd name="T33" fmla="*/ 2147483647 h 125"/>
                <a:gd name="T34" fmla="*/ 2147483647 w 80"/>
                <a:gd name="T35" fmla="*/ 2147483647 h 125"/>
                <a:gd name="T36" fmla="*/ 2147483647 w 80"/>
                <a:gd name="T37" fmla="*/ 2147483647 h 125"/>
                <a:gd name="T38" fmla="*/ 2147483647 w 80"/>
                <a:gd name="T39" fmla="*/ 2147483647 h 125"/>
                <a:gd name="T40" fmla="*/ 2147483647 w 80"/>
                <a:gd name="T41" fmla="*/ 2147483647 h 125"/>
                <a:gd name="T42" fmla="*/ 2147483647 w 80"/>
                <a:gd name="T43" fmla="*/ 2147483647 h 125"/>
                <a:gd name="T44" fmla="*/ 2147483647 w 80"/>
                <a:gd name="T45" fmla="*/ 2147483647 h 125"/>
                <a:gd name="T46" fmla="*/ 2147483647 w 80"/>
                <a:gd name="T47" fmla="*/ 2147483647 h 125"/>
                <a:gd name="T48" fmla="*/ 2147483647 w 80"/>
                <a:gd name="T49" fmla="*/ 2147483647 h 125"/>
                <a:gd name="T50" fmla="*/ 2147483647 w 80"/>
                <a:gd name="T51" fmla="*/ 2147483647 h 125"/>
                <a:gd name="T52" fmla="*/ 2147483647 w 80"/>
                <a:gd name="T53" fmla="*/ 2147483647 h 125"/>
                <a:gd name="T54" fmla="*/ 2147483647 w 80"/>
                <a:gd name="T55" fmla="*/ 2147483647 h 125"/>
                <a:gd name="T56" fmla="*/ 2147483647 w 80"/>
                <a:gd name="T57" fmla="*/ 2147483647 h 125"/>
                <a:gd name="T58" fmla="*/ 2147483647 w 80"/>
                <a:gd name="T59" fmla="*/ 2147483647 h 125"/>
                <a:gd name="T60" fmla="*/ 2147483647 w 80"/>
                <a:gd name="T61" fmla="*/ 2147483647 h 125"/>
                <a:gd name="T62" fmla="*/ 2147483647 w 80"/>
                <a:gd name="T63" fmla="*/ 2147483647 h 125"/>
                <a:gd name="T64" fmla="*/ 2147483647 w 80"/>
                <a:gd name="T65" fmla="*/ 2147483647 h 125"/>
                <a:gd name="T66" fmla="*/ 2147483647 w 80"/>
                <a:gd name="T67" fmla="*/ 2147483647 h 125"/>
                <a:gd name="T68" fmla="*/ 2147483647 w 80"/>
                <a:gd name="T69" fmla="*/ 2147483647 h 125"/>
                <a:gd name="T70" fmla="*/ 2147483647 w 80"/>
                <a:gd name="T71" fmla="*/ 2147483647 h 125"/>
                <a:gd name="T72" fmla="*/ 2147483647 w 80"/>
                <a:gd name="T73" fmla="*/ 2147483647 h 125"/>
                <a:gd name="T74" fmla="*/ 2147483647 w 80"/>
                <a:gd name="T75" fmla="*/ 2147483647 h 125"/>
                <a:gd name="T76" fmla="*/ 2147483647 w 80"/>
                <a:gd name="T77" fmla="*/ 2147483647 h 125"/>
                <a:gd name="T78" fmla="*/ 2147483647 w 80"/>
                <a:gd name="T79" fmla="*/ 2147483647 h 125"/>
                <a:gd name="T80" fmla="*/ 2147483647 w 80"/>
                <a:gd name="T81" fmla="*/ 2147483647 h 125"/>
                <a:gd name="T82" fmla="*/ 2147483647 w 80"/>
                <a:gd name="T83" fmla="*/ 2147483647 h 125"/>
                <a:gd name="T84" fmla="*/ 2147483647 w 80"/>
                <a:gd name="T85" fmla="*/ 2147483647 h 125"/>
                <a:gd name="T86" fmla="*/ 2147483647 w 80"/>
                <a:gd name="T87" fmla="*/ 2147483647 h 125"/>
                <a:gd name="T88" fmla="*/ 2147483647 w 80"/>
                <a:gd name="T89" fmla="*/ 2147483647 h 125"/>
                <a:gd name="T90" fmla="*/ 2147483647 w 80"/>
                <a:gd name="T91" fmla="*/ 2147483647 h 125"/>
                <a:gd name="T92" fmla="*/ 2147483647 w 80"/>
                <a:gd name="T93" fmla="*/ 2147483647 h 125"/>
                <a:gd name="T94" fmla="*/ 2147483647 w 80"/>
                <a:gd name="T95" fmla="*/ 2147483647 h 125"/>
                <a:gd name="T96" fmla="*/ 2147483647 w 80"/>
                <a:gd name="T97" fmla="*/ 2147483647 h 125"/>
                <a:gd name="T98" fmla="*/ 2147483647 w 80"/>
                <a:gd name="T99" fmla="*/ 2147483647 h 125"/>
                <a:gd name="T100" fmla="*/ 2147483647 w 80"/>
                <a:gd name="T101" fmla="*/ 2147483647 h 125"/>
                <a:gd name="T102" fmla="*/ 2147483647 w 80"/>
                <a:gd name="T103" fmla="*/ 2147483647 h 125"/>
                <a:gd name="T104" fmla="*/ 2147483647 w 80"/>
                <a:gd name="T105" fmla="*/ 2147483647 h 125"/>
                <a:gd name="T106" fmla="*/ 2147483647 w 80"/>
                <a:gd name="T107" fmla="*/ 2147483647 h 125"/>
                <a:gd name="T108" fmla="*/ 2147483647 w 80"/>
                <a:gd name="T109" fmla="*/ 2147483647 h 12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0"/>
                <a:gd name="T166" fmla="*/ 0 h 125"/>
                <a:gd name="T167" fmla="*/ 80 w 80"/>
                <a:gd name="T168" fmla="*/ 125 h 12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0" h="125">
                  <a:moveTo>
                    <a:pt x="74" y="1"/>
                  </a:moveTo>
                  <a:lnTo>
                    <a:pt x="74" y="1"/>
                  </a:lnTo>
                  <a:lnTo>
                    <a:pt x="62" y="1"/>
                  </a:lnTo>
                  <a:lnTo>
                    <a:pt x="50" y="3"/>
                  </a:lnTo>
                  <a:lnTo>
                    <a:pt x="46" y="3"/>
                  </a:lnTo>
                  <a:lnTo>
                    <a:pt x="43" y="5"/>
                  </a:lnTo>
                  <a:lnTo>
                    <a:pt x="41" y="8"/>
                  </a:lnTo>
                  <a:lnTo>
                    <a:pt x="38" y="11"/>
                  </a:lnTo>
                  <a:lnTo>
                    <a:pt x="35" y="19"/>
                  </a:lnTo>
                  <a:lnTo>
                    <a:pt x="34" y="22"/>
                  </a:lnTo>
                  <a:lnTo>
                    <a:pt x="33" y="23"/>
                  </a:lnTo>
                  <a:lnTo>
                    <a:pt x="30" y="24"/>
                  </a:lnTo>
                  <a:lnTo>
                    <a:pt x="22" y="30"/>
                  </a:lnTo>
                  <a:lnTo>
                    <a:pt x="12" y="34"/>
                  </a:lnTo>
                  <a:lnTo>
                    <a:pt x="10" y="35"/>
                  </a:lnTo>
                  <a:lnTo>
                    <a:pt x="8" y="36"/>
                  </a:lnTo>
                  <a:lnTo>
                    <a:pt x="7" y="39"/>
                  </a:lnTo>
                  <a:lnTo>
                    <a:pt x="7" y="42"/>
                  </a:lnTo>
                  <a:lnTo>
                    <a:pt x="7" y="49"/>
                  </a:lnTo>
                  <a:lnTo>
                    <a:pt x="6" y="55"/>
                  </a:lnTo>
                  <a:lnTo>
                    <a:pt x="4" y="62"/>
                  </a:lnTo>
                  <a:lnTo>
                    <a:pt x="0" y="81"/>
                  </a:lnTo>
                  <a:lnTo>
                    <a:pt x="0" y="86"/>
                  </a:lnTo>
                  <a:lnTo>
                    <a:pt x="2" y="92"/>
                  </a:lnTo>
                  <a:lnTo>
                    <a:pt x="4" y="96"/>
                  </a:lnTo>
                  <a:lnTo>
                    <a:pt x="8" y="98"/>
                  </a:lnTo>
                  <a:lnTo>
                    <a:pt x="12" y="102"/>
                  </a:lnTo>
                  <a:lnTo>
                    <a:pt x="22" y="113"/>
                  </a:lnTo>
                  <a:lnTo>
                    <a:pt x="24" y="117"/>
                  </a:lnTo>
                  <a:lnTo>
                    <a:pt x="28" y="121"/>
                  </a:lnTo>
                  <a:lnTo>
                    <a:pt x="33" y="123"/>
                  </a:lnTo>
                  <a:lnTo>
                    <a:pt x="38" y="125"/>
                  </a:lnTo>
                  <a:lnTo>
                    <a:pt x="39" y="124"/>
                  </a:lnTo>
                  <a:lnTo>
                    <a:pt x="41" y="123"/>
                  </a:lnTo>
                  <a:lnTo>
                    <a:pt x="41" y="120"/>
                  </a:lnTo>
                  <a:lnTo>
                    <a:pt x="39" y="120"/>
                  </a:lnTo>
                  <a:lnTo>
                    <a:pt x="35" y="119"/>
                  </a:lnTo>
                  <a:lnTo>
                    <a:pt x="31" y="116"/>
                  </a:lnTo>
                  <a:lnTo>
                    <a:pt x="26" y="109"/>
                  </a:lnTo>
                  <a:lnTo>
                    <a:pt x="16" y="98"/>
                  </a:lnTo>
                  <a:lnTo>
                    <a:pt x="14" y="97"/>
                  </a:lnTo>
                  <a:lnTo>
                    <a:pt x="11" y="94"/>
                  </a:lnTo>
                  <a:lnTo>
                    <a:pt x="7" y="90"/>
                  </a:lnTo>
                  <a:lnTo>
                    <a:pt x="6" y="84"/>
                  </a:lnTo>
                  <a:lnTo>
                    <a:pt x="6" y="82"/>
                  </a:lnTo>
                  <a:lnTo>
                    <a:pt x="10" y="63"/>
                  </a:lnTo>
                  <a:lnTo>
                    <a:pt x="11" y="57"/>
                  </a:lnTo>
                  <a:lnTo>
                    <a:pt x="12" y="49"/>
                  </a:lnTo>
                  <a:lnTo>
                    <a:pt x="12" y="44"/>
                  </a:lnTo>
                  <a:lnTo>
                    <a:pt x="12" y="42"/>
                  </a:lnTo>
                  <a:lnTo>
                    <a:pt x="12" y="39"/>
                  </a:lnTo>
                  <a:lnTo>
                    <a:pt x="15" y="38"/>
                  </a:lnTo>
                  <a:lnTo>
                    <a:pt x="23" y="35"/>
                  </a:lnTo>
                  <a:lnTo>
                    <a:pt x="33" y="28"/>
                  </a:lnTo>
                  <a:lnTo>
                    <a:pt x="34" y="27"/>
                  </a:lnTo>
                  <a:lnTo>
                    <a:pt x="33" y="28"/>
                  </a:lnTo>
                  <a:lnTo>
                    <a:pt x="35" y="27"/>
                  </a:lnTo>
                  <a:lnTo>
                    <a:pt x="38" y="26"/>
                  </a:lnTo>
                  <a:lnTo>
                    <a:pt x="39" y="23"/>
                  </a:lnTo>
                  <a:lnTo>
                    <a:pt x="41" y="19"/>
                  </a:lnTo>
                  <a:lnTo>
                    <a:pt x="43" y="13"/>
                  </a:lnTo>
                  <a:lnTo>
                    <a:pt x="46" y="9"/>
                  </a:lnTo>
                  <a:lnTo>
                    <a:pt x="49" y="8"/>
                  </a:lnTo>
                  <a:lnTo>
                    <a:pt x="50" y="8"/>
                  </a:lnTo>
                  <a:lnTo>
                    <a:pt x="63" y="7"/>
                  </a:lnTo>
                  <a:lnTo>
                    <a:pt x="74" y="7"/>
                  </a:lnTo>
                  <a:lnTo>
                    <a:pt x="80" y="5"/>
                  </a:lnTo>
                  <a:lnTo>
                    <a:pt x="77" y="5"/>
                  </a:lnTo>
                  <a:lnTo>
                    <a:pt x="76" y="4"/>
                  </a:lnTo>
                  <a:lnTo>
                    <a:pt x="76" y="1"/>
                  </a:lnTo>
                  <a:lnTo>
                    <a:pt x="77" y="0"/>
                  </a:lnTo>
                  <a:lnTo>
                    <a:pt x="74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8" name="Freeform 97"/>
            <p:cNvSpPr>
              <a:spLocks noEditPoints="1"/>
            </p:cNvSpPr>
            <p:nvPr/>
          </p:nvSpPr>
          <p:spPr bwMode="auto">
            <a:xfrm>
              <a:off x="4466553" y="4080039"/>
              <a:ext cx="90697" cy="83997"/>
            </a:xfrm>
            <a:custGeom>
              <a:avLst/>
              <a:gdLst>
                <a:gd name="T0" fmla="*/ 2147483647 w 42"/>
                <a:gd name="T1" fmla="*/ 2147483647 h 39"/>
                <a:gd name="T2" fmla="*/ 2147483647 w 42"/>
                <a:gd name="T3" fmla="*/ 2147483647 h 39"/>
                <a:gd name="T4" fmla="*/ 2147483647 w 42"/>
                <a:gd name="T5" fmla="*/ 2147483647 h 39"/>
                <a:gd name="T6" fmla="*/ 2147483647 w 42"/>
                <a:gd name="T7" fmla="*/ 2147483647 h 39"/>
                <a:gd name="T8" fmla="*/ 2147483647 w 42"/>
                <a:gd name="T9" fmla="*/ 2147483647 h 39"/>
                <a:gd name="T10" fmla="*/ 2147483647 w 42"/>
                <a:gd name="T11" fmla="*/ 2147483647 h 39"/>
                <a:gd name="T12" fmla="*/ 2147483647 w 42"/>
                <a:gd name="T13" fmla="*/ 2147483647 h 39"/>
                <a:gd name="T14" fmla="*/ 2147483647 w 42"/>
                <a:gd name="T15" fmla="*/ 2147483647 h 39"/>
                <a:gd name="T16" fmla="*/ 2147483647 w 42"/>
                <a:gd name="T17" fmla="*/ 2147483647 h 39"/>
                <a:gd name="T18" fmla="*/ 2147483647 w 42"/>
                <a:gd name="T19" fmla="*/ 2147483647 h 39"/>
                <a:gd name="T20" fmla="*/ 2147483647 w 42"/>
                <a:gd name="T21" fmla="*/ 2147483647 h 39"/>
                <a:gd name="T22" fmla="*/ 2147483647 w 42"/>
                <a:gd name="T23" fmla="*/ 2147483647 h 39"/>
                <a:gd name="T24" fmla="*/ 0 w 42"/>
                <a:gd name="T25" fmla="*/ 2147483647 h 39"/>
                <a:gd name="T26" fmla="*/ 2147483647 w 42"/>
                <a:gd name="T27" fmla="*/ 2147483647 h 39"/>
                <a:gd name="T28" fmla="*/ 2147483647 w 42"/>
                <a:gd name="T29" fmla="*/ 2147483647 h 39"/>
                <a:gd name="T30" fmla="*/ 2147483647 w 42"/>
                <a:gd name="T31" fmla="*/ 2147483647 h 39"/>
                <a:gd name="T32" fmla="*/ 2147483647 w 42"/>
                <a:gd name="T33" fmla="*/ 2147483647 h 39"/>
                <a:gd name="T34" fmla="*/ 2147483647 w 42"/>
                <a:gd name="T35" fmla="*/ 2147483647 h 39"/>
                <a:gd name="T36" fmla="*/ 2147483647 w 42"/>
                <a:gd name="T37" fmla="*/ 2147483647 h 39"/>
                <a:gd name="T38" fmla="*/ 2147483647 w 42"/>
                <a:gd name="T39" fmla="*/ 2147483647 h 39"/>
                <a:gd name="T40" fmla="*/ 2147483647 w 42"/>
                <a:gd name="T41" fmla="*/ 2147483647 h 39"/>
                <a:gd name="T42" fmla="*/ 2147483647 w 42"/>
                <a:gd name="T43" fmla="*/ 2147483647 h 39"/>
                <a:gd name="T44" fmla="*/ 2147483647 w 42"/>
                <a:gd name="T45" fmla="*/ 2147483647 h 39"/>
                <a:gd name="T46" fmla="*/ 2147483647 w 42"/>
                <a:gd name="T47" fmla="*/ 2147483647 h 39"/>
                <a:gd name="T48" fmla="*/ 2147483647 w 42"/>
                <a:gd name="T49" fmla="*/ 2147483647 h 39"/>
                <a:gd name="T50" fmla="*/ 2147483647 w 42"/>
                <a:gd name="T51" fmla="*/ 2147483647 h 39"/>
                <a:gd name="T52" fmla="*/ 2147483647 w 42"/>
                <a:gd name="T53" fmla="*/ 2147483647 h 39"/>
                <a:gd name="T54" fmla="*/ 2147483647 w 42"/>
                <a:gd name="T55" fmla="*/ 0 h 39"/>
                <a:gd name="T56" fmla="*/ 2147483647 w 42"/>
                <a:gd name="T57" fmla="*/ 2147483647 h 39"/>
                <a:gd name="T58" fmla="*/ 2147483647 w 42"/>
                <a:gd name="T59" fmla="*/ 2147483647 h 39"/>
                <a:gd name="T60" fmla="*/ 2147483647 w 42"/>
                <a:gd name="T61" fmla="*/ 2147483647 h 39"/>
                <a:gd name="T62" fmla="*/ 2147483647 w 42"/>
                <a:gd name="T63" fmla="*/ 2147483647 h 39"/>
                <a:gd name="T64" fmla="*/ 2147483647 w 42"/>
                <a:gd name="T65" fmla="*/ 2147483647 h 39"/>
                <a:gd name="T66" fmla="*/ 2147483647 w 42"/>
                <a:gd name="T67" fmla="*/ 2147483647 h 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"/>
                <a:gd name="T103" fmla="*/ 0 h 39"/>
                <a:gd name="T104" fmla="*/ 42 w 42"/>
                <a:gd name="T105" fmla="*/ 39 h 3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" h="39">
                  <a:moveTo>
                    <a:pt x="37" y="3"/>
                  </a:moveTo>
                  <a:lnTo>
                    <a:pt x="37" y="3"/>
                  </a:lnTo>
                  <a:lnTo>
                    <a:pt x="35" y="6"/>
                  </a:lnTo>
                  <a:lnTo>
                    <a:pt x="30" y="7"/>
                  </a:lnTo>
                  <a:lnTo>
                    <a:pt x="28" y="8"/>
                  </a:lnTo>
                  <a:lnTo>
                    <a:pt x="24" y="10"/>
                  </a:lnTo>
                  <a:lnTo>
                    <a:pt x="20" y="12"/>
                  </a:lnTo>
                  <a:lnTo>
                    <a:pt x="18" y="15"/>
                  </a:lnTo>
                  <a:lnTo>
                    <a:pt x="15" y="20"/>
                  </a:lnTo>
                  <a:lnTo>
                    <a:pt x="12" y="26"/>
                  </a:lnTo>
                  <a:lnTo>
                    <a:pt x="10" y="31"/>
                  </a:lnTo>
                  <a:lnTo>
                    <a:pt x="8" y="33"/>
                  </a:lnTo>
                  <a:lnTo>
                    <a:pt x="7" y="34"/>
                  </a:lnTo>
                  <a:lnTo>
                    <a:pt x="4" y="34"/>
                  </a:lnTo>
                  <a:lnTo>
                    <a:pt x="2" y="34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3" y="38"/>
                  </a:lnTo>
                  <a:lnTo>
                    <a:pt x="7" y="39"/>
                  </a:lnTo>
                  <a:lnTo>
                    <a:pt x="10" y="38"/>
                  </a:lnTo>
                  <a:lnTo>
                    <a:pt x="12" y="37"/>
                  </a:lnTo>
                  <a:lnTo>
                    <a:pt x="15" y="33"/>
                  </a:lnTo>
                  <a:lnTo>
                    <a:pt x="16" y="28"/>
                  </a:lnTo>
                  <a:lnTo>
                    <a:pt x="20" y="24"/>
                  </a:lnTo>
                  <a:lnTo>
                    <a:pt x="23" y="18"/>
                  </a:lnTo>
                  <a:lnTo>
                    <a:pt x="24" y="15"/>
                  </a:lnTo>
                  <a:lnTo>
                    <a:pt x="27" y="14"/>
                  </a:lnTo>
                  <a:lnTo>
                    <a:pt x="30" y="14"/>
                  </a:lnTo>
                  <a:lnTo>
                    <a:pt x="31" y="12"/>
                  </a:lnTo>
                  <a:lnTo>
                    <a:pt x="37" y="11"/>
                  </a:lnTo>
                  <a:lnTo>
                    <a:pt x="41" y="8"/>
                  </a:lnTo>
                  <a:lnTo>
                    <a:pt x="41" y="7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2" y="3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8" y="2"/>
                  </a:lnTo>
                  <a:lnTo>
                    <a:pt x="37" y="3"/>
                  </a:lnTo>
                  <a:close/>
                  <a:moveTo>
                    <a:pt x="37" y="4"/>
                  </a:moveTo>
                  <a:lnTo>
                    <a:pt x="37" y="4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99" name="Freeform 98"/>
            <p:cNvSpPr>
              <a:spLocks noEditPoints="1"/>
            </p:cNvSpPr>
            <p:nvPr/>
          </p:nvSpPr>
          <p:spPr bwMode="auto">
            <a:xfrm>
              <a:off x="2057172" y="1796666"/>
              <a:ext cx="557983" cy="719983"/>
            </a:xfrm>
            <a:custGeom>
              <a:avLst/>
              <a:gdLst>
                <a:gd name="T0" fmla="*/ 2147483647 w 257"/>
                <a:gd name="T1" fmla="*/ 2147483647 h 330"/>
                <a:gd name="T2" fmla="*/ 2147483647 w 257"/>
                <a:gd name="T3" fmla="*/ 2147483647 h 330"/>
                <a:gd name="T4" fmla="*/ 2147483647 w 257"/>
                <a:gd name="T5" fmla="*/ 2147483647 h 330"/>
                <a:gd name="T6" fmla="*/ 2147483647 w 257"/>
                <a:gd name="T7" fmla="*/ 2147483647 h 330"/>
                <a:gd name="T8" fmla="*/ 2147483647 w 257"/>
                <a:gd name="T9" fmla="*/ 2147483647 h 330"/>
                <a:gd name="T10" fmla="*/ 2147483647 w 257"/>
                <a:gd name="T11" fmla="*/ 2147483647 h 330"/>
                <a:gd name="T12" fmla="*/ 2147483647 w 257"/>
                <a:gd name="T13" fmla="*/ 2147483647 h 330"/>
                <a:gd name="T14" fmla="*/ 2147483647 w 257"/>
                <a:gd name="T15" fmla="*/ 2147483647 h 330"/>
                <a:gd name="T16" fmla="*/ 2147483647 w 257"/>
                <a:gd name="T17" fmla="*/ 2147483647 h 330"/>
                <a:gd name="T18" fmla="*/ 2147483647 w 257"/>
                <a:gd name="T19" fmla="*/ 2147483647 h 330"/>
                <a:gd name="T20" fmla="*/ 2147483647 w 257"/>
                <a:gd name="T21" fmla="*/ 2147483647 h 330"/>
                <a:gd name="T22" fmla="*/ 2147483647 w 257"/>
                <a:gd name="T23" fmla="*/ 2147483647 h 330"/>
                <a:gd name="T24" fmla="*/ 2147483647 w 257"/>
                <a:gd name="T25" fmla="*/ 2147483647 h 330"/>
                <a:gd name="T26" fmla="*/ 2147483647 w 257"/>
                <a:gd name="T27" fmla="*/ 2147483647 h 330"/>
                <a:gd name="T28" fmla="*/ 2147483647 w 257"/>
                <a:gd name="T29" fmla="*/ 2147483647 h 330"/>
                <a:gd name="T30" fmla="*/ 2147483647 w 257"/>
                <a:gd name="T31" fmla="*/ 2147483647 h 330"/>
                <a:gd name="T32" fmla="*/ 2147483647 w 257"/>
                <a:gd name="T33" fmla="*/ 2147483647 h 330"/>
                <a:gd name="T34" fmla="*/ 2147483647 w 257"/>
                <a:gd name="T35" fmla="*/ 2147483647 h 330"/>
                <a:gd name="T36" fmla="*/ 2147483647 w 257"/>
                <a:gd name="T37" fmla="*/ 2147483647 h 330"/>
                <a:gd name="T38" fmla="*/ 2147483647 w 257"/>
                <a:gd name="T39" fmla="*/ 2147483647 h 330"/>
                <a:gd name="T40" fmla="*/ 2147483647 w 257"/>
                <a:gd name="T41" fmla="*/ 2147483647 h 330"/>
                <a:gd name="T42" fmla="*/ 2147483647 w 257"/>
                <a:gd name="T43" fmla="*/ 2147483647 h 330"/>
                <a:gd name="T44" fmla="*/ 2147483647 w 257"/>
                <a:gd name="T45" fmla="*/ 2147483647 h 330"/>
                <a:gd name="T46" fmla="*/ 2147483647 w 257"/>
                <a:gd name="T47" fmla="*/ 2147483647 h 330"/>
                <a:gd name="T48" fmla="*/ 2147483647 w 257"/>
                <a:gd name="T49" fmla="*/ 2147483647 h 330"/>
                <a:gd name="T50" fmla="*/ 2147483647 w 257"/>
                <a:gd name="T51" fmla="*/ 2147483647 h 330"/>
                <a:gd name="T52" fmla="*/ 2147483647 w 257"/>
                <a:gd name="T53" fmla="*/ 2147483647 h 330"/>
                <a:gd name="T54" fmla="*/ 2147483647 w 257"/>
                <a:gd name="T55" fmla="*/ 2147483647 h 330"/>
                <a:gd name="T56" fmla="*/ 2147483647 w 257"/>
                <a:gd name="T57" fmla="*/ 2147483647 h 330"/>
                <a:gd name="T58" fmla="*/ 2147483647 w 257"/>
                <a:gd name="T59" fmla="*/ 2147483647 h 330"/>
                <a:gd name="T60" fmla="*/ 2147483647 w 257"/>
                <a:gd name="T61" fmla="*/ 2147483647 h 330"/>
                <a:gd name="T62" fmla="*/ 2147483647 w 257"/>
                <a:gd name="T63" fmla="*/ 2147483647 h 330"/>
                <a:gd name="T64" fmla="*/ 2147483647 w 257"/>
                <a:gd name="T65" fmla="*/ 2147483647 h 330"/>
                <a:gd name="T66" fmla="*/ 2147483647 w 257"/>
                <a:gd name="T67" fmla="*/ 2147483647 h 330"/>
                <a:gd name="T68" fmla="*/ 2147483647 w 257"/>
                <a:gd name="T69" fmla="*/ 2147483647 h 330"/>
                <a:gd name="T70" fmla="*/ 2147483647 w 257"/>
                <a:gd name="T71" fmla="*/ 2147483647 h 330"/>
                <a:gd name="T72" fmla="*/ 2147483647 w 257"/>
                <a:gd name="T73" fmla="*/ 2147483647 h 330"/>
                <a:gd name="T74" fmla="*/ 2147483647 w 257"/>
                <a:gd name="T75" fmla="*/ 2147483647 h 330"/>
                <a:gd name="T76" fmla="*/ 2147483647 w 257"/>
                <a:gd name="T77" fmla="*/ 2147483647 h 330"/>
                <a:gd name="T78" fmla="*/ 2147483647 w 257"/>
                <a:gd name="T79" fmla="*/ 2147483647 h 330"/>
                <a:gd name="T80" fmla="*/ 2147483647 w 257"/>
                <a:gd name="T81" fmla="*/ 2147483647 h 330"/>
                <a:gd name="T82" fmla="*/ 2147483647 w 257"/>
                <a:gd name="T83" fmla="*/ 2147483647 h 330"/>
                <a:gd name="T84" fmla="*/ 2147483647 w 257"/>
                <a:gd name="T85" fmla="*/ 2147483647 h 330"/>
                <a:gd name="T86" fmla="*/ 2147483647 w 257"/>
                <a:gd name="T87" fmla="*/ 2147483647 h 330"/>
                <a:gd name="T88" fmla="*/ 2147483647 w 257"/>
                <a:gd name="T89" fmla="*/ 2147483647 h 330"/>
                <a:gd name="T90" fmla="*/ 2147483647 w 257"/>
                <a:gd name="T91" fmla="*/ 2147483647 h 330"/>
                <a:gd name="T92" fmla="*/ 2147483647 w 257"/>
                <a:gd name="T93" fmla="*/ 2147483647 h 330"/>
                <a:gd name="T94" fmla="*/ 2147483647 w 257"/>
                <a:gd name="T95" fmla="*/ 2147483647 h 330"/>
                <a:gd name="T96" fmla="*/ 2147483647 w 257"/>
                <a:gd name="T97" fmla="*/ 2147483647 h 330"/>
                <a:gd name="T98" fmla="*/ 2147483647 w 257"/>
                <a:gd name="T99" fmla="*/ 2147483647 h 330"/>
                <a:gd name="T100" fmla="*/ 2147483647 w 257"/>
                <a:gd name="T101" fmla="*/ 2147483647 h 330"/>
                <a:gd name="T102" fmla="*/ 2147483647 w 257"/>
                <a:gd name="T103" fmla="*/ 2147483647 h 330"/>
                <a:gd name="T104" fmla="*/ 2147483647 w 257"/>
                <a:gd name="T105" fmla="*/ 2147483647 h 330"/>
                <a:gd name="T106" fmla="*/ 2147483647 w 257"/>
                <a:gd name="T107" fmla="*/ 2147483647 h 330"/>
                <a:gd name="T108" fmla="*/ 2147483647 w 257"/>
                <a:gd name="T109" fmla="*/ 2147483647 h 330"/>
                <a:gd name="T110" fmla="*/ 2147483647 w 257"/>
                <a:gd name="T111" fmla="*/ 2147483647 h 330"/>
                <a:gd name="T112" fmla="*/ 2147483647 w 257"/>
                <a:gd name="T113" fmla="*/ 2147483647 h 330"/>
                <a:gd name="T114" fmla="*/ 2147483647 w 257"/>
                <a:gd name="T115" fmla="*/ 0 h 330"/>
                <a:gd name="T116" fmla="*/ 2147483647 w 257"/>
                <a:gd name="T117" fmla="*/ 2147483647 h 330"/>
                <a:gd name="T118" fmla="*/ 2147483647 w 257"/>
                <a:gd name="T119" fmla="*/ 2147483647 h 330"/>
                <a:gd name="T120" fmla="*/ 2147483647 w 257"/>
                <a:gd name="T121" fmla="*/ 2147483647 h 33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7"/>
                <a:gd name="T184" fmla="*/ 0 h 330"/>
                <a:gd name="T185" fmla="*/ 257 w 257"/>
                <a:gd name="T186" fmla="*/ 330 h 33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7" h="330">
                  <a:moveTo>
                    <a:pt x="0" y="2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1" y="6"/>
                  </a:lnTo>
                  <a:lnTo>
                    <a:pt x="5" y="8"/>
                  </a:lnTo>
                  <a:lnTo>
                    <a:pt x="7" y="11"/>
                  </a:lnTo>
                  <a:lnTo>
                    <a:pt x="7" y="12"/>
                  </a:lnTo>
                  <a:lnTo>
                    <a:pt x="7" y="14"/>
                  </a:lnTo>
                  <a:lnTo>
                    <a:pt x="7" y="15"/>
                  </a:lnTo>
                  <a:lnTo>
                    <a:pt x="8" y="18"/>
                  </a:lnTo>
                  <a:lnTo>
                    <a:pt x="8" y="16"/>
                  </a:lnTo>
                  <a:lnTo>
                    <a:pt x="8" y="19"/>
                  </a:lnTo>
                  <a:lnTo>
                    <a:pt x="9" y="22"/>
                  </a:lnTo>
                  <a:lnTo>
                    <a:pt x="9" y="20"/>
                  </a:lnTo>
                  <a:lnTo>
                    <a:pt x="11" y="25"/>
                  </a:lnTo>
                  <a:lnTo>
                    <a:pt x="15" y="31"/>
                  </a:lnTo>
                  <a:lnTo>
                    <a:pt x="20" y="37"/>
                  </a:lnTo>
                  <a:lnTo>
                    <a:pt x="20" y="38"/>
                  </a:lnTo>
                  <a:lnTo>
                    <a:pt x="21" y="39"/>
                  </a:lnTo>
                  <a:lnTo>
                    <a:pt x="23" y="41"/>
                  </a:lnTo>
                  <a:lnTo>
                    <a:pt x="23" y="43"/>
                  </a:lnTo>
                  <a:lnTo>
                    <a:pt x="24" y="45"/>
                  </a:lnTo>
                  <a:lnTo>
                    <a:pt x="25" y="49"/>
                  </a:lnTo>
                  <a:lnTo>
                    <a:pt x="29" y="51"/>
                  </a:lnTo>
                  <a:lnTo>
                    <a:pt x="35" y="51"/>
                  </a:lnTo>
                  <a:lnTo>
                    <a:pt x="43" y="51"/>
                  </a:lnTo>
                  <a:lnTo>
                    <a:pt x="50" y="51"/>
                  </a:lnTo>
                  <a:lnTo>
                    <a:pt x="52" y="51"/>
                  </a:lnTo>
                  <a:lnTo>
                    <a:pt x="69" y="51"/>
                  </a:lnTo>
                  <a:lnTo>
                    <a:pt x="73" y="51"/>
                  </a:lnTo>
                  <a:lnTo>
                    <a:pt x="77" y="53"/>
                  </a:lnTo>
                  <a:lnTo>
                    <a:pt x="85" y="56"/>
                  </a:lnTo>
                  <a:lnTo>
                    <a:pt x="93" y="56"/>
                  </a:lnTo>
                  <a:lnTo>
                    <a:pt x="94" y="54"/>
                  </a:lnTo>
                  <a:lnTo>
                    <a:pt x="108" y="51"/>
                  </a:lnTo>
                  <a:lnTo>
                    <a:pt x="106" y="51"/>
                  </a:lnTo>
                  <a:lnTo>
                    <a:pt x="109" y="51"/>
                  </a:lnTo>
                  <a:lnTo>
                    <a:pt x="112" y="49"/>
                  </a:lnTo>
                  <a:lnTo>
                    <a:pt x="110" y="50"/>
                  </a:lnTo>
                  <a:lnTo>
                    <a:pt x="116" y="46"/>
                  </a:lnTo>
                  <a:lnTo>
                    <a:pt x="120" y="42"/>
                  </a:lnTo>
                  <a:lnTo>
                    <a:pt x="121" y="41"/>
                  </a:lnTo>
                  <a:lnTo>
                    <a:pt x="122" y="39"/>
                  </a:lnTo>
                  <a:lnTo>
                    <a:pt x="125" y="39"/>
                  </a:lnTo>
                  <a:lnTo>
                    <a:pt x="126" y="41"/>
                  </a:lnTo>
                  <a:lnTo>
                    <a:pt x="129" y="43"/>
                  </a:lnTo>
                  <a:lnTo>
                    <a:pt x="133" y="43"/>
                  </a:lnTo>
                  <a:lnTo>
                    <a:pt x="132" y="43"/>
                  </a:lnTo>
                  <a:lnTo>
                    <a:pt x="144" y="46"/>
                  </a:lnTo>
                  <a:lnTo>
                    <a:pt x="149" y="46"/>
                  </a:lnTo>
                  <a:lnTo>
                    <a:pt x="152" y="45"/>
                  </a:lnTo>
                  <a:lnTo>
                    <a:pt x="155" y="41"/>
                  </a:lnTo>
                  <a:lnTo>
                    <a:pt x="156" y="38"/>
                  </a:lnTo>
                  <a:lnTo>
                    <a:pt x="156" y="31"/>
                  </a:lnTo>
                  <a:lnTo>
                    <a:pt x="156" y="30"/>
                  </a:lnTo>
                  <a:lnTo>
                    <a:pt x="156" y="29"/>
                  </a:lnTo>
                  <a:lnTo>
                    <a:pt x="157" y="27"/>
                  </a:lnTo>
                  <a:lnTo>
                    <a:pt x="159" y="23"/>
                  </a:lnTo>
                  <a:lnTo>
                    <a:pt x="159" y="22"/>
                  </a:lnTo>
                  <a:lnTo>
                    <a:pt x="163" y="15"/>
                  </a:lnTo>
                  <a:lnTo>
                    <a:pt x="164" y="14"/>
                  </a:lnTo>
                  <a:lnTo>
                    <a:pt x="170" y="12"/>
                  </a:lnTo>
                  <a:lnTo>
                    <a:pt x="175" y="15"/>
                  </a:lnTo>
                  <a:lnTo>
                    <a:pt x="180" y="18"/>
                  </a:lnTo>
                  <a:lnTo>
                    <a:pt x="186" y="18"/>
                  </a:lnTo>
                  <a:lnTo>
                    <a:pt x="194" y="18"/>
                  </a:lnTo>
                  <a:lnTo>
                    <a:pt x="195" y="20"/>
                  </a:lnTo>
                  <a:lnTo>
                    <a:pt x="195" y="22"/>
                  </a:lnTo>
                  <a:lnTo>
                    <a:pt x="196" y="29"/>
                  </a:lnTo>
                  <a:lnTo>
                    <a:pt x="201" y="33"/>
                  </a:lnTo>
                  <a:lnTo>
                    <a:pt x="205" y="35"/>
                  </a:lnTo>
                  <a:lnTo>
                    <a:pt x="210" y="37"/>
                  </a:lnTo>
                  <a:lnTo>
                    <a:pt x="218" y="35"/>
                  </a:lnTo>
                  <a:lnTo>
                    <a:pt x="223" y="33"/>
                  </a:lnTo>
                  <a:lnTo>
                    <a:pt x="227" y="30"/>
                  </a:lnTo>
                  <a:lnTo>
                    <a:pt x="231" y="26"/>
                  </a:lnTo>
                  <a:lnTo>
                    <a:pt x="234" y="26"/>
                  </a:lnTo>
                  <a:lnTo>
                    <a:pt x="236" y="27"/>
                  </a:lnTo>
                  <a:lnTo>
                    <a:pt x="237" y="29"/>
                  </a:lnTo>
                  <a:lnTo>
                    <a:pt x="238" y="30"/>
                  </a:lnTo>
                  <a:lnTo>
                    <a:pt x="241" y="31"/>
                  </a:lnTo>
                  <a:lnTo>
                    <a:pt x="245" y="31"/>
                  </a:lnTo>
                  <a:lnTo>
                    <a:pt x="248" y="33"/>
                  </a:lnTo>
                  <a:lnTo>
                    <a:pt x="249" y="34"/>
                  </a:lnTo>
                  <a:lnTo>
                    <a:pt x="250" y="38"/>
                  </a:lnTo>
                  <a:lnTo>
                    <a:pt x="252" y="46"/>
                  </a:lnTo>
                  <a:lnTo>
                    <a:pt x="252" y="56"/>
                  </a:lnTo>
                  <a:lnTo>
                    <a:pt x="252" y="60"/>
                  </a:lnTo>
                  <a:lnTo>
                    <a:pt x="250" y="61"/>
                  </a:lnTo>
                  <a:lnTo>
                    <a:pt x="248" y="62"/>
                  </a:lnTo>
                  <a:lnTo>
                    <a:pt x="246" y="64"/>
                  </a:lnTo>
                  <a:lnTo>
                    <a:pt x="245" y="65"/>
                  </a:lnTo>
                  <a:lnTo>
                    <a:pt x="242" y="68"/>
                  </a:lnTo>
                  <a:lnTo>
                    <a:pt x="241" y="72"/>
                  </a:lnTo>
                  <a:lnTo>
                    <a:pt x="242" y="104"/>
                  </a:lnTo>
                  <a:lnTo>
                    <a:pt x="242" y="105"/>
                  </a:lnTo>
                  <a:lnTo>
                    <a:pt x="242" y="107"/>
                  </a:lnTo>
                  <a:lnTo>
                    <a:pt x="242" y="108"/>
                  </a:lnTo>
                  <a:lnTo>
                    <a:pt x="238" y="113"/>
                  </a:lnTo>
                  <a:lnTo>
                    <a:pt x="233" y="121"/>
                  </a:lnTo>
                  <a:lnTo>
                    <a:pt x="229" y="128"/>
                  </a:lnTo>
                  <a:lnTo>
                    <a:pt x="227" y="132"/>
                  </a:lnTo>
                  <a:lnTo>
                    <a:pt x="227" y="134"/>
                  </a:lnTo>
                  <a:lnTo>
                    <a:pt x="227" y="136"/>
                  </a:lnTo>
                  <a:lnTo>
                    <a:pt x="225" y="136"/>
                  </a:lnTo>
                  <a:lnTo>
                    <a:pt x="223" y="138"/>
                  </a:lnTo>
                  <a:lnTo>
                    <a:pt x="221" y="138"/>
                  </a:lnTo>
                  <a:lnTo>
                    <a:pt x="219" y="138"/>
                  </a:lnTo>
                  <a:lnTo>
                    <a:pt x="217" y="138"/>
                  </a:lnTo>
                  <a:lnTo>
                    <a:pt x="213" y="138"/>
                  </a:lnTo>
                  <a:lnTo>
                    <a:pt x="207" y="142"/>
                  </a:lnTo>
                  <a:lnTo>
                    <a:pt x="203" y="146"/>
                  </a:lnTo>
                  <a:lnTo>
                    <a:pt x="201" y="150"/>
                  </a:lnTo>
                  <a:lnTo>
                    <a:pt x="201" y="152"/>
                  </a:lnTo>
                  <a:lnTo>
                    <a:pt x="201" y="155"/>
                  </a:lnTo>
                  <a:lnTo>
                    <a:pt x="203" y="159"/>
                  </a:lnTo>
                  <a:lnTo>
                    <a:pt x="203" y="161"/>
                  </a:lnTo>
                  <a:lnTo>
                    <a:pt x="205" y="163"/>
                  </a:lnTo>
                  <a:lnTo>
                    <a:pt x="203" y="169"/>
                  </a:lnTo>
                  <a:lnTo>
                    <a:pt x="202" y="173"/>
                  </a:lnTo>
                  <a:lnTo>
                    <a:pt x="201" y="175"/>
                  </a:lnTo>
                  <a:lnTo>
                    <a:pt x="199" y="177"/>
                  </a:lnTo>
                  <a:lnTo>
                    <a:pt x="196" y="181"/>
                  </a:lnTo>
                  <a:lnTo>
                    <a:pt x="194" y="182"/>
                  </a:lnTo>
                  <a:lnTo>
                    <a:pt x="192" y="182"/>
                  </a:lnTo>
                  <a:lnTo>
                    <a:pt x="188" y="181"/>
                  </a:lnTo>
                  <a:lnTo>
                    <a:pt x="182" y="175"/>
                  </a:lnTo>
                  <a:lnTo>
                    <a:pt x="178" y="175"/>
                  </a:lnTo>
                  <a:lnTo>
                    <a:pt x="174" y="175"/>
                  </a:lnTo>
                  <a:lnTo>
                    <a:pt x="170" y="175"/>
                  </a:lnTo>
                  <a:lnTo>
                    <a:pt x="163" y="179"/>
                  </a:lnTo>
                  <a:lnTo>
                    <a:pt x="160" y="182"/>
                  </a:lnTo>
                  <a:lnTo>
                    <a:pt x="157" y="185"/>
                  </a:lnTo>
                  <a:lnTo>
                    <a:pt x="155" y="193"/>
                  </a:lnTo>
                  <a:lnTo>
                    <a:pt x="155" y="201"/>
                  </a:lnTo>
                  <a:lnTo>
                    <a:pt x="156" y="232"/>
                  </a:lnTo>
                  <a:lnTo>
                    <a:pt x="157" y="235"/>
                  </a:lnTo>
                  <a:lnTo>
                    <a:pt x="159" y="237"/>
                  </a:lnTo>
                  <a:lnTo>
                    <a:pt x="159" y="236"/>
                  </a:lnTo>
                  <a:lnTo>
                    <a:pt x="167" y="243"/>
                  </a:lnTo>
                  <a:lnTo>
                    <a:pt x="172" y="245"/>
                  </a:lnTo>
                  <a:lnTo>
                    <a:pt x="176" y="247"/>
                  </a:lnTo>
                  <a:lnTo>
                    <a:pt x="180" y="249"/>
                  </a:lnTo>
                  <a:lnTo>
                    <a:pt x="180" y="248"/>
                  </a:lnTo>
                  <a:lnTo>
                    <a:pt x="183" y="251"/>
                  </a:lnTo>
                  <a:lnTo>
                    <a:pt x="184" y="253"/>
                  </a:lnTo>
                  <a:lnTo>
                    <a:pt x="184" y="255"/>
                  </a:lnTo>
                  <a:lnTo>
                    <a:pt x="186" y="256"/>
                  </a:lnTo>
                  <a:lnTo>
                    <a:pt x="187" y="257"/>
                  </a:lnTo>
                  <a:lnTo>
                    <a:pt x="190" y="263"/>
                  </a:lnTo>
                  <a:lnTo>
                    <a:pt x="192" y="268"/>
                  </a:lnTo>
                  <a:lnTo>
                    <a:pt x="192" y="271"/>
                  </a:lnTo>
                  <a:lnTo>
                    <a:pt x="194" y="274"/>
                  </a:lnTo>
                  <a:lnTo>
                    <a:pt x="192" y="274"/>
                  </a:lnTo>
                  <a:lnTo>
                    <a:pt x="194" y="275"/>
                  </a:lnTo>
                  <a:lnTo>
                    <a:pt x="194" y="274"/>
                  </a:lnTo>
                  <a:lnTo>
                    <a:pt x="195" y="278"/>
                  </a:lnTo>
                  <a:lnTo>
                    <a:pt x="198" y="286"/>
                  </a:lnTo>
                  <a:lnTo>
                    <a:pt x="199" y="291"/>
                  </a:lnTo>
                  <a:lnTo>
                    <a:pt x="198" y="297"/>
                  </a:lnTo>
                  <a:lnTo>
                    <a:pt x="198" y="298"/>
                  </a:lnTo>
                  <a:lnTo>
                    <a:pt x="196" y="303"/>
                  </a:lnTo>
                  <a:lnTo>
                    <a:pt x="198" y="301"/>
                  </a:lnTo>
                  <a:lnTo>
                    <a:pt x="195" y="303"/>
                  </a:lnTo>
                  <a:lnTo>
                    <a:pt x="191" y="306"/>
                  </a:lnTo>
                  <a:lnTo>
                    <a:pt x="188" y="309"/>
                  </a:lnTo>
                  <a:lnTo>
                    <a:pt x="184" y="313"/>
                  </a:lnTo>
                  <a:lnTo>
                    <a:pt x="182" y="318"/>
                  </a:lnTo>
                  <a:lnTo>
                    <a:pt x="179" y="322"/>
                  </a:lnTo>
                  <a:lnTo>
                    <a:pt x="178" y="323"/>
                  </a:lnTo>
                  <a:lnTo>
                    <a:pt x="172" y="325"/>
                  </a:lnTo>
                  <a:lnTo>
                    <a:pt x="167" y="325"/>
                  </a:lnTo>
                  <a:lnTo>
                    <a:pt x="163" y="323"/>
                  </a:lnTo>
                  <a:lnTo>
                    <a:pt x="160" y="322"/>
                  </a:lnTo>
                  <a:lnTo>
                    <a:pt x="157" y="317"/>
                  </a:lnTo>
                  <a:lnTo>
                    <a:pt x="151" y="311"/>
                  </a:lnTo>
                  <a:lnTo>
                    <a:pt x="151" y="310"/>
                  </a:lnTo>
                  <a:lnTo>
                    <a:pt x="149" y="305"/>
                  </a:lnTo>
                  <a:lnTo>
                    <a:pt x="145" y="302"/>
                  </a:lnTo>
                  <a:lnTo>
                    <a:pt x="144" y="301"/>
                  </a:lnTo>
                  <a:lnTo>
                    <a:pt x="141" y="298"/>
                  </a:lnTo>
                  <a:lnTo>
                    <a:pt x="137" y="295"/>
                  </a:lnTo>
                  <a:lnTo>
                    <a:pt x="135" y="295"/>
                  </a:lnTo>
                  <a:lnTo>
                    <a:pt x="130" y="295"/>
                  </a:lnTo>
                  <a:lnTo>
                    <a:pt x="122" y="297"/>
                  </a:lnTo>
                  <a:lnTo>
                    <a:pt x="116" y="299"/>
                  </a:lnTo>
                  <a:lnTo>
                    <a:pt x="113" y="301"/>
                  </a:lnTo>
                  <a:lnTo>
                    <a:pt x="113" y="303"/>
                  </a:lnTo>
                  <a:lnTo>
                    <a:pt x="112" y="311"/>
                  </a:lnTo>
                  <a:lnTo>
                    <a:pt x="113" y="313"/>
                  </a:lnTo>
                  <a:lnTo>
                    <a:pt x="114" y="314"/>
                  </a:lnTo>
                  <a:lnTo>
                    <a:pt x="117" y="313"/>
                  </a:lnTo>
                  <a:lnTo>
                    <a:pt x="117" y="311"/>
                  </a:lnTo>
                  <a:lnTo>
                    <a:pt x="118" y="303"/>
                  </a:lnTo>
                  <a:lnTo>
                    <a:pt x="124" y="302"/>
                  </a:lnTo>
                  <a:lnTo>
                    <a:pt x="130" y="301"/>
                  </a:lnTo>
                  <a:lnTo>
                    <a:pt x="136" y="301"/>
                  </a:lnTo>
                  <a:lnTo>
                    <a:pt x="140" y="303"/>
                  </a:lnTo>
                  <a:lnTo>
                    <a:pt x="143" y="307"/>
                  </a:lnTo>
                  <a:lnTo>
                    <a:pt x="144" y="307"/>
                  </a:lnTo>
                  <a:lnTo>
                    <a:pt x="145" y="311"/>
                  </a:lnTo>
                  <a:lnTo>
                    <a:pt x="148" y="315"/>
                  </a:lnTo>
                  <a:lnTo>
                    <a:pt x="152" y="319"/>
                  </a:lnTo>
                  <a:lnTo>
                    <a:pt x="156" y="325"/>
                  </a:lnTo>
                  <a:lnTo>
                    <a:pt x="159" y="328"/>
                  </a:lnTo>
                  <a:lnTo>
                    <a:pt x="161" y="329"/>
                  </a:lnTo>
                  <a:lnTo>
                    <a:pt x="167" y="330"/>
                  </a:lnTo>
                  <a:lnTo>
                    <a:pt x="174" y="330"/>
                  </a:lnTo>
                  <a:lnTo>
                    <a:pt x="180" y="328"/>
                  </a:lnTo>
                  <a:lnTo>
                    <a:pt x="183" y="326"/>
                  </a:lnTo>
                  <a:lnTo>
                    <a:pt x="186" y="321"/>
                  </a:lnTo>
                  <a:lnTo>
                    <a:pt x="190" y="315"/>
                  </a:lnTo>
                  <a:lnTo>
                    <a:pt x="192" y="311"/>
                  </a:lnTo>
                  <a:lnTo>
                    <a:pt x="196" y="309"/>
                  </a:lnTo>
                  <a:lnTo>
                    <a:pt x="199" y="307"/>
                  </a:lnTo>
                  <a:lnTo>
                    <a:pt x="202" y="305"/>
                  </a:lnTo>
                  <a:lnTo>
                    <a:pt x="202" y="303"/>
                  </a:lnTo>
                  <a:lnTo>
                    <a:pt x="203" y="301"/>
                  </a:lnTo>
                  <a:lnTo>
                    <a:pt x="203" y="299"/>
                  </a:lnTo>
                  <a:lnTo>
                    <a:pt x="203" y="298"/>
                  </a:lnTo>
                  <a:lnTo>
                    <a:pt x="205" y="291"/>
                  </a:lnTo>
                  <a:lnTo>
                    <a:pt x="205" y="287"/>
                  </a:lnTo>
                  <a:lnTo>
                    <a:pt x="203" y="283"/>
                  </a:lnTo>
                  <a:lnTo>
                    <a:pt x="199" y="275"/>
                  </a:lnTo>
                  <a:lnTo>
                    <a:pt x="199" y="274"/>
                  </a:lnTo>
                  <a:lnTo>
                    <a:pt x="199" y="272"/>
                  </a:lnTo>
                  <a:lnTo>
                    <a:pt x="198" y="271"/>
                  </a:lnTo>
                  <a:lnTo>
                    <a:pt x="198" y="270"/>
                  </a:lnTo>
                  <a:lnTo>
                    <a:pt x="198" y="268"/>
                  </a:lnTo>
                  <a:lnTo>
                    <a:pt x="195" y="260"/>
                  </a:lnTo>
                  <a:lnTo>
                    <a:pt x="191" y="253"/>
                  </a:lnTo>
                  <a:lnTo>
                    <a:pt x="190" y="252"/>
                  </a:lnTo>
                  <a:lnTo>
                    <a:pt x="188" y="249"/>
                  </a:lnTo>
                  <a:lnTo>
                    <a:pt x="187" y="248"/>
                  </a:lnTo>
                  <a:lnTo>
                    <a:pt x="186" y="248"/>
                  </a:lnTo>
                  <a:lnTo>
                    <a:pt x="184" y="245"/>
                  </a:lnTo>
                  <a:lnTo>
                    <a:pt x="179" y="241"/>
                  </a:lnTo>
                  <a:lnTo>
                    <a:pt x="172" y="240"/>
                  </a:lnTo>
                  <a:lnTo>
                    <a:pt x="174" y="240"/>
                  </a:lnTo>
                  <a:lnTo>
                    <a:pt x="171" y="239"/>
                  </a:lnTo>
                  <a:lnTo>
                    <a:pt x="170" y="239"/>
                  </a:lnTo>
                  <a:lnTo>
                    <a:pt x="163" y="232"/>
                  </a:lnTo>
                  <a:lnTo>
                    <a:pt x="161" y="232"/>
                  </a:lnTo>
                  <a:lnTo>
                    <a:pt x="160" y="201"/>
                  </a:lnTo>
                  <a:lnTo>
                    <a:pt x="160" y="194"/>
                  </a:lnTo>
                  <a:lnTo>
                    <a:pt x="163" y="187"/>
                  </a:lnTo>
                  <a:lnTo>
                    <a:pt x="165" y="183"/>
                  </a:lnTo>
                  <a:lnTo>
                    <a:pt x="172" y="181"/>
                  </a:lnTo>
                  <a:lnTo>
                    <a:pt x="174" y="181"/>
                  </a:lnTo>
                  <a:lnTo>
                    <a:pt x="180" y="181"/>
                  </a:lnTo>
                  <a:lnTo>
                    <a:pt x="186" y="185"/>
                  </a:lnTo>
                  <a:lnTo>
                    <a:pt x="191" y="187"/>
                  </a:lnTo>
                  <a:lnTo>
                    <a:pt x="195" y="187"/>
                  </a:lnTo>
                  <a:lnTo>
                    <a:pt x="198" y="186"/>
                  </a:lnTo>
                  <a:lnTo>
                    <a:pt x="201" y="183"/>
                  </a:lnTo>
                  <a:lnTo>
                    <a:pt x="205" y="179"/>
                  </a:lnTo>
                  <a:lnTo>
                    <a:pt x="207" y="175"/>
                  </a:lnTo>
                  <a:lnTo>
                    <a:pt x="209" y="170"/>
                  </a:lnTo>
                  <a:lnTo>
                    <a:pt x="210" y="163"/>
                  </a:lnTo>
                  <a:lnTo>
                    <a:pt x="209" y="161"/>
                  </a:lnTo>
                  <a:lnTo>
                    <a:pt x="209" y="159"/>
                  </a:lnTo>
                  <a:lnTo>
                    <a:pt x="207" y="155"/>
                  </a:lnTo>
                  <a:lnTo>
                    <a:pt x="206" y="152"/>
                  </a:lnTo>
                  <a:lnTo>
                    <a:pt x="207" y="150"/>
                  </a:lnTo>
                  <a:lnTo>
                    <a:pt x="211" y="144"/>
                  </a:lnTo>
                  <a:lnTo>
                    <a:pt x="214" y="143"/>
                  </a:lnTo>
                  <a:lnTo>
                    <a:pt x="217" y="143"/>
                  </a:lnTo>
                  <a:lnTo>
                    <a:pt x="222" y="143"/>
                  </a:lnTo>
                  <a:lnTo>
                    <a:pt x="221" y="143"/>
                  </a:lnTo>
                  <a:lnTo>
                    <a:pt x="223" y="143"/>
                  </a:lnTo>
                  <a:lnTo>
                    <a:pt x="226" y="142"/>
                  </a:lnTo>
                  <a:lnTo>
                    <a:pt x="229" y="142"/>
                  </a:lnTo>
                  <a:lnTo>
                    <a:pt x="230" y="140"/>
                  </a:lnTo>
                  <a:lnTo>
                    <a:pt x="233" y="136"/>
                  </a:lnTo>
                  <a:lnTo>
                    <a:pt x="233" y="132"/>
                  </a:lnTo>
                  <a:lnTo>
                    <a:pt x="234" y="131"/>
                  </a:lnTo>
                  <a:lnTo>
                    <a:pt x="238" y="124"/>
                  </a:lnTo>
                  <a:lnTo>
                    <a:pt x="242" y="116"/>
                  </a:lnTo>
                  <a:lnTo>
                    <a:pt x="245" y="113"/>
                  </a:lnTo>
                  <a:lnTo>
                    <a:pt x="246" y="111"/>
                  </a:lnTo>
                  <a:lnTo>
                    <a:pt x="248" y="109"/>
                  </a:lnTo>
                  <a:lnTo>
                    <a:pt x="248" y="108"/>
                  </a:lnTo>
                  <a:lnTo>
                    <a:pt x="248" y="107"/>
                  </a:lnTo>
                  <a:lnTo>
                    <a:pt x="248" y="105"/>
                  </a:lnTo>
                  <a:lnTo>
                    <a:pt x="248" y="103"/>
                  </a:lnTo>
                  <a:lnTo>
                    <a:pt x="246" y="72"/>
                  </a:lnTo>
                  <a:lnTo>
                    <a:pt x="248" y="69"/>
                  </a:lnTo>
                  <a:lnTo>
                    <a:pt x="252" y="66"/>
                  </a:lnTo>
                  <a:lnTo>
                    <a:pt x="250" y="68"/>
                  </a:lnTo>
                  <a:lnTo>
                    <a:pt x="253" y="65"/>
                  </a:lnTo>
                  <a:lnTo>
                    <a:pt x="257" y="61"/>
                  </a:lnTo>
                  <a:lnTo>
                    <a:pt x="257" y="56"/>
                  </a:lnTo>
                  <a:lnTo>
                    <a:pt x="257" y="46"/>
                  </a:lnTo>
                  <a:lnTo>
                    <a:pt x="256" y="37"/>
                  </a:lnTo>
                  <a:lnTo>
                    <a:pt x="254" y="31"/>
                  </a:lnTo>
                  <a:lnTo>
                    <a:pt x="250" y="29"/>
                  </a:lnTo>
                  <a:lnTo>
                    <a:pt x="246" y="26"/>
                  </a:lnTo>
                  <a:lnTo>
                    <a:pt x="241" y="26"/>
                  </a:lnTo>
                  <a:lnTo>
                    <a:pt x="240" y="25"/>
                  </a:lnTo>
                  <a:lnTo>
                    <a:pt x="241" y="25"/>
                  </a:lnTo>
                  <a:lnTo>
                    <a:pt x="237" y="22"/>
                  </a:lnTo>
                  <a:lnTo>
                    <a:pt x="234" y="20"/>
                  </a:lnTo>
                  <a:lnTo>
                    <a:pt x="231" y="20"/>
                  </a:lnTo>
                  <a:lnTo>
                    <a:pt x="229" y="22"/>
                  </a:lnTo>
                  <a:lnTo>
                    <a:pt x="223" y="26"/>
                  </a:lnTo>
                  <a:lnTo>
                    <a:pt x="221" y="27"/>
                  </a:lnTo>
                  <a:lnTo>
                    <a:pt x="215" y="30"/>
                  </a:lnTo>
                  <a:lnTo>
                    <a:pt x="210" y="31"/>
                  </a:lnTo>
                  <a:lnTo>
                    <a:pt x="206" y="30"/>
                  </a:lnTo>
                  <a:lnTo>
                    <a:pt x="203" y="29"/>
                  </a:lnTo>
                  <a:lnTo>
                    <a:pt x="202" y="26"/>
                  </a:lnTo>
                  <a:lnTo>
                    <a:pt x="201" y="20"/>
                  </a:lnTo>
                  <a:lnTo>
                    <a:pt x="201" y="19"/>
                  </a:lnTo>
                  <a:lnTo>
                    <a:pt x="198" y="15"/>
                  </a:lnTo>
                  <a:lnTo>
                    <a:pt x="199" y="16"/>
                  </a:lnTo>
                  <a:lnTo>
                    <a:pt x="198" y="14"/>
                  </a:lnTo>
                  <a:lnTo>
                    <a:pt x="196" y="12"/>
                  </a:lnTo>
                  <a:lnTo>
                    <a:pt x="195" y="12"/>
                  </a:lnTo>
                  <a:lnTo>
                    <a:pt x="191" y="12"/>
                  </a:lnTo>
                  <a:lnTo>
                    <a:pt x="186" y="12"/>
                  </a:lnTo>
                  <a:lnTo>
                    <a:pt x="182" y="12"/>
                  </a:lnTo>
                  <a:lnTo>
                    <a:pt x="178" y="10"/>
                  </a:lnTo>
                  <a:lnTo>
                    <a:pt x="174" y="8"/>
                  </a:lnTo>
                  <a:lnTo>
                    <a:pt x="170" y="7"/>
                  </a:lnTo>
                  <a:lnTo>
                    <a:pt x="165" y="7"/>
                  </a:lnTo>
                  <a:lnTo>
                    <a:pt x="161" y="8"/>
                  </a:lnTo>
                  <a:lnTo>
                    <a:pt x="157" y="14"/>
                  </a:lnTo>
                  <a:lnTo>
                    <a:pt x="155" y="18"/>
                  </a:lnTo>
                  <a:lnTo>
                    <a:pt x="153" y="20"/>
                  </a:lnTo>
                  <a:lnTo>
                    <a:pt x="152" y="26"/>
                  </a:lnTo>
                  <a:lnTo>
                    <a:pt x="151" y="30"/>
                  </a:lnTo>
                  <a:lnTo>
                    <a:pt x="151" y="37"/>
                  </a:lnTo>
                  <a:lnTo>
                    <a:pt x="149" y="39"/>
                  </a:lnTo>
                  <a:lnTo>
                    <a:pt x="148" y="41"/>
                  </a:lnTo>
                  <a:lnTo>
                    <a:pt x="145" y="41"/>
                  </a:lnTo>
                  <a:lnTo>
                    <a:pt x="133" y="38"/>
                  </a:lnTo>
                  <a:lnTo>
                    <a:pt x="130" y="37"/>
                  </a:lnTo>
                  <a:lnTo>
                    <a:pt x="126" y="34"/>
                  </a:lnTo>
                  <a:lnTo>
                    <a:pt x="122" y="34"/>
                  </a:lnTo>
                  <a:lnTo>
                    <a:pt x="118" y="35"/>
                  </a:lnTo>
                  <a:lnTo>
                    <a:pt x="116" y="39"/>
                  </a:lnTo>
                  <a:lnTo>
                    <a:pt x="113" y="42"/>
                  </a:lnTo>
                  <a:lnTo>
                    <a:pt x="109" y="45"/>
                  </a:lnTo>
                  <a:lnTo>
                    <a:pt x="108" y="46"/>
                  </a:lnTo>
                  <a:lnTo>
                    <a:pt x="106" y="46"/>
                  </a:lnTo>
                  <a:lnTo>
                    <a:pt x="105" y="46"/>
                  </a:lnTo>
                  <a:lnTo>
                    <a:pt x="94" y="49"/>
                  </a:lnTo>
                  <a:lnTo>
                    <a:pt x="90" y="50"/>
                  </a:lnTo>
                  <a:lnTo>
                    <a:pt x="91" y="50"/>
                  </a:lnTo>
                  <a:lnTo>
                    <a:pt x="86" y="50"/>
                  </a:lnTo>
                  <a:lnTo>
                    <a:pt x="81" y="49"/>
                  </a:lnTo>
                  <a:lnTo>
                    <a:pt x="74" y="46"/>
                  </a:lnTo>
                  <a:lnTo>
                    <a:pt x="67" y="46"/>
                  </a:lnTo>
                  <a:lnTo>
                    <a:pt x="52" y="46"/>
                  </a:lnTo>
                  <a:lnTo>
                    <a:pt x="50" y="46"/>
                  </a:lnTo>
                  <a:lnTo>
                    <a:pt x="44" y="46"/>
                  </a:lnTo>
                  <a:lnTo>
                    <a:pt x="40" y="47"/>
                  </a:lnTo>
                  <a:lnTo>
                    <a:pt x="42" y="46"/>
                  </a:lnTo>
                  <a:lnTo>
                    <a:pt x="34" y="46"/>
                  </a:lnTo>
                  <a:lnTo>
                    <a:pt x="31" y="46"/>
                  </a:lnTo>
                  <a:lnTo>
                    <a:pt x="28" y="43"/>
                  </a:lnTo>
                  <a:lnTo>
                    <a:pt x="28" y="42"/>
                  </a:lnTo>
                  <a:lnTo>
                    <a:pt x="27" y="39"/>
                  </a:lnTo>
                  <a:lnTo>
                    <a:pt x="28" y="41"/>
                  </a:lnTo>
                  <a:lnTo>
                    <a:pt x="25" y="37"/>
                  </a:lnTo>
                  <a:lnTo>
                    <a:pt x="24" y="34"/>
                  </a:lnTo>
                  <a:lnTo>
                    <a:pt x="23" y="33"/>
                  </a:lnTo>
                  <a:lnTo>
                    <a:pt x="19" y="29"/>
                  </a:lnTo>
                  <a:lnTo>
                    <a:pt x="16" y="23"/>
                  </a:lnTo>
                  <a:lnTo>
                    <a:pt x="13" y="19"/>
                  </a:lnTo>
                  <a:lnTo>
                    <a:pt x="13" y="18"/>
                  </a:lnTo>
                  <a:lnTo>
                    <a:pt x="13" y="16"/>
                  </a:lnTo>
                  <a:lnTo>
                    <a:pt x="13" y="15"/>
                  </a:lnTo>
                  <a:lnTo>
                    <a:pt x="12" y="14"/>
                  </a:lnTo>
                  <a:lnTo>
                    <a:pt x="12" y="12"/>
                  </a:lnTo>
                  <a:lnTo>
                    <a:pt x="11" y="8"/>
                  </a:lnTo>
                  <a:lnTo>
                    <a:pt x="8" y="4"/>
                  </a:lnTo>
                  <a:lnTo>
                    <a:pt x="7" y="3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2"/>
                  </a:lnTo>
                  <a:close/>
                  <a:moveTo>
                    <a:pt x="43" y="51"/>
                  </a:moveTo>
                  <a:lnTo>
                    <a:pt x="43" y="51"/>
                  </a:lnTo>
                  <a:close/>
                  <a:moveTo>
                    <a:pt x="151" y="30"/>
                  </a:moveTo>
                  <a:lnTo>
                    <a:pt x="151" y="30"/>
                  </a:lnTo>
                  <a:close/>
                  <a:moveTo>
                    <a:pt x="25" y="35"/>
                  </a:moveTo>
                  <a:lnTo>
                    <a:pt x="25" y="35"/>
                  </a:lnTo>
                  <a:lnTo>
                    <a:pt x="25" y="37"/>
                  </a:lnTo>
                  <a:lnTo>
                    <a:pt x="27" y="37"/>
                  </a:lnTo>
                  <a:lnTo>
                    <a:pt x="25" y="35"/>
                  </a:lnTo>
                  <a:close/>
                  <a:moveTo>
                    <a:pt x="205" y="179"/>
                  </a:moveTo>
                  <a:lnTo>
                    <a:pt x="205" y="179"/>
                  </a:lnTo>
                  <a:lnTo>
                    <a:pt x="205" y="178"/>
                  </a:lnTo>
                  <a:lnTo>
                    <a:pt x="205" y="179"/>
                  </a:lnTo>
                  <a:close/>
                  <a:moveTo>
                    <a:pt x="144" y="301"/>
                  </a:moveTo>
                  <a:lnTo>
                    <a:pt x="144" y="30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0" name="Freeform 99"/>
            <p:cNvSpPr>
              <a:spLocks noEditPoints="1"/>
            </p:cNvSpPr>
            <p:nvPr/>
          </p:nvSpPr>
          <p:spPr bwMode="auto">
            <a:xfrm>
              <a:off x="1430180" y="1590957"/>
              <a:ext cx="638821" cy="875978"/>
            </a:xfrm>
            <a:custGeom>
              <a:avLst/>
              <a:gdLst>
                <a:gd name="T0" fmla="*/ 2147483647 w 295"/>
                <a:gd name="T1" fmla="*/ 2147483647 h 401"/>
                <a:gd name="T2" fmla="*/ 2147483647 w 295"/>
                <a:gd name="T3" fmla="*/ 2147483647 h 401"/>
                <a:gd name="T4" fmla="*/ 2147483647 w 295"/>
                <a:gd name="T5" fmla="*/ 2147483647 h 401"/>
                <a:gd name="T6" fmla="*/ 2147483647 w 295"/>
                <a:gd name="T7" fmla="*/ 2147483647 h 401"/>
                <a:gd name="T8" fmla="*/ 2147483647 w 295"/>
                <a:gd name="T9" fmla="*/ 2147483647 h 401"/>
                <a:gd name="T10" fmla="*/ 2147483647 w 295"/>
                <a:gd name="T11" fmla="*/ 2147483647 h 401"/>
                <a:gd name="T12" fmla="*/ 2147483647 w 295"/>
                <a:gd name="T13" fmla="*/ 2147483647 h 401"/>
                <a:gd name="T14" fmla="*/ 2147483647 w 295"/>
                <a:gd name="T15" fmla="*/ 2147483647 h 401"/>
                <a:gd name="T16" fmla="*/ 2147483647 w 295"/>
                <a:gd name="T17" fmla="*/ 2147483647 h 401"/>
                <a:gd name="T18" fmla="*/ 2147483647 w 295"/>
                <a:gd name="T19" fmla="*/ 2147483647 h 401"/>
                <a:gd name="T20" fmla="*/ 2147483647 w 295"/>
                <a:gd name="T21" fmla="*/ 2147483647 h 401"/>
                <a:gd name="T22" fmla="*/ 2147483647 w 295"/>
                <a:gd name="T23" fmla="*/ 2147483647 h 401"/>
                <a:gd name="T24" fmla="*/ 2147483647 w 295"/>
                <a:gd name="T25" fmla="*/ 2147483647 h 401"/>
                <a:gd name="T26" fmla="*/ 2147483647 w 295"/>
                <a:gd name="T27" fmla="*/ 2147483647 h 401"/>
                <a:gd name="T28" fmla="*/ 2147483647 w 295"/>
                <a:gd name="T29" fmla="*/ 2147483647 h 401"/>
                <a:gd name="T30" fmla="*/ 2147483647 w 295"/>
                <a:gd name="T31" fmla="*/ 2147483647 h 401"/>
                <a:gd name="T32" fmla="*/ 2147483647 w 295"/>
                <a:gd name="T33" fmla="*/ 2147483647 h 401"/>
                <a:gd name="T34" fmla="*/ 2147483647 w 295"/>
                <a:gd name="T35" fmla="*/ 2147483647 h 401"/>
                <a:gd name="T36" fmla="*/ 2147483647 w 295"/>
                <a:gd name="T37" fmla="*/ 2147483647 h 401"/>
                <a:gd name="T38" fmla="*/ 2147483647 w 295"/>
                <a:gd name="T39" fmla="*/ 2147483647 h 401"/>
                <a:gd name="T40" fmla="*/ 2147483647 w 295"/>
                <a:gd name="T41" fmla="*/ 2147483647 h 401"/>
                <a:gd name="T42" fmla="*/ 2147483647 w 295"/>
                <a:gd name="T43" fmla="*/ 2147483647 h 401"/>
                <a:gd name="T44" fmla="*/ 2147483647 w 295"/>
                <a:gd name="T45" fmla="*/ 2147483647 h 401"/>
                <a:gd name="T46" fmla="*/ 2147483647 w 295"/>
                <a:gd name="T47" fmla="*/ 2147483647 h 401"/>
                <a:gd name="T48" fmla="*/ 2147483647 w 295"/>
                <a:gd name="T49" fmla="*/ 2147483647 h 401"/>
                <a:gd name="T50" fmla="*/ 2147483647 w 295"/>
                <a:gd name="T51" fmla="*/ 2147483647 h 401"/>
                <a:gd name="T52" fmla="*/ 2147483647 w 295"/>
                <a:gd name="T53" fmla="*/ 2147483647 h 401"/>
                <a:gd name="T54" fmla="*/ 2147483647 w 295"/>
                <a:gd name="T55" fmla="*/ 2147483647 h 401"/>
                <a:gd name="T56" fmla="*/ 2147483647 w 295"/>
                <a:gd name="T57" fmla="*/ 2147483647 h 401"/>
                <a:gd name="T58" fmla="*/ 2147483647 w 295"/>
                <a:gd name="T59" fmla="*/ 2147483647 h 401"/>
                <a:gd name="T60" fmla="*/ 2147483647 w 295"/>
                <a:gd name="T61" fmla="*/ 2147483647 h 401"/>
                <a:gd name="T62" fmla="*/ 2147483647 w 295"/>
                <a:gd name="T63" fmla="*/ 2147483647 h 401"/>
                <a:gd name="T64" fmla="*/ 2147483647 w 295"/>
                <a:gd name="T65" fmla="*/ 2147483647 h 401"/>
                <a:gd name="T66" fmla="*/ 2147483647 w 295"/>
                <a:gd name="T67" fmla="*/ 2147483647 h 401"/>
                <a:gd name="T68" fmla="*/ 2147483647 w 295"/>
                <a:gd name="T69" fmla="*/ 2147483647 h 401"/>
                <a:gd name="T70" fmla="*/ 2147483647 w 295"/>
                <a:gd name="T71" fmla="*/ 2147483647 h 401"/>
                <a:gd name="T72" fmla="*/ 2147483647 w 295"/>
                <a:gd name="T73" fmla="*/ 2147483647 h 401"/>
                <a:gd name="T74" fmla="*/ 2147483647 w 295"/>
                <a:gd name="T75" fmla="*/ 2147483647 h 401"/>
                <a:gd name="T76" fmla="*/ 2147483647 w 295"/>
                <a:gd name="T77" fmla="*/ 2147483647 h 401"/>
                <a:gd name="T78" fmla="*/ 2147483647 w 295"/>
                <a:gd name="T79" fmla="*/ 2147483647 h 401"/>
                <a:gd name="T80" fmla="*/ 2147483647 w 295"/>
                <a:gd name="T81" fmla="*/ 2147483647 h 401"/>
                <a:gd name="T82" fmla="*/ 2147483647 w 295"/>
                <a:gd name="T83" fmla="*/ 2147483647 h 401"/>
                <a:gd name="T84" fmla="*/ 2147483647 w 295"/>
                <a:gd name="T85" fmla="*/ 2147483647 h 401"/>
                <a:gd name="T86" fmla="*/ 2147483647 w 295"/>
                <a:gd name="T87" fmla="*/ 2147483647 h 401"/>
                <a:gd name="T88" fmla="*/ 2147483647 w 295"/>
                <a:gd name="T89" fmla="*/ 2147483647 h 401"/>
                <a:gd name="T90" fmla="*/ 2147483647 w 295"/>
                <a:gd name="T91" fmla="*/ 2147483647 h 401"/>
                <a:gd name="T92" fmla="*/ 2147483647 w 295"/>
                <a:gd name="T93" fmla="*/ 2147483647 h 401"/>
                <a:gd name="T94" fmla="*/ 2147483647 w 295"/>
                <a:gd name="T95" fmla="*/ 2147483647 h 401"/>
                <a:gd name="T96" fmla="*/ 2147483647 w 295"/>
                <a:gd name="T97" fmla="*/ 2147483647 h 401"/>
                <a:gd name="T98" fmla="*/ 2147483647 w 295"/>
                <a:gd name="T99" fmla="*/ 2147483647 h 401"/>
                <a:gd name="T100" fmla="*/ 2147483647 w 295"/>
                <a:gd name="T101" fmla="*/ 2147483647 h 401"/>
                <a:gd name="T102" fmla="*/ 2147483647 w 295"/>
                <a:gd name="T103" fmla="*/ 2147483647 h 401"/>
                <a:gd name="T104" fmla="*/ 2147483647 w 295"/>
                <a:gd name="T105" fmla="*/ 2147483647 h 401"/>
                <a:gd name="T106" fmla="*/ 2147483647 w 295"/>
                <a:gd name="T107" fmla="*/ 2147483647 h 401"/>
                <a:gd name="T108" fmla="*/ 2147483647 w 295"/>
                <a:gd name="T109" fmla="*/ 2147483647 h 401"/>
                <a:gd name="T110" fmla="*/ 2147483647 w 295"/>
                <a:gd name="T111" fmla="*/ 2147483647 h 401"/>
                <a:gd name="T112" fmla="*/ 2147483647 w 295"/>
                <a:gd name="T113" fmla="*/ 2147483647 h 401"/>
                <a:gd name="T114" fmla="*/ 2147483647 w 295"/>
                <a:gd name="T115" fmla="*/ 2147483647 h 401"/>
                <a:gd name="T116" fmla="*/ 2147483647 w 295"/>
                <a:gd name="T117" fmla="*/ 2147483647 h 401"/>
                <a:gd name="T118" fmla="*/ 2147483647 w 295"/>
                <a:gd name="T119" fmla="*/ 2147483647 h 401"/>
                <a:gd name="T120" fmla="*/ 2147483647 w 295"/>
                <a:gd name="T121" fmla="*/ 2147483647 h 401"/>
                <a:gd name="T122" fmla="*/ 2147483647 w 295"/>
                <a:gd name="T123" fmla="*/ 2147483647 h 401"/>
                <a:gd name="T124" fmla="*/ 2147483647 w 295"/>
                <a:gd name="T125" fmla="*/ 2147483647 h 40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95"/>
                <a:gd name="T190" fmla="*/ 0 h 401"/>
                <a:gd name="T191" fmla="*/ 295 w 295"/>
                <a:gd name="T192" fmla="*/ 401 h 40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95" h="401">
                  <a:moveTo>
                    <a:pt x="179" y="7"/>
                  </a:moveTo>
                  <a:lnTo>
                    <a:pt x="179" y="7"/>
                  </a:lnTo>
                  <a:lnTo>
                    <a:pt x="178" y="8"/>
                  </a:lnTo>
                  <a:lnTo>
                    <a:pt x="177" y="9"/>
                  </a:lnTo>
                  <a:lnTo>
                    <a:pt x="174" y="9"/>
                  </a:lnTo>
                  <a:lnTo>
                    <a:pt x="170" y="11"/>
                  </a:lnTo>
                  <a:lnTo>
                    <a:pt x="166" y="7"/>
                  </a:lnTo>
                  <a:lnTo>
                    <a:pt x="159" y="5"/>
                  </a:lnTo>
                  <a:lnTo>
                    <a:pt x="152" y="7"/>
                  </a:lnTo>
                  <a:lnTo>
                    <a:pt x="154" y="7"/>
                  </a:lnTo>
                  <a:lnTo>
                    <a:pt x="152" y="7"/>
                  </a:lnTo>
                  <a:lnTo>
                    <a:pt x="151" y="8"/>
                  </a:lnTo>
                  <a:lnTo>
                    <a:pt x="150" y="9"/>
                  </a:lnTo>
                  <a:lnTo>
                    <a:pt x="147" y="15"/>
                  </a:lnTo>
                  <a:lnTo>
                    <a:pt x="143" y="18"/>
                  </a:lnTo>
                  <a:lnTo>
                    <a:pt x="139" y="20"/>
                  </a:lnTo>
                  <a:lnTo>
                    <a:pt x="135" y="20"/>
                  </a:lnTo>
                  <a:lnTo>
                    <a:pt x="99" y="23"/>
                  </a:lnTo>
                  <a:lnTo>
                    <a:pt x="95" y="24"/>
                  </a:lnTo>
                  <a:lnTo>
                    <a:pt x="91" y="26"/>
                  </a:lnTo>
                  <a:lnTo>
                    <a:pt x="86" y="27"/>
                  </a:lnTo>
                  <a:lnTo>
                    <a:pt x="78" y="26"/>
                  </a:lnTo>
                  <a:lnTo>
                    <a:pt x="70" y="26"/>
                  </a:lnTo>
                  <a:lnTo>
                    <a:pt x="64" y="30"/>
                  </a:lnTo>
                  <a:lnTo>
                    <a:pt x="62" y="31"/>
                  </a:lnTo>
                  <a:lnTo>
                    <a:pt x="53" y="36"/>
                  </a:lnTo>
                  <a:lnTo>
                    <a:pt x="45" y="42"/>
                  </a:lnTo>
                  <a:lnTo>
                    <a:pt x="42" y="46"/>
                  </a:lnTo>
                  <a:lnTo>
                    <a:pt x="41" y="50"/>
                  </a:lnTo>
                  <a:lnTo>
                    <a:pt x="41" y="54"/>
                  </a:lnTo>
                  <a:lnTo>
                    <a:pt x="41" y="58"/>
                  </a:lnTo>
                  <a:lnTo>
                    <a:pt x="39" y="62"/>
                  </a:lnTo>
                  <a:lnTo>
                    <a:pt x="39" y="65"/>
                  </a:lnTo>
                  <a:lnTo>
                    <a:pt x="39" y="67"/>
                  </a:lnTo>
                  <a:lnTo>
                    <a:pt x="38" y="67"/>
                  </a:lnTo>
                  <a:lnTo>
                    <a:pt x="38" y="69"/>
                  </a:lnTo>
                  <a:lnTo>
                    <a:pt x="31" y="67"/>
                  </a:lnTo>
                  <a:lnTo>
                    <a:pt x="30" y="66"/>
                  </a:lnTo>
                  <a:lnTo>
                    <a:pt x="29" y="65"/>
                  </a:lnTo>
                  <a:lnTo>
                    <a:pt x="29" y="63"/>
                  </a:lnTo>
                  <a:lnTo>
                    <a:pt x="29" y="62"/>
                  </a:lnTo>
                  <a:lnTo>
                    <a:pt x="25" y="55"/>
                  </a:lnTo>
                  <a:lnTo>
                    <a:pt x="18" y="49"/>
                  </a:lnTo>
                  <a:lnTo>
                    <a:pt x="14" y="47"/>
                  </a:lnTo>
                  <a:lnTo>
                    <a:pt x="14" y="46"/>
                  </a:lnTo>
                  <a:lnTo>
                    <a:pt x="11" y="46"/>
                  </a:lnTo>
                  <a:lnTo>
                    <a:pt x="8" y="46"/>
                  </a:lnTo>
                  <a:lnTo>
                    <a:pt x="7" y="46"/>
                  </a:lnTo>
                  <a:lnTo>
                    <a:pt x="6" y="47"/>
                  </a:lnTo>
                  <a:lnTo>
                    <a:pt x="4" y="49"/>
                  </a:lnTo>
                  <a:lnTo>
                    <a:pt x="4" y="51"/>
                  </a:lnTo>
                  <a:lnTo>
                    <a:pt x="4" y="54"/>
                  </a:lnTo>
                  <a:lnTo>
                    <a:pt x="4" y="59"/>
                  </a:lnTo>
                  <a:lnTo>
                    <a:pt x="4" y="65"/>
                  </a:lnTo>
                  <a:lnTo>
                    <a:pt x="2" y="70"/>
                  </a:lnTo>
                  <a:lnTo>
                    <a:pt x="0" y="75"/>
                  </a:lnTo>
                  <a:lnTo>
                    <a:pt x="2" y="98"/>
                  </a:lnTo>
                  <a:lnTo>
                    <a:pt x="2" y="101"/>
                  </a:lnTo>
                  <a:lnTo>
                    <a:pt x="4" y="104"/>
                  </a:lnTo>
                  <a:lnTo>
                    <a:pt x="6" y="106"/>
                  </a:lnTo>
                  <a:lnTo>
                    <a:pt x="7" y="108"/>
                  </a:lnTo>
                  <a:lnTo>
                    <a:pt x="7" y="109"/>
                  </a:lnTo>
                  <a:lnTo>
                    <a:pt x="7" y="110"/>
                  </a:lnTo>
                  <a:lnTo>
                    <a:pt x="10" y="113"/>
                  </a:lnTo>
                  <a:lnTo>
                    <a:pt x="14" y="114"/>
                  </a:lnTo>
                  <a:lnTo>
                    <a:pt x="19" y="117"/>
                  </a:lnTo>
                  <a:lnTo>
                    <a:pt x="23" y="117"/>
                  </a:lnTo>
                  <a:lnTo>
                    <a:pt x="29" y="117"/>
                  </a:lnTo>
                  <a:lnTo>
                    <a:pt x="30" y="117"/>
                  </a:lnTo>
                  <a:lnTo>
                    <a:pt x="31" y="119"/>
                  </a:lnTo>
                  <a:lnTo>
                    <a:pt x="37" y="123"/>
                  </a:lnTo>
                  <a:lnTo>
                    <a:pt x="41" y="128"/>
                  </a:lnTo>
                  <a:lnTo>
                    <a:pt x="47" y="136"/>
                  </a:lnTo>
                  <a:lnTo>
                    <a:pt x="51" y="139"/>
                  </a:lnTo>
                  <a:lnTo>
                    <a:pt x="56" y="140"/>
                  </a:lnTo>
                  <a:lnTo>
                    <a:pt x="57" y="141"/>
                  </a:lnTo>
                  <a:lnTo>
                    <a:pt x="58" y="143"/>
                  </a:lnTo>
                  <a:lnTo>
                    <a:pt x="62" y="150"/>
                  </a:lnTo>
                  <a:lnTo>
                    <a:pt x="66" y="154"/>
                  </a:lnTo>
                  <a:lnTo>
                    <a:pt x="73" y="155"/>
                  </a:lnTo>
                  <a:lnTo>
                    <a:pt x="81" y="155"/>
                  </a:lnTo>
                  <a:lnTo>
                    <a:pt x="84" y="155"/>
                  </a:lnTo>
                  <a:lnTo>
                    <a:pt x="85" y="158"/>
                  </a:lnTo>
                  <a:lnTo>
                    <a:pt x="92" y="174"/>
                  </a:lnTo>
                  <a:lnTo>
                    <a:pt x="93" y="180"/>
                  </a:lnTo>
                  <a:lnTo>
                    <a:pt x="92" y="187"/>
                  </a:lnTo>
                  <a:lnTo>
                    <a:pt x="91" y="189"/>
                  </a:lnTo>
                  <a:lnTo>
                    <a:pt x="85" y="194"/>
                  </a:lnTo>
                  <a:lnTo>
                    <a:pt x="82" y="195"/>
                  </a:lnTo>
                  <a:lnTo>
                    <a:pt x="81" y="195"/>
                  </a:lnTo>
                  <a:lnTo>
                    <a:pt x="80" y="197"/>
                  </a:lnTo>
                  <a:lnTo>
                    <a:pt x="76" y="199"/>
                  </a:lnTo>
                  <a:lnTo>
                    <a:pt x="74" y="203"/>
                  </a:lnTo>
                  <a:lnTo>
                    <a:pt x="73" y="205"/>
                  </a:lnTo>
                  <a:lnTo>
                    <a:pt x="69" y="211"/>
                  </a:lnTo>
                  <a:lnTo>
                    <a:pt x="68" y="214"/>
                  </a:lnTo>
                  <a:lnTo>
                    <a:pt x="65" y="217"/>
                  </a:lnTo>
                  <a:lnTo>
                    <a:pt x="62" y="218"/>
                  </a:lnTo>
                  <a:lnTo>
                    <a:pt x="61" y="222"/>
                  </a:lnTo>
                  <a:lnTo>
                    <a:pt x="60" y="226"/>
                  </a:lnTo>
                  <a:lnTo>
                    <a:pt x="60" y="230"/>
                  </a:lnTo>
                  <a:lnTo>
                    <a:pt x="60" y="241"/>
                  </a:lnTo>
                  <a:lnTo>
                    <a:pt x="58" y="252"/>
                  </a:lnTo>
                  <a:lnTo>
                    <a:pt x="57" y="260"/>
                  </a:lnTo>
                  <a:lnTo>
                    <a:pt x="57" y="268"/>
                  </a:lnTo>
                  <a:lnTo>
                    <a:pt x="54" y="286"/>
                  </a:lnTo>
                  <a:lnTo>
                    <a:pt x="54" y="284"/>
                  </a:lnTo>
                  <a:lnTo>
                    <a:pt x="53" y="287"/>
                  </a:lnTo>
                  <a:lnTo>
                    <a:pt x="53" y="288"/>
                  </a:lnTo>
                  <a:lnTo>
                    <a:pt x="53" y="300"/>
                  </a:lnTo>
                  <a:lnTo>
                    <a:pt x="54" y="304"/>
                  </a:lnTo>
                  <a:lnTo>
                    <a:pt x="56" y="308"/>
                  </a:lnTo>
                  <a:lnTo>
                    <a:pt x="57" y="310"/>
                  </a:lnTo>
                  <a:lnTo>
                    <a:pt x="57" y="311"/>
                  </a:lnTo>
                  <a:lnTo>
                    <a:pt x="57" y="312"/>
                  </a:lnTo>
                  <a:lnTo>
                    <a:pt x="58" y="314"/>
                  </a:lnTo>
                  <a:lnTo>
                    <a:pt x="58" y="316"/>
                  </a:lnTo>
                  <a:lnTo>
                    <a:pt x="60" y="318"/>
                  </a:lnTo>
                  <a:lnTo>
                    <a:pt x="61" y="322"/>
                  </a:lnTo>
                  <a:lnTo>
                    <a:pt x="62" y="325"/>
                  </a:lnTo>
                  <a:lnTo>
                    <a:pt x="62" y="331"/>
                  </a:lnTo>
                  <a:lnTo>
                    <a:pt x="62" y="338"/>
                  </a:lnTo>
                  <a:lnTo>
                    <a:pt x="64" y="341"/>
                  </a:lnTo>
                  <a:lnTo>
                    <a:pt x="64" y="342"/>
                  </a:lnTo>
                  <a:lnTo>
                    <a:pt x="68" y="347"/>
                  </a:lnTo>
                  <a:lnTo>
                    <a:pt x="70" y="351"/>
                  </a:lnTo>
                  <a:lnTo>
                    <a:pt x="72" y="351"/>
                  </a:lnTo>
                  <a:lnTo>
                    <a:pt x="73" y="353"/>
                  </a:lnTo>
                  <a:lnTo>
                    <a:pt x="77" y="358"/>
                  </a:lnTo>
                  <a:lnTo>
                    <a:pt x="82" y="361"/>
                  </a:lnTo>
                  <a:lnTo>
                    <a:pt x="88" y="362"/>
                  </a:lnTo>
                  <a:lnTo>
                    <a:pt x="93" y="362"/>
                  </a:lnTo>
                  <a:lnTo>
                    <a:pt x="97" y="361"/>
                  </a:lnTo>
                  <a:lnTo>
                    <a:pt x="99" y="362"/>
                  </a:lnTo>
                  <a:lnTo>
                    <a:pt x="101" y="364"/>
                  </a:lnTo>
                  <a:lnTo>
                    <a:pt x="105" y="370"/>
                  </a:lnTo>
                  <a:lnTo>
                    <a:pt x="108" y="373"/>
                  </a:lnTo>
                  <a:lnTo>
                    <a:pt x="111" y="376"/>
                  </a:lnTo>
                  <a:lnTo>
                    <a:pt x="111" y="374"/>
                  </a:lnTo>
                  <a:lnTo>
                    <a:pt x="112" y="376"/>
                  </a:lnTo>
                  <a:lnTo>
                    <a:pt x="112" y="377"/>
                  </a:lnTo>
                  <a:lnTo>
                    <a:pt x="113" y="377"/>
                  </a:lnTo>
                  <a:lnTo>
                    <a:pt x="116" y="381"/>
                  </a:lnTo>
                  <a:lnTo>
                    <a:pt x="120" y="382"/>
                  </a:lnTo>
                  <a:lnTo>
                    <a:pt x="124" y="384"/>
                  </a:lnTo>
                  <a:lnTo>
                    <a:pt x="128" y="384"/>
                  </a:lnTo>
                  <a:lnTo>
                    <a:pt x="132" y="385"/>
                  </a:lnTo>
                  <a:lnTo>
                    <a:pt x="136" y="389"/>
                  </a:lnTo>
                  <a:lnTo>
                    <a:pt x="139" y="393"/>
                  </a:lnTo>
                  <a:lnTo>
                    <a:pt x="138" y="392"/>
                  </a:lnTo>
                  <a:lnTo>
                    <a:pt x="143" y="397"/>
                  </a:lnTo>
                  <a:lnTo>
                    <a:pt x="150" y="399"/>
                  </a:lnTo>
                  <a:lnTo>
                    <a:pt x="154" y="400"/>
                  </a:lnTo>
                  <a:lnTo>
                    <a:pt x="157" y="400"/>
                  </a:lnTo>
                  <a:lnTo>
                    <a:pt x="157" y="401"/>
                  </a:lnTo>
                  <a:lnTo>
                    <a:pt x="159" y="401"/>
                  </a:lnTo>
                  <a:lnTo>
                    <a:pt x="161" y="401"/>
                  </a:lnTo>
                  <a:lnTo>
                    <a:pt x="162" y="399"/>
                  </a:lnTo>
                  <a:lnTo>
                    <a:pt x="161" y="397"/>
                  </a:lnTo>
                  <a:lnTo>
                    <a:pt x="159" y="396"/>
                  </a:lnTo>
                  <a:lnTo>
                    <a:pt x="157" y="395"/>
                  </a:lnTo>
                  <a:lnTo>
                    <a:pt x="155" y="395"/>
                  </a:lnTo>
                  <a:lnTo>
                    <a:pt x="151" y="393"/>
                  </a:lnTo>
                  <a:lnTo>
                    <a:pt x="146" y="392"/>
                  </a:lnTo>
                  <a:lnTo>
                    <a:pt x="143" y="388"/>
                  </a:lnTo>
                  <a:lnTo>
                    <a:pt x="142" y="388"/>
                  </a:lnTo>
                  <a:lnTo>
                    <a:pt x="140" y="386"/>
                  </a:lnTo>
                  <a:lnTo>
                    <a:pt x="138" y="382"/>
                  </a:lnTo>
                  <a:lnTo>
                    <a:pt x="135" y="381"/>
                  </a:lnTo>
                  <a:lnTo>
                    <a:pt x="132" y="380"/>
                  </a:lnTo>
                  <a:lnTo>
                    <a:pt x="128" y="378"/>
                  </a:lnTo>
                  <a:lnTo>
                    <a:pt x="123" y="377"/>
                  </a:lnTo>
                  <a:lnTo>
                    <a:pt x="117" y="374"/>
                  </a:lnTo>
                  <a:lnTo>
                    <a:pt x="115" y="372"/>
                  </a:lnTo>
                  <a:lnTo>
                    <a:pt x="113" y="370"/>
                  </a:lnTo>
                  <a:lnTo>
                    <a:pt x="109" y="366"/>
                  </a:lnTo>
                  <a:lnTo>
                    <a:pt x="105" y="361"/>
                  </a:lnTo>
                  <a:lnTo>
                    <a:pt x="104" y="358"/>
                  </a:lnTo>
                  <a:lnTo>
                    <a:pt x="101" y="357"/>
                  </a:lnTo>
                  <a:lnTo>
                    <a:pt x="97" y="356"/>
                  </a:lnTo>
                  <a:lnTo>
                    <a:pt x="93" y="357"/>
                  </a:lnTo>
                  <a:lnTo>
                    <a:pt x="88" y="357"/>
                  </a:lnTo>
                  <a:lnTo>
                    <a:pt x="84" y="356"/>
                  </a:lnTo>
                  <a:lnTo>
                    <a:pt x="80" y="353"/>
                  </a:lnTo>
                  <a:lnTo>
                    <a:pt x="77" y="350"/>
                  </a:lnTo>
                  <a:lnTo>
                    <a:pt x="76" y="349"/>
                  </a:lnTo>
                  <a:lnTo>
                    <a:pt x="73" y="346"/>
                  </a:lnTo>
                  <a:lnTo>
                    <a:pt x="72" y="343"/>
                  </a:lnTo>
                  <a:lnTo>
                    <a:pt x="69" y="339"/>
                  </a:lnTo>
                  <a:lnTo>
                    <a:pt x="69" y="341"/>
                  </a:lnTo>
                  <a:lnTo>
                    <a:pt x="68" y="337"/>
                  </a:lnTo>
                  <a:lnTo>
                    <a:pt x="66" y="329"/>
                  </a:lnTo>
                  <a:lnTo>
                    <a:pt x="68" y="325"/>
                  </a:lnTo>
                  <a:lnTo>
                    <a:pt x="66" y="319"/>
                  </a:lnTo>
                  <a:lnTo>
                    <a:pt x="64" y="315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2" y="311"/>
                  </a:lnTo>
                  <a:lnTo>
                    <a:pt x="62" y="308"/>
                  </a:lnTo>
                  <a:lnTo>
                    <a:pt x="62" y="310"/>
                  </a:lnTo>
                  <a:lnTo>
                    <a:pt x="61" y="306"/>
                  </a:lnTo>
                  <a:lnTo>
                    <a:pt x="58" y="300"/>
                  </a:lnTo>
                  <a:lnTo>
                    <a:pt x="58" y="292"/>
                  </a:lnTo>
                  <a:lnTo>
                    <a:pt x="58" y="290"/>
                  </a:lnTo>
                  <a:lnTo>
                    <a:pt x="58" y="288"/>
                  </a:lnTo>
                  <a:lnTo>
                    <a:pt x="58" y="287"/>
                  </a:lnTo>
                  <a:lnTo>
                    <a:pt x="60" y="287"/>
                  </a:lnTo>
                  <a:lnTo>
                    <a:pt x="62" y="269"/>
                  </a:lnTo>
                  <a:lnTo>
                    <a:pt x="62" y="261"/>
                  </a:lnTo>
                  <a:lnTo>
                    <a:pt x="64" y="253"/>
                  </a:lnTo>
                  <a:lnTo>
                    <a:pt x="65" y="246"/>
                  </a:lnTo>
                  <a:lnTo>
                    <a:pt x="65" y="238"/>
                  </a:lnTo>
                  <a:lnTo>
                    <a:pt x="65" y="230"/>
                  </a:lnTo>
                  <a:lnTo>
                    <a:pt x="65" y="228"/>
                  </a:lnTo>
                  <a:lnTo>
                    <a:pt x="66" y="224"/>
                  </a:lnTo>
                  <a:lnTo>
                    <a:pt x="68" y="221"/>
                  </a:lnTo>
                  <a:lnTo>
                    <a:pt x="72" y="217"/>
                  </a:lnTo>
                  <a:lnTo>
                    <a:pt x="73" y="213"/>
                  </a:lnTo>
                  <a:lnTo>
                    <a:pt x="77" y="207"/>
                  </a:lnTo>
                  <a:lnTo>
                    <a:pt x="76" y="209"/>
                  </a:lnTo>
                  <a:lnTo>
                    <a:pt x="78" y="206"/>
                  </a:lnTo>
                  <a:lnTo>
                    <a:pt x="81" y="202"/>
                  </a:lnTo>
                  <a:lnTo>
                    <a:pt x="81" y="201"/>
                  </a:lnTo>
                  <a:lnTo>
                    <a:pt x="85" y="199"/>
                  </a:lnTo>
                  <a:lnTo>
                    <a:pt x="89" y="198"/>
                  </a:lnTo>
                  <a:lnTo>
                    <a:pt x="95" y="193"/>
                  </a:lnTo>
                  <a:lnTo>
                    <a:pt x="97" y="189"/>
                  </a:lnTo>
                  <a:lnTo>
                    <a:pt x="99" y="180"/>
                  </a:lnTo>
                  <a:lnTo>
                    <a:pt x="97" y="176"/>
                  </a:lnTo>
                  <a:lnTo>
                    <a:pt x="96" y="171"/>
                  </a:lnTo>
                  <a:lnTo>
                    <a:pt x="91" y="156"/>
                  </a:lnTo>
                  <a:lnTo>
                    <a:pt x="89" y="154"/>
                  </a:lnTo>
                  <a:lnTo>
                    <a:pt x="86" y="151"/>
                  </a:lnTo>
                  <a:lnTo>
                    <a:pt x="84" y="150"/>
                  </a:lnTo>
                  <a:lnTo>
                    <a:pt x="80" y="150"/>
                  </a:lnTo>
                  <a:lnTo>
                    <a:pt x="74" y="150"/>
                  </a:lnTo>
                  <a:lnTo>
                    <a:pt x="69" y="148"/>
                  </a:lnTo>
                  <a:lnTo>
                    <a:pt x="66" y="145"/>
                  </a:lnTo>
                  <a:lnTo>
                    <a:pt x="64" y="140"/>
                  </a:lnTo>
                  <a:lnTo>
                    <a:pt x="61" y="137"/>
                  </a:lnTo>
                  <a:lnTo>
                    <a:pt x="57" y="136"/>
                  </a:lnTo>
                  <a:lnTo>
                    <a:pt x="50" y="132"/>
                  </a:lnTo>
                  <a:lnTo>
                    <a:pt x="45" y="125"/>
                  </a:lnTo>
                  <a:lnTo>
                    <a:pt x="41" y="119"/>
                  </a:lnTo>
                  <a:lnTo>
                    <a:pt x="34" y="113"/>
                  </a:lnTo>
                  <a:lnTo>
                    <a:pt x="31" y="112"/>
                  </a:lnTo>
                  <a:lnTo>
                    <a:pt x="27" y="112"/>
                  </a:lnTo>
                  <a:lnTo>
                    <a:pt x="21" y="112"/>
                  </a:lnTo>
                  <a:lnTo>
                    <a:pt x="14" y="109"/>
                  </a:lnTo>
                  <a:lnTo>
                    <a:pt x="11" y="106"/>
                  </a:lnTo>
                  <a:lnTo>
                    <a:pt x="10" y="104"/>
                  </a:lnTo>
                  <a:lnTo>
                    <a:pt x="7" y="100"/>
                  </a:lnTo>
                  <a:lnTo>
                    <a:pt x="7" y="98"/>
                  </a:lnTo>
                  <a:lnTo>
                    <a:pt x="6" y="75"/>
                  </a:lnTo>
                  <a:lnTo>
                    <a:pt x="7" y="71"/>
                  </a:lnTo>
                  <a:lnTo>
                    <a:pt x="10" y="66"/>
                  </a:lnTo>
                  <a:lnTo>
                    <a:pt x="10" y="59"/>
                  </a:lnTo>
                  <a:lnTo>
                    <a:pt x="10" y="53"/>
                  </a:lnTo>
                  <a:lnTo>
                    <a:pt x="10" y="51"/>
                  </a:lnTo>
                  <a:lnTo>
                    <a:pt x="11" y="51"/>
                  </a:lnTo>
                  <a:lnTo>
                    <a:pt x="12" y="51"/>
                  </a:lnTo>
                  <a:lnTo>
                    <a:pt x="14" y="53"/>
                  </a:lnTo>
                  <a:lnTo>
                    <a:pt x="15" y="53"/>
                  </a:lnTo>
                  <a:lnTo>
                    <a:pt x="21" y="58"/>
                  </a:lnTo>
                  <a:lnTo>
                    <a:pt x="23" y="65"/>
                  </a:lnTo>
                  <a:lnTo>
                    <a:pt x="23" y="63"/>
                  </a:lnTo>
                  <a:lnTo>
                    <a:pt x="25" y="66"/>
                  </a:lnTo>
                  <a:lnTo>
                    <a:pt x="26" y="69"/>
                  </a:lnTo>
                  <a:lnTo>
                    <a:pt x="25" y="67"/>
                  </a:lnTo>
                  <a:lnTo>
                    <a:pt x="27" y="71"/>
                  </a:lnTo>
                  <a:lnTo>
                    <a:pt x="31" y="73"/>
                  </a:lnTo>
                  <a:lnTo>
                    <a:pt x="35" y="74"/>
                  </a:lnTo>
                  <a:lnTo>
                    <a:pt x="39" y="74"/>
                  </a:lnTo>
                  <a:lnTo>
                    <a:pt x="39" y="73"/>
                  </a:lnTo>
                  <a:lnTo>
                    <a:pt x="41" y="73"/>
                  </a:lnTo>
                  <a:lnTo>
                    <a:pt x="42" y="71"/>
                  </a:lnTo>
                  <a:lnTo>
                    <a:pt x="43" y="70"/>
                  </a:lnTo>
                  <a:lnTo>
                    <a:pt x="43" y="69"/>
                  </a:lnTo>
                  <a:lnTo>
                    <a:pt x="45" y="66"/>
                  </a:lnTo>
                  <a:lnTo>
                    <a:pt x="45" y="65"/>
                  </a:lnTo>
                  <a:lnTo>
                    <a:pt x="45" y="62"/>
                  </a:lnTo>
                  <a:lnTo>
                    <a:pt x="46" y="58"/>
                  </a:lnTo>
                  <a:lnTo>
                    <a:pt x="46" y="51"/>
                  </a:lnTo>
                  <a:lnTo>
                    <a:pt x="49" y="46"/>
                  </a:lnTo>
                  <a:lnTo>
                    <a:pt x="56" y="40"/>
                  </a:lnTo>
                  <a:lnTo>
                    <a:pt x="64" y="36"/>
                  </a:lnTo>
                  <a:lnTo>
                    <a:pt x="68" y="32"/>
                  </a:lnTo>
                  <a:lnTo>
                    <a:pt x="68" y="34"/>
                  </a:lnTo>
                  <a:lnTo>
                    <a:pt x="72" y="31"/>
                  </a:lnTo>
                  <a:lnTo>
                    <a:pt x="78" y="31"/>
                  </a:lnTo>
                  <a:lnTo>
                    <a:pt x="86" y="31"/>
                  </a:lnTo>
                  <a:lnTo>
                    <a:pt x="93" y="30"/>
                  </a:lnTo>
                  <a:lnTo>
                    <a:pt x="97" y="28"/>
                  </a:lnTo>
                  <a:lnTo>
                    <a:pt x="100" y="28"/>
                  </a:lnTo>
                  <a:lnTo>
                    <a:pt x="135" y="26"/>
                  </a:lnTo>
                  <a:lnTo>
                    <a:pt x="140" y="24"/>
                  </a:lnTo>
                  <a:lnTo>
                    <a:pt x="146" y="23"/>
                  </a:lnTo>
                  <a:lnTo>
                    <a:pt x="151" y="18"/>
                  </a:lnTo>
                  <a:lnTo>
                    <a:pt x="154" y="12"/>
                  </a:lnTo>
                  <a:lnTo>
                    <a:pt x="155" y="12"/>
                  </a:lnTo>
                  <a:lnTo>
                    <a:pt x="159" y="11"/>
                  </a:lnTo>
                  <a:lnTo>
                    <a:pt x="163" y="12"/>
                  </a:lnTo>
                  <a:lnTo>
                    <a:pt x="165" y="12"/>
                  </a:lnTo>
                  <a:lnTo>
                    <a:pt x="165" y="14"/>
                  </a:lnTo>
                  <a:lnTo>
                    <a:pt x="167" y="16"/>
                  </a:lnTo>
                  <a:lnTo>
                    <a:pt x="170" y="16"/>
                  </a:lnTo>
                  <a:lnTo>
                    <a:pt x="173" y="15"/>
                  </a:lnTo>
                  <a:lnTo>
                    <a:pt x="174" y="15"/>
                  </a:lnTo>
                  <a:lnTo>
                    <a:pt x="178" y="15"/>
                  </a:lnTo>
                  <a:lnTo>
                    <a:pt x="182" y="12"/>
                  </a:lnTo>
                  <a:lnTo>
                    <a:pt x="183" y="11"/>
                  </a:lnTo>
                  <a:lnTo>
                    <a:pt x="185" y="9"/>
                  </a:lnTo>
                  <a:lnTo>
                    <a:pt x="186" y="7"/>
                  </a:lnTo>
                  <a:lnTo>
                    <a:pt x="188" y="5"/>
                  </a:lnTo>
                  <a:lnTo>
                    <a:pt x="193" y="5"/>
                  </a:lnTo>
                  <a:lnTo>
                    <a:pt x="194" y="5"/>
                  </a:lnTo>
                  <a:lnTo>
                    <a:pt x="198" y="9"/>
                  </a:lnTo>
                  <a:lnTo>
                    <a:pt x="202" y="15"/>
                  </a:lnTo>
                  <a:lnTo>
                    <a:pt x="206" y="22"/>
                  </a:lnTo>
                  <a:lnTo>
                    <a:pt x="208" y="30"/>
                  </a:lnTo>
                  <a:lnTo>
                    <a:pt x="209" y="34"/>
                  </a:lnTo>
                  <a:lnTo>
                    <a:pt x="210" y="35"/>
                  </a:lnTo>
                  <a:lnTo>
                    <a:pt x="213" y="36"/>
                  </a:lnTo>
                  <a:lnTo>
                    <a:pt x="217" y="39"/>
                  </a:lnTo>
                  <a:lnTo>
                    <a:pt x="221" y="40"/>
                  </a:lnTo>
                  <a:lnTo>
                    <a:pt x="224" y="40"/>
                  </a:lnTo>
                  <a:lnTo>
                    <a:pt x="225" y="42"/>
                  </a:lnTo>
                  <a:lnTo>
                    <a:pt x="225" y="44"/>
                  </a:lnTo>
                  <a:lnTo>
                    <a:pt x="225" y="46"/>
                  </a:lnTo>
                  <a:lnTo>
                    <a:pt x="225" y="44"/>
                  </a:lnTo>
                  <a:lnTo>
                    <a:pt x="225" y="49"/>
                  </a:lnTo>
                  <a:lnTo>
                    <a:pt x="225" y="50"/>
                  </a:lnTo>
                  <a:lnTo>
                    <a:pt x="227" y="51"/>
                  </a:lnTo>
                  <a:lnTo>
                    <a:pt x="227" y="53"/>
                  </a:lnTo>
                  <a:lnTo>
                    <a:pt x="229" y="57"/>
                  </a:lnTo>
                  <a:lnTo>
                    <a:pt x="233" y="61"/>
                  </a:lnTo>
                  <a:lnTo>
                    <a:pt x="237" y="62"/>
                  </a:lnTo>
                  <a:lnTo>
                    <a:pt x="239" y="62"/>
                  </a:lnTo>
                  <a:lnTo>
                    <a:pt x="240" y="63"/>
                  </a:lnTo>
                  <a:lnTo>
                    <a:pt x="249" y="65"/>
                  </a:lnTo>
                  <a:lnTo>
                    <a:pt x="258" y="65"/>
                  </a:lnTo>
                  <a:lnTo>
                    <a:pt x="263" y="65"/>
                  </a:lnTo>
                  <a:lnTo>
                    <a:pt x="266" y="66"/>
                  </a:lnTo>
                  <a:lnTo>
                    <a:pt x="268" y="67"/>
                  </a:lnTo>
                  <a:lnTo>
                    <a:pt x="268" y="69"/>
                  </a:lnTo>
                  <a:lnTo>
                    <a:pt x="270" y="70"/>
                  </a:lnTo>
                  <a:lnTo>
                    <a:pt x="270" y="71"/>
                  </a:lnTo>
                  <a:lnTo>
                    <a:pt x="279" y="85"/>
                  </a:lnTo>
                  <a:lnTo>
                    <a:pt x="289" y="97"/>
                  </a:lnTo>
                  <a:lnTo>
                    <a:pt x="287" y="96"/>
                  </a:lnTo>
                  <a:lnTo>
                    <a:pt x="290" y="98"/>
                  </a:lnTo>
                  <a:lnTo>
                    <a:pt x="293" y="100"/>
                  </a:lnTo>
                  <a:lnTo>
                    <a:pt x="294" y="98"/>
                  </a:lnTo>
                  <a:lnTo>
                    <a:pt x="295" y="97"/>
                  </a:lnTo>
                  <a:lnTo>
                    <a:pt x="294" y="96"/>
                  </a:lnTo>
                  <a:lnTo>
                    <a:pt x="294" y="94"/>
                  </a:lnTo>
                  <a:lnTo>
                    <a:pt x="293" y="94"/>
                  </a:lnTo>
                  <a:lnTo>
                    <a:pt x="293" y="93"/>
                  </a:lnTo>
                  <a:lnTo>
                    <a:pt x="283" y="82"/>
                  </a:lnTo>
                  <a:lnTo>
                    <a:pt x="275" y="69"/>
                  </a:lnTo>
                  <a:lnTo>
                    <a:pt x="275" y="70"/>
                  </a:lnTo>
                  <a:lnTo>
                    <a:pt x="274" y="67"/>
                  </a:lnTo>
                  <a:lnTo>
                    <a:pt x="271" y="63"/>
                  </a:lnTo>
                  <a:lnTo>
                    <a:pt x="267" y="61"/>
                  </a:lnTo>
                  <a:lnTo>
                    <a:pt x="263" y="59"/>
                  </a:lnTo>
                  <a:lnTo>
                    <a:pt x="256" y="59"/>
                  </a:lnTo>
                  <a:lnTo>
                    <a:pt x="249" y="59"/>
                  </a:lnTo>
                  <a:lnTo>
                    <a:pt x="241" y="58"/>
                  </a:lnTo>
                  <a:lnTo>
                    <a:pt x="243" y="59"/>
                  </a:lnTo>
                  <a:lnTo>
                    <a:pt x="240" y="58"/>
                  </a:lnTo>
                  <a:lnTo>
                    <a:pt x="239" y="57"/>
                  </a:lnTo>
                  <a:lnTo>
                    <a:pt x="236" y="55"/>
                  </a:lnTo>
                  <a:lnTo>
                    <a:pt x="233" y="54"/>
                  </a:lnTo>
                  <a:lnTo>
                    <a:pt x="232" y="50"/>
                  </a:lnTo>
                  <a:lnTo>
                    <a:pt x="231" y="49"/>
                  </a:lnTo>
                  <a:lnTo>
                    <a:pt x="231" y="47"/>
                  </a:lnTo>
                  <a:lnTo>
                    <a:pt x="231" y="46"/>
                  </a:lnTo>
                  <a:lnTo>
                    <a:pt x="231" y="44"/>
                  </a:lnTo>
                  <a:lnTo>
                    <a:pt x="231" y="40"/>
                  </a:lnTo>
                  <a:lnTo>
                    <a:pt x="229" y="38"/>
                  </a:lnTo>
                  <a:lnTo>
                    <a:pt x="227" y="35"/>
                  </a:lnTo>
                  <a:lnTo>
                    <a:pt x="223" y="35"/>
                  </a:lnTo>
                  <a:lnTo>
                    <a:pt x="214" y="32"/>
                  </a:lnTo>
                  <a:lnTo>
                    <a:pt x="214" y="31"/>
                  </a:lnTo>
                  <a:lnTo>
                    <a:pt x="213" y="30"/>
                  </a:lnTo>
                  <a:lnTo>
                    <a:pt x="213" y="28"/>
                  </a:lnTo>
                  <a:lnTo>
                    <a:pt x="212" y="20"/>
                  </a:lnTo>
                  <a:lnTo>
                    <a:pt x="208" y="12"/>
                  </a:lnTo>
                  <a:lnTo>
                    <a:pt x="202" y="5"/>
                  </a:lnTo>
                  <a:lnTo>
                    <a:pt x="198" y="1"/>
                  </a:lnTo>
                  <a:lnTo>
                    <a:pt x="193" y="0"/>
                  </a:lnTo>
                  <a:lnTo>
                    <a:pt x="189" y="0"/>
                  </a:lnTo>
                  <a:lnTo>
                    <a:pt x="185" y="0"/>
                  </a:lnTo>
                  <a:lnTo>
                    <a:pt x="182" y="3"/>
                  </a:lnTo>
                  <a:lnTo>
                    <a:pt x="179" y="7"/>
                  </a:lnTo>
                  <a:close/>
                  <a:moveTo>
                    <a:pt x="81" y="201"/>
                  </a:moveTo>
                  <a:lnTo>
                    <a:pt x="81" y="201"/>
                  </a:lnTo>
                  <a:close/>
                  <a:moveTo>
                    <a:pt x="159" y="396"/>
                  </a:moveTo>
                  <a:lnTo>
                    <a:pt x="159" y="396"/>
                  </a:lnTo>
                  <a:lnTo>
                    <a:pt x="161" y="397"/>
                  </a:lnTo>
                  <a:lnTo>
                    <a:pt x="161" y="399"/>
                  </a:lnTo>
                  <a:lnTo>
                    <a:pt x="159" y="396"/>
                  </a:lnTo>
                  <a:close/>
                  <a:moveTo>
                    <a:pt x="155" y="399"/>
                  </a:moveTo>
                  <a:lnTo>
                    <a:pt x="155" y="399"/>
                  </a:lnTo>
                  <a:lnTo>
                    <a:pt x="157" y="400"/>
                  </a:lnTo>
                  <a:lnTo>
                    <a:pt x="155" y="399"/>
                  </a:lnTo>
                  <a:close/>
                  <a:moveTo>
                    <a:pt x="170" y="11"/>
                  </a:moveTo>
                  <a:lnTo>
                    <a:pt x="170" y="11"/>
                  </a:lnTo>
                  <a:lnTo>
                    <a:pt x="170" y="12"/>
                  </a:lnTo>
                  <a:lnTo>
                    <a:pt x="170" y="11"/>
                  </a:lnTo>
                  <a:close/>
                  <a:moveTo>
                    <a:pt x="197" y="1"/>
                  </a:moveTo>
                  <a:lnTo>
                    <a:pt x="197" y="1"/>
                  </a:lnTo>
                  <a:close/>
                  <a:moveTo>
                    <a:pt x="198" y="1"/>
                  </a:moveTo>
                  <a:lnTo>
                    <a:pt x="198" y="1"/>
                  </a:lnTo>
                  <a:lnTo>
                    <a:pt x="197" y="1"/>
                  </a:lnTo>
                  <a:lnTo>
                    <a:pt x="198" y="1"/>
                  </a:lnTo>
                  <a:close/>
                  <a:moveTo>
                    <a:pt x="213" y="36"/>
                  </a:moveTo>
                  <a:lnTo>
                    <a:pt x="213" y="36"/>
                  </a:lnTo>
                  <a:lnTo>
                    <a:pt x="212" y="36"/>
                  </a:lnTo>
                  <a:lnTo>
                    <a:pt x="213" y="36"/>
                  </a:lnTo>
                  <a:close/>
                  <a:moveTo>
                    <a:pt x="18" y="49"/>
                  </a:moveTo>
                  <a:lnTo>
                    <a:pt x="18" y="49"/>
                  </a:lnTo>
                  <a:close/>
                  <a:moveTo>
                    <a:pt x="96" y="171"/>
                  </a:moveTo>
                  <a:lnTo>
                    <a:pt x="96" y="171"/>
                  </a:lnTo>
                  <a:close/>
                  <a:moveTo>
                    <a:pt x="89" y="198"/>
                  </a:moveTo>
                  <a:lnTo>
                    <a:pt x="89" y="198"/>
                  </a:lnTo>
                  <a:close/>
                  <a:moveTo>
                    <a:pt x="66" y="319"/>
                  </a:moveTo>
                  <a:lnTo>
                    <a:pt x="66" y="319"/>
                  </a:lnTo>
                  <a:close/>
                  <a:moveTo>
                    <a:pt x="113" y="377"/>
                  </a:moveTo>
                  <a:lnTo>
                    <a:pt x="113" y="377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1" name="Freeform 100"/>
            <p:cNvSpPr>
              <a:spLocks noEditPoints="1"/>
            </p:cNvSpPr>
            <p:nvPr/>
          </p:nvSpPr>
          <p:spPr bwMode="auto">
            <a:xfrm>
              <a:off x="2287858" y="2472078"/>
              <a:ext cx="88725" cy="219423"/>
            </a:xfrm>
            <a:custGeom>
              <a:avLst/>
              <a:gdLst>
                <a:gd name="T0" fmla="*/ 2147483647 w 41"/>
                <a:gd name="T1" fmla="*/ 0 h 101"/>
                <a:gd name="T2" fmla="*/ 2147483647 w 41"/>
                <a:gd name="T3" fmla="*/ 2147483647 h 101"/>
                <a:gd name="T4" fmla="*/ 2147483647 w 41"/>
                <a:gd name="T5" fmla="*/ 2147483647 h 101"/>
                <a:gd name="T6" fmla="*/ 0 w 41"/>
                <a:gd name="T7" fmla="*/ 2147483647 h 101"/>
                <a:gd name="T8" fmla="*/ 0 w 41"/>
                <a:gd name="T9" fmla="*/ 2147483647 h 101"/>
                <a:gd name="T10" fmla="*/ 0 w 41"/>
                <a:gd name="T11" fmla="*/ 2147483647 h 101"/>
                <a:gd name="T12" fmla="*/ 0 w 41"/>
                <a:gd name="T13" fmla="*/ 2147483647 h 101"/>
                <a:gd name="T14" fmla="*/ 0 w 41"/>
                <a:gd name="T15" fmla="*/ 2147483647 h 101"/>
                <a:gd name="T16" fmla="*/ 0 w 41"/>
                <a:gd name="T17" fmla="*/ 2147483647 h 101"/>
                <a:gd name="T18" fmla="*/ 2147483647 w 41"/>
                <a:gd name="T19" fmla="*/ 2147483647 h 101"/>
                <a:gd name="T20" fmla="*/ 2147483647 w 41"/>
                <a:gd name="T21" fmla="*/ 2147483647 h 101"/>
                <a:gd name="T22" fmla="*/ 2147483647 w 41"/>
                <a:gd name="T23" fmla="*/ 2147483647 h 101"/>
                <a:gd name="T24" fmla="*/ 2147483647 w 41"/>
                <a:gd name="T25" fmla="*/ 2147483647 h 101"/>
                <a:gd name="T26" fmla="*/ 2147483647 w 41"/>
                <a:gd name="T27" fmla="*/ 2147483647 h 101"/>
                <a:gd name="T28" fmla="*/ 2147483647 w 41"/>
                <a:gd name="T29" fmla="*/ 2147483647 h 101"/>
                <a:gd name="T30" fmla="*/ 2147483647 w 41"/>
                <a:gd name="T31" fmla="*/ 2147483647 h 101"/>
                <a:gd name="T32" fmla="*/ 2147483647 w 41"/>
                <a:gd name="T33" fmla="*/ 2147483647 h 101"/>
                <a:gd name="T34" fmla="*/ 2147483647 w 41"/>
                <a:gd name="T35" fmla="*/ 2147483647 h 101"/>
                <a:gd name="T36" fmla="*/ 2147483647 w 41"/>
                <a:gd name="T37" fmla="*/ 2147483647 h 101"/>
                <a:gd name="T38" fmla="*/ 2147483647 w 41"/>
                <a:gd name="T39" fmla="*/ 2147483647 h 101"/>
                <a:gd name="T40" fmla="*/ 2147483647 w 41"/>
                <a:gd name="T41" fmla="*/ 2147483647 h 101"/>
                <a:gd name="T42" fmla="*/ 2147483647 w 41"/>
                <a:gd name="T43" fmla="*/ 2147483647 h 101"/>
                <a:gd name="T44" fmla="*/ 2147483647 w 41"/>
                <a:gd name="T45" fmla="*/ 2147483647 h 101"/>
                <a:gd name="T46" fmla="*/ 2147483647 w 41"/>
                <a:gd name="T47" fmla="*/ 2147483647 h 101"/>
                <a:gd name="T48" fmla="*/ 2147483647 w 41"/>
                <a:gd name="T49" fmla="*/ 2147483647 h 101"/>
                <a:gd name="T50" fmla="*/ 2147483647 w 41"/>
                <a:gd name="T51" fmla="*/ 2147483647 h 101"/>
                <a:gd name="T52" fmla="*/ 2147483647 w 41"/>
                <a:gd name="T53" fmla="*/ 2147483647 h 101"/>
                <a:gd name="T54" fmla="*/ 2147483647 w 41"/>
                <a:gd name="T55" fmla="*/ 2147483647 h 101"/>
                <a:gd name="T56" fmla="*/ 2147483647 w 41"/>
                <a:gd name="T57" fmla="*/ 2147483647 h 101"/>
                <a:gd name="T58" fmla="*/ 2147483647 w 41"/>
                <a:gd name="T59" fmla="*/ 2147483647 h 101"/>
                <a:gd name="T60" fmla="*/ 2147483647 w 41"/>
                <a:gd name="T61" fmla="*/ 2147483647 h 101"/>
                <a:gd name="T62" fmla="*/ 2147483647 w 41"/>
                <a:gd name="T63" fmla="*/ 2147483647 h 101"/>
                <a:gd name="T64" fmla="*/ 2147483647 w 41"/>
                <a:gd name="T65" fmla="*/ 2147483647 h 101"/>
                <a:gd name="T66" fmla="*/ 2147483647 w 41"/>
                <a:gd name="T67" fmla="*/ 2147483647 h 101"/>
                <a:gd name="T68" fmla="*/ 2147483647 w 41"/>
                <a:gd name="T69" fmla="*/ 2147483647 h 101"/>
                <a:gd name="T70" fmla="*/ 2147483647 w 41"/>
                <a:gd name="T71" fmla="*/ 2147483647 h 101"/>
                <a:gd name="T72" fmla="*/ 2147483647 w 41"/>
                <a:gd name="T73" fmla="*/ 2147483647 h 101"/>
                <a:gd name="T74" fmla="*/ 2147483647 w 41"/>
                <a:gd name="T75" fmla="*/ 2147483647 h 101"/>
                <a:gd name="T76" fmla="*/ 2147483647 w 41"/>
                <a:gd name="T77" fmla="*/ 2147483647 h 101"/>
                <a:gd name="T78" fmla="*/ 2147483647 w 41"/>
                <a:gd name="T79" fmla="*/ 2147483647 h 101"/>
                <a:gd name="T80" fmla="*/ 2147483647 w 41"/>
                <a:gd name="T81" fmla="*/ 2147483647 h 101"/>
                <a:gd name="T82" fmla="*/ 2147483647 w 41"/>
                <a:gd name="T83" fmla="*/ 2147483647 h 101"/>
                <a:gd name="T84" fmla="*/ 2147483647 w 41"/>
                <a:gd name="T85" fmla="*/ 2147483647 h 101"/>
                <a:gd name="T86" fmla="*/ 2147483647 w 41"/>
                <a:gd name="T87" fmla="*/ 2147483647 h 101"/>
                <a:gd name="T88" fmla="*/ 2147483647 w 41"/>
                <a:gd name="T89" fmla="*/ 2147483647 h 101"/>
                <a:gd name="T90" fmla="*/ 2147483647 w 41"/>
                <a:gd name="T91" fmla="*/ 2147483647 h 101"/>
                <a:gd name="T92" fmla="*/ 2147483647 w 41"/>
                <a:gd name="T93" fmla="*/ 2147483647 h 101"/>
                <a:gd name="T94" fmla="*/ 2147483647 w 41"/>
                <a:gd name="T95" fmla="*/ 2147483647 h 101"/>
                <a:gd name="T96" fmla="*/ 2147483647 w 41"/>
                <a:gd name="T97" fmla="*/ 2147483647 h 101"/>
                <a:gd name="T98" fmla="*/ 2147483647 w 41"/>
                <a:gd name="T99" fmla="*/ 2147483647 h 101"/>
                <a:gd name="T100" fmla="*/ 2147483647 w 41"/>
                <a:gd name="T101" fmla="*/ 2147483647 h 101"/>
                <a:gd name="T102" fmla="*/ 2147483647 w 41"/>
                <a:gd name="T103" fmla="*/ 2147483647 h 101"/>
                <a:gd name="T104" fmla="*/ 2147483647 w 41"/>
                <a:gd name="T105" fmla="*/ 2147483647 h 101"/>
                <a:gd name="T106" fmla="*/ 2147483647 w 41"/>
                <a:gd name="T107" fmla="*/ 2147483647 h 101"/>
                <a:gd name="T108" fmla="*/ 2147483647 w 41"/>
                <a:gd name="T109" fmla="*/ 2147483647 h 101"/>
                <a:gd name="T110" fmla="*/ 2147483647 w 41"/>
                <a:gd name="T111" fmla="*/ 2147483647 h 101"/>
                <a:gd name="T112" fmla="*/ 2147483647 w 41"/>
                <a:gd name="T113" fmla="*/ 0 h 101"/>
                <a:gd name="T114" fmla="*/ 2147483647 w 41"/>
                <a:gd name="T115" fmla="*/ 2147483647 h 101"/>
                <a:gd name="T116" fmla="*/ 2147483647 w 41"/>
                <a:gd name="T117" fmla="*/ 2147483647 h 101"/>
                <a:gd name="T118" fmla="*/ 2147483647 w 41"/>
                <a:gd name="T119" fmla="*/ 2147483647 h 10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1"/>
                <a:gd name="T181" fmla="*/ 0 h 101"/>
                <a:gd name="T182" fmla="*/ 41 w 41"/>
                <a:gd name="T183" fmla="*/ 101 h 10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1" h="101">
                  <a:moveTo>
                    <a:pt x="7" y="0"/>
                  </a:moveTo>
                  <a:lnTo>
                    <a:pt x="7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2" y="27"/>
                  </a:lnTo>
                  <a:lnTo>
                    <a:pt x="3" y="28"/>
                  </a:lnTo>
                  <a:lnTo>
                    <a:pt x="10" y="33"/>
                  </a:lnTo>
                  <a:lnTo>
                    <a:pt x="14" y="40"/>
                  </a:lnTo>
                  <a:lnTo>
                    <a:pt x="15" y="40"/>
                  </a:lnTo>
                  <a:lnTo>
                    <a:pt x="16" y="49"/>
                  </a:lnTo>
                  <a:lnTo>
                    <a:pt x="18" y="56"/>
                  </a:lnTo>
                  <a:lnTo>
                    <a:pt x="19" y="58"/>
                  </a:lnTo>
                  <a:lnTo>
                    <a:pt x="20" y="59"/>
                  </a:lnTo>
                  <a:lnTo>
                    <a:pt x="20" y="60"/>
                  </a:lnTo>
                  <a:lnTo>
                    <a:pt x="22" y="62"/>
                  </a:lnTo>
                  <a:lnTo>
                    <a:pt x="24" y="68"/>
                  </a:lnTo>
                  <a:lnTo>
                    <a:pt x="26" y="70"/>
                  </a:lnTo>
                  <a:lnTo>
                    <a:pt x="26" y="71"/>
                  </a:lnTo>
                  <a:lnTo>
                    <a:pt x="27" y="74"/>
                  </a:lnTo>
                  <a:lnTo>
                    <a:pt x="26" y="78"/>
                  </a:lnTo>
                  <a:lnTo>
                    <a:pt x="27" y="84"/>
                  </a:lnTo>
                  <a:lnTo>
                    <a:pt x="29" y="90"/>
                  </a:lnTo>
                  <a:lnTo>
                    <a:pt x="31" y="94"/>
                  </a:lnTo>
                  <a:lnTo>
                    <a:pt x="35" y="97"/>
                  </a:lnTo>
                  <a:lnTo>
                    <a:pt x="35" y="98"/>
                  </a:lnTo>
                  <a:lnTo>
                    <a:pt x="37" y="99"/>
                  </a:lnTo>
                  <a:lnTo>
                    <a:pt x="38" y="101"/>
                  </a:lnTo>
                  <a:lnTo>
                    <a:pt x="39" y="101"/>
                  </a:lnTo>
                  <a:lnTo>
                    <a:pt x="41" y="99"/>
                  </a:lnTo>
                  <a:lnTo>
                    <a:pt x="41" y="97"/>
                  </a:lnTo>
                  <a:lnTo>
                    <a:pt x="39" y="94"/>
                  </a:lnTo>
                  <a:lnTo>
                    <a:pt x="38" y="93"/>
                  </a:lnTo>
                  <a:lnTo>
                    <a:pt x="37" y="91"/>
                  </a:lnTo>
                  <a:lnTo>
                    <a:pt x="34" y="87"/>
                  </a:lnTo>
                  <a:lnTo>
                    <a:pt x="33" y="82"/>
                  </a:lnTo>
                  <a:lnTo>
                    <a:pt x="31" y="78"/>
                  </a:lnTo>
                  <a:lnTo>
                    <a:pt x="33" y="74"/>
                  </a:lnTo>
                  <a:lnTo>
                    <a:pt x="31" y="71"/>
                  </a:lnTo>
                  <a:lnTo>
                    <a:pt x="30" y="67"/>
                  </a:lnTo>
                  <a:lnTo>
                    <a:pt x="31" y="68"/>
                  </a:lnTo>
                  <a:lnTo>
                    <a:pt x="30" y="66"/>
                  </a:lnTo>
                  <a:lnTo>
                    <a:pt x="27" y="59"/>
                  </a:lnTo>
                  <a:lnTo>
                    <a:pt x="23" y="55"/>
                  </a:lnTo>
                  <a:lnTo>
                    <a:pt x="20" y="40"/>
                  </a:lnTo>
                  <a:lnTo>
                    <a:pt x="19" y="37"/>
                  </a:lnTo>
                  <a:lnTo>
                    <a:pt x="19" y="36"/>
                  </a:lnTo>
                  <a:lnTo>
                    <a:pt x="14" y="29"/>
                  </a:lnTo>
                  <a:lnTo>
                    <a:pt x="7" y="24"/>
                  </a:lnTo>
                  <a:lnTo>
                    <a:pt x="6" y="24"/>
                  </a:lnTo>
                  <a:lnTo>
                    <a:pt x="6" y="16"/>
                  </a:lnTo>
                  <a:lnTo>
                    <a:pt x="6" y="9"/>
                  </a:lnTo>
                  <a:lnTo>
                    <a:pt x="6" y="8"/>
                  </a:lnTo>
                  <a:lnTo>
                    <a:pt x="10" y="5"/>
                  </a:lnTo>
                  <a:lnTo>
                    <a:pt x="11" y="2"/>
                  </a:lnTo>
                  <a:lnTo>
                    <a:pt x="11" y="1"/>
                  </a:lnTo>
                  <a:lnTo>
                    <a:pt x="10" y="0"/>
                  </a:lnTo>
                  <a:lnTo>
                    <a:pt x="7" y="0"/>
                  </a:lnTo>
                  <a:close/>
                  <a:moveTo>
                    <a:pt x="35" y="97"/>
                  </a:moveTo>
                  <a:lnTo>
                    <a:pt x="35" y="97"/>
                  </a:lnTo>
                  <a:lnTo>
                    <a:pt x="37" y="98"/>
                  </a:lnTo>
                  <a:lnTo>
                    <a:pt x="35" y="97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2" name="Freeform 101"/>
            <p:cNvSpPr>
              <a:spLocks noEditPoints="1"/>
            </p:cNvSpPr>
            <p:nvPr/>
          </p:nvSpPr>
          <p:spPr bwMode="auto">
            <a:xfrm>
              <a:off x="2362781" y="2670931"/>
              <a:ext cx="317438" cy="464560"/>
            </a:xfrm>
            <a:custGeom>
              <a:avLst/>
              <a:gdLst>
                <a:gd name="T0" fmla="*/ 0 w 146"/>
                <a:gd name="T1" fmla="*/ 2147483647 h 213"/>
                <a:gd name="T2" fmla="*/ 2147483647 w 146"/>
                <a:gd name="T3" fmla="*/ 2147483647 h 213"/>
                <a:gd name="T4" fmla="*/ 2147483647 w 146"/>
                <a:gd name="T5" fmla="*/ 2147483647 h 213"/>
                <a:gd name="T6" fmla="*/ 2147483647 w 146"/>
                <a:gd name="T7" fmla="*/ 2147483647 h 213"/>
                <a:gd name="T8" fmla="*/ 2147483647 w 146"/>
                <a:gd name="T9" fmla="*/ 2147483647 h 213"/>
                <a:gd name="T10" fmla="*/ 2147483647 w 146"/>
                <a:gd name="T11" fmla="*/ 2147483647 h 213"/>
                <a:gd name="T12" fmla="*/ 2147483647 w 146"/>
                <a:gd name="T13" fmla="*/ 2147483647 h 213"/>
                <a:gd name="T14" fmla="*/ 2147483647 w 146"/>
                <a:gd name="T15" fmla="*/ 2147483647 h 213"/>
                <a:gd name="T16" fmla="*/ 2147483647 w 146"/>
                <a:gd name="T17" fmla="*/ 2147483647 h 213"/>
                <a:gd name="T18" fmla="*/ 2147483647 w 146"/>
                <a:gd name="T19" fmla="*/ 2147483647 h 213"/>
                <a:gd name="T20" fmla="*/ 2147483647 w 146"/>
                <a:gd name="T21" fmla="*/ 2147483647 h 213"/>
                <a:gd name="T22" fmla="*/ 2147483647 w 146"/>
                <a:gd name="T23" fmla="*/ 2147483647 h 213"/>
                <a:gd name="T24" fmla="*/ 2147483647 w 146"/>
                <a:gd name="T25" fmla="*/ 2147483647 h 213"/>
                <a:gd name="T26" fmla="*/ 2147483647 w 146"/>
                <a:gd name="T27" fmla="*/ 2147483647 h 213"/>
                <a:gd name="T28" fmla="*/ 2147483647 w 146"/>
                <a:gd name="T29" fmla="*/ 2147483647 h 213"/>
                <a:gd name="T30" fmla="*/ 2147483647 w 146"/>
                <a:gd name="T31" fmla="*/ 2147483647 h 213"/>
                <a:gd name="T32" fmla="*/ 2147483647 w 146"/>
                <a:gd name="T33" fmla="*/ 2147483647 h 213"/>
                <a:gd name="T34" fmla="*/ 2147483647 w 146"/>
                <a:gd name="T35" fmla="*/ 2147483647 h 213"/>
                <a:gd name="T36" fmla="*/ 2147483647 w 146"/>
                <a:gd name="T37" fmla="*/ 2147483647 h 213"/>
                <a:gd name="T38" fmla="*/ 2147483647 w 146"/>
                <a:gd name="T39" fmla="*/ 2147483647 h 213"/>
                <a:gd name="T40" fmla="*/ 2147483647 w 146"/>
                <a:gd name="T41" fmla="*/ 2147483647 h 213"/>
                <a:gd name="T42" fmla="*/ 2147483647 w 146"/>
                <a:gd name="T43" fmla="*/ 2147483647 h 213"/>
                <a:gd name="T44" fmla="*/ 2147483647 w 146"/>
                <a:gd name="T45" fmla="*/ 2147483647 h 213"/>
                <a:gd name="T46" fmla="*/ 2147483647 w 146"/>
                <a:gd name="T47" fmla="*/ 2147483647 h 213"/>
                <a:gd name="T48" fmla="*/ 2147483647 w 146"/>
                <a:gd name="T49" fmla="*/ 2147483647 h 213"/>
                <a:gd name="T50" fmla="*/ 2147483647 w 146"/>
                <a:gd name="T51" fmla="*/ 2147483647 h 213"/>
                <a:gd name="T52" fmla="*/ 2147483647 w 146"/>
                <a:gd name="T53" fmla="*/ 2147483647 h 213"/>
                <a:gd name="T54" fmla="*/ 2147483647 w 146"/>
                <a:gd name="T55" fmla="*/ 2147483647 h 213"/>
                <a:gd name="T56" fmla="*/ 2147483647 w 146"/>
                <a:gd name="T57" fmla="*/ 2147483647 h 213"/>
                <a:gd name="T58" fmla="*/ 2147483647 w 146"/>
                <a:gd name="T59" fmla="*/ 2147483647 h 213"/>
                <a:gd name="T60" fmla="*/ 2147483647 w 146"/>
                <a:gd name="T61" fmla="*/ 2147483647 h 213"/>
                <a:gd name="T62" fmla="*/ 2147483647 w 146"/>
                <a:gd name="T63" fmla="*/ 2147483647 h 213"/>
                <a:gd name="T64" fmla="*/ 2147483647 w 146"/>
                <a:gd name="T65" fmla="*/ 2147483647 h 213"/>
                <a:gd name="T66" fmla="*/ 2147483647 w 146"/>
                <a:gd name="T67" fmla="*/ 2147483647 h 213"/>
                <a:gd name="T68" fmla="*/ 2147483647 w 146"/>
                <a:gd name="T69" fmla="*/ 2147483647 h 213"/>
                <a:gd name="T70" fmla="*/ 2147483647 w 146"/>
                <a:gd name="T71" fmla="*/ 2147483647 h 213"/>
                <a:gd name="T72" fmla="*/ 2147483647 w 146"/>
                <a:gd name="T73" fmla="*/ 2147483647 h 213"/>
                <a:gd name="T74" fmla="*/ 2147483647 w 146"/>
                <a:gd name="T75" fmla="*/ 2147483647 h 213"/>
                <a:gd name="T76" fmla="*/ 2147483647 w 146"/>
                <a:gd name="T77" fmla="*/ 2147483647 h 213"/>
                <a:gd name="T78" fmla="*/ 2147483647 w 146"/>
                <a:gd name="T79" fmla="*/ 2147483647 h 213"/>
                <a:gd name="T80" fmla="*/ 2147483647 w 146"/>
                <a:gd name="T81" fmla="*/ 2147483647 h 213"/>
                <a:gd name="T82" fmla="*/ 2147483647 w 146"/>
                <a:gd name="T83" fmla="*/ 2147483647 h 213"/>
                <a:gd name="T84" fmla="*/ 2147483647 w 146"/>
                <a:gd name="T85" fmla="*/ 2147483647 h 213"/>
                <a:gd name="T86" fmla="*/ 2147483647 w 146"/>
                <a:gd name="T87" fmla="*/ 2147483647 h 213"/>
                <a:gd name="T88" fmla="*/ 2147483647 w 146"/>
                <a:gd name="T89" fmla="*/ 2147483647 h 213"/>
                <a:gd name="T90" fmla="*/ 2147483647 w 146"/>
                <a:gd name="T91" fmla="*/ 2147483647 h 213"/>
                <a:gd name="T92" fmla="*/ 2147483647 w 146"/>
                <a:gd name="T93" fmla="*/ 2147483647 h 213"/>
                <a:gd name="T94" fmla="*/ 2147483647 w 146"/>
                <a:gd name="T95" fmla="*/ 2147483647 h 213"/>
                <a:gd name="T96" fmla="*/ 2147483647 w 146"/>
                <a:gd name="T97" fmla="*/ 2147483647 h 213"/>
                <a:gd name="T98" fmla="*/ 2147483647 w 146"/>
                <a:gd name="T99" fmla="*/ 2147483647 h 213"/>
                <a:gd name="T100" fmla="*/ 2147483647 w 146"/>
                <a:gd name="T101" fmla="*/ 2147483647 h 213"/>
                <a:gd name="T102" fmla="*/ 2147483647 w 146"/>
                <a:gd name="T103" fmla="*/ 2147483647 h 213"/>
                <a:gd name="T104" fmla="*/ 2147483647 w 146"/>
                <a:gd name="T105" fmla="*/ 2147483647 h 213"/>
                <a:gd name="T106" fmla="*/ 2147483647 w 146"/>
                <a:gd name="T107" fmla="*/ 2147483647 h 213"/>
                <a:gd name="T108" fmla="*/ 2147483647 w 146"/>
                <a:gd name="T109" fmla="*/ 2147483647 h 213"/>
                <a:gd name="T110" fmla="*/ 2147483647 w 146"/>
                <a:gd name="T111" fmla="*/ 2147483647 h 213"/>
                <a:gd name="T112" fmla="*/ 2147483647 w 146"/>
                <a:gd name="T113" fmla="*/ 2147483647 h 213"/>
                <a:gd name="T114" fmla="*/ 2147483647 w 146"/>
                <a:gd name="T115" fmla="*/ 2147483647 h 2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6"/>
                <a:gd name="T175" fmla="*/ 0 h 213"/>
                <a:gd name="T176" fmla="*/ 146 w 146"/>
                <a:gd name="T177" fmla="*/ 213 h 21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6" h="213">
                  <a:moveTo>
                    <a:pt x="2" y="2"/>
                  </a:moveTo>
                  <a:lnTo>
                    <a:pt x="2" y="2"/>
                  </a:lnTo>
                  <a:lnTo>
                    <a:pt x="0" y="3"/>
                  </a:lnTo>
                  <a:lnTo>
                    <a:pt x="0" y="8"/>
                  </a:lnTo>
                  <a:lnTo>
                    <a:pt x="2" y="10"/>
                  </a:lnTo>
                  <a:lnTo>
                    <a:pt x="3" y="11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7"/>
                  </a:lnTo>
                  <a:lnTo>
                    <a:pt x="19" y="8"/>
                  </a:lnTo>
                  <a:lnTo>
                    <a:pt x="29" y="7"/>
                  </a:lnTo>
                  <a:lnTo>
                    <a:pt x="31" y="8"/>
                  </a:lnTo>
                  <a:lnTo>
                    <a:pt x="33" y="8"/>
                  </a:lnTo>
                  <a:lnTo>
                    <a:pt x="43" y="28"/>
                  </a:lnTo>
                  <a:lnTo>
                    <a:pt x="46" y="33"/>
                  </a:lnTo>
                  <a:lnTo>
                    <a:pt x="49" y="38"/>
                  </a:lnTo>
                  <a:lnTo>
                    <a:pt x="53" y="42"/>
                  </a:lnTo>
                  <a:lnTo>
                    <a:pt x="53" y="41"/>
                  </a:lnTo>
                  <a:lnTo>
                    <a:pt x="57" y="45"/>
                  </a:lnTo>
                  <a:lnTo>
                    <a:pt x="61" y="47"/>
                  </a:lnTo>
                  <a:lnTo>
                    <a:pt x="65" y="49"/>
                  </a:lnTo>
                  <a:lnTo>
                    <a:pt x="68" y="49"/>
                  </a:lnTo>
                  <a:lnTo>
                    <a:pt x="70" y="47"/>
                  </a:lnTo>
                  <a:lnTo>
                    <a:pt x="73" y="46"/>
                  </a:lnTo>
                  <a:lnTo>
                    <a:pt x="77" y="42"/>
                  </a:lnTo>
                  <a:lnTo>
                    <a:pt x="78" y="42"/>
                  </a:lnTo>
                  <a:lnTo>
                    <a:pt x="80" y="41"/>
                  </a:lnTo>
                  <a:lnTo>
                    <a:pt x="80" y="42"/>
                  </a:lnTo>
                  <a:lnTo>
                    <a:pt x="82" y="43"/>
                  </a:lnTo>
                  <a:lnTo>
                    <a:pt x="89" y="51"/>
                  </a:lnTo>
                  <a:lnTo>
                    <a:pt x="93" y="58"/>
                  </a:lnTo>
                  <a:lnTo>
                    <a:pt x="95" y="58"/>
                  </a:lnTo>
                  <a:lnTo>
                    <a:pt x="96" y="61"/>
                  </a:lnTo>
                  <a:lnTo>
                    <a:pt x="103" y="68"/>
                  </a:lnTo>
                  <a:lnTo>
                    <a:pt x="108" y="72"/>
                  </a:lnTo>
                  <a:lnTo>
                    <a:pt x="115" y="76"/>
                  </a:lnTo>
                  <a:lnTo>
                    <a:pt x="121" y="80"/>
                  </a:lnTo>
                  <a:lnTo>
                    <a:pt x="124" y="81"/>
                  </a:lnTo>
                  <a:lnTo>
                    <a:pt x="127" y="81"/>
                  </a:lnTo>
                  <a:lnTo>
                    <a:pt x="128" y="82"/>
                  </a:lnTo>
                  <a:lnTo>
                    <a:pt x="130" y="82"/>
                  </a:lnTo>
                  <a:lnTo>
                    <a:pt x="131" y="84"/>
                  </a:lnTo>
                  <a:lnTo>
                    <a:pt x="136" y="100"/>
                  </a:lnTo>
                  <a:lnTo>
                    <a:pt x="140" y="117"/>
                  </a:lnTo>
                  <a:lnTo>
                    <a:pt x="140" y="119"/>
                  </a:lnTo>
                  <a:lnTo>
                    <a:pt x="140" y="120"/>
                  </a:lnTo>
                  <a:lnTo>
                    <a:pt x="140" y="121"/>
                  </a:lnTo>
                  <a:lnTo>
                    <a:pt x="139" y="121"/>
                  </a:lnTo>
                  <a:lnTo>
                    <a:pt x="135" y="123"/>
                  </a:lnTo>
                  <a:lnTo>
                    <a:pt x="135" y="124"/>
                  </a:lnTo>
                  <a:lnTo>
                    <a:pt x="132" y="125"/>
                  </a:lnTo>
                  <a:lnTo>
                    <a:pt x="134" y="124"/>
                  </a:lnTo>
                  <a:lnTo>
                    <a:pt x="131" y="125"/>
                  </a:lnTo>
                  <a:lnTo>
                    <a:pt x="130" y="127"/>
                  </a:lnTo>
                  <a:lnTo>
                    <a:pt x="123" y="135"/>
                  </a:lnTo>
                  <a:lnTo>
                    <a:pt x="117" y="143"/>
                  </a:lnTo>
                  <a:lnTo>
                    <a:pt x="115" y="152"/>
                  </a:lnTo>
                  <a:lnTo>
                    <a:pt x="113" y="163"/>
                  </a:lnTo>
                  <a:lnTo>
                    <a:pt x="112" y="167"/>
                  </a:lnTo>
                  <a:lnTo>
                    <a:pt x="111" y="170"/>
                  </a:lnTo>
                  <a:lnTo>
                    <a:pt x="103" y="178"/>
                  </a:lnTo>
                  <a:lnTo>
                    <a:pt x="104" y="177"/>
                  </a:lnTo>
                  <a:lnTo>
                    <a:pt x="101" y="179"/>
                  </a:lnTo>
                  <a:lnTo>
                    <a:pt x="100" y="181"/>
                  </a:lnTo>
                  <a:lnTo>
                    <a:pt x="100" y="182"/>
                  </a:lnTo>
                  <a:lnTo>
                    <a:pt x="99" y="183"/>
                  </a:lnTo>
                  <a:lnTo>
                    <a:pt x="96" y="185"/>
                  </a:lnTo>
                  <a:lnTo>
                    <a:pt x="95" y="187"/>
                  </a:lnTo>
                  <a:lnTo>
                    <a:pt x="90" y="193"/>
                  </a:lnTo>
                  <a:lnTo>
                    <a:pt x="89" y="200"/>
                  </a:lnTo>
                  <a:lnTo>
                    <a:pt x="89" y="204"/>
                  </a:lnTo>
                  <a:lnTo>
                    <a:pt x="89" y="206"/>
                  </a:lnTo>
                  <a:lnTo>
                    <a:pt x="89" y="208"/>
                  </a:lnTo>
                  <a:lnTo>
                    <a:pt x="90" y="209"/>
                  </a:lnTo>
                  <a:lnTo>
                    <a:pt x="90" y="210"/>
                  </a:lnTo>
                  <a:lnTo>
                    <a:pt x="92" y="212"/>
                  </a:lnTo>
                  <a:lnTo>
                    <a:pt x="95" y="213"/>
                  </a:lnTo>
                  <a:lnTo>
                    <a:pt x="96" y="213"/>
                  </a:lnTo>
                  <a:lnTo>
                    <a:pt x="97" y="210"/>
                  </a:lnTo>
                  <a:lnTo>
                    <a:pt x="96" y="209"/>
                  </a:lnTo>
                  <a:lnTo>
                    <a:pt x="95" y="208"/>
                  </a:lnTo>
                  <a:lnTo>
                    <a:pt x="95" y="205"/>
                  </a:lnTo>
                  <a:lnTo>
                    <a:pt x="95" y="204"/>
                  </a:lnTo>
                  <a:lnTo>
                    <a:pt x="95" y="200"/>
                  </a:lnTo>
                  <a:lnTo>
                    <a:pt x="95" y="195"/>
                  </a:lnTo>
                  <a:lnTo>
                    <a:pt x="97" y="191"/>
                  </a:lnTo>
                  <a:lnTo>
                    <a:pt x="99" y="191"/>
                  </a:lnTo>
                  <a:lnTo>
                    <a:pt x="100" y="189"/>
                  </a:lnTo>
                  <a:lnTo>
                    <a:pt x="103" y="186"/>
                  </a:lnTo>
                  <a:lnTo>
                    <a:pt x="104" y="186"/>
                  </a:lnTo>
                  <a:lnTo>
                    <a:pt x="104" y="185"/>
                  </a:lnTo>
                  <a:lnTo>
                    <a:pt x="104" y="183"/>
                  </a:lnTo>
                  <a:lnTo>
                    <a:pt x="105" y="183"/>
                  </a:lnTo>
                  <a:lnTo>
                    <a:pt x="105" y="182"/>
                  </a:lnTo>
                  <a:lnTo>
                    <a:pt x="107" y="181"/>
                  </a:lnTo>
                  <a:lnTo>
                    <a:pt x="115" y="174"/>
                  </a:lnTo>
                  <a:lnTo>
                    <a:pt x="117" y="169"/>
                  </a:lnTo>
                  <a:lnTo>
                    <a:pt x="119" y="163"/>
                  </a:lnTo>
                  <a:lnTo>
                    <a:pt x="119" y="154"/>
                  </a:lnTo>
                  <a:lnTo>
                    <a:pt x="123" y="146"/>
                  </a:lnTo>
                  <a:lnTo>
                    <a:pt x="127" y="138"/>
                  </a:lnTo>
                  <a:lnTo>
                    <a:pt x="134" y="131"/>
                  </a:lnTo>
                  <a:lnTo>
                    <a:pt x="134" y="129"/>
                  </a:lnTo>
                  <a:lnTo>
                    <a:pt x="135" y="129"/>
                  </a:lnTo>
                  <a:lnTo>
                    <a:pt x="139" y="128"/>
                  </a:lnTo>
                  <a:lnTo>
                    <a:pt x="138" y="128"/>
                  </a:lnTo>
                  <a:lnTo>
                    <a:pt x="139" y="127"/>
                  </a:lnTo>
                  <a:lnTo>
                    <a:pt x="143" y="125"/>
                  </a:lnTo>
                  <a:lnTo>
                    <a:pt x="146" y="124"/>
                  </a:lnTo>
                  <a:lnTo>
                    <a:pt x="146" y="121"/>
                  </a:lnTo>
                  <a:lnTo>
                    <a:pt x="146" y="117"/>
                  </a:lnTo>
                  <a:lnTo>
                    <a:pt x="142" y="99"/>
                  </a:lnTo>
                  <a:lnTo>
                    <a:pt x="136" y="82"/>
                  </a:lnTo>
                  <a:lnTo>
                    <a:pt x="136" y="84"/>
                  </a:lnTo>
                  <a:lnTo>
                    <a:pt x="134" y="80"/>
                  </a:lnTo>
                  <a:lnTo>
                    <a:pt x="134" y="78"/>
                  </a:lnTo>
                  <a:lnTo>
                    <a:pt x="128" y="77"/>
                  </a:lnTo>
                  <a:lnTo>
                    <a:pt x="130" y="77"/>
                  </a:lnTo>
                  <a:lnTo>
                    <a:pt x="127" y="76"/>
                  </a:lnTo>
                  <a:lnTo>
                    <a:pt x="124" y="74"/>
                  </a:lnTo>
                  <a:lnTo>
                    <a:pt x="117" y="72"/>
                  </a:lnTo>
                  <a:lnTo>
                    <a:pt x="112" y="68"/>
                  </a:lnTo>
                  <a:lnTo>
                    <a:pt x="105" y="64"/>
                  </a:lnTo>
                  <a:lnTo>
                    <a:pt x="100" y="58"/>
                  </a:lnTo>
                  <a:lnTo>
                    <a:pt x="100" y="57"/>
                  </a:lnTo>
                  <a:lnTo>
                    <a:pt x="99" y="55"/>
                  </a:lnTo>
                  <a:lnTo>
                    <a:pt x="93" y="47"/>
                  </a:lnTo>
                  <a:lnTo>
                    <a:pt x="86" y="39"/>
                  </a:lnTo>
                  <a:lnTo>
                    <a:pt x="82" y="37"/>
                  </a:lnTo>
                  <a:lnTo>
                    <a:pt x="80" y="37"/>
                  </a:lnTo>
                  <a:lnTo>
                    <a:pt x="77" y="37"/>
                  </a:lnTo>
                  <a:lnTo>
                    <a:pt x="73" y="38"/>
                  </a:lnTo>
                  <a:lnTo>
                    <a:pt x="69" y="42"/>
                  </a:lnTo>
                  <a:lnTo>
                    <a:pt x="68" y="43"/>
                  </a:lnTo>
                  <a:lnTo>
                    <a:pt x="64" y="42"/>
                  </a:lnTo>
                  <a:lnTo>
                    <a:pt x="60" y="41"/>
                  </a:lnTo>
                  <a:lnTo>
                    <a:pt x="58" y="39"/>
                  </a:lnTo>
                  <a:lnTo>
                    <a:pt x="57" y="38"/>
                  </a:lnTo>
                  <a:lnTo>
                    <a:pt x="54" y="34"/>
                  </a:lnTo>
                  <a:lnTo>
                    <a:pt x="51" y="30"/>
                  </a:lnTo>
                  <a:lnTo>
                    <a:pt x="49" y="26"/>
                  </a:lnTo>
                  <a:lnTo>
                    <a:pt x="37" y="6"/>
                  </a:lnTo>
                  <a:lnTo>
                    <a:pt x="37" y="7"/>
                  </a:lnTo>
                  <a:lnTo>
                    <a:pt x="35" y="4"/>
                  </a:lnTo>
                  <a:lnTo>
                    <a:pt x="33" y="3"/>
                  </a:lnTo>
                  <a:lnTo>
                    <a:pt x="34" y="3"/>
                  </a:lnTo>
                  <a:lnTo>
                    <a:pt x="31" y="2"/>
                  </a:lnTo>
                  <a:lnTo>
                    <a:pt x="27" y="2"/>
                  </a:lnTo>
                  <a:lnTo>
                    <a:pt x="18" y="3"/>
                  </a:lnTo>
                  <a:lnTo>
                    <a:pt x="4" y="0"/>
                  </a:lnTo>
                  <a:lnTo>
                    <a:pt x="2" y="2"/>
                  </a:lnTo>
                  <a:close/>
                  <a:moveTo>
                    <a:pt x="93" y="208"/>
                  </a:moveTo>
                  <a:lnTo>
                    <a:pt x="93" y="208"/>
                  </a:lnTo>
                  <a:lnTo>
                    <a:pt x="96" y="209"/>
                  </a:lnTo>
                  <a:lnTo>
                    <a:pt x="93" y="208"/>
                  </a:lnTo>
                  <a:close/>
                  <a:moveTo>
                    <a:pt x="92" y="213"/>
                  </a:moveTo>
                  <a:lnTo>
                    <a:pt x="92" y="213"/>
                  </a:lnTo>
                  <a:close/>
                  <a:moveTo>
                    <a:pt x="82" y="37"/>
                  </a:moveTo>
                  <a:lnTo>
                    <a:pt x="82" y="37"/>
                  </a:lnTo>
                  <a:close/>
                  <a:moveTo>
                    <a:pt x="57" y="45"/>
                  </a:moveTo>
                  <a:lnTo>
                    <a:pt x="57" y="45"/>
                  </a:lnTo>
                  <a:lnTo>
                    <a:pt x="55" y="45"/>
                  </a:lnTo>
                  <a:lnTo>
                    <a:pt x="57" y="45"/>
                  </a:lnTo>
                  <a:close/>
                  <a:moveTo>
                    <a:pt x="121" y="80"/>
                  </a:moveTo>
                  <a:lnTo>
                    <a:pt x="121" y="80"/>
                  </a:lnTo>
                  <a:close/>
                  <a:moveTo>
                    <a:pt x="93" y="189"/>
                  </a:moveTo>
                  <a:lnTo>
                    <a:pt x="93" y="189"/>
                  </a:lnTo>
                  <a:lnTo>
                    <a:pt x="95" y="187"/>
                  </a:lnTo>
                  <a:lnTo>
                    <a:pt x="93" y="189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3" name="Freeform 102"/>
            <p:cNvSpPr>
              <a:spLocks noEditPoints="1"/>
            </p:cNvSpPr>
            <p:nvPr/>
          </p:nvSpPr>
          <p:spPr bwMode="auto">
            <a:xfrm>
              <a:off x="2561919" y="3125205"/>
              <a:ext cx="575728" cy="305135"/>
            </a:xfrm>
            <a:custGeom>
              <a:avLst/>
              <a:gdLst>
                <a:gd name="T0" fmla="*/ 0 w 266"/>
                <a:gd name="T1" fmla="*/ 2147483647 h 140"/>
                <a:gd name="T2" fmla="*/ 2147483647 w 266"/>
                <a:gd name="T3" fmla="*/ 2147483647 h 140"/>
                <a:gd name="T4" fmla="*/ 2147483647 w 266"/>
                <a:gd name="T5" fmla="*/ 2147483647 h 140"/>
                <a:gd name="T6" fmla="*/ 2147483647 w 266"/>
                <a:gd name="T7" fmla="*/ 2147483647 h 140"/>
                <a:gd name="T8" fmla="*/ 2147483647 w 266"/>
                <a:gd name="T9" fmla="*/ 2147483647 h 140"/>
                <a:gd name="T10" fmla="*/ 2147483647 w 266"/>
                <a:gd name="T11" fmla="*/ 2147483647 h 140"/>
                <a:gd name="T12" fmla="*/ 2147483647 w 266"/>
                <a:gd name="T13" fmla="*/ 2147483647 h 140"/>
                <a:gd name="T14" fmla="*/ 2147483647 w 266"/>
                <a:gd name="T15" fmla="*/ 2147483647 h 140"/>
                <a:gd name="T16" fmla="*/ 2147483647 w 266"/>
                <a:gd name="T17" fmla="*/ 2147483647 h 140"/>
                <a:gd name="T18" fmla="*/ 2147483647 w 266"/>
                <a:gd name="T19" fmla="*/ 2147483647 h 140"/>
                <a:gd name="T20" fmla="*/ 2147483647 w 266"/>
                <a:gd name="T21" fmla="*/ 2147483647 h 140"/>
                <a:gd name="T22" fmla="*/ 2147483647 w 266"/>
                <a:gd name="T23" fmla="*/ 2147483647 h 140"/>
                <a:gd name="T24" fmla="*/ 2147483647 w 266"/>
                <a:gd name="T25" fmla="*/ 2147483647 h 140"/>
                <a:gd name="T26" fmla="*/ 2147483647 w 266"/>
                <a:gd name="T27" fmla="*/ 2147483647 h 140"/>
                <a:gd name="T28" fmla="*/ 2147483647 w 266"/>
                <a:gd name="T29" fmla="*/ 2147483647 h 140"/>
                <a:gd name="T30" fmla="*/ 2147483647 w 266"/>
                <a:gd name="T31" fmla="*/ 2147483647 h 140"/>
                <a:gd name="T32" fmla="*/ 2147483647 w 266"/>
                <a:gd name="T33" fmla="*/ 2147483647 h 140"/>
                <a:gd name="T34" fmla="*/ 2147483647 w 266"/>
                <a:gd name="T35" fmla="*/ 2147483647 h 140"/>
                <a:gd name="T36" fmla="*/ 2147483647 w 266"/>
                <a:gd name="T37" fmla="*/ 2147483647 h 140"/>
                <a:gd name="T38" fmla="*/ 2147483647 w 266"/>
                <a:gd name="T39" fmla="*/ 2147483647 h 140"/>
                <a:gd name="T40" fmla="*/ 2147483647 w 266"/>
                <a:gd name="T41" fmla="*/ 2147483647 h 140"/>
                <a:gd name="T42" fmla="*/ 2147483647 w 266"/>
                <a:gd name="T43" fmla="*/ 2147483647 h 140"/>
                <a:gd name="T44" fmla="*/ 2147483647 w 266"/>
                <a:gd name="T45" fmla="*/ 2147483647 h 140"/>
                <a:gd name="T46" fmla="*/ 2147483647 w 266"/>
                <a:gd name="T47" fmla="*/ 2147483647 h 140"/>
                <a:gd name="T48" fmla="*/ 2147483647 w 266"/>
                <a:gd name="T49" fmla="*/ 2147483647 h 140"/>
                <a:gd name="T50" fmla="*/ 2147483647 w 266"/>
                <a:gd name="T51" fmla="*/ 2147483647 h 140"/>
                <a:gd name="T52" fmla="*/ 2147483647 w 266"/>
                <a:gd name="T53" fmla="*/ 2147483647 h 140"/>
                <a:gd name="T54" fmla="*/ 2147483647 w 266"/>
                <a:gd name="T55" fmla="*/ 2147483647 h 140"/>
                <a:gd name="T56" fmla="*/ 2147483647 w 266"/>
                <a:gd name="T57" fmla="*/ 2147483647 h 140"/>
                <a:gd name="T58" fmla="*/ 2147483647 w 266"/>
                <a:gd name="T59" fmla="*/ 2147483647 h 140"/>
                <a:gd name="T60" fmla="*/ 2147483647 w 266"/>
                <a:gd name="T61" fmla="*/ 2147483647 h 140"/>
                <a:gd name="T62" fmla="*/ 2147483647 w 266"/>
                <a:gd name="T63" fmla="*/ 2147483647 h 140"/>
                <a:gd name="T64" fmla="*/ 2147483647 w 266"/>
                <a:gd name="T65" fmla="*/ 2147483647 h 140"/>
                <a:gd name="T66" fmla="*/ 2147483647 w 266"/>
                <a:gd name="T67" fmla="*/ 2147483647 h 140"/>
                <a:gd name="T68" fmla="*/ 2147483647 w 266"/>
                <a:gd name="T69" fmla="*/ 2147483647 h 140"/>
                <a:gd name="T70" fmla="*/ 2147483647 w 266"/>
                <a:gd name="T71" fmla="*/ 2147483647 h 140"/>
                <a:gd name="T72" fmla="*/ 2147483647 w 266"/>
                <a:gd name="T73" fmla="*/ 2147483647 h 140"/>
                <a:gd name="T74" fmla="*/ 2147483647 w 266"/>
                <a:gd name="T75" fmla="*/ 2147483647 h 140"/>
                <a:gd name="T76" fmla="*/ 2147483647 w 266"/>
                <a:gd name="T77" fmla="*/ 2147483647 h 140"/>
                <a:gd name="T78" fmla="*/ 2147483647 w 266"/>
                <a:gd name="T79" fmla="*/ 2147483647 h 140"/>
                <a:gd name="T80" fmla="*/ 2147483647 w 266"/>
                <a:gd name="T81" fmla="*/ 2147483647 h 140"/>
                <a:gd name="T82" fmla="*/ 2147483647 w 266"/>
                <a:gd name="T83" fmla="*/ 2147483647 h 140"/>
                <a:gd name="T84" fmla="*/ 2147483647 w 266"/>
                <a:gd name="T85" fmla="*/ 2147483647 h 140"/>
                <a:gd name="T86" fmla="*/ 2147483647 w 266"/>
                <a:gd name="T87" fmla="*/ 2147483647 h 140"/>
                <a:gd name="T88" fmla="*/ 2147483647 w 266"/>
                <a:gd name="T89" fmla="*/ 2147483647 h 140"/>
                <a:gd name="T90" fmla="*/ 2147483647 w 266"/>
                <a:gd name="T91" fmla="*/ 2147483647 h 140"/>
                <a:gd name="T92" fmla="*/ 2147483647 w 266"/>
                <a:gd name="T93" fmla="*/ 2147483647 h 140"/>
                <a:gd name="T94" fmla="*/ 2147483647 w 266"/>
                <a:gd name="T95" fmla="*/ 2147483647 h 140"/>
                <a:gd name="T96" fmla="*/ 2147483647 w 266"/>
                <a:gd name="T97" fmla="*/ 2147483647 h 140"/>
                <a:gd name="T98" fmla="*/ 2147483647 w 266"/>
                <a:gd name="T99" fmla="*/ 2147483647 h 140"/>
                <a:gd name="T100" fmla="*/ 2147483647 w 266"/>
                <a:gd name="T101" fmla="*/ 2147483647 h 140"/>
                <a:gd name="T102" fmla="*/ 2147483647 w 266"/>
                <a:gd name="T103" fmla="*/ 2147483647 h 140"/>
                <a:gd name="T104" fmla="*/ 2147483647 w 266"/>
                <a:gd name="T105" fmla="*/ 2147483647 h 140"/>
                <a:gd name="T106" fmla="*/ 2147483647 w 266"/>
                <a:gd name="T107" fmla="*/ 2147483647 h 140"/>
                <a:gd name="T108" fmla="*/ 2147483647 w 266"/>
                <a:gd name="T109" fmla="*/ 2147483647 h 140"/>
                <a:gd name="T110" fmla="*/ 2147483647 w 266"/>
                <a:gd name="T111" fmla="*/ 2147483647 h 140"/>
                <a:gd name="T112" fmla="*/ 2147483647 w 266"/>
                <a:gd name="T113" fmla="*/ 2147483647 h 140"/>
                <a:gd name="T114" fmla="*/ 2147483647 w 266"/>
                <a:gd name="T115" fmla="*/ 2147483647 h 14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66"/>
                <a:gd name="T175" fmla="*/ 0 h 140"/>
                <a:gd name="T176" fmla="*/ 266 w 266"/>
                <a:gd name="T177" fmla="*/ 140 h 14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66" h="140">
                  <a:moveTo>
                    <a:pt x="0" y="1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3" y="9"/>
                  </a:lnTo>
                  <a:lnTo>
                    <a:pt x="9" y="17"/>
                  </a:lnTo>
                  <a:lnTo>
                    <a:pt x="13" y="18"/>
                  </a:lnTo>
                  <a:lnTo>
                    <a:pt x="15" y="18"/>
                  </a:lnTo>
                  <a:lnTo>
                    <a:pt x="17" y="18"/>
                  </a:lnTo>
                  <a:lnTo>
                    <a:pt x="20" y="20"/>
                  </a:lnTo>
                  <a:lnTo>
                    <a:pt x="24" y="25"/>
                  </a:lnTo>
                  <a:lnTo>
                    <a:pt x="25" y="28"/>
                  </a:lnTo>
                  <a:lnTo>
                    <a:pt x="27" y="31"/>
                  </a:lnTo>
                  <a:lnTo>
                    <a:pt x="28" y="35"/>
                  </a:lnTo>
                  <a:lnTo>
                    <a:pt x="31" y="37"/>
                  </a:lnTo>
                  <a:lnTo>
                    <a:pt x="32" y="40"/>
                  </a:lnTo>
                  <a:lnTo>
                    <a:pt x="33" y="41"/>
                  </a:lnTo>
                  <a:lnTo>
                    <a:pt x="40" y="43"/>
                  </a:lnTo>
                  <a:lnTo>
                    <a:pt x="44" y="44"/>
                  </a:lnTo>
                  <a:lnTo>
                    <a:pt x="48" y="44"/>
                  </a:lnTo>
                  <a:lnTo>
                    <a:pt x="55" y="45"/>
                  </a:lnTo>
                  <a:lnTo>
                    <a:pt x="58" y="45"/>
                  </a:lnTo>
                  <a:lnTo>
                    <a:pt x="62" y="48"/>
                  </a:lnTo>
                  <a:lnTo>
                    <a:pt x="64" y="51"/>
                  </a:lnTo>
                  <a:lnTo>
                    <a:pt x="66" y="55"/>
                  </a:lnTo>
                  <a:lnTo>
                    <a:pt x="70" y="71"/>
                  </a:lnTo>
                  <a:lnTo>
                    <a:pt x="73" y="74"/>
                  </a:lnTo>
                  <a:lnTo>
                    <a:pt x="75" y="75"/>
                  </a:lnTo>
                  <a:lnTo>
                    <a:pt x="81" y="75"/>
                  </a:lnTo>
                  <a:lnTo>
                    <a:pt x="91" y="74"/>
                  </a:lnTo>
                  <a:lnTo>
                    <a:pt x="99" y="74"/>
                  </a:lnTo>
                  <a:lnTo>
                    <a:pt x="105" y="76"/>
                  </a:lnTo>
                  <a:lnTo>
                    <a:pt x="110" y="83"/>
                  </a:lnTo>
                  <a:lnTo>
                    <a:pt x="113" y="86"/>
                  </a:lnTo>
                  <a:lnTo>
                    <a:pt x="114" y="87"/>
                  </a:lnTo>
                  <a:lnTo>
                    <a:pt x="118" y="90"/>
                  </a:lnTo>
                  <a:lnTo>
                    <a:pt x="121" y="90"/>
                  </a:lnTo>
                  <a:lnTo>
                    <a:pt x="125" y="90"/>
                  </a:lnTo>
                  <a:lnTo>
                    <a:pt x="132" y="90"/>
                  </a:lnTo>
                  <a:lnTo>
                    <a:pt x="137" y="91"/>
                  </a:lnTo>
                  <a:lnTo>
                    <a:pt x="152" y="101"/>
                  </a:lnTo>
                  <a:lnTo>
                    <a:pt x="156" y="103"/>
                  </a:lnTo>
                  <a:lnTo>
                    <a:pt x="157" y="109"/>
                  </a:lnTo>
                  <a:lnTo>
                    <a:pt x="157" y="107"/>
                  </a:lnTo>
                  <a:lnTo>
                    <a:pt x="159" y="110"/>
                  </a:lnTo>
                  <a:lnTo>
                    <a:pt x="160" y="114"/>
                  </a:lnTo>
                  <a:lnTo>
                    <a:pt x="170" y="125"/>
                  </a:lnTo>
                  <a:lnTo>
                    <a:pt x="174" y="128"/>
                  </a:lnTo>
                  <a:lnTo>
                    <a:pt x="176" y="129"/>
                  </a:lnTo>
                  <a:lnTo>
                    <a:pt x="180" y="130"/>
                  </a:lnTo>
                  <a:lnTo>
                    <a:pt x="186" y="130"/>
                  </a:lnTo>
                  <a:lnTo>
                    <a:pt x="192" y="130"/>
                  </a:lnTo>
                  <a:lnTo>
                    <a:pt x="199" y="132"/>
                  </a:lnTo>
                  <a:lnTo>
                    <a:pt x="198" y="132"/>
                  </a:lnTo>
                  <a:lnTo>
                    <a:pt x="203" y="133"/>
                  </a:lnTo>
                  <a:lnTo>
                    <a:pt x="213" y="133"/>
                  </a:lnTo>
                  <a:lnTo>
                    <a:pt x="217" y="134"/>
                  </a:lnTo>
                  <a:lnTo>
                    <a:pt x="219" y="136"/>
                  </a:lnTo>
                  <a:lnTo>
                    <a:pt x="223" y="137"/>
                  </a:lnTo>
                  <a:lnTo>
                    <a:pt x="226" y="136"/>
                  </a:lnTo>
                  <a:lnTo>
                    <a:pt x="226" y="137"/>
                  </a:lnTo>
                  <a:lnTo>
                    <a:pt x="238" y="137"/>
                  </a:lnTo>
                  <a:lnTo>
                    <a:pt x="249" y="138"/>
                  </a:lnTo>
                  <a:lnTo>
                    <a:pt x="253" y="138"/>
                  </a:lnTo>
                  <a:lnTo>
                    <a:pt x="257" y="138"/>
                  </a:lnTo>
                  <a:lnTo>
                    <a:pt x="261" y="138"/>
                  </a:lnTo>
                  <a:lnTo>
                    <a:pt x="264" y="140"/>
                  </a:lnTo>
                  <a:lnTo>
                    <a:pt x="265" y="140"/>
                  </a:lnTo>
                  <a:lnTo>
                    <a:pt x="266" y="137"/>
                  </a:lnTo>
                  <a:lnTo>
                    <a:pt x="265" y="136"/>
                  </a:lnTo>
                  <a:lnTo>
                    <a:pt x="264" y="134"/>
                  </a:lnTo>
                  <a:lnTo>
                    <a:pt x="262" y="134"/>
                  </a:lnTo>
                  <a:lnTo>
                    <a:pt x="257" y="133"/>
                  </a:lnTo>
                  <a:lnTo>
                    <a:pt x="254" y="133"/>
                  </a:lnTo>
                  <a:lnTo>
                    <a:pt x="250" y="133"/>
                  </a:lnTo>
                  <a:lnTo>
                    <a:pt x="238" y="132"/>
                  </a:lnTo>
                  <a:lnTo>
                    <a:pt x="225" y="132"/>
                  </a:lnTo>
                  <a:lnTo>
                    <a:pt x="222" y="130"/>
                  </a:lnTo>
                  <a:lnTo>
                    <a:pt x="218" y="129"/>
                  </a:lnTo>
                  <a:lnTo>
                    <a:pt x="214" y="128"/>
                  </a:lnTo>
                  <a:lnTo>
                    <a:pt x="209" y="128"/>
                  </a:lnTo>
                  <a:lnTo>
                    <a:pt x="202" y="128"/>
                  </a:lnTo>
                  <a:lnTo>
                    <a:pt x="198" y="126"/>
                  </a:lnTo>
                  <a:lnTo>
                    <a:pt x="194" y="125"/>
                  </a:lnTo>
                  <a:lnTo>
                    <a:pt x="186" y="125"/>
                  </a:lnTo>
                  <a:lnTo>
                    <a:pt x="179" y="125"/>
                  </a:lnTo>
                  <a:lnTo>
                    <a:pt x="176" y="123"/>
                  </a:lnTo>
                  <a:lnTo>
                    <a:pt x="175" y="121"/>
                  </a:lnTo>
                  <a:lnTo>
                    <a:pt x="164" y="110"/>
                  </a:lnTo>
                  <a:lnTo>
                    <a:pt x="163" y="107"/>
                  </a:lnTo>
                  <a:lnTo>
                    <a:pt x="161" y="103"/>
                  </a:lnTo>
                  <a:lnTo>
                    <a:pt x="160" y="101"/>
                  </a:lnTo>
                  <a:lnTo>
                    <a:pt x="157" y="97"/>
                  </a:lnTo>
                  <a:lnTo>
                    <a:pt x="153" y="95"/>
                  </a:lnTo>
                  <a:lnTo>
                    <a:pt x="140" y="87"/>
                  </a:lnTo>
                  <a:lnTo>
                    <a:pt x="133" y="84"/>
                  </a:lnTo>
                  <a:lnTo>
                    <a:pt x="125" y="84"/>
                  </a:lnTo>
                  <a:lnTo>
                    <a:pt x="121" y="84"/>
                  </a:lnTo>
                  <a:lnTo>
                    <a:pt x="118" y="84"/>
                  </a:lnTo>
                  <a:lnTo>
                    <a:pt x="117" y="82"/>
                  </a:lnTo>
                  <a:lnTo>
                    <a:pt x="116" y="80"/>
                  </a:lnTo>
                  <a:lnTo>
                    <a:pt x="113" y="76"/>
                  </a:lnTo>
                  <a:lnTo>
                    <a:pt x="108" y="72"/>
                  </a:lnTo>
                  <a:lnTo>
                    <a:pt x="105" y="71"/>
                  </a:lnTo>
                  <a:lnTo>
                    <a:pt x="101" y="70"/>
                  </a:lnTo>
                  <a:lnTo>
                    <a:pt x="91" y="68"/>
                  </a:lnTo>
                  <a:lnTo>
                    <a:pt x="79" y="70"/>
                  </a:lnTo>
                  <a:lnTo>
                    <a:pt x="77" y="70"/>
                  </a:lnTo>
                  <a:lnTo>
                    <a:pt x="75" y="70"/>
                  </a:lnTo>
                  <a:lnTo>
                    <a:pt x="71" y="53"/>
                  </a:lnTo>
                  <a:lnTo>
                    <a:pt x="69" y="48"/>
                  </a:lnTo>
                  <a:lnTo>
                    <a:pt x="64" y="43"/>
                  </a:lnTo>
                  <a:lnTo>
                    <a:pt x="59" y="40"/>
                  </a:lnTo>
                  <a:lnTo>
                    <a:pt x="56" y="40"/>
                  </a:lnTo>
                  <a:lnTo>
                    <a:pt x="48" y="39"/>
                  </a:lnTo>
                  <a:lnTo>
                    <a:pt x="44" y="39"/>
                  </a:lnTo>
                  <a:lnTo>
                    <a:pt x="40" y="37"/>
                  </a:lnTo>
                  <a:lnTo>
                    <a:pt x="36" y="37"/>
                  </a:lnTo>
                  <a:lnTo>
                    <a:pt x="35" y="36"/>
                  </a:lnTo>
                  <a:lnTo>
                    <a:pt x="35" y="35"/>
                  </a:lnTo>
                  <a:lnTo>
                    <a:pt x="32" y="29"/>
                  </a:lnTo>
                  <a:lnTo>
                    <a:pt x="31" y="24"/>
                  </a:lnTo>
                  <a:lnTo>
                    <a:pt x="27" y="21"/>
                  </a:lnTo>
                  <a:lnTo>
                    <a:pt x="24" y="17"/>
                  </a:lnTo>
                  <a:lnTo>
                    <a:pt x="21" y="14"/>
                  </a:lnTo>
                  <a:lnTo>
                    <a:pt x="19" y="13"/>
                  </a:lnTo>
                  <a:lnTo>
                    <a:pt x="16" y="13"/>
                  </a:lnTo>
                  <a:lnTo>
                    <a:pt x="13" y="13"/>
                  </a:lnTo>
                  <a:lnTo>
                    <a:pt x="8" y="6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  <a:close/>
                  <a:moveTo>
                    <a:pt x="13" y="13"/>
                  </a:moveTo>
                  <a:lnTo>
                    <a:pt x="13" y="13"/>
                  </a:lnTo>
                  <a:close/>
                  <a:moveTo>
                    <a:pt x="31" y="39"/>
                  </a:moveTo>
                  <a:lnTo>
                    <a:pt x="31" y="39"/>
                  </a:lnTo>
                  <a:lnTo>
                    <a:pt x="31" y="37"/>
                  </a:lnTo>
                  <a:lnTo>
                    <a:pt x="29" y="37"/>
                  </a:lnTo>
                  <a:lnTo>
                    <a:pt x="31" y="39"/>
                  </a:lnTo>
                  <a:close/>
                  <a:moveTo>
                    <a:pt x="261" y="134"/>
                  </a:moveTo>
                  <a:lnTo>
                    <a:pt x="261" y="134"/>
                  </a:lnTo>
                  <a:lnTo>
                    <a:pt x="262" y="134"/>
                  </a:lnTo>
                  <a:lnTo>
                    <a:pt x="261" y="134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4" name="Freeform 103"/>
            <p:cNvSpPr>
              <a:spLocks noEditPoints="1"/>
            </p:cNvSpPr>
            <p:nvPr/>
          </p:nvSpPr>
          <p:spPr bwMode="auto">
            <a:xfrm>
              <a:off x="3127789" y="3375484"/>
              <a:ext cx="703886" cy="190282"/>
            </a:xfrm>
            <a:custGeom>
              <a:avLst/>
              <a:gdLst>
                <a:gd name="T0" fmla="*/ 2147483647 w 325"/>
                <a:gd name="T1" fmla="*/ 2147483647 h 87"/>
                <a:gd name="T2" fmla="*/ 2147483647 w 325"/>
                <a:gd name="T3" fmla="*/ 2147483647 h 87"/>
                <a:gd name="T4" fmla="*/ 0 w 325"/>
                <a:gd name="T5" fmla="*/ 2147483647 h 87"/>
                <a:gd name="T6" fmla="*/ 2147483647 w 325"/>
                <a:gd name="T7" fmla="*/ 2147483647 h 87"/>
                <a:gd name="T8" fmla="*/ 2147483647 w 325"/>
                <a:gd name="T9" fmla="*/ 2147483647 h 87"/>
                <a:gd name="T10" fmla="*/ 2147483647 w 325"/>
                <a:gd name="T11" fmla="*/ 2147483647 h 87"/>
                <a:gd name="T12" fmla="*/ 2147483647 w 325"/>
                <a:gd name="T13" fmla="*/ 2147483647 h 87"/>
                <a:gd name="T14" fmla="*/ 2147483647 w 325"/>
                <a:gd name="T15" fmla="*/ 2147483647 h 87"/>
                <a:gd name="T16" fmla="*/ 2147483647 w 325"/>
                <a:gd name="T17" fmla="*/ 2147483647 h 87"/>
                <a:gd name="T18" fmla="*/ 2147483647 w 325"/>
                <a:gd name="T19" fmla="*/ 2147483647 h 87"/>
                <a:gd name="T20" fmla="*/ 2147483647 w 325"/>
                <a:gd name="T21" fmla="*/ 2147483647 h 87"/>
                <a:gd name="T22" fmla="*/ 2147483647 w 325"/>
                <a:gd name="T23" fmla="*/ 2147483647 h 87"/>
                <a:gd name="T24" fmla="*/ 2147483647 w 325"/>
                <a:gd name="T25" fmla="*/ 2147483647 h 87"/>
                <a:gd name="T26" fmla="*/ 2147483647 w 325"/>
                <a:gd name="T27" fmla="*/ 2147483647 h 87"/>
                <a:gd name="T28" fmla="*/ 2147483647 w 325"/>
                <a:gd name="T29" fmla="*/ 2147483647 h 87"/>
                <a:gd name="T30" fmla="*/ 2147483647 w 325"/>
                <a:gd name="T31" fmla="*/ 2147483647 h 87"/>
                <a:gd name="T32" fmla="*/ 2147483647 w 325"/>
                <a:gd name="T33" fmla="*/ 2147483647 h 87"/>
                <a:gd name="T34" fmla="*/ 2147483647 w 325"/>
                <a:gd name="T35" fmla="*/ 2147483647 h 87"/>
                <a:gd name="T36" fmla="*/ 2147483647 w 325"/>
                <a:gd name="T37" fmla="*/ 2147483647 h 87"/>
                <a:gd name="T38" fmla="*/ 2147483647 w 325"/>
                <a:gd name="T39" fmla="*/ 2147483647 h 87"/>
                <a:gd name="T40" fmla="*/ 2147483647 w 325"/>
                <a:gd name="T41" fmla="*/ 2147483647 h 87"/>
                <a:gd name="T42" fmla="*/ 2147483647 w 325"/>
                <a:gd name="T43" fmla="*/ 2147483647 h 87"/>
                <a:gd name="T44" fmla="*/ 2147483647 w 325"/>
                <a:gd name="T45" fmla="*/ 2147483647 h 87"/>
                <a:gd name="T46" fmla="*/ 2147483647 w 325"/>
                <a:gd name="T47" fmla="*/ 2147483647 h 87"/>
                <a:gd name="T48" fmla="*/ 2147483647 w 325"/>
                <a:gd name="T49" fmla="*/ 2147483647 h 87"/>
                <a:gd name="T50" fmla="*/ 2147483647 w 325"/>
                <a:gd name="T51" fmla="*/ 2147483647 h 87"/>
                <a:gd name="T52" fmla="*/ 2147483647 w 325"/>
                <a:gd name="T53" fmla="*/ 2147483647 h 87"/>
                <a:gd name="T54" fmla="*/ 2147483647 w 325"/>
                <a:gd name="T55" fmla="*/ 2147483647 h 87"/>
                <a:gd name="T56" fmla="*/ 2147483647 w 325"/>
                <a:gd name="T57" fmla="*/ 2147483647 h 87"/>
                <a:gd name="T58" fmla="*/ 2147483647 w 325"/>
                <a:gd name="T59" fmla="*/ 2147483647 h 87"/>
                <a:gd name="T60" fmla="*/ 2147483647 w 325"/>
                <a:gd name="T61" fmla="*/ 2147483647 h 87"/>
                <a:gd name="T62" fmla="*/ 2147483647 w 325"/>
                <a:gd name="T63" fmla="*/ 2147483647 h 87"/>
                <a:gd name="T64" fmla="*/ 2147483647 w 325"/>
                <a:gd name="T65" fmla="*/ 2147483647 h 87"/>
                <a:gd name="T66" fmla="*/ 2147483647 w 325"/>
                <a:gd name="T67" fmla="*/ 2147483647 h 87"/>
                <a:gd name="T68" fmla="*/ 2147483647 w 325"/>
                <a:gd name="T69" fmla="*/ 2147483647 h 87"/>
                <a:gd name="T70" fmla="*/ 2147483647 w 325"/>
                <a:gd name="T71" fmla="*/ 2147483647 h 87"/>
                <a:gd name="T72" fmla="*/ 2147483647 w 325"/>
                <a:gd name="T73" fmla="*/ 2147483647 h 87"/>
                <a:gd name="T74" fmla="*/ 2147483647 w 325"/>
                <a:gd name="T75" fmla="*/ 2147483647 h 87"/>
                <a:gd name="T76" fmla="*/ 2147483647 w 325"/>
                <a:gd name="T77" fmla="*/ 2147483647 h 87"/>
                <a:gd name="T78" fmla="*/ 2147483647 w 325"/>
                <a:gd name="T79" fmla="*/ 2147483647 h 87"/>
                <a:gd name="T80" fmla="*/ 2147483647 w 325"/>
                <a:gd name="T81" fmla="*/ 2147483647 h 87"/>
                <a:gd name="T82" fmla="*/ 2147483647 w 325"/>
                <a:gd name="T83" fmla="*/ 2147483647 h 87"/>
                <a:gd name="T84" fmla="*/ 2147483647 w 325"/>
                <a:gd name="T85" fmla="*/ 2147483647 h 87"/>
                <a:gd name="T86" fmla="*/ 2147483647 w 325"/>
                <a:gd name="T87" fmla="*/ 2147483647 h 87"/>
                <a:gd name="T88" fmla="*/ 2147483647 w 325"/>
                <a:gd name="T89" fmla="*/ 2147483647 h 87"/>
                <a:gd name="T90" fmla="*/ 2147483647 w 325"/>
                <a:gd name="T91" fmla="*/ 2147483647 h 87"/>
                <a:gd name="T92" fmla="*/ 2147483647 w 325"/>
                <a:gd name="T93" fmla="*/ 2147483647 h 87"/>
                <a:gd name="T94" fmla="*/ 2147483647 w 325"/>
                <a:gd name="T95" fmla="*/ 2147483647 h 87"/>
                <a:gd name="T96" fmla="*/ 2147483647 w 325"/>
                <a:gd name="T97" fmla="*/ 2147483647 h 87"/>
                <a:gd name="T98" fmla="*/ 2147483647 w 325"/>
                <a:gd name="T99" fmla="*/ 2147483647 h 87"/>
                <a:gd name="T100" fmla="*/ 2147483647 w 325"/>
                <a:gd name="T101" fmla="*/ 2147483647 h 87"/>
                <a:gd name="T102" fmla="*/ 2147483647 w 325"/>
                <a:gd name="T103" fmla="*/ 2147483647 h 87"/>
                <a:gd name="T104" fmla="*/ 2147483647 w 325"/>
                <a:gd name="T105" fmla="*/ 2147483647 h 87"/>
                <a:gd name="T106" fmla="*/ 2147483647 w 325"/>
                <a:gd name="T107" fmla="*/ 2147483647 h 8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25"/>
                <a:gd name="T163" fmla="*/ 0 h 87"/>
                <a:gd name="T164" fmla="*/ 325 w 325"/>
                <a:gd name="T165" fmla="*/ 87 h 8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25" h="87">
                  <a:moveTo>
                    <a:pt x="27" y="4"/>
                  </a:moveTo>
                  <a:lnTo>
                    <a:pt x="27" y="4"/>
                  </a:lnTo>
                  <a:lnTo>
                    <a:pt x="26" y="4"/>
                  </a:lnTo>
                  <a:lnTo>
                    <a:pt x="23" y="6"/>
                  </a:lnTo>
                  <a:lnTo>
                    <a:pt x="22" y="7"/>
                  </a:lnTo>
                  <a:lnTo>
                    <a:pt x="16" y="13"/>
                  </a:lnTo>
                  <a:lnTo>
                    <a:pt x="11" y="17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0" y="25"/>
                  </a:lnTo>
                  <a:lnTo>
                    <a:pt x="3" y="25"/>
                  </a:lnTo>
                  <a:lnTo>
                    <a:pt x="14" y="21"/>
                  </a:lnTo>
                  <a:lnTo>
                    <a:pt x="18" y="19"/>
                  </a:lnTo>
                  <a:lnTo>
                    <a:pt x="20" y="17"/>
                  </a:lnTo>
                  <a:lnTo>
                    <a:pt x="24" y="13"/>
                  </a:lnTo>
                  <a:lnTo>
                    <a:pt x="26" y="11"/>
                  </a:lnTo>
                  <a:lnTo>
                    <a:pt x="28" y="10"/>
                  </a:lnTo>
                  <a:lnTo>
                    <a:pt x="30" y="8"/>
                  </a:lnTo>
                  <a:lnTo>
                    <a:pt x="34" y="7"/>
                  </a:lnTo>
                  <a:lnTo>
                    <a:pt x="38" y="6"/>
                  </a:lnTo>
                  <a:lnTo>
                    <a:pt x="42" y="6"/>
                  </a:lnTo>
                  <a:lnTo>
                    <a:pt x="45" y="7"/>
                  </a:lnTo>
                  <a:lnTo>
                    <a:pt x="53" y="13"/>
                  </a:lnTo>
                  <a:lnTo>
                    <a:pt x="58" y="15"/>
                  </a:lnTo>
                  <a:lnTo>
                    <a:pt x="62" y="18"/>
                  </a:lnTo>
                  <a:lnTo>
                    <a:pt x="67" y="21"/>
                  </a:lnTo>
                  <a:lnTo>
                    <a:pt x="70" y="23"/>
                  </a:lnTo>
                  <a:lnTo>
                    <a:pt x="84" y="31"/>
                  </a:lnTo>
                  <a:lnTo>
                    <a:pt x="86" y="34"/>
                  </a:lnTo>
                  <a:lnTo>
                    <a:pt x="89" y="38"/>
                  </a:lnTo>
                  <a:lnTo>
                    <a:pt x="90" y="41"/>
                  </a:lnTo>
                  <a:lnTo>
                    <a:pt x="92" y="45"/>
                  </a:lnTo>
                  <a:lnTo>
                    <a:pt x="92" y="46"/>
                  </a:lnTo>
                  <a:lnTo>
                    <a:pt x="92" y="48"/>
                  </a:lnTo>
                  <a:lnTo>
                    <a:pt x="93" y="49"/>
                  </a:lnTo>
                  <a:lnTo>
                    <a:pt x="96" y="53"/>
                  </a:lnTo>
                  <a:lnTo>
                    <a:pt x="97" y="54"/>
                  </a:lnTo>
                  <a:lnTo>
                    <a:pt x="104" y="64"/>
                  </a:lnTo>
                  <a:lnTo>
                    <a:pt x="105" y="65"/>
                  </a:lnTo>
                  <a:lnTo>
                    <a:pt x="108" y="68"/>
                  </a:lnTo>
                  <a:lnTo>
                    <a:pt x="113" y="70"/>
                  </a:lnTo>
                  <a:lnTo>
                    <a:pt x="120" y="70"/>
                  </a:lnTo>
                  <a:lnTo>
                    <a:pt x="125" y="69"/>
                  </a:lnTo>
                  <a:lnTo>
                    <a:pt x="131" y="65"/>
                  </a:lnTo>
                  <a:lnTo>
                    <a:pt x="135" y="61"/>
                  </a:lnTo>
                  <a:lnTo>
                    <a:pt x="139" y="58"/>
                  </a:lnTo>
                  <a:lnTo>
                    <a:pt x="143" y="58"/>
                  </a:lnTo>
                  <a:lnTo>
                    <a:pt x="146" y="58"/>
                  </a:lnTo>
                  <a:lnTo>
                    <a:pt x="152" y="61"/>
                  </a:lnTo>
                  <a:lnTo>
                    <a:pt x="156" y="64"/>
                  </a:lnTo>
                  <a:lnTo>
                    <a:pt x="158" y="65"/>
                  </a:lnTo>
                  <a:lnTo>
                    <a:pt x="158" y="68"/>
                  </a:lnTo>
                  <a:lnTo>
                    <a:pt x="158" y="69"/>
                  </a:lnTo>
                  <a:lnTo>
                    <a:pt x="159" y="70"/>
                  </a:lnTo>
                  <a:lnTo>
                    <a:pt x="159" y="72"/>
                  </a:lnTo>
                  <a:lnTo>
                    <a:pt x="162" y="78"/>
                  </a:lnTo>
                  <a:lnTo>
                    <a:pt x="162" y="77"/>
                  </a:lnTo>
                  <a:lnTo>
                    <a:pt x="162" y="80"/>
                  </a:lnTo>
                  <a:lnTo>
                    <a:pt x="164" y="81"/>
                  </a:lnTo>
                  <a:lnTo>
                    <a:pt x="170" y="83"/>
                  </a:lnTo>
                  <a:lnTo>
                    <a:pt x="175" y="83"/>
                  </a:lnTo>
                  <a:lnTo>
                    <a:pt x="190" y="83"/>
                  </a:lnTo>
                  <a:lnTo>
                    <a:pt x="203" y="85"/>
                  </a:lnTo>
                  <a:lnTo>
                    <a:pt x="206" y="85"/>
                  </a:lnTo>
                  <a:lnTo>
                    <a:pt x="207" y="85"/>
                  </a:lnTo>
                  <a:lnTo>
                    <a:pt x="217" y="87"/>
                  </a:lnTo>
                  <a:lnTo>
                    <a:pt x="222" y="87"/>
                  </a:lnTo>
                  <a:lnTo>
                    <a:pt x="226" y="83"/>
                  </a:lnTo>
                  <a:lnTo>
                    <a:pt x="229" y="80"/>
                  </a:lnTo>
                  <a:lnTo>
                    <a:pt x="232" y="78"/>
                  </a:lnTo>
                  <a:lnTo>
                    <a:pt x="234" y="77"/>
                  </a:lnTo>
                  <a:lnTo>
                    <a:pt x="237" y="76"/>
                  </a:lnTo>
                  <a:lnTo>
                    <a:pt x="240" y="76"/>
                  </a:lnTo>
                  <a:lnTo>
                    <a:pt x="248" y="78"/>
                  </a:lnTo>
                  <a:lnTo>
                    <a:pt x="256" y="78"/>
                  </a:lnTo>
                  <a:lnTo>
                    <a:pt x="261" y="80"/>
                  </a:lnTo>
                  <a:lnTo>
                    <a:pt x="263" y="81"/>
                  </a:lnTo>
                  <a:lnTo>
                    <a:pt x="267" y="85"/>
                  </a:lnTo>
                  <a:lnTo>
                    <a:pt x="273" y="85"/>
                  </a:lnTo>
                  <a:lnTo>
                    <a:pt x="279" y="85"/>
                  </a:lnTo>
                  <a:lnTo>
                    <a:pt x="295" y="84"/>
                  </a:lnTo>
                  <a:lnTo>
                    <a:pt x="300" y="83"/>
                  </a:lnTo>
                  <a:lnTo>
                    <a:pt x="304" y="81"/>
                  </a:lnTo>
                  <a:lnTo>
                    <a:pt x="311" y="78"/>
                  </a:lnTo>
                  <a:lnTo>
                    <a:pt x="317" y="77"/>
                  </a:lnTo>
                  <a:lnTo>
                    <a:pt x="321" y="78"/>
                  </a:lnTo>
                  <a:lnTo>
                    <a:pt x="323" y="78"/>
                  </a:lnTo>
                  <a:lnTo>
                    <a:pt x="325" y="78"/>
                  </a:lnTo>
                  <a:lnTo>
                    <a:pt x="325" y="76"/>
                  </a:lnTo>
                  <a:lnTo>
                    <a:pt x="323" y="74"/>
                  </a:lnTo>
                  <a:lnTo>
                    <a:pt x="321" y="72"/>
                  </a:lnTo>
                  <a:lnTo>
                    <a:pt x="317" y="72"/>
                  </a:lnTo>
                  <a:lnTo>
                    <a:pt x="313" y="72"/>
                  </a:lnTo>
                  <a:lnTo>
                    <a:pt x="308" y="73"/>
                  </a:lnTo>
                  <a:lnTo>
                    <a:pt x="303" y="76"/>
                  </a:lnTo>
                  <a:lnTo>
                    <a:pt x="302" y="77"/>
                  </a:lnTo>
                  <a:lnTo>
                    <a:pt x="298" y="78"/>
                  </a:lnTo>
                  <a:lnTo>
                    <a:pt x="295" y="78"/>
                  </a:lnTo>
                  <a:lnTo>
                    <a:pt x="279" y="80"/>
                  </a:lnTo>
                  <a:lnTo>
                    <a:pt x="273" y="80"/>
                  </a:lnTo>
                  <a:lnTo>
                    <a:pt x="268" y="80"/>
                  </a:lnTo>
                  <a:lnTo>
                    <a:pt x="268" y="78"/>
                  </a:lnTo>
                  <a:lnTo>
                    <a:pt x="265" y="76"/>
                  </a:lnTo>
                  <a:lnTo>
                    <a:pt x="263" y="74"/>
                  </a:lnTo>
                  <a:lnTo>
                    <a:pt x="257" y="73"/>
                  </a:lnTo>
                  <a:lnTo>
                    <a:pt x="248" y="73"/>
                  </a:lnTo>
                  <a:lnTo>
                    <a:pt x="241" y="70"/>
                  </a:lnTo>
                  <a:lnTo>
                    <a:pt x="237" y="70"/>
                  </a:lnTo>
                  <a:lnTo>
                    <a:pt x="232" y="72"/>
                  </a:lnTo>
                  <a:lnTo>
                    <a:pt x="229" y="73"/>
                  </a:lnTo>
                  <a:lnTo>
                    <a:pt x="225" y="77"/>
                  </a:lnTo>
                  <a:lnTo>
                    <a:pt x="224" y="78"/>
                  </a:lnTo>
                  <a:lnTo>
                    <a:pt x="220" y="81"/>
                  </a:lnTo>
                  <a:lnTo>
                    <a:pt x="217" y="81"/>
                  </a:lnTo>
                  <a:lnTo>
                    <a:pt x="209" y="80"/>
                  </a:lnTo>
                  <a:lnTo>
                    <a:pt x="207" y="80"/>
                  </a:lnTo>
                  <a:lnTo>
                    <a:pt x="205" y="80"/>
                  </a:lnTo>
                  <a:lnTo>
                    <a:pt x="189" y="77"/>
                  </a:lnTo>
                  <a:lnTo>
                    <a:pt x="175" y="77"/>
                  </a:lnTo>
                  <a:lnTo>
                    <a:pt x="171" y="77"/>
                  </a:lnTo>
                  <a:lnTo>
                    <a:pt x="166" y="76"/>
                  </a:lnTo>
                  <a:lnTo>
                    <a:pt x="163" y="70"/>
                  </a:lnTo>
                  <a:lnTo>
                    <a:pt x="163" y="66"/>
                  </a:lnTo>
                  <a:lnTo>
                    <a:pt x="163" y="68"/>
                  </a:lnTo>
                  <a:lnTo>
                    <a:pt x="163" y="64"/>
                  </a:lnTo>
                  <a:lnTo>
                    <a:pt x="160" y="60"/>
                  </a:lnTo>
                  <a:lnTo>
                    <a:pt x="158" y="57"/>
                  </a:lnTo>
                  <a:lnTo>
                    <a:pt x="154" y="56"/>
                  </a:lnTo>
                  <a:lnTo>
                    <a:pt x="147" y="54"/>
                  </a:lnTo>
                  <a:lnTo>
                    <a:pt x="148" y="54"/>
                  </a:lnTo>
                  <a:lnTo>
                    <a:pt x="146" y="53"/>
                  </a:lnTo>
                  <a:lnTo>
                    <a:pt x="143" y="53"/>
                  </a:lnTo>
                  <a:lnTo>
                    <a:pt x="137" y="53"/>
                  </a:lnTo>
                  <a:lnTo>
                    <a:pt x="132" y="56"/>
                  </a:lnTo>
                  <a:lnTo>
                    <a:pt x="129" y="58"/>
                  </a:lnTo>
                  <a:lnTo>
                    <a:pt x="127" y="61"/>
                  </a:lnTo>
                  <a:lnTo>
                    <a:pt x="123" y="64"/>
                  </a:lnTo>
                  <a:lnTo>
                    <a:pt x="119" y="65"/>
                  </a:lnTo>
                  <a:lnTo>
                    <a:pt x="115" y="65"/>
                  </a:lnTo>
                  <a:lnTo>
                    <a:pt x="111" y="64"/>
                  </a:lnTo>
                  <a:lnTo>
                    <a:pt x="109" y="61"/>
                  </a:lnTo>
                  <a:lnTo>
                    <a:pt x="108" y="61"/>
                  </a:lnTo>
                  <a:lnTo>
                    <a:pt x="101" y="52"/>
                  </a:lnTo>
                  <a:lnTo>
                    <a:pt x="100" y="49"/>
                  </a:lnTo>
                  <a:lnTo>
                    <a:pt x="97" y="46"/>
                  </a:lnTo>
                  <a:lnTo>
                    <a:pt x="97" y="45"/>
                  </a:lnTo>
                  <a:lnTo>
                    <a:pt x="96" y="39"/>
                  </a:lnTo>
                  <a:lnTo>
                    <a:pt x="94" y="35"/>
                  </a:lnTo>
                  <a:lnTo>
                    <a:pt x="90" y="31"/>
                  </a:lnTo>
                  <a:lnTo>
                    <a:pt x="86" y="27"/>
                  </a:lnTo>
                  <a:lnTo>
                    <a:pt x="74" y="19"/>
                  </a:lnTo>
                  <a:lnTo>
                    <a:pt x="70" y="15"/>
                  </a:lnTo>
                  <a:lnTo>
                    <a:pt x="65" y="13"/>
                  </a:lnTo>
                  <a:lnTo>
                    <a:pt x="61" y="11"/>
                  </a:lnTo>
                  <a:lnTo>
                    <a:pt x="57" y="8"/>
                  </a:lnTo>
                  <a:lnTo>
                    <a:pt x="47" y="3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32" y="2"/>
                  </a:lnTo>
                  <a:lnTo>
                    <a:pt x="27" y="4"/>
                  </a:lnTo>
                  <a:close/>
                  <a:moveTo>
                    <a:pt x="268" y="80"/>
                  </a:moveTo>
                  <a:lnTo>
                    <a:pt x="268" y="80"/>
                  </a:lnTo>
                  <a:close/>
                  <a:moveTo>
                    <a:pt x="70" y="15"/>
                  </a:moveTo>
                  <a:lnTo>
                    <a:pt x="70" y="15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5" name="Freeform 104"/>
            <p:cNvSpPr>
              <a:spLocks noEditPoints="1"/>
            </p:cNvSpPr>
            <p:nvPr/>
          </p:nvSpPr>
          <p:spPr bwMode="auto">
            <a:xfrm>
              <a:off x="3831675" y="3245202"/>
              <a:ext cx="161677" cy="188567"/>
            </a:xfrm>
            <a:custGeom>
              <a:avLst/>
              <a:gdLst>
                <a:gd name="T0" fmla="*/ 2147483647 w 75"/>
                <a:gd name="T1" fmla="*/ 2147483647 h 86"/>
                <a:gd name="T2" fmla="*/ 2147483647 w 75"/>
                <a:gd name="T3" fmla="*/ 2147483647 h 86"/>
                <a:gd name="T4" fmla="*/ 2147483647 w 75"/>
                <a:gd name="T5" fmla="*/ 2147483647 h 86"/>
                <a:gd name="T6" fmla="*/ 2147483647 w 75"/>
                <a:gd name="T7" fmla="*/ 2147483647 h 86"/>
                <a:gd name="T8" fmla="*/ 2147483647 w 75"/>
                <a:gd name="T9" fmla="*/ 2147483647 h 86"/>
                <a:gd name="T10" fmla="*/ 2147483647 w 75"/>
                <a:gd name="T11" fmla="*/ 2147483647 h 86"/>
                <a:gd name="T12" fmla="*/ 2147483647 w 75"/>
                <a:gd name="T13" fmla="*/ 2147483647 h 86"/>
                <a:gd name="T14" fmla="*/ 2147483647 w 75"/>
                <a:gd name="T15" fmla="*/ 2147483647 h 86"/>
                <a:gd name="T16" fmla="*/ 2147483647 w 75"/>
                <a:gd name="T17" fmla="*/ 2147483647 h 86"/>
                <a:gd name="T18" fmla="*/ 2147483647 w 75"/>
                <a:gd name="T19" fmla="*/ 2147483647 h 86"/>
                <a:gd name="T20" fmla="*/ 2147483647 w 75"/>
                <a:gd name="T21" fmla="*/ 2147483647 h 86"/>
                <a:gd name="T22" fmla="*/ 2147483647 w 75"/>
                <a:gd name="T23" fmla="*/ 2147483647 h 86"/>
                <a:gd name="T24" fmla="*/ 2147483647 w 75"/>
                <a:gd name="T25" fmla="*/ 2147483647 h 86"/>
                <a:gd name="T26" fmla="*/ 2147483647 w 75"/>
                <a:gd name="T27" fmla="*/ 2147483647 h 86"/>
                <a:gd name="T28" fmla="*/ 2147483647 w 75"/>
                <a:gd name="T29" fmla="*/ 2147483647 h 86"/>
                <a:gd name="T30" fmla="*/ 2147483647 w 75"/>
                <a:gd name="T31" fmla="*/ 2147483647 h 86"/>
                <a:gd name="T32" fmla="*/ 2147483647 w 75"/>
                <a:gd name="T33" fmla="*/ 2147483647 h 86"/>
                <a:gd name="T34" fmla="*/ 2147483647 w 75"/>
                <a:gd name="T35" fmla="*/ 2147483647 h 86"/>
                <a:gd name="T36" fmla="*/ 2147483647 w 75"/>
                <a:gd name="T37" fmla="*/ 2147483647 h 86"/>
                <a:gd name="T38" fmla="*/ 2147483647 w 75"/>
                <a:gd name="T39" fmla="*/ 2147483647 h 86"/>
                <a:gd name="T40" fmla="*/ 2147483647 w 75"/>
                <a:gd name="T41" fmla="*/ 2147483647 h 86"/>
                <a:gd name="T42" fmla="*/ 2147483647 w 75"/>
                <a:gd name="T43" fmla="*/ 2147483647 h 86"/>
                <a:gd name="T44" fmla="*/ 2147483647 w 75"/>
                <a:gd name="T45" fmla="*/ 2147483647 h 86"/>
                <a:gd name="T46" fmla="*/ 2147483647 w 75"/>
                <a:gd name="T47" fmla="*/ 2147483647 h 86"/>
                <a:gd name="T48" fmla="*/ 2147483647 w 75"/>
                <a:gd name="T49" fmla="*/ 2147483647 h 86"/>
                <a:gd name="T50" fmla="*/ 2147483647 w 75"/>
                <a:gd name="T51" fmla="*/ 2147483647 h 86"/>
                <a:gd name="T52" fmla="*/ 2147483647 w 75"/>
                <a:gd name="T53" fmla="*/ 2147483647 h 86"/>
                <a:gd name="T54" fmla="*/ 2147483647 w 75"/>
                <a:gd name="T55" fmla="*/ 2147483647 h 86"/>
                <a:gd name="T56" fmla="*/ 2147483647 w 75"/>
                <a:gd name="T57" fmla="*/ 2147483647 h 86"/>
                <a:gd name="T58" fmla="*/ 2147483647 w 75"/>
                <a:gd name="T59" fmla="*/ 2147483647 h 86"/>
                <a:gd name="T60" fmla="*/ 2147483647 w 75"/>
                <a:gd name="T61" fmla="*/ 2147483647 h 86"/>
                <a:gd name="T62" fmla="*/ 2147483647 w 75"/>
                <a:gd name="T63" fmla="*/ 2147483647 h 86"/>
                <a:gd name="T64" fmla="*/ 2147483647 w 75"/>
                <a:gd name="T65" fmla="*/ 2147483647 h 86"/>
                <a:gd name="T66" fmla="*/ 2147483647 w 75"/>
                <a:gd name="T67" fmla="*/ 2147483647 h 86"/>
                <a:gd name="T68" fmla="*/ 2147483647 w 75"/>
                <a:gd name="T69" fmla="*/ 2147483647 h 86"/>
                <a:gd name="T70" fmla="*/ 2147483647 w 75"/>
                <a:gd name="T71" fmla="*/ 2147483647 h 86"/>
                <a:gd name="T72" fmla="*/ 2147483647 w 75"/>
                <a:gd name="T73" fmla="*/ 2147483647 h 86"/>
                <a:gd name="T74" fmla="*/ 2147483647 w 75"/>
                <a:gd name="T75" fmla="*/ 2147483647 h 86"/>
                <a:gd name="T76" fmla="*/ 2147483647 w 75"/>
                <a:gd name="T77" fmla="*/ 2147483647 h 86"/>
                <a:gd name="T78" fmla="*/ 2147483647 w 75"/>
                <a:gd name="T79" fmla="*/ 2147483647 h 86"/>
                <a:gd name="T80" fmla="*/ 2147483647 w 75"/>
                <a:gd name="T81" fmla="*/ 2147483647 h 86"/>
                <a:gd name="T82" fmla="*/ 2147483647 w 75"/>
                <a:gd name="T83" fmla="*/ 2147483647 h 86"/>
                <a:gd name="T84" fmla="*/ 2147483647 w 75"/>
                <a:gd name="T85" fmla="*/ 2147483647 h 86"/>
                <a:gd name="T86" fmla="*/ 2147483647 w 75"/>
                <a:gd name="T87" fmla="*/ 2147483647 h 86"/>
                <a:gd name="T88" fmla="*/ 2147483647 w 75"/>
                <a:gd name="T89" fmla="*/ 2147483647 h 86"/>
                <a:gd name="T90" fmla="*/ 2147483647 w 75"/>
                <a:gd name="T91" fmla="*/ 2147483647 h 86"/>
                <a:gd name="T92" fmla="*/ 2147483647 w 75"/>
                <a:gd name="T93" fmla="*/ 2147483647 h 86"/>
                <a:gd name="T94" fmla="*/ 2147483647 w 75"/>
                <a:gd name="T95" fmla="*/ 2147483647 h 8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5"/>
                <a:gd name="T145" fmla="*/ 0 h 86"/>
                <a:gd name="T146" fmla="*/ 75 w 75"/>
                <a:gd name="T147" fmla="*/ 86 h 8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5" h="86">
                  <a:moveTo>
                    <a:pt x="8" y="1"/>
                  </a:moveTo>
                  <a:lnTo>
                    <a:pt x="8" y="1"/>
                  </a:lnTo>
                  <a:lnTo>
                    <a:pt x="5" y="4"/>
                  </a:lnTo>
                  <a:lnTo>
                    <a:pt x="2" y="7"/>
                  </a:lnTo>
                  <a:lnTo>
                    <a:pt x="1" y="8"/>
                  </a:lnTo>
                  <a:lnTo>
                    <a:pt x="1" y="9"/>
                  </a:lnTo>
                  <a:lnTo>
                    <a:pt x="0" y="21"/>
                  </a:lnTo>
                  <a:lnTo>
                    <a:pt x="1" y="28"/>
                  </a:lnTo>
                  <a:lnTo>
                    <a:pt x="1" y="29"/>
                  </a:lnTo>
                  <a:lnTo>
                    <a:pt x="5" y="35"/>
                  </a:lnTo>
                  <a:lnTo>
                    <a:pt x="6" y="36"/>
                  </a:lnTo>
                  <a:lnTo>
                    <a:pt x="9" y="42"/>
                  </a:lnTo>
                  <a:lnTo>
                    <a:pt x="16" y="44"/>
                  </a:lnTo>
                  <a:lnTo>
                    <a:pt x="17" y="46"/>
                  </a:lnTo>
                  <a:lnTo>
                    <a:pt x="17" y="47"/>
                  </a:lnTo>
                  <a:lnTo>
                    <a:pt x="13" y="51"/>
                  </a:lnTo>
                  <a:lnTo>
                    <a:pt x="10" y="55"/>
                  </a:lnTo>
                  <a:lnTo>
                    <a:pt x="9" y="59"/>
                  </a:lnTo>
                  <a:lnTo>
                    <a:pt x="9" y="66"/>
                  </a:lnTo>
                  <a:lnTo>
                    <a:pt x="9" y="68"/>
                  </a:lnTo>
                  <a:lnTo>
                    <a:pt x="10" y="74"/>
                  </a:lnTo>
                  <a:lnTo>
                    <a:pt x="12" y="74"/>
                  </a:lnTo>
                  <a:lnTo>
                    <a:pt x="13" y="75"/>
                  </a:lnTo>
                  <a:lnTo>
                    <a:pt x="20" y="85"/>
                  </a:lnTo>
                  <a:lnTo>
                    <a:pt x="23" y="86"/>
                  </a:lnTo>
                  <a:lnTo>
                    <a:pt x="24" y="85"/>
                  </a:lnTo>
                  <a:lnTo>
                    <a:pt x="25" y="83"/>
                  </a:lnTo>
                  <a:lnTo>
                    <a:pt x="25" y="82"/>
                  </a:lnTo>
                  <a:lnTo>
                    <a:pt x="16" y="71"/>
                  </a:lnTo>
                  <a:lnTo>
                    <a:pt x="16" y="70"/>
                  </a:lnTo>
                  <a:lnTo>
                    <a:pt x="14" y="68"/>
                  </a:lnTo>
                  <a:lnTo>
                    <a:pt x="14" y="67"/>
                  </a:lnTo>
                  <a:lnTo>
                    <a:pt x="14" y="66"/>
                  </a:lnTo>
                  <a:lnTo>
                    <a:pt x="14" y="60"/>
                  </a:lnTo>
                  <a:lnTo>
                    <a:pt x="16" y="58"/>
                  </a:lnTo>
                  <a:lnTo>
                    <a:pt x="17" y="54"/>
                  </a:lnTo>
                  <a:lnTo>
                    <a:pt x="20" y="52"/>
                  </a:lnTo>
                  <a:lnTo>
                    <a:pt x="21" y="50"/>
                  </a:lnTo>
                  <a:lnTo>
                    <a:pt x="23" y="48"/>
                  </a:lnTo>
                  <a:lnTo>
                    <a:pt x="23" y="46"/>
                  </a:lnTo>
                  <a:lnTo>
                    <a:pt x="21" y="43"/>
                  </a:lnTo>
                  <a:lnTo>
                    <a:pt x="20" y="40"/>
                  </a:lnTo>
                  <a:lnTo>
                    <a:pt x="17" y="39"/>
                  </a:lnTo>
                  <a:lnTo>
                    <a:pt x="13" y="37"/>
                  </a:lnTo>
                  <a:lnTo>
                    <a:pt x="12" y="35"/>
                  </a:lnTo>
                  <a:lnTo>
                    <a:pt x="12" y="36"/>
                  </a:lnTo>
                  <a:lnTo>
                    <a:pt x="9" y="31"/>
                  </a:lnTo>
                  <a:lnTo>
                    <a:pt x="6" y="27"/>
                  </a:lnTo>
                  <a:lnTo>
                    <a:pt x="5" y="21"/>
                  </a:lnTo>
                  <a:lnTo>
                    <a:pt x="6" y="11"/>
                  </a:lnTo>
                  <a:lnTo>
                    <a:pt x="6" y="9"/>
                  </a:lnTo>
                  <a:lnTo>
                    <a:pt x="9" y="7"/>
                  </a:lnTo>
                  <a:lnTo>
                    <a:pt x="17" y="5"/>
                  </a:lnTo>
                  <a:lnTo>
                    <a:pt x="24" y="7"/>
                  </a:lnTo>
                  <a:lnTo>
                    <a:pt x="32" y="7"/>
                  </a:lnTo>
                  <a:lnTo>
                    <a:pt x="36" y="7"/>
                  </a:lnTo>
                  <a:lnTo>
                    <a:pt x="37" y="9"/>
                  </a:lnTo>
                  <a:lnTo>
                    <a:pt x="39" y="9"/>
                  </a:lnTo>
                  <a:lnTo>
                    <a:pt x="45" y="17"/>
                  </a:lnTo>
                  <a:lnTo>
                    <a:pt x="48" y="21"/>
                  </a:lnTo>
                  <a:lnTo>
                    <a:pt x="51" y="25"/>
                  </a:lnTo>
                  <a:lnTo>
                    <a:pt x="52" y="31"/>
                  </a:lnTo>
                  <a:lnTo>
                    <a:pt x="53" y="36"/>
                  </a:lnTo>
                  <a:lnTo>
                    <a:pt x="53" y="39"/>
                  </a:lnTo>
                  <a:lnTo>
                    <a:pt x="55" y="42"/>
                  </a:lnTo>
                  <a:lnTo>
                    <a:pt x="55" y="43"/>
                  </a:lnTo>
                  <a:lnTo>
                    <a:pt x="56" y="46"/>
                  </a:lnTo>
                  <a:lnTo>
                    <a:pt x="59" y="47"/>
                  </a:lnTo>
                  <a:lnTo>
                    <a:pt x="63" y="47"/>
                  </a:lnTo>
                  <a:lnTo>
                    <a:pt x="64" y="47"/>
                  </a:lnTo>
                  <a:lnTo>
                    <a:pt x="68" y="52"/>
                  </a:lnTo>
                  <a:lnTo>
                    <a:pt x="70" y="59"/>
                  </a:lnTo>
                  <a:lnTo>
                    <a:pt x="70" y="62"/>
                  </a:lnTo>
                  <a:lnTo>
                    <a:pt x="68" y="64"/>
                  </a:lnTo>
                  <a:lnTo>
                    <a:pt x="67" y="66"/>
                  </a:lnTo>
                  <a:lnTo>
                    <a:pt x="68" y="66"/>
                  </a:lnTo>
                  <a:lnTo>
                    <a:pt x="67" y="66"/>
                  </a:lnTo>
                  <a:lnTo>
                    <a:pt x="66" y="67"/>
                  </a:lnTo>
                  <a:lnTo>
                    <a:pt x="63" y="68"/>
                  </a:lnTo>
                  <a:lnTo>
                    <a:pt x="60" y="71"/>
                  </a:lnTo>
                  <a:lnTo>
                    <a:pt x="60" y="73"/>
                  </a:lnTo>
                  <a:lnTo>
                    <a:pt x="60" y="74"/>
                  </a:lnTo>
                  <a:lnTo>
                    <a:pt x="60" y="77"/>
                  </a:lnTo>
                  <a:lnTo>
                    <a:pt x="62" y="78"/>
                  </a:lnTo>
                  <a:lnTo>
                    <a:pt x="63" y="79"/>
                  </a:lnTo>
                  <a:lnTo>
                    <a:pt x="64" y="78"/>
                  </a:lnTo>
                  <a:lnTo>
                    <a:pt x="66" y="77"/>
                  </a:lnTo>
                  <a:lnTo>
                    <a:pt x="66" y="74"/>
                  </a:lnTo>
                  <a:lnTo>
                    <a:pt x="66" y="73"/>
                  </a:lnTo>
                  <a:lnTo>
                    <a:pt x="67" y="71"/>
                  </a:lnTo>
                  <a:lnTo>
                    <a:pt x="70" y="70"/>
                  </a:lnTo>
                  <a:lnTo>
                    <a:pt x="74" y="66"/>
                  </a:lnTo>
                  <a:lnTo>
                    <a:pt x="75" y="60"/>
                  </a:lnTo>
                  <a:lnTo>
                    <a:pt x="75" y="58"/>
                  </a:lnTo>
                  <a:lnTo>
                    <a:pt x="72" y="50"/>
                  </a:lnTo>
                  <a:lnTo>
                    <a:pt x="68" y="43"/>
                  </a:lnTo>
                  <a:lnTo>
                    <a:pt x="63" y="42"/>
                  </a:lnTo>
                  <a:lnTo>
                    <a:pt x="60" y="42"/>
                  </a:lnTo>
                  <a:lnTo>
                    <a:pt x="60" y="40"/>
                  </a:lnTo>
                  <a:lnTo>
                    <a:pt x="59" y="37"/>
                  </a:lnTo>
                  <a:lnTo>
                    <a:pt x="59" y="35"/>
                  </a:lnTo>
                  <a:lnTo>
                    <a:pt x="58" y="29"/>
                  </a:lnTo>
                  <a:lnTo>
                    <a:pt x="56" y="24"/>
                  </a:lnTo>
                  <a:lnTo>
                    <a:pt x="52" y="19"/>
                  </a:lnTo>
                  <a:lnTo>
                    <a:pt x="48" y="13"/>
                  </a:lnTo>
                  <a:lnTo>
                    <a:pt x="43" y="7"/>
                  </a:lnTo>
                  <a:lnTo>
                    <a:pt x="41" y="4"/>
                  </a:lnTo>
                  <a:lnTo>
                    <a:pt x="39" y="2"/>
                  </a:lnTo>
                  <a:lnTo>
                    <a:pt x="36" y="1"/>
                  </a:lnTo>
                  <a:lnTo>
                    <a:pt x="32" y="1"/>
                  </a:lnTo>
                  <a:lnTo>
                    <a:pt x="24" y="1"/>
                  </a:lnTo>
                  <a:lnTo>
                    <a:pt x="16" y="0"/>
                  </a:lnTo>
                  <a:lnTo>
                    <a:pt x="8" y="1"/>
                  </a:lnTo>
                  <a:close/>
                  <a:moveTo>
                    <a:pt x="9" y="70"/>
                  </a:moveTo>
                  <a:lnTo>
                    <a:pt x="9" y="70"/>
                  </a:lnTo>
                  <a:lnTo>
                    <a:pt x="9" y="68"/>
                  </a:lnTo>
                  <a:lnTo>
                    <a:pt x="9" y="7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3817874" y="3421770"/>
              <a:ext cx="67037" cy="125139"/>
            </a:xfrm>
            <a:custGeom>
              <a:avLst/>
              <a:gdLst>
                <a:gd name="T0" fmla="*/ 2147483647 w 31"/>
                <a:gd name="T1" fmla="*/ 0 h 57"/>
                <a:gd name="T2" fmla="*/ 2147483647 w 31"/>
                <a:gd name="T3" fmla="*/ 2147483647 h 57"/>
                <a:gd name="T4" fmla="*/ 2147483647 w 31"/>
                <a:gd name="T5" fmla="*/ 2147483647 h 57"/>
                <a:gd name="T6" fmla="*/ 2147483647 w 31"/>
                <a:gd name="T7" fmla="*/ 2147483647 h 57"/>
                <a:gd name="T8" fmla="*/ 2147483647 w 31"/>
                <a:gd name="T9" fmla="*/ 2147483647 h 57"/>
                <a:gd name="T10" fmla="*/ 2147483647 w 31"/>
                <a:gd name="T11" fmla="*/ 2147483647 h 57"/>
                <a:gd name="T12" fmla="*/ 2147483647 w 31"/>
                <a:gd name="T13" fmla="*/ 2147483647 h 57"/>
                <a:gd name="T14" fmla="*/ 2147483647 w 31"/>
                <a:gd name="T15" fmla="*/ 2147483647 h 57"/>
                <a:gd name="T16" fmla="*/ 2147483647 w 31"/>
                <a:gd name="T17" fmla="*/ 2147483647 h 57"/>
                <a:gd name="T18" fmla="*/ 2147483647 w 31"/>
                <a:gd name="T19" fmla="*/ 2147483647 h 57"/>
                <a:gd name="T20" fmla="*/ 2147483647 w 31"/>
                <a:gd name="T21" fmla="*/ 2147483647 h 57"/>
                <a:gd name="T22" fmla="*/ 2147483647 w 31"/>
                <a:gd name="T23" fmla="*/ 2147483647 h 57"/>
                <a:gd name="T24" fmla="*/ 2147483647 w 31"/>
                <a:gd name="T25" fmla="*/ 2147483647 h 57"/>
                <a:gd name="T26" fmla="*/ 2147483647 w 31"/>
                <a:gd name="T27" fmla="*/ 2147483647 h 57"/>
                <a:gd name="T28" fmla="*/ 2147483647 w 31"/>
                <a:gd name="T29" fmla="*/ 2147483647 h 57"/>
                <a:gd name="T30" fmla="*/ 2147483647 w 31"/>
                <a:gd name="T31" fmla="*/ 2147483647 h 57"/>
                <a:gd name="T32" fmla="*/ 2147483647 w 31"/>
                <a:gd name="T33" fmla="*/ 2147483647 h 57"/>
                <a:gd name="T34" fmla="*/ 2147483647 w 31"/>
                <a:gd name="T35" fmla="*/ 2147483647 h 57"/>
                <a:gd name="T36" fmla="*/ 0 w 31"/>
                <a:gd name="T37" fmla="*/ 2147483647 h 57"/>
                <a:gd name="T38" fmla="*/ 2147483647 w 31"/>
                <a:gd name="T39" fmla="*/ 2147483647 h 57"/>
                <a:gd name="T40" fmla="*/ 2147483647 w 31"/>
                <a:gd name="T41" fmla="*/ 2147483647 h 57"/>
                <a:gd name="T42" fmla="*/ 2147483647 w 31"/>
                <a:gd name="T43" fmla="*/ 2147483647 h 57"/>
                <a:gd name="T44" fmla="*/ 2147483647 w 31"/>
                <a:gd name="T45" fmla="*/ 2147483647 h 57"/>
                <a:gd name="T46" fmla="*/ 2147483647 w 31"/>
                <a:gd name="T47" fmla="*/ 2147483647 h 57"/>
                <a:gd name="T48" fmla="*/ 2147483647 w 31"/>
                <a:gd name="T49" fmla="*/ 2147483647 h 57"/>
                <a:gd name="T50" fmla="*/ 2147483647 w 31"/>
                <a:gd name="T51" fmla="*/ 2147483647 h 57"/>
                <a:gd name="T52" fmla="*/ 2147483647 w 31"/>
                <a:gd name="T53" fmla="*/ 2147483647 h 57"/>
                <a:gd name="T54" fmla="*/ 2147483647 w 31"/>
                <a:gd name="T55" fmla="*/ 2147483647 h 57"/>
                <a:gd name="T56" fmla="*/ 2147483647 w 31"/>
                <a:gd name="T57" fmla="*/ 2147483647 h 57"/>
                <a:gd name="T58" fmla="*/ 2147483647 w 31"/>
                <a:gd name="T59" fmla="*/ 2147483647 h 57"/>
                <a:gd name="T60" fmla="*/ 2147483647 w 31"/>
                <a:gd name="T61" fmla="*/ 2147483647 h 57"/>
                <a:gd name="T62" fmla="*/ 2147483647 w 31"/>
                <a:gd name="T63" fmla="*/ 2147483647 h 57"/>
                <a:gd name="T64" fmla="*/ 2147483647 w 31"/>
                <a:gd name="T65" fmla="*/ 2147483647 h 57"/>
                <a:gd name="T66" fmla="*/ 2147483647 w 31"/>
                <a:gd name="T67" fmla="*/ 2147483647 h 57"/>
                <a:gd name="T68" fmla="*/ 2147483647 w 31"/>
                <a:gd name="T69" fmla="*/ 2147483647 h 57"/>
                <a:gd name="T70" fmla="*/ 2147483647 w 31"/>
                <a:gd name="T71" fmla="*/ 2147483647 h 57"/>
                <a:gd name="T72" fmla="*/ 2147483647 w 31"/>
                <a:gd name="T73" fmla="*/ 2147483647 h 57"/>
                <a:gd name="T74" fmla="*/ 2147483647 w 31"/>
                <a:gd name="T75" fmla="*/ 2147483647 h 57"/>
                <a:gd name="T76" fmla="*/ 2147483647 w 31"/>
                <a:gd name="T77" fmla="*/ 2147483647 h 57"/>
                <a:gd name="T78" fmla="*/ 2147483647 w 31"/>
                <a:gd name="T79" fmla="*/ 2147483647 h 57"/>
                <a:gd name="T80" fmla="*/ 2147483647 w 31"/>
                <a:gd name="T81" fmla="*/ 0 h 57"/>
                <a:gd name="T82" fmla="*/ 2147483647 w 31"/>
                <a:gd name="T83" fmla="*/ 0 h 57"/>
                <a:gd name="T84" fmla="*/ 2147483647 w 31"/>
                <a:gd name="T85" fmla="*/ 0 h 5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"/>
                <a:gd name="T130" fmla="*/ 0 h 57"/>
                <a:gd name="T131" fmla="*/ 31 w 31"/>
                <a:gd name="T132" fmla="*/ 57 h 5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" h="57">
                  <a:moveTo>
                    <a:pt x="23" y="0"/>
                  </a:moveTo>
                  <a:lnTo>
                    <a:pt x="22" y="0"/>
                  </a:lnTo>
                  <a:lnTo>
                    <a:pt x="16" y="2"/>
                  </a:lnTo>
                  <a:lnTo>
                    <a:pt x="14" y="8"/>
                  </a:lnTo>
                  <a:lnTo>
                    <a:pt x="11" y="8"/>
                  </a:lnTo>
                  <a:lnTo>
                    <a:pt x="8" y="10"/>
                  </a:lnTo>
                  <a:lnTo>
                    <a:pt x="7" y="12"/>
                  </a:lnTo>
                  <a:lnTo>
                    <a:pt x="7" y="16"/>
                  </a:lnTo>
                  <a:lnTo>
                    <a:pt x="8" y="24"/>
                  </a:lnTo>
                  <a:lnTo>
                    <a:pt x="8" y="27"/>
                  </a:lnTo>
                  <a:lnTo>
                    <a:pt x="10" y="27"/>
                  </a:lnTo>
                  <a:lnTo>
                    <a:pt x="12" y="28"/>
                  </a:lnTo>
                  <a:lnTo>
                    <a:pt x="15" y="29"/>
                  </a:lnTo>
                  <a:lnTo>
                    <a:pt x="16" y="32"/>
                  </a:lnTo>
                  <a:lnTo>
                    <a:pt x="16" y="35"/>
                  </a:lnTo>
                  <a:lnTo>
                    <a:pt x="16" y="36"/>
                  </a:lnTo>
                  <a:lnTo>
                    <a:pt x="16" y="37"/>
                  </a:lnTo>
                  <a:lnTo>
                    <a:pt x="15" y="39"/>
                  </a:lnTo>
                  <a:lnTo>
                    <a:pt x="14" y="43"/>
                  </a:lnTo>
                  <a:lnTo>
                    <a:pt x="12" y="48"/>
                  </a:lnTo>
                  <a:lnTo>
                    <a:pt x="11" y="51"/>
                  </a:lnTo>
                  <a:lnTo>
                    <a:pt x="8" y="52"/>
                  </a:lnTo>
                  <a:lnTo>
                    <a:pt x="7" y="52"/>
                  </a:lnTo>
                  <a:lnTo>
                    <a:pt x="4" y="52"/>
                  </a:lnTo>
                  <a:lnTo>
                    <a:pt x="2" y="53"/>
                  </a:lnTo>
                  <a:lnTo>
                    <a:pt x="0" y="55"/>
                  </a:lnTo>
                  <a:lnTo>
                    <a:pt x="2" y="56"/>
                  </a:lnTo>
                  <a:lnTo>
                    <a:pt x="3" y="57"/>
                  </a:lnTo>
                  <a:lnTo>
                    <a:pt x="7" y="57"/>
                  </a:lnTo>
                  <a:lnTo>
                    <a:pt x="11" y="56"/>
                  </a:lnTo>
                  <a:lnTo>
                    <a:pt x="15" y="53"/>
                  </a:lnTo>
                  <a:lnTo>
                    <a:pt x="16" y="49"/>
                  </a:lnTo>
                  <a:lnTo>
                    <a:pt x="19" y="44"/>
                  </a:lnTo>
                  <a:lnTo>
                    <a:pt x="20" y="40"/>
                  </a:lnTo>
                  <a:lnTo>
                    <a:pt x="20" y="41"/>
                  </a:lnTo>
                  <a:lnTo>
                    <a:pt x="22" y="39"/>
                  </a:lnTo>
                  <a:lnTo>
                    <a:pt x="22" y="37"/>
                  </a:lnTo>
                  <a:lnTo>
                    <a:pt x="22" y="35"/>
                  </a:lnTo>
                  <a:lnTo>
                    <a:pt x="22" y="29"/>
                  </a:lnTo>
                  <a:lnTo>
                    <a:pt x="19" y="27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12" y="14"/>
                  </a:lnTo>
                  <a:lnTo>
                    <a:pt x="12" y="13"/>
                  </a:lnTo>
                  <a:lnTo>
                    <a:pt x="14" y="13"/>
                  </a:lnTo>
                  <a:lnTo>
                    <a:pt x="16" y="12"/>
                  </a:lnTo>
                  <a:lnTo>
                    <a:pt x="18" y="9"/>
                  </a:lnTo>
                  <a:lnTo>
                    <a:pt x="20" y="6"/>
                  </a:lnTo>
                  <a:lnTo>
                    <a:pt x="23" y="5"/>
                  </a:lnTo>
                  <a:lnTo>
                    <a:pt x="24" y="5"/>
                  </a:lnTo>
                  <a:lnTo>
                    <a:pt x="29" y="5"/>
                  </a:lnTo>
                  <a:lnTo>
                    <a:pt x="30" y="4"/>
                  </a:lnTo>
                  <a:lnTo>
                    <a:pt x="31" y="2"/>
                  </a:lnTo>
                  <a:lnTo>
                    <a:pt x="31" y="1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7" name="Freeform 106"/>
            <p:cNvSpPr>
              <a:spLocks noEditPoints="1"/>
            </p:cNvSpPr>
            <p:nvPr/>
          </p:nvSpPr>
          <p:spPr bwMode="auto">
            <a:xfrm>
              <a:off x="3786327" y="3553766"/>
              <a:ext cx="356872" cy="875979"/>
            </a:xfrm>
            <a:custGeom>
              <a:avLst/>
              <a:gdLst>
                <a:gd name="T0" fmla="*/ 2147483647 w 165"/>
                <a:gd name="T1" fmla="*/ 2147483647 h 401"/>
                <a:gd name="T2" fmla="*/ 2147483647 w 165"/>
                <a:gd name="T3" fmla="*/ 2147483647 h 401"/>
                <a:gd name="T4" fmla="*/ 2147483647 w 165"/>
                <a:gd name="T5" fmla="*/ 2147483647 h 401"/>
                <a:gd name="T6" fmla="*/ 2147483647 w 165"/>
                <a:gd name="T7" fmla="*/ 2147483647 h 401"/>
                <a:gd name="T8" fmla="*/ 2147483647 w 165"/>
                <a:gd name="T9" fmla="*/ 2147483647 h 401"/>
                <a:gd name="T10" fmla="*/ 2147483647 w 165"/>
                <a:gd name="T11" fmla="*/ 2147483647 h 401"/>
                <a:gd name="T12" fmla="*/ 2147483647 w 165"/>
                <a:gd name="T13" fmla="*/ 2147483647 h 401"/>
                <a:gd name="T14" fmla="*/ 2147483647 w 165"/>
                <a:gd name="T15" fmla="*/ 2147483647 h 401"/>
                <a:gd name="T16" fmla="*/ 2147483647 w 165"/>
                <a:gd name="T17" fmla="*/ 2147483647 h 401"/>
                <a:gd name="T18" fmla="*/ 2147483647 w 165"/>
                <a:gd name="T19" fmla="*/ 2147483647 h 401"/>
                <a:gd name="T20" fmla="*/ 2147483647 w 165"/>
                <a:gd name="T21" fmla="*/ 2147483647 h 401"/>
                <a:gd name="T22" fmla="*/ 2147483647 w 165"/>
                <a:gd name="T23" fmla="*/ 2147483647 h 401"/>
                <a:gd name="T24" fmla="*/ 2147483647 w 165"/>
                <a:gd name="T25" fmla="*/ 2147483647 h 401"/>
                <a:gd name="T26" fmla="*/ 2147483647 w 165"/>
                <a:gd name="T27" fmla="*/ 2147483647 h 401"/>
                <a:gd name="T28" fmla="*/ 2147483647 w 165"/>
                <a:gd name="T29" fmla="*/ 2147483647 h 401"/>
                <a:gd name="T30" fmla="*/ 2147483647 w 165"/>
                <a:gd name="T31" fmla="*/ 2147483647 h 401"/>
                <a:gd name="T32" fmla="*/ 2147483647 w 165"/>
                <a:gd name="T33" fmla="*/ 2147483647 h 401"/>
                <a:gd name="T34" fmla="*/ 2147483647 w 165"/>
                <a:gd name="T35" fmla="*/ 2147483647 h 401"/>
                <a:gd name="T36" fmla="*/ 2147483647 w 165"/>
                <a:gd name="T37" fmla="*/ 2147483647 h 401"/>
                <a:gd name="T38" fmla="*/ 2147483647 w 165"/>
                <a:gd name="T39" fmla="*/ 2147483647 h 401"/>
                <a:gd name="T40" fmla="*/ 2147483647 w 165"/>
                <a:gd name="T41" fmla="*/ 2147483647 h 401"/>
                <a:gd name="T42" fmla="*/ 2147483647 w 165"/>
                <a:gd name="T43" fmla="*/ 2147483647 h 401"/>
                <a:gd name="T44" fmla="*/ 2147483647 w 165"/>
                <a:gd name="T45" fmla="*/ 2147483647 h 401"/>
                <a:gd name="T46" fmla="*/ 2147483647 w 165"/>
                <a:gd name="T47" fmla="*/ 2147483647 h 401"/>
                <a:gd name="T48" fmla="*/ 2147483647 w 165"/>
                <a:gd name="T49" fmla="*/ 2147483647 h 401"/>
                <a:gd name="T50" fmla="*/ 2147483647 w 165"/>
                <a:gd name="T51" fmla="*/ 2147483647 h 401"/>
                <a:gd name="T52" fmla="*/ 2147483647 w 165"/>
                <a:gd name="T53" fmla="*/ 2147483647 h 401"/>
                <a:gd name="T54" fmla="*/ 2147483647 w 165"/>
                <a:gd name="T55" fmla="*/ 2147483647 h 401"/>
                <a:gd name="T56" fmla="*/ 2147483647 w 165"/>
                <a:gd name="T57" fmla="*/ 2147483647 h 401"/>
                <a:gd name="T58" fmla="*/ 2147483647 w 165"/>
                <a:gd name="T59" fmla="*/ 2147483647 h 401"/>
                <a:gd name="T60" fmla="*/ 2147483647 w 165"/>
                <a:gd name="T61" fmla="*/ 2147483647 h 401"/>
                <a:gd name="T62" fmla="*/ 2147483647 w 165"/>
                <a:gd name="T63" fmla="*/ 2147483647 h 401"/>
                <a:gd name="T64" fmla="*/ 2147483647 w 165"/>
                <a:gd name="T65" fmla="*/ 2147483647 h 401"/>
                <a:gd name="T66" fmla="*/ 2147483647 w 165"/>
                <a:gd name="T67" fmla="*/ 2147483647 h 401"/>
                <a:gd name="T68" fmla="*/ 2147483647 w 165"/>
                <a:gd name="T69" fmla="*/ 2147483647 h 401"/>
                <a:gd name="T70" fmla="*/ 2147483647 w 165"/>
                <a:gd name="T71" fmla="*/ 2147483647 h 401"/>
                <a:gd name="T72" fmla="*/ 2147483647 w 165"/>
                <a:gd name="T73" fmla="*/ 2147483647 h 401"/>
                <a:gd name="T74" fmla="*/ 2147483647 w 165"/>
                <a:gd name="T75" fmla="*/ 2147483647 h 401"/>
                <a:gd name="T76" fmla="*/ 2147483647 w 165"/>
                <a:gd name="T77" fmla="*/ 2147483647 h 401"/>
                <a:gd name="T78" fmla="*/ 2147483647 w 165"/>
                <a:gd name="T79" fmla="*/ 2147483647 h 401"/>
                <a:gd name="T80" fmla="*/ 2147483647 w 165"/>
                <a:gd name="T81" fmla="*/ 2147483647 h 401"/>
                <a:gd name="T82" fmla="*/ 2147483647 w 165"/>
                <a:gd name="T83" fmla="*/ 2147483647 h 401"/>
                <a:gd name="T84" fmla="*/ 2147483647 w 165"/>
                <a:gd name="T85" fmla="*/ 2147483647 h 401"/>
                <a:gd name="T86" fmla="*/ 2147483647 w 165"/>
                <a:gd name="T87" fmla="*/ 2147483647 h 401"/>
                <a:gd name="T88" fmla="*/ 2147483647 w 165"/>
                <a:gd name="T89" fmla="*/ 2147483647 h 401"/>
                <a:gd name="T90" fmla="*/ 2147483647 w 165"/>
                <a:gd name="T91" fmla="*/ 2147483647 h 401"/>
                <a:gd name="T92" fmla="*/ 2147483647 w 165"/>
                <a:gd name="T93" fmla="*/ 2147483647 h 401"/>
                <a:gd name="T94" fmla="*/ 2147483647 w 165"/>
                <a:gd name="T95" fmla="*/ 2147483647 h 401"/>
                <a:gd name="T96" fmla="*/ 2147483647 w 165"/>
                <a:gd name="T97" fmla="*/ 2147483647 h 401"/>
                <a:gd name="T98" fmla="*/ 2147483647 w 165"/>
                <a:gd name="T99" fmla="*/ 2147483647 h 401"/>
                <a:gd name="T100" fmla="*/ 2147483647 w 165"/>
                <a:gd name="T101" fmla="*/ 2147483647 h 401"/>
                <a:gd name="T102" fmla="*/ 2147483647 w 165"/>
                <a:gd name="T103" fmla="*/ 2147483647 h 401"/>
                <a:gd name="T104" fmla="*/ 2147483647 w 165"/>
                <a:gd name="T105" fmla="*/ 2147483647 h 401"/>
                <a:gd name="T106" fmla="*/ 2147483647 w 165"/>
                <a:gd name="T107" fmla="*/ 2147483647 h 401"/>
                <a:gd name="T108" fmla="*/ 2147483647 w 165"/>
                <a:gd name="T109" fmla="*/ 2147483647 h 401"/>
                <a:gd name="T110" fmla="*/ 2147483647 w 165"/>
                <a:gd name="T111" fmla="*/ 2147483647 h 401"/>
                <a:gd name="T112" fmla="*/ 2147483647 w 165"/>
                <a:gd name="T113" fmla="*/ 0 h 401"/>
                <a:gd name="T114" fmla="*/ 2147483647 w 165"/>
                <a:gd name="T115" fmla="*/ 2147483647 h 40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65"/>
                <a:gd name="T175" fmla="*/ 0 h 401"/>
                <a:gd name="T176" fmla="*/ 165 w 165"/>
                <a:gd name="T177" fmla="*/ 401 h 40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65" h="401">
                  <a:moveTo>
                    <a:pt x="68" y="0"/>
                  </a:moveTo>
                  <a:lnTo>
                    <a:pt x="68" y="0"/>
                  </a:lnTo>
                  <a:lnTo>
                    <a:pt x="66" y="2"/>
                  </a:lnTo>
                  <a:lnTo>
                    <a:pt x="66" y="0"/>
                  </a:lnTo>
                  <a:lnTo>
                    <a:pt x="65" y="2"/>
                  </a:lnTo>
                  <a:lnTo>
                    <a:pt x="62" y="4"/>
                  </a:lnTo>
                  <a:lnTo>
                    <a:pt x="60" y="7"/>
                  </a:lnTo>
                  <a:lnTo>
                    <a:pt x="58" y="11"/>
                  </a:lnTo>
                  <a:lnTo>
                    <a:pt x="58" y="15"/>
                  </a:lnTo>
                  <a:lnTo>
                    <a:pt x="58" y="16"/>
                  </a:lnTo>
                  <a:lnTo>
                    <a:pt x="58" y="20"/>
                  </a:lnTo>
                  <a:lnTo>
                    <a:pt x="57" y="31"/>
                  </a:lnTo>
                  <a:lnTo>
                    <a:pt x="54" y="41"/>
                  </a:lnTo>
                  <a:lnTo>
                    <a:pt x="54" y="42"/>
                  </a:lnTo>
                  <a:lnTo>
                    <a:pt x="53" y="45"/>
                  </a:lnTo>
                  <a:lnTo>
                    <a:pt x="53" y="47"/>
                  </a:lnTo>
                  <a:lnTo>
                    <a:pt x="52" y="51"/>
                  </a:lnTo>
                  <a:lnTo>
                    <a:pt x="53" y="54"/>
                  </a:lnTo>
                  <a:lnTo>
                    <a:pt x="53" y="57"/>
                  </a:lnTo>
                  <a:lnTo>
                    <a:pt x="57" y="63"/>
                  </a:lnTo>
                  <a:lnTo>
                    <a:pt x="61" y="69"/>
                  </a:lnTo>
                  <a:lnTo>
                    <a:pt x="65" y="72"/>
                  </a:lnTo>
                  <a:lnTo>
                    <a:pt x="70" y="72"/>
                  </a:lnTo>
                  <a:lnTo>
                    <a:pt x="79" y="73"/>
                  </a:lnTo>
                  <a:lnTo>
                    <a:pt x="83" y="74"/>
                  </a:lnTo>
                  <a:lnTo>
                    <a:pt x="87" y="78"/>
                  </a:lnTo>
                  <a:lnTo>
                    <a:pt x="91" y="82"/>
                  </a:lnTo>
                  <a:lnTo>
                    <a:pt x="93" y="86"/>
                  </a:lnTo>
                  <a:lnTo>
                    <a:pt x="96" y="93"/>
                  </a:lnTo>
                  <a:lnTo>
                    <a:pt x="97" y="98"/>
                  </a:lnTo>
                  <a:lnTo>
                    <a:pt x="97" y="100"/>
                  </a:lnTo>
                  <a:lnTo>
                    <a:pt x="96" y="101"/>
                  </a:lnTo>
                  <a:lnTo>
                    <a:pt x="95" y="101"/>
                  </a:lnTo>
                  <a:lnTo>
                    <a:pt x="92" y="103"/>
                  </a:lnTo>
                  <a:lnTo>
                    <a:pt x="89" y="103"/>
                  </a:lnTo>
                  <a:lnTo>
                    <a:pt x="81" y="107"/>
                  </a:lnTo>
                  <a:lnTo>
                    <a:pt x="73" y="109"/>
                  </a:lnTo>
                  <a:lnTo>
                    <a:pt x="66" y="113"/>
                  </a:lnTo>
                  <a:lnTo>
                    <a:pt x="61" y="119"/>
                  </a:lnTo>
                  <a:lnTo>
                    <a:pt x="58" y="121"/>
                  </a:lnTo>
                  <a:lnTo>
                    <a:pt x="58" y="124"/>
                  </a:lnTo>
                  <a:lnTo>
                    <a:pt x="57" y="140"/>
                  </a:lnTo>
                  <a:lnTo>
                    <a:pt x="57" y="144"/>
                  </a:lnTo>
                  <a:lnTo>
                    <a:pt x="53" y="148"/>
                  </a:lnTo>
                  <a:lnTo>
                    <a:pt x="50" y="151"/>
                  </a:lnTo>
                  <a:lnTo>
                    <a:pt x="48" y="154"/>
                  </a:lnTo>
                  <a:lnTo>
                    <a:pt x="46" y="158"/>
                  </a:lnTo>
                  <a:lnTo>
                    <a:pt x="46" y="162"/>
                  </a:lnTo>
                  <a:lnTo>
                    <a:pt x="46" y="166"/>
                  </a:lnTo>
                  <a:lnTo>
                    <a:pt x="48" y="170"/>
                  </a:lnTo>
                  <a:lnTo>
                    <a:pt x="48" y="173"/>
                  </a:lnTo>
                  <a:lnTo>
                    <a:pt x="49" y="175"/>
                  </a:lnTo>
                  <a:lnTo>
                    <a:pt x="50" y="177"/>
                  </a:lnTo>
                  <a:lnTo>
                    <a:pt x="50" y="178"/>
                  </a:lnTo>
                  <a:lnTo>
                    <a:pt x="52" y="179"/>
                  </a:lnTo>
                  <a:lnTo>
                    <a:pt x="52" y="181"/>
                  </a:lnTo>
                  <a:lnTo>
                    <a:pt x="52" y="179"/>
                  </a:lnTo>
                  <a:lnTo>
                    <a:pt x="53" y="185"/>
                  </a:lnTo>
                  <a:lnTo>
                    <a:pt x="56" y="190"/>
                  </a:lnTo>
                  <a:lnTo>
                    <a:pt x="60" y="193"/>
                  </a:lnTo>
                  <a:lnTo>
                    <a:pt x="64" y="195"/>
                  </a:lnTo>
                  <a:lnTo>
                    <a:pt x="62" y="195"/>
                  </a:lnTo>
                  <a:lnTo>
                    <a:pt x="65" y="197"/>
                  </a:lnTo>
                  <a:lnTo>
                    <a:pt x="69" y="198"/>
                  </a:lnTo>
                  <a:lnTo>
                    <a:pt x="74" y="197"/>
                  </a:lnTo>
                  <a:lnTo>
                    <a:pt x="80" y="197"/>
                  </a:lnTo>
                  <a:lnTo>
                    <a:pt x="83" y="197"/>
                  </a:lnTo>
                  <a:lnTo>
                    <a:pt x="84" y="197"/>
                  </a:lnTo>
                  <a:lnTo>
                    <a:pt x="85" y="199"/>
                  </a:lnTo>
                  <a:lnTo>
                    <a:pt x="87" y="202"/>
                  </a:lnTo>
                  <a:lnTo>
                    <a:pt x="87" y="213"/>
                  </a:lnTo>
                  <a:lnTo>
                    <a:pt x="84" y="213"/>
                  </a:lnTo>
                  <a:lnTo>
                    <a:pt x="83" y="214"/>
                  </a:lnTo>
                  <a:lnTo>
                    <a:pt x="81" y="214"/>
                  </a:lnTo>
                  <a:lnTo>
                    <a:pt x="80" y="217"/>
                  </a:lnTo>
                  <a:lnTo>
                    <a:pt x="79" y="218"/>
                  </a:lnTo>
                  <a:lnTo>
                    <a:pt x="77" y="221"/>
                  </a:lnTo>
                  <a:lnTo>
                    <a:pt x="76" y="225"/>
                  </a:lnTo>
                  <a:lnTo>
                    <a:pt x="76" y="224"/>
                  </a:lnTo>
                  <a:lnTo>
                    <a:pt x="76" y="228"/>
                  </a:lnTo>
                  <a:lnTo>
                    <a:pt x="77" y="230"/>
                  </a:lnTo>
                  <a:lnTo>
                    <a:pt x="79" y="233"/>
                  </a:lnTo>
                  <a:lnTo>
                    <a:pt x="81" y="236"/>
                  </a:lnTo>
                  <a:lnTo>
                    <a:pt x="85" y="237"/>
                  </a:lnTo>
                  <a:lnTo>
                    <a:pt x="87" y="239"/>
                  </a:lnTo>
                  <a:lnTo>
                    <a:pt x="89" y="241"/>
                  </a:lnTo>
                  <a:lnTo>
                    <a:pt x="91" y="245"/>
                  </a:lnTo>
                  <a:lnTo>
                    <a:pt x="93" y="252"/>
                  </a:lnTo>
                  <a:lnTo>
                    <a:pt x="93" y="253"/>
                  </a:lnTo>
                  <a:lnTo>
                    <a:pt x="95" y="253"/>
                  </a:lnTo>
                  <a:lnTo>
                    <a:pt x="95" y="255"/>
                  </a:lnTo>
                  <a:lnTo>
                    <a:pt x="99" y="263"/>
                  </a:lnTo>
                  <a:lnTo>
                    <a:pt x="104" y="269"/>
                  </a:lnTo>
                  <a:lnTo>
                    <a:pt x="108" y="271"/>
                  </a:lnTo>
                  <a:lnTo>
                    <a:pt x="108" y="272"/>
                  </a:lnTo>
                  <a:lnTo>
                    <a:pt x="108" y="274"/>
                  </a:lnTo>
                  <a:lnTo>
                    <a:pt x="108" y="275"/>
                  </a:lnTo>
                  <a:lnTo>
                    <a:pt x="108" y="280"/>
                  </a:lnTo>
                  <a:lnTo>
                    <a:pt x="111" y="315"/>
                  </a:lnTo>
                  <a:lnTo>
                    <a:pt x="111" y="319"/>
                  </a:lnTo>
                  <a:lnTo>
                    <a:pt x="112" y="323"/>
                  </a:lnTo>
                  <a:lnTo>
                    <a:pt x="115" y="329"/>
                  </a:lnTo>
                  <a:lnTo>
                    <a:pt x="115" y="335"/>
                  </a:lnTo>
                  <a:lnTo>
                    <a:pt x="115" y="338"/>
                  </a:lnTo>
                  <a:lnTo>
                    <a:pt x="115" y="341"/>
                  </a:lnTo>
                  <a:lnTo>
                    <a:pt x="116" y="346"/>
                  </a:lnTo>
                  <a:lnTo>
                    <a:pt x="118" y="353"/>
                  </a:lnTo>
                  <a:lnTo>
                    <a:pt x="119" y="357"/>
                  </a:lnTo>
                  <a:lnTo>
                    <a:pt x="120" y="366"/>
                  </a:lnTo>
                  <a:lnTo>
                    <a:pt x="119" y="376"/>
                  </a:lnTo>
                  <a:lnTo>
                    <a:pt x="118" y="380"/>
                  </a:lnTo>
                  <a:lnTo>
                    <a:pt x="116" y="381"/>
                  </a:lnTo>
                  <a:lnTo>
                    <a:pt x="111" y="387"/>
                  </a:lnTo>
                  <a:lnTo>
                    <a:pt x="108" y="388"/>
                  </a:lnTo>
                  <a:lnTo>
                    <a:pt x="108" y="389"/>
                  </a:lnTo>
                  <a:lnTo>
                    <a:pt x="107" y="389"/>
                  </a:lnTo>
                  <a:lnTo>
                    <a:pt x="95" y="389"/>
                  </a:lnTo>
                  <a:lnTo>
                    <a:pt x="85" y="387"/>
                  </a:lnTo>
                  <a:lnTo>
                    <a:pt x="80" y="385"/>
                  </a:lnTo>
                  <a:lnTo>
                    <a:pt x="74" y="387"/>
                  </a:lnTo>
                  <a:lnTo>
                    <a:pt x="69" y="391"/>
                  </a:lnTo>
                  <a:lnTo>
                    <a:pt x="65" y="396"/>
                  </a:lnTo>
                  <a:lnTo>
                    <a:pt x="64" y="396"/>
                  </a:lnTo>
                  <a:lnTo>
                    <a:pt x="61" y="396"/>
                  </a:lnTo>
                  <a:lnTo>
                    <a:pt x="60" y="396"/>
                  </a:lnTo>
                  <a:lnTo>
                    <a:pt x="57" y="393"/>
                  </a:lnTo>
                  <a:lnTo>
                    <a:pt x="52" y="388"/>
                  </a:lnTo>
                  <a:lnTo>
                    <a:pt x="50" y="387"/>
                  </a:lnTo>
                  <a:lnTo>
                    <a:pt x="49" y="385"/>
                  </a:lnTo>
                  <a:lnTo>
                    <a:pt x="48" y="383"/>
                  </a:lnTo>
                  <a:lnTo>
                    <a:pt x="44" y="383"/>
                  </a:lnTo>
                  <a:lnTo>
                    <a:pt x="41" y="383"/>
                  </a:lnTo>
                  <a:lnTo>
                    <a:pt x="33" y="384"/>
                  </a:lnTo>
                  <a:lnTo>
                    <a:pt x="29" y="384"/>
                  </a:lnTo>
                  <a:lnTo>
                    <a:pt x="26" y="385"/>
                  </a:lnTo>
                  <a:lnTo>
                    <a:pt x="23" y="387"/>
                  </a:lnTo>
                  <a:lnTo>
                    <a:pt x="22" y="389"/>
                  </a:lnTo>
                  <a:lnTo>
                    <a:pt x="22" y="388"/>
                  </a:lnTo>
                  <a:lnTo>
                    <a:pt x="13" y="392"/>
                  </a:lnTo>
                  <a:lnTo>
                    <a:pt x="6" y="395"/>
                  </a:lnTo>
                  <a:lnTo>
                    <a:pt x="2" y="396"/>
                  </a:lnTo>
                  <a:lnTo>
                    <a:pt x="0" y="397"/>
                  </a:lnTo>
                  <a:lnTo>
                    <a:pt x="0" y="400"/>
                  </a:lnTo>
                  <a:lnTo>
                    <a:pt x="2" y="401"/>
                  </a:lnTo>
                  <a:lnTo>
                    <a:pt x="3" y="401"/>
                  </a:lnTo>
                  <a:lnTo>
                    <a:pt x="9" y="399"/>
                  </a:lnTo>
                  <a:lnTo>
                    <a:pt x="14" y="397"/>
                  </a:lnTo>
                  <a:lnTo>
                    <a:pt x="23" y="393"/>
                  </a:lnTo>
                  <a:lnTo>
                    <a:pt x="26" y="392"/>
                  </a:lnTo>
                  <a:lnTo>
                    <a:pt x="29" y="389"/>
                  </a:lnTo>
                  <a:lnTo>
                    <a:pt x="33" y="389"/>
                  </a:lnTo>
                  <a:lnTo>
                    <a:pt x="41" y="388"/>
                  </a:lnTo>
                  <a:lnTo>
                    <a:pt x="44" y="388"/>
                  </a:lnTo>
                  <a:lnTo>
                    <a:pt x="45" y="388"/>
                  </a:lnTo>
                  <a:lnTo>
                    <a:pt x="48" y="392"/>
                  </a:lnTo>
                  <a:lnTo>
                    <a:pt x="53" y="397"/>
                  </a:lnTo>
                  <a:lnTo>
                    <a:pt x="56" y="400"/>
                  </a:lnTo>
                  <a:lnTo>
                    <a:pt x="58" y="401"/>
                  </a:lnTo>
                  <a:lnTo>
                    <a:pt x="62" y="401"/>
                  </a:lnTo>
                  <a:lnTo>
                    <a:pt x="65" y="401"/>
                  </a:lnTo>
                  <a:lnTo>
                    <a:pt x="68" y="400"/>
                  </a:lnTo>
                  <a:lnTo>
                    <a:pt x="69" y="399"/>
                  </a:lnTo>
                  <a:lnTo>
                    <a:pt x="72" y="395"/>
                  </a:lnTo>
                  <a:lnTo>
                    <a:pt x="77" y="391"/>
                  </a:lnTo>
                  <a:lnTo>
                    <a:pt x="80" y="391"/>
                  </a:lnTo>
                  <a:lnTo>
                    <a:pt x="83" y="391"/>
                  </a:lnTo>
                  <a:lnTo>
                    <a:pt x="88" y="393"/>
                  </a:lnTo>
                  <a:lnTo>
                    <a:pt x="93" y="393"/>
                  </a:lnTo>
                  <a:lnTo>
                    <a:pt x="107" y="395"/>
                  </a:lnTo>
                  <a:lnTo>
                    <a:pt x="112" y="392"/>
                  </a:lnTo>
                  <a:lnTo>
                    <a:pt x="111" y="393"/>
                  </a:lnTo>
                  <a:lnTo>
                    <a:pt x="115" y="391"/>
                  </a:lnTo>
                  <a:lnTo>
                    <a:pt x="119" y="387"/>
                  </a:lnTo>
                  <a:lnTo>
                    <a:pt x="122" y="383"/>
                  </a:lnTo>
                  <a:lnTo>
                    <a:pt x="122" y="381"/>
                  </a:lnTo>
                  <a:lnTo>
                    <a:pt x="123" y="379"/>
                  </a:lnTo>
                  <a:lnTo>
                    <a:pt x="126" y="368"/>
                  </a:lnTo>
                  <a:lnTo>
                    <a:pt x="124" y="356"/>
                  </a:lnTo>
                  <a:lnTo>
                    <a:pt x="123" y="350"/>
                  </a:lnTo>
                  <a:lnTo>
                    <a:pt x="120" y="345"/>
                  </a:lnTo>
                  <a:lnTo>
                    <a:pt x="120" y="341"/>
                  </a:lnTo>
                  <a:lnTo>
                    <a:pt x="120" y="340"/>
                  </a:lnTo>
                  <a:lnTo>
                    <a:pt x="120" y="335"/>
                  </a:lnTo>
                  <a:lnTo>
                    <a:pt x="120" y="327"/>
                  </a:lnTo>
                  <a:lnTo>
                    <a:pt x="118" y="321"/>
                  </a:lnTo>
                  <a:lnTo>
                    <a:pt x="116" y="315"/>
                  </a:lnTo>
                  <a:lnTo>
                    <a:pt x="114" y="280"/>
                  </a:lnTo>
                  <a:lnTo>
                    <a:pt x="114" y="276"/>
                  </a:lnTo>
                  <a:lnTo>
                    <a:pt x="114" y="274"/>
                  </a:lnTo>
                  <a:lnTo>
                    <a:pt x="114" y="271"/>
                  </a:lnTo>
                  <a:lnTo>
                    <a:pt x="114" y="267"/>
                  </a:lnTo>
                  <a:lnTo>
                    <a:pt x="111" y="265"/>
                  </a:lnTo>
                  <a:lnTo>
                    <a:pt x="108" y="265"/>
                  </a:lnTo>
                  <a:lnTo>
                    <a:pt x="107" y="265"/>
                  </a:lnTo>
                  <a:lnTo>
                    <a:pt x="103" y="260"/>
                  </a:lnTo>
                  <a:lnTo>
                    <a:pt x="99" y="253"/>
                  </a:lnTo>
                  <a:lnTo>
                    <a:pt x="100" y="253"/>
                  </a:lnTo>
                  <a:lnTo>
                    <a:pt x="97" y="249"/>
                  </a:lnTo>
                  <a:lnTo>
                    <a:pt x="99" y="249"/>
                  </a:lnTo>
                  <a:lnTo>
                    <a:pt x="96" y="244"/>
                  </a:lnTo>
                  <a:lnTo>
                    <a:pt x="93" y="239"/>
                  </a:lnTo>
                  <a:lnTo>
                    <a:pt x="89" y="234"/>
                  </a:lnTo>
                  <a:lnTo>
                    <a:pt x="88" y="233"/>
                  </a:lnTo>
                  <a:lnTo>
                    <a:pt x="83" y="230"/>
                  </a:lnTo>
                  <a:lnTo>
                    <a:pt x="81" y="229"/>
                  </a:lnTo>
                  <a:lnTo>
                    <a:pt x="81" y="225"/>
                  </a:lnTo>
                  <a:lnTo>
                    <a:pt x="83" y="222"/>
                  </a:lnTo>
                  <a:lnTo>
                    <a:pt x="84" y="221"/>
                  </a:lnTo>
                  <a:lnTo>
                    <a:pt x="84" y="218"/>
                  </a:lnTo>
                  <a:lnTo>
                    <a:pt x="85" y="218"/>
                  </a:lnTo>
                  <a:lnTo>
                    <a:pt x="89" y="217"/>
                  </a:lnTo>
                  <a:lnTo>
                    <a:pt x="91" y="216"/>
                  </a:lnTo>
                  <a:lnTo>
                    <a:pt x="92" y="213"/>
                  </a:lnTo>
                  <a:lnTo>
                    <a:pt x="92" y="202"/>
                  </a:lnTo>
                  <a:lnTo>
                    <a:pt x="91" y="197"/>
                  </a:lnTo>
                  <a:lnTo>
                    <a:pt x="88" y="193"/>
                  </a:lnTo>
                  <a:lnTo>
                    <a:pt x="84" y="191"/>
                  </a:lnTo>
                  <a:lnTo>
                    <a:pt x="79" y="191"/>
                  </a:lnTo>
                  <a:lnTo>
                    <a:pt x="73" y="191"/>
                  </a:lnTo>
                  <a:lnTo>
                    <a:pt x="68" y="193"/>
                  </a:lnTo>
                  <a:lnTo>
                    <a:pt x="66" y="191"/>
                  </a:lnTo>
                  <a:lnTo>
                    <a:pt x="65" y="191"/>
                  </a:lnTo>
                  <a:lnTo>
                    <a:pt x="60" y="186"/>
                  </a:lnTo>
                  <a:lnTo>
                    <a:pt x="58" y="183"/>
                  </a:lnTo>
                  <a:lnTo>
                    <a:pt x="57" y="179"/>
                  </a:lnTo>
                  <a:lnTo>
                    <a:pt x="57" y="178"/>
                  </a:lnTo>
                  <a:lnTo>
                    <a:pt x="54" y="174"/>
                  </a:lnTo>
                  <a:lnTo>
                    <a:pt x="56" y="175"/>
                  </a:lnTo>
                  <a:lnTo>
                    <a:pt x="54" y="173"/>
                  </a:lnTo>
                  <a:lnTo>
                    <a:pt x="53" y="171"/>
                  </a:lnTo>
                  <a:lnTo>
                    <a:pt x="52" y="164"/>
                  </a:lnTo>
                  <a:lnTo>
                    <a:pt x="52" y="162"/>
                  </a:lnTo>
                  <a:lnTo>
                    <a:pt x="53" y="156"/>
                  </a:lnTo>
                  <a:lnTo>
                    <a:pt x="56" y="152"/>
                  </a:lnTo>
                  <a:lnTo>
                    <a:pt x="61" y="146"/>
                  </a:lnTo>
                  <a:lnTo>
                    <a:pt x="62" y="143"/>
                  </a:lnTo>
                  <a:lnTo>
                    <a:pt x="62" y="140"/>
                  </a:lnTo>
                  <a:lnTo>
                    <a:pt x="64" y="124"/>
                  </a:lnTo>
                  <a:lnTo>
                    <a:pt x="64" y="123"/>
                  </a:lnTo>
                  <a:lnTo>
                    <a:pt x="70" y="119"/>
                  </a:lnTo>
                  <a:lnTo>
                    <a:pt x="76" y="115"/>
                  </a:lnTo>
                  <a:lnTo>
                    <a:pt x="83" y="111"/>
                  </a:lnTo>
                  <a:lnTo>
                    <a:pt x="91" y="108"/>
                  </a:lnTo>
                  <a:lnTo>
                    <a:pt x="96" y="107"/>
                  </a:lnTo>
                  <a:lnTo>
                    <a:pt x="100" y="105"/>
                  </a:lnTo>
                  <a:lnTo>
                    <a:pt x="103" y="103"/>
                  </a:lnTo>
                  <a:lnTo>
                    <a:pt x="103" y="98"/>
                  </a:lnTo>
                  <a:lnTo>
                    <a:pt x="103" y="96"/>
                  </a:lnTo>
                  <a:lnTo>
                    <a:pt x="101" y="92"/>
                  </a:lnTo>
                  <a:lnTo>
                    <a:pt x="97" y="85"/>
                  </a:lnTo>
                  <a:lnTo>
                    <a:pt x="95" y="78"/>
                  </a:lnTo>
                  <a:lnTo>
                    <a:pt x="91" y="74"/>
                  </a:lnTo>
                  <a:lnTo>
                    <a:pt x="85" y="70"/>
                  </a:lnTo>
                  <a:lnTo>
                    <a:pt x="80" y="68"/>
                  </a:lnTo>
                  <a:lnTo>
                    <a:pt x="70" y="66"/>
                  </a:lnTo>
                  <a:lnTo>
                    <a:pt x="68" y="66"/>
                  </a:lnTo>
                  <a:lnTo>
                    <a:pt x="65" y="65"/>
                  </a:lnTo>
                  <a:lnTo>
                    <a:pt x="61" y="61"/>
                  </a:lnTo>
                  <a:lnTo>
                    <a:pt x="58" y="55"/>
                  </a:lnTo>
                  <a:lnTo>
                    <a:pt x="58" y="57"/>
                  </a:lnTo>
                  <a:lnTo>
                    <a:pt x="58" y="53"/>
                  </a:lnTo>
                  <a:lnTo>
                    <a:pt x="57" y="51"/>
                  </a:lnTo>
                  <a:lnTo>
                    <a:pt x="58" y="49"/>
                  </a:lnTo>
                  <a:lnTo>
                    <a:pt x="58" y="47"/>
                  </a:lnTo>
                  <a:lnTo>
                    <a:pt x="58" y="46"/>
                  </a:lnTo>
                  <a:lnTo>
                    <a:pt x="60" y="42"/>
                  </a:lnTo>
                  <a:lnTo>
                    <a:pt x="58" y="43"/>
                  </a:lnTo>
                  <a:lnTo>
                    <a:pt x="62" y="32"/>
                  </a:lnTo>
                  <a:lnTo>
                    <a:pt x="64" y="20"/>
                  </a:lnTo>
                  <a:lnTo>
                    <a:pt x="64" y="16"/>
                  </a:lnTo>
                  <a:lnTo>
                    <a:pt x="64" y="15"/>
                  </a:lnTo>
                  <a:lnTo>
                    <a:pt x="64" y="10"/>
                  </a:lnTo>
                  <a:lnTo>
                    <a:pt x="65" y="8"/>
                  </a:lnTo>
                  <a:lnTo>
                    <a:pt x="68" y="7"/>
                  </a:lnTo>
                  <a:lnTo>
                    <a:pt x="69" y="6"/>
                  </a:lnTo>
                  <a:lnTo>
                    <a:pt x="77" y="6"/>
                  </a:lnTo>
                  <a:lnTo>
                    <a:pt x="80" y="6"/>
                  </a:lnTo>
                  <a:lnTo>
                    <a:pt x="81" y="7"/>
                  </a:lnTo>
                  <a:lnTo>
                    <a:pt x="83" y="7"/>
                  </a:lnTo>
                  <a:lnTo>
                    <a:pt x="83" y="8"/>
                  </a:lnTo>
                  <a:lnTo>
                    <a:pt x="89" y="12"/>
                  </a:lnTo>
                  <a:lnTo>
                    <a:pt x="97" y="19"/>
                  </a:lnTo>
                  <a:lnTo>
                    <a:pt x="103" y="24"/>
                  </a:lnTo>
                  <a:lnTo>
                    <a:pt x="107" y="28"/>
                  </a:lnTo>
                  <a:lnTo>
                    <a:pt x="112" y="31"/>
                  </a:lnTo>
                  <a:lnTo>
                    <a:pt x="116" y="34"/>
                  </a:lnTo>
                  <a:lnTo>
                    <a:pt x="122" y="35"/>
                  </a:lnTo>
                  <a:lnTo>
                    <a:pt x="131" y="35"/>
                  </a:lnTo>
                  <a:lnTo>
                    <a:pt x="138" y="32"/>
                  </a:lnTo>
                  <a:lnTo>
                    <a:pt x="143" y="30"/>
                  </a:lnTo>
                  <a:lnTo>
                    <a:pt x="147" y="27"/>
                  </a:lnTo>
                  <a:lnTo>
                    <a:pt x="161" y="20"/>
                  </a:lnTo>
                  <a:lnTo>
                    <a:pt x="163" y="18"/>
                  </a:lnTo>
                  <a:lnTo>
                    <a:pt x="165" y="16"/>
                  </a:lnTo>
                  <a:lnTo>
                    <a:pt x="165" y="15"/>
                  </a:lnTo>
                  <a:lnTo>
                    <a:pt x="162" y="14"/>
                  </a:lnTo>
                  <a:lnTo>
                    <a:pt x="161" y="15"/>
                  </a:lnTo>
                  <a:lnTo>
                    <a:pt x="159" y="15"/>
                  </a:lnTo>
                  <a:lnTo>
                    <a:pt x="158" y="16"/>
                  </a:lnTo>
                  <a:lnTo>
                    <a:pt x="145" y="23"/>
                  </a:lnTo>
                  <a:lnTo>
                    <a:pt x="142" y="24"/>
                  </a:lnTo>
                  <a:lnTo>
                    <a:pt x="135" y="27"/>
                  </a:lnTo>
                  <a:lnTo>
                    <a:pt x="130" y="30"/>
                  </a:lnTo>
                  <a:lnTo>
                    <a:pt x="123" y="30"/>
                  </a:lnTo>
                  <a:lnTo>
                    <a:pt x="119" y="28"/>
                  </a:lnTo>
                  <a:lnTo>
                    <a:pt x="115" y="27"/>
                  </a:lnTo>
                  <a:lnTo>
                    <a:pt x="111" y="24"/>
                  </a:lnTo>
                  <a:lnTo>
                    <a:pt x="108" y="20"/>
                  </a:lnTo>
                  <a:lnTo>
                    <a:pt x="101" y="15"/>
                  </a:lnTo>
                  <a:lnTo>
                    <a:pt x="93" y="8"/>
                  </a:lnTo>
                  <a:lnTo>
                    <a:pt x="85" y="3"/>
                  </a:lnTo>
                  <a:lnTo>
                    <a:pt x="87" y="4"/>
                  </a:lnTo>
                  <a:lnTo>
                    <a:pt x="84" y="2"/>
                  </a:lnTo>
                  <a:lnTo>
                    <a:pt x="83" y="2"/>
                  </a:lnTo>
                  <a:lnTo>
                    <a:pt x="81" y="0"/>
                  </a:lnTo>
                  <a:lnTo>
                    <a:pt x="77" y="0"/>
                  </a:lnTo>
                  <a:lnTo>
                    <a:pt x="68" y="0"/>
                  </a:lnTo>
                  <a:close/>
                  <a:moveTo>
                    <a:pt x="65" y="397"/>
                  </a:moveTo>
                  <a:lnTo>
                    <a:pt x="65" y="397"/>
                  </a:lnTo>
                  <a:close/>
                  <a:moveTo>
                    <a:pt x="58" y="124"/>
                  </a:moveTo>
                  <a:lnTo>
                    <a:pt x="58" y="124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8" name="Freeform 107"/>
            <p:cNvSpPr>
              <a:spLocks noEditPoints="1"/>
            </p:cNvSpPr>
            <p:nvPr/>
          </p:nvSpPr>
          <p:spPr bwMode="auto">
            <a:xfrm>
              <a:off x="3961805" y="3406341"/>
              <a:ext cx="230686" cy="101141"/>
            </a:xfrm>
            <a:custGeom>
              <a:avLst/>
              <a:gdLst>
                <a:gd name="T0" fmla="*/ 0 w 107"/>
                <a:gd name="T1" fmla="*/ 2147483647 h 46"/>
                <a:gd name="T2" fmla="*/ 2147483647 w 107"/>
                <a:gd name="T3" fmla="*/ 2147483647 h 46"/>
                <a:gd name="T4" fmla="*/ 2147483647 w 107"/>
                <a:gd name="T5" fmla="*/ 2147483647 h 46"/>
                <a:gd name="T6" fmla="*/ 2147483647 w 107"/>
                <a:gd name="T7" fmla="*/ 2147483647 h 46"/>
                <a:gd name="T8" fmla="*/ 2147483647 w 107"/>
                <a:gd name="T9" fmla="*/ 2147483647 h 46"/>
                <a:gd name="T10" fmla="*/ 2147483647 w 107"/>
                <a:gd name="T11" fmla="*/ 2147483647 h 46"/>
                <a:gd name="T12" fmla="*/ 2147483647 w 107"/>
                <a:gd name="T13" fmla="*/ 2147483647 h 46"/>
                <a:gd name="T14" fmla="*/ 2147483647 w 107"/>
                <a:gd name="T15" fmla="*/ 2147483647 h 46"/>
                <a:gd name="T16" fmla="*/ 2147483647 w 107"/>
                <a:gd name="T17" fmla="*/ 2147483647 h 46"/>
                <a:gd name="T18" fmla="*/ 2147483647 w 107"/>
                <a:gd name="T19" fmla="*/ 2147483647 h 46"/>
                <a:gd name="T20" fmla="*/ 2147483647 w 107"/>
                <a:gd name="T21" fmla="*/ 2147483647 h 46"/>
                <a:gd name="T22" fmla="*/ 2147483647 w 107"/>
                <a:gd name="T23" fmla="*/ 2147483647 h 46"/>
                <a:gd name="T24" fmla="*/ 2147483647 w 107"/>
                <a:gd name="T25" fmla="*/ 2147483647 h 46"/>
                <a:gd name="T26" fmla="*/ 2147483647 w 107"/>
                <a:gd name="T27" fmla="*/ 2147483647 h 46"/>
                <a:gd name="T28" fmla="*/ 2147483647 w 107"/>
                <a:gd name="T29" fmla="*/ 2147483647 h 46"/>
                <a:gd name="T30" fmla="*/ 2147483647 w 107"/>
                <a:gd name="T31" fmla="*/ 2147483647 h 46"/>
                <a:gd name="T32" fmla="*/ 2147483647 w 107"/>
                <a:gd name="T33" fmla="*/ 2147483647 h 46"/>
                <a:gd name="T34" fmla="*/ 2147483647 w 107"/>
                <a:gd name="T35" fmla="*/ 2147483647 h 46"/>
                <a:gd name="T36" fmla="*/ 2147483647 w 107"/>
                <a:gd name="T37" fmla="*/ 2147483647 h 46"/>
                <a:gd name="T38" fmla="*/ 2147483647 w 107"/>
                <a:gd name="T39" fmla="*/ 2147483647 h 46"/>
                <a:gd name="T40" fmla="*/ 2147483647 w 107"/>
                <a:gd name="T41" fmla="*/ 2147483647 h 46"/>
                <a:gd name="T42" fmla="*/ 2147483647 w 107"/>
                <a:gd name="T43" fmla="*/ 2147483647 h 46"/>
                <a:gd name="T44" fmla="*/ 2147483647 w 107"/>
                <a:gd name="T45" fmla="*/ 2147483647 h 46"/>
                <a:gd name="T46" fmla="*/ 2147483647 w 107"/>
                <a:gd name="T47" fmla="*/ 2147483647 h 46"/>
                <a:gd name="T48" fmla="*/ 2147483647 w 107"/>
                <a:gd name="T49" fmla="*/ 2147483647 h 46"/>
                <a:gd name="T50" fmla="*/ 2147483647 w 107"/>
                <a:gd name="T51" fmla="*/ 2147483647 h 46"/>
                <a:gd name="T52" fmla="*/ 2147483647 w 107"/>
                <a:gd name="T53" fmla="*/ 2147483647 h 46"/>
                <a:gd name="T54" fmla="*/ 2147483647 w 107"/>
                <a:gd name="T55" fmla="*/ 2147483647 h 46"/>
                <a:gd name="T56" fmla="*/ 2147483647 w 107"/>
                <a:gd name="T57" fmla="*/ 2147483647 h 46"/>
                <a:gd name="T58" fmla="*/ 2147483647 w 107"/>
                <a:gd name="T59" fmla="*/ 0 h 46"/>
                <a:gd name="T60" fmla="*/ 0 w 107"/>
                <a:gd name="T61" fmla="*/ 2147483647 h 46"/>
                <a:gd name="T62" fmla="*/ 2147483647 w 107"/>
                <a:gd name="T63" fmla="*/ 2147483647 h 46"/>
                <a:gd name="T64" fmla="*/ 2147483647 w 107"/>
                <a:gd name="T65" fmla="*/ 2147483647 h 46"/>
                <a:gd name="T66" fmla="*/ 2147483647 w 107"/>
                <a:gd name="T67" fmla="*/ 2147483647 h 46"/>
                <a:gd name="T68" fmla="*/ 2147483647 w 107"/>
                <a:gd name="T69" fmla="*/ 2147483647 h 46"/>
                <a:gd name="T70" fmla="*/ 2147483647 w 107"/>
                <a:gd name="T71" fmla="*/ 2147483647 h 46"/>
                <a:gd name="T72" fmla="*/ 2147483647 w 107"/>
                <a:gd name="T73" fmla="*/ 2147483647 h 4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7"/>
                <a:gd name="T112" fmla="*/ 0 h 46"/>
                <a:gd name="T113" fmla="*/ 107 w 107"/>
                <a:gd name="T114" fmla="*/ 46 h 4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7" h="46">
                  <a:moveTo>
                    <a:pt x="0" y="3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15" y="7"/>
                  </a:lnTo>
                  <a:lnTo>
                    <a:pt x="18" y="8"/>
                  </a:lnTo>
                  <a:lnTo>
                    <a:pt x="20" y="9"/>
                  </a:lnTo>
                  <a:lnTo>
                    <a:pt x="22" y="11"/>
                  </a:lnTo>
                  <a:lnTo>
                    <a:pt x="23" y="13"/>
                  </a:lnTo>
                  <a:lnTo>
                    <a:pt x="33" y="23"/>
                  </a:lnTo>
                  <a:lnTo>
                    <a:pt x="33" y="24"/>
                  </a:lnTo>
                  <a:lnTo>
                    <a:pt x="35" y="25"/>
                  </a:lnTo>
                  <a:lnTo>
                    <a:pt x="38" y="28"/>
                  </a:lnTo>
                  <a:lnTo>
                    <a:pt x="51" y="34"/>
                  </a:lnTo>
                  <a:lnTo>
                    <a:pt x="68" y="39"/>
                  </a:lnTo>
                  <a:lnTo>
                    <a:pt x="73" y="40"/>
                  </a:lnTo>
                  <a:lnTo>
                    <a:pt x="88" y="42"/>
                  </a:lnTo>
                  <a:lnTo>
                    <a:pt x="104" y="46"/>
                  </a:lnTo>
                  <a:lnTo>
                    <a:pt x="105" y="46"/>
                  </a:lnTo>
                  <a:lnTo>
                    <a:pt x="107" y="44"/>
                  </a:lnTo>
                  <a:lnTo>
                    <a:pt x="107" y="43"/>
                  </a:lnTo>
                  <a:lnTo>
                    <a:pt x="107" y="42"/>
                  </a:lnTo>
                  <a:lnTo>
                    <a:pt x="105" y="40"/>
                  </a:lnTo>
                  <a:lnTo>
                    <a:pt x="89" y="36"/>
                  </a:lnTo>
                  <a:lnTo>
                    <a:pt x="73" y="35"/>
                  </a:lnTo>
                  <a:lnTo>
                    <a:pt x="69" y="35"/>
                  </a:lnTo>
                  <a:lnTo>
                    <a:pt x="54" y="29"/>
                  </a:lnTo>
                  <a:lnTo>
                    <a:pt x="41" y="23"/>
                  </a:lnTo>
                  <a:lnTo>
                    <a:pt x="38" y="21"/>
                  </a:lnTo>
                  <a:lnTo>
                    <a:pt x="35" y="19"/>
                  </a:lnTo>
                  <a:lnTo>
                    <a:pt x="37" y="20"/>
                  </a:lnTo>
                  <a:lnTo>
                    <a:pt x="29" y="11"/>
                  </a:lnTo>
                  <a:lnTo>
                    <a:pt x="24" y="7"/>
                  </a:lnTo>
                  <a:lnTo>
                    <a:pt x="23" y="5"/>
                  </a:lnTo>
                  <a:lnTo>
                    <a:pt x="22" y="4"/>
                  </a:lnTo>
                  <a:lnTo>
                    <a:pt x="19" y="3"/>
                  </a:lnTo>
                  <a:lnTo>
                    <a:pt x="15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close/>
                  <a:moveTo>
                    <a:pt x="22" y="4"/>
                  </a:moveTo>
                  <a:lnTo>
                    <a:pt x="22" y="4"/>
                  </a:lnTo>
                  <a:lnTo>
                    <a:pt x="20" y="4"/>
                  </a:lnTo>
                  <a:lnTo>
                    <a:pt x="22" y="4"/>
                  </a:lnTo>
                  <a:close/>
                  <a:moveTo>
                    <a:pt x="68" y="39"/>
                  </a:moveTo>
                  <a:lnTo>
                    <a:pt x="68" y="39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4129398" y="3582909"/>
              <a:ext cx="33518" cy="30856"/>
            </a:xfrm>
            <a:custGeom>
              <a:avLst/>
              <a:gdLst>
                <a:gd name="T0" fmla="*/ 2147483647 w 15"/>
                <a:gd name="T1" fmla="*/ 0 h 14"/>
                <a:gd name="T2" fmla="*/ 2147483647 w 15"/>
                <a:gd name="T3" fmla="*/ 0 h 14"/>
                <a:gd name="T4" fmla="*/ 0 w 15"/>
                <a:gd name="T5" fmla="*/ 2147483647 h 14"/>
                <a:gd name="T6" fmla="*/ 0 w 15"/>
                <a:gd name="T7" fmla="*/ 2147483647 h 14"/>
                <a:gd name="T8" fmla="*/ 0 w 15"/>
                <a:gd name="T9" fmla="*/ 2147483647 h 14"/>
                <a:gd name="T10" fmla="*/ 2147483647 w 15"/>
                <a:gd name="T11" fmla="*/ 2147483647 h 14"/>
                <a:gd name="T12" fmla="*/ 2147483647 w 15"/>
                <a:gd name="T13" fmla="*/ 2147483647 h 14"/>
                <a:gd name="T14" fmla="*/ 2147483647 w 15"/>
                <a:gd name="T15" fmla="*/ 2147483647 h 14"/>
                <a:gd name="T16" fmla="*/ 2147483647 w 15"/>
                <a:gd name="T17" fmla="*/ 2147483647 h 14"/>
                <a:gd name="T18" fmla="*/ 2147483647 w 15"/>
                <a:gd name="T19" fmla="*/ 2147483647 h 14"/>
                <a:gd name="T20" fmla="*/ 2147483647 w 15"/>
                <a:gd name="T21" fmla="*/ 2147483647 h 14"/>
                <a:gd name="T22" fmla="*/ 2147483647 w 15"/>
                <a:gd name="T23" fmla="*/ 2147483647 h 14"/>
                <a:gd name="T24" fmla="*/ 2147483647 w 15"/>
                <a:gd name="T25" fmla="*/ 2147483647 h 14"/>
                <a:gd name="T26" fmla="*/ 2147483647 w 15"/>
                <a:gd name="T27" fmla="*/ 2147483647 h 14"/>
                <a:gd name="T28" fmla="*/ 2147483647 w 15"/>
                <a:gd name="T29" fmla="*/ 2147483647 h 14"/>
                <a:gd name="T30" fmla="*/ 2147483647 w 15"/>
                <a:gd name="T31" fmla="*/ 2147483647 h 14"/>
                <a:gd name="T32" fmla="*/ 2147483647 w 15"/>
                <a:gd name="T33" fmla="*/ 2147483647 h 14"/>
                <a:gd name="T34" fmla="*/ 2147483647 w 15"/>
                <a:gd name="T35" fmla="*/ 2147483647 h 14"/>
                <a:gd name="T36" fmla="*/ 2147483647 w 15"/>
                <a:gd name="T37" fmla="*/ 2147483647 h 14"/>
                <a:gd name="T38" fmla="*/ 2147483647 w 15"/>
                <a:gd name="T39" fmla="*/ 2147483647 h 14"/>
                <a:gd name="T40" fmla="*/ 2147483647 w 15"/>
                <a:gd name="T41" fmla="*/ 2147483647 h 14"/>
                <a:gd name="T42" fmla="*/ 2147483647 w 15"/>
                <a:gd name="T43" fmla="*/ 2147483647 h 14"/>
                <a:gd name="T44" fmla="*/ 2147483647 w 15"/>
                <a:gd name="T45" fmla="*/ 2147483647 h 14"/>
                <a:gd name="T46" fmla="*/ 2147483647 w 15"/>
                <a:gd name="T47" fmla="*/ 2147483647 h 14"/>
                <a:gd name="T48" fmla="*/ 2147483647 w 15"/>
                <a:gd name="T49" fmla="*/ 2147483647 h 14"/>
                <a:gd name="T50" fmla="*/ 2147483647 w 15"/>
                <a:gd name="T51" fmla="*/ 2147483647 h 14"/>
                <a:gd name="T52" fmla="*/ 2147483647 w 15"/>
                <a:gd name="T53" fmla="*/ 2147483647 h 14"/>
                <a:gd name="T54" fmla="*/ 2147483647 w 15"/>
                <a:gd name="T55" fmla="*/ 2147483647 h 14"/>
                <a:gd name="T56" fmla="*/ 2147483647 w 15"/>
                <a:gd name="T57" fmla="*/ 2147483647 h 14"/>
                <a:gd name="T58" fmla="*/ 2147483647 w 15"/>
                <a:gd name="T59" fmla="*/ 2147483647 h 14"/>
                <a:gd name="T60" fmla="*/ 2147483647 w 15"/>
                <a:gd name="T61" fmla="*/ 2147483647 h 14"/>
                <a:gd name="T62" fmla="*/ 2147483647 w 15"/>
                <a:gd name="T63" fmla="*/ 0 h 14"/>
                <a:gd name="T64" fmla="*/ 2147483647 w 15"/>
                <a:gd name="T65" fmla="*/ 0 h 14"/>
                <a:gd name="T66" fmla="*/ 2147483647 w 15"/>
                <a:gd name="T67" fmla="*/ 0 h 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5"/>
                <a:gd name="T103" fmla="*/ 0 h 14"/>
                <a:gd name="T104" fmla="*/ 15 w 15"/>
                <a:gd name="T105" fmla="*/ 14 h 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5" h="14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5"/>
                  </a:lnTo>
                  <a:lnTo>
                    <a:pt x="3" y="5"/>
                  </a:lnTo>
                  <a:lnTo>
                    <a:pt x="6" y="5"/>
                  </a:lnTo>
                  <a:lnTo>
                    <a:pt x="6" y="8"/>
                  </a:lnTo>
                  <a:lnTo>
                    <a:pt x="6" y="9"/>
                  </a:lnTo>
                  <a:lnTo>
                    <a:pt x="7" y="9"/>
                  </a:lnTo>
                  <a:lnTo>
                    <a:pt x="8" y="12"/>
                  </a:lnTo>
                  <a:lnTo>
                    <a:pt x="10" y="13"/>
                  </a:lnTo>
                  <a:lnTo>
                    <a:pt x="11" y="14"/>
                  </a:lnTo>
                  <a:lnTo>
                    <a:pt x="14" y="14"/>
                  </a:lnTo>
                  <a:lnTo>
                    <a:pt x="15" y="12"/>
                  </a:lnTo>
                  <a:lnTo>
                    <a:pt x="14" y="10"/>
                  </a:lnTo>
                  <a:lnTo>
                    <a:pt x="12" y="8"/>
                  </a:lnTo>
                  <a:lnTo>
                    <a:pt x="11" y="6"/>
                  </a:lnTo>
                  <a:lnTo>
                    <a:pt x="10" y="2"/>
                  </a:lnTo>
                  <a:lnTo>
                    <a:pt x="8" y="1"/>
                  </a:lnTo>
                  <a:lnTo>
                    <a:pt x="6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0" name="Freeform 109"/>
            <p:cNvSpPr>
              <a:spLocks noEditPoints="1"/>
            </p:cNvSpPr>
            <p:nvPr/>
          </p:nvSpPr>
          <p:spPr bwMode="auto">
            <a:xfrm>
              <a:off x="813048" y="2864640"/>
              <a:ext cx="774866" cy="994262"/>
            </a:xfrm>
            <a:custGeom>
              <a:avLst/>
              <a:gdLst>
                <a:gd name="T0" fmla="*/ 2147483647 w 358"/>
                <a:gd name="T1" fmla="*/ 2147483647 h 455"/>
                <a:gd name="T2" fmla="*/ 2147483647 w 358"/>
                <a:gd name="T3" fmla="*/ 2147483647 h 455"/>
                <a:gd name="T4" fmla="*/ 2147483647 w 358"/>
                <a:gd name="T5" fmla="*/ 2147483647 h 455"/>
                <a:gd name="T6" fmla="*/ 2147483647 w 358"/>
                <a:gd name="T7" fmla="*/ 2147483647 h 455"/>
                <a:gd name="T8" fmla="*/ 2147483647 w 358"/>
                <a:gd name="T9" fmla="*/ 2147483647 h 455"/>
                <a:gd name="T10" fmla="*/ 2147483647 w 358"/>
                <a:gd name="T11" fmla="*/ 2147483647 h 455"/>
                <a:gd name="T12" fmla="*/ 2147483647 w 358"/>
                <a:gd name="T13" fmla="*/ 2147483647 h 455"/>
                <a:gd name="T14" fmla="*/ 2147483647 w 358"/>
                <a:gd name="T15" fmla="*/ 2147483647 h 455"/>
                <a:gd name="T16" fmla="*/ 2147483647 w 358"/>
                <a:gd name="T17" fmla="*/ 2147483647 h 455"/>
                <a:gd name="T18" fmla="*/ 2147483647 w 358"/>
                <a:gd name="T19" fmla="*/ 2147483647 h 455"/>
                <a:gd name="T20" fmla="*/ 2147483647 w 358"/>
                <a:gd name="T21" fmla="*/ 2147483647 h 455"/>
                <a:gd name="T22" fmla="*/ 2147483647 w 358"/>
                <a:gd name="T23" fmla="*/ 2147483647 h 455"/>
                <a:gd name="T24" fmla="*/ 2147483647 w 358"/>
                <a:gd name="T25" fmla="*/ 2147483647 h 455"/>
                <a:gd name="T26" fmla="*/ 2147483647 w 358"/>
                <a:gd name="T27" fmla="*/ 2147483647 h 455"/>
                <a:gd name="T28" fmla="*/ 2147483647 w 358"/>
                <a:gd name="T29" fmla="*/ 2147483647 h 455"/>
                <a:gd name="T30" fmla="*/ 2147483647 w 358"/>
                <a:gd name="T31" fmla="*/ 2147483647 h 455"/>
                <a:gd name="T32" fmla="*/ 2147483647 w 358"/>
                <a:gd name="T33" fmla="*/ 2147483647 h 455"/>
                <a:gd name="T34" fmla="*/ 0 w 358"/>
                <a:gd name="T35" fmla="*/ 2147483647 h 455"/>
                <a:gd name="T36" fmla="*/ 2147483647 w 358"/>
                <a:gd name="T37" fmla="*/ 2147483647 h 455"/>
                <a:gd name="T38" fmla="*/ 2147483647 w 358"/>
                <a:gd name="T39" fmla="*/ 2147483647 h 455"/>
                <a:gd name="T40" fmla="*/ 2147483647 w 358"/>
                <a:gd name="T41" fmla="*/ 2147483647 h 455"/>
                <a:gd name="T42" fmla="*/ 2147483647 w 358"/>
                <a:gd name="T43" fmla="*/ 2147483647 h 455"/>
                <a:gd name="T44" fmla="*/ 2147483647 w 358"/>
                <a:gd name="T45" fmla="*/ 2147483647 h 455"/>
                <a:gd name="T46" fmla="*/ 2147483647 w 358"/>
                <a:gd name="T47" fmla="*/ 2147483647 h 455"/>
                <a:gd name="T48" fmla="*/ 2147483647 w 358"/>
                <a:gd name="T49" fmla="*/ 2147483647 h 455"/>
                <a:gd name="T50" fmla="*/ 2147483647 w 358"/>
                <a:gd name="T51" fmla="*/ 2147483647 h 455"/>
                <a:gd name="T52" fmla="*/ 2147483647 w 358"/>
                <a:gd name="T53" fmla="*/ 2147483647 h 455"/>
                <a:gd name="T54" fmla="*/ 2147483647 w 358"/>
                <a:gd name="T55" fmla="*/ 2147483647 h 455"/>
                <a:gd name="T56" fmla="*/ 2147483647 w 358"/>
                <a:gd name="T57" fmla="*/ 2147483647 h 455"/>
                <a:gd name="T58" fmla="*/ 2147483647 w 358"/>
                <a:gd name="T59" fmla="*/ 2147483647 h 455"/>
                <a:gd name="T60" fmla="*/ 2147483647 w 358"/>
                <a:gd name="T61" fmla="*/ 2147483647 h 455"/>
                <a:gd name="T62" fmla="*/ 2147483647 w 358"/>
                <a:gd name="T63" fmla="*/ 2147483647 h 455"/>
                <a:gd name="T64" fmla="*/ 2147483647 w 358"/>
                <a:gd name="T65" fmla="*/ 2147483647 h 455"/>
                <a:gd name="T66" fmla="*/ 2147483647 w 358"/>
                <a:gd name="T67" fmla="*/ 2147483647 h 455"/>
                <a:gd name="T68" fmla="*/ 2147483647 w 358"/>
                <a:gd name="T69" fmla="*/ 2147483647 h 455"/>
                <a:gd name="T70" fmla="*/ 2147483647 w 358"/>
                <a:gd name="T71" fmla="*/ 2147483647 h 455"/>
                <a:gd name="T72" fmla="*/ 2147483647 w 358"/>
                <a:gd name="T73" fmla="*/ 2147483647 h 455"/>
                <a:gd name="T74" fmla="*/ 2147483647 w 358"/>
                <a:gd name="T75" fmla="*/ 2147483647 h 455"/>
                <a:gd name="T76" fmla="*/ 2147483647 w 358"/>
                <a:gd name="T77" fmla="*/ 2147483647 h 455"/>
                <a:gd name="T78" fmla="*/ 2147483647 w 358"/>
                <a:gd name="T79" fmla="*/ 2147483647 h 455"/>
                <a:gd name="T80" fmla="*/ 2147483647 w 358"/>
                <a:gd name="T81" fmla="*/ 2147483647 h 455"/>
                <a:gd name="T82" fmla="*/ 2147483647 w 358"/>
                <a:gd name="T83" fmla="*/ 2147483647 h 455"/>
                <a:gd name="T84" fmla="*/ 2147483647 w 358"/>
                <a:gd name="T85" fmla="*/ 2147483647 h 455"/>
                <a:gd name="T86" fmla="*/ 2147483647 w 358"/>
                <a:gd name="T87" fmla="*/ 2147483647 h 455"/>
                <a:gd name="T88" fmla="*/ 2147483647 w 358"/>
                <a:gd name="T89" fmla="*/ 2147483647 h 455"/>
                <a:gd name="T90" fmla="*/ 2147483647 w 358"/>
                <a:gd name="T91" fmla="*/ 2147483647 h 455"/>
                <a:gd name="T92" fmla="*/ 2147483647 w 358"/>
                <a:gd name="T93" fmla="*/ 2147483647 h 455"/>
                <a:gd name="T94" fmla="*/ 2147483647 w 358"/>
                <a:gd name="T95" fmla="*/ 2147483647 h 455"/>
                <a:gd name="T96" fmla="*/ 2147483647 w 358"/>
                <a:gd name="T97" fmla="*/ 2147483647 h 455"/>
                <a:gd name="T98" fmla="*/ 2147483647 w 358"/>
                <a:gd name="T99" fmla="*/ 2147483647 h 455"/>
                <a:gd name="T100" fmla="*/ 2147483647 w 358"/>
                <a:gd name="T101" fmla="*/ 2147483647 h 455"/>
                <a:gd name="T102" fmla="*/ 2147483647 w 358"/>
                <a:gd name="T103" fmla="*/ 2147483647 h 455"/>
                <a:gd name="T104" fmla="*/ 2147483647 w 358"/>
                <a:gd name="T105" fmla="*/ 2147483647 h 455"/>
                <a:gd name="T106" fmla="*/ 2147483647 w 358"/>
                <a:gd name="T107" fmla="*/ 2147483647 h 455"/>
                <a:gd name="T108" fmla="*/ 2147483647 w 358"/>
                <a:gd name="T109" fmla="*/ 2147483647 h 455"/>
                <a:gd name="T110" fmla="*/ 2147483647 w 358"/>
                <a:gd name="T111" fmla="*/ 2147483647 h 455"/>
                <a:gd name="T112" fmla="*/ 2147483647 w 358"/>
                <a:gd name="T113" fmla="*/ 2147483647 h 455"/>
                <a:gd name="T114" fmla="*/ 2147483647 w 358"/>
                <a:gd name="T115" fmla="*/ 2147483647 h 455"/>
                <a:gd name="T116" fmla="*/ 2147483647 w 358"/>
                <a:gd name="T117" fmla="*/ 2147483647 h 45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8"/>
                <a:gd name="T178" fmla="*/ 0 h 455"/>
                <a:gd name="T179" fmla="*/ 358 w 358"/>
                <a:gd name="T180" fmla="*/ 455 h 45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8" h="455">
                  <a:moveTo>
                    <a:pt x="341" y="7"/>
                  </a:moveTo>
                  <a:lnTo>
                    <a:pt x="341" y="7"/>
                  </a:lnTo>
                  <a:lnTo>
                    <a:pt x="336" y="8"/>
                  </a:lnTo>
                  <a:lnTo>
                    <a:pt x="335" y="11"/>
                  </a:lnTo>
                  <a:lnTo>
                    <a:pt x="334" y="14"/>
                  </a:lnTo>
                  <a:lnTo>
                    <a:pt x="334" y="16"/>
                  </a:lnTo>
                  <a:lnTo>
                    <a:pt x="334" y="22"/>
                  </a:lnTo>
                  <a:lnTo>
                    <a:pt x="335" y="23"/>
                  </a:lnTo>
                  <a:lnTo>
                    <a:pt x="334" y="26"/>
                  </a:lnTo>
                  <a:lnTo>
                    <a:pt x="332" y="26"/>
                  </a:lnTo>
                  <a:lnTo>
                    <a:pt x="328" y="26"/>
                  </a:lnTo>
                  <a:lnTo>
                    <a:pt x="320" y="24"/>
                  </a:lnTo>
                  <a:lnTo>
                    <a:pt x="312" y="24"/>
                  </a:lnTo>
                  <a:lnTo>
                    <a:pt x="307" y="26"/>
                  </a:lnTo>
                  <a:lnTo>
                    <a:pt x="301" y="30"/>
                  </a:lnTo>
                  <a:lnTo>
                    <a:pt x="297" y="35"/>
                  </a:lnTo>
                  <a:lnTo>
                    <a:pt x="296" y="36"/>
                  </a:lnTo>
                  <a:lnTo>
                    <a:pt x="296" y="38"/>
                  </a:lnTo>
                  <a:lnTo>
                    <a:pt x="295" y="39"/>
                  </a:lnTo>
                  <a:lnTo>
                    <a:pt x="291" y="40"/>
                  </a:lnTo>
                  <a:lnTo>
                    <a:pt x="287" y="43"/>
                  </a:lnTo>
                  <a:lnTo>
                    <a:pt x="285" y="47"/>
                  </a:lnTo>
                  <a:lnTo>
                    <a:pt x="284" y="51"/>
                  </a:lnTo>
                  <a:lnTo>
                    <a:pt x="284" y="53"/>
                  </a:lnTo>
                  <a:lnTo>
                    <a:pt x="283" y="54"/>
                  </a:lnTo>
                  <a:lnTo>
                    <a:pt x="281" y="54"/>
                  </a:lnTo>
                  <a:lnTo>
                    <a:pt x="279" y="58"/>
                  </a:lnTo>
                  <a:lnTo>
                    <a:pt x="277" y="63"/>
                  </a:lnTo>
                  <a:lnTo>
                    <a:pt x="276" y="69"/>
                  </a:lnTo>
                  <a:lnTo>
                    <a:pt x="275" y="75"/>
                  </a:lnTo>
                  <a:lnTo>
                    <a:pt x="276" y="82"/>
                  </a:lnTo>
                  <a:lnTo>
                    <a:pt x="276" y="88"/>
                  </a:lnTo>
                  <a:lnTo>
                    <a:pt x="273" y="92"/>
                  </a:lnTo>
                  <a:lnTo>
                    <a:pt x="272" y="92"/>
                  </a:lnTo>
                  <a:lnTo>
                    <a:pt x="270" y="93"/>
                  </a:lnTo>
                  <a:lnTo>
                    <a:pt x="266" y="93"/>
                  </a:lnTo>
                  <a:lnTo>
                    <a:pt x="258" y="94"/>
                  </a:lnTo>
                  <a:lnTo>
                    <a:pt x="254" y="96"/>
                  </a:lnTo>
                  <a:lnTo>
                    <a:pt x="253" y="96"/>
                  </a:lnTo>
                  <a:lnTo>
                    <a:pt x="245" y="101"/>
                  </a:lnTo>
                  <a:lnTo>
                    <a:pt x="241" y="104"/>
                  </a:lnTo>
                  <a:lnTo>
                    <a:pt x="240" y="108"/>
                  </a:lnTo>
                  <a:lnTo>
                    <a:pt x="238" y="109"/>
                  </a:lnTo>
                  <a:lnTo>
                    <a:pt x="238" y="113"/>
                  </a:lnTo>
                  <a:lnTo>
                    <a:pt x="238" y="112"/>
                  </a:lnTo>
                  <a:lnTo>
                    <a:pt x="237" y="116"/>
                  </a:lnTo>
                  <a:lnTo>
                    <a:pt x="235" y="117"/>
                  </a:lnTo>
                  <a:lnTo>
                    <a:pt x="234" y="117"/>
                  </a:lnTo>
                  <a:lnTo>
                    <a:pt x="230" y="123"/>
                  </a:lnTo>
                  <a:lnTo>
                    <a:pt x="223" y="124"/>
                  </a:lnTo>
                  <a:lnTo>
                    <a:pt x="219" y="127"/>
                  </a:lnTo>
                  <a:lnTo>
                    <a:pt x="218" y="128"/>
                  </a:lnTo>
                  <a:lnTo>
                    <a:pt x="211" y="132"/>
                  </a:lnTo>
                  <a:lnTo>
                    <a:pt x="209" y="133"/>
                  </a:lnTo>
                  <a:lnTo>
                    <a:pt x="207" y="135"/>
                  </a:lnTo>
                  <a:lnTo>
                    <a:pt x="200" y="147"/>
                  </a:lnTo>
                  <a:lnTo>
                    <a:pt x="198" y="156"/>
                  </a:lnTo>
                  <a:lnTo>
                    <a:pt x="196" y="162"/>
                  </a:lnTo>
                  <a:lnTo>
                    <a:pt x="194" y="166"/>
                  </a:lnTo>
                  <a:lnTo>
                    <a:pt x="192" y="167"/>
                  </a:lnTo>
                  <a:lnTo>
                    <a:pt x="191" y="170"/>
                  </a:lnTo>
                  <a:lnTo>
                    <a:pt x="188" y="172"/>
                  </a:lnTo>
                  <a:lnTo>
                    <a:pt x="184" y="172"/>
                  </a:lnTo>
                  <a:lnTo>
                    <a:pt x="183" y="172"/>
                  </a:lnTo>
                  <a:lnTo>
                    <a:pt x="165" y="174"/>
                  </a:lnTo>
                  <a:lnTo>
                    <a:pt x="156" y="175"/>
                  </a:lnTo>
                  <a:lnTo>
                    <a:pt x="155" y="175"/>
                  </a:lnTo>
                  <a:lnTo>
                    <a:pt x="153" y="176"/>
                  </a:lnTo>
                  <a:lnTo>
                    <a:pt x="151" y="179"/>
                  </a:lnTo>
                  <a:lnTo>
                    <a:pt x="152" y="178"/>
                  </a:lnTo>
                  <a:lnTo>
                    <a:pt x="149" y="181"/>
                  </a:lnTo>
                  <a:lnTo>
                    <a:pt x="147" y="186"/>
                  </a:lnTo>
                  <a:lnTo>
                    <a:pt x="147" y="185"/>
                  </a:lnTo>
                  <a:lnTo>
                    <a:pt x="147" y="186"/>
                  </a:lnTo>
                  <a:lnTo>
                    <a:pt x="144" y="186"/>
                  </a:lnTo>
                  <a:lnTo>
                    <a:pt x="129" y="189"/>
                  </a:lnTo>
                  <a:lnTo>
                    <a:pt x="112" y="187"/>
                  </a:lnTo>
                  <a:lnTo>
                    <a:pt x="110" y="187"/>
                  </a:lnTo>
                  <a:lnTo>
                    <a:pt x="110" y="186"/>
                  </a:lnTo>
                  <a:lnTo>
                    <a:pt x="109" y="183"/>
                  </a:lnTo>
                  <a:lnTo>
                    <a:pt x="108" y="181"/>
                  </a:lnTo>
                  <a:lnTo>
                    <a:pt x="108" y="179"/>
                  </a:lnTo>
                  <a:lnTo>
                    <a:pt x="106" y="178"/>
                  </a:lnTo>
                  <a:lnTo>
                    <a:pt x="106" y="179"/>
                  </a:lnTo>
                  <a:lnTo>
                    <a:pt x="105" y="175"/>
                  </a:lnTo>
                  <a:lnTo>
                    <a:pt x="101" y="170"/>
                  </a:lnTo>
                  <a:lnTo>
                    <a:pt x="99" y="166"/>
                  </a:lnTo>
                  <a:lnTo>
                    <a:pt x="99" y="163"/>
                  </a:lnTo>
                  <a:lnTo>
                    <a:pt x="97" y="158"/>
                  </a:lnTo>
                  <a:lnTo>
                    <a:pt x="93" y="156"/>
                  </a:lnTo>
                  <a:lnTo>
                    <a:pt x="91" y="156"/>
                  </a:lnTo>
                  <a:lnTo>
                    <a:pt x="83" y="159"/>
                  </a:lnTo>
                  <a:lnTo>
                    <a:pt x="75" y="163"/>
                  </a:lnTo>
                  <a:lnTo>
                    <a:pt x="62" y="171"/>
                  </a:lnTo>
                  <a:lnTo>
                    <a:pt x="60" y="171"/>
                  </a:lnTo>
                  <a:lnTo>
                    <a:pt x="58" y="174"/>
                  </a:lnTo>
                  <a:lnTo>
                    <a:pt x="54" y="178"/>
                  </a:lnTo>
                  <a:lnTo>
                    <a:pt x="51" y="182"/>
                  </a:lnTo>
                  <a:lnTo>
                    <a:pt x="48" y="186"/>
                  </a:lnTo>
                  <a:lnTo>
                    <a:pt x="48" y="191"/>
                  </a:lnTo>
                  <a:lnTo>
                    <a:pt x="47" y="193"/>
                  </a:lnTo>
                  <a:lnTo>
                    <a:pt x="40" y="201"/>
                  </a:lnTo>
                  <a:lnTo>
                    <a:pt x="33" y="206"/>
                  </a:lnTo>
                  <a:lnTo>
                    <a:pt x="33" y="207"/>
                  </a:lnTo>
                  <a:lnTo>
                    <a:pt x="31" y="209"/>
                  </a:lnTo>
                  <a:lnTo>
                    <a:pt x="29" y="210"/>
                  </a:lnTo>
                  <a:lnTo>
                    <a:pt x="28" y="213"/>
                  </a:lnTo>
                  <a:lnTo>
                    <a:pt x="29" y="211"/>
                  </a:lnTo>
                  <a:lnTo>
                    <a:pt x="27" y="214"/>
                  </a:lnTo>
                  <a:lnTo>
                    <a:pt x="25" y="218"/>
                  </a:lnTo>
                  <a:lnTo>
                    <a:pt x="25" y="224"/>
                  </a:lnTo>
                  <a:lnTo>
                    <a:pt x="25" y="226"/>
                  </a:lnTo>
                  <a:lnTo>
                    <a:pt x="24" y="229"/>
                  </a:lnTo>
                  <a:lnTo>
                    <a:pt x="23" y="230"/>
                  </a:lnTo>
                  <a:lnTo>
                    <a:pt x="20" y="232"/>
                  </a:lnTo>
                  <a:lnTo>
                    <a:pt x="21" y="232"/>
                  </a:lnTo>
                  <a:lnTo>
                    <a:pt x="17" y="233"/>
                  </a:lnTo>
                  <a:lnTo>
                    <a:pt x="15" y="234"/>
                  </a:lnTo>
                  <a:lnTo>
                    <a:pt x="12" y="236"/>
                  </a:lnTo>
                  <a:lnTo>
                    <a:pt x="9" y="238"/>
                  </a:lnTo>
                  <a:lnTo>
                    <a:pt x="8" y="241"/>
                  </a:lnTo>
                  <a:lnTo>
                    <a:pt x="4" y="247"/>
                  </a:lnTo>
                  <a:lnTo>
                    <a:pt x="3" y="248"/>
                  </a:lnTo>
                  <a:lnTo>
                    <a:pt x="1" y="251"/>
                  </a:lnTo>
                  <a:lnTo>
                    <a:pt x="0" y="255"/>
                  </a:lnTo>
                  <a:lnTo>
                    <a:pt x="0" y="260"/>
                  </a:lnTo>
                  <a:lnTo>
                    <a:pt x="0" y="267"/>
                  </a:lnTo>
                  <a:lnTo>
                    <a:pt x="1" y="275"/>
                  </a:lnTo>
                  <a:lnTo>
                    <a:pt x="1" y="273"/>
                  </a:lnTo>
                  <a:lnTo>
                    <a:pt x="3" y="277"/>
                  </a:lnTo>
                  <a:lnTo>
                    <a:pt x="5" y="279"/>
                  </a:lnTo>
                  <a:lnTo>
                    <a:pt x="4" y="279"/>
                  </a:lnTo>
                  <a:lnTo>
                    <a:pt x="7" y="282"/>
                  </a:lnTo>
                  <a:lnTo>
                    <a:pt x="7" y="284"/>
                  </a:lnTo>
                  <a:lnTo>
                    <a:pt x="8" y="288"/>
                  </a:lnTo>
                  <a:lnTo>
                    <a:pt x="9" y="291"/>
                  </a:lnTo>
                  <a:lnTo>
                    <a:pt x="11" y="292"/>
                  </a:lnTo>
                  <a:lnTo>
                    <a:pt x="16" y="295"/>
                  </a:lnTo>
                  <a:lnTo>
                    <a:pt x="23" y="298"/>
                  </a:lnTo>
                  <a:lnTo>
                    <a:pt x="31" y="298"/>
                  </a:lnTo>
                  <a:lnTo>
                    <a:pt x="32" y="298"/>
                  </a:lnTo>
                  <a:lnTo>
                    <a:pt x="38" y="298"/>
                  </a:lnTo>
                  <a:lnTo>
                    <a:pt x="40" y="298"/>
                  </a:lnTo>
                  <a:lnTo>
                    <a:pt x="40" y="299"/>
                  </a:lnTo>
                  <a:lnTo>
                    <a:pt x="40" y="303"/>
                  </a:lnTo>
                  <a:lnTo>
                    <a:pt x="40" y="307"/>
                  </a:lnTo>
                  <a:lnTo>
                    <a:pt x="40" y="322"/>
                  </a:lnTo>
                  <a:lnTo>
                    <a:pt x="39" y="335"/>
                  </a:lnTo>
                  <a:lnTo>
                    <a:pt x="36" y="338"/>
                  </a:lnTo>
                  <a:lnTo>
                    <a:pt x="33" y="341"/>
                  </a:lnTo>
                  <a:lnTo>
                    <a:pt x="32" y="346"/>
                  </a:lnTo>
                  <a:lnTo>
                    <a:pt x="32" y="353"/>
                  </a:lnTo>
                  <a:lnTo>
                    <a:pt x="33" y="357"/>
                  </a:lnTo>
                  <a:lnTo>
                    <a:pt x="36" y="361"/>
                  </a:lnTo>
                  <a:lnTo>
                    <a:pt x="39" y="368"/>
                  </a:lnTo>
                  <a:lnTo>
                    <a:pt x="40" y="370"/>
                  </a:lnTo>
                  <a:lnTo>
                    <a:pt x="43" y="372"/>
                  </a:lnTo>
                  <a:lnTo>
                    <a:pt x="47" y="373"/>
                  </a:lnTo>
                  <a:lnTo>
                    <a:pt x="51" y="373"/>
                  </a:lnTo>
                  <a:lnTo>
                    <a:pt x="56" y="373"/>
                  </a:lnTo>
                  <a:lnTo>
                    <a:pt x="62" y="373"/>
                  </a:lnTo>
                  <a:lnTo>
                    <a:pt x="62" y="381"/>
                  </a:lnTo>
                  <a:lnTo>
                    <a:pt x="62" y="389"/>
                  </a:lnTo>
                  <a:lnTo>
                    <a:pt x="63" y="393"/>
                  </a:lnTo>
                  <a:lnTo>
                    <a:pt x="66" y="397"/>
                  </a:lnTo>
                  <a:lnTo>
                    <a:pt x="67" y="397"/>
                  </a:lnTo>
                  <a:lnTo>
                    <a:pt x="67" y="399"/>
                  </a:lnTo>
                  <a:lnTo>
                    <a:pt x="70" y="399"/>
                  </a:lnTo>
                  <a:lnTo>
                    <a:pt x="81" y="407"/>
                  </a:lnTo>
                  <a:lnTo>
                    <a:pt x="82" y="409"/>
                  </a:lnTo>
                  <a:lnTo>
                    <a:pt x="82" y="415"/>
                  </a:lnTo>
                  <a:lnTo>
                    <a:pt x="83" y="423"/>
                  </a:lnTo>
                  <a:lnTo>
                    <a:pt x="83" y="424"/>
                  </a:lnTo>
                  <a:lnTo>
                    <a:pt x="85" y="431"/>
                  </a:lnTo>
                  <a:lnTo>
                    <a:pt x="87" y="439"/>
                  </a:lnTo>
                  <a:lnTo>
                    <a:pt x="90" y="443"/>
                  </a:lnTo>
                  <a:lnTo>
                    <a:pt x="91" y="447"/>
                  </a:lnTo>
                  <a:lnTo>
                    <a:pt x="94" y="450"/>
                  </a:lnTo>
                  <a:lnTo>
                    <a:pt x="98" y="453"/>
                  </a:lnTo>
                  <a:lnTo>
                    <a:pt x="104" y="455"/>
                  </a:lnTo>
                  <a:lnTo>
                    <a:pt x="106" y="455"/>
                  </a:lnTo>
                  <a:lnTo>
                    <a:pt x="108" y="454"/>
                  </a:lnTo>
                  <a:lnTo>
                    <a:pt x="108" y="453"/>
                  </a:lnTo>
                  <a:lnTo>
                    <a:pt x="106" y="451"/>
                  </a:lnTo>
                  <a:lnTo>
                    <a:pt x="98" y="446"/>
                  </a:lnTo>
                  <a:lnTo>
                    <a:pt x="97" y="444"/>
                  </a:lnTo>
                  <a:lnTo>
                    <a:pt x="95" y="442"/>
                  </a:lnTo>
                  <a:lnTo>
                    <a:pt x="94" y="440"/>
                  </a:lnTo>
                  <a:lnTo>
                    <a:pt x="93" y="436"/>
                  </a:lnTo>
                  <a:lnTo>
                    <a:pt x="90" y="430"/>
                  </a:lnTo>
                  <a:lnTo>
                    <a:pt x="89" y="423"/>
                  </a:lnTo>
                  <a:lnTo>
                    <a:pt x="89" y="422"/>
                  </a:lnTo>
                  <a:lnTo>
                    <a:pt x="87" y="415"/>
                  </a:lnTo>
                  <a:lnTo>
                    <a:pt x="87" y="413"/>
                  </a:lnTo>
                  <a:lnTo>
                    <a:pt x="87" y="409"/>
                  </a:lnTo>
                  <a:lnTo>
                    <a:pt x="86" y="405"/>
                  </a:lnTo>
                  <a:lnTo>
                    <a:pt x="83" y="401"/>
                  </a:lnTo>
                  <a:lnTo>
                    <a:pt x="73" y="395"/>
                  </a:lnTo>
                  <a:lnTo>
                    <a:pt x="71" y="393"/>
                  </a:lnTo>
                  <a:lnTo>
                    <a:pt x="70" y="393"/>
                  </a:lnTo>
                  <a:lnTo>
                    <a:pt x="67" y="388"/>
                  </a:lnTo>
                  <a:lnTo>
                    <a:pt x="67" y="380"/>
                  </a:lnTo>
                  <a:lnTo>
                    <a:pt x="67" y="373"/>
                  </a:lnTo>
                  <a:lnTo>
                    <a:pt x="66" y="369"/>
                  </a:lnTo>
                  <a:lnTo>
                    <a:pt x="63" y="368"/>
                  </a:lnTo>
                  <a:lnTo>
                    <a:pt x="56" y="368"/>
                  </a:lnTo>
                  <a:lnTo>
                    <a:pt x="50" y="368"/>
                  </a:lnTo>
                  <a:lnTo>
                    <a:pt x="46" y="368"/>
                  </a:lnTo>
                  <a:lnTo>
                    <a:pt x="44" y="365"/>
                  </a:lnTo>
                  <a:lnTo>
                    <a:pt x="42" y="360"/>
                  </a:lnTo>
                  <a:lnTo>
                    <a:pt x="39" y="354"/>
                  </a:lnTo>
                  <a:lnTo>
                    <a:pt x="38" y="352"/>
                  </a:lnTo>
                  <a:lnTo>
                    <a:pt x="38" y="347"/>
                  </a:lnTo>
                  <a:lnTo>
                    <a:pt x="38" y="345"/>
                  </a:lnTo>
                  <a:lnTo>
                    <a:pt x="39" y="343"/>
                  </a:lnTo>
                  <a:lnTo>
                    <a:pt x="42" y="341"/>
                  </a:lnTo>
                  <a:lnTo>
                    <a:pt x="44" y="338"/>
                  </a:lnTo>
                  <a:lnTo>
                    <a:pt x="44" y="337"/>
                  </a:lnTo>
                  <a:lnTo>
                    <a:pt x="46" y="322"/>
                  </a:lnTo>
                  <a:lnTo>
                    <a:pt x="46" y="307"/>
                  </a:lnTo>
                  <a:lnTo>
                    <a:pt x="46" y="304"/>
                  </a:lnTo>
                  <a:lnTo>
                    <a:pt x="46" y="300"/>
                  </a:lnTo>
                  <a:lnTo>
                    <a:pt x="46" y="298"/>
                  </a:lnTo>
                  <a:lnTo>
                    <a:pt x="44" y="295"/>
                  </a:lnTo>
                  <a:lnTo>
                    <a:pt x="42" y="294"/>
                  </a:lnTo>
                  <a:lnTo>
                    <a:pt x="39" y="292"/>
                  </a:lnTo>
                  <a:lnTo>
                    <a:pt x="32" y="292"/>
                  </a:lnTo>
                  <a:lnTo>
                    <a:pt x="29" y="292"/>
                  </a:lnTo>
                  <a:lnTo>
                    <a:pt x="24" y="292"/>
                  </a:lnTo>
                  <a:lnTo>
                    <a:pt x="19" y="291"/>
                  </a:lnTo>
                  <a:lnTo>
                    <a:pt x="20" y="291"/>
                  </a:lnTo>
                  <a:lnTo>
                    <a:pt x="16" y="288"/>
                  </a:lnTo>
                  <a:lnTo>
                    <a:pt x="13" y="287"/>
                  </a:lnTo>
                  <a:lnTo>
                    <a:pt x="12" y="287"/>
                  </a:lnTo>
                  <a:lnTo>
                    <a:pt x="12" y="284"/>
                  </a:lnTo>
                  <a:lnTo>
                    <a:pt x="11" y="279"/>
                  </a:lnTo>
                  <a:lnTo>
                    <a:pt x="8" y="275"/>
                  </a:lnTo>
                  <a:lnTo>
                    <a:pt x="7" y="275"/>
                  </a:lnTo>
                  <a:lnTo>
                    <a:pt x="7" y="273"/>
                  </a:lnTo>
                  <a:lnTo>
                    <a:pt x="5" y="267"/>
                  </a:lnTo>
                  <a:lnTo>
                    <a:pt x="5" y="260"/>
                  </a:lnTo>
                  <a:lnTo>
                    <a:pt x="5" y="261"/>
                  </a:lnTo>
                  <a:lnTo>
                    <a:pt x="5" y="255"/>
                  </a:lnTo>
                  <a:lnTo>
                    <a:pt x="7" y="252"/>
                  </a:lnTo>
                  <a:lnTo>
                    <a:pt x="8" y="251"/>
                  </a:lnTo>
                  <a:lnTo>
                    <a:pt x="12" y="244"/>
                  </a:lnTo>
                  <a:lnTo>
                    <a:pt x="13" y="241"/>
                  </a:lnTo>
                  <a:lnTo>
                    <a:pt x="15" y="241"/>
                  </a:lnTo>
                  <a:lnTo>
                    <a:pt x="16" y="240"/>
                  </a:lnTo>
                  <a:lnTo>
                    <a:pt x="17" y="238"/>
                  </a:lnTo>
                  <a:lnTo>
                    <a:pt x="19" y="238"/>
                  </a:lnTo>
                  <a:lnTo>
                    <a:pt x="21" y="237"/>
                  </a:lnTo>
                  <a:lnTo>
                    <a:pt x="25" y="236"/>
                  </a:lnTo>
                  <a:lnTo>
                    <a:pt x="28" y="233"/>
                  </a:lnTo>
                  <a:lnTo>
                    <a:pt x="29" y="229"/>
                  </a:lnTo>
                  <a:lnTo>
                    <a:pt x="31" y="225"/>
                  </a:lnTo>
                  <a:lnTo>
                    <a:pt x="31" y="224"/>
                  </a:lnTo>
                  <a:lnTo>
                    <a:pt x="31" y="221"/>
                  </a:lnTo>
                  <a:lnTo>
                    <a:pt x="31" y="218"/>
                  </a:lnTo>
                  <a:lnTo>
                    <a:pt x="32" y="216"/>
                  </a:lnTo>
                  <a:lnTo>
                    <a:pt x="33" y="216"/>
                  </a:lnTo>
                  <a:lnTo>
                    <a:pt x="33" y="214"/>
                  </a:lnTo>
                  <a:lnTo>
                    <a:pt x="35" y="213"/>
                  </a:lnTo>
                  <a:lnTo>
                    <a:pt x="38" y="210"/>
                  </a:lnTo>
                  <a:lnTo>
                    <a:pt x="36" y="210"/>
                  </a:lnTo>
                  <a:lnTo>
                    <a:pt x="44" y="205"/>
                  </a:lnTo>
                  <a:lnTo>
                    <a:pt x="51" y="197"/>
                  </a:lnTo>
                  <a:lnTo>
                    <a:pt x="54" y="193"/>
                  </a:lnTo>
                  <a:lnTo>
                    <a:pt x="54" y="191"/>
                  </a:lnTo>
                  <a:lnTo>
                    <a:pt x="54" y="187"/>
                  </a:lnTo>
                  <a:lnTo>
                    <a:pt x="55" y="183"/>
                  </a:lnTo>
                  <a:lnTo>
                    <a:pt x="58" y="181"/>
                  </a:lnTo>
                  <a:lnTo>
                    <a:pt x="60" y="178"/>
                  </a:lnTo>
                  <a:lnTo>
                    <a:pt x="64" y="175"/>
                  </a:lnTo>
                  <a:lnTo>
                    <a:pt x="64" y="176"/>
                  </a:lnTo>
                  <a:lnTo>
                    <a:pt x="78" y="168"/>
                  </a:lnTo>
                  <a:lnTo>
                    <a:pt x="85" y="164"/>
                  </a:lnTo>
                  <a:lnTo>
                    <a:pt x="93" y="162"/>
                  </a:lnTo>
                  <a:lnTo>
                    <a:pt x="94" y="163"/>
                  </a:lnTo>
                  <a:lnTo>
                    <a:pt x="94" y="164"/>
                  </a:lnTo>
                  <a:lnTo>
                    <a:pt x="94" y="168"/>
                  </a:lnTo>
                  <a:lnTo>
                    <a:pt x="95" y="172"/>
                  </a:lnTo>
                  <a:lnTo>
                    <a:pt x="98" y="175"/>
                  </a:lnTo>
                  <a:lnTo>
                    <a:pt x="101" y="179"/>
                  </a:lnTo>
                  <a:lnTo>
                    <a:pt x="101" y="181"/>
                  </a:lnTo>
                  <a:lnTo>
                    <a:pt x="102" y="182"/>
                  </a:lnTo>
                  <a:lnTo>
                    <a:pt x="105" y="187"/>
                  </a:lnTo>
                  <a:lnTo>
                    <a:pt x="105" y="189"/>
                  </a:lnTo>
                  <a:lnTo>
                    <a:pt x="106" y="191"/>
                  </a:lnTo>
                  <a:lnTo>
                    <a:pt x="109" y="193"/>
                  </a:lnTo>
                  <a:lnTo>
                    <a:pt x="112" y="193"/>
                  </a:lnTo>
                  <a:lnTo>
                    <a:pt x="129" y="194"/>
                  </a:lnTo>
                  <a:lnTo>
                    <a:pt x="145" y="191"/>
                  </a:lnTo>
                  <a:lnTo>
                    <a:pt x="149" y="190"/>
                  </a:lnTo>
                  <a:lnTo>
                    <a:pt x="151" y="189"/>
                  </a:lnTo>
                  <a:lnTo>
                    <a:pt x="152" y="186"/>
                  </a:lnTo>
                  <a:lnTo>
                    <a:pt x="152" y="185"/>
                  </a:lnTo>
                  <a:lnTo>
                    <a:pt x="153" y="183"/>
                  </a:lnTo>
                  <a:lnTo>
                    <a:pt x="153" y="182"/>
                  </a:lnTo>
                  <a:lnTo>
                    <a:pt x="155" y="181"/>
                  </a:lnTo>
                  <a:lnTo>
                    <a:pt x="156" y="181"/>
                  </a:lnTo>
                  <a:lnTo>
                    <a:pt x="165" y="179"/>
                  </a:lnTo>
                  <a:lnTo>
                    <a:pt x="183" y="178"/>
                  </a:lnTo>
                  <a:lnTo>
                    <a:pt x="184" y="178"/>
                  </a:lnTo>
                  <a:lnTo>
                    <a:pt x="191" y="176"/>
                  </a:lnTo>
                  <a:lnTo>
                    <a:pt x="194" y="175"/>
                  </a:lnTo>
                  <a:lnTo>
                    <a:pt x="195" y="172"/>
                  </a:lnTo>
                  <a:lnTo>
                    <a:pt x="198" y="170"/>
                  </a:lnTo>
                  <a:lnTo>
                    <a:pt x="200" y="164"/>
                  </a:lnTo>
                  <a:lnTo>
                    <a:pt x="203" y="159"/>
                  </a:lnTo>
                  <a:lnTo>
                    <a:pt x="203" y="158"/>
                  </a:lnTo>
                  <a:lnTo>
                    <a:pt x="206" y="148"/>
                  </a:lnTo>
                  <a:lnTo>
                    <a:pt x="213" y="137"/>
                  </a:lnTo>
                  <a:lnTo>
                    <a:pt x="214" y="136"/>
                  </a:lnTo>
                  <a:lnTo>
                    <a:pt x="221" y="132"/>
                  </a:lnTo>
                  <a:lnTo>
                    <a:pt x="222" y="131"/>
                  </a:lnTo>
                  <a:lnTo>
                    <a:pt x="225" y="129"/>
                  </a:lnTo>
                  <a:lnTo>
                    <a:pt x="233" y="127"/>
                  </a:lnTo>
                  <a:lnTo>
                    <a:pt x="240" y="121"/>
                  </a:lnTo>
                  <a:lnTo>
                    <a:pt x="238" y="123"/>
                  </a:lnTo>
                  <a:lnTo>
                    <a:pt x="241" y="119"/>
                  </a:lnTo>
                  <a:lnTo>
                    <a:pt x="244" y="113"/>
                  </a:lnTo>
                  <a:lnTo>
                    <a:pt x="244" y="111"/>
                  </a:lnTo>
                  <a:lnTo>
                    <a:pt x="244" y="109"/>
                  </a:lnTo>
                  <a:lnTo>
                    <a:pt x="248" y="105"/>
                  </a:lnTo>
                  <a:lnTo>
                    <a:pt x="254" y="101"/>
                  </a:lnTo>
                  <a:lnTo>
                    <a:pt x="256" y="101"/>
                  </a:lnTo>
                  <a:lnTo>
                    <a:pt x="258" y="100"/>
                  </a:lnTo>
                  <a:lnTo>
                    <a:pt x="268" y="98"/>
                  </a:lnTo>
                  <a:lnTo>
                    <a:pt x="273" y="97"/>
                  </a:lnTo>
                  <a:lnTo>
                    <a:pt x="277" y="94"/>
                  </a:lnTo>
                  <a:lnTo>
                    <a:pt x="280" y="90"/>
                  </a:lnTo>
                  <a:lnTo>
                    <a:pt x="281" y="85"/>
                  </a:lnTo>
                  <a:lnTo>
                    <a:pt x="281" y="81"/>
                  </a:lnTo>
                  <a:lnTo>
                    <a:pt x="280" y="75"/>
                  </a:lnTo>
                  <a:lnTo>
                    <a:pt x="281" y="67"/>
                  </a:lnTo>
                  <a:lnTo>
                    <a:pt x="284" y="59"/>
                  </a:lnTo>
                  <a:lnTo>
                    <a:pt x="285" y="58"/>
                  </a:lnTo>
                  <a:lnTo>
                    <a:pt x="288" y="57"/>
                  </a:lnTo>
                  <a:lnTo>
                    <a:pt x="289" y="51"/>
                  </a:lnTo>
                  <a:lnTo>
                    <a:pt x="291" y="49"/>
                  </a:lnTo>
                  <a:lnTo>
                    <a:pt x="292" y="46"/>
                  </a:lnTo>
                  <a:lnTo>
                    <a:pt x="293" y="45"/>
                  </a:lnTo>
                  <a:lnTo>
                    <a:pt x="296" y="43"/>
                  </a:lnTo>
                  <a:lnTo>
                    <a:pt x="300" y="40"/>
                  </a:lnTo>
                  <a:lnTo>
                    <a:pt x="303" y="38"/>
                  </a:lnTo>
                  <a:lnTo>
                    <a:pt x="306" y="34"/>
                  </a:lnTo>
                  <a:lnTo>
                    <a:pt x="310" y="31"/>
                  </a:lnTo>
                  <a:lnTo>
                    <a:pt x="314" y="30"/>
                  </a:lnTo>
                  <a:lnTo>
                    <a:pt x="319" y="30"/>
                  </a:lnTo>
                  <a:lnTo>
                    <a:pt x="328" y="31"/>
                  </a:lnTo>
                  <a:lnTo>
                    <a:pt x="334" y="31"/>
                  </a:lnTo>
                  <a:lnTo>
                    <a:pt x="338" y="30"/>
                  </a:lnTo>
                  <a:lnTo>
                    <a:pt x="339" y="26"/>
                  </a:lnTo>
                  <a:lnTo>
                    <a:pt x="339" y="20"/>
                  </a:lnTo>
                  <a:lnTo>
                    <a:pt x="339" y="16"/>
                  </a:lnTo>
                  <a:lnTo>
                    <a:pt x="339" y="15"/>
                  </a:lnTo>
                  <a:lnTo>
                    <a:pt x="341" y="14"/>
                  </a:lnTo>
                  <a:lnTo>
                    <a:pt x="342" y="12"/>
                  </a:lnTo>
                  <a:lnTo>
                    <a:pt x="345" y="11"/>
                  </a:lnTo>
                  <a:lnTo>
                    <a:pt x="345" y="8"/>
                  </a:lnTo>
                  <a:lnTo>
                    <a:pt x="346" y="7"/>
                  </a:lnTo>
                  <a:lnTo>
                    <a:pt x="350" y="5"/>
                  </a:lnTo>
                  <a:lnTo>
                    <a:pt x="355" y="5"/>
                  </a:lnTo>
                  <a:lnTo>
                    <a:pt x="357" y="4"/>
                  </a:lnTo>
                  <a:lnTo>
                    <a:pt x="358" y="3"/>
                  </a:lnTo>
                  <a:lnTo>
                    <a:pt x="357" y="1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6" y="1"/>
                  </a:lnTo>
                  <a:lnTo>
                    <a:pt x="342" y="3"/>
                  </a:lnTo>
                  <a:lnTo>
                    <a:pt x="341" y="7"/>
                  </a:lnTo>
                  <a:close/>
                  <a:moveTo>
                    <a:pt x="300" y="40"/>
                  </a:moveTo>
                  <a:lnTo>
                    <a:pt x="300" y="40"/>
                  </a:lnTo>
                  <a:close/>
                  <a:moveTo>
                    <a:pt x="277" y="94"/>
                  </a:moveTo>
                  <a:lnTo>
                    <a:pt x="277" y="94"/>
                  </a:lnTo>
                  <a:lnTo>
                    <a:pt x="276" y="96"/>
                  </a:lnTo>
                  <a:lnTo>
                    <a:pt x="277" y="94"/>
                  </a:lnTo>
                  <a:close/>
                  <a:moveTo>
                    <a:pt x="75" y="163"/>
                  </a:moveTo>
                  <a:lnTo>
                    <a:pt x="75" y="163"/>
                  </a:lnTo>
                  <a:close/>
                  <a:moveTo>
                    <a:pt x="151" y="179"/>
                  </a:moveTo>
                  <a:lnTo>
                    <a:pt x="151" y="179"/>
                  </a:lnTo>
                  <a:close/>
                  <a:moveTo>
                    <a:pt x="148" y="182"/>
                  </a:moveTo>
                  <a:lnTo>
                    <a:pt x="148" y="182"/>
                  </a:lnTo>
                  <a:lnTo>
                    <a:pt x="149" y="181"/>
                  </a:lnTo>
                  <a:lnTo>
                    <a:pt x="148" y="182"/>
                  </a:lnTo>
                  <a:close/>
                  <a:moveTo>
                    <a:pt x="152" y="186"/>
                  </a:moveTo>
                  <a:lnTo>
                    <a:pt x="152" y="186"/>
                  </a:lnTo>
                  <a:close/>
                  <a:moveTo>
                    <a:pt x="12" y="236"/>
                  </a:moveTo>
                  <a:lnTo>
                    <a:pt x="12" y="236"/>
                  </a:lnTo>
                  <a:close/>
                  <a:moveTo>
                    <a:pt x="39" y="292"/>
                  </a:moveTo>
                  <a:lnTo>
                    <a:pt x="39" y="292"/>
                  </a:lnTo>
                  <a:close/>
                </a:path>
              </a:pathLst>
            </a:custGeom>
            <a:solidFill>
              <a:srgbClr val="4367C5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813048" y="2864640"/>
              <a:ext cx="774866" cy="994262"/>
            </a:xfrm>
            <a:custGeom>
              <a:avLst/>
              <a:gdLst>
                <a:gd name="T0" fmla="*/ 2147483647 w 358"/>
                <a:gd name="T1" fmla="*/ 2147483647 h 455"/>
                <a:gd name="T2" fmla="*/ 2147483647 w 358"/>
                <a:gd name="T3" fmla="*/ 2147483647 h 455"/>
                <a:gd name="T4" fmla="*/ 2147483647 w 358"/>
                <a:gd name="T5" fmla="*/ 2147483647 h 455"/>
                <a:gd name="T6" fmla="*/ 2147483647 w 358"/>
                <a:gd name="T7" fmla="*/ 2147483647 h 455"/>
                <a:gd name="T8" fmla="*/ 2147483647 w 358"/>
                <a:gd name="T9" fmla="*/ 2147483647 h 455"/>
                <a:gd name="T10" fmla="*/ 2147483647 w 358"/>
                <a:gd name="T11" fmla="*/ 2147483647 h 455"/>
                <a:gd name="T12" fmla="*/ 2147483647 w 358"/>
                <a:gd name="T13" fmla="*/ 2147483647 h 455"/>
                <a:gd name="T14" fmla="*/ 2147483647 w 358"/>
                <a:gd name="T15" fmla="*/ 2147483647 h 455"/>
                <a:gd name="T16" fmla="*/ 2147483647 w 358"/>
                <a:gd name="T17" fmla="*/ 2147483647 h 455"/>
                <a:gd name="T18" fmla="*/ 2147483647 w 358"/>
                <a:gd name="T19" fmla="*/ 2147483647 h 455"/>
                <a:gd name="T20" fmla="*/ 2147483647 w 358"/>
                <a:gd name="T21" fmla="*/ 2147483647 h 455"/>
                <a:gd name="T22" fmla="*/ 2147483647 w 358"/>
                <a:gd name="T23" fmla="*/ 2147483647 h 455"/>
                <a:gd name="T24" fmla="*/ 2147483647 w 358"/>
                <a:gd name="T25" fmla="*/ 2147483647 h 455"/>
                <a:gd name="T26" fmla="*/ 2147483647 w 358"/>
                <a:gd name="T27" fmla="*/ 2147483647 h 455"/>
                <a:gd name="T28" fmla="*/ 2147483647 w 358"/>
                <a:gd name="T29" fmla="*/ 2147483647 h 455"/>
                <a:gd name="T30" fmla="*/ 2147483647 w 358"/>
                <a:gd name="T31" fmla="*/ 2147483647 h 455"/>
                <a:gd name="T32" fmla="*/ 2147483647 w 358"/>
                <a:gd name="T33" fmla="*/ 2147483647 h 455"/>
                <a:gd name="T34" fmla="*/ 2147483647 w 358"/>
                <a:gd name="T35" fmla="*/ 2147483647 h 455"/>
                <a:gd name="T36" fmla="*/ 2147483647 w 358"/>
                <a:gd name="T37" fmla="*/ 2147483647 h 455"/>
                <a:gd name="T38" fmla="*/ 2147483647 w 358"/>
                <a:gd name="T39" fmla="*/ 2147483647 h 455"/>
                <a:gd name="T40" fmla="*/ 2147483647 w 358"/>
                <a:gd name="T41" fmla="*/ 2147483647 h 455"/>
                <a:gd name="T42" fmla="*/ 2147483647 w 358"/>
                <a:gd name="T43" fmla="*/ 2147483647 h 455"/>
                <a:gd name="T44" fmla="*/ 2147483647 w 358"/>
                <a:gd name="T45" fmla="*/ 2147483647 h 455"/>
                <a:gd name="T46" fmla="*/ 2147483647 w 358"/>
                <a:gd name="T47" fmla="*/ 2147483647 h 455"/>
                <a:gd name="T48" fmla="*/ 2147483647 w 358"/>
                <a:gd name="T49" fmla="*/ 2147483647 h 455"/>
                <a:gd name="T50" fmla="*/ 2147483647 w 358"/>
                <a:gd name="T51" fmla="*/ 2147483647 h 455"/>
                <a:gd name="T52" fmla="*/ 2147483647 w 358"/>
                <a:gd name="T53" fmla="*/ 2147483647 h 455"/>
                <a:gd name="T54" fmla="*/ 2147483647 w 358"/>
                <a:gd name="T55" fmla="*/ 2147483647 h 455"/>
                <a:gd name="T56" fmla="*/ 2147483647 w 358"/>
                <a:gd name="T57" fmla="*/ 2147483647 h 455"/>
                <a:gd name="T58" fmla="*/ 2147483647 w 358"/>
                <a:gd name="T59" fmla="*/ 2147483647 h 455"/>
                <a:gd name="T60" fmla="*/ 2147483647 w 358"/>
                <a:gd name="T61" fmla="*/ 2147483647 h 455"/>
                <a:gd name="T62" fmla="*/ 2147483647 w 358"/>
                <a:gd name="T63" fmla="*/ 2147483647 h 455"/>
                <a:gd name="T64" fmla="*/ 2147483647 w 358"/>
                <a:gd name="T65" fmla="*/ 2147483647 h 455"/>
                <a:gd name="T66" fmla="*/ 2147483647 w 358"/>
                <a:gd name="T67" fmla="*/ 2147483647 h 455"/>
                <a:gd name="T68" fmla="*/ 2147483647 w 358"/>
                <a:gd name="T69" fmla="*/ 2147483647 h 455"/>
                <a:gd name="T70" fmla="*/ 2147483647 w 358"/>
                <a:gd name="T71" fmla="*/ 2147483647 h 455"/>
                <a:gd name="T72" fmla="*/ 2147483647 w 358"/>
                <a:gd name="T73" fmla="*/ 2147483647 h 455"/>
                <a:gd name="T74" fmla="*/ 2147483647 w 358"/>
                <a:gd name="T75" fmla="*/ 2147483647 h 455"/>
                <a:gd name="T76" fmla="*/ 2147483647 w 358"/>
                <a:gd name="T77" fmla="*/ 2147483647 h 455"/>
                <a:gd name="T78" fmla="*/ 2147483647 w 358"/>
                <a:gd name="T79" fmla="*/ 2147483647 h 455"/>
                <a:gd name="T80" fmla="*/ 2147483647 w 358"/>
                <a:gd name="T81" fmla="*/ 2147483647 h 455"/>
                <a:gd name="T82" fmla="*/ 2147483647 w 358"/>
                <a:gd name="T83" fmla="*/ 2147483647 h 455"/>
                <a:gd name="T84" fmla="*/ 2147483647 w 358"/>
                <a:gd name="T85" fmla="*/ 2147483647 h 455"/>
                <a:gd name="T86" fmla="*/ 2147483647 w 358"/>
                <a:gd name="T87" fmla="*/ 2147483647 h 455"/>
                <a:gd name="T88" fmla="*/ 2147483647 w 358"/>
                <a:gd name="T89" fmla="*/ 2147483647 h 455"/>
                <a:gd name="T90" fmla="*/ 2147483647 w 358"/>
                <a:gd name="T91" fmla="*/ 2147483647 h 455"/>
                <a:gd name="T92" fmla="*/ 2147483647 w 358"/>
                <a:gd name="T93" fmla="*/ 2147483647 h 455"/>
                <a:gd name="T94" fmla="*/ 2147483647 w 358"/>
                <a:gd name="T95" fmla="*/ 2147483647 h 455"/>
                <a:gd name="T96" fmla="*/ 2147483647 w 358"/>
                <a:gd name="T97" fmla="*/ 2147483647 h 455"/>
                <a:gd name="T98" fmla="*/ 2147483647 w 358"/>
                <a:gd name="T99" fmla="*/ 2147483647 h 455"/>
                <a:gd name="T100" fmla="*/ 2147483647 w 358"/>
                <a:gd name="T101" fmla="*/ 2147483647 h 455"/>
                <a:gd name="T102" fmla="*/ 2147483647 w 358"/>
                <a:gd name="T103" fmla="*/ 2147483647 h 455"/>
                <a:gd name="T104" fmla="*/ 2147483647 w 358"/>
                <a:gd name="T105" fmla="*/ 2147483647 h 455"/>
                <a:gd name="T106" fmla="*/ 2147483647 w 358"/>
                <a:gd name="T107" fmla="*/ 2147483647 h 455"/>
                <a:gd name="T108" fmla="*/ 2147483647 w 358"/>
                <a:gd name="T109" fmla="*/ 2147483647 h 455"/>
                <a:gd name="T110" fmla="*/ 2147483647 w 358"/>
                <a:gd name="T111" fmla="*/ 2147483647 h 455"/>
                <a:gd name="T112" fmla="*/ 2147483647 w 358"/>
                <a:gd name="T113" fmla="*/ 2147483647 h 455"/>
                <a:gd name="T114" fmla="*/ 2147483647 w 358"/>
                <a:gd name="T115" fmla="*/ 2147483647 h 455"/>
                <a:gd name="T116" fmla="*/ 2147483647 w 358"/>
                <a:gd name="T117" fmla="*/ 2147483647 h 455"/>
                <a:gd name="T118" fmla="*/ 2147483647 w 358"/>
                <a:gd name="T119" fmla="*/ 2147483647 h 45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58"/>
                <a:gd name="T181" fmla="*/ 0 h 455"/>
                <a:gd name="T182" fmla="*/ 358 w 358"/>
                <a:gd name="T183" fmla="*/ 455 h 45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58" h="455">
                  <a:moveTo>
                    <a:pt x="341" y="7"/>
                  </a:moveTo>
                  <a:lnTo>
                    <a:pt x="341" y="7"/>
                  </a:lnTo>
                  <a:lnTo>
                    <a:pt x="336" y="8"/>
                  </a:lnTo>
                  <a:lnTo>
                    <a:pt x="335" y="11"/>
                  </a:lnTo>
                  <a:lnTo>
                    <a:pt x="334" y="14"/>
                  </a:lnTo>
                  <a:lnTo>
                    <a:pt x="334" y="16"/>
                  </a:lnTo>
                  <a:lnTo>
                    <a:pt x="334" y="22"/>
                  </a:lnTo>
                  <a:lnTo>
                    <a:pt x="335" y="23"/>
                  </a:lnTo>
                  <a:lnTo>
                    <a:pt x="334" y="26"/>
                  </a:lnTo>
                  <a:lnTo>
                    <a:pt x="332" y="26"/>
                  </a:lnTo>
                  <a:lnTo>
                    <a:pt x="328" y="26"/>
                  </a:lnTo>
                  <a:lnTo>
                    <a:pt x="320" y="24"/>
                  </a:lnTo>
                  <a:lnTo>
                    <a:pt x="312" y="24"/>
                  </a:lnTo>
                  <a:lnTo>
                    <a:pt x="307" y="26"/>
                  </a:lnTo>
                  <a:lnTo>
                    <a:pt x="301" y="30"/>
                  </a:lnTo>
                  <a:lnTo>
                    <a:pt x="297" y="35"/>
                  </a:lnTo>
                  <a:lnTo>
                    <a:pt x="296" y="36"/>
                  </a:lnTo>
                  <a:lnTo>
                    <a:pt x="296" y="38"/>
                  </a:lnTo>
                  <a:lnTo>
                    <a:pt x="295" y="39"/>
                  </a:lnTo>
                  <a:lnTo>
                    <a:pt x="291" y="40"/>
                  </a:lnTo>
                  <a:lnTo>
                    <a:pt x="287" y="43"/>
                  </a:lnTo>
                  <a:lnTo>
                    <a:pt x="285" y="47"/>
                  </a:lnTo>
                  <a:lnTo>
                    <a:pt x="284" y="51"/>
                  </a:lnTo>
                  <a:lnTo>
                    <a:pt x="284" y="53"/>
                  </a:lnTo>
                  <a:lnTo>
                    <a:pt x="283" y="54"/>
                  </a:lnTo>
                  <a:lnTo>
                    <a:pt x="281" y="54"/>
                  </a:lnTo>
                  <a:lnTo>
                    <a:pt x="279" y="58"/>
                  </a:lnTo>
                  <a:lnTo>
                    <a:pt x="277" y="63"/>
                  </a:lnTo>
                  <a:lnTo>
                    <a:pt x="276" y="69"/>
                  </a:lnTo>
                  <a:lnTo>
                    <a:pt x="275" y="75"/>
                  </a:lnTo>
                  <a:lnTo>
                    <a:pt x="276" y="82"/>
                  </a:lnTo>
                  <a:lnTo>
                    <a:pt x="276" y="88"/>
                  </a:lnTo>
                  <a:lnTo>
                    <a:pt x="273" y="92"/>
                  </a:lnTo>
                  <a:lnTo>
                    <a:pt x="272" y="92"/>
                  </a:lnTo>
                  <a:lnTo>
                    <a:pt x="270" y="93"/>
                  </a:lnTo>
                  <a:lnTo>
                    <a:pt x="266" y="93"/>
                  </a:lnTo>
                  <a:lnTo>
                    <a:pt x="258" y="94"/>
                  </a:lnTo>
                  <a:lnTo>
                    <a:pt x="254" y="96"/>
                  </a:lnTo>
                  <a:lnTo>
                    <a:pt x="253" y="96"/>
                  </a:lnTo>
                  <a:lnTo>
                    <a:pt x="245" y="101"/>
                  </a:lnTo>
                  <a:lnTo>
                    <a:pt x="241" y="104"/>
                  </a:lnTo>
                  <a:lnTo>
                    <a:pt x="240" y="108"/>
                  </a:lnTo>
                  <a:lnTo>
                    <a:pt x="238" y="109"/>
                  </a:lnTo>
                  <a:lnTo>
                    <a:pt x="238" y="113"/>
                  </a:lnTo>
                  <a:lnTo>
                    <a:pt x="238" y="112"/>
                  </a:lnTo>
                  <a:lnTo>
                    <a:pt x="237" y="116"/>
                  </a:lnTo>
                  <a:lnTo>
                    <a:pt x="235" y="117"/>
                  </a:lnTo>
                  <a:lnTo>
                    <a:pt x="234" y="117"/>
                  </a:lnTo>
                  <a:lnTo>
                    <a:pt x="230" y="123"/>
                  </a:lnTo>
                  <a:lnTo>
                    <a:pt x="223" y="124"/>
                  </a:lnTo>
                  <a:lnTo>
                    <a:pt x="219" y="127"/>
                  </a:lnTo>
                  <a:lnTo>
                    <a:pt x="218" y="128"/>
                  </a:lnTo>
                  <a:lnTo>
                    <a:pt x="211" y="132"/>
                  </a:lnTo>
                  <a:lnTo>
                    <a:pt x="209" y="133"/>
                  </a:lnTo>
                  <a:lnTo>
                    <a:pt x="207" y="135"/>
                  </a:lnTo>
                  <a:lnTo>
                    <a:pt x="200" y="147"/>
                  </a:lnTo>
                  <a:lnTo>
                    <a:pt x="198" y="156"/>
                  </a:lnTo>
                  <a:lnTo>
                    <a:pt x="196" y="162"/>
                  </a:lnTo>
                  <a:lnTo>
                    <a:pt x="194" y="166"/>
                  </a:lnTo>
                  <a:lnTo>
                    <a:pt x="192" y="167"/>
                  </a:lnTo>
                  <a:lnTo>
                    <a:pt x="191" y="170"/>
                  </a:lnTo>
                  <a:lnTo>
                    <a:pt x="188" y="172"/>
                  </a:lnTo>
                  <a:lnTo>
                    <a:pt x="184" y="172"/>
                  </a:lnTo>
                  <a:lnTo>
                    <a:pt x="183" y="172"/>
                  </a:lnTo>
                  <a:lnTo>
                    <a:pt x="165" y="174"/>
                  </a:lnTo>
                  <a:lnTo>
                    <a:pt x="156" y="175"/>
                  </a:lnTo>
                  <a:lnTo>
                    <a:pt x="155" y="175"/>
                  </a:lnTo>
                  <a:lnTo>
                    <a:pt x="153" y="176"/>
                  </a:lnTo>
                  <a:lnTo>
                    <a:pt x="151" y="179"/>
                  </a:lnTo>
                  <a:lnTo>
                    <a:pt x="152" y="178"/>
                  </a:lnTo>
                  <a:lnTo>
                    <a:pt x="149" y="181"/>
                  </a:lnTo>
                  <a:lnTo>
                    <a:pt x="147" y="186"/>
                  </a:lnTo>
                  <a:lnTo>
                    <a:pt x="147" y="185"/>
                  </a:lnTo>
                  <a:lnTo>
                    <a:pt x="147" y="186"/>
                  </a:lnTo>
                  <a:lnTo>
                    <a:pt x="144" y="186"/>
                  </a:lnTo>
                  <a:lnTo>
                    <a:pt x="129" y="189"/>
                  </a:lnTo>
                  <a:lnTo>
                    <a:pt x="112" y="187"/>
                  </a:lnTo>
                  <a:lnTo>
                    <a:pt x="110" y="187"/>
                  </a:lnTo>
                  <a:lnTo>
                    <a:pt x="110" y="186"/>
                  </a:lnTo>
                  <a:lnTo>
                    <a:pt x="109" y="183"/>
                  </a:lnTo>
                  <a:lnTo>
                    <a:pt x="108" y="181"/>
                  </a:lnTo>
                  <a:lnTo>
                    <a:pt x="108" y="179"/>
                  </a:lnTo>
                  <a:lnTo>
                    <a:pt x="106" y="178"/>
                  </a:lnTo>
                  <a:lnTo>
                    <a:pt x="106" y="179"/>
                  </a:lnTo>
                  <a:lnTo>
                    <a:pt x="105" y="175"/>
                  </a:lnTo>
                  <a:lnTo>
                    <a:pt x="101" y="170"/>
                  </a:lnTo>
                  <a:lnTo>
                    <a:pt x="99" y="166"/>
                  </a:lnTo>
                  <a:lnTo>
                    <a:pt x="99" y="163"/>
                  </a:lnTo>
                  <a:lnTo>
                    <a:pt x="97" y="158"/>
                  </a:lnTo>
                  <a:lnTo>
                    <a:pt x="93" y="156"/>
                  </a:lnTo>
                  <a:lnTo>
                    <a:pt x="91" y="156"/>
                  </a:lnTo>
                  <a:lnTo>
                    <a:pt x="83" y="159"/>
                  </a:lnTo>
                  <a:lnTo>
                    <a:pt x="75" y="163"/>
                  </a:lnTo>
                  <a:lnTo>
                    <a:pt x="62" y="171"/>
                  </a:lnTo>
                  <a:lnTo>
                    <a:pt x="60" y="171"/>
                  </a:lnTo>
                  <a:lnTo>
                    <a:pt x="58" y="174"/>
                  </a:lnTo>
                  <a:lnTo>
                    <a:pt x="54" y="178"/>
                  </a:lnTo>
                  <a:lnTo>
                    <a:pt x="51" y="182"/>
                  </a:lnTo>
                  <a:lnTo>
                    <a:pt x="48" y="186"/>
                  </a:lnTo>
                  <a:lnTo>
                    <a:pt x="48" y="191"/>
                  </a:lnTo>
                  <a:lnTo>
                    <a:pt x="47" y="193"/>
                  </a:lnTo>
                  <a:lnTo>
                    <a:pt x="40" y="201"/>
                  </a:lnTo>
                  <a:lnTo>
                    <a:pt x="33" y="206"/>
                  </a:lnTo>
                  <a:lnTo>
                    <a:pt x="33" y="207"/>
                  </a:lnTo>
                  <a:lnTo>
                    <a:pt x="31" y="209"/>
                  </a:lnTo>
                  <a:lnTo>
                    <a:pt x="29" y="210"/>
                  </a:lnTo>
                  <a:lnTo>
                    <a:pt x="28" y="213"/>
                  </a:lnTo>
                  <a:lnTo>
                    <a:pt x="29" y="211"/>
                  </a:lnTo>
                  <a:lnTo>
                    <a:pt x="27" y="214"/>
                  </a:lnTo>
                  <a:lnTo>
                    <a:pt x="25" y="218"/>
                  </a:lnTo>
                  <a:lnTo>
                    <a:pt x="25" y="224"/>
                  </a:lnTo>
                  <a:lnTo>
                    <a:pt x="25" y="226"/>
                  </a:lnTo>
                  <a:lnTo>
                    <a:pt x="24" y="229"/>
                  </a:lnTo>
                  <a:lnTo>
                    <a:pt x="23" y="230"/>
                  </a:lnTo>
                  <a:lnTo>
                    <a:pt x="20" y="232"/>
                  </a:lnTo>
                  <a:lnTo>
                    <a:pt x="21" y="232"/>
                  </a:lnTo>
                  <a:lnTo>
                    <a:pt x="17" y="233"/>
                  </a:lnTo>
                  <a:lnTo>
                    <a:pt x="15" y="234"/>
                  </a:lnTo>
                  <a:lnTo>
                    <a:pt x="12" y="236"/>
                  </a:lnTo>
                  <a:lnTo>
                    <a:pt x="9" y="238"/>
                  </a:lnTo>
                  <a:lnTo>
                    <a:pt x="8" y="241"/>
                  </a:lnTo>
                  <a:lnTo>
                    <a:pt x="4" y="247"/>
                  </a:lnTo>
                  <a:lnTo>
                    <a:pt x="3" y="248"/>
                  </a:lnTo>
                  <a:lnTo>
                    <a:pt x="1" y="251"/>
                  </a:lnTo>
                  <a:lnTo>
                    <a:pt x="0" y="255"/>
                  </a:lnTo>
                  <a:lnTo>
                    <a:pt x="0" y="260"/>
                  </a:lnTo>
                  <a:lnTo>
                    <a:pt x="0" y="267"/>
                  </a:lnTo>
                  <a:lnTo>
                    <a:pt x="1" y="275"/>
                  </a:lnTo>
                  <a:lnTo>
                    <a:pt x="1" y="273"/>
                  </a:lnTo>
                  <a:lnTo>
                    <a:pt x="3" y="277"/>
                  </a:lnTo>
                  <a:lnTo>
                    <a:pt x="5" y="279"/>
                  </a:lnTo>
                  <a:lnTo>
                    <a:pt x="4" y="279"/>
                  </a:lnTo>
                  <a:lnTo>
                    <a:pt x="7" y="282"/>
                  </a:lnTo>
                  <a:lnTo>
                    <a:pt x="7" y="284"/>
                  </a:lnTo>
                  <a:lnTo>
                    <a:pt x="8" y="288"/>
                  </a:lnTo>
                  <a:lnTo>
                    <a:pt x="9" y="291"/>
                  </a:lnTo>
                  <a:lnTo>
                    <a:pt x="11" y="292"/>
                  </a:lnTo>
                  <a:lnTo>
                    <a:pt x="16" y="295"/>
                  </a:lnTo>
                  <a:lnTo>
                    <a:pt x="23" y="298"/>
                  </a:lnTo>
                  <a:lnTo>
                    <a:pt x="31" y="298"/>
                  </a:lnTo>
                  <a:lnTo>
                    <a:pt x="32" y="298"/>
                  </a:lnTo>
                  <a:lnTo>
                    <a:pt x="38" y="298"/>
                  </a:lnTo>
                  <a:lnTo>
                    <a:pt x="40" y="298"/>
                  </a:lnTo>
                  <a:lnTo>
                    <a:pt x="40" y="299"/>
                  </a:lnTo>
                  <a:lnTo>
                    <a:pt x="40" y="303"/>
                  </a:lnTo>
                  <a:lnTo>
                    <a:pt x="40" y="307"/>
                  </a:lnTo>
                  <a:lnTo>
                    <a:pt x="40" y="322"/>
                  </a:lnTo>
                  <a:lnTo>
                    <a:pt x="39" y="335"/>
                  </a:lnTo>
                  <a:lnTo>
                    <a:pt x="36" y="338"/>
                  </a:lnTo>
                  <a:lnTo>
                    <a:pt x="33" y="341"/>
                  </a:lnTo>
                  <a:lnTo>
                    <a:pt x="32" y="346"/>
                  </a:lnTo>
                  <a:lnTo>
                    <a:pt x="32" y="353"/>
                  </a:lnTo>
                  <a:lnTo>
                    <a:pt x="33" y="357"/>
                  </a:lnTo>
                  <a:lnTo>
                    <a:pt x="36" y="361"/>
                  </a:lnTo>
                  <a:lnTo>
                    <a:pt x="39" y="368"/>
                  </a:lnTo>
                  <a:lnTo>
                    <a:pt x="40" y="370"/>
                  </a:lnTo>
                  <a:lnTo>
                    <a:pt x="43" y="372"/>
                  </a:lnTo>
                  <a:lnTo>
                    <a:pt x="47" y="373"/>
                  </a:lnTo>
                  <a:lnTo>
                    <a:pt x="51" y="373"/>
                  </a:lnTo>
                  <a:lnTo>
                    <a:pt x="56" y="373"/>
                  </a:lnTo>
                  <a:lnTo>
                    <a:pt x="62" y="373"/>
                  </a:lnTo>
                  <a:lnTo>
                    <a:pt x="62" y="381"/>
                  </a:lnTo>
                  <a:lnTo>
                    <a:pt x="62" y="389"/>
                  </a:lnTo>
                  <a:lnTo>
                    <a:pt x="63" y="393"/>
                  </a:lnTo>
                  <a:lnTo>
                    <a:pt x="66" y="397"/>
                  </a:lnTo>
                  <a:lnTo>
                    <a:pt x="67" y="397"/>
                  </a:lnTo>
                  <a:lnTo>
                    <a:pt x="67" y="399"/>
                  </a:lnTo>
                  <a:lnTo>
                    <a:pt x="70" y="399"/>
                  </a:lnTo>
                  <a:lnTo>
                    <a:pt x="81" y="407"/>
                  </a:lnTo>
                  <a:lnTo>
                    <a:pt x="82" y="409"/>
                  </a:lnTo>
                  <a:lnTo>
                    <a:pt x="82" y="415"/>
                  </a:lnTo>
                  <a:lnTo>
                    <a:pt x="83" y="423"/>
                  </a:lnTo>
                  <a:lnTo>
                    <a:pt x="83" y="424"/>
                  </a:lnTo>
                  <a:lnTo>
                    <a:pt x="85" y="431"/>
                  </a:lnTo>
                  <a:lnTo>
                    <a:pt x="87" y="439"/>
                  </a:lnTo>
                  <a:lnTo>
                    <a:pt x="90" y="443"/>
                  </a:lnTo>
                  <a:lnTo>
                    <a:pt x="91" y="447"/>
                  </a:lnTo>
                  <a:lnTo>
                    <a:pt x="94" y="450"/>
                  </a:lnTo>
                  <a:lnTo>
                    <a:pt x="98" y="453"/>
                  </a:lnTo>
                  <a:lnTo>
                    <a:pt x="104" y="455"/>
                  </a:lnTo>
                  <a:lnTo>
                    <a:pt x="106" y="455"/>
                  </a:lnTo>
                  <a:lnTo>
                    <a:pt x="108" y="454"/>
                  </a:lnTo>
                  <a:lnTo>
                    <a:pt x="108" y="453"/>
                  </a:lnTo>
                  <a:lnTo>
                    <a:pt x="106" y="451"/>
                  </a:lnTo>
                  <a:lnTo>
                    <a:pt x="98" y="446"/>
                  </a:lnTo>
                  <a:lnTo>
                    <a:pt x="97" y="444"/>
                  </a:lnTo>
                  <a:lnTo>
                    <a:pt x="95" y="442"/>
                  </a:lnTo>
                  <a:lnTo>
                    <a:pt x="94" y="440"/>
                  </a:lnTo>
                  <a:lnTo>
                    <a:pt x="93" y="436"/>
                  </a:lnTo>
                  <a:lnTo>
                    <a:pt x="90" y="430"/>
                  </a:lnTo>
                  <a:lnTo>
                    <a:pt x="89" y="423"/>
                  </a:lnTo>
                  <a:lnTo>
                    <a:pt x="89" y="422"/>
                  </a:lnTo>
                  <a:lnTo>
                    <a:pt x="87" y="415"/>
                  </a:lnTo>
                  <a:lnTo>
                    <a:pt x="87" y="413"/>
                  </a:lnTo>
                  <a:lnTo>
                    <a:pt x="87" y="409"/>
                  </a:lnTo>
                  <a:lnTo>
                    <a:pt x="86" y="405"/>
                  </a:lnTo>
                  <a:lnTo>
                    <a:pt x="83" y="401"/>
                  </a:lnTo>
                  <a:lnTo>
                    <a:pt x="73" y="395"/>
                  </a:lnTo>
                  <a:lnTo>
                    <a:pt x="71" y="393"/>
                  </a:lnTo>
                  <a:lnTo>
                    <a:pt x="70" y="393"/>
                  </a:lnTo>
                  <a:lnTo>
                    <a:pt x="67" y="388"/>
                  </a:lnTo>
                  <a:lnTo>
                    <a:pt x="67" y="380"/>
                  </a:lnTo>
                  <a:lnTo>
                    <a:pt x="67" y="373"/>
                  </a:lnTo>
                  <a:lnTo>
                    <a:pt x="66" y="369"/>
                  </a:lnTo>
                  <a:lnTo>
                    <a:pt x="63" y="368"/>
                  </a:lnTo>
                  <a:lnTo>
                    <a:pt x="56" y="368"/>
                  </a:lnTo>
                  <a:lnTo>
                    <a:pt x="50" y="368"/>
                  </a:lnTo>
                  <a:lnTo>
                    <a:pt x="46" y="368"/>
                  </a:lnTo>
                  <a:lnTo>
                    <a:pt x="44" y="365"/>
                  </a:lnTo>
                  <a:lnTo>
                    <a:pt x="42" y="360"/>
                  </a:lnTo>
                  <a:lnTo>
                    <a:pt x="39" y="354"/>
                  </a:lnTo>
                  <a:lnTo>
                    <a:pt x="38" y="352"/>
                  </a:lnTo>
                  <a:lnTo>
                    <a:pt x="38" y="347"/>
                  </a:lnTo>
                  <a:lnTo>
                    <a:pt x="38" y="345"/>
                  </a:lnTo>
                  <a:lnTo>
                    <a:pt x="39" y="343"/>
                  </a:lnTo>
                  <a:lnTo>
                    <a:pt x="42" y="341"/>
                  </a:lnTo>
                  <a:lnTo>
                    <a:pt x="44" y="338"/>
                  </a:lnTo>
                  <a:lnTo>
                    <a:pt x="44" y="337"/>
                  </a:lnTo>
                  <a:lnTo>
                    <a:pt x="46" y="322"/>
                  </a:lnTo>
                  <a:lnTo>
                    <a:pt x="46" y="307"/>
                  </a:lnTo>
                  <a:lnTo>
                    <a:pt x="46" y="304"/>
                  </a:lnTo>
                  <a:lnTo>
                    <a:pt x="46" y="300"/>
                  </a:lnTo>
                  <a:lnTo>
                    <a:pt x="46" y="298"/>
                  </a:lnTo>
                  <a:lnTo>
                    <a:pt x="44" y="295"/>
                  </a:lnTo>
                  <a:lnTo>
                    <a:pt x="42" y="294"/>
                  </a:lnTo>
                  <a:lnTo>
                    <a:pt x="39" y="292"/>
                  </a:lnTo>
                  <a:lnTo>
                    <a:pt x="32" y="292"/>
                  </a:lnTo>
                  <a:lnTo>
                    <a:pt x="29" y="292"/>
                  </a:lnTo>
                  <a:lnTo>
                    <a:pt x="24" y="292"/>
                  </a:lnTo>
                  <a:lnTo>
                    <a:pt x="19" y="291"/>
                  </a:lnTo>
                  <a:lnTo>
                    <a:pt x="20" y="291"/>
                  </a:lnTo>
                  <a:lnTo>
                    <a:pt x="16" y="288"/>
                  </a:lnTo>
                  <a:lnTo>
                    <a:pt x="13" y="287"/>
                  </a:lnTo>
                  <a:lnTo>
                    <a:pt x="12" y="287"/>
                  </a:lnTo>
                  <a:lnTo>
                    <a:pt x="12" y="284"/>
                  </a:lnTo>
                  <a:lnTo>
                    <a:pt x="11" y="279"/>
                  </a:lnTo>
                  <a:lnTo>
                    <a:pt x="8" y="275"/>
                  </a:lnTo>
                  <a:lnTo>
                    <a:pt x="7" y="275"/>
                  </a:lnTo>
                  <a:lnTo>
                    <a:pt x="7" y="273"/>
                  </a:lnTo>
                  <a:lnTo>
                    <a:pt x="5" y="267"/>
                  </a:lnTo>
                  <a:lnTo>
                    <a:pt x="5" y="260"/>
                  </a:lnTo>
                  <a:lnTo>
                    <a:pt x="5" y="261"/>
                  </a:lnTo>
                  <a:lnTo>
                    <a:pt x="5" y="255"/>
                  </a:lnTo>
                  <a:lnTo>
                    <a:pt x="7" y="252"/>
                  </a:lnTo>
                  <a:lnTo>
                    <a:pt x="8" y="251"/>
                  </a:lnTo>
                  <a:lnTo>
                    <a:pt x="12" y="244"/>
                  </a:lnTo>
                  <a:lnTo>
                    <a:pt x="13" y="241"/>
                  </a:lnTo>
                  <a:lnTo>
                    <a:pt x="15" y="241"/>
                  </a:lnTo>
                  <a:lnTo>
                    <a:pt x="16" y="240"/>
                  </a:lnTo>
                  <a:lnTo>
                    <a:pt x="17" y="238"/>
                  </a:lnTo>
                  <a:lnTo>
                    <a:pt x="19" y="238"/>
                  </a:lnTo>
                  <a:lnTo>
                    <a:pt x="21" y="237"/>
                  </a:lnTo>
                  <a:lnTo>
                    <a:pt x="25" y="236"/>
                  </a:lnTo>
                  <a:lnTo>
                    <a:pt x="28" y="233"/>
                  </a:lnTo>
                  <a:lnTo>
                    <a:pt x="29" y="229"/>
                  </a:lnTo>
                  <a:lnTo>
                    <a:pt x="31" y="225"/>
                  </a:lnTo>
                  <a:lnTo>
                    <a:pt x="31" y="224"/>
                  </a:lnTo>
                  <a:lnTo>
                    <a:pt x="31" y="221"/>
                  </a:lnTo>
                  <a:lnTo>
                    <a:pt x="31" y="218"/>
                  </a:lnTo>
                  <a:lnTo>
                    <a:pt x="32" y="216"/>
                  </a:lnTo>
                  <a:lnTo>
                    <a:pt x="33" y="216"/>
                  </a:lnTo>
                  <a:lnTo>
                    <a:pt x="33" y="214"/>
                  </a:lnTo>
                  <a:lnTo>
                    <a:pt x="35" y="213"/>
                  </a:lnTo>
                  <a:lnTo>
                    <a:pt x="38" y="210"/>
                  </a:lnTo>
                  <a:lnTo>
                    <a:pt x="36" y="210"/>
                  </a:lnTo>
                  <a:lnTo>
                    <a:pt x="44" y="205"/>
                  </a:lnTo>
                  <a:lnTo>
                    <a:pt x="51" y="197"/>
                  </a:lnTo>
                  <a:lnTo>
                    <a:pt x="54" y="193"/>
                  </a:lnTo>
                  <a:lnTo>
                    <a:pt x="54" y="191"/>
                  </a:lnTo>
                  <a:lnTo>
                    <a:pt x="54" y="187"/>
                  </a:lnTo>
                  <a:lnTo>
                    <a:pt x="55" y="183"/>
                  </a:lnTo>
                  <a:lnTo>
                    <a:pt x="58" y="181"/>
                  </a:lnTo>
                  <a:lnTo>
                    <a:pt x="60" y="178"/>
                  </a:lnTo>
                  <a:lnTo>
                    <a:pt x="64" y="175"/>
                  </a:lnTo>
                  <a:lnTo>
                    <a:pt x="64" y="176"/>
                  </a:lnTo>
                  <a:lnTo>
                    <a:pt x="78" y="168"/>
                  </a:lnTo>
                  <a:lnTo>
                    <a:pt x="85" y="164"/>
                  </a:lnTo>
                  <a:lnTo>
                    <a:pt x="93" y="162"/>
                  </a:lnTo>
                  <a:lnTo>
                    <a:pt x="94" y="163"/>
                  </a:lnTo>
                  <a:lnTo>
                    <a:pt x="94" y="164"/>
                  </a:lnTo>
                  <a:lnTo>
                    <a:pt x="94" y="168"/>
                  </a:lnTo>
                  <a:lnTo>
                    <a:pt x="95" y="172"/>
                  </a:lnTo>
                  <a:lnTo>
                    <a:pt x="98" y="175"/>
                  </a:lnTo>
                  <a:lnTo>
                    <a:pt x="101" y="179"/>
                  </a:lnTo>
                  <a:lnTo>
                    <a:pt x="101" y="181"/>
                  </a:lnTo>
                  <a:lnTo>
                    <a:pt x="102" y="182"/>
                  </a:lnTo>
                  <a:lnTo>
                    <a:pt x="105" y="187"/>
                  </a:lnTo>
                  <a:lnTo>
                    <a:pt x="105" y="189"/>
                  </a:lnTo>
                  <a:lnTo>
                    <a:pt x="106" y="191"/>
                  </a:lnTo>
                  <a:lnTo>
                    <a:pt x="109" y="193"/>
                  </a:lnTo>
                  <a:lnTo>
                    <a:pt x="112" y="193"/>
                  </a:lnTo>
                  <a:lnTo>
                    <a:pt x="129" y="194"/>
                  </a:lnTo>
                  <a:lnTo>
                    <a:pt x="145" y="191"/>
                  </a:lnTo>
                  <a:lnTo>
                    <a:pt x="149" y="190"/>
                  </a:lnTo>
                  <a:lnTo>
                    <a:pt x="151" y="189"/>
                  </a:lnTo>
                  <a:lnTo>
                    <a:pt x="152" y="186"/>
                  </a:lnTo>
                  <a:lnTo>
                    <a:pt x="152" y="185"/>
                  </a:lnTo>
                  <a:lnTo>
                    <a:pt x="153" y="183"/>
                  </a:lnTo>
                  <a:lnTo>
                    <a:pt x="153" y="182"/>
                  </a:lnTo>
                  <a:lnTo>
                    <a:pt x="155" y="181"/>
                  </a:lnTo>
                  <a:lnTo>
                    <a:pt x="156" y="181"/>
                  </a:lnTo>
                  <a:lnTo>
                    <a:pt x="165" y="179"/>
                  </a:lnTo>
                  <a:lnTo>
                    <a:pt x="183" y="178"/>
                  </a:lnTo>
                  <a:lnTo>
                    <a:pt x="184" y="178"/>
                  </a:lnTo>
                  <a:lnTo>
                    <a:pt x="191" y="176"/>
                  </a:lnTo>
                  <a:lnTo>
                    <a:pt x="194" y="175"/>
                  </a:lnTo>
                  <a:lnTo>
                    <a:pt x="195" y="172"/>
                  </a:lnTo>
                  <a:lnTo>
                    <a:pt x="198" y="170"/>
                  </a:lnTo>
                  <a:lnTo>
                    <a:pt x="200" y="164"/>
                  </a:lnTo>
                  <a:lnTo>
                    <a:pt x="203" y="159"/>
                  </a:lnTo>
                  <a:lnTo>
                    <a:pt x="203" y="158"/>
                  </a:lnTo>
                  <a:lnTo>
                    <a:pt x="206" y="148"/>
                  </a:lnTo>
                  <a:lnTo>
                    <a:pt x="213" y="137"/>
                  </a:lnTo>
                  <a:lnTo>
                    <a:pt x="214" y="136"/>
                  </a:lnTo>
                  <a:lnTo>
                    <a:pt x="221" y="132"/>
                  </a:lnTo>
                  <a:lnTo>
                    <a:pt x="222" y="131"/>
                  </a:lnTo>
                  <a:lnTo>
                    <a:pt x="225" y="129"/>
                  </a:lnTo>
                  <a:lnTo>
                    <a:pt x="233" y="127"/>
                  </a:lnTo>
                  <a:lnTo>
                    <a:pt x="240" y="121"/>
                  </a:lnTo>
                  <a:lnTo>
                    <a:pt x="238" y="123"/>
                  </a:lnTo>
                  <a:lnTo>
                    <a:pt x="241" y="119"/>
                  </a:lnTo>
                  <a:lnTo>
                    <a:pt x="244" y="113"/>
                  </a:lnTo>
                  <a:lnTo>
                    <a:pt x="244" y="111"/>
                  </a:lnTo>
                  <a:lnTo>
                    <a:pt x="244" y="109"/>
                  </a:lnTo>
                  <a:lnTo>
                    <a:pt x="248" y="105"/>
                  </a:lnTo>
                  <a:lnTo>
                    <a:pt x="254" y="101"/>
                  </a:lnTo>
                  <a:lnTo>
                    <a:pt x="256" y="101"/>
                  </a:lnTo>
                  <a:lnTo>
                    <a:pt x="258" y="100"/>
                  </a:lnTo>
                  <a:lnTo>
                    <a:pt x="268" y="98"/>
                  </a:lnTo>
                  <a:lnTo>
                    <a:pt x="273" y="97"/>
                  </a:lnTo>
                  <a:lnTo>
                    <a:pt x="277" y="94"/>
                  </a:lnTo>
                  <a:lnTo>
                    <a:pt x="280" y="90"/>
                  </a:lnTo>
                  <a:lnTo>
                    <a:pt x="281" y="85"/>
                  </a:lnTo>
                  <a:lnTo>
                    <a:pt x="281" y="81"/>
                  </a:lnTo>
                  <a:lnTo>
                    <a:pt x="280" y="75"/>
                  </a:lnTo>
                  <a:lnTo>
                    <a:pt x="281" y="67"/>
                  </a:lnTo>
                  <a:lnTo>
                    <a:pt x="284" y="59"/>
                  </a:lnTo>
                  <a:lnTo>
                    <a:pt x="285" y="58"/>
                  </a:lnTo>
                  <a:lnTo>
                    <a:pt x="288" y="57"/>
                  </a:lnTo>
                  <a:lnTo>
                    <a:pt x="289" y="51"/>
                  </a:lnTo>
                  <a:lnTo>
                    <a:pt x="291" y="49"/>
                  </a:lnTo>
                  <a:lnTo>
                    <a:pt x="292" y="46"/>
                  </a:lnTo>
                  <a:lnTo>
                    <a:pt x="293" y="45"/>
                  </a:lnTo>
                  <a:lnTo>
                    <a:pt x="296" y="43"/>
                  </a:lnTo>
                  <a:lnTo>
                    <a:pt x="300" y="40"/>
                  </a:lnTo>
                  <a:lnTo>
                    <a:pt x="303" y="38"/>
                  </a:lnTo>
                  <a:lnTo>
                    <a:pt x="306" y="34"/>
                  </a:lnTo>
                  <a:lnTo>
                    <a:pt x="310" y="31"/>
                  </a:lnTo>
                  <a:lnTo>
                    <a:pt x="314" y="30"/>
                  </a:lnTo>
                  <a:lnTo>
                    <a:pt x="319" y="30"/>
                  </a:lnTo>
                  <a:lnTo>
                    <a:pt x="328" y="31"/>
                  </a:lnTo>
                  <a:lnTo>
                    <a:pt x="334" y="31"/>
                  </a:lnTo>
                  <a:lnTo>
                    <a:pt x="338" y="30"/>
                  </a:lnTo>
                  <a:lnTo>
                    <a:pt x="339" y="26"/>
                  </a:lnTo>
                  <a:lnTo>
                    <a:pt x="339" y="20"/>
                  </a:lnTo>
                  <a:lnTo>
                    <a:pt x="339" y="16"/>
                  </a:lnTo>
                  <a:lnTo>
                    <a:pt x="339" y="15"/>
                  </a:lnTo>
                  <a:lnTo>
                    <a:pt x="341" y="14"/>
                  </a:lnTo>
                  <a:lnTo>
                    <a:pt x="342" y="12"/>
                  </a:lnTo>
                  <a:lnTo>
                    <a:pt x="345" y="11"/>
                  </a:lnTo>
                  <a:lnTo>
                    <a:pt x="345" y="8"/>
                  </a:lnTo>
                  <a:lnTo>
                    <a:pt x="346" y="7"/>
                  </a:lnTo>
                  <a:lnTo>
                    <a:pt x="350" y="5"/>
                  </a:lnTo>
                  <a:lnTo>
                    <a:pt x="355" y="5"/>
                  </a:lnTo>
                  <a:lnTo>
                    <a:pt x="357" y="4"/>
                  </a:lnTo>
                  <a:lnTo>
                    <a:pt x="358" y="3"/>
                  </a:lnTo>
                  <a:lnTo>
                    <a:pt x="357" y="1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6" y="1"/>
                  </a:lnTo>
                  <a:lnTo>
                    <a:pt x="342" y="3"/>
                  </a:lnTo>
                  <a:lnTo>
                    <a:pt x="341" y="7"/>
                  </a:lnTo>
                </a:path>
              </a:pathLst>
            </a:custGeom>
            <a:noFill/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1461727" y="2952067"/>
              <a:ext cx="1972" cy="171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"/>
                <a:gd name="T25" fmla="*/ 0 h 1"/>
                <a:gd name="T26" fmla="*/ 1 w 1"/>
                <a:gd name="T27" fmla="*/ 1 h 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1410464" y="3070349"/>
              <a:ext cx="1972" cy="3428"/>
            </a:xfrm>
            <a:custGeom>
              <a:avLst/>
              <a:gdLst>
                <a:gd name="T0" fmla="*/ 2147483647 w 1"/>
                <a:gd name="T1" fmla="*/ 0 h 2"/>
                <a:gd name="T2" fmla="*/ 2147483647 w 1"/>
                <a:gd name="T3" fmla="*/ 0 h 2"/>
                <a:gd name="T4" fmla="*/ 0 w 1"/>
                <a:gd name="T5" fmla="*/ 2147483647 h 2"/>
                <a:gd name="T6" fmla="*/ 0 w 1"/>
                <a:gd name="T7" fmla="*/ 2147483647 h 2"/>
                <a:gd name="T8" fmla="*/ 2147483647 w 1"/>
                <a:gd name="T9" fmla="*/ 0 h 2"/>
                <a:gd name="T10" fmla="*/ 2147483647 w 1"/>
                <a:gd name="T11" fmla="*/ 0 h 2"/>
                <a:gd name="T12" fmla="*/ 2147483647 w 1"/>
                <a:gd name="T13" fmla="*/ 0 h 2"/>
                <a:gd name="T14" fmla="*/ 2147483647 w 1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"/>
                <a:gd name="T25" fmla="*/ 0 h 2"/>
                <a:gd name="T26" fmla="*/ 1 w 1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" h="2">
                  <a:moveTo>
                    <a:pt x="1" y="0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1" y="0"/>
                  </a:lnTo>
                </a:path>
              </a:pathLst>
            </a:custGeom>
            <a:noFill/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974725" y="3221202"/>
              <a:ext cx="1971" cy="171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5" name="Line 114"/>
            <p:cNvSpPr>
              <a:spLocks noChangeShapeType="1"/>
            </p:cNvSpPr>
            <p:nvPr/>
          </p:nvSpPr>
          <p:spPr bwMode="auto">
            <a:xfrm>
              <a:off x="1140345" y="3255487"/>
              <a:ext cx="1971" cy="3428"/>
            </a:xfrm>
            <a:prstGeom prst="line">
              <a:avLst/>
            </a:prstGeom>
            <a:noFill/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1132459" y="3260631"/>
              <a:ext cx="1971" cy="1714"/>
            </a:xfrm>
            <a:custGeom>
              <a:avLst/>
              <a:gdLst>
                <a:gd name="T0" fmla="*/ 0 w 1"/>
                <a:gd name="T1" fmla="*/ 2147483647 h 1"/>
                <a:gd name="T2" fmla="*/ 0 w 1"/>
                <a:gd name="T3" fmla="*/ 2147483647 h 1"/>
                <a:gd name="T4" fmla="*/ 2147483647 w 1"/>
                <a:gd name="T5" fmla="*/ 0 h 1"/>
                <a:gd name="T6" fmla="*/ 2147483647 w 1"/>
                <a:gd name="T7" fmla="*/ 0 h 1"/>
                <a:gd name="T8" fmla="*/ 2147483647 w 1"/>
                <a:gd name="T9" fmla="*/ 0 h 1"/>
                <a:gd name="T10" fmla="*/ 2147483647 w 1"/>
                <a:gd name="T11" fmla="*/ 0 h 1"/>
                <a:gd name="T12" fmla="*/ 0 w 1"/>
                <a:gd name="T13" fmla="*/ 2147483647 h 1"/>
                <a:gd name="T14" fmla="*/ 0 w 1"/>
                <a:gd name="T15" fmla="*/ 2147483647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"/>
                <a:gd name="T25" fmla="*/ 0 h 1"/>
                <a:gd name="T26" fmla="*/ 1 w 1"/>
                <a:gd name="T27" fmla="*/ 1 h 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" h="1">
                  <a:moveTo>
                    <a:pt x="0" y="1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noFill/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>
              <a:off x="1142317" y="3270916"/>
              <a:ext cx="1972" cy="171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"/>
                <a:gd name="T13" fmla="*/ 0 h 1"/>
                <a:gd name="T14" fmla="*/ 1 w 1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>
              <a:off x="838679" y="3380628"/>
              <a:ext cx="1972" cy="1714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"/>
                <a:gd name="T25" fmla="*/ 0 h 1"/>
                <a:gd name="T26" fmla="*/ 1 w 1"/>
                <a:gd name="T27" fmla="*/ 1 h 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>
              <a:off x="897829" y="3502339"/>
              <a:ext cx="1972" cy="342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"/>
                <a:gd name="T22" fmla="*/ 0 h 1"/>
                <a:gd name="T23" fmla="*/ 1 w 1"/>
                <a:gd name="T24" fmla="*/ 1 h 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0" name="Freeform 119"/>
            <p:cNvSpPr>
              <a:spLocks/>
            </p:cNvSpPr>
            <p:nvPr/>
          </p:nvSpPr>
          <p:spPr bwMode="auto">
            <a:xfrm>
              <a:off x="1578056" y="2456650"/>
              <a:ext cx="226741" cy="425133"/>
            </a:xfrm>
            <a:custGeom>
              <a:avLst/>
              <a:gdLst>
                <a:gd name="T0" fmla="*/ 2147483647 w 105"/>
                <a:gd name="T1" fmla="*/ 2147483647 h 195"/>
                <a:gd name="T2" fmla="*/ 2147483647 w 105"/>
                <a:gd name="T3" fmla="*/ 2147483647 h 195"/>
                <a:gd name="T4" fmla="*/ 2147483647 w 105"/>
                <a:gd name="T5" fmla="*/ 2147483647 h 195"/>
                <a:gd name="T6" fmla="*/ 2147483647 w 105"/>
                <a:gd name="T7" fmla="*/ 2147483647 h 195"/>
                <a:gd name="T8" fmla="*/ 2147483647 w 105"/>
                <a:gd name="T9" fmla="*/ 2147483647 h 195"/>
                <a:gd name="T10" fmla="*/ 2147483647 w 105"/>
                <a:gd name="T11" fmla="*/ 2147483647 h 195"/>
                <a:gd name="T12" fmla="*/ 2147483647 w 105"/>
                <a:gd name="T13" fmla="*/ 2147483647 h 195"/>
                <a:gd name="T14" fmla="*/ 2147483647 w 105"/>
                <a:gd name="T15" fmla="*/ 2147483647 h 195"/>
                <a:gd name="T16" fmla="*/ 2147483647 w 105"/>
                <a:gd name="T17" fmla="*/ 2147483647 h 195"/>
                <a:gd name="T18" fmla="*/ 2147483647 w 105"/>
                <a:gd name="T19" fmla="*/ 2147483647 h 195"/>
                <a:gd name="T20" fmla="*/ 2147483647 w 105"/>
                <a:gd name="T21" fmla="*/ 2147483647 h 195"/>
                <a:gd name="T22" fmla="*/ 2147483647 w 105"/>
                <a:gd name="T23" fmla="*/ 2147483647 h 195"/>
                <a:gd name="T24" fmla="*/ 2147483647 w 105"/>
                <a:gd name="T25" fmla="*/ 2147483647 h 195"/>
                <a:gd name="T26" fmla="*/ 2147483647 w 105"/>
                <a:gd name="T27" fmla="*/ 2147483647 h 195"/>
                <a:gd name="T28" fmla="*/ 2147483647 w 105"/>
                <a:gd name="T29" fmla="*/ 2147483647 h 195"/>
                <a:gd name="T30" fmla="*/ 2147483647 w 105"/>
                <a:gd name="T31" fmla="*/ 2147483647 h 195"/>
                <a:gd name="T32" fmla="*/ 2147483647 w 105"/>
                <a:gd name="T33" fmla="*/ 2147483647 h 195"/>
                <a:gd name="T34" fmla="*/ 2147483647 w 105"/>
                <a:gd name="T35" fmla="*/ 2147483647 h 195"/>
                <a:gd name="T36" fmla="*/ 2147483647 w 105"/>
                <a:gd name="T37" fmla="*/ 2147483647 h 195"/>
                <a:gd name="T38" fmla="*/ 2147483647 w 105"/>
                <a:gd name="T39" fmla="*/ 2147483647 h 195"/>
                <a:gd name="T40" fmla="*/ 2147483647 w 105"/>
                <a:gd name="T41" fmla="*/ 2147483647 h 195"/>
                <a:gd name="T42" fmla="*/ 2147483647 w 105"/>
                <a:gd name="T43" fmla="*/ 2147483647 h 195"/>
                <a:gd name="T44" fmla="*/ 2147483647 w 105"/>
                <a:gd name="T45" fmla="*/ 2147483647 h 195"/>
                <a:gd name="T46" fmla="*/ 2147483647 w 105"/>
                <a:gd name="T47" fmla="*/ 2147483647 h 195"/>
                <a:gd name="T48" fmla="*/ 2147483647 w 105"/>
                <a:gd name="T49" fmla="*/ 2147483647 h 195"/>
                <a:gd name="T50" fmla="*/ 2147483647 w 105"/>
                <a:gd name="T51" fmla="*/ 2147483647 h 195"/>
                <a:gd name="T52" fmla="*/ 2147483647 w 105"/>
                <a:gd name="T53" fmla="*/ 2147483647 h 195"/>
                <a:gd name="T54" fmla="*/ 2147483647 w 105"/>
                <a:gd name="T55" fmla="*/ 2147483647 h 195"/>
                <a:gd name="T56" fmla="*/ 2147483647 w 105"/>
                <a:gd name="T57" fmla="*/ 2147483647 h 195"/>
                <a:gd name="T58" fmla="*/ 0 w 105"/>
                <a:gd name="T59" fmla="*/ 2147483647 h 195"/>
                <a:gd name="T60" fmla="*/ 0 w 105"/>
                <a:gd name="T61" fmla="*/ 2147483647 h 195"/>
                <a:gd name="T62" fmla="*/ 2147483647 w 105"/>
                <a:gd name="T63" fmla="*/ 2147483647 h 195"/>
                <a:gd name="T64" fmla="*/ 2147483647 w 105"/>
                <a:gd name="T65" fmla="*/ 2147483647 h 195"/>
                <a:gd name="T66" fmla="*/ 2147483647 w 105"/>
                <a:gd name="T67" fmla="*/ 2147483647 h 195"/>
                <a:gd name="T68" fmla="*/ 2147483647 w 105"/>
                <a:gd name="T69" fmla="*/ 2147483647 h 195"/>
                <a:gd name="T70" fmla="*/ 2147483647 w 105"/>
                <a:gd name="T71" fmla="*/ 2147483647 h 195"/>
                <a:gd name="T72" fmla="*/ 2147483647 w 105"/>
                <a:gd name="T73" fmla="*/ 2147483647 h 195"/>
                <a:gd name="T74" fmla="*/ 2147483647 w 105"/>
                <a:gd name="T75" fmla="*/ 2147483647 h 195"/>
                <a:gd name="T76" fmla="*/ 2147483647 w 105"/>
                <a:gd name="T77" fmla="*/ 2147483647 h 195"/>
                <a:gd name="T78" fmla="*/ 2147483647 w 105"/>
                <a:gd name="T79" fmla="*/ 2147483647 h 195"/>
                <a:gd name="T80" fmla="*/ 2147483647 w 105"/>
                <a:gd name="T81" fmla="*/ 2147483647 h 195"/>
                <a:gd name="T82" fmla="*/ 2147483647 w 105"/>
                <a:gd name="T83" fmla="*/ 2147483647 h 195"/>
                <a:gd name="T84" fmla="*/ 2147483647 w 105"/>
                <a:gd name="T85" fmla="*/ 2147483647 h 195"/>
                <a:gd name="T86" fmla="*/ 2147483647 w 105"/>
                <a:gd name="T87" fmla="*/ 2147483647 h 195"/>
                <a:gd name="T88" fmla="*/ 2147483647 w 105"/>
                <a:gd name="T89" fmla="*/ 2147483647 h 195"/>
                <a:gd name="T90" fmla="*/ 2147483647 w 105"/>
                <a:gd name="T91" fmla="*/ 2147483647 h 195"/>
                <a:gd name="T92" fmla="*/ 2147483647 w 105"/>
                <a:gd name="T93" fmla="*/ 2147483647 h 195"/>
                <a:gd name="T94" fmla="*/ 2147483647 w 105"/>
                <a:gd name="T95" fmla="*/ 2147483647 h 195"/>
                <a:gd name="T96" fmla="*/ 2147483647 w 105"/>
                <a:gd name="T97" fmla="*/ 2147483647 h 195"/>
                <a:gd name="T98" fmla="*/ 2147483647 w 105"/>
                <a:gd name="T99" fmla="*/ 2147483647 h 195"/>
                <a:gd name="T100" fmla="*/ 2147483647 w 105"/>
                <a:gd name="T101" fmla="*/ 2147483647 h 195"/>
                <a:gd name="T102" fmla="*/ 2147483647 w 105"/>
                <a:gd name="T103" fmla="*/ 2147483647 h 195"/>
                <a:gd name="T104" fmla="*/ 2147483647 w 105"/>
                <a:gd name="T105" fmla="*/ 2147483647 h 195"/>
                <a:gd name="T106" fmla="*/ 2147483647 w 105"/>
                <a:gd name="T107" fmla="*/ 2147483647 h 195"/>
                <a:gd name="T108" fmla="*/ 2147483647 w 105"/>
                <a:gd name="T109" fmla="*/ 2147483647 h 195"/>
                <a:gd name="T110" fmla="*/ 2147483647 w 105"/>
                <a:gd name="T111" fmla="*/ 2147483647 h 195"/>
                <a:gd name="T112" fmla="*/ 2147483647 w 105"/>
                <a:gd name="T113" fmla="*/ 2147483647 h 195"/>
                <a:gd name="T114" fmla="*/ 2147483647 w 105"/>
                <a:gd name="T115" fmla="*/ 2147483647 h 195"/>
                <a:gd name="T116" fmla="*/ 2147483647 w 105"/>
                <a:gd name="T117" fmla="*/ 2147483647 h 195"/>
                <a:gd name="T118" fmla="*/ 2147483647 w 105"/>
                <a:gd name="T119" fmla="*/ 2147483647 h 195"/>
                <a:gd name="T120" fmla="*/ 2147483647 w 105"/>
                <a:gd name="T121" fmla="*/ 2147483647 h 195"/>
                <a:gd name="T122" fmla="*/ 2147483647 w 105"/>
                <a:gd name="T123" fmla="*/ 2147483647 h 195"/>
                <a:gd name="T124" fmla="*/ 2147483647 w 105"/>
                <a:gd name="T125" fmla="*/ 0 h 19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05"/>
                <a:gd name="T190" fmla="*/ 0 h 195"/>
                <a:gd name="T191" fmla="*/ 105 w 105"/>
                <a:gd name="T192" fmla="*/ 195 h 19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05" h="195">
                  <a:moveTo>
                    <a:pt x="91" y="0"/>
                  </a:moveTo>
                  <a:lnTo>
                    <a:pt x="91" y="0"/>
                  </a:lnTo>
                  <a:lnTo>
                    <a:pt x="89" y="1"/>
                  </a:lnTo>
                  <a:lnTo>
                    <a:pt x="89" y="4"/>
                  </a:lnTo>
                  <a:lnTo>
                    <a:pt x="91" y="16"/>
                  </a:lnTo>
                  <a:lnTo>
                    <a:pt x="94" y="26"/>
                  </a:lnTo>
                  <a:lnTo>
                    <a:pt x="94" y="28"/>
                  </a:lnTo>
                  <a:lnTo>
                    <a:pt x="95" y="30"/>
                  </a:lnTo>
                  <a:lnTo>
                    <a:pt x="95" y="32"/>
                  </a:lnTo>
                  <a:lnTo>
                    <a:pt x="95" y="34"/>
                  </a:lnTo>
                  <a:lnTo>
                    <a:pt x="98" y="39"/>
                  </a:lnTo>
                  <a:lnTo>
                    <a:pt x="99" y="40"/>
                  </a:lnTo>
                  <a:lnTo>
                    <a:pt x="99" y="42"/>
                  </a:lnTo>
                  <a:lnTo>
                    <a:pt x="98" y="42"/>
                  </a:lnTo>
                  <a:lnTo>
                    <a:pt x="93" y="43"/>
                  </a:lnTo>
                  <a:lnTo>
                    <a:pt x="94" y="43"/>
                  </a:lnTo>
                  <a:lnTo>
                    <a:pt x="76" y="43"/>
                  </a:lnTo>
                  <a:lnTo>
                    <a:pt x="71" y="43"/>
                  </a:lnTo>
                  <a:lnTo>
                    <a:pt x="66" y="44"/>
                  </a:lnTo>
                  <a:lnTo>
                    <a:pt x="59" y="47"/>
                  </a:lnTo>
                  <a:lnTo>
                    <a:pt x="49" y="55"/>
                  </a:lnTo>
                  <a:lnTo>
                    <a:pt x="47" y="55"/>
                  </a:lnTo>
                  <a:lnTo>
                    <a:pt x="48" y="55"/>
                  </a:lnTo>
                  <a:lnTo>
                    <a:pt x="44" y="56"/>
                  </a:lnTo>
                  <a:lnTo>
                    <a:pt x="41" y="59"/>
                  </a:lnTo>
                  <a:lnTo>
                    <a:pt x="39" y="62"/>
                  </a:lnTo>
                  <a:lnTo>
                    <a:pt x="37" y="67"/>
                  </a:lnTo>
                  <a:lnTo>
                    <a:pt x="37" y="70"/>
                  </a:lnTo>
                  <a:lnTo>
                    <a:pt x="37" y="75"/>
                  </a:lnTo>
                  <a:lnTo>
                    <a:pt x="39" y="83"/>
                  </a:lnTo>
                  <a:lnTo>
                    <a:pt x="43" y="93"/>
                  </a:lnTo>
                  <a:lnTo>
                    <a:pt x="47" y="100"/>
                  </a:lnTo>
                  <a:lnTo>
                    <a:pt x="48" y="106"/>
                  </a:lnTo>
                  <a:lnTo>
                    <a:pt x="51" y="112"/>
                  </a:lnTo>
                  <a:lnTo>
                    <a:pt x="54" y="116"/>
                  </a:lnTo>
                  <a:lnTo>
                    <a:pt x="54" y="118"/>
                  </a:lnTo>
                  <a:lnTo>
                    <a:pt x="54" y="122"/>
                  </a:lnTo>
                  <a:lnTo>
                    <a:pt x="52" y="124"/>
                  </a:lnTo>
                  <a:lnTo>
                    <a:pt x="52" y="126"/>
                  </a:lnTo>
                  <a:lnTo>
                    <a:pt x="48" y="131"/>
                  </a:lnTo>
                  <a:lnTo>
                    <a:pt x="43" y="135"/>
                  </a:lnTo>
                  <a:lnTo>
                    <a:pt x="37" y="137"/>
                  </a:lnTo>
                  <a:lnTo>
                    <a:pt x="29" y="137"/>
                  </a:lnTo>
                  <a:lnTo>
                    <a:pt x="28" y="137"/>
                  </a:lnTo>
                  <a:lnTo>
                    <a:pt x="25" y="139"/>
                  </a:lnTo>
                  <a:lnTo>
                    <a:pt x="18" y="140"/>
                  </a:lnTo>
                  <a:lnTo>
                    <a:pt x="13" y="144"/>
                  </a:lnTo>
                  <a:lnTo>
                    <a:pt x="8" y="155"/>
                  </a:lnTo>
                  <a:lnTo>
                    <a:pt x="5" y="162"/>
                  </a:lnTo>
                  <a:lnTo>
                    <a:pt x="4" y="166"/>
                  </a:lnTo>
                  <a:lnTo>
                    <a:pt x="2" y="172"/>
                  </a:lnTo>
                  <a:lnTo>
                    <a:pt x="5" y="186"/>
                  </a:lnTo>
                  <a:lnTo>
                    <a:pt x="5" y="187"/>
                  </a:lnTo>
                  <a:lnTo>
                    <a:pt x="5" y="186"/>
                  </a:lnTo>
                  <a:lnTo>
                    <a:pt x="2" y="186"/>
                  </a:lnTo>
                  <a:lnTo>
                    <a:pt x="1" y="186"/>
                  </a:lnTo>
                  <a:lnTo>
                    <a:pt x="0" y="187"/>
                  </a:lnTo>
                  <a:lnTo>
                    <a:pt x="0" y="188"/>
                  </a:lnTo>
                  <a:lnTo>
                    <a:pt x="0" y="190"/>
                  </a:lnTo>
                  <a:lnTo>
                    <a:pt x="1" y="191"/>
                  </a:lnTo>
                  <a:lnTo>
                    <a:pt x="2" y="191"/>
                  </a:lnTo>
                  <a:lnTo>
                    <a:pt x="5" y="192"/>
                  </a:lnTo>
                  <a:lnTo>
                    <a:pt x="8" y="195"/>
                  </a:lnTo>
                  <a:lnTo>
                    <a:pt x="9" y="195"/>
                  </a:lnTo>
                  <a:lnTo>
                    <a:pt x="10" y="195"/>
                  </a:lnTo>
                  <a:lnTo>
                    <a:pt x="12" y="194"/>
                  </a:lnTo>
                  <a:lnTo>
                    <a:pt x="12" y="191"/>
                  </a:lnTo>
                  <a:lnTo>
                    <a:pt x="10" y="184"/>
                  </a:lnTo>
                  <a:lnTo>
                    <a:pt x="9" y="174"/>
                  </a:lnTo>
                  <a:lnTo>
                    <a:pt x="9" y="168"/>
                  </a:lnTo>
                  <a:lnTo>
                    <a:pt x="10" y="164"/>
                  </a:lnTo>
                  <a:lnTo>
                    <a:pt x="13" y="156"/>
                  </a:lnTo>
                  <a:lnTo>
                    <a:pt x="17" y="147"/>
                  </a:lnTo>
                  <a:lnTo>
                    <a:pt x="21" y="145"/>
                  </a:lnTo>
                  <a:lnTo>
                    <a:pt x="25" y="144"/>
                  </a:lnTo>
                  <a:lnTo>
                    <a:pt x="31" y="143"/>
                  </a:lnTo>
                  <a:lnTo>
                    <a:pt x="29" y="143"/>
                  </a:lnTo>
                  <a:lnTo>
                    <a:pt x="39" y="141"/>
                  </a:lnTo>
                  <a:lnTo>
                    <a:pt x="45" y="139"/>
                  </a:lnTo>
                  <a:lnTo>
                    <a:pt x="52" y="135"/>
                  </a:lnTo>
                  <a:lnTo>
                    <a:pt x="56" y="129"/>
                  </a:lnTo>
                  <a:lnTo>
                    <a:pt x="58" y="125"/>
                  </a:lnTo>
                  <a:lnTo>
                    <a:pt x="58" y="124"/>
                  </a:lnTo>
                  <a:lnTo>
                    <a:pt x="59" y="120"/>
                  </a:lnTo>
                  <a:lnTo>
                    <a:pt x="59" y="117"/>
                  </a:lnTo>
                  <a:lnTo>
                    <a:pt x="58" y="113"/>
                  </a:lnTo>
                  <a:lnTo>
                    <a:pt x="56" y="109"/>
                  </a:lnTo>
                  <a:lnTo>
                    <a:pt x="54" y="105"/>
                  </a:lnTo>
                  <a:lnTo>
                    <a:pt x="51" y="97"/>
                  </a:lnTo>
                  <a:lnTo>
                    <a:pt x="48" y="89"/>
                  </a:lnTo>
                  <a:lnTo>
                    <a:pt x="45" y="85"/>
                  </a:lnTo>
                  <a:lnTo>
                    <a:pt x="44" y="81"/>
                  </a:lnTo>
                  <a:lnTo>
                    <a:pt x="43" y="75"/>
                  </a:lnTo>
                  <a:lnTo>
                    <a:pt x="43" y="70"/>
                  </a:lnTo>
                  <a:lnTo>
                    <a:pt x="43" y="67"/>
                  </a:lnTo>
                  <a:lnTo>
                    <a:pt x="44" y="63"/>
                  </a:lnTo>
                  <a:lnTo>
                    <a:pt x="45" y="62"/>
                  </a:lnTo>
                  <a:lnTo>
                    <a:pt x="48" y="61"/>
                  </a:lnTo>
                  <a:lnTo>
                    <a:pt x="49" y="61"/>
                  </a:lnTo>
                  <a:lnTo>
                    <a:pt x="51" y="61"/>
                  </a:lnTo>
                  <a:lnTo>
                    <a:pt x="52" y="59"/>
                  </a:lnTo>
                  <a:lnTo>
                    <a:pt x="63" y="51"/>
                  </a:lnTo>
                  <a:lnTo>
                    <a:pt x="67" y="50"/>
                  </a:lnTo>
                  <a:lnTo>
                    <a:pt x="71" y="48"/>
                  </a:lnTo>
                  <a:lnTo>
                    <a:pt x="76" y="48"/>
                  </a:lnTo>
                  <a:lnTo>
                    <a:pt x="94" y="48"/>
                  </a:lnTo>
                  <a:lnTo>
                    <a:pt x="97" y="47"/>
                  </a:lnTo>
                  <a:lnTo>
                    <a:pt x="101" y="47"/>
                  </a:lnTo>
                  <a:lnTo>
                    <a:pt x="103" y="46"/>
                  </a:lnTo>
                  <a:lnTo>
                    <a:pt x="105" y="44"/>
                  </a:lnTo>
                  <a:lnTo>
                    <a:pt x="105" y="42"/>
                  </a:lnTo>
                  <a:lnTo>
                    <a:pt x="105" y="39"/>
                  </a:lnTo>
                  <a:lnTo>
                    <a:pt x="103" y="36"/>
                  </a:lnTo>
                  <a:lnTo>
                    <a:pt x="103" y="38"/>
                  </a:lnTo>
                  <a:lnTo>
                    <a:pt x="101" y="31"/>
                  </a:lnTo>
                  <a:lnTo>
                    <a:pt x="101" y="32"/>
                  </a:lnTo>
                  <a:lnTo>
                    <a:pt x="99" y="28"/>
                  </a:lnTo>
                  <a:lnTo>
                    <a:pt x="99" y="24"/>
                  </a:lnTo>
                  <a:lnTo>
                    <a:pt x="97" y="15"/>
                  </a:lnTo>
                  <a:lnTo>
                    <a:pt x="94" y="3"/>
                  </a:lnTo>
                  <a:lnTo>
                    <a:pt x="93" y="0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1" name="Freeform 120"/>
            <p:cNvSpPr>
              <a:spLocks noEditPoints="1"/>
            </p:cNvSpPr>
            <p:nvPr/>
          </p:nvSpPr>
          <p:spPr bwMode="auto">
            <a:xfrm>
              <a:off x="1572141" y="2862926"/>
              <a:ext cx="13802" cy="10285"/>
            </a:xfrm>
            <a:custGeom>
              <a:avLst/>
              <a:gdLst>
                <a:gd name="T0" fmla="*/ 2147483647 w 6"/>
                <a:gd name="T1" fmla="*/ 0 h 5"/>
                <a:gd name="T2" fmla="*/ 2147483647 w 6"/>
                <a:gd name="T3" fmla="*/ 0 h 5"/>
                <a:gd name="T4" fmla="*/ 0 w 6"/>
                <a:gd name="T5" fmla="*/ 2147483647 h 5"/>
                <a:gd name="T6" fmla="*/ 0 w 6"/>
                <a:gd name="T7" fmla="*/ 2147483647 h 5"/>
                <a:gd name="T8" fmla="*/ 2147483647 w 6"/>
                <a:gd name="T9" fmla="*/ 2147483647 h 5"/>
                <a:gd name="T10" fmla="*/ 2147483647 w 6"/>
                <a:gd name="T11" fmla="*/ 2147483647 h 5"/>
                <a:gd name="T12" fmla="*/ 2147483647 w 6"/>
                <a:gd name="T13" fmla="*/ 2147483647 h 5"/>
                <a:gd name="T14" fmla="*/ 2147483647 w 6"/>
                <a:gd name="T15" fmla="*/ 2147483647 h 5"/>
                <a:gd name="T16" fmla="*/ 2147483647 w 6"/>
                <a:gd name="T17" fmla="*/ 2147483647 h 5"/>
                <a:gd name="T18" fmla="*/ 2147483647 w 6"/>
                <a:gd name="T19" fmla="*/ 2147483647 h 5"/>
                <a:gd name="T20" fmla="*/ 2147483647 w 6"/>
                <a:gd name="T21" fmla="*/ 2147483647 h 5"/>
                <a:gd name="T22" fmla="*/ 2147483647 w 6"/>
                <a:gd name="T23" fmla="*/ 2147483647 h 5"/>
                <a:gd name="T24" fmla="*/ 2147483647 w 6"/>
                <a:gd name="T25" fmla="*/ 0 h 5"/>
                <a:gd name="T26" fmla="*/ 2147483647 w 6"/>
                <a:gd name="T27" fmla="*/ 0 h 5"/>
                <a:gd name="T28" fmla="*/ 2147483647 w 6"/>
                <a:gd name="T29" fmla="*/ 0 h 5"/>
                <a:gd name="T30" fmla="*/ 2147483647 w 6"/>
                <a:gd name="T31" fmla="*/ 2147483647 h 5"/>
                <a:gd name="T32" fmla="*/ 2147483647 w 6"/>
                <a:gd name="T33" fmla="*/ 2147483647 h 5"/>
                <a:gd name="T34" fmla="*/ 2147483647 w 6"/>
                <a:gd name="T35" fmla="*/ 2147483647 h 5"/>
                <a:gd name="T36" fmla="*/ 2147483647 w 6"/>
                <a:gd name="T37" fmla="*/ 2147483647 h 5"/>
                <a:gd name="T38" fmla="*/ 2147483647 w 6"/>
                <a:gd name="T39" fmla="*/ 2147483647 h 5"/>
                <a:gd name="T40" fmla="*/ 2147483647 w 6"/>
                <a:gd name="T41" fmla="*/ 2147483647 h 5"/>
                <a:gd name="T42" fmla="*/ 2147483647 w 6"/>
                <a:gd name="T43" fmla="*/ 2147483647 h 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"/>
                <a:gd name="T67" fmla="*/ 0 h 5"/>
                <a:gd name="T68" fmla="*/ 6 w 6"/>
                <a:gd name="T69" fmla="*/ 5 h 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" h="5">
                  <a:moveTo>
                    <a:pt x="2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1"/>
                  </a:lnTo>
                  <a:lnTo>
                    <a:pt x="4" y="1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0"/>
                  </a:lnTo>
                  <a:close/>
                  <a:moveTo>
                    <a:pt x="6" y="2"/>
                  </a:moveTo>
                  <a:lnTo>
                    <a:pt x="6" y="2"/>
                  </a:lnTo>
                  <a:lnTo>
                    <a:pt x="6" y="1"/>
                  </a:lnTo>
                  <a:lnTo>
                    <a:pt x="6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1572141" y="2862926"/>
              <a:ext cx="15773" cy="10285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0 h 5"/>
                <a:gd name="T4" fmla="*/ 0 w 7"/>
                <a:gd name="T5" fmla="*/ 2147483647 h 5"/>
                <a:gd name="T6" fmla="*/ 2147483647 w 7"/>
                <a:gd name="T7" fmla="*/ 2147483647 h 5"/>
                <a:gd name="T8" fmla="*/ 2147483647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2147483647 h 5"/>
                <a:gd name="T26" fmla="*/ 2147483647 w 7"/>
                <a:gd name="T27" fmla="*/ 2147483647 h 5"/>
                <a:gd name="T28" fmla="*/ 2147483647 w 7"/>
                <a:gd name="T29" fmla="*/ 2147483647 h 5"/>
                <a:gd name="T30" fmla="*/ 2147483647 w 7"/>
                <a:gd name="T31" fmla="*/ 0 h 5"/>
                <a:gd name="T32" fmla="*/ 2147483647 w 7"/>
                <a:gd name="T33" fmla="*/ 0 h 5"/>
                <a:gd name="T34" fmla="*/ 2147483647 w 7"/>
                <a:gd name="T35" fmla="*/ 0 h 5"/>
                <a:gd name="T36" fmla="*/ 2147483647 w 7"/>
                <a:gd name="T37" fmla="*/ 0 h 5"/>
                <a:gd name="T38" fmla="*/ 2147483647 w 7"/>
                <a:gd name="T39" fmla="*/ 0 h 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7"/>
                <a:gd name="T61" fmla="*/ 0 h 5"/>
                <a:gd name="T62" fmla="*/ 7 w 7"/>
                <a:gd name="T63" fmla="*/ 5 h 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7" h="5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2"/>
                  </a:lnTo>
                  <a:lnTo>
                    <a:pt x="3" y="1"/>
                  </a:lnTo>
                  <a:lnTo>
                    <a:pt x="6" y="1"/>
                  </a:lnTo>
                  <a:lnTo>
                    <a:pt x="7" y="2"/>
                  </a:lnTo>
                  <a:lnTo>
                    <a:pt x="7" y="5"/>
                  </a:lnTo>
                  <a:lnTo>
                    <a:pt x="7" y="2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3" name="Freeform 122"/>
            <p:cNvSpPr>
              <a:spLocks noEditPoints="1"/>
            </p:cNvSpPr>
            <p:nvPr/>
          </p:nvSpPr>
          <p:spPr bwMode="auto">
            <a:xfrm>
              <a:off x="570532" y="3841759"/>
              <a:ext cx="488974" cy="750839"/>
            </a:xfrm>
            <a:custGeom>
              <a:avLst/>
              <a:gdLst>
                <a:gd name="T0" fmla="*/ 2147483647 w 226"/>
                <a:gd name="T1" fmla="*/ 2147483647 h 344"/>
                <a:gd name="T2" fmla="*/ 2147483647 w 226"/>
                <a:gd name="T3" fmla="*/ 2147483647 h 344"/>
                <a:gd name="T4" fmla="*/ 2147483647 w 226"/>
                <a:gd name="T5" fmla="*/ 2147483647 h 344"/>
                <a:gd name="T6" fmla="*/ 2147483647 w 226"/>
                <a:gd name="T7" fmla="*/ 2147483647 h 344"/>
                <a:gd name="T8" fmla="*/ 2147483647 w 226"/>
                <a:gd name="T9" fmla="*/ 2147483647 h 344"/>
                <a:gd name="T10" fmla="*/ 2147483647 w 226"/>
                <a:gd name="T11" fmla="*/ 2147483647 h 344"/>
                <a:gd name="T12" fmla="*/ 2147483647 w 226"/>
                <a:gd name="T13" fmla="*/ 2147483647 h 344"/>
                <a:gd name="T14" fmla="*/ 2147483647 w 226"/>
                <a:gd name="T15" fmla="*/ 2147483647 h 344"/>
                <a:gd name="T16" fmla="*/ 2147483647 w 226"/>
                <a:gd name="T17" fmla="*/ 2147483647 h 344"/>
                <a:gd name="T18" fmla="*/ 2147483647 w 226"/>
                <a:gd name="T19" fmla="*/ 2147483647 h 344"/>
                <a:gd name="T20" fmla="*/ 2147483647 w 226"/>
                <a:gd name="T21" fmla="*/ 2147483647 h 344"/>
                <a:gd name="T22" fmla="*/ 2147483647 w 226"/>
                <a:gd name="T23" fmla="*/ 2147483647 h 344"/>
                <a:gd name="T24" fmla="*/ 2147483647 w 226"/>
                <a:gd name="T25" fmla="*/ 2147483647 h 344"/>
                <a:gd name="T26" fmla="*/ 2147483647 w 226"/>
                <a:gd name="T27" fmla="*/ 2147483647 h 344"/>
                <a:gd name="T28" fmla="*/ 2147483647 w 226"/>
                <a:gd name="T29" fmla="*/ 2147483647 h 344"/>
                <a:gd name="T30" fmla="*/ 2147483647 w 226"/>
                <a:gd name="T31" fmla="*/ 2147483647 h 344"/>
                <a:gd name="T32" fmla="*/ 2147483647 w 226"/>
                <a:gd name="T33" fmla="*/ 2147483647 h 344"/>
                <a:gd name="T34" fmla="*/ 2147483647 w 226"/>
                <a:gd name="T35" fmla="*/ 2147483647 h 344"/>
                <a:gd name="T36" fmla="*/ 2147483647 w 226"/>
                <a:gd name="T37" fmla="*/ 2147483647 h 344"/>
                <a:gd name="T38" fmla="*/ 2147483647 w 226"/>
                <a:gd name="T39" fmla="*/ 2147483647 h 344"/>
                <a:gd name="T40" fmla="*/ 2147483647 w 226"/>
                <a:gd name="T41" fmla="*/ 2147483647 h 344"/>
                <a:gd name="T42" fmla="*/ 2147483647 w 226"/>
                <a:gd name="T43" fmla="*/ 2147483647 h 344"/>
                <a:gd name="T44" fmla="*/ 2147483647 w 226"/>
                <a:gd name="T45" fmla="*/ 2147483647 h 344"/>
                <a:gd name="T46" fmla="*/ 2147483647 w 226"/>
                <a:gd name="T47" fmla="*/ 2147483647 h 344"/>
                <a:gd name="T48" fmla="*/ 2147483647 w 226"/>
                <a:gd name="T49" fmla="*/ 2147483647 h 344"/>
                <a:gd name="T50" fmla="*/ 2147483647 w 226"/>
                <a:gd name="T51" fmla="*/ 2147483647 h 344"/>
                <a:gd name="T52" fmla="*/ 2147483647 w 226"/>
                <a:gd name="T53" fmla="*/ 2147483647 h 344"/>
                <a:gd name="T54" fmla="*/ 2147483647 w 226"/>
                <a:gd name="T55" fmla="*/ 2147483647 h 344"/>
                <a:gd name="T56" fmla="*/ 2147483647 w 226"/>
                <a:gd name="T57" fmla="*/ 2147483647 h 344"/>
                <a:gd name="T58" fmla="*/ 2147483647 w 226"/>
                <a:gd name="T59" fmla="*/ 2147483647 h 344"/>
                <a:gd name="T60" fmla="*/ 2147483647 w 226"/>
                <a:gd name="T61" fmla="*/ 2147483647 h 344"/>
                <a:gd name="T62" fmla="*/ 2147483647 w 226"/>
                <a:gd name="T63" fmla="*/ 2147483647 h 344"/>
                <a:gd name="T64" fmla="*/ 2147483647 w 226"/>
                <a:gd name="T65" fmla="*/ 2147483647 h 344"/>
                <a:gd name="T66" fmla="*/ 2147483647 w 226"/>
                <a:gd name="T67" fmla="*/ 2147483647 h 344"/>
                <a:gd name="T68" fmla="*/ 2147483647 w 226"/>
                <a:gd name="T69" fmla="*/ 2147483647 h 344"/>
                <a:gd name="T70" fmla="*/ 2147483647 w 226"/>
                <a:gd name="T71" fmla="*/ 2147483647 h 344"/>
                <a:gd name="T72" fmla="*/ 2147483647 w 226"/>
                <a:gd name="T73" fmla="*/ 2147483647 h 344"/>
                <a:gd name="T74" fmla="*/ 2147483647 w 226"/>
                <a:gd name="T75" fmla="*/ 2147483647 h 344"/>
                <a:gd name="T76" fmla="*/ 2147483647 w 226"/>
                <a:gd name="T77" fmla="*/ 2147483647 h 344"/>
                <a:gd name="T78" fmla="*/ 2147483647 w 226"/>
                <a:gd name="T79" fmla="*/ 2147483647 h 344"/>
                <a:gd name="T80" fmla="*/ 2147483647 w 226"/>
                <a:gd name="T81" fmla="*/ 2147483647 h 344"/>
                <a:gd name="T82" fmla="*/ 2147483647 w 226"/>
                <a:gd name="T83" fmla="*/ 2147483647 h 344"/>
                <a:gd name="T84" fmla="*/ 2147483647 w 226"/>
                <a:gd name="T85" fmla="*/ 2147483647 h 344"/>
                <a:gd name="T86" fmla="*/ 2147483647 w 226"/>
                <a:gd name="T87" fmla="*/ 2147483647 h 344"/>
                <a:gd name="T88" fmla="*/ 2147483647 w 226"/>
                <a:gd name="T89" fmla="*/ 2147483647 h 344"/>
                <a:gd name="T90" fmla="*/ 2147483647 w 226"/>
                <a:gd name="T91" fmla="*/ 2147483647 h 344"/>
                <a:gd name="T92" fmla="*/ 2147483647 w 226"/>
                <a:gd name="T93" fmla="*/ 2147483647 h 344"/>
                <a:gd name="T94" fmla="*/ 2147483647 w 226"/>
                <a:gd name="T95" fmla="*/ 2147483647 h 344"/>
                <a:gd name="T96" fmla="*/ 2147483647 w 226"/>
                <a:gd name="T97" fmla="*/ 2147483647 h 344"/>
                <a:gd name="T98" fmla="*/ 2147483647 w 226"/>
                <a:gd name="T99" fmla="*/ 2147483647 h 344"/>
                <a:gd name="T100" fmla="*/ 2147483647 w 226"/>
                <a:gd name="T101" fmla="*/ 2147483647 h 344"/>
                <a:gd name="T102" fmla="*/ 2147483647 w 226"/>
                <a:gd name="T103" fmla="*/ 2147483647 h 344"/>
                <a:gd name="T104" fmla="*/ 2147483647 w 226"/>
                <a:gd name="T105" fmla="*/ 2147483647 h 344"/>
                <a:gd name="T106" fmla="*/ 2147483647 w 226"/>
                <a:gd name="T107" fmla="*/ 2147483647 h 344"/>
                <a:gd name="T108" fmla="*/ 2147483647 w 226"/>
                <a:gd name="T109" fmla="*/ 2147483647 h 344"/>
                <a:gd name="T110" fmla="*/ 2147483647 w 226"/>
                <a:gd name="T111" fmla="*/ 2147483647 h 344"/>
                <a:gd name="T112" fmla="*/ 2147483647 w 226"/>
                <a:gd name="T113" fmla="*/ 2147483647 h 344"/>
                <a:gd name="T114" fmla="*/ 2147483647 w 226"/>
                <a:gd name="T115" fmla="*/ 2147483647 h 344"/>
                <a:gd name="T116" fmla="*/ 2147483647 w 226"/>
                <a:gd name="T117" fmla="*/ 2147483647 h 344"/>
                <a:gd name="T118" fmla="*/ 2147483647 w 226"/>
                <a:gd name="T119" fmla="*/ 2147483647 h 344"/>
                <a:gd name="T120" fmla="*/ 2147483647 w 226"/>
                <a:gd name="T121" fmla="*/ 2147483647 h 344"/>
                <a:gd name="T122" fmla="*/ 2147483647 w 226"/>
                <a:gd name="T123" fmla="*/ 2147483647 h 3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26"/>
                <a:gd name="T187" fmla="*/ 0 h 344"/>
                <a:gd name="T188" fmla="*/ 226 w 226"/>
                <a:gd name="T189" fmla="*/ 344 h 34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26" h="344">
                  <a:moveTo>
                    <a:pt x="222" y="1"/>
                  </a:moveTo>
                  <a:lnTo>
                    <a:pt x="222" y="1"/>
                  </a:lnTo>
                  <a:lnTo>
                    <a:pt x="210" y="10"/>
                  </a:lnTo>
                  <a:lnTo>
                    <a:pt x="207" y="15"/>
                  </a:lnTo>
                  <a:lnTo>
                    <a:pt x="205" y="19"/>
                  </a:lnTo>
                  <a:lnTo>
                    <a:pt x="203" y="20"/>
                  </a:lnTo>
                  <a:lnTo>
                    <a:pt x="201" y="26"/>
                  </a:lnTo>
                  <a:lnTo>
                    <a:pt x="199" y="30"/>
                  </a:lnTo>
                  <a:lnTo>
                    <a:pt x="198" y="31"/>
                  </a:lnTo>
                  <a:lnTo>
                    <a:pt x="191" y="30"/>
                  </a:lnTo>
                  <a:lnTo>
                    <a:pt x="185" y="26"/>
                  </a:lnTo>
                  <a:lnTo>
                    <a:pt x="185" y="27"/>
                  </a:lnTo>
                  <a:lnTo>
                    <a:pt x="180" y="24"/>
                  </a:lnTo>
                  <a:lnTo>
                    <a:pt x="171" y="20"/>
                  </a:lnTo>
                  <a:lnTo>
                    <a:pt x="166" y="19"/>
                  </a:lnTo>
                  <a:lnTo>
                    <a:pt x="156" y="19"/>
                  </a:lnTo>
                  <a:lnTo>
                    <a:pt x="145" y="23"/>
                  </a:lnTo>
                  <a:lnTo>
                    <a:pt x="144" y="23"/>
                  </a:lnTo>
                  <a:lnTo>
                    <a:pt x="141" y="24"/>
                  </a:lnTo>
                  <a:lnTo>
                    <a:pt x="140" y="24"/>
                  </a:lnTo>
                  <a:lnTo>
                    <a:pt x="137" y="26"/>
                  </a:lnTo>
                  <a:lnTo>
                    <a:pt x="133" y="27"/>
                  </a:lnTo>
                  <a:lnTo>
                    <a:pt x="129" y="30"/>
                  </a:lnTo>
                  <a:lnTo>
                    <a:pt x="129" y="32"/>
                  </a:lnTo>
                  <a:lnTo>
                    <a:pt x="128" y="34"/>
                  </a:lnTo>
                  <a:lnTo>
                    <a:pt x="127" y="35"/>
                  </a:lnTo>
                  <a:lnTo>
                    <a:pt x="121" y="36"/>
                  </a:lnTo>
                  <a:lnTo>
                    <a:pt x="115" y="36"/>
                  </a:lnTo>
                  <a:lnTo>
                    <a:pt x="106" y="35"/>
                  </a:lnTo>
                  <a:lnTo>
                    <a:pt x="100" y="34"/>
                  </a:lnTo>
                  <a:lnTo>
                    <a:pt x="98" y="32"/>
                  </a:lnTo>
                  <a:lnTo>
                    <a:pt x="97" y="32"/>
                  </a:lnTo>
                  <a:lnTo>
                    <a:pt x="96" y="32"/>
                  </a:lnTo>
                  <a:lnTo>
                    <a:pt x="92" y="31"/>
                  </a:lnTo>
                  <a:lnTo>
                    <a:pt x="84" y="30"/>
                  </a:lnTo>
                  <a:lnTo>
                    <a:pt x="75" y="30"/>
                  </a:lnTo>
                  <a:lnTo>
                    <a:pt x="69" y="30"/>
                  </a:lnTo>
                  <a:lnTo>
                    <a:pt x="62" y="27"/>
                  </a:lnTo>
                  <a:lnTo>
                    <a:pt x="53" y="22"/>
                  </a:lnTo>
                  <a:lnTo>
                    <a:pt x="50" y="20"/>
                  </a:lnTo>
                  <a:lnTo>
                    <a:pt x="49" y="20"/>
                  </a:lnTo>
                  <a:lnTo>
                    <a:pt x="42" y="20"/>
                  </a:lnTo>
                  <a:lnTo>
                    <a:pt x="36" y="24"/>
                  </a:lnTo>
                  <a:lnTo>
                    <a:pt x="32" y="27"/>
                  </a:lnTo>
                  <a:lnTo>
                    <a:pt x="34" y="27"/>
                  </a:lnTo>
                  <a:lnTo>
                    <a:pt x="30" y="30"/>
                  </a:lnTo>
                  <a:lnTo>
                    <a:pt x="27" y="32"/>
                  </a:lnTo>
                  <a:lnTo>
                    <a:pt x="26" y="36"/>
                  </a:lnTo>
                  <a:lnTo>
                    <a:pt x="24" y="38"/>
                  </a:lnTo>
                  <a:lnTo>
                    <a:pt x="24" y="39"/>
                  </a:lnTo>
                  <a:lnTo>
                    <a:pt x="23" y="39"/>
                  </a:lnTo>
                  <a:lnTo>
                    <a:pt x="15" y="41"/>
                  </a:lnTo>
                  <a:lnTo>
                    <a:pt x="14" y="41"/>
                  </a:lnTo>
                  <a:lnTo>
                    <a:pt x="11" y="42"/>
                  </a:lnTo>
                  <a:lnTo>
                    <a:pt x="4" y="50"/>
                  </a:lnTo>
                  <a:lnTo>
                    <a:pt x="3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65"/>
                  </a:lnTo>
                  <a:lnTo>
                    <a:pt x="0" y="66"/>
                  </a:lnTo>
                  <a:lnTo>
                    <a:pt x="1" y="69"/>
                  </a:lnTo>
                  <a:lnTo>
                    <a:pt x="3" y="70"/>
                  </a:lnTo>
                  <a:lnTo>
                    <a:pt x="5" y="73"/>
                  </a:lnTo>
                  <a:lnTo>
                    <a:pt x="4" y="72"/>
                  </a:lnTo>
                  <a:lnTo>
                    <a:pt x="11" y="77"/>
                  </a:lnTo>
                  <a:lnTo>
                    <a:pt x="18" y="81"/>
                  </a:lnTo>
                  <a:lnTo>
                    <a:pt x="19" y="82"/>
                  </a:lnTo>
                  <a:lnTo>
                    <a:pt x="20" y="84"/>
                  </a:lnTo>
                  <a:lnTo>
                    <a:pt x="22" y="85"/>
                  </a:lnTo>
                  <a:lnTo>
                    <a:pt x="23" y="86"/>
                  </a:lnTo>
                  <a:lnTo>
                    <a:pt x="27" y="92"/>
                  </a:lnTo>
                  <a:lnTo>
                    <a:pt x="30" y="100"/>
                  </a:lnTo>
                  <a:lnTo>
                    <a:pt x="31" y="102"/>
                  </a:lnTo>
                  <a:lnTo>
                    <a:pt x="31" y="104"/>
                  </a:lnTo>
                  <a:lnTo>
                    <a:pt x="31" y="105"/>
                  </a:lnTo>
                  <a:lnTo>
                    <a:pt x="35" y="112"/>
                  </a:lnTo>
                  <a:lnTo>
                    <a:pt x="39" y="117"/>
                  </a:lnTo>
                  <a:lnTo>
                    <a:pt x="42" y="120"/>
                  </a:lnTo>
                  <a:lnTo>
                    <a:pt x="42" y="123"/>
                  </a:lnTo>
                  <a:lnTo>
                    <a:pt x="43" y="124"/>
                  </a:lnTo>
                  <a:lnTo>
                    <a:pt x="43" y="127"/>
                  </a:lnTo>
                  <a:lnTo>
                    <a:pt x="49" y="136"/>
                  </a:lnTo>
                  <a:lnTo>
                    <a:pt x="55" y="146"/>
                  </a:lnTo>
                  <a:lnTo>
                    <a:pt x="57" y="147"/>
                  </a:lnTo>
                  <a:lnTo>
                    <a:pt x="59" y="150"/>
                  </a:lnTo>
                  <a:lnTo>
                    <a:pt x="69" y="154"/>
                  </a:lnTo>
                  <a:lnTo>
                    <a:pt x="74" y="155"/>
                  </a:lnTo>
                  <a:lnTo>
                    <a:pt x="73" y="155"/>
                  </a:lnTo>
                  <a:lnTo>
                    <a:pt x="77" y="155"/>
                  </a:lnTo>
                  <a:lnTo>
                    <a:pt x="93" y="156"/>
                  </a:lnTo>
                  <a:lnTo>
                    <a:pt x="102" y="156"/>
                  </a:lnTo>
                  <a:lnTo>
                    <a:pt x="112" y="155"/>
                  </a:lnTo>
                  <a:lnTo>
                    <a:pt x="117" y="151"/>
                  </a:lnTo>
                  <a:lnTo>
                    <a:pt x="123" y="148"/>
                  </a:lnTo>
                  <a:lnTo>
                    <a:pt x="124" y="147"/>
                  </a:lnTo>
                  <a:lnTo>
                    <a:pt x="125" y="146"/>
                  </a:lnTo>
                  <a:lnTo>
                    <a:pt x="125" y="147"/>
                  </a:lnTo>
                  <a:lnTo>
                    <a:pt x="128" y="144"/>
                  </a:lnTo>
                  <a:lnTo>
                    <a:pt x="132" y="140"/>
                  </a:lnTo>
                  <a:lnTo>
                    <a:pt x="137" y="137"/>
                  </a:lnTo>
                  <a:lnTo>
                    <a:pt x="143" y="136"/>
                  </a:lnTo>
                  <a:lnTo>
                    <a:pt x="148" y="137"/>
                  </a:lnTo>
                  <a:lnTo>
                    <a:pt x="150" y="137"/>
                  </a:lnTo>
                  <a:lnTo>
                    <a:pt x="151" y="139"/>
                  </a:lnTo>
                  <a:lnTo>
                    <a:pt x="152" y="142"/>
                  </a:lnTo>
                  <a:lnTo>
                    <a:pt x="154" y="144"/>
                  </a:lnTo>
                  <a:lnTo>
                    <a:pt x="152" y="154"/>
                  </a:lnTo>
                  <a:lnTo>
                    <a:pt x="151" y="162"/>
                  </a:lnTo>
                  <a:lnTo>
                    <a:pt x="150" y="164"/>
                  </a:lnTo>
                  <a:lnTo>
                    <a:pt x="144" y="168"/>
                  </a:lnTo>
                  <a:lnTo>
                    <a:pt x="141" y="170"/>
                  </a:lnTo>
                  <a:lnTo>
                    <a:pt x="139" y="171"/>
                  </a:lnTo>
                  <a:lnTo>
                    <a:pt x="132" y="171"/>
                  </a:lnTo>
                  <a:lnTo>
                    <a:pt x="127" y="174"/>
                  </a:lnTo>
                  <a:lnTo>
                    <a:pt x="121" y="177"/>
                  </a:lnTo>
                  <a:lnTo>
                    <a:pt x="119" y="178"/>
                  </a:lnTo>
                  <a:lnTo>
                    <a:pt x="119" y="179"/>
                  </a:lnTo>
                  <a:lnTo>
                    <a:pt x="113" y="183"/>
                  </a:lnTo>
                  <a:lnTo>
                    <a:pt x="108" y="186"/>
                  </a:lnTo>
                  <a:lnTo>
                    <a:pt x="106" y="187"/>
                  </a:lnTo>
                  <a:lnTo>
                    <a:pt x="104" y="187"/>
                  </a:lnTo>
                  <a:lnTo>
                    <a:pt x="102" y="187"/>
                  </a:lnTo>
                  <a:lnTo>
                    <a:pt x="93" y="190"/>
                  </a:lnTo>
                  <a:lnTo>
                    <a:pt x="81" y="190"/>
                  </a:lnTo>
                  <a:lnTo>
                    <a:pt x="74" y="189"/>
                  </a:lnTo>
                  <a:lnTo>
                    <a:pt x="69" y="187"/>
                  </a:lnTo>
                  <a:lnTo>
                    <a:pt x="67" y="181"/>
                  </a:lnTo>
                  <a:lnTo>
                    <a:pt x="65" y="175"/>
                  </a:lnTo>
                  <a:lnTo>
                    <a:pt x="61" y="172"/>
                  </a:lnTo>
                  <a:lnTo>
                    <a:pt x="57" y="171"/>
                  </a:lnTo>
                  <a:lnTo>
                    <a:pt x="54" y="171"/>
                  </a:lnTo>
                  <a:lnTo>
                    <a:pt x="50" y="172"/>
                  </a:lnTo>
                  <a:lnTo>
                    <a:pt x="49" y="172"/>
                  </a:lnTo>
                  <a:lnTo>
                    <a:pt x="47" y="172"/>
                  </a:lnTo>
                  <a:lnTo>
                    <a:pt x="46" y="175"/>
                  </a:lnTo>
                  <a:lnTo>
                    <a:pt x="47" y="174"/>
                  </a:lnTo>
                  <a:lnTo>
                    <a:pt x="44" y="177"/>
                  </a:lnTo>
                  <a:lnTo>
                    <a:pt x="42" y="181"/>
                  </a:lnTo>
                  <a:lnTo>
                    <a:pt x="42" y="189"/>
                  </a:lnTo>
                  <a:lnTo>
                    <a:pt x="43" y="213"/>
                  </a:lnTo>
                  <a:lnTo>
                    <a:pt x="43" y="217"/>
                  </a:lnTo>
                  <a:lnTo>
                    <a:pt x="50" y="232"/>
                  </a:lnTo>
                  <a:lnTo>
                    <a:pt x="51" y="234"/>
                  </a:lnTo>
                  <a:lnTo>
                    <a:pt x="53" y="237"/>
                  </a:lnTo>
                  <a:lnTo>
                    <a:pt x="57" y="243"/>
                  </a:lnTo>
                  <a:lnTo>
                    <a:pt x="63" y="247"/>
                  </a:lnTo>
                  <a:lnTo>
                    <a:pt x="67" y="249"/>
                  </a:lnTo>
                  <a:lnTo>
                    <a:pt x="71" y="256"/>
                  </a:lnTo>
                  <a:lnTo>
                    <a:pt x="78" y="263"/>
                  </a:lnTo>
                  <a:lnTo>
                    <a:pt x="81" y="265"/>
                  </a:lnTo>
                  <a:lnTo>
                    <a:pt x="82" y="267"/>
                  </a:lnTo>
                  <a:lnTo>
                    <a:pt x="82" y="268"/>
                  </a:lnTo>
                  <a:lnTo>
                    <a:pt x="84" y="268"/>
                  </a:lnTo>
                  <a:lnTo>
                    <a:pt x="85" y="269"/>
                  </a:lnTo>
                  <a:lnTo>
                    <a:pt x="89" y="275"/>
                  </a:lnTo>
                  <a:lnTo>
                    <a:pt x="94" y="279"/>
                  </a:lnTo>
                  <a:lnTo>
                    <a:pt x="96" y="280"/>
                  </a:lnTo>
                  <a:lnTo>
                    <a:pt x="96" y="282"/>
                  </a:lnTo>
                  <a:lnTo>
                    <a:pt x="98" y="288"/>
                  </a:lnTo>
                  <a:lnTo>
                    <a:pt x="98" y="296"/>
                  </a:lnTo>
                  <a:lnTo>
                    <a:pt x="98" y="298"/>
                  </a:lnTo>
                  <a:lnTo>
                    <a:pt x="100" y="300"/>
                  </a:lnTo>
                  <a:lnTo>
                    <a:pt x="102" y="304"/>
                  </a:lnTo>
                  <a:lnTo>
                    <a:pt x="102" y="306"/>
                  </a:lnTo>
                  <a:lnTo>
                    <a:pt x="104" y="308"/>
                  </a:lnTo>
                  <a:lnTo>
                    <a:pt x="105" y="313"/>
                  </a:lnTo>
                  <a:lnTo>
                    <a:pt x="108" y="315"/>
                  </a:lnTo>
                  <a:lnTo>
                    <a:pt x="110" y="317"/>
                  </a:lnTo>
                  <a:lnTo>
                    <a:pt x="113" y="318"/>
                  </a:lnTo>
                  <a:lnTo>
                    <a:pt x="116" y="321"/>
                  </a:lnTo>
                  <a:lnTo>
                    <a:pt x="116" y="319"/>
                  </a:lnTo>
                  <a:lnTo>
                    <a:pt x="120" y="322"/>
                  </a:lnTo>
                  <a:lnTo>
                    <a:pt x="121" y="323"/>
                  </a:lnTo>
                  <a:lnTo>
                    <a:pt x="125" y="326"/>
                  </a:lnTo>
                  <a:lnTo>
                    <a:pt x="127" y="327"/>
                  </a:lnTo>
                  <a:lnTo>
                    <a:pt x="128" y="329"/>
                  </a:lnTo>
                  <a:lnTo>
                    <a:pt x="129" y="330"/>
                  </a:lnTo>
                  <a:lnTo>
                    <a:pt x="132" y="331"/>
                  </a:lnTo>
                  <a:lnTo>
                    <a:pt x="137" y="335"/>
                  </a:lnTo>
                  <a:lnTo>
                    <a:pt x="148" y="338"/>
                  </a:lnTo>
                  <a:lnTo>
                    <a:pt x="158" y="342"/>
                  </a:lnTo>
                  <a:lnTo>
                    <a:pt x="163" y="344"/>
                  </a:lnTo>
                  <a:lnTo>
                    <a:pt x="168" y="344"/>
                  </a:lnTo>
                  <a:lnTo>
                    <a:pt x="172" y="342"/>
                  </a:lnTo>
                  <a:lnTo>
                    <a:pt x="178" y="341"/>
                  </a:lnTo>
                  <a:lnTo>
                    <a:pt x="179" y="339"/>
                  </a:lnTo>
                  <a:lnTo>
                    <a:pt x="178" y="337"/>
                  </a:lnTo>
                  <a:lnTo>
                    <a:pt x="176" y="335"/>
                  </a:lnTo>
                  <a:lnTo>
                    <a:pt x="175" y="335"/>
                  </a:lnTo>
                  <a:lnTo>
                    <a:pt x="171" y="338"/>
                  </a:lnTo>
                  <a:lnTo>
                    <a:pt x="168" y="338"/>
                  </a:lnTo>
                  <a:lnTo>
                    <a:pt x="160" y="337"/>
                  </a:lnTo>
                  <a:lnTo>
                    <a:pt x="150" y="334"/>
                  </a:lnTo>
                  <a:lnTo>
                    <a:pt x="139" y="330"/>
                  </a:lnTo>
                  <a:lnTo>
                    <a:pt x="135" y="327"/>
                  </a:lnTo>
                  <a:lnTo>
                    <a:pt x="132" y="325"/>
                  </a:lnTo>
                  <a:lnTo>
                    <a:pt x="132" y="326"/>
                  </a:lnTo>
                  <a:lnTo>
                    <a:pt x="129" y="322"/>
                  </a:lnTo>
                  <a:lnTo>
                    <a:pt x="131" y="323"/>
                  </a:lnTo>
                  <a:lnTo>
                    <a:pt x="128" y="321"/>
                  </a:lnTo>
                  <a:lnTo>
                    <a:pt x="124" y="319"/>
                  </a:lnTo>
                  <a:lnTo>
                    <a:pt x="123" y="318"/>
                  </a:lnTo>
                  <a:lnTo>
                    <a:pt x="120" y="317"/>
                  </a:lnTo>
                  <a:lnTo>
                    <a:pt x="119" y="315"/>
                  </a:lnTo>
                  <a:lnTo>
                    <a:pt x="116" y="314"/>
                  </a:lnTo>
                  <a:lnTo>
                    <a:pt x="113" y="311"/>
                  </a:lnTo>
                  <a:lnTo>
                    <a:pt x="109" y="308"/>
                  </a:lnTo>
                  <a:lnTo>
                    <a:pt x="108" y="304"/>
                  </a:lnTo>
                  <a:lnTo>
                    <a:pt x="108" y="303"/>
                  </a:lnTo>
                  <a:lnTo>
                    <a:pt x="106" y="300"/>
                  </a:lnTo>
                  <a:lnTo>
                    <a:pt x="104" y="298"/>
                  </a:lnTo>
                  <a:lnTo>
                    <a:pt x="104" y="296"/>
                  </a:lnTo>
                  <a:lnTo>
                    <a:pt x="104" y="288"/>
                  </a:lnTo>
                  <a:lnTo>
                    <a:pt x="101" y="282"/>
                  </a:lnTo>
                  <a:lnTo>
                    <a:pt x="100" y="278"/>
                  </a:lnTo>
                  <a:lnTo>
                    <a:pt x="97" y="276"/>
                  </a:lnTo>
                  <a:lnTo>
                    <a:pt x="93" y="271"/>
                  </a:lnTo>
                  <a:lnTo>
                    <a:pt x="89" y="267"/>
                  </a:lnTo>
                  <a:lnTo>
                    <a:pt x="88" y="265"/>
                  </a:lnTo>
                  <a:lnTo>
                    <a:pt x="86" y="264"/>
                  </a:lnTo>
                  <a:lnTo>
                    <a:pt x="85" y="261"/>
                  </a:lnTo>
                  <a:lnTo>
                    <a:pt x="82" y="259"/>
                  </a:lnTo>
                  <a:lnTo>
                    <a:pt x="75" y="252"/>
                  </a:lnTo>
                  <a:lnTo>
                    <a:pt x="71" y="245"/>
                  </a:lnTo>
                  <a:lnTo>
                    <a:pt x="66" y="241"/>
                  </a:lnTo>
                  <a:lnTo>
                    <a:pt x="61" y="238"/>
                  </a:lnTo>
                  <a:lnTo>
                    <a:pt x="57" y="234"/>
                  </a:lnTo>
                  <a:lnTo>
                    <a:pt x="54" y="229"/>
                  </a:lnTo>
                  <a:lnTo>
                    <a:pt x="49" y="216"/>
                  </a:lnTo>
                  <a:lnTo>
                    <a:pt x="49" y="213"/>
                  </a:lnTo>
                  <a:lnTo>
                    <a:pt x="47" y="187"/>
                  </a:lnTo>
                  <a:lnTo>
                    <a:pt x="47" y="182"/>
                  </a:lnTo>
                  <a:lnTo>
                    <a:pt x="50" y="178"/>
                  </a:lnTo>
                  <a:lnTo>
                    <a:pt x="51" y="178"/>
                  </a:lnTo>
                  <a:lnTo>
                    <a:pt x="51" y="177"/>
                  </a:lnTo>
                  <a:lnTo>
                    <a:pt x="57" y="177"/>
                  </a:lnTo>
                  <a:lnTo>
                    <a:pt x="61" y="179"/>
                  </a:lnTo>
                  <a:lnTo>
                    <a:pt x="62" y="182"/>
                  </a:lnTo>
                  <a:lnTo>
                    <a:pt x="63" y="189"/>
                  </a:lnTo>
                  <a:lnTo>
                    <a:pt x="63" y="190"/>
                  </a:lnTo>
                  <a:lnTo>
                    <a:pt x="65" y="193"/>
                  </a:lnTo>
                  <a:lnTo>
                    <a:pt x="67" y="193"/>
                  </a:lnTo>
                  <a:lnTo>
                    <a:pt x="81" y="195"/>
                  </a:lnTo>
                  <a:lnTo>
                    <a:pt x="93" y="195"/>
                  </a:lnTo>
                  <a:lnTo>
                    <a:pt x="105" y="193"/>
                  </a:lnTo>
                  <a:lnTo>
                    <a:pt x="104" y="193"/>
                  </a:lnTo>
                  <a:lnTo>
                    <a:pt x="106" y="193"/>
                  </a:lnTo>
                  <a:lnTo>
                    <a:pt x="109" y="191"/>
                  </a:lnTo>
                  <a:lnTo>
                    <a:pt x="116" y="187"/>
                  </a:lnTo>
                  <a:lnTo>
                    <a:pt x="123" y="182"/>
                  </a:lnTo>
                  <a:lnTo>
                    <a:pt x="121" y="183"/>
                  </a:lnTo>
                  <a:lnTo>
                    <a:pt x="125" y="181"/>
                  </a:lnTo>
                  <a:lnTo>
                    <a:pt x="128" y="178"/>
                  </a:lnTo>
                  <a:lnTo>
                    <a:pt x="133" y="177"/>
                  </a:lnTo>
                  <a:lnTo>
                    <a:pt x="137" y="177"/>
                  </a:lnTo>
                  <a:lnTo>
                    <a:pt x="144" y="175"/>
                  </a:lnTo>
                  <a:lnTo>
                    <a:pt x="148" y="172"/>
                  </a:lnTo>
                  <a:lnTo>
                    <a:pt x="154" y="168"/>
                  </a:lnTo>
                  <a:lnTo>
                    <a:pt x="155" y="164"/>
                  </a:lnTo>
                  <a:lnTo>
                    <a:pt x="158" y="155"/>
                  </a:lnTo>
                  <a:lnTo>
                    <a:pt x="159" y="144"/>
                  </a:lnTo>
                  <a:lnTo>
                    <a:pt x="158" y="140"/>
                  </a:lnTo>
                  <a:lnTo>
                    <a:pt x="156" y="137"/>
                  </a:lnTo>
                  <a:lnTo>
                    <a:pt x="154" y="133"/>
                  </a:lnTo>
                  <a:lnTo>
                    <a:pt x="150" y="132"/>
                  </a:lnTo>
                  <a:lnTo>
                    <a:pt x="141" y="131"/>
                  </a:lnTo>
                  <a:lnTo>
                    <a:pt x="135" y="132"/>
                  </a:lnTo>
                  <a:lnTo>
                    <a:pt x="129" y="136"/>
                  </a:lnTo>
                  <a:lnTo>
                    <a:pt x="124" y="140"/>
                  </a:lnTo>
                  <a:lnTo>
                    <a:pt x="123" y="142"/>
                  </a:lnTo>
                  <a:lnTo>
                    <a:pt x="121" y="142"/>
                  </a:lnTo>
                  <a:lnTo>
                    <a:pt x="121" y="143"/>
                  </a:lnTo>
                  <a:lnTo>
                    <a:pt x="120" y="144"/>
                  </a:lnTo>
                  <a:lnTo>
                    <a:pt x="109" y="150"/>
                  </a:lnTo>
                  <a:lnTo>
                    <a:pt x="101" y="151"/>
                  </a:lnTo>
                  <a:lnTo>
                    <a:pt x="93" y="151"/>
                  </a:lnTo>
                  <a:lnTo>
                    <a:pt x="78" y="150"/>
                  </a:lnTo>
                  <a:lnTo>
                    <a:pt x="75" y="150"/>
                  </a:lnTo>
                  <a:lnTo>
                    <a:pt x="74" y="150"/>
                  </a:lnTo>
                  <a:lnTo>
                    <a:pt x="70" y="148"/>
                  </a:lnTo>
                  <a:lnTo>
                    <a:pt x="61" y="144"/>
                  </a:lnTo>
                  <a:lnTo>
                    <a:pt x="59" y="143"/>
                  </a:lnTo>
                  <a:lnTo>
                    <a:pt x="59" y="142"/>
                  </a:lnTo>
                  <a:lnTo>
                    <a:pt x="54" y="133"/>
                  </a:lnTo>
                  <a:lnTo>
                    <a:pt x="49" y="124"/>
                  </a:lnTo>
                  <a:lnTo>
                    <a:pt x="49" y="123"/>
                  </a:lnTo>
                  <a:lnTo>
                    <a:pt x="47" y="121"/>
                  </a:lnTo>
                  <a:lnTo>
                    <a:pt x="46" y="117"/>
                  </a:lnTo>
                  <a:lnTo>
                    <a:pt x="43" y="113"/>
                  </a:lnTo>
                  <a:lnTo>
                    <a:pt x="39" y="109"/>
                  </a:lnTo>
                  <a:lnTo>
                    <a:pt x="36" y="104"/>
                  </a:lnTo>
                  <a:lnTo>
                    <a:pt x="36" y="105"/>
                  </a:lnTo>
                  <a:lnTo>
                    <a:pt x="35" y="100"/>
                  </a:lnTo>
                  <a:lnTo>
                    <a:pt x="35" y="101"/>
                  </a:lnTo>
                  <a:lnTo>
                    <a:pt x="34" y="98"/>
                  </a:lnTo>
                  <a:lnTo>
                    <a:pt x="34" y="97"/>
                  </a:lnTo>
                  <a:lnTo>
                    <a:pt x="35" y="97"/>
                  </a:lnTo>
                  <a:lnTo>
                    <a:pt x="32" y="89"/>
                  </a:lnTo>
                  <a:lnTo>
                    <a:pt x="27" y="82"/>
                  </a:lnTo>
                  <a:lnTo>
                    <a:pt x="24" y="80"/>
                  </a:lnTo>
                  <a:lnTo>
                    <a:pt x="23" y="78"/>
                  </a:lnTo>
                  <a:lnTo>
                    <a:pt x="22" y="77"/>
                  </a:lnTo>
                  <a:lnTo>
                    <a:pt x="14" y="73"/>
                  </a:lnTo>
                  <a:lnTo>
                    <a:pt x="8" y="67"/>
                  </a:lnTo>
                  <a:lnTo>
                    <a:pt x="7" y="67"/>
                  </a:lnTo>
                  <a:lnTo>
                    <a:pt x="5" y="66"/>
                  </a:lnTo>
                  <a:lnTo>
                    <a:pt x="5" y="65"/>
                  </a:lnTo>
                  <a:lnTo>
                    <a:pt x="5" y="63"/>
                  </a:lnTo>
                  <a:lnTo>
                    <a:pt x="4" y="62"/>
                  </a:lnTo>
                  <a:lnTo>
                    <a:pt x="5" y="62"/>
                  </a:lnTo>
                  <a:lnTo>
                    <a:pt x="5" y="61"/>
                  </a:lnTo>
                  <a:lnTo>
                    <a:pt x="5" y="58"/>
                  </a:lnTo>
                  <a:lnTo>
                    <a:pt x="7" y="54"/>
                  </a:lnTo>
                  <a:lnTo>
                    <a:pt x="8" y="53"/>
                  </a:lnTo>
                  <a:lnTo>
                    <a:pt x="14" y="46"/>
                  </a:lnTo>
                  <a:lnTo>
                    <a:pt x="16" y="45"/>
                  </a:lnTo>
                  <a:lnTo>
                    <a:pt x="24" y="45"/>
                  </a:lnTo>
                  <a:lnTo>
                    <a:pt x="27" y="43"/>
                  </a:lnTo>
                  <a:lnTo>
                    <a:pt x="28" y="42"/>
                  </a:lnTo>
                  <a:lnTo>
                    <a:pt x="30" y="38"/>
                  </a:lnTo>
                  <a:lnTo>
                    <a:pt x="31" y="36"/>
                  </a:lnTo>
                  <a:lnTo>
                    <a:pt x="34" y="34"/>
                  </a:lnTo>
                  <a:lnTo>
                    <a:pt x="36" y="31"/>
                  </a:lnTo>
                  <a:lnTo>
                    <a:pt x="40" y="28"/>
                  </a:lnTo>
                  <a:lnTo>
                    <a:pt x="43" y="26"/>
                  </a:lnTo>
                  <a:lnTo>
                    <a:pt x="47" y="26"/>
                  </a:lnTo>
                  <a:lnTo>
                    <a:pt x="50" y="26"/>
                  </a:lnTo>
                  <a:lnTo>
                    <a:pt x="59" y="32"/>
                  </a:lnTo>
                  <a:lnTo>
                    <a:pt x="67" y="35"/>
                  </a:lnTo>
                  <a:lnTo>
                    <a:pt x="75" y="35"/>
                  </a:lnTo>
                  <a:lnTo>
                    <a:pt x="84" y="35"/>
                  </a:lnTo>
                  <a:lnTo>
                    <a:pt x="90" y="36"/>
                  </a:lnTo>
                  <a:lnTo>
                    <a:pt x="92" y="36"/>
                  </a:lnTo>
                  <a:lnTo>
                    <a:pt x="94" y="38"/>
                  </a:lnTo>
                  <a:lnTo>
                    <a:pt x="96" y="38"/>
                  </a:lnTo>
                  <a:lnTo>
                    <a:pt x="97" y="38"/>
                  </a:lnTo>
                  <a:lnTo>
                    <a:pt x="102" y="41"/>
                  </a:lnTo>
                  <a:lnTo>
                    <a:pt x="105" y="41"/>
                  </a:lnTo>
                  <a:lnTo>
                    <a:pt x="113" y="42"/>
                  </a:lnTo>
                  <a:lnTo>
                    <a:pt x="123" y="42"/>
                  </a:lnTo>
                  <a:lnTo>
                    <a:pt x="129" y="39"/>
                  </a:lnTo>
                  <a:lnTo>
                    <a:pt x="131" y="38"/>
                  </a:lnTo>
                  <a:lnTo>
                    <a:pt x="133" y="36"/>
                  </a:lnTo>
                  <a:lnTo>
                    <a:pt x="135" y="32"/>
                  </a:lnTo>
                  <a:lnTo>
                    <a:pt x="133" y="34"/>
                  </a:lnTo>
                  <a:lnTo>
                    <a:pt x="135" y="32"/>
                  </a:lnTo>
                  <a:lnTo>
                    <a:pt x="139" y="31"/>
                  </a:lnTo>
                  <a:lnTo>
                    <a:pt x="140" y="30"/>
                  </a:lnTo>
                  <a:lnTo>
                    <a:pt x="143" y="30"/>
                  </a:lnTo>
                  <a:lnTo>
                    <a:pt x="145" y="28"/>
                  </a:lnTo>
                  <a:lnTo>
                    <a:pt x="148" y="27"/>
                  </a:lnTo>
                  <a:lnTo>
                    <a:pt x="147" y="28"/>
                  </a:lnTo>
                  <a:lnTo>
                    <a:pt x="156" y="24"/>
                  </a:lnTo>
                  <a:lnTo>
                    <a:pt x="166" y="24"/>
                  </a:lnTo>
                  <a:lnTo>
                    <a:pt x="168" y="24"/>
                  </a:lnTo>
                  <a:lnTo>
                    <a:pt x="179" y="30"/>
                  </a:lnTo>
                  <a:lnTo>
                    <a:pt x="180" y="30"/>
                  </a:lnTo>
                  <a:lnTo>
                    <a:pt x="180" y="31"/>
                  </a:lnTo>
                  <a:lnTo>
                    <a:pt x="182" y="31"/>
                  </a:lnTo>
                  <a:lnTo>
                    <a:pt x="190" y="35"/>
                  </a:lnTo>
                  <a:lnTo>
                    <a:pt x="194" y="35"/>
                  </a:lnTo>
                  <a:lnTo>
                    <a:pt x="199" y="35"/>
                  </a:lnTo>
                  <a:lnTo>
                    <a:pt x="202" y="34"/>
                  </a:lnTo>
                  <a:lnTo>
                    <a:pt x="203" y="32"/>
                  </a:lnTo>
                  <a:lnTo>
                    <a:pt x="206" y="28"/>
                  </a:lnTo>
                  <a:lnTo>
                    <a:pt x="209" y="23"/>
                  </a:lnTo>
                  <a:lnTo>
                    <a:pt x="210" y="20"/>
                  </a:lnTo>
                  <a:lnTo>
                    <a:pt x="216" y="14"/>
                  </a:lnTo>
                  <a:lnTo>
                    <a:pt x="225" y="6"/>
                  </a:lnTo>
                  <a:lnTo>
                    <a:pt x="226" y="4"/>
                  </a:lnTo>
                  <a:lnTo>
                    <a:pt x="225" y="1"/>
                  </a:lnTo>
                  <a:lnTo>
                    <a:pt x="224" y="0"/>
                  </a:lnTo>
                  <a:lnTo>
                    <a:pt x="222" y="1"/>
                  </a:lnTo>
                  <a:close/>
                  <a:moveTo>
                    <a:pt x="0" y="65"/>
                  </a:moveTo>
                  <a:lnTo>
                    <a:pt x="0" y="65"/>
                  </a:lnTo>
                  <a:lnTo>
                    <a:pt x="1" y="66"/>
                  </a:lnTo>
                  <a:lnTo>
                    <a:pt x="0" y="65"/>
                  </a:lnTo>
                  <a:close/>
                  <a:moveTo>
                    <a:pt x="85" y="263"/>
                  </a:moveTo>
                  <a:lnTo>
                    <a:pt x="85" y="263"/>
                  </a:lnTo>
                  <a:lnTo>
                    <a:pt x="86" y="264"/>
                  </a:lnTo>
                  <a:lnTo>
                    <a:pt x="85" y="263"/>
                  </a:lnTo>
                  <a:close/>
                  <a:moveTo>
                    <a:pt x="203" y="32"/>
                  </a:moveTo>
                  <a:lnTo>
                    <a:pt x="203" y="32"/>
                  </a:lnTo>
                  <a:close/>
                  <a:moveTo>
                    <a:pt x="133" y="35"/>
                  </a:moveTo>
                  <a:lnTo>
                    <a:pt x="133" y="35"/>
                  </a:lnTo>
                  <a:close/>
                  <a:moveTo>
                    <a:pt x="133" y="36"/>
                  </a:moveTo>
                  <a:lnTo>
                    <a:pt x="133" y="36"/>
                  </a:lnTo>
                  <a:lnTo>
                    <a:pt x="132" y="36"/>
                  </a:lnTo>
                  <a:lnTo>
                    <a:pt x="133" y="35"/>
                  </a:lnTo>
                  <a:lnTo>
                    <a:pt x="133" y="36"/>
                  </a:lnTo>
                  <a:close/>
                  <a:moveTo>
                    <a:pt x="28" y="42"/>
                  </a:moveTo>
                  <a:lnTo>
                    <a:pt x="28" y="42"/>
                  </a:lnTo>
                  <a:lnTo>
                    <a:pt x="28" y="41"/>
                  </a:lnTo>
                  <a:lnTo>
                    <a:pt x="28" y="42"/>
                  </a:lnTo>
                  <a:close/>
                  <a:moveTo>
                    <a:pt x="5" y="61"/>
                  </a:moveTo>
                  <a:lnTo>
                    <a:pt x="5" y="61"/>
                  </a:lnTo>
                  <a:close/>
                  <a:moveTo>
                    <a:pt x="5" y="62"/>
                  </a:moveTo>
                  <a:lnTo>
                    <a:pt x="5" y="62"/>
                  </a:lnTo>
                  <a:lnTo>
                    <a:pt x="5" y="61"/>
                  </a:lnTo>
                  <a:lnTo>
                    <a:pt x="5" y="62"/>
                  </a:lnTo>
                  <a:close/>
                  <a:moveTo>
                    <a:pt x="5" y="62"/>
                  </a:moveTo>
                  <a:lnTo>
                    <a:pt x="5" y="62"/>
                  </a:lnTo>
                  <a:lnTo>
                    <a:pt x="5" y="63"/>
                  </a:lnTo>
                  <a:lnTo>
                    <a:pt x="5" y="62"/>
                  </a:lnTo>
                  <a:close/>
                  <a:moveTo>
                    <a:pt x="5" y="63"/>
                  </a:moveTo>
                  <a:lnTo>
                    <a:pt x="5" y="63"/>
                  </a:lnTo>
                  <a:lnTo>
                    <a:pt x="5" y="65"/>
                  </a:lnTo>
                  <a:lnTo>
                    <a:pt x="5" y="63"/>
                  </a:lnTo>
                  <a:lnTo>
                    <a:pt x="5" y="66"/>
                  </a:lnTo>
                  <a:lnTo>
                    <a:pt x="5" y="63"/>
                  </a:lnTo>
                  <a:close/>
                  <a:moveTo>
                    <a:pt x="35" y="97"/>
                  </a:moveTo>
                  <a:lnTo>
                    <a:pt x="35" y="97"/>
                  </a:lnTo>
                  <a:lnTo>
                    <a:pt x="35" y="98"/>
                  </a:lnTo>
                  <a:lnTo>
                    <a:pt x="35" y="100"/>
                  </a:lnTo>
                  <a:lnTo>
                    <a:pt x="35" y="98"/>
                  </a:lnTo>
                  <a:lnTo>
                    <a:pt x="35" y="97"/>
                  </a:lnTo>
                  <a:close/>
                  <a:moveTo>
                    <a:pt x="35" y="98"/>
                  </a:moveTo>
                  <a:lnTo>
                    <a:pt x="35" y="98"/>
                  </a:lnTo>
                  <a:close/>
                  <a:moveTo>
                    <a:pt x="31" y="105"/>
                  </a:moveTo>
                  <a:lnTo>
                    <a:pt x="31" y="105"/>
                  </a:lnTo>
                  <a:close/>
                  <a:moveTo>
                    <a:pt x="74" y="155"/>
                  </a:moveTo>
                  <a:lnTo>
                    <a:pt x="74" y="155"/>
                  </a:lnTo>
                  <a:close/>
                  <a:moveTo>
                    <a:pt x="127" y="174"/>
                  </a:moveTo>
                  <a:lnTo>
                    <a:pt x="127" y="174"/>
                  </a:lnTo>
                  <a:close/>
                  <a:moveTo>
                    <a:pt x="137" y="335"/>
                  </a:moveTo>
                  <a:lnTo>
                    <a:pt x="137" y="335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947122" y="4299463"/>
              <a:ext cx="305608" cy="346277"/>
            </a:xfrm>
            <a:custGeom>
              <a:avLst/>
              <a:gdLst>
                <a:gd name="T0" fmla="*/ 2147483647 w 141"/>
                <a:gd name="T1" fmla="*/ 2147483647 h 158"/>
                <a:gd name="T2" fmla="*/ 2147483647 w 141"/>
                <a:gd name="T3" fmla="*/ 2147483647 h 158"/>
                <a:gd name="T4" fmla="*/ 2147483647 w 141"/>
                <a:gd name="T5" fmla="*/ 2147483647 h 158"/>
                <a:gd name="T6" fmla="*/ 2147483647 w 141"/>
                <a:gd name="T7" fmla="*/ 2147483647 h 158"/>
                <a:gd name="T8" fmla="*/ 2147483647 w 141"/>
                <a:gd name="T9" fmla="*/ 2147483647 h 158"/>
                <a:gd name="T10" fmla="*/ 2147483647 w 141"/>
                <a:gd name="T11" fmla="*/ 2147483647 h 158"/>
                <a:gd name="T12" fmla="*/ 2147483647 w 141"/>
                <a:gd name="T13" fmla="*/ 2147483647 h 158"/>
                <a:gd name="T14" fmla="*/ 2147483647 w 141"/>
                <a:gd name="T15" fmla="*/ 2147483647 h 158"/>
                <a:gd name="T16" fmla="*/ 2147483647 w 141"/>
                <a:gd name="T17" fmla="*/ 2147483647 h 158"/>
                <a:gd name="T18" fmla="*/ 2147483647 w 141"/>
                <a:gd name="T19" fmla="*/ 2147483647 h 158"/>
                <a:gd name="T20" fmla="*/ 2147483647 w 141"/>
                <a:gd name="T21" fmla="*/ 2147483647 h 158"/>
                <a:gd name="T22" fmla="*/ 2147483647 w 141"/>
                <a:gd name="T23" fmla="*/ 2147483647 h 158"/>
                <a:gd name="T24" fmla="*/ 2147483647 w 141"/>
                <a:gd name="T25" fmla="*/ 2147483647 h 158"/>
                <a:gd name="T26" fmla="*/ 2147483647 w 141"/>
                <a:gd name="T27" fmla="*/ 2147483647 h 158"/>
                <a:gd name="T28" fmla="*/ 2147483647 w 141"/>
                <a:gd name="T29" fmla="*/ 2147483647 h 158"/>
                <a:gd name="T30" fmla="*/ 0 w 141"/>
                <a:gd name="T31" fmla="*/ 2147483647 h 158"/>
                <a:gd name="T32" fmla="*/ 2147483647 w 141"/>
                <a:gd name="T33" fmla="*/ 2147483647 h 158"/>
                <a:gd name="T34" fmla="*/ 2147483647 w 141"/>
                <a:gd name="T35" fmla="*/ 2147483647 h 158"/>
                <a:gd name="T36" fmla="*/ 2147483647 w 141"/>
                <a:gd name="T37" fmla="*/ 2147483647 h 158"/>
                <a:gd name="T38" fmla="*/ 2147483647 w 141"/>
                <a:gd name="T39" fmla="*/ 2147483647 h 158"/>
                <a:gd name="T40" fmla="*/ 2147483647 w 141"/>
                <a:gd name="T41" fmla="*/ 2147483647 h 158"/>
                <a:gd name="T42" fmla="*/ 2147483647 w 141"/>
                <a:gd name="T43" fmla="*/ 2147483647 h 158"/>
                <a:gd name="T44" fmla="*/ 2147483647 w 141"/>
                <a:gd name="T45" fmla="*/ 2147483647 h 158"/>
                <a:gd name="T46" fmla="*/ 2147483647 w 141"/>
                <a:gd name="T47" fmla="*/ 2147483647 h 158"/>
                <a:gd name="T48" fmla="*/ 2147483647 w 141"/>
                <a:gd name="T49" fmla="*/ 2147483647 h 158"/>
                <a:gd name="T50" fmla="*/ 2147483647 w 141"/>
                <a:gd name="T51" fmla="*/ 2147483647 h 158"/>
                <a:gd name="T52" fmla="*/ 2147483647 w 141"/>
                <a:gd name="T53" fmla="*/ 2147483647 h 158"/>
                <a:gd name="T54" fmla="*/ 2147483647 w 141"/>
                <a:gd name="T55" fmla="*/ 2147483647 h 158"/>
                <a:gd name="T56" fmla="*/ 2147483647 w 141"/>
                <a:gd name="T57" fmla="*/ 2147483647 h 158"/>
                <a:gd name="T58" fmla="*/ 2147483647 w 141"/>
                <a:gd name="T59" fmla="*/ 2147483647 h 158"/>
                <a:gd name="T60" fmla="*/ 2147483647 w 141"/>
                <a:gd name="T61" fmla="*/ 2147483647 h 158"/>
                <a:gd name="T62" fmla="*/ 2147483647 w 141"/>
                <a:gd name="T63" fmla="*/ 2147483647 h 158"/>
                <a:gd name="T64" fmla="*/ 2147483647 w 141"/>
                <a:gd name="T65" fmla="*/ 2147483647 h 158"/>
                <a:gd name="T66" fmla="*/ 2147483647 w 141"/>
                <a:gd name="T67" fmla="*/ 2147483647 h 158"/>
                <a:gd name="T68" fmla="*/ 2147483647 w 141"/>
                <a:gd name="T69" fmla="*/ 2147483647 h 158"/>
                <a:gd name="T70" fmla="*/ 2147483647 w 141"/>
                <a:gd name="T71" fmla="*/ 2147483647 h 158"/>
                <a:gd name="T72" fmla="*/ 2147483647 w 141"/>
                <a:gd name="T73" fmla="*/ 2147483647 h 158"/>
                <a:gd name="T74" fmla="*/ 2147483647 w 141"/>
                <a:gd name="T75" fmla="*/ 2147483647 h 158"/>
                <a:gd name="T76" fmla="*/ 2147483647 w 141"/>
                <a:gd name="T77" fmla="*/ 2147483647 h 158"/>
                <a:gd name="T78" fmla="*/ 2147483647 w 141"/>
                <a:gd name="T79" fmla="*/ 2147483647 h 158"/>
                <a:gd name="T80" fmla="*/ 2147483647 w 141"/>
                <a:gd name="T81" fmla="*/ 2147483647 h 158"/>
                <a:gd name="T82" fmla="*/ 2147483647 w 141"/>
                <a:gd name="T83" fmla="*/ 2147483647 h 158"/>
                <a:gd name="T84" fmla="*/ 2147483647 w 141"/>
                <a:gd name="T85" fmla="*/ 2147483647 h 158"/>
                <a:gd name="T86" fmla="*/ 2147483647 w 141"/>
                <a:gd name="T87" fmla="*/ 2147483647 h 158"/>
                <a:gd name="T88" fmla="*/ 2147483647 w 141"/>
                <a:gd name="T89" fmla="*/ 2147483647 h 158"/>
                <a:gd name="T90" fmla="*/ 2147483647 w 141"/>
                <a:gd name="T91" fmla="*/ 2147483647 h 158"/>
                <a:gd name="T92" fmla="*/ 2147483647 w 141"/>
                <a:gd name="T93" fmla="*/ 2147483647 h 158"/>
                <a:gd name="T94" fmla="*/ 2147483647 w 141"/>
                <a:gd name="T95" fmla="*/ 2147483647 h 158"/>
                <a:gd name="T96" fmla="*/ 2147483647 w 141"/>
                <a:gd name="T97" fmla="*/ 2147483647 h 158"/>
                <a:gd name="T98" fmla="*/ 2147483647 w 141"/>
                <a:gd name="T99" fmla="*/ 2147483647 h 158"/>
                <a:gd name="T100" fmla="*/ 2147483647 w 141"/>
                <a:gd name="T101" fmla="*/ 2147483647 h 158"/>
                <a:gd name="T102" fmla="*/ 2147483647 w 141"/>
                <a:gd name="T103" fmla="*/ 2147483647 h 158"/>
                <a:gd name="T104" fmla="*/ 2147483647 w 141"/>
                <a:gd name="T105" fmla="*/ 2147483647 h 158"/>
                <a:gd name="T106" fmla="*/ 2147483647 w 141"/>
                <a:gd name="T107" fmla="*/ 0 h 15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41"/>
                <a:gd name="T163" fmla="*/ 0 h 158"/>
                <a:gd name="T164" fmla="*/ 141 w 141"/>
                <a:gd name="T165" fmla="*/ 158 h 15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41" h="158">
                  <a:moveTo>
                    <a:pt x="122" y="0"/>
                  </a:moveTo>
                  <a:lnTo>
                    <a:pt x="122" y="0"/>
                  </a:lnTo>
                  <a:lnTo>
                    <a:pt x="121" y="0"/>
                  </a:lnTo>
                  <a:lnTo>
                    <a:pt x="117" y="3"/>
                  </a:lnTo>
                  <a:lnTo>
                    <a:pt x="110" y="7"/>
                  </a:lnTo>
                  <a:lnTo>
                    <a:pt x="107" y="10"/>
                  </a:lnTo>
                  <a:lnTo>
                    <a:pt x="106" y="18"/>
                  </a:lnTo>
                  <a:lnTo>
                    <a:pt x="106" y="26"/>
                  </a:lnTo>
                  <a:lnTo>
                    <a:pt x="106" y="28"/>
                  </a:lnTo>
                  <a:lnTo>
                    <a:pt x="105" y="31"/>
                  </a:lnTo>
                  <a:lnTo>
                    <a:pt x="102" y="34"/>
                  </a:lnTo>
                  <a:lnTo>
                    <a:pt x="99" y="37"/>
                  </a:lnTo>
                  <a:lnTo>
                    <a:pt x="97" y="41"/>
                  </a:lnTo>
                  <a:lnTo>
                    <a:pt x="95" y="46"/>
                  </a:lnTo>
                  <a:lnTo>
                    <a:pt x="95" y="51"/>
                  </a:lnTo>
                  <a:lnTo>
                    <a:pt x="94" y="66"/>
                  </a:lnTo>
                  <a:lnTo>
                    <a:pt x="94" y="74"/>
                  </a:lnTo>
                  <a:lnTo>
                    <a:pt x="94" y="81"/>
                  </a:lnTo>
                  <a:lnTo>
                    <a:pt x="91" y="85"/>
                  </a:lnTo>
                  <a:lnTo>
                    <a:pt x="89" y="88"/>
                  </a:lnTo>
                  <a:lnTo>
                    <a:pt x="90" y="88"/>
                  </a:lnTo>
                  <a:lnTo>
                    <a:pt x="87" y="89"/>
                  </a:lnTo>
                  <a:lnTo>
                    <a:pt x="86" y="90"/>
                  </a:lnTo>
                  <a:lnTo>
                    <a:pt x="74" y="93"/>
                  </a:lnTo>
                  <a:lnTo>
                    <a:pt x="72" y="94"/>
                  </a:lnTo>
                  <a:lnTo>
                    <a:pt x="68" y="96"/>
                  </a:lnTo>
                  <a:lnTo>
                    <a:pt x="68" y="97"/>
                  </a:lnTo>
                  <a:lnTo>
                    <a:pt x="62" y="105"/>
                  </a:lnTo>
                  <a:lnTo>
                    <a:pt x="56" y="112"/>
                  </a:lnTo>
                  <a:lnTo>
                    <a:pt x="37" y="112"/>
                  </a:lnTo>
                  <a:lnTo>
                    <a:pt x="37" y="113"/>
                  </a:lnTo>
                  <a:lnTo>
                    <a:pt x="36" y="111"/>
                  </a:lnTo>
                  <a:lnTo>
                    <a:pt x="35" y="108"/>
                  </a:lnTo>
                  <a:lnTo>
                    <a:pt x="32" y="107"/>
                  </a:lnTo>
                  <a:lnTo>
                    <a:pt x="28" y="107"/>
                  </a:lnTo>
                  <a:lnTo>
                    <a:pt x="20" y="108"/>
                  </a:lnTo>
                  <a:lnTo>
                    <a:pt x="12" y="112"/>
                  </a:lnTo>
                  <a:lnTo>
                    <a:pt x="9" y="113"/>
                  </a:lnTo>
                  <a:lnTo>
                    <a:pt x="8" y="115"/>
                  </a:lnTo>
                  <a:lnTo>
                    <a:pt x="8" y="116"/>
                  </a:lnTo>
                  <a:lnTo>
                    <a:pt x="8" y="115"/>
                  </a:lnTo>
                  <a:lnTo>
                    <a:pt x="4" y="121"/>
                  </a:lnTo>
                  <a:lnTo>
                    <a:pt x="2" y="124"/>
                  </a:lnTo>
                  <a:lnTo>
                    <a:pt x="1" y="125"/>
                  </a:lnTo>
                  <a:lnTo>
                    <a:pt x="0" y="127"/>
                  </a:lnTo>
                  <a:lnTo>
                    <a:pt x="0" y="128"/>
                  </a:lnTo>
                  <a:lnTo>
                    <a:pt x="0" y="129"/>
                  </a:lnTo>
                  <a:lnTo>
                    <a:pt x="1" y="131"/>
                  </a:lnTo>
                  <a:lnTo>
                    <a:pt x="4" y="131"/>
                  </a:lnTo>
                  <a:lnTo>
                    <a:pt x="4" y="129"/>
                  </a:lnTo>
                  <a:lnTo>
                    <a:pt x="6" y="127"/>
                  </a:lnTo>
                  <a:lnTo>
                    <a:pt x="8" y="124"/>
                  </a:lnTo>
                  <a:lnTo>
                    <a:pt x="13" y="117"/>
                  </a:lnTo>
                  <a:lnTo>
                    <a:pt x="13" y="116"/>
                  </a:lnTo>
                  <a:lnTo>
                    <a:pt x="21" y="113"/>
                  </a:lnTo>
                  <a:lnTo>
                    <a:pt x="28" y="112"/>
                  </a:lnTo>
                  <a:lnTo>
                    <a:pt x="32" y="113"/>
                  </a:lnTo>
                  <a:lnTo>
                    <a:pt x="32" y="115"/>
                  </a:lnTo>
                  <a:lnTo>
                    <a:pt x="36" y="117"/>
                  </a:lnTo>
                  <a:lnTo>
                    <a:pt x="37" y="117"/>
                  </a:lnTo>
                  <a:lnTo>
                    <a:pt x="56" y="117"/>
                  </a:lnTo>
                  <a:lnTo>
                    <a:pt x="60" y="116"/>
                  </a:lnTo>
                  <a:lnTo>
                    <a:pt x="66" y="108"/>
                  </a:lnTo>
                  <a:lnTo>
                    <a:pt x="72" y="100"/>
                  </a:lnTo>
                  <a:lnTo>
                    <a:pt x="74" y="98"/>
                  </a:lnTo>
                  <a:lnTo>
                    <a:pt x="75" y="98"/>
                  </a:lnTo>
                  <a:lnTo>
                    <a:pt x="87" y="96"/>
                  </a:lnTo>
                  <a:lnTo>
                    <a:pt x="91" y="93"/>
                  </a:lnTo>
                  <a:lnTo>
                    <a:pt x="93" y="92"/>
                  </a:lnTo>
                  <a:lnTo>
                    <a:pt x="94" y="90"/>
                  </a:lnTo>
                  <a:lnTo>
                    <a:pt x="95" y="89"/>
                  </a:lnTo>
                  <a:lnTo>
                    <a:pt x="98" y="84"/>
                  </a:lnTo>
                  <a:lnTo>
                    <a:pt x="99" y="76"/>
                  </a:lnTo>
                  <a:lnTo>
                    <a:pt x="99" y="74"/>
                  </a:lnTo>
                  <a:lnTo>
                    <a:pt x="99" y="66"/>
                  </a:lnTo>
                  <a:lnTo>
                    <a:pt x="101" y="51"/>
                  </a:lnTo>
                  <a:lnTo>
                    <a:pt x="102" y="42"/>
                  </a:lnTo>
                  <a:lnTo>
                    <a:pt x="103" y="41"/>
                  </a:lnTo>
                  <a:lnTo>
                    <a:pt x="105" y="39"/>
                  </a:lnTo>
                  <a:lnTo>
                    <a:pt x="105" y="38"/>
                  </a:lnTo>
                  <a:lnTo>
                    <a:pt x="110" y="33"/>
                  </a:lnTo>
                  <a:lnTo>
                    <a:pt x="112" y="27"/>
                  </a:lnTo>
                  <a:lnTo>
                    <a:pt x="112" y="24"/>
                  </a:lnTo>
                  <a:lnTo>
                    <a:pt x="110" y="20"/>
                  </a:lnTo>
                  <a:lnTo>
                    <a:pt x="112" y="16"/>
                  </a:lnTo>
                  <a:lnTo>
                    <a:pt x="113" y="12"/>
                  </a:lnTo>
                  <a:lnTo>
                    <a:pt x="114" y="11"/>
                  </a:lnTo>
                  <a:lnTo>
                    <a:pt x="120" y="7"/>
                  </a:lnTo>
                  <a:lnTo>
                    <a:pt x="124" y="6"/>
                  </a:lnTo>
                  <a:lnTo>
                    <a:pt x="124" y="7"/>
                  </a:lnTo>
                  <a:lnTo>
                    <a:pt x="124" y="14"/>
                  </a:lnTo>
                  <a:lnTo>
                    <a:pt x="125" y="20"/>
                  </a:lnTo>
                  <a:lnTo>
                    <a:pt x="124" y="28"/>
                  </a:lnTo>
                  <a:lnTo>
                    <a:pt x="124" y="37"/>
                  </a:lnTo>
                  <a:lnTo>
                    <a:pt x="124" y="38"/>
                  </a:lnTo>
                  <a:lnTo>
                    <a:pt x="122" y="43"/>
                  </a:lnTo>
                  <a:lnTo>
                    <a:pt x="124" y="49"/>
                  </a:lnTo>
                  <a:lnTo>
                    <a:pt x="125" y="54"/>
                  </a:lnTo>
                  <a:lnTo>
                    <a:pt x="128" y="58"/>
                  </a:lnTo>
                  <a:lnTo>
                    <a:pt x="132" y="62"/>
                  </a:lnTo>
                  <a:lnTo>
                    <a:pt x="133" y="62"/>
                  </a:lnTo>
                  <a:lnTo>
                    <a:pt x="134" y="69"/>
                  </a:lnTo>
                  <a:lnTo>
                    <a:pt x="136" y="77"/>
                  </a:lnTo>
                  <a:lnTo>
                    <a:pt x="134" y="84"/>
                  </a:lnTo>
                  <a:lnTo>
                    <a:pt x="133" y="89"/>
                  </a:lnTo>
                  <a:lnTo>
                    <a:pt x="132" y="92"/>
                  </a:lnTo>
                  <a:lnTo>
                    <a:pt x="130" y="93"/>
                  </a:lnTo>
                  <a:lnTo>
                    <a:pt x="128" y="98"/>
                  </a:lnTo>
                  <a:lnTo>
                    <a:pt x="126" y="107"/>
                  </a:lnTo>
                  <a:lnTo>
                    <a:pt x="128" y="116"/>
                  </a:lnTo>
                  <a:lnTo>
                    <a:pt x="129" y="124"/>
                  </a:lnTo>
                  <a:lnTo>
                    <a:pt x="130" y="128"/>
                  </a:lnTo>
                  <a:lnTo>
                    <a:pt x="129" y="150"/>
                  </a:lnTo>
                  <a:lnTo>
                    <a:pt x="128" y="152"/>
                  </a:lnTo>
                  <a:lnTo>
                    <a:pt x="128" y="154"/>
                  </a:lnTo>
                  <a:lnTo>
                    <a:pt x="128" y="155"/>
                  </a:lnTo>
                  <a:lnTo>
                    <a:pt x="128" y="156"/>
                  </a:lnTo>
                  <a:lnTo>
                    <a:pt x="128" y="158"/>
                  </a:lnTo>
                  <a:lnTo>
                    <a:pt x="129" y="158"/>
                  </a:lnTo>
                  <a:lnTo>
                    <a:pt x="132" y="158"/>
                  </a:lnTo>
                  <a:lnTo>
                    <a:pt x="133" y="156"/>
                  </a:lnTo>
                  <a:lnTo>
                    <a:pt x="133" y="154"/>
                  </a:lnTo>
                  <a:lnTo>
                    <a:pt x="133" y="151"/>
                  </a:lnTo>
                  <a:lnTo>
                    <a:pt x="133" y="152"/>
                  </a:lnTo>
                  <a:lnTo>
                    <a:pt x="133" y="151"/>
                  </a:lnTo>
                  <a:lnTo>
                    <a:pt x="134" y="150"/>
                  </a:lnTo>
                  <a:lnTo>
                    <a:pt x="136" y="128"/>
                  </a:lnTo>
                  <a:lnTo>
                    <a:pt x="136" y="125"/>
                  </a:lnTo>
                  <a:lnTo>
                    <a:pt x="134" y="124"/>
                  </a:lnTo>
                  <a:lnTo>
                    <a:pt x="134" y="123"/>
                  </a:lnTo>
                  <a:lnTo>
                    <a:pt x="133" y="115"/>
                  </a:lnTo>
                  <a:lnTo>
                    <a:pt x="132" y="107"/>
                  </a:lnTo>
                  <a:lnTo>
                    <a:pt x="133" y="101"/>
                  </a:lnTo>
                  <a:lnTo>
                    <a:pt x="134" y="96"/>
                  </a:lnTo>
                  <a:lnTo>
                    <a:pt x="136" y="96"/>
                  </a:lnTo>
                  <a:lnTo>
                    <a:pt x="138" y="92"/>
                  </a:lnTo>
                  <a:lnTo>
                    <a:pt x="140" y="84"/>
                  </a:lnTo>
                  <a:lnTo>
                    <a:pt x="141" y="76"/>
                  </a:lnTo>
                  <a:lnTo>
                    <a:pt x="140" y="68"/>
                  </a:lnTo>
                  <a:lnTo>
                    <a:pt x="137" y="59"/>
                  </a:lnTo>
                  <a:lnTo>
                    <a:pt x="137" y="61"/>
                  </a:lnTo>
                  <a:lnTo>
                    <a:pt x="137" y="58"/>
                  </a:lnTo>
                  <a:lnTo>
                    <a:pt x="136" y="57"/>
                  </a:lnTo>
                  <a:lnTo>
                    <a:pt x="134" y="57"/>
                  </a:lnTo>
                  <a:lnTo>
                    <a:pt x="136" y="57"/>
                  </a:lnTo>
                  <a:lnTo>
                    <a:pt x="132" y="54"/>
                  </a:lnTo>
                  <a:lnTo>
                    <a:pt x="129" y="50"/>
                  </a:lnTo>
                  <a:lnTo>
                    <a:pt x="128" y="45"/>
                  </a:lnTo>
                  <a:lnTo>
                    <a:pt x="129" y="39"/>
                  </a:lnTo>
                  <a:lnTo>
                    <a:pt x="129" y="38"/>
                  </a:lnTo>
                  <a:lnTo>
                    <a:pt x="129" y="28"/>
                  </a:lnTo>
                  <a:lnTo>
                    <a:pt x="130" y="20"/>
                  </a:lnTo>
                  <a:lnTo>
                    <a:pt x="129" y="12"/>
                  </a:lnTo>
                  <a:lnTo>
                    <a:pt x="129" y="8"/>
                  </a:lnTo>
                  <a:lnTo>
                    <a:pt x="129" y="4"/>
                  </a:lnTo>
                  <a:lnTo>
                    <a:pt x="128" y="2"/>
                  </a:lnTo>
                  <a:lnTo>
                    <a:pt x="125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1033875" y="3848616"/>
              <a:ext cx="13801" cy="15429"/>
            </a:xfrm>
            <a:custGeom>
              <a:avLst/>
              <a:gdLst>
                <a:gd name="T0" fmla="*/ 0 w 7"/>
                <a:gd name="T1" fmla="*/ 2147483647 h 7"/>
                <a:gd name="T2" fmla="*/ 0 w 7"/>
                <a:gd name="T3" fmla="*/ 2147483647 h 7"/>
                <a:gd name="T4" fmla="*/ 0 w 7"/>
                <a:gd name="T5" fmla="*/ 2147483647 h 7"/>
                <a:gd name="T6" fmla="*/ 2147483647 w 7"/>
                <a:gd name="T7" fmla="*/ 2147483647 h 7"/>
                <a:gd name="T8" fmla="*/ 2147483647 w 7"/>
                <a:gd name="T9" fmla="*/ 2147483647 h 7"/>
                <a:gd name="T10" fmla="*/ 2147483647 w 7"/>
                <a:gd name="T11" fmla="*/ 2147483647 h 7"/>
                <a:gd name="T12" fmla="*/ 2147483647 w 7"/>
                <a:gd name="T13" fmla="*/ 2147483647 h 7"/>
                <a:gd name="T14" fmla="*/ 2147483647 w 7"/>
                <a:gd name="T15" fmla="*/ 2147483647 h 7"/>
                <a:gd name="T16" fmla="*/ 2147483647 w 7"/>
                <a:gd name="T17" fmla="*/ 2147483647 h 7"/>
                <a:gd name="T18" fmla="*/ 2147483647 w 7"/>
                <a:gd name="T19" fmla="*/ 2147483647 h 7"/>
                <a:gd name="T20" fmla="*/ 2147483647 w 7"/>
                <a:gd name="T21" fmla="*/ 2147483647 h 7"/>
                <a:gd name="T22" fmla="*/ 2147483647 w 7"/>
                <a:gd name="T23" fmla="*/ 2147483647 h 7"/>
                <a:gd name="T24" fmla="*/ 2147483647 w 7"/>
                <a:gd name="T25" fmla="*/ 2147483647 h 7"/>
                <a:gd name="T26" fmla="*/ 2147483647 w 7"/>
                <a:gd name="T27" fmla="*/ 2147483647 h 7"/>
                <a:gd name="T28" fmla="*/ 2147483647 w 7"/>
                <a:gd name="T29" fmla="*/ 0 h 7"/>
                <a:gd name="T30" fmla="*/ 2147483647 w 7"/>
                <a:gd name="T31" fmla="*/ 0 h 7"/>
                <a:gd name="T32" fmla="*/ 2147483647 w 7"/>
                <a:gd name="T33" fmla="*/ 2147483647 h 7"/>
                <a:gd name="T34" fmla="*/ 0 w 7"/>
                <a:gd name="T35" fmla="*/ 2147483647 h 7"/>
                <a:gd name="T36" fmla="*/ 0 w 7"/>
                <a:gd name="T37" fmla="*/ 2147483647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2" y="5"/>
                  </a:lnTo>
                  <a:lnTo>
                    <a:pt x="4" y="7"/>
                  </a:lnTo>
                  <a:lnTo>
                    <a:pt x="6" y="5"/>
                  </a:lnTo>
                  <a:lnTo>
                    <a:pt x="7" y="4"/>
                  </a:lnTo>
                  <a:lnTo>
                    <a:pt x="6" y="3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1033875" y="3848616"/>
              <a:ext cx="13801" cy="15429"/>
            </a:xfrm>
            <a:custGeom>
              <a:avLst/>
              <a:gdLst>
                <a:gd name="T0" fmla="*/ 0 w 7"/>
                <a:gd name="T1" fmla="*/ 2147483647 h 7"/>
                <a:gd name="T2" fmla="*/ 0 w 7"/>
                <a:gd name="T3" fmla="*/ 2147483647 h 7"/>
                <a:gd name="T4" fmla="*/ 0 w 7"/>
                <a:gd name="T5" fmla="*/ 2147483647 h 7"/>
                <a:gd name="T6" fmla="*/ 0 w 7"/>
                <a:gd name="T7" fmla="*/ 2147483647 h 7"/>
                <a:gd name="T8" fmla="*/ 0 w 7"/>
                <a:gd name="T9" fmla="*/ 2147483647 h 7"/>
                <a:gd name="T10" fmla="*/ 2147483647 w 7"/>
                <a:gd name="T11" fmla="*/ 2147483647 h 7"/>
                <a:gd name="T12" fmla="*/ 2147483647 w 7"/>
                <a:gd name="T13" fmla="*/ 2147483647 h 7"/>
                <a:gd name="T14" fmla="*/ 2147483647 w 7"/>
                <a:gd name="T15" fmla="*/ 2147483647 h 7"/>
                <a:gd name="T16" fmla="*/ 2147483647 w 7"/>
                <a:gd name="T17" fmla="*/ 2147483647 h 7"/>
                <a:gd name="T18" fmla="*/ 2147483647 w 7"/>
                <a:gd name="T19" fmla="*/ 2147483647 h 7"/>
                <a:gd name="T20" fmla="*/ 2147483647 w 7"/>
                <a:gd name="T21" fmla="*/ 2147483647 h 7"/>
                <a:gd name="T22" fmla="*/ 2147483647 w 7"/>
                <a:gd name="T23" fmla="*/ 2147483647 h 7"/>
                <a:gd name="T24" fmla="*/ 2147483647 w 7"/>
                <a:gd name="T25" fmla="*/ 2147483647 h 7"/>
                <a:gd name="T26" fmla="*/ 2147483647 w 7"/>
                <a:gd name="T27" fmla="*/ 2147483647 h 7"/>
                <a:gd name="T28" fmla="*/ 2147483647 w 7"/>
                <a:gd name="T29" fmla="*/ 0 h 7"/>
                <a:gd name="T30" fmla="*/ 2147483647 w 7"/>
                <a:gd name="T31" fmla="*/ 0 h 7"/>
                <a:gd name="T32" fmla="*/ 2147483647 w 7"/>
                <a:gd name="T33" fmla="*/ 2147483647 h 7"/>
                <a:gd name="T34" fmla="*/ 0 w 7"/>
                <a:gd name="T35" fmla="*/ 2147483647 h 7"/>
                <a:gd name="T36" fmla="*/ 0 w 7"/>
                <a:gd name="T37" fmla="*/ 2147483647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"/>
                <a:gd name="T58" fmla="*/ 0 h 7"/>
                <a:gd name="T59" fmla="*/ 7 w 7"/>
                <a:gd name="T60" fmla="*/ 7 h 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" h="7">
                  <a:moveTo>
                    <a:pt x="0" y="3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2" y="5"/>
                  </a:lnTo>
                  <a:lnTo>
                    <a:pt x="4" y="7"/>
                  </a:lnTo>
                  <a:lnTo>
                    <a:pt x="6" y="5"/>
                  </a:lnTo>
                  <a:lnTo>
                    <a:pt x="7" y="4"/>
                  </a:lnTo>
                  <a:lnTo>
                    <a:pt x="6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1039790" y="3841759"/>
              <a:ext cx="19717" cy="17142"/>
            </a:xfrm>
            <a:custGeom>
              <a:avLst/>
              <a:gdLst>
                <a:gd name="T0" fmla="*/ 2147483647 w 9"/>
                <a:gd name="T1" fmla="*/ 2147483647 h 8"/>
                <a:gd name="T2" fmla="*/ 0 w 9"/>
                <a:gd name="T3" fmla="*/ 2147483647 h 8"/>
                <a:gd name="T4" fmla="*/ 0 w 9"/>
                <a:gd name="T5" fmla="*/ 2147483647 h 8"/>
                <a:gd name="T6" fmla="*/ 2147483647 w 9"/>
                <a:gd name="T7" fmla="*/ 2147483647 h 8"/>
                <a:gd name="T8" fmla="*/ 2147483647 w 9"/>
                <a:gd name="T9" fmla="*/ 2147483647 h 8"/>
                <a:gd name="T10" fmla="*/ 2147483647 w 9"/>
                <a:gd name="T11" fmla="*/ 2147483647 h 8"/>
                <a:gd name="T12" fmla="*/ 2147483647 w 9"/>
                <a:gd name="T13" fmla="*/ 2147483647 h 8"/>
                <a:gd name="T14" fmla="*/ 2147483647 w 9"/>
                <a:gd name="T15" fmla="*/ 2147483647 h 8"/>
                <a:gd name="T16" fmla="*/ 2147483647 w 9"/>
                <a:gd name="T17" fmla="*/ 2147483647 h 8"/>
                <a:gd name="T18" fmla="*/ 2147483647 w 9"/>
                <a:gd name="T19" fmla="*/ 2147483647 h 8"/>
                <a:gd name="T20" fmla="*/ 2147483647 w 9"/>
                <a:gd name="T21" fmla="*/ 2147483647 h 8"/>
                <a:gd name="T22" fmla="*/ 2147483647 w 9"/>
                <a:gd name="T23" fmla="*/ 2147483647 h 8"/>
                <a:gd name="T24" fmla="*/ 2147483647 w 9"/>
                <a:gd name="T25" fmla="*/ 2147483647 h 8"/>
                <a:gd name="T26" fmla="*/ 2147483647 w 9"/>
                <a:gd name="T27" fmla="*/ 0 h 8"/>
                <a:gd name="T28" fmla="*/ 2147483647 w 9"/>
                <a:gd name="T29" fmla="*/ 2147483647 h 8"/>
                <a:gd name="T30" fmla="*/ 2147483647 w 9"/>
                <a:gd name="T31" fmla="*/ 2147483647 h 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"/>
                <a:gd name="T49" fmla="*/ 0 h 8"/>
                <a:gd name="T50" fmla="*/ 9 w 9"/>
                <a:gd name="T51" fmla="*/ 8 h 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" h="8">
                  <a:moveTo>
                    <a:pt x="5" y="1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4" y="6"/>
                  </a:lnTo>
                  <a:lnTo>
                    <a:pt x="4" y="7"/>
                  </a:lnTo>
                  <a:lnTo>
                    <a:pt x="3" y="8"/>
                  </a:lnTo>
                  <a:lnTo>
                    <a:pt x="8" y="6"/>
                  </a:lnTo>
                  <a:lnTo>
                    <a:pt x="9" y="4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8" name="Freeform 127"/>
            <p:cNvSpPr>
              <a:spLocks/>
            </p:cNvSpPr>
            <p:nvPr/>
          </p:nvSpPr>
          <p:spPr bwMode="auto">
            <a:xfrm>
              <a:off x="570532" y="3977185"/>
              <a:ext cx="13802" cy="10285"/>
            </a:xfrm>
            <a:custGeom>
              <a:avLst/>
              <a:gdLst>
                <a:gd name="T0" fmla="*/ 2147483647 w 7"/>
                <a:gd name="T1" fmla="*/ 0 h 5"/>
                <a:gd name="T2" fmla="*/ 2147483647 w 7"/>
                <a:gd name="T3" fmla="*/ 0 h 5"/>
                <a:gd name="T4" fmla="*/ 2147483647 w 7"/>
                <a:gd name="T5" fmla="*/ 2147483647 h 5"/>
                <a:gd name="T6" fmla="*/ 0 w 7"/>
                <a:gd name="T7" fmla="*/ 2147483647 h 5"/>
                <a:gd name="T8" fmla="*/ 0 w 7"/>
                <a:gd name="T9" fmla="*/ 2147483647 h 5"/>
                <a:gd name="T10" fmla="*/ 2147483647 w 7"/>
                <a:gd name="T11" fmla="*/ 2147483647 h 5"/>
                <a:gd name="T12" fmla="*/ 2147483647 w 7"/>
                <a:gd name="T13" fmla="*/ 2147483647 h 5"/>
                <a:gd name="T14" fmla="*/ 2147483647 w 7"/>
                <a:gd name="T15" fmla="*/ 2147483647 h 5"/>
                <a:gd name="T16" fmla="*/ 2147483647 w 7"/>
                <a:gd name="T17" fmla="*/ 2147483647 h 5"/>
                <a:gd name="T18" fmla="*/ 2147483647 w 7"/>
                <a:gd name="T19" fmla="*/ 2147483647 h 5"/>
                <a:gd name="T20" fmla="*/ 2147483647 w 7"/>
                <a:gd name="T21" fmla="*/ 2147483647 h 5"/>
                <a:gd name="T22" fmla="*/ 2147483647 w 7"/>
                <a:gd name="T23" fmla="*/ 2147483647 h 5"/>
                <a:gd name="T24" fmla="*/ 2147483647 w 7"/>
                <a:gd name="T25" fmla="*/ 2147483647 h 5"/>
                <a:gd name="T26" fmla="*/ 2147483647 w 7"/>
                <a:gd name="T27" fmla="*/ 0 h 5"/>
                <a:gd name="T28" fmla="*/ 2147483647 w 7"/>
                <a:gd name="T29" fmla="*/ 0 h 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"/>
                <a:gd name="T46" fmla="*/ 0 h 5"/>
                <a:gd name="T47" fmla="*/ 7 w 7"/>
                <a:gd name="T48" fmla="*/ 5 h 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" h="5">
                  <a:moveTo>
                    <a:pt x="3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5"/>
                  </a:lnTo>
                  <a:lnTo>
                    <a:pt x="4" y="5"/>
                  </a:lnTo>
                  <a:lnTo>
                    <a:pt x="7" y="5"/>
                  </a:lnTo>
                  <a:lnTo>
                    <a:pt x="7" y="3"/>
                  </a:lnTo>
                  <a:lnTo>
                    <a:pt x="7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29" name="Freeform 128"/>
            <p:cNvSpPr>
              <a:spLocks noEditPoints="1"/>
            </p:cNvSpPr>
            <p:nvPr/>
          </p:nvSpPr>
          <p:spPr bwMode="auto">
            <a:xfrm>
              <a:off x="1193580" y="4637168"/>
              <a:ext cx="114357" cy="836551"/>
            </a:xfrm>
            <a:custGeom>
              <a:avLst/>
              <a:gdLst>
                <a:gd name="T0" fmla="*/ 2147483647 w 53"/>
                <a:gd name="T1" fmla="*/ 2147483647 h 383"/>
                <a:gd name="T2" fmla="*/ 2147483647 w 53"/>
                <a:gd name="T3" fmla="*/ 2147483647 h 383"/>
                <a:gd name="T4" fmla="*/ 0 w 53"/>
                <a:gd name="T5" fmla="*/ 2147483647 h 383"/>
                <a:gd name="T6" fmla="*/ 0 w 53"/>
                <a:gd name="T7" fmla="*/ 2147483647 h 383"/>
                <a:gd name="T8" fmla="*/ 2147483647 w 53"/>
                <a:gd name="T9" fmla="*/ 2147483647 h 383"/>
                <a:gd name="T10" fmla="*/ 2147483647 w 53"/>
                <a:gd name="T11" fmla="*/ 2147483647 h 383"/>
                <a:gd name="T12" fmla="*/ 2147483647 w 53"/>
                <a:gd name="T13" fmla="*/ 2147483647 h 383"/>
                <a:gd name="T14" fmla="*/ 2147483647 w 53"/>
                <a:gd name="T15" fmla="*/ 2147483647 h 383"/>
                <a:gd name="T16" fmla="*/ 2147483647 w 53"/>
                <a:gd name="T17" fmla="*/ 2147483647 h 383"/>
                <a:gd name="T18" fmla="*/ 2147483647 w 53"/>
                <a:gd name="T19" fmla="*/ 2147483647 h 383"/>
                <a:gd name="T20" fmla="*/ 2147483647 w 53"/>
                <a:gd name="T21" fmla="*/ 2147483647 h 383"/>
                <a:gd name="T22" fmla="*/ 2147483647 w 53"/>
                <a:gd name="T23" fmla="*/ 2147483647 h 383"/>
                <a:gd name="T24" fmla="*/ 2147483647 w 53"/>
                <a:gd name="T25" fmla="*/ 2147483647 h 383"/>
                <a:gd name="T26" fmla="*/ 2147483647 w 53"/>
                <a:gd name="T27" fmla="*/ 2147483647 h 383"/>
                <a:gd name="T28" fmla="*/ 2147483647 w 53"/>
                <a:gd name="T29" fmla="*/ 2147483647 h 383"/>
                <a:gd name="T30" fmla="*/ 2147483647 w 53"/>
                <a:gd name="T31" fmla="*/ 2147483647 h 383"/>
                <a:gd name="T32" fmla="*/ 2147483647 w 53"/>
                <a:gd name="T33" fmla="*/ 2147483647 h 383"/>
                <a:gd name="T34" fmla="*/ 2147483647 w 53"/>
                <a:gd name="T35" fmla="*/ 2147483647 h 383"/>
                <a:gd name="T36" fmla="*/ 2147483647 w 53"/>
                <a:gd name="T37" fmla="*/ 2147483647 h 383"/>
                <a:gd name="T38" fmla="*/ 2147483647 w 53"/>
                <a:gd name="T39" fmla="*/ 2147483647 h 383"/>
                <a:gd name="T40" fmla="*/ 2147483647 w 53"/>
                <a:gd name="T41" fmla="*/ 2147483647 h 383"/>
                <a:gd name="T42" fmla="*/ 2147483647 w 53"/>
                <a:gd name="T43" fmla="*/ 2147483647 h 383"/>
                <a:gd name="T44" fmla="*/ 2147483647 w 53"/>
                <a:gd name="T45" fmla="*/ 2147483647 h 383"/>
                <a:gd name="T46" fmla="*/ 2147483647 w 53"/>
                <a:gd name="T47" fmla="*/ 2147483647 h 383"/>
                <a:gd name="T48" fmla="*/ 2147483647 w 53"/>
                <a:gd name="T49" fmla="*/ 2147483647 h 383"/>
                <a:gd name="T50" fmla="*/ 2147483647 w 53"/>
                <a:gd name="T51" fmla="*/ 2147483647 h 383"/>
                <a:gd name="T52" fmla="*/ 2147483647 w 53"/>
                <a:gd name="T53" fmla="*/ 2147483647 h 383"/>
                <a:gd name="T54" fmla="*/ 2147483647 w 53"/>
                <a:gd name="T55" fmla="*/ 2147483647 h 383"/>
                <a:gd name="T56" fmla="*/ 2147483647 w 53"/>
                <a:gd name="T57" fmla="*/ 2147483647 h 383"/>
                <a:gd name="T58" fmla="*/ 2147483647 w 53"/>
                <a:gd name="T59" fmla="*/ 2147483647 h 383"/>
                <a:gd name="T60" fmla="*/ 2147483647 w 53"/>
                <a:gd name="T61" fmla="*/ 2147483647 h 383"/>
                <a:gd name="T62" fmla="*/ 2147483647 w 53"/>
                <a:gd name="T63" fmla="*/ 2147483647 h 383"/>
                <a:gd name="T64" fmla="*/ 2147483647 w 53"/>
                <a:gd name="T65" fmla="*/ 2147483647 h 383"/>
                <a:gd name="T66" fmla="*/ 2147483647 w 53"/>
                <a:gd name="T67" fmla="*/ 2147483647 h 383"/>
                <a:gd name="T68" fmla="*/ 2147483647 w 53"/>
                <a:gd name="T69" fmla="*/ 2147483647 h 383"/>
                <a:gd name="T70" fmla="*/ 2147483647 w 53"/>
                <a:gd name="T71" fmla="*/ 2147483647 h 383"/>
                <a:gd name="T72" fmla="*/ 2147483647 w 53"/>
                <a:gd name="T73" fmla="*/ 2147483647 h 383"/>
                <a:gd name="T74" fmla="*/ 2147483647 w 53"/>
                <a:gd name="T75" fmla="*/ 2147483647 h 383"/>
                <a:gd name="T76" fmla="*/ 2147483647 w 53"/>
                <a:gd name="T77" fmla="*/ 2147483647 h 383"/>
                <a:gd name="T78" fmla="*/ 2147483647 w 53"/>
                <a:gd name="T79" fmla="*/ 2147483647 h 383"/>
                <a:gd name="T80" fmla="*/ 2147483647 w 53"/>
                <a:gd name="T81" fmla="*/ 2147483647 h 383"/>
                <a:gd name="T82" fmla="*/ 2147483647 w 53"/>
                <a:gd name="T83" fmla="*/ 2147483647 h 383"/>
                <a:gd name="T84" fmla="*/ 2147483647 w 53"/>
                <a:gd name="T85" fmla="*/ 2147483647 h 383"/>
                <a:gd name="T86" fmla="*/ 2147483647 w 53"/>
                <a:gd name="T87" fmla="*/ 2147483647 h 383"/>
                <a:gd name="T88" fmla="*/ 2147483647 w 53"/>
                <a:gd name="T89" fmla="*/ 2147483647 h 383"/>
                <a:gd name="T90" fmla="*/ 2147483647 w 53"/>
                <a:gd name="T91" fmla="*/ 2147483647 h 383"/>
                <a:gd name="T92" fmla="*/ 2147483647 w 53"/>
                <a:gd name="T93" fmla="*/ 2147483647 h 383"/>
                <a:gd name="T94" fmla="*/ 2147483647 w 53"/>
                <a:gd name="T95" fmla="*/ 2147483647 h 383"/>
                <a:gd name="T96" fmla="*/ 2147483647 w 53"/>
                <a:gd name="T97" fmla="*/ 2147483647 h 383"/>
                <a:gd name="T98" fmla="*/ 2147483647 w 53"/>
                <a:gd name="T99" fmla="*/ 2147483647 h 383"/>
                <a:gd name="T100" fmla="*/ 2147483647 w 53"/>
                <a:gd name="T101" fmla="*/ 2147483647 h 383"/>
                <a:gd name="T102" fmla="*/ 2147483647 w 53"/>
                <a:gd name="T103" fmla="*/ 2147483647 h 383"/>
                <a:gd name="T104" fmla="*/ 2147483647 w 53"/>
                <a:gd name="T105" fmla="*/ 2147483647 h 383"/>
                <a:gd name="T106" fmla="*/ 2147483647 w 53"/>
                <a:gd name="T107" fmla="*/ 2147483647 h 383"/>
                <a:gd name="T108" fmla="*/ 2147483647 w 53"/>
                <a:gd name="T109" fmla="*/ 0 h 383"/>
                <a:gd name="T110" fmla="*/ 2147483647 w 53"/>
                <a:gd name="T111" fmla="*/ 0 h 383"/>
                <a:gd name="T112" fmla="*/ 2147483647 w 53"/>
                <a:gd name="T113" fmla="*/ 2147483647 h 383"/>
                <a:gd name="T114" fmla="*/ 2147483647 w 53"/>
                <a:gd name="T115" fmla="*/ 2147483647 h 38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3"/>
                <a:gd name="T175" fmla="*/ 0 h 383"/>
                <a:gd name="T176" fmla="*/ 53 w 53"/>
                <a:gd name="T177" fmla="*/ 383 h 38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3" h="383">
                  <a:moveTo>
                    <a:pt x="14" y="2"/>
                  </a:moveTo>
                  <a:lnTo>
                    <a:pt x="14" y="2"/>
                  </a:lnTo>
                  <a:lnTo>
                    <a:pt x="4" y="37"/>
                  </a:lnTo>
                  <a:lnTo>
                    <a:pt x="3" y="41"/>
                  </a:lnTo>
                  <a:lnTo>
                    <a:pt x="2" y="54"/>
                  </a:lnTo>
                  <a:lnTo>
                    <a:pt x="0" y="67"/>
                  </a:lnTo>
                  <a:lnTo>
                    <a:pt x="0" y="72"/>
                  </a:lnTo>
                  <a:lnTo>
                    <a:pt x="2" y="91"/>
                  </a:lnTo>
                  <a:lnTo>
                    <a:pt x="3" y="95"/>
                  </a:lnTo>
                  <a:lnTo>
                    <a:pt x="7" y="99"/>
                  </a:lnTo>
                  <a:lnTo>
                    <a:pt x="8" y="105"/>
                  </a:lnTo>
                  <a:lnTo>
                    <a:pt x="10" y="110"/>
                  </a:lnTo>
                  <a:lnTo>
                    <a:pt x="10" y="117"/>
                  </a:lnTo>
                  <a:lnTo>
                    <a:pt x="10" y="129"/>
                  </a:lnTo>
                  <a:lnTo>
                    <a:pt x="10" y="144"/>
                  </a:lnTo>
                  <a:lnTo>
                    <a:pt x="12" y="157"/>
                  </a:lnTo>
                  <a:lnTo>
                    <a:pt x="14" y="165"/>
                  </a:lnTo>
                  <a:lnTo>
                    <a:pt x="15" y="171"/>
                  </a:lnTo>
                  <a:lnTo>
                    <a:pt x="16" y="180"/>
                  </a:lnTo>
                  <a:lnTo>
                    <a:pt x="16" y="191"/>
                  </a:lnTo>
                  <a:lnTo>
                    <a:pt x="16" y="199"/>
                  </a:lnTo>
                  <a:lnTo>
                    <a:pt x="16" y="227"/>
                  </a:lnTo>
                  <a:lnTo>
                    <a:pt x="18" y="233"/>
                  </a:lnTo>
                  <a:lnTo>
                    <a:pt x="20" y="238"/>
                  </a:lnTo>
                  <a:lnTo>
                    <a:pt x="22" y="239"/>
                  </a:lnTo>
                  <a:lnTo>
                    <a:pt x="24" y="245"/>
                  </a:lnTo>
                  <a:lnTo>
                    <a:pt x="29" y="256"/>
                  </a:lnTo>
                  <a:lnTo>
                    <a:pt x="29" y="257"/>
                  </a:lnTo>
                  <a:lnTo>
                    <a:pt x="29" y="258"/>
                  </a:lnTo>
                  <a:lnTo>
                    <a:pt x="29" y="262"/>
                  </a:lnTo>
                  <a:lnTo>
                    <a:pt x="27" y="272"/>
                  </a:lnTo>
                  <a:lnTo>
                    <a:pt x="26" y="282"/>
                  </a:lnTo>
                  <a:lnTo>
                    <a:pt x="24" y="284"/>
                  </a:lnTo>
                  <a:lnTo>
                    <a:pt x="24" y="287"/>
                  </a:lnTo>
                  <a:lnTo>
                    <a:pt x="24" y="291"/>
                  </a:lnTo>
                  <a:lnTo>
                    <a:pt x="26" y="303"/>
                  </a:lnTo>
                  <a:lnTo>
                    <a:pt x="30" y="315"/>
                  </a:lnTo>
                  <a:lnTo>
                    <a:pt x="30" y="319"/>
                  </a:lnTo>
                  <a:lnTo>
                    <a:pt x="31" y="326"/>
                  </a:lnTo>
                  <a:lnTo>
                    <a:pt x="31" y="331"/>
                  </a:lnTo>
                  <a:lnTo>
                    <a:pt x="34" y="348"/>
                  </a:lnTo>
                  <a:lnTo>
                    <a:pt x="34" y="365"/>
                  </a:lnTo>
                  <a:lnTo>
                    <a:pt x="35" y="367"/>
                  </a:lnTo>
                  <a:lnTo>
                    <a:pt x="37" y="370"/>
                  </a:lnTo>
                  <a:lnTo>
                    <a:pt x="42" y="377"/>
                  </a:lnTo>
                  <a:lnTo>
                    <a:pt x="47" y="382"/>
                  </a:lnTo>
                  <a:lnTo>
                    <a:pt x="50" y="383"/>
                  </a:lnTo>
                  <a:lnTo>
                    <a:pt x="51" y="382"/>
                  </a:lnTo>
                  <a:lnTo>
                    <a:pt x="53" y="379"/>
                  </a:lnTo>
                  <a:lnTo>
                    <a:pt x="51" y="378"/>
                  </a:lnTo>
                  <a:lnTo>
                    <a:pt x="46" y="373"/>
                  </a:lnTo>
                  <a:lnTo>
                    <a:pt x="41" y="367"/>
                  </a:lnTo>
                  <a:lnTo>
                    <a:pt x="39" y="365"/>
                  </a:lnTo>
                  <a:lnTo>
                    <a:pt x="39" y="348"/>
                  </a:lnTo>
                  <a:lnTo>
                    <a:pt x="37" y="331"/>
                  </a:lnTo>
                  <a:lnTo>
                    <a:pt x="35" y="319"/>
                  </a:lnTo>
                  <a:lnTo>
                    <a:pt x="34" y="313"/>
                  </a:lnTo>
                  <a:lnTo>
                    <a:pt x="31" y="301"/>
                  </a:lnTo>
                  <a:lnTo>
                    <a:pt x="30" y="289"/>
                  </a:lnTo>
                  <a:lnTo>
                    <a:pt x="30" y="287"/>
                  </a:lnTo>
                  <a:lnTo>
                    <a:pt x="30" y="285"/>
                  </a:lnTo>
                  <a:lnTo>
                    <a:pt x="30" y="284"/>
                  </a:lnTo>
                  <a:lnTo>
                    <a:pt x="33" y="273"/>
                  </a:lnTo>
                  <a:lnTo>
                    <a:pt x="34" y="262"/>
                  </a:lnTo>
                  <a:lnTo>
                    <a:pt x="34" y="258"/>
                  </a:lnTo>
                  <a:lnTo>
                    <a:pt x="34" y="256"/>
                  </a:lnTo>
                  <a:lnTo>
                    <a:pt x="33" y="254"/>
                  </a:lnTo>
                  <a:lnTo>
                    <a:pt x="29" y="243"/>
                  </a:lnTo>
                  <a:lnTo>
                    <a:pt x="27" y="238"/>
                  </a:lnTo>
                  <a:lnTo>
                    <a:pt x="23" y="234"/>
                  </a:lnTo>
                  <a:lnTo>
                    <a:pt x="24" y="234"/>
                  </a:lnTo>
                  <a:lnTo>
                    <a:pt x="22" y="231"/>
                  </a:lnTo>
                  <a:lnTo>
                    <a:pt x="22" y="227"/>
                  </a:lnTo>
                  <a:lnTo>
                    <a:pt x="22" y="199"/>
                  </a:lnTo>
                  <a:lnTo>
                    <a:pt x="22" y="184"/>
                  </a:lnTo>
                  <a:lnTo>
                    <a:pt x="20" y="169"/>
                  </a:lnTo>
                  <a:lnTo>
                    <a:pt x="19" y="164"/>
                  </a:lnTo>
                  <a:lnTo>
                    <a:pt x="18" y="156"/>
                  </a:lnTo>
                  <a:lnTo>
                    <a:pt x="15" y="145"/>
                  </a:lnTo>
                  <a:lnTo>
                    <a:pt x="14" y="134"/>
                  </a:lnTo>
                  <a:lnTo>
                    <a:pt x="15" y="129"/>
                  </a:lnTo>
                  <a:lnTo>
                    <a:pt x="15" y="118"/>
                  </a:lnTo>
                  <a:lnTo>
                    <a:pt x="15" y="113"/>
                  </a:lnTo>
                  <a:lnTo>
                    <a:pt x="15" y="106"/>
                  </a:lnTo>
                  <a:lnTo>
                    <a:pt x="14" y="101"/>
                  </a:lnTo>
                  <a:lnTo>
                    <a:pt x="11" y="97"/>
                  </a:lnTo>
                  <a:lnTo>
                    <a:pt x="7" y="91"/>
                  </a:lnTo>
                  <a:lnTo>
                    <a:pt x="6" y="72"/>
                  </a:lnTo>
                  <a:lnTo>
                    <a:pt x="6" y="67"/>
                  </a:lnTo>
                  <a:lnTo>
                    <a:pt x="7" y="54"/>
                  </a:lnTo>
                  <a:lnTo>
                    <a:pt x="8" y="43"/>
                  </a:lnTo>
                  <a:lnTo>
                    <a:pt x="10" y="39"/>
                  </a:lnTo>
                  <a:lnTo>
                    <a:pt x="19" y="4"/>
                  </a:lnTo>
                  <a:lnTo>
                    <a:pt x="19" y="2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2"/>
                  </a:lnTo>
                  <a:close/>
                  <a:moveTo>
                    <a:pt x="20" y="238"/>
                  </a:moveTo>
                  <a:lnTo>
                    <a:pt x="20" y="238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0" name="Freeform 129"/>
            <p:cNvSpPr>
              <a:spLocks noEditPoints="1"/>
            </p:cNvSpPr>
            <p:nvPr/>
          </p:nvSpPr>
          <p:spPr bwMode="auto">
            <a:xfrm>
              <a:off x="1296107" y="5463434"/>
              <a:ext cx="116329" cy="203996"/>
            </a:xfrm>
            <a:custGeom>
              <a:avLst/>
              <a:gdLst>
                <a:gd name="T0" fmla="*/ 0 w 54"/>
                <a:gd name="T1" fmla="*/ 0 h 94"/>
                <a:gd name="T2" fmla="*/ 0 w 54"/>
                <a:gd name="T3" fmla="*/ 2147483647 h 94"/>
                <a:gd name="T4" fmla="*/ 2147483647 w 54"/>
                <a:gd name="T5" fmla="*/ 2147483647 h 94"/>
                <a:gd name="T6" fmla="*/ 2147483647 w 54"/>
                <a:gd name="T7" fmla="*/ 2147483647 h 94"/>
                <a:gd name="T8" fmla="*/ 2147483647 w 54"/>
                <a:gd name="T9" fmla="*/ 2147483647 h 94"/>
                <a:gd name="T10" fmla="*/ 2147483647 w 54"/>
                <a:gd name="T11" fmla="*/ 2147483647 h 94"/>
                <a:gd name="T12" fmla="*/ 2147483647 w 54"/>
                <a:gd name="T13" fmla="*/ 2147483647 h 94"/>
                <a:gd name="T14" fmla="*/ 2147483647 w 54"/>
                <a:gd name="T15" fmla="*/ 2147483647 h 94"/>
                <a:gd name="T16" fmla="*/ 2147483647 w 54"/>
                <a:gd name="T17" fmla="*/ 2147483647 h 94"/>
                <a:gd name="T18" fmla="*/ 2147483647 w 54"/>
                <a:gd name="T19" fmla="*/ 2147483647 h 94"/>
                <a:gd name="T20" fmla="*/ 2147483647 w 54"/>
                <a:gd name="T21" fmla="*/ 2147483647 h 94"/>
                <a:gd name="T22" fmla="*/ 2147483647 w 54"/>
                <a:gd name="T23" fmla="*/ 2147483647 h 94"/>
                <a:gd name="T24" fmla="*/ 2147483647 w 54"/>
                <a:gd name="T25" fmla="*/ 2147483647 h 94"/>
                <a:gd name="T26" fmla="*/ 2147483647 w 54"/>
                <a:gd name="T27" fmla="*/ 2147483647 h 94"/>
                <a:gd name="T28" fmla="*/ 2147483647 w 54"/>
                <a:gd name="T29" fmla="*/ 2147483647 h 94"/>
                <a:gd name="T30" fmla="*/ 2147483647 w 54"/>
                <a:gd name="T31" fmla="*/ 2147483647 h 94"/>
                <a:gd name="T32" fmla="*/ 2147483647 w 54"/>
                <a:gd name="T33" fmla="*/ 2147483647 h 94"/>
                <a:gd name="T34" fmla="*/ 2147483647 w 54"/>
                <a:gd name="T35" fmla="*/ 2147483647 h 94"/>
                <a:gd name="T36" fmla="*/ 2147483647 w 54"/>
                <a:gd name="T37" fmla="*/ 2147483647 h 94"/>
                <a:gd name="T38" fmla="*/ 2147483647 w 54"/>
                <a:gd name="T39" fmla="*/ 2147483647 h 94"/>
                <a:gd name="T40" fmla="*/ 2147483647 w 54"/>
                <a:gd name="T41" fmla="*/ 2147483647 h 94"/>
                <a:gd name="T42" fmla="*/ 2147483647 w 54"/>
                <a:gd name="T43" fmla="*/ 2147483647 h 94"/>
                <a:gd name="T44" fmla="*/ 2147483647 w 54"/>
                <a:gd name="T45" fmla="*/ 2147483647 h 94"/>
                <a:gd name="T46" fmla="*/ 2147483647 w 54"/>
                <a:gd name="T47" fmla="*/ 2147483647 h 94"/>
                <a:gd name="T48" fmla="*/ 2147483647 w 54"/>
                <a:gd name="T49" fmla="*/ 2147483647 h 94"/>
                <a:gd name="T50" fmla="*/ 2147483647 w 54"/>
                <a:gd name="T51" fmla="*/ 2147483647 h 94"/>
                <a:gd name="T52" fmla="*/ 2147483647 w 54"/>
                <a:gd name="T53" fmla="*/ 2147483647 h 94"/>
                <a:gd name="T54" fmla="*/ 2147483647 w 54"/>
                <a:gd name="T55" fmla="*/ 2147483647 h 94"/>
                <a:gd name="T56" fmla="*/ 2147483647 w 54"/>
                <a:gd name="T57" fmla="*/ 0 h 94"/>
                <a:gd name="T58" fmla="*/ 2147483647 w 54"/>
                <a:gd name="T59" fmla="*/ 0 h 94"/>
                <a:gd name="T60" fmla="*/ 0 w 54"/>
                <a:gd name="T61" fmla="*/ 0 h 94"/>
                <a:gd name="T62" fmla="*/ 2147483647 w 54"/>
                <a:gd name="T63" fmla="*/ 2147483647 h 94"/>
                <a:gd name="T64" fmla="*/ 2147483647 w 54"/>
                <a:gd name="T65" fmla="*/ 2147483647 h 94"/>
                <a:gd name="T66" fmla="*/ 2147483647 w 54"/>
                <a:gd name="T67" fmla="*/ 2147483647 h 94"/>
                <a:gd name="T68" fmla="*/ 2147483647 w 54"/>
                <a:gd name="T69" fmla="*/ 2147483647 h 94"/>
                <a:gd name="T70" fmla="*/ 2147483647 w 54"/>
                <a:gd name="T71" fmla="*/ 2147483647 h 9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4"/>
                <a:gd name="T109" fmla="*/ 0 h 94"/>
                <a:gd name="T110" fmla="*/ 54 w 54"/>
                <a:gd name="T111" fmla="*/ 94 h 9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4" h="94"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0" y="4"/>
                  </a:lnTo>
                  <a:lnTo>
                    <a:pt x="4" y="8"/>
                  </a:lnTo>
                  <a:lnTo>
                    <a:pt x="8" y="12"/>
                  </a:lnTo>
                  <a:lnTo>
                    <a:pt x="11" y="16"/>
                  </a:lnTo>
                  <a:lnTo>
                    <a:pt x="14" y="26"/>
                  </a:lnTo>
                  <a:lnTo>
                    <a:pt x="15" y="35"/>
                  </a:lnTo>
                  <a:lnTo>
                    <a:pt x="15" y="36"/>
                  </a:lnTo>
                  <a:lnTo>
                    <a:pt x="17" y="40"/>
                  </a:lnTo>
                  <a:lnTo>
                    <a:pt x="25" y="54"/>
                  </a:lnTo>
                  <a:lnTo>
                    <a:pt x="29" y="59"/>
                  </a:lnTo>
                  <a:lnTo>
                    <a:pt x="31" y="62"/>
                  </a:lnTo>
                  <a:lnTo>
                    <a:pt x="41" y="74"/>
                  </a:lnTo>
                  <a:lnTo>
                    <a:pt x="47" y="89"/>
                  </a:lnTo>
                  <a:lnTo>
                    <a:pt x="52" y="93"/>
                  </a:lnTo>
                  <a:lnTo>
                    <a:pt x="53" y="94"/>
                  </a:lnTo>
                  <a:lnTo>
                    <a:pt x="54" y="93"/>
                  </a:lnTo>
                  <a:lnTo>
                    <a:pt x="54" y="90"/>
                  </a:lnTo>
                  <a:lnTo>
                    <a:pt x="54" y="89"/>
                  </a:lnTo>
                  <a:lnTo>
                    <a:pt x="53" y="86"/>
                  </a:lnTo>
                  <a:lnTo>
                    <a:pt x="45" y="71"/>
                  </a:lnTo>
                  <a:lnTo>
                    <a:pt x="35" y="58"/>
                  </a:lnTo>
                  <a:lnTo>
                    <a:pt x="34" y="58"/>
                  </a:lnTo>
                  <a:lnTo>
                    <a:pt x="33" y="57"/>
                  </a:lnTo>
                  <a:lnTo>
                    <a:pt x="29" y="51"/>
                  </a:lnTo>
                  <a:lnTo>
                    <a:pt x="22" y="39"/>
                  </a:lnTo>
                  <a:lnTo>
                    <a:pt x="21" y="36"/>
                  </a:lnTo>
                  <a:lnTo>
                    <a:pt x="21" y="34"/>
                  </a:lnTo>
                  <a:lnTo>
                    <a:pt x="19" y="24"/>
                  </a:lnTo>
                  <a:lnTo>
                    <a:pt x="17" y="15"/>
                  </a:lnTo>
                  <a:lnTo>
                    <a:pt x="12" y="8"/>
                  </a:lnTo>
                  <a:lnTo>
                    <a:pt x="8" y="4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close/>
                  <a:moveTo>
                    <a:pt x="8" y="4"/>
                  </a:moveTo>
                  <a:lnTo>
                    <a:pt x="8" y="4"/>
                  </a:lnTo>
                  <a:close/>
                  <a:moveTo>
                    <a:pt x="17" y="40"/>
                  </a:moveTo>
                  <a:lnTo>
                    <a:pt x="17" y="4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1" name="Freeform 130"/>
            <p:cNvSpPr>
              <a:spLocks noEditPoints="1"/>
            </p:cNvSpPr>
            <p:nvPr/>
          </p:nvSpPr>
          <p:spPr bwMode="auto">
            <a:xfrm>
              <a:off x="3267777" y="4424602"/>
              <a:ext cx="526437" cy="517702"/>
            </a:xfrm>
            <a:custGeom>
              <a:avLst/>
              <a:gdLst>
                <a:gd name="T0" fmla="*/ 2147483647 w 243"/>
                <a:gd name="T1" fmla="*/ 2147483647 h 237"/>
                <a:gd name="T2" fmla="*/ 2147483647 w 243"/>
                <a:gd name="T3" fmla="*/ 2147483647 h 237"/>
                <a:gd name="T4" fmla="*/ 2147483647 w 243"/>
                <a:gd name="T5" fmla="*/ 2147483647 h 237"/>
                <a:gd name="T6" fmla="*/ 2147483647 w 243"/>
                <a:gd name="T7" fmla="*/ 2147483647 h 237"/>
                <a:gd name="T8" fmla="*/ 2147483647 w 243"/>
                <a:gd name="T9" fmla="*/ 2147483647 h 237"/>
                <a:gd name="T10" fmla="*/ 2147483647 w 243"/>
                <a:gd name="T11" fmla="*/ 2147483647 h 237"/>
                <a:gd name="T12" fmla="*/ 2147483647 w 243"/>
                <a:gd name="T13" fmla="*/ 2147483647 h 237"/>
                <a:gd name="T14" fmla="*/ 2147483647 w 243"/>
                <a:gd name="T15" fmla="*/ 2147483647 h 237"/>
                <a:gd name="T16" fmla="*/ 2147483647 w 243"/>
                <a:gd name="T17" fmla="*/ 2147483647 h 237"/>
                <a:gd name="T18" fmla="*/ 2147483647 w 243"/>
                <a:gd name="T19" fmla="*/ 2147483647 h 237"/>
                <a:gd name="T20" fmla="*/ 2147483647 w 243"/>
                <a:gd name="T21" fmla="*/ 2147483647 h 237"/>
                <a:gd name="T22" fmla="*/ 2147483647 w 243"/>
                <a:gd name="T23" fmla="*/ 2147483647 h 237"/>
                <a:gd name="T24" fmla="*/ 2147483647 w 243"/>
                <a:gd name="T25" fmla="*/ 2147483647 h 237"/>
                <a:gd name="T26" fmla="*/ 2147483647 w 243"/>
                <a:gd name="T27" fmla="*/ 2147483647 h 237"/>
                <a:gd name="T28" fmla="*/ 2147483647 w 243"/>
                <a:gd name="T29" fmla="*/ 2147483647 h 237"/>
                <a:gd name="T30" fmla="*/ 2147483647 w 243"/>
                <a:gd name="T31" fmla="*/ 2147483647 h 237"/>
                <a:gd name="T32" fmla="*/ 2147483647 w 243"/>
                <a:gd name="T33" fmla="*/ 2147483647 h 237"/>
                <a:gd name="T34" fmla="*/ 2147483647 w 243"/>
                <a:gd name="T35" fmla="*/ 2147483647 h 237"/>
                <a:gd name="T36" fmla="*/ 2147483647 w 243"/>
                <a:gd name="T37" fmla="*/ 2147483647 h 237"/>
                <a:gd name="T38" fmla="*/ 2147483647 w 243"/>
                <a:gd name="T39" fmla="*/ 2147483647 h 237"/>
                <a:gd name="T40" fmla="*/ 2147483647 w 243"/>
                <a:gd name="T41" fmla="*/ 2147483647 h 237"/>
                <a:gd name="T42" fmla="*/ 2147483647 w 243"/>
                <a:gd name="T43" fmla="*/ 2147483647 h 237"/>
                <a:gd name="T44" fmla="*/ 2147483647 w 243"/>
                <a:gd name="T45" fmla="*/ 2147483647 h 237"/>
                <a:gd name="T46" fmla="*/ 0 w 243"/>
                <a:gd name="T47" fmla="*/ 2147483647 h 237"/>
                <a:gd name="T48" fmla="*/ 2147483647 w 243"/>
                <a:gd name="T49" fmla="*/ 2147483647 h 237"/>
                <a:gd name="T50" fmla="*/ 2147483647 w 243"/>
                <a:gd name="T51" fmla="*/ 2147483647 h 237"/>
                <a:gd name="T52" fmla="*/ 2147483647 w 243"/>
                <a:gd name="T53" fmla="*/ 2147483647 h 237"/>
                <a:gd name="T54" fmla="*/ 2147483647 w 243"/>
                <a:gd name="T55" fmla="*/ 2147483647 h 237"/>
                <a:gd name="T56" fmla="*/ 2147483647 w 243"/>
                <a:gd name="T57" fmla="*/ 2147483647 h 237"/>
                <a:gd name="T58" fmla="*/ 2147483647 w 243"/>
                <a:gd name="T59" fmla="*/ 2147483647 h 237"/>
                <a:gd name="T60" fmla="*/ 2147483647 w 243"/>
                <a:gd name="T61" fmla="*/ 2147483647 h 237"/>
                <a:gd name="T62" fmla="*/ 2147483647 w 243"/>
                <a:gd name="T63" fmla="*/ 2147483647 h 237"/>
                <a:gd name="T64" fmla="*/ 2147483647 w 243"/>
                <a:gd name="T65" fmla="*/ 2147483647 h 237"/>
                <a:gd name="T66" fmla="*/ 2147483647 w 243"/>
                <a:gd name="T67" fmla="*/ 2147483647 h 237"/>
                <a:gd name="T68" fmla="*/ 2147483647 w 243"/>
                <a:gd name="T69" fmla="*/ 2147483647 h 237"/>
                <a:gd name="T70" fmla="*/ 2147483647 w 243"/>
                <a:gd name="T71" fmla="*/ 2147483647 h 237"/>
                <a:gd name="T72" fmla="*/ 2147483647 w 243"/>
                <a:gd name="T73" fmla="*/ 2147483647 h 237"/>
                <a:gd name="T74" fmla="*/ 2147483647 w 243"/>
                <a:gd name="T75" fmla="*/ 2147483647 h 237"/>
                <a:gd name="T76" fmla="*/ 2147483647 w 243"/>
                <a:gd name="T77" fmla="*/ 2147483647 h 237"/>
                <a:gd name="T78" fmla="*/ 2147483647 w 243"/>
                <a:gd name="T79" fmla="*/ 2147483647 h 237"/>
                <a:gd name="T80" fmla="*/ 2147483647 w 243"/>
                <a:gd name="T81" fmla="*/ 2147483647 h 237"/>
                <a:gd name="T82" fmla="*/ 2147483647 w 243"/>
                <a:gd name="T83" fmla="*/ 2147483647 h 237"/>
                <a:gd name="T84" fmla="*/ 2147483647 w 243"/>
                <a:gd name="T85" fmla="*/ 2147483647 h 237"/>
                <a:gd name="T86" fmla="*/ 2147483647 w 243"/>
                <a:gd name="T87" fmla="*/ 2147483647 h 237"/>
                <a:gd name="T88" fmla="*/ 2147483647 w 243"/>
                <a:gd name="T89" fmla="*/ 2147483647 h 237"/>
                <a:gd name="T90" fmla="*/ 2147483647 w 243"/>
                <a:gd name="T91" fmla="*/ 2147483647 h 237"/>
                <a:gd name="T92" fmla="*/ 2147483647 w 243"/>
                <a:gd name="T93" fmla="*/ 2147483647 h 237"/>
                <a:gd name="T94" fmla="*/ 2147483647 w 243"/>
                <a:gd name="T95" fmla="*/ 2147483647 h 237"/>
                <a:gd name="T96" fmla="*/ 2147483647 w 243"/>
                <a:gd name="T97" fmla="*/ 2147483647 h 237"/>
                <a:gd name="T98" fmla="*/ 2147483647 w 243"/>
                <a:gd name="T99" fmla="*/ 2147483647 h 237"/>
                <a:gd name="T100" fmla="*/ 2147483647 w 243"/>
                <a:gd name="T101" fmla="*/ 2147483647 h 237"/>
                <a:gd name="T102" fmla="*/ 2147483647 w 243"/>
                <a:gd name="T103" fmla="*/ 2147483647 h 237"/>
                <a:gd name="T104" fmla="*/ 2147483647 w 243"/>
                <a:gd name="T105" fmla="*/ 2147483647 h 237"/>
                <a:gd name="T106" fmla="*/ 2147483647 w 243"/>
                <a:gd name="T107" fmla="*/ 2147483647 h 2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43"/>
                <a:gd name="T163" fmla="*/ 0 h 237"/>
                <a:gd name="T164" fmla="*/ 243 w 243"/>
                <a:gd name="T165" fmla="*/ 237 h 2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43" h="237">
                  <a:moveTo>
                    <a:pt x="234" y="1"/>
                  </a:moveTo>
                  <a:lnTo>
                    <a:pt x="234" y="1"/>
                  </a:lnTo>
                  <a:lnTo>
                    <a:pt x="234" y="2"/>
                  </a:lnTo>
                  <a:lnTo>
                    <a:pt x="234" y="5"/>
                  </a:lnTo>
                  <a:lnTo>
                    <a:pt x="235" y="8"/>
                  </a:lnTo>
                  <a:lnTo>
                    <a:pt x="237" y="8"/>
                  </a:lnTo>
                  <a:lnTo>
                    <a:pt x="238" y="11"/>
                  </a:lnTo>
                  <a:lnTo>
                    <a:pt x="237" y="11"/>
                  </a:lnTo>
                  <a:lnTo>
                    <a:pt x="235" y="11"/>
                  </a:lnTo>
                  <a:lnTo>
                    <a:pt x="214" y="15"/>
                  </a:lnTo>
                  <a:lnTo>
                    <a:pt x="210" y="16"/>
                  </a:lnTo>
                  <a:lnTo>
                    <a:pt x="200" y="20"/>
                  </a:lnTo>
                  <a:lnTo>
                    <a:pt x="194" y="24"/>
                  </a:lnTo>
                  <a:lnTo>
                    <a:pt x="187" y="32"/>
                  </a:lnTo>
                  <a:lnTo>
                    <a:pt x="186" y="35"/>
                  </a:lnTo>
                  <a:lnTo>
                    <a:pt x="184" y="36"/>
                  </a:lnTo>
                  <a:lnTo>
                    <a:pt x="182" y="40"/>
                  </a:lnTo>
                  <a:lnTo>
                    <a:pt x="180" y="41"/>
                  </a:lnTo>
                  <a:lnTo>
                    <a:pt x="179" y="44"/>
                  </a:lnTo>
                  <a:lnTo>
                    <a:pt x="180" y="43"/>
                  </a:lnTo>
                  <a:lnTo>
                    <a:pt x="177" y="47"/>
                  </a:lnTo>
                  <a:lnTo>
                    <a:pt x="177" y="51"/>
                  </a:lnTo>
                  <a:lnTo>
                    <a:pt x="176" y="62"/>
                  </a:lnTo>
                  <a:lnTo>
                    <a:pt x="177" y="72"/>
                  </a:lnTo>
                  <a:lnTo>
                    <a:pt x="177" y="74"/>
                  </a:lnTo>
                  <a:lnTo>
                    <a:pt x="182" y="77"/>
                  </a:lnTo>
                  <a:lnTo>
                    <a:pt x="180" y="77"/>
                  </a:lnTo>
                  <a:lnTo>
                    <a:pt x="184" y="81"/>
                  </a:lnTo>
                  <a:lnTo>
                    <a:pt x="186" y="85"/>
                  </a:lnTo>
                  <a:lnTo>
                    <a:pt x="186" y="90"/>
                  </a:lnTo>
                  <a:lnTo>
                    <a:pt x="183" y="97"/>
                  </a:lnTo>
                  <a:lnTo>
                    <a:pt x="179" y="102"/>
                  </a:lnTo>
                  <a:lnTo>
                    <a:pt x="175" y="110"/>
                  </a:lnTo>
                  <a:lnTo>
                    <a:pt x="175" y="112"/>
                  </a:lnTo>
                  <a:lnTo>
                    <a:pt x="172" y="114"/>
                  </a:lnTo>
                  <a:lnTo>
                    <a:pt x="169" y="117"/>
                  </a:lnTo>
                  <a:lnTo>
                    <a:pt x="167" y="118"/>
                  </a:lnTo>
                  <a:lnTo>
                    <a:pt x="164" y="118"/>
                  </a:lnTo>
                  <a:lnTo>
                    <a:pt x="157" y="118"/>
                  </a:lnTo>
                  <a:lnTo>
                    <a:pt x="151" y="120"/>
                  </a:lnTo>
                  <a:lnTo>
                    <a:pt x="145" y="122"/>
                  </a:lnTo>
                  <a:lnTo>
                    <a:pt x="145" y="124"/>
                  </a:lnTo>
                  <a:lnTo>
                    <a:pt x="140" y="132"/>
                  </a:lnTo>
                  <a:lnTo>
                    <a:pt x="138" y="136"/>
                  </a:lnTo>
                  <a:lnTo>
                    <a:pt x="138" y="140"/>
                  </a:lnTo>
                  <a:lnTo>
                    <a:pt x="138" y="141"/>
                  </a:lnTo>
                  <a:lnTo>
                    <a:pt x="138" y="142"/>
                  </a:lnTo>
                  <a:lnTo>
                    <a:pt x="138" y="145"/>
                  </a:lnTo>
                  <a:lnTo>
                    <a:pt x="137" y="148"/>
                  </a:lnTo>
                  <a:lnTo>
                    <a:pt x="136" y="148"/>
                  </a:lnTo>
                  <a:lnTo>
                    <a:pt x="128" y="148"/>
                  </a:lnTo>
                  <a:lnTo>
                    <a:pt x="120" y="149"/>
                  </a:lnTo>
                  <a:lnTo>
                    <a:pt x="118" y="149"/>
                  </a:lnTo>
                  <a:lnTo>
                    <a:pt x="116" y="152"/>
                  </a:lnTo>
                  <a:lnTo>
                    <a:pt x="107" y="160"/>
                  </a:lnTo>
                  <a:lnTo>
                    <a:pt x="103" y="167"/>
                  </a:lnTo>
                  <a:lnTo>
                    <a:pt x="99" y="173"/>
                  </a:lnTo>
                  <a:lnTo>
                    <a:pt x="98" y="176"/>
                  </a:lnTo>
                  <a:lnTo>
                    <a:pt x="97" y="177"/>
                  </a:lnTo>
                  <a:lnTo>
                    <a:pt x="95" y="177"/>
                  </a:lnTo>
                  <a:lnTo>
                    <a:pt x="93" y="179"/>
                  </a:lnTo>
                  <a:lnTo>
                    <a:pt x="78" y="179"/>
                  </a:lnTo>
                  <a:lnTo>
                    <a:pt x="66" y="177"/>
                  </a:lnTo>
                  <a:lnTo>
                    <a:pt x="58" y="176"/>
                  </a:lnTo>
                  <a:lnTo>
                    <a:pt x="51" y="177"/>
                  </a:lnTo>
                  <a:lnTo>
                    <a:pt x="44" y="180"/>
                  </a:lnTo>
                  <a:lnTo>
                    <a:pt x="37" y="183"/>
                  </a:lnTo>
                  <a:lnTo>
                    <a:pt x="37" y="184"/>
                  </a:lnTo>
                  <a:lnTo>
                    <a:pt x="35" y="186"/>
                  </a:lnTo>
                  <a:lnTo>
                    <a:pt x="33" y="188"/>
                  </a:lnTo>
                  <a:lnTo>
                    <a:pt x="23" y="199"/>
                  </a:lnTo>
                  <a:lnTo>
                    <a:pt x="21" y="204"/>
                  </a:lnTo>
                  <a:lnTo>
                    <a:pt x="21" y="203"/>
                  </a:lnTo>
                  <a:lnTo>
                    <a:pt x="19" y="208"/>
                  </a:lnTo>
                  <a:lnTo>
                    <a:pt x="15" y="213"/>
                  </a:lnTo>
                  <a:lnTo>
                    <a:pt x="12" y="214"/>
                  </a:lnTo>
                  <a:lnTo>
                    <a:pt x="9" y="217"/>
                  </a:lnTo>
                  <a:lnTo>
                    <a:pt x="6" y="219"/>
                  </a:lnTo>
                  <a:lnTo>
                    <a:pt x="4" y="225"/>
                  </a:lnTo>
                  <a:lnTo>
                    <a:pt x="1" y="229"/>
                  </a:lnTo>
                  <a:lnTo>
                    <a:pt x="0" y="230"/>
                  </a:lnTo>
                  <a:lnTo>
                    <a:pt x="0" y="231"/>
                  </a:lnTo>
                  <a:lnTo>
                    <a:pt x="0" y="234"/>
                  </a:lnTo>
                  <a:lnTo>
                    <a:pt x="0" y="235"/>
                  </a:lnTo>
                  <a:lnTo>
                    <a:pt x="2" y="237"/>
                  </a:lnTo>
                  <a:lnTo>
                    <a:pt x="4" y="235"/>
                  </a:lnTo>
                  <a:lnTo>
                    <a:pt x="5" y="234"/>
                  </a:lnTo>
                  <a:lnTo>
                    <a:pt x="5" y="233"/>
                  </a:lnTo>
                  <a:lnTo>
                    <a:pt x="9" y="227"/>
                  </a:lnTo>
                  <a:lnTo>
                    <a:pt x="12" y="222"/>
                  </a:lnTo>
                  <a:lnTo>
                    <a:pt x="13" y="221"/>
                  </a:lnTo>
                  <a:lnTo>
                    <a:pt x="15" y="219"/>
                  </a:lnTo>
                  <a:lnTo>
                    <a:pt x="19" y="217"/>
                  </a:lnTo>
                  <a:lnTo>
                    <a:pt x="23" y="211"/>
                  </a:lnTo>
                  <a:lnTo>
                    <a:pt x="25" y="204"/>
                  </a:lnTo>
                  <a:lnTo>
                    <a:pt x="27" y="204"/>
                  </a:lnTo>
                  <a:lnTo>
                    <a:pt x="27" y="203"/>
                  </a:lnTo>
                  <a:lnTo>
                    <a:pt x="32" y="198"/>
                  </a:lnTo>
                  <a:lnTo>
                    <a:pt x="37" y="191"/>
                  </a:lnTo>
                  <a:lnTo>
                    <a:pt x="39" y="190"/>
                  </a:lnTo>
                  <a:lnTo>
                    <a:pt x="40" y="188"/>
                  </a:lnTo>
                  <a:lnTo>
                    <a:pt x="47" y="184"/>
                  </a:lnTo>
                  <a:lnTo>
                    <a:pt x="52" y="183"/>
                  </a:lnTo>
                  <a:lnTo>
                    <a:pt x="58" y="182"/>
                  </a:lnTo>
                  <a:lnTo>
                    <a:pt x="64" y="183"/>
                  </a:lnTo>
                  <a:lnTo>
                    <a:pt x="78" y="184"/>
                  </a:lnTo>
                  <a:lnTo>
                    <a:pt x="93" y="184"/>
                  </a:lnTo>
                  <a:lnTo>
                    <a:pt x="95" y="184"/>
                  </a:lnTo>
                  <a:lnTo>
                    <a:pt x="99" y="183"/>
                  </a:lnTo>
                  <a:lnTo>
                    <a:pt x="97" y="183"/>
                  </a:lnTo>
                  <a:lnTo>
                    <a:pt x="101" y="182"/>
                  </a:lnTo>
                  <a:lnTo>
                    <a:pt x="102" y="180"/>
                  </a:lnTo>
                  <a:lnTo>
                    <a:pt x="103" y="177"/>
                  </a:lnTo>
                  <a:lnTo>
                    <a:pt x="105" y="176"/>
                  </a:lnTo>
                  <a:lnTo>
                    <a:pt x="106" y="169"/>
                  </a:lnTo>
                  <a:lnTo>
                    <a:pt x="111" y="164"/>
                  </a:lnTo>
                  <a:lnTo>
                    <a:pt x="120" y="155"/>
                  </a:lnTo>
                  <a:lnTo>
                    <a:pt x="121" y="155"/>
                  </a:lnTo>
                  <a:lnTo>
                    <a:pt x="136" y="153"/>
                  </a:lnTo>
                  <a:lnTo>
                    <a:pt x="141" y="152"/>
                  </a:lnTo>
                  <a:lnTo>
                    <a:pt x="144" y="148"/>
                  </a:lnTo>
                  <a:lnTo>
                    <a:pt x="144" y="144"/>
                  </a:lnTo>
                  <a:lnTo>
                    <a:pt x="144" y="141"/>
                  </a:lnTo>
                  <a:lnTo>
                    <a:pt x="144" y="140"/>
                  </a:lnTo>
                  <a:lnTo>
                    <a:pt x="145" y="133"/>
                  </a:lnTo>
                  <a:lnTo>
                    <a:pt x="149" y="128"/>
                  </a:lnTo>
                  <a:lnTo>
                    <a:pt x="153" y="125"/>
                  </a:lnTo>
                  <a:lnTo>
                    <a:pt x="159" y="124"/>
                  </a:lnTo>
                  <a:lnTo>
                    <a:pt x="164" y="124"/>
                  </a:lnTo>
                  <a:lnTo>
                    <a:pt x="167" y="124"/>
                  </a:lnTo>
                  <a:lnTo>
                    <a:pt x="169" y="122"/>
                  </a:lnTo>
                  <a:lnTo>
                    <a:pt x="173" y="121"/>
                  </a:lnTo>
                  <a:lnTo>
                    <a:pt x="176" y="118"/>
                  </a:lnTo>
                  <a:lnTo>
                    <a:pt x="179" y="116"/>
                  </a:lnTo>
                  <a:lnTo>
                    <a:pt x="180" y="112"/>
                  </a:lnTo>
                  <a:lnTo>
                    <a:pt x="179" y="113"/>
                  </a:lnTo>
                  <a:lnTo>
                    <a:pt x="183" y="105"/>
                  </a:lnTo>
                  <a:lnTo>
                    <a:pt x="187" y="98"/>
                  </a:lnTo>
                  <a:lnTo>
                    <a:pt x="190" y="93"/>
                  </a:lnTo>
                  <a:lnTo>
                    <a:pt x="191" y="87"/>
                  </a:lnTo>
                  <a:lnTo>
                    <a:pt x="191" y="83"/>
                  </a:lnTo>
                  <a:lnTo>
                    <a:pt x="188" y="78"/>
                  </a:lnTo>
                  <a:lnTo>
                    <a:pt x="184" y="72"/>
                  </a:lnTo>
                  <a:lnTo>
                    <a:pt x="183" y="71"/>
                  </a:lnTo>
                  <a:lnTo>
                    <a:pt x="182" y="62"/>
                  </a:lnTo>
                  <a:lnTo>
                    <a:pt x="183" y="51"/>
                  </a:lnTo>
                  <a:lnTo>
                    <a:pt x="183" y="48"/>
                  </a:lnTo>
                  <a:lnTo>
                    <a:pt x="184" y="47"/>
                  </a:lnTo>
                  <a:lnTo>
                    <a:pt x="184" y="46"/>
                  </a:lnTo>
                  <a:lnTo>
                    <a:pt x="186" y="46"/>
                  </a:lnTo>
                  <a:lnTo>
                    <a:pt x="187" y="43"/>
                  </a:lnTo>
                  <a:lnTo>
                    <a:pt x="186" y="44"/>
                  </a:lnTo>
                  <a:lnTo>
                    <a:pt x="190" y="39"/>
                  </a:lnTo>
                  <a:lnTo>
                    <a:pt x="188" y="39"/>
                  </a:lnTo>
                  <a:lnTo>
                    <a:pt x="191" y="37"/>
                  </a:lnTo>
                  <a:lnTo>
                    <a:pt x="191" y="36"/>
                  </a:lnTo>
                  <a:lnTo>
                    <a:pt x="196" y="28"/>
                  </a:lnTo>
                  <a:lnTo>
                    <a:pt x="203" y="24"/>
                  </a:lnTo>
                  <a:lnTo>
                    <a:pt x="211" y="21"/>
                  </a:lnTo>
                  <a:lnTo>
                    <a:pt x="215" y="20"/>
                  </a:lnTo>
                  <a:lnTo>
                    <a:pt x="235" y="16"/>
                  </a:lnTo>
                  <a:lnTo>
                    <a:pt x="237" y="16"/>
                  </a:lnTo>
                  <a:lnTo>
                    <a:pt x="238" y="16"/>
                  </a:lnTo>
                  <a:lnTo>
                    <a:pt x="239" y="15"/>
                  </a:lnTo>
                  <a:lnTo>
                    <a:pt x="242" y="13"/>
                  </a:lnTo>
                  <a:lnTo>
                    <a:pt x="243" y="11"/>
                  </a:lnTo>
                  <a:lnTo>
                    <a:pt x="242" y="8"/>
                  </a:lnTo>
                  <a:lnTo>
                    <a:pt x="241" y="5"/>
                  </a:lnTo>
                  <a:lnTo>
                    <a:pt x="238" y="1"/>
                  </a:lnTo>
                  <a:lnTo>
                    <a:pt x="237" y="0"/>
                  </a:lnTo>
                  <a:lnTo>
                    <a:pt x="234" y="1"/>
                  </a:lnTo>
                  <a:close/>
                  <a:moveTo>
                    <a:pt x="183" y="71"/>
                  </a:moveTo>
                  <a:lnTo>
                    <a:pt x="183" y="71"/>
                  </a:lnTo>
                  <a:close/>
                  <a:moveTo>
                    <a:pt x="99" y="175"/>
                  </a:moveTo>
                  <a:lnTo>
                    <a:pt x="99" y="175"/>
                  </a:lnTo>
                  <a:close/>
                  <a:moveTo>
                    <a:pt x="187" y="98"/>
                  </a:moveTo>
                  <a:lnTo>
                    <a:pt x="187" y="98"/>
                  </a:lnTo>
                  <a:lnTo>
                    <a:pt x="187" y="99"/>
                  </a:lnTo>
                  <a:lnTo>
                    <a:pt x="187" y="98"/>
                  </a:lnTo>
                  <a:close/>
                  <a:moveTo>
                    <a:pt x="151" y="120"/>
                  </a:moveTo>
                  <a:lnTo>
                    <a:pt x="151" y="12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2" name="Freeform 131"/>
            <p:cNvSpPr>
              <a:spLocks/>
            </p:cNvSpPr>
            <p:nvPr/>
          </p:nvSpPr>
          <p:spPr bwMode="auto">
            <a:xfrm>
              <a:off x="3782384" y="4417745"/>
              <a:ext cx="11830" cy="15429"/>
            </a:xfrm>
            <a:custGeom>
              <a:avLst/>
              <a:gdLst>
                <a:gd name="T0" fmla="*/ 2147483647 w 6"/>
                <a:gd name="T1" fmla="*/ 0 h 7"/>
                <a:gd name="T2" fmla="*/ 2147483647 w 6"/>
                <a:gd name="T3" fmla="*/ 2147483647 h 7"/>
                <a:gd name="T4" fmla="*/ 2147483647 w 6"/>
                <a:gd name="T5" fmla="*/ 2147483647 h 7"/>
                <a:gd name="T6" fmla="*/ 0 w 6"/>
                <a:gd name="T7" fmla="*/ 2147483647 h 7"/>
                <a:gd name="T8" fmla="*/ 0 w 6"/>
                <a:gd name="T9" fmla="*/ 2147483647 h 7"/>
                <a:gd name="T10" fmla="*/ 0 w 6"/>
                <a:gd name="T11" fmla="*/ 2147483647 h 7"/>
                <a:gd name="T12" fmla="*/ 2147483647 w 6"/>
                <a:gd name="T13" fmla="*/ 2147483647 h 7"/>
                <a:gd name="T14" fmla="*/ 2147483647 w 6"/>
                <a:gd name="T15" fmla="*/ 2147483647 h 7"/>
                <a:gd name="T16" fmla="*/ 2147483647 w 6"/>
                <a:gd name="T17" fmla="*/ 2147483647 h 7"/>
                <a:gd name="T18" fmla="*/ 2147483647 w 6"/>
                <a:gd name="T19" fmla="*/ 2147483647 h 7"/>
                <a:gd name="T20" fmla="*/ 2147483647 w 6"/>
                <a:gd name="T21" fmla="*/ 2147483647 h 7"/>
                <a:gd name="T22" fmla="*/ 2147483647 w 6"/>
                <a:gd name="T23" fmla="*/ 2147483647 h 7"/>
                <a:gd name="T24" fmla="*/ 2147483647 w 6"/>
                <a:gd name="T25" fmla="*/ 2147483647 h 7"/>
                <a:gd name="T26" fmla="*/ 2147483647 w 6"/>
                <a:gd name="T27" fmla="*/ 0 h 7"/>
                <a:gd name="T28" fmla="*/ 2147483647 w 6"/>
                <a:gd name="T29" fmla="*/ 0 h 7"/>
                <a:gd name="T30" fmla="*/ 2147483647 w 6"/>
                <a:gd name="T31" fmla="*/ 0 h 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7"/>
                <a:gd name="T50" fmla="*/ 6 w 6"/>
                <a:gd name="T51" fmla="*/ 7 h 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7">
                  <a:moveTo>
                    <a:pt x="2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7"/>
                  </a:lnTo>
                  <a:lnTo>
                    <a:pt x="2" y="7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1"/>
                  </a:lnTo>
                  <a:lnTo>
                    <a:pt x="5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3" name="Freeform 132"/>
            <p:cNvSpPr>
              <a:spLocks noEditPoints="1"/>
            </p:cNvSpPr>
            <p:nvPr/>
          </p:nvSpPr>
          <p:spPr bwMode="auto">
            <a:xfrm>
              <a:off x="3772525" y="4421173"/>
              <a:ext cx="19717" cy="15429"/>
            </a:xfrm>
            <a:custGeom>
              <a:avLst/>
              <a:gdLst>
                <a:gd name="T0" fmla="*/ 2147483647 w 9"/>
                <a:gd name="T1" fmla="*/ 0 h 7"/>
                <a:gd name="T2" fmla="*/ 2147483647 w 9"/>
                <a:gd name="T3" fmla="*/ 0 h 7"/>
                <a:gd name="T4" fmla="*/ 2147483647 w 9"/>
                <a:gd name="T5" fmla="*/ 2147483647 h 7"/>
                <a:gd name="T6" fmla="*/ 2147483647 w 9"/>
                <a:gd name="T7" fmla="*/ 2147483647 h 7"/>
                <a:gd name="T8" fmla="*/ 2147483647 w 9"/>
                <a:gd name="T9" fmla="*/ 2147483647 h 7"/>
                <a:gd name="T10" fmla="*/ 2147483647 w 9"/>
                <a:gd name="T11" fmla="*/ 2147483647 h 7"/>
                <a:gd name="T12" fmla="*/ 2147483647 w 9"/>
                <a:gd name="T13" fmla="*/ 2147483647 h 7"/>
                <a:gd name="T14" fmla="*/ 2147483647 w 9"/>
                <a:gd name="T15" fmla="*/ 2147483647 h 7"/>
                <a:gd name="T16" fmla="*/ 2147483647 w 9"/>
                <a:gd name="T17" fmla="*/ 2147483647 h 7"/>
                <a:gd name="T18" fmla="*/ 2147483647 w 9"/>
                <a:gd name="T19" fmla="*/ 2147483647 h 7"/>
                <a:gd name="T20" fmla="*/ 2147483647 w 9"/>
                <a:gd name="T21" fmla="*/ 2147483647 h 7"/>
                <a:gd name="T22" fmla="*/ 2147483647 w 9"/>
                <a:gd name="T23" fmla="*/ 2147483647 h 7"/>
                <a:gd name="T24" fmla="*/ 2147483647 w 9"/>
                <a:gd name="T25" fmla="*/ 2147483647 h 7"/>
                <a:gd name="T26" fmla="*/ 2147483647 w 9"/>
                <a:gd name="T27" fmla="*/ 2147483647 h 7"/>
                <a:gd name="T28" fmla="*/ 0 w 9"/>
                <a:gd name="T29" fmla="*/ 2147483647 h 7"/>
                <a:gd name="T30" fmla="*/ 0 w 9"/>
                <a:gd name="T31" fmla="*/ 2147483647 h 7"/>
                <a:gd name="T32" fmla="*/ 0 w 9"/>
                <a:gd name="T33" fmla="*/ 2147483647 h 7"/>
                <a:gd name="T34" fmla="*/ 0 w 9"/>
                <a:gd name="T35" fmla="*/ 2147483647 h 7"/>
                <a:gd name="T36" fmla="*/ 0 w 9"/>
                <a:gd name="T37" fmla="*/ 2147483647 h 7"/>
                <a:gd name="T38" fmla="*/ 2147483647 w 9"/>
                <a:gd name="T39" fmla="*/ 2147483647 h 7"/>
                <a:gd name="T40" fmla="*/ 2147483647 w 9"/>
                <a:gd name="T41" fmla="*/ 2147483647 h 7"/>
                <a:gd name="T42" fmla="*/ 2147483647 w 9"/>
                <a:gd name="T43" fmla="*/ 2147483647 h 7"/>
                <a:gd name="T44" fmla="*/ 2147483647 w 9"/>
                <a:gd name="T45" fmla="*/ 2147483647 h 7"/>
                <a:gd name="T46" fmla="*/ 2147483647 w 9"/>
                <a:gd name="T47" fmla="*/ 2147483647 h 7"/>
                <a:gd name="T48" fmla="*/ 2147483647 w 9"/>
                <a:gd name="T49" fmla="*/ 2147483647 h 7"/>
                <a:gd name="T50" fmla="*/ 2147483647 w 9"/>
                <a:gd name="T51" fmla="*/ 2147483647 h 7"/>
                <a:gd name="T52" fmla="*/ 2147483647 w 9"/>
                <a:gd name="T53" fmla="*/ 2147483647 h 7"/>
                <a:gd name="T54" fmla="*/ 2147483647 w 9"/>
                <a:gd name="T55" fmla="*/ 2147483647 h 7"/>
                <a:gd name="T56" fmla="*/ 2147483647 w 9"/>
                <a:gd name="T57" fmla="*/ 2147483647 h 7"/>
                <a:gd name="T58" fmla="*/ 2147483647 w 9"/>
                <a:gd name="T59" fmla="*/ 2147483647 h 7"/>
                <a:gd name="T60" fmla="*/ 2147483647 w 9"/>
                <a:gd name="T61" fmla="*/ 2147483647 h 7"/>
                <a:gd name="T62" fmla="*/ 2147483647 w 9"/>
                <a:gd name="T63" fmla="*/ 2147483647 h 7"/>
                <a:gd name="T64" fmla="*/ 2147483647 w 9"/>
                <a:gd name="T65" fmla="*/ 2147483647 h 7"/>
                <a:gd name="T66" fmla="*/ 2147483647 w 9"/>
                <a:gd name="T67" fmla="*/ 2147483647 h 7"/>
                <a:gd name="T68" fmla="*/ 2147483647 w 9"/>
                <a:gd name="T69" fmla="*/ 0 h 7"/>
                <a:gd name="T70" fmla="*/ 2147483647 w 9"/>
                <a:gd name="T71" fmla="*/ 0 h 7"/>
                <a:gd name="T72" fmla="*/ 2147483647 w 9"/>
                <a:gd name="T73" fmla="*/ 0 h 7"/>
                <a:gd name="T74" fmla="*/ 2147483647 w 9"/>
                <a:gd name="T75" fmla="*/ 2147483647 h 7"/>
                <a:gd name="T76" fmla="*/ 2147483647 w 9"/>
                <a:gd name="T77" fmla="*/ 2147483647 h 7"/>
                <a:gd name="T78" fmla="*/ 2147483647 w 9"/>
                <a:gd name="T79" fmla="*/ 2147483647 h 7"/>
                <a:gd name="T80" fmla="*/ 2147483647 w 9"/>
                <a:gd name="T81" fmla="*/ 2147483647 h 7"/>
                <a:gd name="T82" fmla="*/ 2147483647 w 9"/>
                <a:gd name="T83" fmla="*/ 2147483647 h 7"/>
                <a:gd name="T84" fmla="*/ 2147483647 w 9"/>
                <a:gd name="T85" fmla="*/ 2147483647 h 7"/>
                <a:gd name="T86" fmla="*/ 2147483647 w 9"/>
                <a:gd name="T87" fmla="*/ 2147483647 h 7"/>
                <a:gd name="T88" fmla="*/ 2147483647 w 9"/>
                <a:gd name="T89" fmla="*/ 2147483647 h 7"/>
                <a:gd name="T90" fmla="*/ 2147483647 w 9"/>
                <a:gd name="T91" fmla="*/ 2147483647 h 7"/>
                <a:gd name="T92" fmla="*/ 2147483647 w 9"/>
                <a:gd name="T93" fmla="*/ 2147483647 h 7"/>
                <a:gd name="T94" fmla="*/ 2147483647 w 9"/>
                <a:gd name="T95" fmla="*/ 2147483647 h 7"/>
                <a:gd name="T96" fmla="*/ 2147483647 w 9"/>
                <a:gd name="T97" fmla="*/ 2147483647 h 7"/>
                <a:gd name="T98" fmla="*/ 2147483647 w 9"/>
                <a:gd name="T99" fmla="*/ 2147483647 h 7"/>
                <a:gd name="T100" fmla="*/ 2147483647 w 9"/>
                <a:gd name="T101" fmla="*/ 2147483647 h 7"/>
                <a:gd name="T102" fmla="*/ 2147483647 w 9"/>
                <a:gd name="T103" fmla="*/ 2147483647 h 7"/>
                <a:gd name="T104" fmla="*/ 2147483647 w 9"/>
                <a:gd name="T105" fmla="*/ 2147483647 h 7"/>
                <a:gd name="T106" fmla="*/ 2147483647 w 9"/>
                <a:gd name="T107" fmla="*/ 2147483647 h 7"/>
                <a:gd name="T108" fmla="*/ 2147483647 w 9"/>
                <a:gd name="T109" fmla="*/ 2147483647 h 7"/>
                <a:gd name="T110" fmla="*/ 2147483647 w 9"/>
                <a:gd name="T111" fmla="*/ 2147483647 h 7"/>
                <a:gd name="T112" fmla="*/ 2147483647 w 9"/>
                <a:gd name="T113" fmla="*/ 2147483647 h 7"/>
                <a:gd name="T114" fmla="*/ 2147483647 w 9"/>
                <a:gd name="T115" fmla="*/ 2147483647 h 7"/>
                <a:gd name="T116" fmla="*/ 2147483647 w 9"/>
                <a:gd name="T117" fmla="*/ 2147483647 h 7"/>
                <a:gd name="T118" fmla="*/ 2147483647 w 9"/>
                <a:gd name="T119" fmla="*/ 2147483647 h 7"/>
                <a:gd name="T120" fmla="*/ 2147483647 w 9"/>
                <a:gd name="T121" fmla="*/ 2147483647 h 7"/>
                <a:gd name="T122" fmla="*/ 2147483647 w 9"/>
                <a:gd name="T123" fmla="*/ 2147483647 h 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"/>
                <a:gd name="T187" fmla="*/ 0 h 7"/>
                <a:gd name="T188" fmla="*/ 9 w 9"/>
                <a:gd name="T189" fmla="*/ 7 h 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" h="7">
                  <a:moveTo>
                    <a:pt x="4" y="0"/>
                  </a:moveTo>
                  <a:lnTo>
                    <a:pt x="4" y="0"/>
                  </a:lnTo>
                  <a:lnTo>
                    <a:pt x="2" y="2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1" y="7"/>
                  </a:lnTo>
                  <a:lnTo>
                    <a:pt x="4" y="7"/>
                  </a:lnTo>
                  <a:lnTo>
                    <a:pt x="5" y="7"/>
                  </a:lnTo>
                  <a:lnTo>
                    <a:pt x="5" y="6"/>
                  </a:lnTo>
                  <a:lnTo>
                    <a:pt x="6" y="6"/>
                  </a:lnTo>
                  <a:lnTo>
                    <a:pt x="8" y="4"/>
                  </a:lnTo>
                  <a:lnTo>
                    <a:pt x="9" y="3"/>
                  </a:lnTo>
                  <a:lnTo>
                    <a:pt x="8" y="2"/>
                  </a:lnTo>
                  <a:lnTo>
                    <a:pt x="6" y="0"/>
                  </a:lnTo>
                  <a:lnTo>
                    <a:pt x="4" y="0"/>
                  </a:lnTo>
                  <a:close/>
                  <a:moveTo>
                    <a:pt x="2" y="2"/>
                  </a:moveTo>
                  <a:lnTo>
                    <a:pt x="2" y="2"/>
                  </a:lnTo>
                  <a:lnTo>
                    <a:pt x="5" y="3"/>
                  </a:lnTo>
                  <a:lnTo>
                    <a:pt x="2" y="2"/>
                  </a:lnTo>
                  <a:close/>
                  <a:moveTo>
                    <a:pt x="5" y="3"/>
                  </a:moveTo>
                  <a:lnTo>
                    <a:pt x="5" y="3"/>
                  </a:lnTo>
                  <a:lnTo>
                    <a:pt x="5" y="4"/>
                  </a:lnTo>
                  <a:lnTo>
                    <a:pt x="5" y="3"/>
                  </a:lnTo>
                  <a:close/>
                  <a:moveTo>
                    <a:pt x="2" y="2"/>
                  </a:moveTo>
                  <a:lnTo>
                    <a:pt x="2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4" name="Freeform 133"/>
            <p:cNvSpPr>
              <a:spLocks noEditPoints="1"/>
            </p:cNvSpPr>
            <p:nvPr/>
          </p:nvSpPr>
          <p:spPr bwMode="auto">
            <a:xfrm>
              <a:off x="3774497" y="4417745"/>
              <a:ext cx="19717" cy="18857"/>
            </a:xfrm>
            <a:custGeom>
              <a:avLst/>
              <a:gdLst>
                <a:gd name="T0" fmla="*/ 2147483647 w 9"/>
                <a:gd name="T1" fmla="*/ 2147483647 h 8"/>
                <a:gd name="T2" fmla="*/ 2147483647 w 9"/>
                <a:gd name="T3" fmla="*/ 2147483647 h 8"/>
                <a:gd name="T4" fmla="*/ 2147483647 w 9"/>
                <a:gd name="T5" fmla="*/ 2147483647 h 8"/>
                <a:gd name="T6" fmla="*/ 2147483647 w 9"/>
                <a:gd name="T7" fmla="*/ 2147483647 h 8"/>
                <a:gd name="T8" fmla="*/ 0 w 9"/>
                <a:gd name="T9" fmla="*/ 2147483647 h 8"/>
                <a:gd name="T10" fmla="*/ 0 w 9"/>
                <a:gd name="T11" fmla="*/ 2147483647 h 8"/>
                <a:gd name="T12" fmla="*/ 0 w 9"/>
                <a:gd name="T13" fmla="*/ 2147483647 h 8"/>
                <a:gd name="T14" fmla="*/ 0 w 9"/>
                <a:gd name="T15" fmla="*/ 2147483647 h 8"/>
                <a:gd name="T16" fmla="*/ 0 w 9"/>
                <a:gd name="T17" fmla="*/ 2147483647 h 8"/>
                <a:gd name="T18" fmla="*/ 0 w 9"/>
                <a:gd name="T19" fmla="*/ 2147483647 h 8"/>
                <a:gd name="T20" fmla="*/ 2147483647 w 9"/>
                <a:gd name="T21" fmla="*/ 2147483647 h 8"/>
                <a:gd name="T22" fmla="*/ 2147483647 w 9"/>
                <a:gd name="T23" fmla="*/ 2147483647 h 8"/>
                <a:gd name="T24" fmla="*/ 2147483647 w 9"/>
                <a:gd name="T25" fmla="*/ 2147483647 h 8"/>
                <a:gd name="T26" fmla="*/ 2147483647 w 9"/>
                <a:gd name="T27" fmla="*/ 2147483647 h 8"/>
                <a:gd name="T28" fmla="*/ 2147483647 w 9"/>
                <a:gd name="T29" fmla="*/ 2147483647 h 8"/>
                <a:gd name="T30" fmla="*/ 2147483647 w 9"/>
                <a:gd name="T31" fmla="*/ 2147483647 h 8"/>
                <a:gd name="T32" fmla="*/ 2147483647 w 9"/>
                <a:gd name="T33" fmla="*/ 2147483647 h 8"/>
                <a:gd name="T34" fmla="*/ 2147483647 w 9"/>
                <a:gd name="T35" fmla="*/ 2147483647 h 8"/>
                <a:gd name="T36" fmla="*/ 2147483647 w 9"/>
                <a:gd name="T37" fmla="*/ 2147483647 h 8"/>
                <a:gd name="T38" fmla="*/ 2147483647 w 9"/>
                <a:gd name="T39" fmla="*/ 2147483647 h 8"/>
                <a:gd name="T40" fmla="*/ 2147483647 w 9"/>
                <a:gd name="T41" fmla="*/ 2147483647 h 8"/>
                <a:gd name="T42" fmla="*/ 2147483647 w 9"/>
                <a:gd name="T43" fmla="*/ 2147483647 h 8"/>
                <a:gd name="T44" fmla="*/ 2147483647 w 9"/>
                <a:gd name="T45" fmla="*/ 2147483647 h 8"/>
                <a:gd name="T46" fmla="*/ 2147483647 w 9"/>
                <a:gd name="T47" fmla="*/ 2147483647 h 8"/>
                <a:gd name="T48" fmla="*/ 2147483647 w 9"/>
                <a:gd name="T49" fmla="*/ 2147483647 h 8"/>
                <a:gd name="T50" fmla="*/ 2147483647 w 9"/>
                <a:gd name="T51" fmla="*/ 2147483647 h 8"/>
                <a:gd name="T52" fmla="*/ 2147483647 w 9"/>
                <a:gd name="T53" fmla="*/ 0 h 8"/>
                <a:gd name="T54" fmla="*/ 2147483647 w 9"/>
                <a:gd name="T55" fmla="*/ 2147483647 h 8"/>
                <a:gd name="T56" fmla="*/ 2147483647 w 9"/>
                <a:gd name="T57" fmla="*/ 2147483647 h 8"/>
                <a:gd name="T58" fmla="*/ 2147483647 w 9"/>
                <a:gd name="T59" fmla="*/ 2147483647 h 8"/>
                <a:gd name="T60" fmla="*/ 2147483647 w 9"/>
                <a:gd name="T61" fmla="*/ 2147483647 h 8"/>
                <a:gd name="T62" fmla="*/ 2147483647 w 9"/>
                <a:gd name="T63" fmla="*/ 2147483647 h 8"/>
                <a:gd name="T64" fmla="*/ 2147483647 w 9"/>
                <a:gd name="T65" fmla="*/ 2147483647 h 8"/>
                <a:gd name="T66" fmla="*/ 2147483647 w 9"/>
                <a:gd name="T67" fmla="*/ 2147483647 h 8"/>
                <a:gd name="T68" fmla="*/ 2147483647 w 9"/>
                <a:gd name="T69" fmla="*/ 2147483647 h 8"/>
                <a:gd name="T70" fmla="*/ 2147483647 w 9"/>
                <a:gd name="T71" fmla="*/ 2147483647 h 8"/>
                <a:gd name="T72" fmla="*/ 2147483647 w 9"/>
                <a:gd name="T73" fmla="*/ 2147483647 h 8"/>
                <a:gd name="T74" fmla="*/ 2147483647 w 9"/>
                <a:gd name="T75" fmla="*/ 2147483647 h 8"/>
                <a:gd name="T76" fmla="*/ 2147483647 w 9"/>
                <a:gd name="T77" fmla="*/ 2147483647 h 8"/>
                <a:gd name="T78" fmla="*/ 2147483647 w 9"/>
                <a:gd name="T79" fmla="*/ 2147483647 h 8"/>
                <a:gd name="T80" fmla="*/ 2147483647 w 9"/>
                <a:gd name="T81" fmla="*/ 2147483647 h 8"/>
                <a:gd name="T82" fmla="*/ 2147483647 w 9"/>
                <a:gd name="T83" fmla="*/ 2147483647 h 8"/>
                <a:gd name="T84" fmla="*/ 2147483647 w 9"/>
                <a:gd name="T85" fmla="*/ 2147483647 h 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9"/>
                <a:gd name="T130" fmla="*/ 0 h 8"/>
                <a:gd name="T131" fmla="*/ 9 w 9"/>
                <a:gd name="T132" fmla="*/ 8 h 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9" h="8">
                  <a:moveTo>
                    <a:pt x="5" y="1"/>
                  </a:moveTo>
                  <a:lnTo>
                    <a:pt x="5" y="1"/>
                  </a:lnTo>
                  <a:lnTo>
                    <a:pt x="4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8"/>
                  </a:lnTo>
                  <a:lnTo>
                    <a:pt x="4" y="8"/>
                  </a:lnTo>
                  <a:lnTo>
                    <a:pt x="7" y="7"/>
                  </a:lnTo>
                  <a:lnTo>
                    <a:pt x="9" y="5"/>
                  </a:lnTo>
                  <a:lnTo>
                    <a:pt x="9" y="4"/>
                  </a:lnTo>
                  <a:lnTo>
                    <a:pt x="9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close/>
                  <a:moveTo>
                    <a:pt x="7" y="1"/>
                  </a:moveTo>
                  <a:lnTo>
                    <a:pt x="7" y="1"/>
                  </a:lnTo>
                  <a:close/>
                  <a:moveTo>
                    <a:pt x="5" y="7"/>
                  </a:moveTo>
                  <a:lnTo>
                    <a:pt x="5" y="7"/>
                  </a:lnTo>
                  <a:lnTo>
                    <a:pt x="7" y="7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5" name="Freeform 134"/>
            <p:cNvSpPr>
              <a:spLocks/>
            </p:cNvSpPr>
            <p:nvPr/>
          </p:nvSpPr>
          <p:spPr bwMode="auto">
            <a:xfrm>
              <a:off x="3782384" y="4417745"/>
              <a:ext cx="11830" cy="15429"/>
            </a:xfrm>
            <a:custGeom>
              <a:avLst/>
              <a:gdLst>
                <a:gd name="T0" fmla="*/ 2147483647 w 6"/>
                <a:gd name="T1" fmla="*/ 0 h 7"/>
                <a:gd name="T2" fmla="*/ 2147483647 w 6"/>
                <a:gd name="T3" fmla="*/ 2147483647 h 7"/>
                <a:gd name="T4" fmla="*/ 2147483647 w 6"/>
                <a:gd name="T5" fmla="*/ 2147483647 h 7"/>
                <a:gd name="T6" fmla="*/ 0 w 6"/>
                <a:gd name="T7" fmla="*/ 2147483647 h 7"/>
                <a:gd name="T8" fmla="*/ 0 w 6"/>
                <a:gd name="T9" fmla="*/ 2147483647 h 7"/>
                <a:gd name="T10" fmla="*/ 0 w 6"/>
                <a:gd name="T11" fmla="*/ 2147483647 h 7"/>
                <a:gd name="T12" fmla="*/ 2147483647 w 6"/>
                <a:gd name="T13" fmla="*/ 2147483647 h 7"/>
                <a:gd name="T14" fmla="*/ 2147483647 w 6"/>
                <a:gd name="T15" fmla="*/ 2147483647 h 7"/>
                <a:gd name="T16" fmla="*/ 2147483647 w 6"/>
                <a:gd name="T17" fmla="*/ 2147483647 h 7"/>
                <a:gd name="T18" fmla="*/ 2147483647 w 6"/>
                <a:gd name="T19" fmla="*/ 2147483647 h 7"/>
                <a:gd name="T20" fmla="*/ 2147483647 w 6"/>
                <a:gd name="T21" fmla="*/ 2147483647 h 7"/>
                <a:gd name="T22" fmla="*/ 2147483647 w 6"/>
                <a:gd name="T23" fmla="*/ 2147483647 h 7"/>
                <a:gd name="T24" fmla="*/ 2147483647 w 6"/>
                <a:gd name="T25" fmla="*/ 2147483647 h 7"/>
                <a:gd name="T26" fmla="*/ 2147483647 w 6"/>
                <a:gd name="T27" fmla="*/ 2147483647 h 7"/>
                <a:gd name="T28" fmla="*/ 2147483647 w 6"/>
                <a:gd name="T29" fmla="*/ 0 h 7"/>
                <a:gd name="T30" fmla="*/ 2147483647 w 6"/>
                <a:gd name="T31" fmla="*/ 0 h 7"/>
                <a:gd name="T32" fmla="*/ 2147483647 w 6"/>
                <a:gd name="T33" fmla="*/ 0 h 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"/>
                <a:gd name="T52" fmla="*/ 0 h 7"/>
                <a:gd name="T53" fmla="*/ 6 w 6"/>
                <a:gd name="T54" fmla="*/ 7 h 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" h="7">
                  <a:moveTo>
                    <a:pt x="2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7"/>
                  </a:lnTo>
                  <a:lnTo>
                    <a:pt x="2" y="7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1"/>
                  </a:lnTo>
                  <a:lnTo>
                    <a:pt x="5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6" name="Freeform 135"/>
            <p:cNvSpPr>
              <a:spLocks noEditPoints="1"/>
            </p:cNvSpPr>
            <p:nvPr/>
          </p:nvSpPr>
          <p:spPr bwMode="auto">
            <a:xfrm>
              <a:off x="2451506" y="4930305"/>
              <a:ext cx="835988" cy="1013118"/>
            </a:xfrm>
            <a:custGeom>
              <a:avLst/>
              <a:gdLst>
                <a:gd name="T0" fmla="*/ 2147483647 w 386"/>
                <a:gd name="T1" fmla="*/ 2147483647 h 464"/>
                <a:gd name="T2" fmla="*/ 2147483647 w 386"/>
                <a:gd name="T3" fmla="*/ 2147483647 h 464"/>
                <a:gd name="T4" fmla="*/ 2147483647 w 386"/>
                <a:gd name="T5" fmla="*/ 2147483647 h 464"/>
                <a:gd name="T6" fmla="*/ 2147483647 w 386"/>
                <a:gd name="T7" fmla="*/ 2147483647 h 464"/>
                <a:gd name="T8" fmla="*/ 2147483647 w 386"/>
                <a:gd name="T9" fmla="*/ 2147483647 h 464"/>
                <a:gd name="T10" fmla="*/ 2147483647 w 386"/>
                <a:gd name="T11" fmla="*/ 2147483647 h 464"/>
                <a:gd name="T12" fmla="*/ 2147483647 w 386"/>
                <a:gd name="T13" fmla="*/ 2147483647 h 464"/>
                <a:gd name="T14" fmla="*/ 2147483647 w 386"/>
                <a:gd name="T15" fmla="*/ 2147483647 h 464"/>
                <a:gd name="T16" fmla="*/ 2147483647 w 386"/>
                <a:gd name="T17" fmla="*/ 2147483647 h 464"/>
                <a:gd name="T18" fmla="*/ 2147483647 w 386"/>
                <a:gd name="T19" fmla="*/ 2147483647 h 464"/>
                <a:gd name="T20" fmla="*/ 2147483647 w 386"/>
                <a:gd name="T21" fmla="*/ 2147483647 h 464"/>
                <a:gd name="T22" fmla="*/ 2147483647 w 386"/>
                <a:gd name="T23" fmla="*/ 2147483647 h 464"/>
                <a:gd name="T24" fmla="*/ 2147483647 w 386"/>
                <a:gd name="T25" fmla="*/ 2147483647 h 464"/>
                <a:gd name="T26" fmla="*/ 2147483647 w 386"/>
                <a:gd name="T27" fmla="*/ 2147483647 h 464"/>
                <a:gd name="T28" fmla="*/ 2147483647 w 386"/>
                <a:gd name="T29" fmla="*/ 2147483647 h 464"/>
                <a:gd name="T30" fmla="*/ 2147483647 w 386"/>
                <a:gd name="T31" fmla="*/ 2147483647 h 464"/>
                <a:gd name="T32" fmla="*/ 2147483647 w 386"/>
                <a:gd name="T33" fmla="*/ 2147483647 h 464"/>
                <a:gd name="T34" fmla="*/ 2147483647 w 386"/>
                <a:gd name="T35" fmla="*/ 2147483647 h 464"/>
                <a:gd name="T36" fmla="*/ 2147483647 w 386"/>
                <a:gd name="T37" fmla="*/ 2147483647 h 464"/>
                <a:gd name="T38" fmla="*/ 2147483647 w 386"/>
                <a:gd name="T39" fmla="*/ 2147483647 h 464"/>
                <a:gd name="T40" fmla="*/ 2147483647 w 386"/>
                <a:gd name="T41" fmla="*/ 2147483647 h 464"/>
                <a:gd name="T42" fmla="*/ 2147483647 w 386"/>
                <a:gd name="T43" fmla="*/ 2147483647 h 464"/>
                <a:gd name="T44" fmla="*/ 0 w 386"/>
                <a:gd name="T45" fmla="*/ 2147483647 h 464"/>
                <a:gd name="T46" fmla="*/ 2147483647 w 386"/>
                <a:gd name="T47" fmla="*/ 2147483647 h 464"/>
                <a:gd name="T48" fmla="*/ 2147483647 w 386"/>
                <a:gd name="T49" fmla="*/ 2147483647 h 464"/>
                <a:gd name="T50" fmla="*/ 2147483647 w 386"/>
                <a:gd name="T51" fmla="*/ 2147483647 h 464"/>
                <a:gd name="T52" fmla="*/ 2147483647 w 386"/>
                <a:gd name="T53" fmla="*/ 2147483647 h 464"/>
                <a:gd name="T54" fmla="*/ 2147483647 w 386"/>
                <a:gd name="T55" fmla="*/ 2147483647 h 464"/>
                <a:gd name="T56" fmla="*/ 2147483647 w 386"/>
                <a:gd name="T57" fmla="*/ 2147483647 h 464"/>
                <a:gd name="T58" fmla="*/ 2147483647 w 386"/>
                <a:gd name="T59" fmla="*/ 2147483647 h 464"/>
                <a:gd name="T60" fmla="*/ 2147483647 w 386"/>
                <a:gd name="T61" fmla="*/ 2147483647 h 464"/>
                <a:gd name="T62" fmla="*/ 2147483647 w 386"/>
                <a:gd name="T63" fmla="*/ 2147483647 h 464"/>
                <a:gd name="T64" fmla="*/ 2147483647 w 386"/>
                <a:gd name="T65" fmla="*/ 2147483647 h 464"/>
                <a:gd name="T66" fmla="*/ 2147483647 w 386"/>
                <a:gd name="T67" fmla="*/ 2147483647 h 464"/>
                <a:gd name="T68" fmla="*/ 2147483647 w 386"/>
                <a:gd name="T69" fmla="*/ 2147483647 h 464"/>
                <a:gd name="T70" fmla="*/ 2147483647 w 386"/>
                <a:gd name="T71" fmla="*/ 2147483647 h 464"/>
                <a:gd name="T72" fmla="*/ 2147483647 w 386"/>
                <a:gd name="T73" fmla="*/ 2147483647 h 464"/>
                <a:gd name="T74" fmla="*/ 2147483647 w 386"/>
                <a:gd name="T75" fmla="*/ 2147483647 h 464"/>
                <a:gd name="T76" fmla="*/ 2147483647 w 386"/>
                <a:gd name="T77" fmla="*/ 2147483647 h 464"/>
                <a:gd name="T78" fmla="*/ 2147483647 w 386"/>
                <a:gd name="T79" fmla="*/ 2147483647 h 464"/>
                <a:gd name="T80" fmla="*/ 2147483647 w 386"/>
                <a:gd name="T81" fmla="*/ 2147483647 h 464"/>
                <a:gd name="T82" fmla="*/ 2147483647 w 386"/>
                <a:gd name="T83" fmla="*/ 2147483647 h 464"/>
                <a:gd name="T84" fmla="*/ 2147483647 w 386"/>
                <a:gd name="T85" fmla="*/ 2147483647 h 464"/>
                <a:gd name="T86" fmla="*/ 2147483647 w 386"/>
                <a:gd name="T87" fmla="*/ 2147483647 h 464"/>
                <a:gd name="T88" fmla="*/ 2147483647 w 386"/>
                <a:gd name="T89" fmla="*/ 2147483647 h 464"/>
                <a:gd name="T90" fmla="*/ 2147483647 w 386"/>
                <a:gd name="T91" fmla="*/ 2147483647 h 464"/>
                <a:gd name="T92" fmla="*/ 2147483647 w 386"/>
                <a:gd name="T93" fmla="*/ 2147483647 h 464"/>
                <a:gd name="T94" fmla="*/ 2147483647 w 386"/>
                <a:gd name="T95" fmla="*/ 2147483647 h 464"/>
                <a:gd name="T96" fmla="*/ 2147483647 w 386"/>
                <a:gd name="T97" fmla="*/ 2147483647 h 464"/>
                <a:gd name="T98" fmla="*/ 2147483647 w 386"/>
                <a:gd name="T99" fmla="*/ 2147483647 h 464"/>
                <a:gd name="T100" fmla="*/ 2147483647 w 386"/>
                <a:gd name="T101" fmla="*/ 2147483647 h 464"/>
                <a:gd name="T102" fmla="*/ 2147483647 w 386"/>
                <a:gd name="T103" fmla="*/ 2147483647 h 464"/>
                <a:gd name="T104" fmla="*/ 2147483647 w 386"/>
                <a:gd name="T105" fmla="*/ 2147483647 h 464"/>
                <a:gd name="T106" fmla="*/ 2147483647 w 386"/>
                <a:gd name="T107" fmla="*/ 2147483647 h 464"/>
                <a:gd name="T108" fmla="*/ 2147483647 w 386"/>
                <a:gd name="T109" fmla="*/ 2147483647 h 4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86"/>
                <a:gd name="T166" fmla="*/ 0 h 464"/>
                <a:gd name="T167" fmla="*/ 386 w 386"/>
                <a:gd name="T168" fmla="*/ 464 h 46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86" h="464">
                  <a:moveTo>
                    <a:pt x="379" y="0"/>
                  </a:moveTo>
                  <a:lnTo>
                    <a:pt x="379" y="0"/>
                  </a:lnTo>
                  <a:lnTo>
                    <a:pt x="377" y="0"/>
                  </a:lnTo>
                  <a:lnTo>
                    <a:pt x="377" y="3"/>
                  </a:lnTo>
                  <a:lnTo>
                    <a:pt x="377" y="4"/>
                  </a:lnTo>
                  <a:lnTo>
                    <a:pt x="379" y="6"/>
                  </a:lnTo>
                  <a:lnTo>
                    <a:pt x="370" y="18"/>
                  </a:lnTo>
                  <a:lnTo>
                    <a:pt x="363" y="29"/>
                  </a:lnTo>
                  <a:lnTo>
                    <a:pt x="357" y="38"/>
                  </a:lnTo>
                  <a:lnTo>
                    <a:pt x="355" y="41"/>
                  </a:lnTo>
                  <a:lnTo>
                    <a:pt x="354" y="41"/>
                  </a:lnTo>
                  <a:lnTo>
                    <a:pt x="346" y="41"/>
                  </a:lnTo>
                  <a:lnTo>
                    <a:pt x="339" y="41"/>
                  </a:lnTo>
                  <a:lnTo>
                    <a:pt x="335" y="43"/>
                  </a:lnTo>
                  <a:lnTo>
                    <a:pt x="331" y="47"/>
                  </a:lnTo>
                  <a:lnTo>
                    <a:pt x="327" y="52"/>
                  </a:lnTo>
                  <a:lnTo>
                    <a:pt x="320" y="64"/>
                  </a:lnTo>
                  <a:lnTo>
                    <a:pt x="317" y="69"/>
                  </a:lnTo>
                  <a:lnTo>
                    <a:pt x="315" y="73"/>
                  </a:lnTo>
                  <a:lnTo>
                    <a:pt x="311" y="76"/>
                  </a:lnTo>
                  <a:lnTo>
                    <a:pt x="305" y="78"/>
                  </a:lnTo>
                  <a:lnTo>
                    <a:pt x="297" y="81"/>
                  </a:lnTo>
                  <a:lnTo>
                    <a:pt x="291" y="88"/>
                  </a:lnTo>
                  <a:lnTo>
                    <a:pt x="288" y="91"/>
                  </a:lnTo>
                  <a:lnTo>
                    <a:pt x="285" y="93"/>
                  </a:lnTo>
                  <a:lnTo>
                    <a:pt x="280" y="97"/>
                  </a:lnTo>
                  <a:lnTo>
                    <a:pt x="276" y="103"/>
                  </a:lnTo>
                  <a:lnTo>
                    <a:pt x="273" y="105"/>
                  </a:lnTo>
                  <a:lnTo>
                    <a:pt x="270" y="109"/>
                  </a:lnTo>
                  <a:lnTo>
                    <a:pt x="268" y="113"/>
                  </a:lnTo>
                  <a:lnTo>
                    <a:pt x="268" y="115"/>
                  </a:lnTo>
                  <a:lnTo>
                    <a:pt x="266" y="116"/>
                  </a:lnTo>
                  <a:lnTo>
                    <a:pt x="266" y="118"/>
                  </a:lnTo>
                  <a:lnTo>
                    <a:pt x="262" y="122"/>
                  </a:lnTo>
                  <a:lnTo>
                    <a:pt x="258" y="123"/>
                  </a:lnTo>
                  <a:lnTo>
                    <a:pt x="257" y="124"/>
                  </a:lnTo>
                  <a:lnTo>
                    <a:pt x="256" y="124"/>
                  </a:lnTo>
                  <a:lnTo>
                    <a:pt x="253" y="124"/>
                  </a:lnTo>
                  <a:lnTo>
                    <a:pt x="247" y="126"/>
                  </a:lnTo>
                  <a:lnTo>
                    <a:pt x="242" y="128"/>
                  </a:lnTo>
                  <a:lnTo>
                    <a:pt x="238" y="131"/>
                  </a:lnTo>
                  <a:lnTo>
                    <a:pt x="235" y="135"/>
                  </a:lnTo>
                  <a:lnTo>
                    <a:pt x="233" y="138"/>
                  </a:lnTo>
                  <a:lnTo>
                    <a:pt x="230" y="142"/>
                  </a:lnTo>
                  <a:lnTo>
                    <a:pt x="225" y="148"/>
                  </a:lnTo>
                  <a:lnTo>
                    <a:pt x="222" y="151"/>
                  </a:lnTo>
                  <a:lnTo>
                    <a:pt x="218" y="154"/>
                  </a:lnTo>
                  <a:lnTo>
                    <a:pt x="215" y="154"/>
                  </a:lnTo>
                  <a:lnTo>
                    <a:pt x="211" y="154"/>
                  </a:lnTo>
                  <a:lnTo>
                    <a:pt x="206" y="154"/>
                  </a:lnTo>
                  <a:lnTo>
                    <a:pt x="200" y="158"/>
                  </a:lnTo>
                  <a:lnTo>
                    <a:pt x="196" y="165"/>
                  </a:lnTo>
                  <a:lnTo>
                    <a:pt x="192" y="173"/>
                  </a:lnTo>
                  <a:lnTo>
                    <a:pt x="191" y="181"/>
                  </a:lnTo>
                  <a:lnTo>
                    <a:pt x="190" y="189"/>
                  </a:lnTo>
                  <a:lnTo>
                    <a:pt x="190" y="197"/>
                  </a:lnTo>
                  <a:lnTo>
                    <a:pt x="190" y="198"/>
                  </a:lnTo>
                  <a:lnTo>
                    <a:pt x="188" y="198"/>
                  </a:lnTo>
                  <a:lnTo>
                    <a:pt x="187" y="200"/>
                  </a:lnTo>
                  <a:lnTo>
                    <a:pt x="179" y="205"/>
                  </a:lnTo>
                  <a:lnTo>
                    <a:pt x="150" y="220"/>
                  </a:lnTo>
                  <a:lnTo>
                    <a:pt x="145" y="224"/>
                  </a:lnTo>
                  <a:lnTo>
                    <a:pt x="137" y="228"/>
                  </a:lnTo>
                  <a:lnTo>
                    <a:pt x="134" y="229"/>
                  </a:lnTo>
                  <a:lnTo>
                    <a:pt x="133" y="231"/>
                  </a:lnTo>
                  <a:lnTo>
                    <a:pt x="132" y="231"/>
                  </a:lnTo>
                  <a:lnTo>
                    <a:pt x="129" y="233"/>
                  </a:lnTo>
                  <a:lnTo>
                    <a:pt x="124" y="233"/>
                  </a:lnTo>
                  <a:lnTo>
                    <a:pt x="114" y="233"/>
                  </a:lnTo>
                  <a:lnTo>
                    <a:pt x="106" y="231"/>
                  </a:lnTo>
                  <a:lnTo>
                    <a:pt x="97" y="229"/>
                  </a:lnTo>
                  <a:lnTo>
                    <a:pt x="87" y="231"/>
                  </a:lnTo>
                  <a:lnTo>
                    <a:pt x="83" y="232"/>
                  </a:lnTo>
                  <a:lnTo>
                    <a:pt x="80" y="233"/>
                  </a:lnTo>
                  <a:lnTo>
                    <a:pt x="78" y="237"/>
                  </a:lnTo>
                  <a:lnTo>
                    <a:pt x="75" y="243"/>
                  </a:lnTo>
                  <a:lnTo>
                    <a:pt x="75" y="247"/>
                  </a:lnTo>
                  <a:lnTo>
                    <a:pt x="75" y="249"/>
                  </a:lnTo>
                  <a:lnTo>
                    <a:pt x="75" y="255"/>
                  </a:lnTo>
                  <a:lnTo>
                    <a:pt x="74" y="259"/>
                  </a:lnTo>
                  <a:lnTo>
                    <a:pt x="67" y="260"/>
                  </a:lnTo>
                  <a:lnTo>
                    <a:pt x="66" y="262"/>
                  </a:lnTo>
                  <a:lnTo>
                    <a:pt x="64" y="262"/>
                  </a:lnTo>
                  <a:lnTo>
                    <a:pt x="62" y="262"/>
                  </a:lnTo>
                  <a:lnTo>
                    <a:pt x="60" y="262"/>
                  </a:lnTo>
                  <a:lnTo>
                    <a:pt x="55" y="263"/>
                  </a:lnTo>
                  <a:lnTo>
                    <a:pt x="52" y="264"/>
                  </a:lnTo>
                  <a:lnTo>
                    <a:pt x="48" y="266"/>
                  </a:lnTo>
                  <a:lnTo>
                    <a:pt x="45" y="267"/>
                  </a:lnTo>
                  <a:lnTo>
                    <a:pt x="43" y="268"/>
                  </a:lnTo>
                  <a:lnTo>
                    <a:pt x="39" y="271"/>
                  </a:lnTo>
                  <a:lnTo>
                    <a:pt x="33" y="278"/>
                  </a:lnTo>
                  <a:lnTo>
                    <a:pt x="25" y="284"/>
                  </a:lnTo>
                  <a:lnTo>
                    <a:pt x="23" y="286"/>
                  </a:lnTo>
                  <a:lnTo>
                    <a:pt x="20" y="290"/>
                  </a:lnTo>
                  <a:lnTo>
                    <a:pt x="10" y="298"/>
                  </a:lnTo>
                  <a:lnTo>
                    <a:pt x="1" y="307"/>
                  </a:lnTo>
                  <a:lnTo>
                    <a:pt x="0" y="311"/>
                  </a:lnTo>
                  <a:lnTo>
                    <a:pt x="0" y="322"/>
                  </a:lnTo>
                  <a:lnTo>
                    <a:pt x="2" y="332"/>
                  </a:lnTo>
                  <a:lnTo>
                    <a:pt x="2" y="337"/>
                  </a:lnTo>
                  <a:lnTo>
                    <a:pt x="6" y="360"/>
                  </a:lnTo>
                  <a:lnTo>
                    <a:pt x="6" y="372"/>
                  </a:lnTo>
                  <a:lnTo>
                    <a:pt x="6" y="383"/>
                  </a:lnTo>
                  <a:lnTo>
                    <a:pt x="6" y="392"/>
                  </a:lnTo>
                  <a:lnTo>
                    <a:pt x="8" y="402"/>
                  </a:lnTo>
                  <a:lnTo>
                    <a:pt x="8" y="400"/>
                  </a:lnTo>
                  <a:lnTo>
                    <a:pt x="8" y="404"/>
                  </a:lnTo>
                  <a:lnTo>
                    <a:pt x="8" y="410"/>
                  </a:lnTo>
                  <a:lnTo>
                    <a:pt x="8" y="412"/>
                  </a:lnTo>
                  <a:lnTo>
                    <a:pt x="9" y="419"/>
                  </a:lnTo>
                  <a:lnTo>
                    <a:pt x="12" y="426"/>
                  </a:lnTo>
                  <a:lnTo>
                    <a:pt x="14" y="433"/>
                  </a:lnTo>
                  <a:lnTo>
                    <a:pt x="16" y="441"/>
                  </a:lnTo>
                  <a:lnTo>
                    <a:pt x="16" y="442"/>
                  </a:lnTo>
                  <a:lnTo>
                    <a:pt x="19" y="451"/>
                  </a:lnTo>
                  <a:lnTo>
                    <a:pt x="19" y="458"/>
                  </a:lnTo>
                  <a:lnTo>
                    <a:pt x="19" y="461"/>
                  </a:lnTo>
                  <a:lnTo>
                    <a:pt x="20" y="462"/>
                  </a:lnTo>
                  <a:lnTo>
                    <a:pt x="21" y="464"/>
                  </a:lnTo>
                  <a:lnTo>
                    <a:pt x="23" y="462"/>
                  </a:lnTo>
                  <a:lnTo>
                    <a:pt x="24" y="461"/>
                  </a:lnTo>
                  <a:lnTo>
                    <a:pt x="24" y="458"/>
                  </a:lnTo>
                  <a:lnTo>
                    <a:pt x="24" y="450"/>
                  </a:lnTo>
                  <a:lnTo>
                    <a:pt x="21" y="441"/>
                  </a:lnTo>
                  <a:lnTo>
                    <a:pt x="21" y="439"/>
                  </a:lnTo>
                  <a:lnTo>
                    <a:pt x="20" y="431"/>
                  </a:lnTo>
                  <a:lnTo>
                    <a:pt x="16" y="423"/>
                  </a:lnTo>
                  <a:lnTo>
                    <a:pt x="14" y="418"/>
                  </a:lnTo>
                  <a:lnTo>
                    <a:pt x="13" y="412"/>
                  </a:lnTo>
                  <a:lnTo>
                    <a:pt x="13" y="410"/>
                  </a:lnTo>
                  <a:lnTo>
                    <a:pt x="13" y="404"/>
                  </a:lnTo>
                  <a:lnTo>
                    <a:pt x="13" y="400"/>
                  </a:lnTo>
                  <a:lnTo>
                    <a:pt x="12" y="392"/>
                  </a:lnTo>
                  <a:lnTo>
                    <a:pt x="12" y="383"/>
                  </a:lnTo>
                  <a:lnTo>
                    <a:pt x="12" y="373"/>
                  </a:lnTo>
                  <a:lnTo>
                    <a:pt x="12" y="354"/>
                  </a:lnTo>
                  <a:lnTo>
                    <a:pt x="8" y="336"/>
                  </a:lnTo>
                  <a:lnTo>
                    <a:pt x="8" y="332"/>
                  </a:lnTo>
                  <a:lnTo>
                    <a:pt x="5" y="321"/>
                  </a:lnTo>
                  <a:lnTo>
                    <a:pt x="5" y="311"/>
                  </a:lnTo>
                  <a:lnTo>
                    <a:pt x="14" y="302"/>
                  </a:lnTo>
                  <a:lnTo>
                    <a:pt x="24" y="293"/>
                  </a:lnTo>
                  <a:lnTo>
                    <a:pt x="28" y="289"/>
                  </a:lnTo>
                  <a:lnTo>
                    <a:pt x="36" y="282"/>
                  </a:lnTo>
                  <a:lnTo>
                    <a:pt x="43" y="275"/>
                  </a:lnTo>
                  <a:lnTo>
                    <a:pt x="45" y="274"/>
                  </a:lnTo>
                  <a:lnTo>
                    <a:pt x="48" y="271"/>
                  </a:lnTo>
                  <a:lnTo>
                    <a:pt x="51" y="271"/>
                  </a:lnTo>
                  <a:lnTo>
                    <a:pt x="54" y="270"/>
                  </a:lnTo>
                  <a:lnTo>
                    <a:pt x="56" y="268"/>
                  </a:lnTo>
                  <a:lnTo>
                    <a:pt x="62" y="267"/>
                  </a:lnTo>
                  <a:lnTo>
                    <a:pt x="64" y="267"/>
                  </a:lnTo>
                  <a:lnTo>
                    <a:pt x="67" y="267"/>
                  </a:lnTo>
                  <a:lnTo>
                    <a:pt x="68" y="266"/>
                  </a:lnTo>
                  <a:lnTo>
                    <a:pt x="75" y="264"/>
                  </a:lnTo>
                  <a:lnTo>
                    <a:pt x="76" y="263"/>
                  </a:lnTo>
                  <a:lnTo>
                    <a:pt x="78" y="260"/>
                  </a:lnTo>
                  <a:lnTo>
                    <a:pt x="78" y="262"/>
                  </a:lnTo>
                  <a:lnTo>
                    <a:pt x="80" y="256"/>
                  </a:lnTo>
                  <a:lnTo>
                    <a:pt x="80" y="249"/>
                  </a:lnTo>
                  <a:lnTo>
                    <a:pt x="80" y="247"/>
                  </a:lnTo>
                  <a:lnTo>
                    <a:pt x="80" y="244"/>
                  </a:lnTo>
                  <a:lnTo>
                    <a:pt x="82" y="240"/>
                  </a:lnTo>
                  <a:lnTo>
                    <a:pt x="84" y="237"/>
                  </a:lnTo>
                  <a:lnTo>
                    <a:pt x="89" y="236"/>
                  </a:lnTo>
                  <a:lnTo>
                    <a:pt x="97" y="235"/>
                  </a:lnTo>
                  <a:lnTo>
                    <a:pt x="103" y="236"/>
                  </a:lnTo>
                  <a:lnTo>
                    <a:pt x="114" y="239"/>
                  </a:lnTo>
                  <a:lnTo>
                    <a:pt x="124" y="239"/>
                  </a:lnTo>
                  <a:lnTo>
                    <a:pt x="130" y="237"/>
                  </a:lnTo>
                  <a:lnTo>
                    <a:pt x="136" y="235"/>
                  </a:lnTo>
                  <a:lnTo>
                    <a:pt x="134" y="236"/>
                  </a:lnTo>
                  <a:lnTo>
                    <a:pt x="137" y="235"/>
                  </a:lnTo>
                  <a:lnTo>
                    <a:pt x="138" y="233"/>
                  </a:lnTo>
                  <a:lnTo>
                    <a:pt x="148" y="228"/>
                  </a:lnTo>
                  <a:lnTo>
                    <a:pt x="153" y="224"/>
                  </a:lnTo>
                  <a:lnTo>
                    <a:pt x="181" y="209"/>
                  </a:lnTo>
                  <a:lnTo>
                    <a:pt x="190" y="205"/>
                  </a:lnTo>
                  <a:lnTo>
                    <a:pt x="194" y="201"/>
                  </a:lnTo>
                  <a:lnTo>
                    <a:pt x="192" y="202"/>
                  </a:lnTo>
                  <a:lnTo>
                    <a:pt x="195" y="200"/>
                  </a:lnTo>
                  <a:lnTo>
                    <a:pt x="195" y="197"/>
                  </a:lnTo>
                  <a:lnTo>
                    <a:pt x="195" y="189"/>
                  </a:lnTo>
                  <a:lnTo>
                    <a:pt x="196" y="182"/>
                  </a:lnTo>
                  <a:lnTo>
                    <a:pt x="198" y="174"/>
                  </a:lnTo>
                  <a:lnTo>
                    <a:pt x="200" y="167"/>
                  </a:lnTo>
                  <a:lnTo>
                    <a:pt x="204" y="161"/>
                  </a:lnTo>
                  <a:lnTo>
                    <a:pt x="207" y="159"/>
                  </a:lnTo>
                  <a:lnTo>
                    <a:pt x="210" y="159"/>
                  </a:lnTo>
                  <a:lnTo>
                    <a:pt x="215" y="159"/>
                  </a:lnTo>
                  <a:lnTo>
                    <a:pt x="221" y="158"/>
                  </a:lnTo>
                  <a:lnTo>
                    <a:pt x="225" y="155"/>
                  </a:lnTo>
                  <a:lnTo>
                    <a:pt x="229" y="151"/>
                  </a:lnTo>
                  <a:lnTo>
                    <a:pt x="234" y="146"/>
                  </a:lnTo>
                  <a:lnTo>
                    <a:pt x="237" y="142"/>
                  </a:lnTo>
                  <a:lnTo>
                    <a:pt x="239" y="138"/>
                  </a:lnTo>
                  <a:lnTo>
                    <a:pt x="242" y="135"/>
                  </a:lnTo>
                  <a:lnTo>
                    <a:pt x="245" y="132"/>
                  </a:lnTo>
                  <a:lnTo>
                    <a:pt x="249" y="131"/>
                  </a:lnTo>
                  <a:lnTo>
                    <a:pt x="253" y="130"/>
                  </a:lnTo>
                  <a:lnTo>
                    <a:pt x="256" y="130"/>
                  </a:lnTo>
                  <a:lnTo>
                    <a:pt x="258" y="128"/>
                  </a:lnTo>
                  <a:lnTo>
                    <a:pt x="257" y="130"/>
                  </a:lnTo>
                  <a:lnTo>
                    <a:pt x="261" y="128"/>
                  </a:lnTo>
                  <a:lnTo>
                    <a:pt x="262" y="127"/>
                  </a:lnTo>
                  <a:lnTo>
                    <a:pt x="264" y="126"/>
                  </a:lnTo>
                  <a:lnTo>
                    <a:pt x="266" y="124"/>
                  </a:lnTo>
                  <a:lnTo>
                    <a:pt x="270" y="122"/>
                  </a:lnTo>
                  <a:lnTo>
                    <a:pt x="270" y="120"/>
                  </a:lnTo>
                  <a:lnTo>
                    <a:pt x="273" y="115"/>
                  </a:lnTo>
                  <a:lnTo>
                    <a:pt x="273" y="116"/>
                  </a:lnTo>
                  <a:lnTo>
                    <a:pt x="277" y="109"/>
                  </a:lnTo>
                  <a:lnTo>
                    <a:pt x="280" y="107"/>
                  </a:lnTo>
                  <a:lnTo>
                    <a:pt x="284" y="101"/>
                  </a:lnTo>
                  <a:lnTo>
                    <a:pt x="289" y="97"/>
                  </a:lnTo>
                  <a:lnTo>
                    <a:pt x="292" y="95"/>
                  </a:lnTo>
                  <a:lnTo>
                    <a:pt x="296" y="91"/>
                  </a:lnTo>
                  <a:lnTo>
                    <a:pt x="300" y="87"/>
                  </a:lnTo>
                  <a:lnTo>
                    <a:pt x="307" y="82"/>
                  </a:lnTo>
                  <a:lnTo>
                    <a:pt x="313" y="80"/>
                  </a:lnTo>
                  <a:lnTo>
                    <a:pt x="317" y="77"/>
                  </a:lnTo>
                  <a:lnTo>
                    <a:pt x="322" y="72"/>
                  </a:lnTo>
                  <a:lnTo>
                    <a:pt x="324" y="66"/>
                  </a:lnTo>
                  <a:lnTo>
                    <a:pt x="331" y="56"/>
                  </a:lnTo>
                  <a:lnTo>
                    <a:pt x="339" y="47"/>
                  </a:lnTo>
                  <a:lnTo>
                    <a:pt x="340" y="46"/>
                  </a:lnTo>
                  <a:lnTo>
                    <a:pt x="346" y="46"/>
                  </a:lnTo>
                  <a:lnTo>
                    <a:pt x="355" y="46"/>
                  </a:lnTo>
                  <a:lnTo>
                    <a:pt x="358" y="45"/>
                  </a:lnTo>
                  <a:lnTo>
                    <a:pt x="361" y="43"/>
                  </a:lnTo>
                  <a:lnTo>
                    <a:pt x="362" y="41"/>
                  </a:lnTo>
                  <a:lnTo>
                    <a:pt x="367" y="31"/>
                  </a:lnTo>
                  <a:lnTo>
                    <a:pt x="374" y="22"/>
                  </a:lnTo>
                  <a:lnTo>
                    <a:pt x="381" y="14"/>
                  </a:lnTo>
                  <a:lnTo>
                    <a:pt x="386" y="4"/>
                  </a:lnTo>
                  <a:lnTo>
                    <a:pt x="386" y="2"/>
                  </a:lnTo>
                  <a:lnTo>
                    <a:pt x="385" y="0"/>
                  </a:lnTo>
                  <a:lnTo>
                    <a:pt x="379" y="0"/>
                  </a:lnTo>
                  <a:close/>
                  <a:moveTo>
                    <a:pt x="268" y="113"/>
                  </a:moveTo>
                  <a:lnTo>
                    <a:pt x="268" y="11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7" name="Freeform 136"/>
            <p:cNvSpPr>
              <a:spLocks/>
            </p:cNvSpPr>
            <p:nvPr/>
          </p:nvSpPr>
          <p:spPr bwMode="auto">
            <a:xfrm>
              <a:off x="2492911" y="5929708"/>
              <a:ext cx="11830" cy="17142"/>
            </a:xfrm>
            <a:custGeom>
              <a:avLst/>
              <a:gdLst>
                <a:gd name="T0" fmla="*/ 0 w 5"/>
                <a:gd name="T1" fmla="*/ 2147483647 h 8"/>
                <a:gd name="T2" fmla="*/ 0 w 5"/>
                <a:gd name="T3" fmla="*/ 2147483647 h 8"/>
                <a:gd name="T4" fmla="*/ 0 w 5"/>
                <a:gd name="T5" fmla="*/ 2147483647 h 8"/>
                <a:gd name="T6" fmla="*/ 2147483647 w 5"/>
                <a:gd name="T7" fmla="*/ 2147483647 h 8"/>
                <a:gd name="T8" fmla="*/ 2147483647 w 5"/>
                <a:gd name="T9" fmla="*/ 2147483647 h 8"/>
                <a:gd name="T10" fmla="*/ 2147483647 w 5"/>
                <a:gd name="T11" fmla="*/ 2147483647 h 8"/>
                <a:gd name="T12" fmla="*/ 2147483647 w 5"/>
                <a:gd name="T13" fmla="*/ 2147483647 h 8"/>
                <a:gd name="T14" fmla="*/ 2147483647 w 5"/>
                <a:gd name="T15" fmla="*/ 2147483647 h 8"/>
                <a:gd name="T16" fmla="*/ 2147483647 w 5"/>
                <a:gd name="T17" fmla="*/ 2147483647 h 8"/>
                <a:gd name="T18" fmla="*/ 2147483647 w 5"/>
                <a:gd name="T19" fmla="*/ 2147483647 h 8"/>
                <a:gd name="T20" fmla="*/ 2147483647 w 5"/>
                <a:gd name="T21" fmla="*/ 2147483647 h 8"/>
                <a:gd name="T22" fmla="*/ 2147483647 w 5"/>
                <a:gd name="T23" fmla="*/ 0 h 8"/>
                <a:gd name="T24" fmla="*/ 2147483647 w 5"/>
                <a:gd name="T25" fmla="*/ 0 h 8"/>
                <a:gd name="T26" fmla="*/ 2147483647 w 5"/>
                <a:gd name="T27" fmla="*/ 2147483647 h 8"/>
                <a:gd name="T28" fmla="*/ 0 w 5"/>
                <a:gd name="T29" fmla="*/ 2147483647 h 8"/>
                <a:gd name="T30" fmla="*/ 0 w 5"/>
                <a:gd name="T31" fmla="*/ 2147483647 h 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"/>
                <a:gd name="T49" fmla="*/ 0 h 8"/>
                <a:gd name="T50" fmla="*/ 5 w 5"/>
                <a:gd name="T51" fmla="*/ 8 h 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" h="8">
                  <a:moveTo>
                    <a:pt x="0" y="3"/>
                  </a:moveTo>
                  <a:lnTo>
                    <a:pt x="0" y="6"/>
                  </a:lnTo>
                  <a:lnTo>
                    <a:pt x="1" y="7"/>
                  </a:lnTo>
                  <a:lnTo>
                    <a:pt x="2" y="8"/>
                  </a:lnTo>
                  <a:lnTo>
                    <a:pt x="4" y="7"/>
                  </a:lnTo>
                  <a:lnTo>
                    <a:pt x="5" y="6"/>
                  </a:lnTo>
                  <a:lnTo>
                    <a:pt x="5" y="3"/>
                  </a:lnTo>
                  <a:lnTo>
                    <a:pt x="4" y="2"/>
                  </a:lnTo>
                  <a:lnTo>
                    <a:pt x="2" y="0"/>
                  </a:lnTo>
                  <a:lnTo>
                    <a:pt x="1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8" name="Freeform 137"/>
            <p:cNvSpPr>
              <a:spLocks noEditPoints="1"/>
            </p:cNvSpPr>
            <p:nvPr/>
          </p:nvSpPr>
          <p:spPr bwMode="auto">
            <a:xfrm>
              <a:off x="2492911" y="5936565"/>
              <a:ext cx="11830" cy="8572"/>
            </a:xfrm>
            <a:custGeom>
              <a:avLst/>
              <a:gdLst>
                <a:gd name="T0" fmla="*/ 2147483647 w 5"/>
                <a:gd name="T1" fmla="*/ 0 h 4"/>
                <a:gd name="T2" fmla="*/ 2147483647 w 5"/>
                <a:gd name="T3" fmla="*/ 0 h 4"/>
                <a:gd name="T4" fmla="*/ 2147483647 w 5"/>
                <a:gd name="T5" fmla="*/ 2147483647 h 4"/>
                <a:gd name="T6" fmla="*/ 2147483647 w 5"/>
                <a:gd name="T7" fmla="*/ 2147483647 h 4"/>
                <a:gd name="T8" fmla="*/ 2147483647 w 5"/>
                <a:gd name="T9" fmla="*/ 2147483647 h 4"/>
                <a:gd name="T10" fmla="*/ 2147483647 w 5"/>
                <a:gd name="T11" fmla="*/ 2147483647 h 4"/>
                <a:gd name="T12" fmla="*/ 2147483647 w 5"/>
                <a:gd name="T13" fmla="*/ 2147483647 h 4"/>
                <a:gd name="T14" fmla="*/ 2147483647 w 5"/>
                <a:gd name="T15" fmla="*/ 0 h 4"/>
                <a:gd name="T16" fmla="*/ 2147483647 w 5"/>
                <a:gd name="T17" fmla="*/ 0 h 4"/>
                <a:gd name="T18" fmla="*/ 2147483647 w 5"/>
                <a:gd name="T19" fmla="*/ 0 h 4"/>
                <a:gd name="T20" fmla="*/ 2147483647 w 5"/>
                <a:gd name="T21" fmla="*/ 0 h 4"/>
                <a:gd name="T22" fmla="*/ 2147483647 w 5"/>
                <a:gd name="T23" fmla="*/ 0 h 4"/>
                <a:gd name="T24" fmla="*/ 2147483647 w 5"/>
                <a:gd name="T25" fmla="*/ 0 h 4"/>
                <a:gd name="T26" fmla="*/ 2147483647 w 5"/>
                <a:gd name="T27" fmla="*/ 0 h 4"/>
                <a:gd name="T28" fmla="*/ 2147483647 w 5"/>
                <a:gd name="T29" fmla="*/ 0 h 4"/>
                <a:gd name="T30" fmla="*/ 2147483647 w 5"/>
                <a:gd name="T31" fmla="*/ 0 h 4"/>
                <a:gd name="T32" fmla="*/ 2147483647 w 5"/>
                <a:gd name="T33" fmla="*/ 0 h 4"/>
                <a:gd name="T34" fmla="*/ 2147483647 w 5"/>
                <a:gd name="T35" fmla="*/ 0 h 4"/>
                <a:gd name="T36" fmla="*/ 2147483647 w 5"/>
                <a:gd name="T37" fmla="*/ 2147483647 h 4"/>
                <a:gd name="T38" fmla="*/ 2147483647 w 5"/>
                <a:gd name="T39" fmla="*/ 0 h 4"/>
                <a:gd name="T40" fmla="*/ 2147483647 w 5"/>
                <a:gd name="T41" fmla="*/ 0 h 4"/>
                <a:gd name="T42" fmla="*/ 2147483647 w 5"/>
                <a:gd name="T43" fmla="*/ 0 h 4"/>
                <a:gd name="T44" fmla="*/ 2147483647 w 5"/>
                <a:gd name="T45" fmla="*/ 0 h 4"/>
                <a:gd name="T46" fmla="*/ 2147483647 w 5"/>
                <a:gd name="T47" fmla="*/ 2147483647 h 4"/>
                <a:gd name="T48" fmla="*/ 2147483647 w 5"/>
                <a:gd name="T49" fmla="*/ 2147483647 h 4"/>
                <a:gd name="T50" fmla="*/ 2147483647 w 5"/>
                <a:gd name="T51" fmla="*/ 2147483647 h 4"/>
                <a:gd name="T52" fmla="*/ 2147483647 w 5"/>
                <a:gd name="T53" fmla="*/ 2147483647 h 4"/>
                <a:gd name="T54" fmla="*/ 2147483647 w 5"/>
                <a:gd name="T55" fmla="*/ 2147483647 h 4"/>
                <a:gd name="T56" fmla="*/ 2147483647 w 5"/>
                <a:gd name="T57" fmla="*/ 2147483647 h 4"/>
                <a:gd name="T58" fmla="*/ 0 w 5"/>
                <a:gd name="T59" fmla="*/ 0 h 4"/>
                <a:gd name="T60" fmla="*/ 2147483647 w 5"/>
                <a:gd name="T61" fmla="*/ 2147483647 h 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"/>
                <a:gd name="T94" fmla="*/ 0 h 4"/>
                <a:gd name="T95" fmla="*/ 5 w 5"/>
                <a:gd name="T96" fmla="*/ 4 h 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" h="4">
                  <a:moveTo>
                    <a:pt x="2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2" y="3"/>
                  </a:lnTo>
                  <a:lnTo>
                    <a:pt x="4" y="1"/>
                  </a:lnTo>
                  <a:lnTo>
                    <a:pt x="5" y="0"/>
                  </a:lnTo>
                  <a:lnTo>
                    <a:pt x="4" y="0"/>
                  </a:lnTo>
                  <a:lnTo>
                    <a:pt x="2" y="0"/>
                  </a:lnTo>
                  <a:close/>
                  <a:moveTo>
                    <a:pt x="5" y="0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5" y="0"/>
                  </a:lnTo>
                  <a:close/>
                  <a:moveTo>
                    <a:pt x="1" y="4"/>
                  </a:moveTo>
                  <a:lnTo>
                    <a:pt x="1" y="4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39" name="Freeform 138"/>
            <p:cNvSpPr>
              <a:spLocks noEditPoints="1"/>
            </p:cNvSpPr>
            <p:nvPr/>
          </p:nvSpPr>
          <p:spPr bwMode="auto">
            <a:xfrm>
              <a:off x="2492911" y="5936565"/>
              <a:ext cx="11830" cy="10285"/>
            </a:xfrm>
            <a:custGeom>
              <a:avLst/>
              <a:gdLst>
                <a:gd name="T0" fmla="*/ 2147483647 w 5"/>
                <a:gd name="T1" fmla="*/ 0 h 5"/>
                <a:gd name="T2" fmla="*/ 2147483647 w 5"/>
                <a:gd name="T3" fmla="*/ 0 h 5"/>
                <a:gd name="T4" fmla="*/ 0 w 5"/>
                <a:gd name="T5" fmla="*/ 2147483647 h 5"/>
                <a:gd name="T6" fmla="*/ 0 w 5"/>
                <a:gd name="T7" fmla="*/ 2147483647 h 5"/>
                <a:gd name="T8" fmla="*/ 2147483647 w 5"/>
                <a:gd name="T9" fmla="*/ 2147483647 h 5"/>
                <a:gd name="T10" fmla="*/ 2147483647 w 5"/>
                <a:gd name="T11" fmla="*/ 2147483647 h 5"/>
                <a:gd name="T12" fmla="*/ 2147483647 w 5"/>
                <a:gd name="T13" fmla="*/ 2147483647 h 5"/>
                <a:gd name="T14" fmla="*/ 2147483647 w 5"/>
                <a:gd name="T15" fmla="*/ 2147483647 h 5"/>
                <a:gd name="T16" fmla="*/ 2147483647 w 5"/>
                <a:gd name="T17" fmla="*/ 2147483647 h 5"/>
                <a:gd name="T18" fmla="*/ 2147483647 w 5"/>
                <a:gd name="T19" fmla="*/ 2147483647 h 5"/>
                <a:gd name="T20" fmla="*/ 2147483647 w 5"/>
                <a:gd name="T21" fmla="*/ 2147483647 h 5"/>
                <a:gd name="T22" fmla="*/ 2147483647 w 5"/>
                <a:gd name="T23" fmla="*/ 2147483647 h 5"/>
                <a:gd name="T24" fmla="*/ 2147483647 w 5"/>
                <a:gd name="T25" fmla="*/ 0 h 5"/>
                <a:gd name="T26" fmla="*/ 2147483647 w 5"/>
                <a:gd name="T27" fmla="*/ 0 h 5"/>
                <a:gd name="T28" fmla="*/ 2147483647 w 5"/>
                <a:gd name="T29" fmla="*/ 0 h 5"/>
                <a:gd name="T30" fmla="*/ 2147483647 w 5"/>
                <a:gd name="T31" fmla="*/ 2147483647 h 5"/>
                <a:gd name="T32" fmla="*/ 2147483647 w 5"/>
                <a:gd name="T33" fmla="*/ 2147483647 h 5"/>
                <a:gd name="T34" fmla="*/ 2147483647 w 5"/>
                <a:gd name="T35" fmla="*/ 2147483647 h 5"/>
                <a:gd name="T36" fmla="*/ 2147483647 w 5"/>
                <a:gd name="T37" fmla="*/ 2147483647 h 5"/>
                <a:gd name="T38" fmla="*/ 2147483647 w 5"/>
                <a:gd name="T39" fmla="*/ 2147483647 h 5"/>
                <a:gd name="T40" fmla="*/ 2147483647 w 5"/>
                <a:gd name="T41" fmla="*/ 2147483647 h 5"/>
                <a:gd name="T42" fmla="*/ 2147483647 w 5"/>
                <a:gd name="T43" fmla="*/ 2147483647 h 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"/>
                <a:gd name="T67" fmla="*/ 0 h 5"/>
                <a:gd name="T68" fmla="*/ 5 w 5"/>
                <a:gd name="T69" fmla="*/ 5 h 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" h="5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2" y="0"/>
                  </a:lnTo>
                  <a:lnTo>
                    <a:pt x="1" y="0"/>
                  </a:lnTo>
                  <a:close/>
                  <a:moveTo>
                    <a:pt x="5" y="3"/>
                  </a:moveTo>
                  <a:lnTo>
                    <a:pt x="5" y="1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0" name="Freeform 139"/>
            <p:cNvSpPr>
              <a:spLocks/>
            </p:cNvSpPr>
            <p:nvPr/>
          </p:nvSpPr>
          <p:spPr bwMode="auto">
            <a:xfrm>
              <a:off x="2492911" y="5936565"/>
              <a:ext cx="11830" cy="15429"/>
            </a:xfrm>
            <a:custGeom>
              <a:avLst/>
              <a:gdLst>
                <a:gd name="T0" fmla="*/ 0 w 5"/>
                <a:gd name="T1" fmla="*/ 2147483647 h 7"/>
                <a:gd name="T2" fmla="*/ 0 w 5"/>
                <a:gd name="T3" fmla="*/ 2147483647 h 7"/>
                <a:gd name="T4" fmla="*/ 0 w 5"/>
                <a:gd name="T5" fmla="*/ 2147483647 h 7"/>
                <a:gd name="T6" fmla="*/ 2147483647 w 5"/>
                <a:gd name="T7" fmla="*/ 2147483647 h 7"/>
                <a:gd name="T8" fmla="*/ 2147483647 w 5"/>
                <a:gd name="T9" fmla="*/ 2147483647 h 7"/>
                <a:gd name="T10" fmla="*/ 2147483647 w 5"/>
                <a:gd name="T11" fmla="*/ 2147483647 h 7"/>
                <a:gd name="T12" fmla="*/ 2147483647 w 5"/>
                <a:gd name="T13" fmla="*/ 2147483647 h 7"/>
                <a:gd name="T14" fmla="*/ 2147483647 w 5"/>
                <a:gd name="T15" fmla="*/ 2147483647 h 7"/>
                <a:gd name="T16" fmla="*/ 2147483647 w 5"/>
                <a:gd name="T17" fmla="*/ 2147483647 h 7"/>
                <a:gd name="T18" fmla="*/ 2147483647 w 5"/>
                <a:gd name="T19" fmla="*/ 2147483647 h 7"/>
                <a:gd name="T20" fmla="*/ 2147483647 w 5"/>
                <a:gd name="T21" fmla="*/ 0 h 7"/>
                <a:gd name="T22" fmla="*/ 2147483647 w 5"/>
                <a:gd name="T23" fmla="*/ 0 h 7"/>
                <a:gd name="T24" fmla="*/ 2147483647 w 5"/>
                <a:gd name="T25" fmla="*/ 0 h 7"/>
                <a:gd name="T26" fmla="*/ 2147483647 w 5"/>
                <a:gd name="T27" fmla="*/ 0 h 7"/>
                <a:gd name="T28" fmla="*/ 0 w 5"/>
                <a:gd name="T29" fmla="*/ 2147483647 h 7"/>
                <a:gd name="T30" fmla="*/ 0 w 5"/>
                <a:gd name="T31" fmla="*/ 2147483647 h 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"/>
                <a:gd name="T49" fmla="*/ 0 h 7"/>
                <a:gd name="T50" fmla="*/ 5 w 5"/>
                <a:gd name="T51" fmla="*/ 7 h 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" h="7">
                  <a:moveTo>
                    <a:pt x="0" y="3"/>
                  </a:moveTo>
                  <a:lnTo>
                    <a:pt x="0" y="4"/>
                  </a:lnTo>
                  <a:lnTo>
                    <a:pt x="1" y="5"/>
                  </a:lnTo>
                  <a:lnTo>
                    <a:pt x="2" y="7"/>
                  </a:lnTo>
                  <a:lnTo>
                    <a:pt x="5" y="5"/>
                  </a:lnTo>
                  <a:lnTo>
                    <a:pt x="5" y="4"/>
                  </a:lnTo>
                  <a:lnTo>
                    <a:pt x="5" y="3"/>
                  </a:lnTo>
                  <a:lnTo>
                    <a:pt x="5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1" name="Freeform 140"/>
            <p:cNvSpPr>
              <a:spLocks noEditPoints="1"/>
            </p:cNvSpPr>
            <p:nvPr/>
          </p:nvSpPr>
          <p:spPr bwMode="auto">
            <a:xfrm>
              <a:off x="1923098" y="5938280"/>
              <a:ext cx="581643" cy="983976"/>
            </a:xfrm>
            <a:custGeom>
              <a:avLst/>
              <a:gdLst>
                <a:gd name="T0" fmla="*/ 2147483647 w 268"/>
                <a:gd name="T1" fmla="*/ 2147483647 h 450"/>
                <a:gd name="T2" fmla="*/ 2147483647 w 268"/>
                <a:gd name="T3" fmla="*/ 2147483647 h 450"/>
                <a:gd name="T4" fmla="*/ 2147483647 w 268"/>
                <a:gd name="T5" fmla="*/ 2147483647 h 450"/>
                <a:gd name="T6" fmla="*/ 2147483647 w 268"/>
                <a:gd name="T7" fmla="*/ 2147483647 h 450"/>
                <a:gd name="T8" fmla="*/ 2147483647 w 268"/>
                <a:gd name="T9" fmla="*/ 2147483647 h 450"/>
                <a:gd name="T10" fmla="*/ 2147483647 w 268"/>
                <a:gd name="T11" fmla="*/ 2147483647 h 450"/>
                <a:gd name="T12" fmla="*/ 2147483647 w 268"/>
                <a:gd name="T13" fmla="*/ 2147483647 h 450"/>
                <a:gd name="T14" fmla="*/ 2147483647 w 268"/>
                <a:gd name="T15" fmla="*/ 2147483647 h 450"/>
                <a:gd name="T16" fmla="*/ 2147483647 w 268"/>
                <a:gd name="T17" fmla="*/ 2147483647 h 450"/>
                <a:gd name="T18" fmla="*/ 2147483647 w 268"/>
                <a:gd name="T19" fmla="*/ 2147483647 h 450"/>
                <a:gd name="T20" fmla="*/ 2147483647 w 268"/>
                <a:gd name="T21" fmla="*/ 2147483647 h 450"/>
                <a:gd name="T22" fmla="*/ 2147483647 w 268"/>
                <a:gd name="T23" fmla="*/ 2147483647 h 450"/>
                <a:gd name="T24" fmla="*/ 2147483647 w 268"/>
                <a:gd name="T25" fmla="*/ 2147483647 h 450"/>
                <a:gd name="T26" fmla="*/ 2147483647 w 268"/>
                <a:gd name="T27" fmla="*/ 2147483647 h 450"/>
                <a:gd name="T28" fmla="*/ 2147483647 w 268"/>
                <a:gd name="T29" fmla="*/ 2147483647 h 450"/>
                <a:gd name="T30" fmla="*/ 2147483647 w 268"/>
                <a:gd name="T31" fmla="*/ 2147483647 h 450"/>
                <a:gd name="T32" fmla="*/ 2147483647 w 268"/>
                <a:gd name="T33" fmla="*/ 2147483647 h 450"/>
                <a:gd name="T34" fmla="*/ 2147483647 w 268"/>
                <a:gd name="T35" fmla="*/ 2147483647 h 450"/>
                <a:gd name="T36" fmla="*/ 2147483647 w 268"/>
                <a:gd name="T37" fmla="*/ 2147483647 h 450"/>
                <a:gd name="T38" fmla="*/ 2147483647 w 268"/>
                <a:gd name="T39" fmla="*/ 2147483647 h 450"/>
                <a:gd name="T40" fmla="*/ 2147483647 w 268"/>
                <a:gd name="T41" fmla="*/ 2147483647 h 450"/>
                <a:gd name="T42" fmla="*/ 2147483647 w 268"/>
                <a:gd name="T43" fmla="*/ 2147483647 h 450"/>
                <a:gd name="T44" fmla="*/ 2147483647 w 268"/>
                <a:gd name="T45" fmla="*/ 2147483647 h 450"/>
                <a:gd name="T46" fmla="*/ 2147483647 w 268"/>
                <a:gd name="T47" fmla="*/ 2147483647 h 450"/>
                <a:gd name="T48" fmla="*/ 2147483647 w 268"/>
                <a:gd name="T49" fmla="*/ 2147483647 h 450"/>
                <a:gd name="T50" fmla="*/ 2147483647 w 268"/>
                <a:gd name="T51" fmla="*/ 2147483647 h 450"/>
                <a:gd name="T52" fmla="*/ 2147483647 w 268"/>
                <a:gd name="T53" fmla="*/ 2147483647 h 450"/>
                <a:gd name="T54" fmla="*/ 2147483647 w 268"/>
                <a:gd name="T55" fmla="*/ 2147483647 h 450"/>
                <a:gd name="T56" fmla="*/ 2147483647 w 268"/>
                <a:gd name="T57" fmla="*/ 2147483647 h 450"/>
                <a:gd name="T58" fmla="*/ 2147483647 w 268"/>
                <a:gd name="T59" fmla="*/ 2147483647 h 450"/>
                <a:gd name="T60" fmla="*/ 2147483647 w 268"/>
                <a:gd name="T61" fmla="*/ 2147483647 h 450"/>
                <a:gd name="T62" fmla="*/ 2147483647 w 268"/>
                <a:gd name="T63" fmla="*/ 2147483647 h 450"/>
                <a:gd name="T64" fmla="*/ 2147483647 w 268"/>
                <a:gd name="T65" fmla="*/ 2147483647 h 450"/>
                <a:gd name="T66" fmla="*/ 2147483647 w 268"/>
                <a:gd name="T67" fmla="*/ 2147483647 h 450"/>
                <a:gd name="T68" fmla="*/ 2147483647 w 268"/>
                <a:gd name="T69" fmla="*/ 2147483647 h 450"/>
                <a:gd name="T70" fmla="*/ 2147483647 w 268"/>
                <a:gd name="T71" fmla="*/ 2147483647 h 450"/>
                <a:gd name="T72" fmla="*/ 2147483647 w 268"/>
                <a:gd name="T73" fmla="*/ 2147483647 h 450"/>
                <a:gd name="T74" fmla="*/ 2147483647 w 268"/>
                <a:gd name="T75" fmla="*/ 2147483647 h 450"/>
                <a:gd name="T76" fmla="*/ 2147483647 w 268"/>
                <a:gd name="T77" fmla="*/ 2147483647 h 450"/>
                <a:gd name="T78" fmla="*/ 2147483647 w 268"/>
                <a:gd name="T79" fmla="*/ 2147483647 h 450"/>
                <a:gd name="T80" fmla="*/ 2147483647 w 268"/>
                <a:gd name="T81" fmla="*/ 2147483647 h 450"/>
                <a:gd name="T82" fmla="*/ 2147483647 w 268"/>
                <a:gd name="T83" fmla="*/ 2147483647 h 450"/>
                <a:gd name="T84" fmla="*/ 2147483647 w 268"/>
                <a:gd name="T85" fmla="*/ 2147483647 h 450"/>
                <a:gd name="T86" fmla="*/ 2147483647 w 268"/>
                <a:gd name="T87" fmla="*/ 2147483647 h 450"/>
                <a:gd name="T88" fmla="*/ 2147483647 w 268"/>
                <a:gd name="T89" fmla="*/ 2147483647 h 450"/>
                <a:gd name="T90" fmla="*/ 2147483647 w 268"/>
                <a:gd name="T91" fmla="*/ 2147483647 h 450"/>
                <a:gd name="T92" fmla="*/ 2147483647 w 268"/>
                <a:gd name="T93" fmla="*/ 2147483647 h 450"/>
                <a:gd name="T94" fmla="*/ 2147483647 w 268"/>
                <a:gd name="T95" fmla="*/ 2147483647 h 450"/>
                <a:gd name="T96" fmla="*/ 2147483647 w 268"/>
                <a:gd name="T97" fmla="*/ 2147483647 h 450"/>
                <a:gd name="T98" fmla="*/ 2147483647 w 268"/>
                <a:gd name="T99" fmla="*/ 2147483647 h 450"/>
                <a:gd name="T100" fmla="*/ 2147483647 w 268"/>
                <a:gd name="T101" fmla="*/ 2147483647 h 450"/>
                <a:gd name="T102" fmla="*/ 2147483647 w 268"/>
                <a:gd name="T103" fmla="*/ 0 h 450"/>
                <a:gd name="T104" fmla="*/ 2147483647 w 268"/>
                <a:gd name="T105" fmla="*/ 2147483647 h 45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68"/>
                <a:gd name="T160" fmla="*/ 0 h 450"/>
                <a:gd name="T161" fmla="*/ 268 w 268"/>
                <a:gd name="T162" fmla="*/ 450 h 45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68" h="450">
                  <a:moveTo>
                    <a:pt x="263" y="3"/>
                  </a:moveTo>
                  <a:lnTo>
                    <a:pt x="263" y="3"/>
                  </a:lnTo>
                  <a:lnTo>
                    <a:pt x="263" y="8"/>
                  </a:lnTo>
                  <a:lnTo>
                    <a:pt x="261" y="14"/>
                  </a:lnTo>
                  <a:lnTo>
                    <a:pt x="261" y="20"/>
                  </a:lnTo>
                  <a:lnTo>
                    <a:pt x="261" y="34"/>
                  </a:lnTo>
                  <a:lnTo>
                    <a:pt x="263" y="50"/>
                  </a:lnTo>
                  <a:lnTo>
                    <a:pt x="263" y="61"/>
                  </a:lnTo>
                  <a:lnTo>
                    <a:pt x="261" y="68"/>
                  </a:lnTo>
                  <a:lnTo>
                    <a:pt x="260" y="70"/>
                  </a:lnTo>
                  <a:lnTo>
                    <a:pt x="257" y="72"/>
                  </a:lnTo>
                  <a:lnTo>
                    <a:pt x="254" y="74"/>
                  </a:lnTo>
                  <a:lnTo>
                    <a:pt x="252" y="77"/>
                  </a:lnTo>
                  <a:lnTo>
                    <a:pt x="250" y="78"/>
                  </a:lnTo>
                  <a:lnTo>
                    <a:pt x="246" y="84"/>
                  </a:lnTo>
                  <a:lnTo>
                    <a:pt x="245" y="85"/>
                  </a:lnTo>
                  <a:lnTo>
                    <a:pt x="244" y="86"/>
                  </a:lnTo>
                  <a:lnTo>
                    <a:pt x="240" y="90"/>
                  </a:lnTo>
                  <a:lnTo>
                    <a:pt x="238" y="93"/>
                  </a:lnTo>
                  <a:lnTo>
                    <a:pt x="236" y="96"/>
                  </a:lnTo>
                  <a:lnTo>
                    <a:pt x="226" y="105"/>
                  </a:lnTo>
                  <a:lnTo>
                    <a:pt x="217" y="117"/>
                  </a:lnTo>
                  <a:lnTo>
                    <a:pt x="214" y="121"/>
                  </a:lnTo>
                  <a:lnTo>
                    <a:pt x="213" y="125"/>
                  </a:lnTo>
                  <a:lnTo>
                    <a:pt x="211" y="129"/>
                  </a:lnTo>
                  <a:lnTo>
                    <a:pt x="211" y="135"/>
                  </a:lnTo>
                  <a:lnTo>
                    <a:pt x="211" y="142"/>
                  </a:lnTo>
                  <a:lnTo>
                    <a:pt x="210" y="159"/>
                  </a:lnTo>
                  <a:lnTo>
                    <a:pt x="210" y="177"/>
                  </a:lnTo>
                  <a:lnTo>
                    <a:pt x="210" y="195"/>
                  </a:lnTo>
                  <a:lnTo>
                    <a:pt x="211" y="213"/>
                  </a:lnTo>
                  <a:lnTo>
                    <a:pt x="213" y="222"/>
                  </a:lnTo>
                  <a:lnTo>
                    <a:pt x="211" y="240"/>
                  </a:lnTo>
                  <a:lnTo>
                    <a:pt x="210" y="259"/>
                  </a:lnTo>
                  <a:lnTo>
                    <a:pt x="209" y="260"/>
                  </a:lnTo>
                  <a:lnTo>
                    <a:pt x="202" y="264"/>
                  </a:lnTo>
                  <a:lnTo>
                    <a:pt x="195" y="267"/>
                  </a:lnTo>
                  <a:lnTo>
                    <a:pt x="188" y="268"/>
                  </a:lnTo>
                  <a:lnTo>
                    <a:pt x="182" y="270"/>
                  </a:lnTo>
                  <a:lnTo>
                    <a:pt x="179" y="270"/>
                  </a:lnTo>
                  <a:lnTo>
                    <a:pt x="164" y="274"/>
                  </a:lnTo>
                  <a:lnTo>
                    <a:pt x="163" y="275"/>
                  </a:lnTo>
                  <a:lnTo>
                    <a:pt x="162" y="276"/>
                  </a:lnTo>
                  <a:lnTo>
                    <a:pt x="159" y="278"/>
                  </a:lnTo>
                  <a:lnTo>
                    <a:pt x="151" y="290"/>
                  </a:lnTo>
                  <a:lnTo>
                    <a:pt x="143" y="302"/>
                  </a:lnTo>
                  <a:lnTo>
                    <a:pt x="140" y="310"/>
                  </a:lnTo>
                  <a:lnTo>
                    <a:pt x="139" y="321"/>
                  </a:lnTo>
                  <a:lnTo>
                    <a:pt x="139" y="340"/>
                  </a:lnTo>
                  <a:lnTo>
                    <a:pt x="137" y="341"/>
                  </a:lnTo>
                  <a:lnTo>
                    <a:pt x="137" y="342"/>
                  </a:lnTo>
                  <a:lnTo>
                    <a:pt x="126" y="357"/>
                  </a:lnTo>
                  <a:lnTo>
                    <a:pt x="122" y="360"/>
                  </a:lnTo>
                  <a:lnTo>
                    <a:pt x="116" y="364"/>
                  </a:lnTo>
                  <a:lnTo>
                    <a:pt x="112" y="365"/>
                  </a:lnTo>
                  <a:lnTo>
                    <a:pt x="83" y="380"/>
                  </a:lnTo>
                  <a:lnTo>
                    <a:pt x="81" y="381"/>
                  </a:lnTo>
                  <a:lnTo>
                    <a:pt x="79" y="383"/>
                  </a:lnTo>
                  <a:lnTo>
                    <a:pt x="78" y="388"/>
                  </a:lnTo>
                  <a:lnTo>
                    <a:pt x="78" y="392"/>
                  </a:lnTo>
                  <a:lnTo>
                    <a:pt x="78" y="397"/>
                  </a:lnTo>
                  <a:lnTo>
                    <a:pt x="75" y="403"/>
                  </a:lnTo>
                  <a:lnTo>
                    <a:pt x="75" y="404"/>
                  </a:lnTo>
                  <a:lnTo>
                    <a:pt x="74" y="406"/>
                  </a:lnTo>
                  <a:lnTo>
                    <a:pt x="73" y="408"/>
                  </a:lnTo>
                  <a:lnTo>
                    <a:pt x="65" y="415"/>
                  </a:lnTo>
                  <a:lnTo>
                    <a:pt x="55" y="423"/>
                  </a:lnTo>
                  <a:lnTo>
                    <a:pt x="54" y="424"/>
                  </a:lnTo>
                  <a:lnTo>
                    <a:pt x="52" y="427"/>
                  </a:lnTo>
                  <a:lnTo>
                    <a:pt x="50" y="431"/>
                  </a:lnTo>
                  <a:lnTo>
                    <a:pt x="46" y="434"/>
                  </a:lnTo>
                  <a:lnTo>
                    <a:pt x="47" y="434"/>
                  </a:lnTo>
                  <a:lnTo>
                    <a:pt x="43" y="435"/>
                  </a:lnTo>
                  <a:lnTo>
                    <a:pt x="40" y="436"/>
                  </a:lnTo>
                  <a:lnTo>
                    <a:pt x="38" y="438"/>
                  </a:lnTo>
                  <a:lnTo>
                    <a:pt x="31" y="441"/>
                  </a:lnTo>
                  <a:lnTo>
                    <a:pt x="20" y="442"/>
                  </a:lnTo>
                  <a:lnTo>
                    <a:pt x="16" y="442"/>
                  </a:lnTo>
                  <a:lnTo>
                    <a:pt x="13" y="443"/>
                  </a:lnTo>
                  <a:lnTo>
                    <a:pt x="0" y="446"/>
                  </a:lnTo>
                  <a:lnTo>
                    <a:pt x="1" y="446"/>
                  </a:lnTo>
                  <a:lnTo>
                    <a:pt x="3" y="447"/>
                  </a:lnTo>
                  <a:lnTo>
                    <a:pt x="3" y="450"/>
                  </a:lnTo>
                  <a:lnTo>
                    <a:pt x="1" y="450"/>
                  </a:lnTo>
                  <a:lnTo>
                    <a:pt x="13" y="449"/>
                  </a:lnTo>
                  <a:lnTo>
                    <a:pt x="17" y="447"/>
                  </a:lnTo>
                  <a:lnTo>
                    <a:pt x="20" y="447"/>
                  </a:lnTo>
                  <a:lnTo>
                    <a:pt x="32" y="446"/>
                  </a:lnTo>
                  <a:lnTo>
                    <a:pt x="40" y="443"/>
                  </a:lnTo>
                  <a:lnTo>
                    <a:pt x="43" y="442"/>
                  </a:lnTo>
                  <a:lnTo>
                    <a:pt x="46" y="439"/>
                  </a:lnTo>
                  <a:lnTo>
                    <a:pt x="47" y="439"/>
                  </a:lnTo>
                  <a:lnTo>
                    <a:pt x="48" y="439"/>
                  </a:lnTo>
                  <a:lnTo>
                    <a:pt x="54" y="435"/>
                  </a:lnTo>
                  <a:lnTo>
                    <a:pt x="58" y="430"/>
                  </a:lnTo>
                  <a:lnTo>
                    <a:pt x="58" y="428"/>
                  </a:lnTo>
                  <a:lnTo>
                    <a:pt x="59" y="427"/>
                  </a:lnTo>
                  <a:lnTo>
                    <a:pt x="67" y="419"/>
                  </a:lnTo>
                  <a:lnTo>
                    <a:pt x="75" y="412"/>
                  </a:lnTo>
                  <a:lnTo>
                    <a:pt x="79" y="407"/>
                  </a:lnTo>
                  <a:lnTo>
                    <a:pt x="78" y="408"/>
                  </a:lnTo>
                  <a:lnTo>
                    <a:pt x="81" y="406"/>
                  </a:lnTo>
                  <a:lnTo>
                    <a:pt x="82" y="401"/>
                  </a:lnTo>
                  <a:lnTo>
                    <a:pt x="83" y="397"/>
                  </a:lnTo>
                  <a:lnTo>
                    <a:pt x="83" y="387"/>
                  </a:lnTo>
                  <a:lnTo>
                    <a:pt x="85" y="385"/>
                  </a:lnTo>
                  <a:lnTo>
                    <a:pt x="86" y="384"/>
                  </a:lnTo>
                  <a:lnTo>
                    <a:pt x="113" y="371"/>
                  </a:lnTo>
                  <a:lnTo>
                    <a:pt x="118" y="368"/>
                  </a:lnTo>
                  <a:lnTo>
                    <a:pt x="125" y="364"/>
                  </a:lnTo>
                  <a:lnTo>
                    <a:pt x="131" y="360"/>
                  </a:lnTo>
                  <a:lnTo>
                    <a:pt x="141" y="346"/>
                  </a:lnTo>
                  <a:lnTo>
                    <a:pt x="143" y="342"/>
                  </a:lnTo>
                  <a:lnTo>
                    <a:pt x="144" y="341"/>
                  </a:lnTo>
                  <a:lnTo>
                    <a:pt x="144" y="321"/>
                  </a:lnTo>
                  <a:lnTo>
                    <a:pt x="145" y="311"/>
                  </a:lnTo>
                  <a:lnTo>
                    <a:pt x="148" y="305"/>
                  </a:lnTo>
                  <a:lnTo>
                    <a:pt x="155" y="292"/>
                  </a:lnTo>
                  <a:lnTo>
                    <a:pt x="163" y="282"/>
                  </a:lnTo>
                  <a:lnTo>
                    <a:pt x="166" y="280"/>
                  </a:lnTo>
                  <a:lnTo>
                    <a:pt x="167" y="279"/>
                  </a:lnTo>
                  <a:lnTo>
                    <a:pt x="179" y="275"/>
                  </a:lnTo>
                  <a:lnTo>
                    <a:pt x="182" y="275"/>
                  </a:lnTo>
                  <a:lnTo>
                    <a:pt x="190" y="274"/>
                  </a:lnTo>
                  <a:lnTo>
                    <a:pt x="197" y="272"/>
                  </a:lnTo>
                  <a:lnTo>
                    <a:pt x="205" y="268"/>
                  </a:lnTo>
                  <a:lnTo>
                    <a:pt x="211" y="265"/>
                  </a:lnTo>
                  <a:lnTo>
                    <a:pt x="214" y="263"/>
                  </a:lnTo>
                  <a:lnTo>
                    <a:pt x="214" y="261"/>
                  </a:lnTo>
                  <a:lnTo>
                    <a:pt x="215" y="259"/>
                  </a:lnTo>
                  <a:lnTo>
                    <a:pt x="217" y="240"/>
                  </a:lnTo>
                  <a:lnTo>
                    <a:pt x="218" y="222"/>
                  </a:lnTo>
                  <a:lnTo>
                    <a:pt x="217" y="213"/>
                  </a:lnTo>
                  <a:lnTo>
                    <a:pt x="215" y="195"/>
                  </a:lnTo>
                  <a:lnTo>
                    <a:pt x="215" y="177"/>
                  </a:lnTo>
                  <a:lnTo>
                    <a:pt x="217" y="142"/>
                  </a:lnTo>
                  <a:lnTo>
                    <a:pt x="217" y="135"/>
                  </a:lnTo>
                  <a:lnTo>
                    <a:pt x="217" y="132"/>
                  </a:lnTo>
                  <a:lnTo>
                    <a:pt x="218" y="125"/>
                  </a:lnTo>
                  <a:lnTo>
                    <a:pt x="221" y="120"/>
                  </a:lnTo>
                  <a:lnTo>
                    <a:pt x="230" y="109"/>
                  </a:lnTo>
                  <a:lnTo>
                    <a:pt x="240" y="100"/>
                  </a:lnTo>
                  <a:lnTo>
                    <a:pt x="242" y="97"/>
                  </a:lnTo>
                  <a:lnTo>
                    <a:pt x="244" y="93"/>
                  </a:lnTo>
                  <a:lnTo>
                    <a:pt x="248" y="89"/>
                  </a:lnTo>
                  <a:lnTo>
                    <a:pt x="250" y="86"/>
                  </a:lnTo>
                  <a:lnTo>
                    <a:pt x="256" y="81"/>
                  </a:lnTo>
                  <a:lnTo>
                    <a:pt x="261" y="76"/>
                  </a:lnTo>
                  <a:lnTo>
                    <a:pt x="264" y="73"/>
                  </a:lnTo>
                  <a:lnTo>
                    <a:pt x="267" y="70"/>
                  </a:lnTo>
                  <a:lnTo>
                    <a:pt x="268" y="66"/>
                  </a:lnTo>
                  <a:lnTo>
                    <a:pt x="268" y="61"/>
                  </a:lnTo>
                  <a:lnTo>
                    <a:pt x="268" y="49"/>
                  </a:lnTo>
                  <a:lnTo>
                    <a:pt x="267" y="39"/>
                  </a:lnTo>
                  <a:lnTo>
                    <a:pt x="267" y="31"/>
                  </a:lnTo>
                  <a:lnTo>
                    <a:pt x="267" y="20"/>
                  </a:lnTo>
                  <a:lnTo>
                    <a:pt x="267" y="16"/>
                  </a:lnTo>
                  <a:lnTo>
                    <a:pt x="268" y="10"/>
                  </a:lnTo>
                  <a:lnTo>
                    <a:pt x="268" y="3"/>
                  </a:lnTo>
                  <a:lnTo>
                    <a:pt x="268" y="0"/>
                  </a:lnTo>
                  <a:lnTo>
                    <a:pt x="265" y="0"/>
                  </a:lnTo>
                  <a:lnTo>
                    <a:pt x="264" y="0"/>
                  </a:lnTo>
                  <a:lnTo>
                    <a:pt x="263" y="3"/>
                  </a:lnTo>
                  <a:close/>
                  <a:moveTo>
                    <a:pt x="131" y="360"/>
                  </a:moveTo>
                  <a:lnTo>
                    <a:pt x="131" y="360"/>
                  </a:lnTo>
                  <a:close/>
                  <a:moveTo>
                    <a:pt x="13" y="443"/>
                  </a:moveTo>
                  <a:lnTo>
                    <a:pt x="13" y="443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2" name="Freeform 141"/>
            <p:cNvSpPr>
              <a:spLocks noEditPoints="1"/>
            </p:cNvSpPr>
            <p:nvPr/>
          </p:nvSpPr>
          <p:spPr bwMode="auto">
            <a:xfrm>
              <a:off x="1528764" y="6063419"/>
              <a:ext cx="388420" cy="860551"/>
            </a:xfrm>
            <a:custGeom>
              <a:avLst/>
              <a:gdLst>
                <a:gd name="T0" fmla="*/ 0 w 179"/>
                <a:gd name="T1" fmla="*/ 2147483647 h 394"/>
                <a:gd name="T2" fmla="*/ 2147483647 w 179"/>
                <a:gd name="T3" fmla="*/ 2147483647 h 394"/>
                <a:gd name="T4" fmla="*/ 2147483647 w 179"/>
                <a:gd name="T5" fmla="*/ 2147483647 h 394"/>
                <a:gd name="T6" fmla="*/ 2147483647 w 179"/>
                <a:gd name="T7" fmla="*/ 2147483647 h 394"/>
                <a:gd name="T8" fmla="*/ 2147483647 w 179"/>
                <a:gd name="T9" fmla="*/ 2147483647 h 394"/>
                <a:gd name="T10" fmla="*/ 2147483647 w 179"/>
                <a:gd name="T11" fmla="*/ 2147483647 h 394"/>
                <a:gd name="T12" fmla="*/ 2147483647 w 179"/>
                <a:gd name="T13" fmla="*/ 2147483647 h 394"/>
                <a:gd name="T14" fmla="*/ 2147483647 w 179"/>
                <a:gd name="T15" fmla="*/ 2147483647 h 394"/>
                <a:gd name="T16" fmla="*/ 2147483647 w 179"/>
                <a:gd name="T17" fmla="*/ 2147483647 h 394"/>
                <a:gd name="T18" fmla="*/ 2147483647 w 179"/>
                <a:gd name="T19" fmla="*/ 2147483647 h 394"/>
                <a:gd name="T20" fmla="*/ 2147483647 w 179"/>
                <a:gd name="T21" fmla="*/ 2147483647 h 394"/>
                <a:gd name="T22" fmla="*/ 2147483647 w 179"/>
                <a:gd name="T23" fmla="*/ 2147483647 h 394"/>
                <a:gd name="T24" fmla="*/ 2147483647 w 179"/>
                <a:gd name="T25" fmla="*/ 2147483647 h 394"/>
                <a:gd name="T26" fmla="*/ 2147483647 w 179"/>
                <a:gd name="T27" fmla="*/ 2147483647 h 394"/>
                <a:gd name="T28" fmla="*/ 2147483647 w 179"/>
                <a:gd name="T29" fmla="*/ 2147483647 h 394"/>
                <a:gd name="T30" fmla="*/ 2147483647 w 179"/>
                <a:gd name="T31" fmla="*/ 2147483647 h 394"/>
                <a:gd name="T32" fmla="*/ 2147483647 w 179"/>
                <a:gd name="T33" fmla="*/ 2147483647 h 394"/>
                <a:gd name="T34" fmla="*/ 2147483647 w 179"/>
                <a:gd name="T35" fmla="*/ 2147483647 h 394"/>
                <a:gd name="T36" fmla="*/ 2147483647 w 179"/>
                <a:gd name="T37" fmla="*/ 2147483647 h 394"/>
                <a:gd name="T38" fmla="*/ 2147483647 w 179"/>
                <a:gd name="T39" fmla="*/ 2147483647 h 394"/>
                <a:gd name="T40" fmla="*/ 2147483647 w 179"/>
                <a:gd name="T41" fmla="*/ 2147483647 h 394"/>
                <a:gd name="T42" fmla="*/ 2147483647 w 179"/>
                <a:gd name="T43" fmla="*/ 2147483647 h 394"/>
                <a:gd name="T44" fmla="*/ 2147483647 w 179"/>
                <a:gd name="T45" fmla="*/ 2147483647 h 394"/>
                <a:gd name="T46" fmla="*/ 2147483647 w 179"/>
                <a:gd name="T47" fmla="*/ 2147483647 h 394"/>
                <a:gd name="T48" fmla="*/ 2147483647 w 179"/>
                <a:gd name="T49" fmla="*/ 2147483647 h 394"/>
                <a:gd name="T50" fmla="*/ 2147483647 w 179"/>
                <a:gd name="T51" fmla="*/ 2147483647 h 394"/>
                <a:gd name="T52" fmla="*/ 2147483647 w 179"/>
                <a:gd name="T53" fmla="*/ 2147483647 h 394"/>
                <a:gd name="T54" fmla="*/ 2147483647 w 179"/>
                <a:gd name="T55" fmla="*/ 2147483647 h 394"/>
                <a:gd name="T56" fmla="*/ 2147483647 w 179"/>
                <a:gd name="T57" fmla="*/ 2147483647 h 394"/>
                <a:gd name="T58" fmla="*/ 2147483647 w 179"/>
                <a:gd name="T59" fmla="*/ 2147483647 h 394"/>
                <a:gd name="T60" fmla="*/ 2147483647 w 179"/>
                <a:gd name="T61" fmla="*/ 2147483647 h 394"/>
                <a:gd name="T62" fmla="*/ 2147483647 w 179"/>
                <a:gd name="T63" fmla="*/ 2147483647 h 394"/>
                <a:gd name="T64" fmla="*/ 2147483647 w 179"/>
                <a:gd name="T65" fmla="*/ 2147483647 h 394"/>
                <a:gd name="T66" fmla="*/ 2147483647 w 179"/>
                <a:gd name="T67" fmla="*/ 2147483647 h 394"/>
                <a:gd name="T68" fmla="*/ 2147483647 w 179"/>
                <a:gd name="T69" fmla="*/ 2147483647 h 394"/>
                <a:gd name="T70" fmla="*/ 2147483647 w 179"/>
                <a:gd name="T71" fmla="*/ 2147483647 h 394"/>
                <a:gd name="T72" fmla="*/ 2147483647 w 179"/>
                <a:gd name="T73" fmla="*/ 2147483647 h 394"/>
                <a:gd name="T74" fmla="*/ 2147483647 w 179"/>
                <a:gd name="T75" fmla="*/ 2147483647 h 394"/>
                <a:gd name="T76" fmla="*/ 2147483647 w 179"/>
                <a:gd name="T77" fmla="*/ 2147483647 h 394"/>
                <a:gd name="T78" fmla="*/ 2147483647 w 179"/>
                <a:gd name="T79" fmla="*/ 2147483647 h 394"/>
                <a:gd name="T80" fmla="*/ 2147483647 w 179"/>
                <a:gd name="T81" fmla="*/ 2147483647 h 394"/>
                <a:gd name="T82" fmla="*/ 2147483647 w 179"/>
                <a:gd name="T83" fmla="*/ 2147483647 h 394"/>
                <a:gd name="T84" fmla="*/ 2147483647 w 179"/>
                <a:gd name="T85" fmla="*/ 2147483647 h 394"/>
                <a:gd name="T86" fmla="*/ 2147483647 w 179"/>
                <a:gd name="T87" fmla="*/ 2147483647 h 394"/>
                <a:gd name="T88" fmla="*/ 2147483647 w 179"/>
                <a:gd name="T89" fmla="*/ 2147483647 h 394"/>
                <a:gd name="T90" fmla="*/ 2147483647 w 179"/>
                <a:gd name="T91" fmla="*/ 2147483647 h 394"/>
                <a:gd name="T92" fmla="*/ 2147483647 w 179"/>
                <a:gd name="T93" fmla="*/ 2147483647 h 394"/>
                <a:gd name="T94" fmla="*/ 2147483647 w 179"/>
                <a:gd name="T95" fmla="*/ 2147483647 h 394"/>
                <a:gd name="T96" fmla="*/ 2147483647 w 179"/>
                <a:gd name="T97" fmla="*/ 2147483647 h 394"/>
                <a:gd name="T98" fmla="*/ 2147483647 w 179"/>
                <a:gd name="T99" fmla="*/ 2147483647 h 394"/>
                <a:gd name="T100" fmla="*/ 2147483647 w 179"/>
                <a:gd name="T101" fmla="*/ 2147483647 h 394"/>
                <a:gd name="T102" fmla="*/ 2147483647 w 179"/>
                <a:gd name="T103" fmla="*/ 2147483647 h 394"/>
                <a:gd name="T104" fmla="*/ 2147483647 w 179"/>
                <a:gd name="T105" fmla="*/ 2147483647 h 39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79"/>
                <a:gd name="T160" fmla="*/ 0 h 394"/>
                <a:gd name="T161" fmla="*/ 179 w 179"/>
                <a:gd name="T162" fmla="*/ 394 h 39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79" h="394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0" y="8"/>
                  </a:lnTo>
                  <a:lnTo>
                    <a:pt x="1" y="33"/>
                  </a:lnTo>
                  <a:lnTo>
                    <a:pt x="1" y="39"/>
                  </a:lnTo>
                  <a:lnTo>
                    <a:pt x="3" y="46"/>
                  </a:lnTo>
                  <a:lnTo>
                    <a:pt x="5" y="50"/>
                  </a:lnTo>
                  <a:lnTo>
                    <a:pt x="5" y="51"/>
                  </a:lnTo>
                  <a:lnTo>
                    <a:pt x="7" y="56"/>
                  </a:lnTo>
                  <a:lnTo>
                    <a:pt x="10" y="64"/>
                  </a:lnTo>
                  <a:lnTo>
                    <a:pt x="12" y="68"/>
                  </a:lnTo>
                  <a:lnTo>
                    <a:pt x="14" y="70"/>
                  </a:lnTo>
                  <a:lnTo>
                    <a:pt x="15" y="74"/>
                  </a:lnTo>
                  <a:lnTo>
                    <a:pt x="16" y="78"/>
                  </a:lnTo>
                  <a:lnTo>
                    <a:pt x="22" y="85"/>
                  </a:lnTo>
                  <a:lnTo>
                    <a:pt x="26" y="90"/>
                  </a:lnTo>
                  <a:lnTo>
                    <a:pt x="27" y="91"/>
                  </a:lnTo>
                  <a:lnTo>
                    <a:pt x="38" y="105"/>
                  </a:lnTo>
                  <a:lnTo>
                    <a:pt x="39" y="106"/>
                  </a:lnTo>
                  <a:lnTo>
                    <a:pt x="40" y="107"/>
                  </a:lnTo>
                  <a:lnTo>
                    <a:pt x="43" y="110"/>
                  </a:lnTo>
                  <a:lnTo>
                    <a:pt x="45" y="114"/>
                  </a:lnTo>
                  <a:lnTo>
                    <a:pt x="46" y="118"/>
                  </a:lnTo>
                  <a:lnTo>
                    <a:pt x="47" y="122"/>
                  </a:lnTo>
                  <a:lnTo>
                    <a:pt x="49" y="124"/>
                  </a:lnTo>
                  <a:lnTo>
                    <a:pt x="49" y="125"/>
                  </a:lnTo>
                  <a:lnTo>
                    <a:pt x="51" y="126"/>
                  </a:lnTo>
                  <a:lnTo>
                    <a:pt x="59" y="134"/>
                  </a:lnTo>
                  <a:lnTo>
                    <a:pt x="61" y="136"/>
                  </a:lnTo>
                  <a:lnTo>
                    <a:pt x="63" y="137"/>
                  </a:lnTo>
                  <a:lnTo>
                    <a:pt x="66" y="145"/>
                  </a:lnTo>
                  <a:lnTo>
                    <a:pt x="69" y="155"/>
                  </a:lnTo>
                  <a:lnTo>
                    <a:pt x="70" y="157"/>
                  </a:lnTo>
                  <a:lnTo>
                    <a:pt x="71" y="160"/>
                  </a:lnTo>
                  <a:lnTo>
                    <a:pt x="74" y="163"/>
                  </a:lnTo>
                  <a:lnTo>
                    <a:pt x="76" y="164"/>
                  </a:lnTo>
                  <a:lnTo>
                    <a:pt x="76" y="165"/>
                  </a:lnTo>
                  <a:lnTo>
                    <a:pt x="76" y="167"/>
                  </a:lnTo>
                  <a:lnTo>
                    <a:pt x="77" y="169"/>
                  </a:lnTo>
                  <a:lnTo>
                    <a:pt x="77" y="172"/>
                  </a:lnTo>
                  <a:lnTo>
                    <a:pt x="80" y="179"/>
                  </a:lnTo>
                  <a:lnTo>
                    <a:pt x="81" y="186"/>
                  </a:lnTo>
                  <a:lnTo>
                    <a:pt x="81" y="188"/>
                  </a:lnTo>
                  <a:lnTo>
                    <a:pt x="78" y="206"/>
                  </a:lnTo>
                  <a:lnTo>
                    <a:pt x="78" y="219"/>
                  </a:lnTo>
                  <a:lnTo>
                    <a:pt x="78" y="230"/>
                  </a:lnTo>
                  <a:lnTo>
                    <a:pt x="80" y="241"/>
                  </a:lnTo>
                  <a:lnTo>
                    <a:pt x="81" y="246"/>
                  </a:lnTo>
                  <a:lnTo>
                    <a:pt x="81" y="260"/>
                  </a:lnTo>
                  <a:lnTo>
                    <a:pt x="82" y="276"/>
                  </a:lnTo>
                  <a:lnTo>
                    <a:pt x="84" y="283"/>
                  </a:lnTo>
                  <a:lnTo>
                    <a:pt x="84" y="284"/>
                  </a:lnTo>
                  <a:lnTo>
                    <a:pt x="85" y="292"/>
                  </a:lnTo>
                  <a:lnTo>
                    <a:pt x="88" y="300"/>
                  </a:lnTo>
                  <a:lnTo>
                    <a:pt x="92" y="307"/>
                  </a:lnTo>
                  <a:lnTo>
                    <a:pt x="97" y="315"/>
                  </a:lnTo>
                  <a:lnTo>
                    <a:pt x="100" y="316"/>
                  </a:lnTo>
                  <a:lnTo>
                    <a:pt x="101" y="319"/>
                  </a:lnTo>
                  <a:lnTo>
                    <a:pt x="111" y="334"/>
                  </a:lnTo>
                  <a:lnTo>
                    <a:pt x="119" y="349"/>
                  </a:lnTo>
                  <a:lnTo>
                    <a:pt x="120" y="351"/>
                  </a:lnTo>
                  <a:lnTo>
                    <a:pt x="123" y="354"/>
                  </a:lnTo>
                  <a:lnTo>
                    <a:pt x="128" y="359"/>
                  </a:lnTo>
                  <a:lnTo>
                    <a:pt x="133" y="366"/>
                  </a:lnTo>
                  <a:lnTo>
                    <a:pt x="133" y="367"/>
                  </a:lnTo>
                  <a:lnTo>
                    <a:pt x="135" y="367"/>
                  </a:lnTo>
                  <a:lnTo>
                    <a:pt x="136" y="369"/>
                  </a:lnTo>
                  <a:lnTo>
                    <a:pt x="140" y="374"/>
                  </a:lnTo>
                  <a:lnTo>
                    <a:pt x="148" y="382"/>
                  </a:lnTo>
                  <a:lnTo>
                    <a:pt x="156" y="389"/>
                  </a:lnTo>
                  <a:lnTo>
                    <a:pt x="158" y="389"/>
                  </a:lnTo>
                  <a:lnTo>
                    <a:pt x="170" y="394"/>
                  </a:lnTo>
                  <a:lnTo>
                    <a:pt x="171" y="394"/>
                  </a:lnTo>
                  <a:lnTo>
                    <a:pt x="179" y="393"/>
                  </a:lnTo>
                  <a:lnTo>
                    <a:pt x="177" y="392"/>
                  </a:lnTo>
                  <a:lnTo>
                    <a:pt x="175" y="390"/>
                  </a:lnTo>
                  <a:lnTo>
                    <a:pt x="177" y="389"/>
                  </a:lnTo>
                  <a:lnTo>
                    <a:pt x="178" y="388"/>
                  </a:lnTo>
                  <a:lnTo>
                    <a:pt x="171" y="389"/>
                  </a:lnTo>
                  <a:lnTo>
                    <a:pt x="160" y="385"/>
                  </a:lnTo>
                  <a:lnTo>
                    <a:pt x="159" y="384"/>
                  </a:lnTo>
                  <a:lnTo>
                    <a:pt x="151" y="378"/>
                  </a:lnTo>
                  <a:lnTo>
                    <a:pt x="144" y="370"/>
                  </a:lnTo>
                  <a:lnTo>
                    <a:pt x="140" y="366"/>
                  </a:lnTo>
                  <a:lnTo>
                    <a:pt x="139" y="366"/>
                  </a:lnTo>
                  <a:lnTo>
                    <a:pt x="139" y="365"/>
                  </a:lnTo>
                  <a:lnTo>
                    <a:pt x="137" y="363"/>
                  </a:lnTo>
                  <a:lnTo>
                    <a:pt x="132" y="357"/>
                  </a:lnTo>
                  <a:lnTo>
                    <a:pt x="125" y="350"/>
                  </a:lnTo>
                  <a:lnTo>
                    <a:pt x="124" y="347"/>
                  </a:lnTo>
                  <a:lnTo>
                    <a:pt x="124" y="346"/>
                  </a:lnTo>
                  <a:lnTo>
                    <a:pt x="116" y="331"/>
                  </a:lnTo>
                  <a:lnTo>
                    <a:pt x="105" y="316"/>
                  </a:lnTo>
                  <a:lnTo>
                    <a:pt x="104" y="312"/>
                  </a:lnTo>
                  <a:lnTo>
                    <a:pt x="101" y="311"/>
                  </a:lnTo>
                  <a:lnTo>
                    <a:pt x="96" y="304"/>
                  </a:lnTo>
                  <a:lnTo>
                    <a:pt x="93" y="297"/>
                  </a:lnTo>
                  <a:lnTo>
                    <a:pt x="90" y="291"/>
                  </a:lnTo>
                  <a:lnTo>
                    <a:pt x="89" y="284"/>
                  </a:lnTo>
                  <a:lnTo>
                    <a:pt x="89" y="283"/>
                  </a:lnTo>
                  <a:lnTo>
                    <a:pt x="89" y="281"/>
                  </a:lnTo>
                  <a:lnTo>
                    <a:pt x="88" y="274"/>
                  </a:lnTo>
                  <a:lnTo>
                    <a:pt x="86" y="260"/>
                  </a:lnTo>
                  <a:lnTo>
                    <a:pt x="86" y="245"/>
                  </a:lnTo>
                  <a:lnTo>
                    <a:pt x="85" y="239"/>
                  </a:lnTo>
                  <a:lnTo>
                    <a:pt x="84" y="223"/>
                  </a:lnTo>
                  <a:lnTo>
                    <a:pt x="84" y="206"/>
                  </a:lnTo>
                  <a:lnTo>
                    <a:pt x="86" y="190"/>
                  </a:lnTo>
                  <a:lnTo>
                    <a:pt x="86" y="188"/>
                  </a:lnTo>
                  <a:lnTo>
                    <a:pt x="85" y="179"/>
                  </a:lnTo>
                  <a:lnTo>
                    <a:pt x="82" y="169"/>
                  </a:lnTo>
                  <a:lnTo>
                    <a:pt x="82" y="168"/>
                  </a:lnTo>
                  <a:lnTo>
                    <a:pt x="81" y="165"/>
                  </a:lnTo>
                  <a:lnTo>
                    <a:pt x="80" y="161"/>
                  </a:lnTo>
                  <a:lnTo>
                    <a:pt x="78" y="159"/>
                  </a:lnTo>
                  <a:lnTo>
                    <a:pt x="77" y="157"/>
                  </a:lnTo>
                  <a:lnTo>
                    <a:pt x="76" y="157"/>
                  </a:lnTo>
                  <a:lnTo>
                    <a:pt x="76" y="156"/>
                  </a:lnTo>
                  <a:lnTo>
                    <a:pt x="74" y="155"/>
                  </a:lnTo>
                  <a:lnTo>
                    <a:pt x="74" y="153"/>
                  </a:lnTo>
                  <a:lnTo>
                    <a:pt x="71" y="144"/>
                  </a:lnTo>
                  <a:lnTo>
                    <a:pt x="67" y="136"/>
                  </a:lnTo>
                  <a:lnTo>
                    <a:pt x="65" y="132"/>
                  </a:lnTo>
                  <a:lnTo>
                    <a:pt x="63" y="130"/>
                  </a:lnTo>
                  <a:lnTo>
                    <a:pt x="55" y="122"/>
                  </a:lnTo>
                  <a:lnTo>
                    <a:pt x="54" y="122"/>
                  </a:lnTo>
                  <a:lnTo>
                    <a:pt x="53" y="121"/>
                  </a:lnTo>
                  <a:lnTo>
                    <a:pt x="53" y="120"/>
                  </a:lnTo>
                  <a:lnTo>
                    <a:pt x="51" y="117"/>
                  </a:lnTo>
                  <a:lnTo>
                    <a:pt x="50" y="114"/>
                  </a:lnTo>
                  <a:lnTo>
                    <a:pt x="50" y="113"/>
                  </a:lnTo>
                  <a:lnTo>
                    <a:pt x="47" y="107"/>
                  </a:lnTo>
                  <a:lnTo>
                    <a:pt x="43" y="103"/>
                  </a:lnTo>
                  <a:lnTo>
                    <a:pt x="45" y="105"/>
                  </a:lnTo>
                  <a:lnTo>
                    <a:pt x="42" y="102"/>
                  </a:lnTo>
                  <a:lnTo>
                    <a:pt x="42" y="101"/>
                  </a:lnTo>
                  <a:lnTo>
                    <a:pt x="31" y="87"/>
                  </a:lnTo>
                  <a:lnTo>
                    <a:pt x="30" y="86"/>
                  </a:lnTo>
                  <a:lnTo>
                    <a:pt x="26" y="81"/>
                  </a:lnTo>
                  <a:lnTo>
                    <a:pt x="22" y="75"/>
                  </a:lnTo>
                  <a:lnTo>
                    <a:pt x="20" y="71"/>
                  </a:lnTo>
                  <a:lnTo>
                    <a:pt x="18" y="67"/>
                  </a:lnTo>
                  <a:lnTo>
                    <a:pt x="18" y="66"/>
                  </a:lnTo>
                  <a:lnTo>
                    <a:pt x="15" y="62"/>
                  </a:lnTo>
                  <a:lnTo>
                    <a:pt x="12" y="55"/>
                  </a:lnTo>
                  <a:lnTo>
                    <a:pt x="11" y="48"/>
                  </a:lnTo>
                  <a:lnTo>
                    <a:pt x="11" y="50"/>
                  </a:lnTo>
                  <a:lnTo>
                    <a:pt x="10" y="46"/>
                  </a:lnTo>
                  <a:lnTo>
                    <a:pt x="7" y="43"/>
                  </a:lnTo>
                  <a:lnTo>
                    <a:pt x="7" y="39"/>
                  </a:lnTo>
                  <a:lnTo>
                    <a:pt x="7" y="24"/>
                  </a:lnTo>
                  <a:lnTo>
                    <a:pt x="5" y="7"/>
                  </a:lnTo>
                  <a:lnTo>
                    <a:pt x="5" y="2"/>
                  </a:lnTo>
                  <a:lnTo>
                    <a:pt x="4" y="1"/>
                  </a:lnTo>
                  <a:lnTo>
                    <a:pt x="1" y="0"/>
                  </a:lnTo>
                  <a:close/>
                  <a:moveTo>
                    <a:pt x="136" y="370"/>
                  </a:moveTo>
                  <a:lnTo>
                    <a:pt x="136" y="370"/>
                  </a:lnTo>
                  <a:close/>
                  <a:moveTo>
                    <a:pt x="71" y="160"/>
                  </a:moveTo>
                  <a:lnTo>
                    <a:pt x="71" y="16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3" name="Freeform 142"/>
            <p:cNvSpPr>
              <a:spLocks noEditPoints="1"/>
            </p:cNvSpPr>
            <p:nvPr/>
          </p:nvSpPr>
          <p:spPr bwMode="auto">
            <a:xfrm>
              <a:off x="1909297" y="6913685"/>
              <a:ext cx="7887" cy="10285"/>
            </a:xfrm>
            <a:custGeom>
              <a:avLst/>
              <a:gdLst>
                <a:gd name="T0" fmla="*/ 0 w 4"/>
                <a:gd name="T1" fmla="*/ 0 h 5"/>
                <a:gd name="T2" fmla="*/ 0 w 4"/>
                <a:gd name="T3" fmla="*/ 0 h 5"/>
                <a:gd name="T4" fmla="*/ 2147483647 w 4"/>
                <a:gd name="T5" fmla="*/ 0 h 5"/>
                <a:gd name="T6" fmla="*/ 2147483647 w 4"/>
                <a:gd name="T7" fmla="*/ 0 h 5"/>
                <a:gd name="T8" fmla="*/ 2147483647 w 4"/>
                <a:gd name="T9" fmla="*/ 0 h 5"/>
                <a:gd name="T10" fmla="*/ 0 w 4"/>
                <a:gd name="T11" fmla="*/ 0 h 5"/>
                <a:gd name="T12" fmla="*/ 0 w 4"/>
                <a:gd name="T13" fmla="*/ 2147483647 h 5"/>
                <a:gd name="T14" fmla="*/ 0 w 4"/>
                <a:gd name="T15" fmla="*/ 2147483647 h 5"/>
                <a:gd name="T16" fmla="*/ 0 w 4"/>
                <a:gd name="T17" fmla="*/ 2147483647 h 5"/>
                <a:gd name="T18" fmla="*/ 0 w 4"/>
                <a:gd name="T19" fmla="*/ 2147483647 h 5"/>
                <a:gd name="T20" fmla="*/ 2147483647 w 4"/>
                <a:gd name="T21" fmla="*/ 2147483647 h 5"/>
                <a:gd name="T22" fmla="*/ 2147483647 w 4"/>
                <a:gd name="T23" fmla="*/ 2147483647 h 5"/>
                <a:gd name="T24" fmla="*/ 2147483647 w 4"/>
                <a:gd name="T25" fmla="*/ 2147483647 h 5"/>
                <a:gd name="T26" fmla="*/ 2147483647 w 4"/>
                <a:gd name="T27" fmla="*/ 2147483647 h 5"/>
                <a:gd name="T28" fmla="*/ 2147483647 w 4"/>
                <a:gd name="T29" fmla="*/ 2147483647 h 5"/>
                <a:gd name="T30" fmla="*/ 2147483647 w 4"/>
                <a:gd name="T31" fmla="*/ 2147483647 h 5"/>
                <a:gd name="T32" fmla="*/ 2147483647 w 4"/>
                <a:gd name="T33" fmla="*/ 0 h 5"/>
                <a:gd name="T34" fmla="*/ 2147483647 w 4"/>
                <a:gd name="T35" fmla="*/ 0 h 5"/>
                <a:gd name="T36" fmla="*/ 0 w 4"/>
                <a:gd name="T37" fmla="*/ 2147483647 h 5"/>
                <a:gd name="T38" fmla="*/ 0 w 4"/>
                <a:gd name="T39" fmla="*/ 2147483647 h 5"/>
                <a:gd name="T40" fmla="*/ 2147483647 w 4"/>
                <a:gd name="T41" fmla="*/ 2147483647 h 5"/>
                <a:gd name="T42" fmla="*/ 2147483647 w 4"/>
                <a:gd name="T43" fmla="*/ 2147483647 h 5"/>
                <a:gd name="T44" fmla="*/ 2147483647 w 4"/>
                <a:gd name="T45" fmla="*/ 2147483647 h 5"/>
                <a:gd name="T46" fmla="*/ 2147483647 w 4"/>
                <a:gd name="T47" fmla="*/ 2147483647 h 5"/>
                <a:gd name="T48" fmla="*/ 2147483647 w 4"/>
                <a:gd name="T49" fmla="*/ 2147483647 h 5"/>
                <a:gd name="T50" fmla="*/ 2147483647 w 4"/>
                <a:gd name="T51" fmla="*/ 2147483647 h 5"/>
                <a:gd name="T52" fmla="*/ 2147483647 w 4"/>
                <a:gd name="T53" fmla="*/ 2147483647 h 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"/>
                <a:gd name="T82" fmla="*/ 0 h 5"/>
                <a:gd name="T83" fmla="*/ 4 w 4"/>
                <a:gd name="T84" fmla="*/ 5 h 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" h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0" y="0"/>
                  </a:lnTo>
                  <a:close/>
                  <a:moveTo>
                    <a:pt x="0" y="3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4" y="3"/>
                  </a:lnTo>
                  <a:lnTo>
                    <a:pt x="3" y="3"/>
                  </a:lnTo>
                  <a:lnTo>
                    <a:pt x="2" y="0"/>
                  </a:lnTo>
                  <a:lnTo>
                    <a:pt x="0" y="3"/>
                  </a:lnTo>
                  <a:close/>
                  <a:moveTo>
                    <a:pt x="2" y="5"/>
                  </a:moveTo>
                  <a:lnTo>
                    <a:pt x="3" y="5"/>
                  </a:lnTo>
                  <a:lnTo>
                    <a:pt x="3" y="4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4" name="Freeform 143"/>
            <p:cNvSpPr>
              <a:spLocks/>
            </p:cNvSpPr>
            <p:nvPr/>
          </p:nvSpPr>
          <p:spPr bwMode="auto">
            <a:xfrm>
              <a:off x="1909297" y="6911971"/>
              <a:ext cx="5914" cy="3428"/>
            </a:xfrm>
            <a:custGeom>
              <a:avLst/>
              <a:gdLst>
                <a:gd name="T0" fmla="*/ 0 w 3"/>
                <a:gd name="T1" fmla="*/ 2147483647 h 2"/>
                <a:gd name="T2" fmla="*/ 0 w 3"/>
                <a:gd name="T3" fmla="*/ 2147483647 h 2"/>
                <a:gd name="T4" fmla="*/ 2147483647 w 3"/>
                <a:gd name="T5" fmla="*/ 2147483647 h 2"/>
                <a:gd name="T6" fmla="*/ 2147483647 w 3"/>
                <a:gd name="T7" fmla="*/ 0 h 2"/>
                <a:gd name="T8" fmla="*/ 2147483647 w 3"/>
                <a:gd name="T9" fmla="*/ 0 h 2"/>
                <a:gd name="T10" fmla="*/ 2147483647 w 3"/>
                <a:gd name="T11" fmla="*/ 0 h 2"/>
                <a:gd name="T12" fmla="*/ 0 w 3"/>
                <a:gd name="T13" fmla="*/ 2147483647 h 2"/>
                <a:gd name="T14" fmla="*/ 0 w 3"/>
                <a:gd name="T15" fmla="*/ 2147483647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"/>
                <a:gd name="T25" fmla="*/ 0 h 2"/>
                <a:gd name="T26" fmla="*/ 3 w 3"/>
                <a:gd name="T27" fmla="*/ 2 h 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" h="2">
                  <a:moveTo>
                    <a:pt x="0" y="2"/>
                  </a:moveTo>
                  <a:lnTo>
                    <a:pt x="0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5" name="Freeform 144"/>
            <p:cNvSpPr>
              <a:spLocks/>
            </p:cNvSpPr>
            <p:nvPr/>
          </p:nvSpPr>
          <p:spPr bwMode="auto">
            <a:xfrm>
              <a:off x="1909297" y="6913685"/>
              <a:ext cx="11830" cy="10285"/>
            </a:xfrm>
            <a:custGeom>
              <a:avLst/>
              <a:gdLst>
                <a:gd name="T0" fmla="*/ 2147483647 w 6"/>
                <a:gd name="T1" fmla="*/ 0 h 5"/>
                <a:gd name="T2" fmla="*/ 0 w 6"/>
                <a:gd name="T3" fmla="*/ 0 h 5"/>
                <a:gd name="T4" fmla="*/ 0 w 6"/>
                <a:gd name="T5" fmla="*/ 0 h 5"/>
                <a:gd name="T6" fmla="*/ 2147483647 w 6"/>
                <a:gd name="T7" fmla="*/ 0 h 5"/>
                <a:gd name="T8" fmla="*/ 2147483647 w 6"/>
                <a:gd name="T9" fmla="*/ 2147483647 h 5"/>
                <a:gd name="T10" fmla="*/ 2147483647 w 6"/>
                <a:gd name="T11" fmla="*/ 2147483647 h 5"/>
                <a:gd name="T12" fmla="*/ 2147483647 w 6"/>
                <a:gd name="T13" fmla="*/ 2147483647 h 5"/>
                <a:gd name="T14" fmla="*/ 0 w 6"/>
                <a:gd name="T15" fmla="*/ 2147483647 h 5"/>
                <a:gd name="T16" fmla="*/ 2147483647 w 6"/>
                <a:gd name="T17" fmla="*/ 2147483647 h 5"/>
                <a:gd name="T18" fmla="*/ 2147483647 w 6"/>
                <a:gd name="T19" fmla="*/ 2147483647 h 5"/>
                <a:gd name="T20" fmla="*/ 2147483647 w 6"/>
                <a:gd name="T21" fmla="*/ 2147483647 h 5"/>
                <a:gd name="T22" fmla="*/ 2147483647 w 6"/>
                <a:gd name="T23" fmla="*/ 2147483647 h 5"/>
                <a:gd name="T24" fmla="*/ 2147483647 w 6"/>
                <a:gd name="T25" fmla="*/ 2147483647 h 5"/>
                <a:gd name="T26" fmla="*/ 2147483647 w 6"/>
                <a:gd name="T27" fmla="*/ 0 h 5"/>
                <a:gd name="T28" fmla="*/ 2147483647 w 6"/>
                <a:gd name="T29" fmla="*/ 0 h 5"/>
                <a:gd name="T30" fmla="*/ 2147483647 w 6"/>
                <a:gd name="T31" fmla="*/ 0 h 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"/>
                <a:gd name="T49" fmla="*/ 0 h 5"/>
                <a:gd name="T50" fmla="*/ 6 w 6"/>
                <a:gd name="T51" fmla="*/ 5 h 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" h="5">
                  <a:moveTo>
                    <a:pt x="3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3" y="3"/>
                  </a:lnTo>
                  <a:lnTo>
                    <a:pt x="3" y="4"/>
                  </a:lnTo>
                  <a:lnTo>
                    <a:pt x="0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6" name="Freeform 145"/>
            <p:cNvSpPr>
              <a:spLocks noEditPoints="1"/>
            </p:cNvSpPr>
            <p:nvPr/>
          </p:nvSpPr>
          <p:spPr bwMode="auto">
            <a:xfrm>
              <a:off x="1899438" y="6911971"/>
              <a:ext cx="15773" cy="11999"/>
            </a:xfrm>
            <a:custGeom>
              <a:avLst/>
              <a:gdLst>
                <a:gd name="T0" fmla="*/ 2147483647 w 7"/>
                <a:gd name="T1" fmla="*/ 2147483647 h 6"/>
                <a:gd name="T2" fmla="*/ 2147483647 w 7"/>
                <a:gd name="T3" fmla="*/ 2147483647 h 6"/>
                <a:gd name="T4" fmla="*/ 0 w 7"/>
                <a:gd name="T5" fmla="*/ 2147483647 h 6"/>
                <a:gd name="T6" fmla="*/ 0 w 7"/>
                <a:gd name="T7" fmla="*/ 2147483647 h 6"/>
                <a:gd name="T8" fmla="*/ 0 w 7"/>
                <a:gd name="T9" fmla="*/ 2147483647 h 6"/>
                <a:gd name="T10" fmla="*/ 2147483647 w 7"/>
                <a:gd name="T11" fmla="*/ 2147483647 h 6"/>
                <a:gd name="T12" fmla="*/ 2147483647 w 7"/>
                <a:gd name="T13" fmla="*/ 2147483647 h 6"/>
                <a:gd name="T14" fmla="*/ 2147483647 w 7"/>
                <a:gd name="T15" fmla="*/ 2147483647 h 6"/>
                <a:gd name="T16" fmla="*/ 2147483647 w 7"/>
                <a:gd name="T17" fmla="*/ 2147483647 h 6"/>
                <a:gd name="T18" fmla="*/ 2147483647 w 7"/>
                <a:gd name="T19" fmla="*/ 2147483647 h 6"/>
                <a:gd name="T20" fmla="*/ 2147483647 w 7"/>
                <a:gd name="T21" fmla="*/ 2147483647 h 6"/>
                <a:gd name="T22" fmla="*/ 2147483647 w 7"/>
                <a:gd name="T23" fmla="*/ 2147483647 h 6"/>
                <a:gd name="T24" fmla="*/ 2147483647 w 7"/>
                <a:gd name="T25" fmla="*/ 2147483647 h 6"/>
                <a:gd name="T26" fmla="*/ 2147483647 w 7"/>
                <a:gd name="T27" fmla="*/ 2147483647 h 6"/>
                <a:gd name="T28" fmla="*/ 2147483647 w 7"/>
                <a:gd name="T29" fmla="*/ 2147483647 h 6"/>
                <a:gd name="T30" fmla="*/ 2147483647 w 7"/>
                <a:gd name="T31" fmla="*/ 2147483647 h 6"/>
                <a:gd name="T32" fmla="*/ 2147483647 w 7"/>
                <a:gd name="T33" fmla="*/ 2147483647 h 6"/>
                <a:gd name="T34" fmla="*/ 2147483647 w 7"/>
                <a:gd name="T35" fmla="*/ 2147483647 h 6"/>
                <a:gd name="T36" fmla="*/ 2147483647 w 7"/>
                <a:gd name="T37" fmla="*/ 2147483647 h 6"/>
                <a:gd name="T38" fmla="*/ 2147483647 w 7"/>
                <a:gd name="T39" fmla="*/ 2147483647 h 6"/>
                <a:gd name="T40" fmla="*/ 2147483647 w 7"/>
                <a:gd name="T41" fmla="*/ 0 h 6"/>
                <a:gd name="T42" fmla="*/ 2147483647 w 7"/>
                <a:gd name="T43" fmla="*/ 2147483647 h 6"/>
                <a:gd name="T44" fmla="*/ 2147483647 w 7"/>
                <a:gd name="T45" fmla="*/ 2147483647 h 6"/>
                <a:gd name="T46" fmla="*/ 2147483647 w 7"/>
                <a:gd name="T47" fmla="*/ 2147483647 h 6"/>
                <a:gd name="T48" fmla="*/ 2147483647 w 7"/>
                <a:gd name="T49" fmla="*/ 2147483647 h 6"/>
                <a:gd name="T50" fmla="*/ 2147483647 w 7"/>
                <a:gd name="T51" fmla="*/ 2147483647 h 6"/>
                <a:gd name="T52" fmla="*/ 2147483647 w 7"/>
                <a:gd name="T53" fmla="*/ 2147483647 h 6"/>
                <a:gd name="T54" fmla="*/ 2147483647 w 7"/>
                <a:gd name="T55" fmla="*/ 2147483647 h 6"/>
                <a:gd name="T56" fmla="*/ 2147483647 w 7"/>
                <a:gd name="T57" fmla="*/ 2147483647 h 6"/>
                <a:gd name="T58" fmla="*/ 2147483647 w 7"/>
                <a:gd name="T59" fmla="*/ 2147483647 h 6"/>
                <a:gd name="T60" fmla="*/ 2147483647 w 7"/>
                <a:gd name="T61" fmla="*/ 2147483647 h 6"/>
                <a:gd name="T62" fmla="*/ 2147483647 w 7"/>
                <a:gd name="T63" fmla="*/ 2147483647 h 6"/>
                <a:gd name="T64" fmla="*/ 2147483647 w 7"/>
                <a:gd name="T65" fmla="*/ 2147483647 h 6"/>
                <a:gd name="T66" fmla="*/ 2147483647 w 7"/>
                <a:gd name="T67" fmla="*/ 2147483647 h 6"/>
                <a:gd name="T68" fmla="*/ 2147483647 w 7"/>
                <a:gd name="T69" fmla="*/ 2147483647 h 6"/>
                <a:gd name="T70" fmla="*/ 2147483647 w 7"/>
                <a:gd name="T71" fmla="*/ 2147483647 h 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"/>
                <a:gd name="T109" fmla="*/ 0 h 6"/>
                <a:gd name="T110" fmla="*/ 7 w 7"/>
                <a:gd name="T111" fmla="*/ 6 h 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" h="6">
                  <a:moveTo>
                    <a:pt x="1" y="1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6"/>
                  </a:lnTo>
                  <a:lnTo>
                    <a:pt x="3" y="6"/>
                  </a:lnTo>
                  <a:lnTo>
                    <a:pt x="4" y="6"/>
                  </a:lnTo>
                  <a:lnTo>
                    <a:pt x="7" y="5"/>
                  </a:lnTo>
                  <a:lnTo>
                    <a:pt x="7" y="4"/>
                  </a:lnTo>
                  <a:lnTo>
                    <a:pt x="7" y="2"/>
                  </a:lnTo>
                  <a:lnTo>
                    <a:pt x="4" y="1"/>
                  </a:lnTo>
                  <a:lnTo>
                    <a:pt x="7" y="0"/>
                  </a:lnTo>
                  <a:lnTo>
                    <a:pt x="1" y="1"/>
                  </a:lnTo>
                  <a:close/>
                  <a:moveTo>
                    <a:pt x="4" y="4"/>
                  </a:moveTo>
                  <a:lnTo>
                    <a:pt x="4" y="4"/>
                  </a:lnTo>
                  <a:lnTo>
                    <a:pt x="4" y="2"/>
                  </a:lnTo>
                  <a:lnTo>
                    <a:pt x="4" y="1"/>
                  </a:lnTo>
                  <a:lnTo>
                    <a:pt x="6" y="4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4367C5"/>
            </a:solidFill>
            <a:ln w="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7" name="Freeform 146"/>
            <p:cNvSpPr>
              <a:spLocks/>
            </p:cNvSpPr>
            <p:nvPr/>
          </p:nvSpPr>
          <p:spPr bwMode="auto">
            <a:xfrm>
              <a:off x="4446836" y="2886925"/>
              <a:ext cx="983864" cy="555415"/>
            </a:xfrm>
            <a:custGeom>
              <a:avLst/>
              <a:gdLst>
                <a:gd name="T0" fmla="*/ 2147483647 w 454"/>
                <a:gd name="T1" fmla="*/ 2147483647 h 254"/>
                <a:gd name="T2" fmla="*/ 2147483647 w 454"/>
                <a:gd name="T3" fmla="*/ 2147483647 h 254"/>
                <a:gd name="T4" fmla="*/ 2147483647 w 454"/>
                <a:gd name="T5" fmla="*/ 2147483647 h 254"/>
                <a:gd name="T6" fmla="*/ 2147483647 w 454"/>
                <a:gd name="T7" fmla="*/ 2147483647 h 254"/>
                <a:gd name="T8" fmla="*/ 2147483647 w 454"/>
                <a:gd name="T9" fmla="*/ 2147483647 h 254"/>
                <a:gd name="T10" fmla="*/ 2147483647 w 454"/>
                <a:gd name="T11" fmla="*/ 2147483647 h 254"/>
                <a:gd name="T12" fmla="*/ 2147483647 w 454"/>
                <a:gd name="T13" fmla="*/ 2147483647 h 254"/>
                <a:gd name="T14" fmla="*/ 2147483647 w 454"/>
                <a:gd name="T15" fmla="*/ 2147483647 h 254"/>
                <a:gd name="T16" fmla="*/ 2147483647 w 454"/>
                <a:gd name="T17" fmla="*/ 2147483647 h 254"/>
                <a:gd name="T18" fmla="*/ 2147483647 w 454"/>
                <a:gd name="T19" fmla="*/ 2147483647 h 254"/>
                <a:gd name="T20" fmla="*/ 2147483647 w 454"/>
                <a:gd name="T21" fmla="*/ 2147483647 h 254"/>
                <a:gd name="T22" fmla="*/ 0 w 454"/>
                <a:gd name="T23" fmla="*/ 2147483647 h 254"/>
                <a:gd name="T24" fmla="*/ 2147483647 w 454"/>
                <a:gd name="T25" fmla="*/ 2147483647 h 254"/>
                <a:gd name="T26" fmla="*/ 2147483647 w 454"/>
                <a:gd name="T27" fmla="*/ 2147483647 h 254"/>
                <a:gd name="T28" fmla="*/ 2147483647 w 454"/>
                <a:gd name="T29" fmla="*/ 2147483647 h 254"/>
                <a:gd name="T30" fmla="*/ 2147483647 w 454"/>
                <a:gd name="T31" fmla="*/ 2147483647 h 254"/>
                <a:gd name="T32" fmla="*/ 2147483647 w 454"/>
                <a:gd name="T33" fmla="*/ 2147483647 h 254"/>
                <a:gd name="T34" fmla="*/ 2147483647 w 454"/>
                <a:gd name="T35" fmla="*/ 2147483647 h 254"/>
                <a:gd name="T36" fmla="*/ 2147483647 w 454"/>
                <a:gd name="T37" fmla="*/ 2147483647 h 254"/>
                <a:gd name="T38" fmla="*/ 2147483647 w 454"/>
                <a:gd name="T39" fmla="*/ 2147483647 h 254"/>
                <a:gd name="T40" fmla="*/ 2147483647 w 454"/>
                <a:gd name="T41" fmla="*/ 2147483647 h 254"/>
                <a:gd name="T42" fmla="*/ 2147483647 w 454"/>
                <a:gd name="T43" fmla="*/ 2147483647 h 254"/>
                <a:gd name="T44" fmla="*/ 2147483647 w 454"/>
                <a:gd name="T45" fmla="*/ 2147483647 h 254"/>
                <a:gd name="T46" fmla="*/ 2147483647 w 454"/>
                <a:gd name="T47" fmla="*/ 2147483647 h 254"/>
                <a:gd name="T48" fmla="*/ 2147483647 w 454"/>
                <a:gd name="T49" fmla="*/ 2147483647 h 254"/>
                <a:gd name="T50" fmla="*/ 2147483647 w 454"/>
                <a:gd name="T51" fmla="*/ 2147483647 h 254"/>
                <a:gd name="T52" fmla="*/ 2147483647 w 454"/>
                <a:gd name="T53" fmla="*/ 2147483647 h 254"/>
                <a:gd name="T54" fmla="*/ 2147483647 w 454"/>
                <a:gd name="T55" fmla="*/ 2147483647 h 254"/>
                <a:gd name="T56" fmla="*/ 2147483647 w 454"/>
                <a:gd name="T57" fmla="*/ 2147483647 h 254"/>
                <a:gd name="T58" fmla="*/ 2147483647 w 454"/>
                <a:gd name="T59" fmla="*/ 2147483647 h 254"/>
                <a:gd name="T60" fmla="*/ 2147483647 w 454"/>
                <a:gd name="T61" fmla="*/ 2147483647 h 254"/>
                <a:gd name="T62" fmla="*/ 2147483647 w 454"/>
                <a:gd name="T63" fmla="*/ 2147483647 h 254"/>
                <a:gd name="T64" fmla="*/ 2147483647 w 454"/>
                <a:gd name="T65" fmla="*/ 2147483647 h 254"/>
                <a:gd name="T66" fmla="*/ 2147483647 w 454"/>
                <a:gd name="T67" fmla="*/ 2147483647 h 254"/>
                <a:gd name="T68" fmla="*/ 2147483647 w 454"/>
                <a:gd name="T69" fmla="*/ 2147483647 h 254"/>
                <a:gd name="T70" fmla="*/ 2147483647 w 454"/>
                <a:gd name="T71" fmla="*/ 2147483647 h 254"/>
                <a:gd name="T72" fmla="*/ 2147483647 w 454"/>
                <a:gd name="T73" fmla="*/ 2147483647 h 254"/>
                <a:gd name="T74" fmla="*/ 2147483647 w 454"/>
                <a:gd name="T75" fmla="*/ 2147483647 h 254"/>
                <a:gd name="T76" fmla="*/ 2147483647 w 454"/>
                <a:gd name="T77" fmla="*/ 2147483647 h 254"/>
                <a:gd name="T78" fmla="*/ 2147483647 w 454"/>
                <a:gd name="T79" fmla="*/ 2147483647 h 254"/>
                <a:gd name="T80" fmla="*/ 2147483647 w 454"/>
                <a:gd name="T81" fmla="*/ 2147483647 h 254"/>
                <a:gd name="T82" fmla="*/ 2147483647 w 454"/>
                <a:gd name="T83" fmla="*/ 2147483647 h 254"/>
                <a:gd name="T84" fmla="*/ 2147483647 w 454"/>
                <a:gd name="T85" fmla="*/ 2147483647 h 254"/>
                <a:gd name="T86" fmla="*/ 2147483647 w 454"/>
                <a:gd name="T87" fmla="*/ 2147483647 h 254"/>
                <a:gd name="T88" fmla="*/ 2147483647 w 454"/>
                <a:gd name="T89" fmla="*/ 2147483647 h 254"/>
                <a:gd name="T90" fmla="*/ 2147483647 w 454"/>
                <a:gd name="T91" fmla="*/ 2147483647 h 254"/>
                <a:gd name="T92" fmla="*/ 2147483647 w 454"/>
                <a:gd name="T93" fmla="*/ 2147483647 h 254"/>
                <a:gd name="T94" fmla="*/ 2147483647 w 454"/>
                <a:gd name="T95" fmla="*/ 2147483647 h 254"/>
                <a:gd name="T96" fmla="*/ 2147483647 w 454"/>
                <a:gd name="T97" fmla="*/ 2147483647 h 254"/>
                <a:gd name="T98" fmla="*/ 2147483647 w 454"/>
                <a:gd name="T99" fmla="*/ 2147483647 h 254"/>
                <a:gd name="T100" fmla="*/ 2147483647 w 454"/>
                <a:gd name="T101" fmla="*/ 2147483647 h 254"/>
                <a:gd name="T102" fmla="*/ 2147483647 w 454"/>
                <a:gd name="T103" fmla="*/ 2147483647 h 254"/>
                <a:gd name="T104" fmla="*/ 2147483647 w 454"/>
                <a:gd name="T105" fmla="*/ 2147483647 h 254"/>
                <a:gd name="T106" fmla="*/ 2147483647 w 454"/>
                <a:gd name="T107" fmla="*/ 2147483647 h 254"/>
                <a:gd name="T108" fmla="*/ 2147483647 w 454"/>
                <a:gd name="T109" fmla="*/ 2147483647 h 254"/>
                <a:gd name="T110" fmla="*/ 2147483647 w 454"/>
                <a:gd name="T111" fmla="*/ 2147483647 h 254"/>
                <a:gd name="T112" fmla="*/ 2147483647 w 454"/>
                <a:gd name="T113" fmla="*/ 2147483647 h 254"/>
                <a:gd name="T114" fmla="*/ 2147483647 w 454"/>
                <a:gd name="T115" fmla="*/ 2147483647 h 254"/>
                <a:gd name="T116" fmla="*/ 2147483647 w 454"/>
                <a:gd name="T117" fmla="*/ 2147483647 h 254"/>
                <a:gd name="T118" fmla="*/ 2147483647 w 454"/>
                <a:gd name="T119" fmla="*/ 2147483647 h 254"/>
                <a:gd name="T120" fmla="*/ 2147483647 w 454"/>
                <a:gd name="T121" fmla="*/ 2147483647 h 254"/>
                <a:gd name="T122" fmla="*/ 2147483647 w 454"/>
                <a:gd name="T123" fmla="*/ 2147483647 h 25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54"/>
                <a:gd name="T187" fmla="*/ 0 h 254"/>
                <a:gd name="T188" fmla="*/ 454 w 454"/>
                <a:gd name="T189" fmla="*/ 254 h 25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54" h="254">
                  <a:moveTo>
                    <a:pt x="180" y="48"/>
                  </a:moveTo>
                  <a:lnTo>
                    <a:pt x="180" y="48"/>
                  </a:lnTo>
                  <a:lnTo>
                    <a:pt x="178" y="53"/>
                  </a:lnTo>
                  <a:lnTo>
                    <a:pt x="176" y="72"/>
                  </a:lnTo>
                  <a:lnTo>
                    <a:pt x="175" y="75"/>
                  </a:lnTo>
                  <a:lnTo>
                    <a:pt x="175" y="78"/>
                  </a:lnTo>
                  <a:lnTo>
                    <a:pt x="171" y="82"/>
                  </a:lnTo>
                  <a:lnTo>
                    <a:pt x="168" y="84"/>
                  </a:lnTo>
                  <a:lnTo>
                    <a:pt x="163" y="87"/>
                  </a:lnTo>
                  <a:lnTo>
                    <a:pt x="159" y="88"/>
                  </a:lnTo>
                  <a:lnTo>
                    <a:pt x="153" y="91"/>
                  </a:lnTo>
                  <a:lnTo>
                    <a:pt x="147" y="95"/>
                  </a:lnTo>
                  <a:lnTo>
                    <a:pt x="143" y="95"/>
                  </a:lnTo>
                  <a:lnTo>
                    <a:pt x="133" y="95"/>
                  </a:lnTo>
                  <a:lnTo>
                    <a:pt x="124" y="98"/>
                  </a:lnTo>
                  <a:lnTo>
                    <a:pt x="117" y="103"/>
                  </a:lnTo>
                  <a:lnTo>
                    <a:pt x="110" y="111"/>
                  </a:lnTo>
                  <a:lnTo>
                    <a:pt x="110" y="114"/>
                  </a:lnTo>
                  <a:lnTo>
                    <a:pt x="109" y="122"/>
                  </a:lnTo>
                  <a:lnTo>
                    <a:pt x="108" y="127"/>
                  </a:lnTo>
                  <a:lnTo>
                    <a:pt x="106" y="130"/>
                  </a:lnTo>
                  <a:lnTo>
                    <a:pt x="105" y="131"/>
                  </a:lnTo>
                  <a:lnTo>
                    <a:pt x="102" y="136"/>
                  </a:lnTo>
                  <a:lnTo>
                    <a:pt x="101" y="138"/>
                  </a:lnTo>
                  <a:lnTo>
                    <a:pt x="98" y="140"/>
                  </a:lnTo>
                  <a:lnTo>
                    <a:pt x="97" y="140"/>
                  </a:lnTo>
                  <a:lnTo>
                    <a:pt x="94" y="140"/>
                  </a:lnTo>
                  <a:lnTo>
                    <a:pt x="86" y="141"/>
                  </a:lnTo>
                  <a:lnTo>
                    <a:pt x="81" y="144"/>
                  </a:lnTo>
                  <a:lnTo>
                    <a:pt x="77" y="148"/>
                  </a:lnTo>
                  <a:lnTo>
                    <a:pt x="73" y="150"/>
                  </a:lnTo>
                  <a:lnTo>
                    <a:pt x="71" y="153"/>
                  </a:lnTo>
                  <a:lnTo>
                    <a:pt x="67" y="157"/>
                  </a:lnTo>
                  <a:lnTo>
                    <a:pt x="64" y="160"/>
                  </a:lnTo>
                  <a:lnTo>
                    <a:pt x="48" y="166"/>
                  </a:lnTo>
                  <a:lnTo>
                    <a:pt x="46" y="168"/>
                  </a:lnTo>
                  <a:lnTo>
                    <a:pt x="43" y="169"/>
                  </a:lnTo>
                  <a:lnTo>
                    <a:pt x="40" y="172"/>
                  </a:lnTo>
                  <a:lnTo>
                    <a:pt x="37" y="173"/>
                  </a:lnTo>
                  <a:lnTo>
                    <a:pt x="29" y="176"/>
                  </a:lnTo>
                  <a:lnTo>
                    <a:pt x="20" y="181"/>
                  </a:lnTo>
                  <a:lnTo>
                    <a:pt x="17" y="184"/>
                  </a:lnTo>
                  <a:lnTo>
                    <a:pt x="15" y="184"/>
                  </a:lnTo>
                  <a:lnTo>
                    <a:pt x="9" y="185"/>
                  </a:lnTo>
                  <a:lnTo>
                    <a:pt x="5" y="187"/>
                  </a:lnTo>
                  <a:lnTo>
                    <a:pt x="2" y="189"/>
                  </a:lnTo>
                  <a:lnTo>
                    <a:pt x="1" y="191"/>
                  </a:lnTo>
                  <a:lnTo>
                    <a:pt x="1" y="192"/>
                  </a:lnTo>
                  <a:lnTo>
                    <a:pt x="1" y="208"/>
                  </a:lnTo>
                  <a:lnTo>
                    <a:pt x="1" y="215"/>
                  </a:lnTo>
                  <a:lnTo>
                    <a:pt x="0" y="219"/>
                  </a:lnTo>
                  <a:lnTo>
                    <a:pt x="1" y="223"/>
                  </a:lnTo>
                  <a:lnTo>
                    <a:pt x="4" y="226"/>
                  </a:lnTo>
                  <a:lnTo>
                    <a:pt x="8" y="227"/>
                  </a:lnTo>
                  <a:lnTo>
                    <a:pt x="15" y="230"/>
                  </a:lnTo>
                  <a:lnTo>
                    <a:pt x="17" y="231"/>
                  </a:lnTo>
                  <a:lnTo>
                    <a:pt x="19" y="232"/>
                  </a:lnTo>
                  <a:lnTo>
                    <a:pt x="19" y="234"/>
                  </a:lnTo>
                  <a:lnTo>
                    <a:pt x="17" y="237"/>
                  </a:lnTo>
                  <a:lnTo>
                    <a:pt x="13" y="241"/>
                  </a:lnTo>
                  <a:lnTo>
                    <a:pt x="21" y="238"/>
                  </a:lnTo>
                  <a:lnTo>
                    <a:pt x="15" y="243"/>
                  </a:lnTo>
                  <a:lnTo>
                    <a:pt x="4" y="251"/>
                  </a:lnTo>
                  <a:lnTo>
                    <a:pt x="2" y="251"/>
                  </a:lnTo>
                  <a:lnTo>
                    <a:pt x="4" y="254"/>
                  </a:lnTo>
                  <a:lnTo>
                    <a:pt x="17" y="249"/>
                  </a:lnTo>
                  <a:lnTo>
                    <a:pt x="28" y="243"/>
                  </a:lnTo>
                  <a:lnTo>
                    <a:pt x="36" y="238"/>
                  </a:lnTo>
                  <a:lnTo>
                    <a:pt x="42" y="231"/>
                  </a:lnTo>
                  <a:lnTo>
                    <a:pt x="43" y="228"/>
                  </a:lnTo>
                  <a:lnTo>
                    <a:pt x="47" y="228"/>
                  </a:lnTo>
                  <a:lnTo>
                    <a:pt x="50" y="228"/>
                  </a:lnTo>
                  <a:lnTo>
                    <a:pt x="85" y="227"/>
                  </a:lnTo>
                  <a:lnTo>
                    <a:pt x="103" y="227"/>
                  </a:lnTo>
                  <a:lnTo>
                    <a:pt x="109" y="226"/>
                  </a:lnTo>
                  <a:lnTo>
                    <a:pt x="113" y="224"/>
                  </a:lnTo>
                  <a:lnTo>
                    <a:pt x="117" y="222"/>
                  </a:lnTo>
                  <a:lnTo>
                    <a:pt x="118" y="220"/>
                  </a:lnTo>
                  <a:lnTo>
                    <a:pt x="118" y="219"/>
                  </a:lnTo>
                  <a:lnTo>
                    <a:pt x="118" y="218"/>
                  </a:lnTo>
                  <a:lnTo>
                    <a:pt x="120" y="218"/>
                  </a:lnTo>
                  <a:lnTo>
                    <a:pt x="126" y="215"/>
                  </a:lnTo>
                  <a:lnTo>
                    <a:pt x="133" y="215"/>
                  </a:lnTo>
                  <a:lnTo>
                    <a:pt x="140" y="215"/>
                  </a:lnTo>
                  <a:lnTo>
                    <a:pt x="145" y="214"/>
                  </a:lnTo>
                  <a:lnTo>
                    <a:pt x="148" y="212"/>
                  </a:lnTo>
                  <a:lnTo>
                    <a:pt x="151" y="211"/>
                  </a:lnTo>
                  <a:lnTo>
                    <a:pt x="151" y="208"/>
                  </a:lnTo>
                  <a:lnTo>
                    <a:pt x="152" y="206"/>
                  </a:lnTo>
                  <a:lnTo>
                    <a:pt x="153" y="201"/>
                  </a:lnTo>
                  <a:lnTo>
                    <a:pt x="157" y="197"/>
                  </a:lnTo>
                  <a:lnTo>
                    <a:pt x="161" y="192"/>
                  </a:lnTo>
                  <a:lnTo>
                    <a:pt x="164" y="188"/>
                  </a:lnTo>
                  <a:lnTo>
                    <a:pt x="168" y="184"/>
                  </a:lnTo>
                  <a:lnTo>
                    <a:pt x="174" y="180"/>
                  </a:lnTo>
                  <a:lnTo>
                    <a:pt x="178" y="179"/>
                  </a:lnTo>
                  <a:lnTo>
                    <a:pt x="184" y="176"/>
                  </a:lnTo>
                  <a:lnTo>
                    <a:pt x="192" y="175"/>
                  </a:lnTo>
                  <a:lnTo>
                    <a:pt x="196" y="173"/>
                  </a:lnTo>
                  <a:lnTo>
                    <a:pt x="200" y="171"/>
                  </a:lnTo>
                  <a:lnTo>
                    <a:pt x="202" y="169"/>
                  </a:lnTo>
                  <a:lnTo>
                    <a:pt x="202" y="166"/>
                  </a:lnTo>
                  <a:lnTo>
                    <a:pt x="202" y="165"/>
                  </a:lnTo>
                  <a:lnTo>
                    <a:pt x="203" y="164"/>
                  </a:lnTo>
                  <a:lnTo>
                    <a:pt x="206" y="161"/>
                  </a:lnTo>
                  <a:lnTo>
                    <a:pt x="209" y="156"/>
                  </a:lnTo>
                  <a:lnTo>
                    <a:pt x="211" y="152"/>
                  </a:lnTo>
                  <a:lnTo>
                    <a:pt x="214" y="149"/>
                  </a:lnTo>
                  <a:lnTo>
                    <a:pt x="218" y="148"/>
                  </a:lnTo>
                  <a:lnTo>
                    <a:pt x="223" y="149"/>
                  </a:lnTo>
                  <a:lnTo>
                    <a:pt x="227" y="152"/>
                  </a:lnTo>
                  <a:lnTo>
                    <a:pt x="231" y="152"/>
                  </a:lnTo>
                  <a:lnTo>
                    <a:pt x="246" y="152"/>
                  </a:lnTo>
                  <a:lnTo>
                    <a:pt x="250" y="150"/>
                  </a:lnTo>
                  <a:lnTo>
                    <a:pt x="253" y="148"/>
                  </a:lnTo>
                  <a:lnTo>
                    <a:pt x="256" y="145"/>
                  </a:lnTo>
                  <a:lnTo>
                    <a:pt x="258" y="142"/>
                  </a:lnTo>
                  <a:lnTo>
                    <a:pt x="261" y="140"/>
                  </a:lnTo>
                  <a:lnTo>
                    <a:pt x="265" y="138"/>
                  </a:lnTo>
                  <a:lnTo>
                    <a:pt x="268" y="138"/>
                  </a:lnTo>
                  <a:lnTo>
                    <a:pt x="272" y="138"/>
                  </a:lnTo>
                  <a:lnTo>
                    <a:pt x="283" y="138"/>
                  </a:lnTo>
                  <a:lnTo>
                    <a:pt x="291" y="138"/>
                  </a:lnTo>
                  <a:lnTo>
                    <a:pt x="299" y="137"/>
                  </a:lnTo>
                  <a:lnTo>
                    <a:pt x="301" y="136"/>
                  </a:lnTo>
                  <a:lnTo>
                    <a:pt x="307" y="131"/>
                  </a:lnTo>
                  <a:lnTo>
                    <a:pt x="312" y="130"/>
                  </a:lnTo>
                  <a:lnTo>
                    <a:pt x="316" y="129"/>
                  </a:lnTo>
                  <a:lnTo>
                    <a:pt x="320" y="130"/>
                  </a:lnTo>
                  <a:lnTo>
                    <a:pt x="323" y="131"/>
                  </a:lnTo>
                  <a:lnTo>
                    <a:pt x="324" y="134"/>
                  </a:lnTo>
                  <a:lnTo>
                    <a:pt x="328" y="144"/>
                  </a:lnTo>
                  <a:lnTo>
                    <a:pt x="331" y="148"/>
                  </a:lnTo>
                  <a:lnTo>
                    <a:pt x="331" y="152"/>
                  </a:lnTo>
                  <a:lnTo>
                    <a:pt x="330" y="173"/>
                  </a:lnTo>
                  <a:lnTo>
                    <a:pt x="330" y="175"/>
                  </a:lnTo>
                  <a:lnTo>
                    <a:pt x="328" y="177"/>
                  </a:lnTo>
                  <a:lnTo>
                    <a:pt x="326" y="179"/>
                  </a:lnTo>
                  <a:lnTo>
                    <a:pt x="322" y="180"/>
                  </a:lnTo>
                  <a:lnTo>
                    <a:pt x="319" y="181"/>
                  </a:lnTo>
                  <a:lnTo>
                    <a:pt x="314" y="181"/>
                  </a:lnTo>
                  <a:lnTo>
                    <a:pt x="311" y="181"/>
                  </a:lnTo>
                  <a:lnTo>
                    <a:pt x="300" y="183"/>
                  </a:lnTo>
                  <a:lnTo>
                    <a:pt x="297" y="183"/>
                  </a:lnTo>
                  <a:lnTo>
                    <a:pt x="295" y="185"/>
                  </a:lnTo>
                  <a:lnTo>
                    <a:pt x="291" y="191"/>
                  </a:lnTo>
                  <a:lnTo>
                    <a:pt x="288" y="197"/>
                  </a:lnTo>
                  <a:lnTo>
                    <a:pt x="285" y="204"/>
                  </a:lnTo>
                  <a:lnTo>
                    <a:pt x="280" y="211"/>
                  </a:lnTo>
                  <a:lnTo>
                    <a:pt x="277" y="214"/>
                  </a:lnTo>
                  <a:lnTo>
                    <a:pt x="269" y="219"/>
                  </a:lnTo>
                  <a:lnTo>
                    <a:pt x="269" y="220"/>
                  </a:lnTo>
                  <a:lnTo>
                    <a:pt x="281" y="232"/>
                  </a:lnTo>
                  <a:lnTo>
                    <a:pt x="285" y="235"/>
                  </a:lnTo>
                  <a:lnTo>
                    <a:pt x="287" y="237"/>
                  </a:lnTo>
                  <a:lnTo>
                    <a:pt x="289" y="235"/>
                  </a:lnTo>
                  <a:lnTo>
                    <a:pt x="291" y="231"/>
                  </a:lnTo>
                  <a:lnTo>
                    <a:pt x="289" y="235"/>
                  </a:lnTo>
                  <a:lnTo>
                    <a:pt x="291" y="235"/>
                  </a:lnTo>
                  <a:lnTo>
                    <a:pt x="303" y="230"/>
                  </a:lnTo>
                  <a:lnTo>
                    <a:pt x="305" y="230"/>
                  </a:lnTo>
                  <a:lnTo>
                    <a:pt x="312" y="227"/>
                  </a:lnTo>
                  <a:lnTo>
                    <a:pt x="320" y="223"/>
                  </a:lnTo>
                  <a:lnTo>
                    <a:pt x="324" y="222"/>
                  </a:lnTo>
                  <a:lnTo>
                    <a:pt x="328" y="220"/>
                  </a:lnTo>
                  <a:lnTo>
                    <a:pt x="332" y="220"/>
                  </a:lnTo>
                  <a:lnTo>
                    <a:pt x="335" y="219"/>
                  </a:lnTo>
                  <a:lnTo>
                    <a:pt x="338" y="216"/>
                  </a:lnTo>
                  <a:lnTo>
                    <a:pt x="339" y="214"/>
                  </a:lnTo>
                  <a:lnTo>
                    <a:pt x="342" y="211"/>
                  </a:lnTo>
                  <a:lnTo>
                    <a:pt x="345" y="211"/>
                  </a:lnTo>
                  <a:lnTo>
                    <a:pt x="349" y="210"/>
                  </a:lnTo>
                  <a:lnTo>
                    <a:pt x="355" y="210"/>
                  </a:lnTo>
                  <a:lnTo>
                    <a:pt x="361" y="211"/>
                  </a:lnTo>
                  <a:lnTo>
                    <a:pt x="366" y="214"/>
                  </a:lnTo>
                  <a:lnTo>
                    <a:pt x="376" y="215"/>
                  </a:lnTo>
                  <a:lnTo>
                    <a:pt x="385" y="214"/>
                  </a:lnTo>
                  <a:lnTo>
                    <a:pt x="402" y="212"/>
                  </a:lnTo>
                  <a:lnTo>
                    <a:pt x="420" y="214"/>
                  </a:lnTo>
                  <a:lnTo>
                    <a:pt x="423" y="212"/>
                  </a:lnTo>
                  <a:lnTo>
                    <a:pt x="424" y="210"/>
                  </a:lnTo>
                  <a:lnTo>
                    <a:pt x="425" y="206"/>
                  </a:lnTo>
                  <a:lnTo>
                    <a:pt x="425" y="197"/>
                  </a:lnTo>
                  <a:lnTo>
                    <a:pt x="423" y="195"/>
                  </a:lnTo>
                  <a:lnTo>
                    <a:pt x="420" y="188"/>
                  </a:lnTo>
                  <a:lnTo>
                    <a:pt x="419" y="180"/>
                  </a:lnTo>
                  <a:lnTo>
                    <a:pt x="417" y="176"/>
                  </a:lnTo>
                  <a:lnTo>
                    <a:pt x="416" y="171"/>
                  </a:lnTo>
                  <a:lnTo>
                    <a:pt x="415" y="166"/>
                  </a:lnTo>
                  <a:lnTo>
                    <a:pt x="416" y="164"/>
                  </a:lnTo>
                  <a:lnTo>
                    <a:pt x="417" y="160"/>
                  </a:lnTo>
                  <a:lnTo>
                    <a:pt x="419" y="154"/>
                  </a:lnTo>
                  <a:lnTo>
                    <a:pt x="419" y="153"/>
                  </a:lnTo>
                  <a:lnTo>
                    <a:pt x="420" y="152"/>
                  </a:lnTo>
                  <a:lnTo>
                    <a:pt x="432" y="145"/>
                  </a:lnTo>
                  <a:lnTo>
                    <a:pt x="443" y="137"/>
                  </a:lnTo>
                  <a:lnTo>
                    <a:pt x="447" y="133"/>
                  </a:lnTo>
                  <a:lnTo>
                    <a:pt x="450" y="130"/>
                  </a:lnTo>
                  <a:lnTo>
                    <a:pt x="452" y="129"/>
                  </a:lnTo>
                  <a:lnTo>
                    <a:pt x="454" y="126"/>
                  </a:lnTo>
                  <a:lnTo>
                    <a:pt x="452" y="122"/>
                  </a:lnTo>
                  <a:lnTo>
                    <a:pt x="451" y="118"/>
                  </a:lnTo>
                  <a:lnTo>
                    <a:pt x="448" y="117"/>
                  </a:lnTo>
                  <a:lnTo>
                    <a:pt x="443" y="114"/>
                  </a:lnTo>
                  <a:lnTo>
                    <a:pt x="433" y="113"/>
                  </a:lnTo>
                  <a:lnTo>
                    <a:pt x="419" y="113"/>
                  </a:lnTo>
                  <a:lnTo>
                    <a:pt x="413" y="111"/>
                  </a:lnTo>
                  <a:lnTo>
                    <a:pt x="409" y="110"/>
                  </a:lnTo>
                  <a:lnTo>
                    <a:pt x="405" y="107"/>
                  </a:lnTo>
                  <a:lnTo>
                    <a:pt x="402" y="105"/>
                  </a:lnTo>
                  <a:lnTo>
                    <a:pt x="398" y="102"/>
                  </a:lnTo>
                  <a:lnTo>
                    <a:pt x="396" y="101"/>
                  </a:lnTo>
                  <a:lnTo>
                    <a:pt x="392" y="101"/>
                  </a:lnTo>
                  <a:lnTo>
                    <a:pt x="388" y="102"/>
                  </a:lnTo>
                  <a:lnTo>
                    <a:pt x="384" y="105"/>
                  </a:lnTo>
                  <a:lnTo>
                    <a:pt x="380" y="106"/>
                  </a:lnTo>
                  <a:lnTo>
                    <a:pt x="376" y="107"/>
                  </a:lnTo>
                  <a:lnTo>
                    <a:pt x="371" y="109"/>
                  </a:lnTo>
                  <a:lnTo>
                    <a:pt x="366" y="107"/>
                  </a:lnTo>
                  <a:lnTo>
                    <a:pt x="363" y="106"/>
                  </a:lnTo>
                  <a:lnTo>
                    <a:pt x="361" y="105"/>
                  </a:lnTo>
                  <a:lnTo>
                    <a:pt x="357" y="102"/>
                  </a:lnTo>
                  <a:lnTo>
                    <a:pt x="355" y="99"/>
                  </a:lnTo>
                  <a:lnTo>
                    <a:pt x="355" y="96"/>
                  </a:lnTo>
                  <a:lnTo>
                    <a:pt x="355" y="92"/>
                  </a:lnTo>
                  <a:lnTo>
                    <a:pt x="354" y="83"/>
                  </a:lnTo>
                  <a:lnTo>
                    <a:pt x="353" y="76"/>
                  </a:lnTo>
                  <a:lnTo>
                    <a:pt x="350" y="65"/>
                  </a:lnTo>
                  <a:lnTo>
                    <a:pt x="350" y="55"/>
                  </a:lnTo>
                  <a:lnTo>
                    <a:pt x="351" y="35"/>
                  </a:lnTo>
                  <a:lnTo>
                    <a:pt x="351" y="22"/>
                  </a:lnTo>
                  <a:lnTo>
                    <a:pt x="351" y="18"/>
                  </a:lnTo>
                  <a:lnTo>
                    <a:pt x="351" y="14"/>
                  </a:lnTo>
                  <a:lnTo>
                    <a:pt x="350" y="10"/>
                  </a:lnTo>
                  <a:lnTo>
                    <a:pt x="347" y="6"/>
                  </a:lnTo>
                  <a:lnTo>
                    <a:pt x="343" y="4"/>
                  </a:lnTo>
                  <a:lnTo>
                    <a:pt x="339" y="1"/>
                  </a:lnTo>
                  <a:lnTo>
                    <a:pt x="338" y="0"/>
                  </a:lnTo>
                  <a:lnTo>
                    <a:pt x="335" y="0"/>
                  </a:lnTo>
                  <a:lnTo>
                    <a:pt x="323" y="5"/>
                  </a:lnTo>
                  <a:lnTo>
                    <a:pt x="320" y="6"/>
                  </a:lnTo>
                  <a:lnTo>
                    <a:pt x="318" y="10"/>
                  </a:lnTo>
                  <a:lnTo>
                    <a:pt x="316" y="14"/>
                  </a:lnTo>
                  <a:lnTo>
                    <a:pt x="314" y="16"/>
                  </a:lnTo>
                  <a:lnTo>
                    <a:pt x="305" y="17"/>
                  </a:lnTo>
                  <a:lnTo>
                    <a:pt x="297" y="16"/>
                  </a:lnTo>
                  <a:lnTo>
                    <a:pt x="291" y="18"/>
                  </a:lnTo>
                  <a:lnTo>
                    <a:pt x="284" y="22"/>
                  </a:lnTo>
                  <a:lnTo>
                    <a:pt x="280" y="28"/>
                  </a:lnTo>
                  <a:lnTo>
                    <a:pt x="279" y="29"/>
                  </a:lnTo>
                  <a:lnTo>
                    <a:pt x="279" y="30"/>
                  </a:lnTo>
                  <a:lnTo>
                    <a:pt x="279" y="40"/>
                  </a:lnTo>
                  <a:lnTo>
                    <a:pt x="275" y="48"/>
                  </a:lnTo>
                  <a:lnTo>
                    <a:pt x="272" y="51"/>
                  </a:lnTo>
                  <a:lnTo>
                    <a:pt x="269" y="52"/>
                  </a:lnTo>
                  <a:lnTo>
                    <a:pt x="231" y="51"/>
                  </a:lnTo>
                  <a:lnTo>
                    <a:pt x="229" y="51"/>
                  </a:lnTo>
                  <a:lnTo>
                    <a:pt x="226" y="49"/>
                  </a:lnTo>
                  <a:lnTo>
                    <a:pt x="223" y="47"/>
                  </a:lnTo>
                  <a:lnTo>
                    <a:pt x="217" y="40"/>
                  </a:lnTo>
                  <a:lnTo>
                    <a:pt x="213" y="37"/>
                  </a:lnTo>
                  <a:lnTo>
                    <a:pt x="209" y="36"/>
                  </a:lnTo>
                  <a:lnTo>
                    <a:pt x="206" y="36"/>
                  </a:lnTo>
                  <a:lnTo>
                    <a:pt x="203" y="37"/>
                  </a:lnTo>
                  <a:lnTo>
                    <a:pt x="200" y="39"/>
                  </a:lnTo>
                  <a:lnTo>
                    <a:pt x="196" y="39"/>
                  </a:lnTo>
                  <a:lnTo>
                    <a:pt x="194" y="39"/>
                  </a:lnTo>
                  <a:lnTo>
                    <a:pt x="191" y="39"/>
                  </a:lnTo>
                  <a:lnTo>
                    <a:pt x="187" y="40"/>
                  </a:lnTo>
                  <a:lnTo>
                    <a:pt x="184" y="43"/>
                  </a:lnTo>
                  <a:lnTo>
                    <a:pt x="180" y="48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8" name="Freeform 147"/>
            <p:cNvSpPr>
              <a:spLocks/>
            </p:cNvSpPr>
            <p:nvPr/>
          </p:nvSpPr>
          <p:spPr bwMode="auto">
            <a:xfrm>
              <a:off x="4137284" y="3168061"/>
              <a:ext cx="1025269" cy="752553"/>
            </a:xfrm>
            <a:custGeom>
              <a:avLst/>
              <a:gdLst>
                <a:gd name="T0" fmla="*/ 2147483647 w 474"/>
                <a:gd name="T1" fmla="*/ 2147483647 h 344"/>
                <a:gd name="T2" fmla="*/ 2147483647 w 474"/>
                <a:gd name="T3" fmla="*/ 2147483647 h 344"/>
                <a:gd name="T4" fmla="*/ 2147483647 w 474"/>
                <a:gd name="T5" fmla="*/ 2147483647 h 344"/>
                <a:gd name="T6" fmla="*/ 2147483647 w 474"/>
                <a:gd name="T7" fmla="*/ 2147483647 h 344"/>
                <a:gd name="T8" fmla="*/ 2147483647 w 474"/>
                <a:gd name="T9" fmla="*/ 2147483647 h 344"/>
                <a:gd name="T10" fmla="*/ 0 w 474"/>
                <a:gd name="T11" fmla="*/ 2147483647 h 344"/>
                <a:gd name="T12" fmla="*/ 2147483647 w 474"/>
                <a:gd name="T13" fmla="*/ 2147483647 h 344"/>
                <a:gd name="T14" fmla="*/ 2147483647 w 474"/>
                <a:gd name="T15" fmla="*/ 2147483647 h 344"/>
                <a:gd name="T16" fmla="*/ 2147483647 w 474"/>
                <a:gd name="T17" fmla="*/ 2147483647 h 344"/>
                <a:gd name="T18" fmla="*/ 2147483647 w 474"/>
                <a:gd name="T19" fmla="*/ 2147483647 h 344"/>
                <a:gd name="T20" fmla="*/ 2147483647 w 474"/>
                <a:gd name="T21" fmla="*/ 2147483647 h 344"/>
                <a:gd name="T22" fmla="*/ 2147483647 w 474"/>
                <a:gd name="T23" fmla="*/ 2147483647 h 344"/>
                <a:gd name="T24" fmla="*/ 2147483647 w 474"/>
                <a:gd name="T25" fmla="*/ 2147483647 h 344"/>
                <a:gd name="T26" fmla="*/ 2147483647 w 474"/>
                <a:gd name="T27" fmla="*/ 2147483647 h 344"/>
                <a:gd name="T28" fmla="*/ 2147483647 w 474"/>
                <a:gd name="T29" fmla="*/ 2147483647 h 344"/>
                <a:gd name="T30" fmla="*/ 2147483647 w 474"/>
                <a:gd name="T31" fmla="*/ 2147483647 h 344"/>
                <a:gd name="T32" fmla="*/ 2147483647 w 474"/>
                <a:gd name="T33" fmla="*/ 2147483647 h 344"/>
                <a:gd name="T34" fmla="*/ 2147483647 w 474"/>
                <a:gd name="T35" fmla="*/ 2147483647 h 344"/>
                <a:gd name="T36" fmla="*/ 2147483647 w 474"/>
                <a:gd name="T37" fmla="*/ 2147483647 h 344"/>
                <a:gd name="T38" fmla="*/ 2147483647 w 474"/>
                <a:gd name="T39" fmla="*/ 2147483647 h 344"/>
                <a:gd name="T40" fmla="*/ 2147483647 w 474"/>
                <a:gd name="T41" fmla="*/ 2147483647 h 344"/>
                <a:gd name="T42" fmla="*/ 2147483647 w 474"/>
                <a:gd name="T43" fmla="*/ 2147483647 h 344"/>
                <a:gd name="T44" fmla="*/ 2147483647 w 474"/>
                <a:gd name="T45" fmla="*/ 2147483647 h 344"/>
                <a:gd name="T46" fmla="*/ 2147483647 w 474"/>
                <a:gd name="T47" fmla="*/ 2147483647 h 344"/>
                <a:gd name="T48" fmla="*/ 2147483647 w 474"/>
                <a:gd name="T49" fmla="*/ 2147483647 h 344"/>
                <a:gd name="T50" fmla="*/ 2147483647 w 474"/>
                <a:gd name="T51" fmla="*/ 2147483647 h 344"/>
                <a:gd name="T52" fmla="*/ 2147483647 w 474"/>
                <a:gd name="T53" fmla="*/ 2147483647 h 344"/>
                <a:gd name="T54" fmla="*/ 2147483647 w 474"/>
                <a:gd name="T55" fmla="*/ 2147483647 h 344"/>
                <a:gd name="T56" fmla="*/ 2147483647 w 474"/>
                <a:gd name="T57" fmla="*/ 2147483647 h 344"/>
                <a:gd name="T58" fmla="*/ 2147483647 w 474"/>
                <a:gd name="T59" fmla="*/ 2147483647 h 344"/>
                <a:gd name="T60" fmla="*/ 2147483647 w 474"/>
                <a:gd name="T61" fmla="*/ 2147483647 h 344"/>
                <a:gd name="T62" fmla="*/ 2147483647 w 474"/>
                <a:gd name="T63" fmla="*/ 2147483647 h 344"/>
                <a:gd name="T64" fmla="*/ 2147483647 w 474"/>
                <a:gd name="T65" fmla="*/ 2147483647 h 344"/>
                <a:gd name="T66" fmla="*/ 2147483647 w 474"/>
                <a:gd name="T67" fmla="*/ 2147483647 h 344"/>
                <a:gd name="T68" fmla="*/ 2147483647 w 474"/>
                <a:gd name="T69" fmla="*/ 2147483647 h 344"/>
                <a:gd name="T70" fmla="*/ 2147483647 w 474"/>
                <a:gd name="T71" fmla="*/ 2147483647 h 344"/>
                <a:gd name="T72" fmla="*/ 2147483647 w 474"/>
                <a:gd name="T73" fmla="*/ 2147483647 h 344"/>
                <a:gd name="T74" fmla="*/ 2147483647 w 474"/>
                <a:gd name="T75" fmla="*/ 2147483647 h 344"/>
                <a:gd name="T76" fmla="*/ 2147483647 w 474"/>
                <a:gd name="T77" fmla="*/ 2147483647 h 344"/>
                <a:gd name="T78" fmla="*/ 2147483647 w 474"/>
                <a:gd name="T79" fmla="*/ 2147483647 h 344"/>
                <a:gd name="T80" fmla="*/ 2147483647 w 474"/>
                <a:gd name="T81" fmla="*/ 2147483647 h 344"/>
                <a:gd name="T82" fmla="*/ 2147483647 w 474"/>
                <a:gd name="T83" fmla="*/ 2147483647 h 344"/>
                <a:gd name="T84" fmla="*/ 2147483647 w 474"/>
                <a:gd name="T85" fmla="*/ 2147483647 h 344"/>
                <a:gd name="T86" fmla="*/ 2147483647 w 474"/>
                <a:gd name="T87" fmla="*/ 2147483647 h 344"/>
                <a:gd name="T88" fmla="*/ 2147483647 w 474"/>
                <a:gd name="T89" fmla="*/ 2147483647 h 344"/>
                <a:gd name="T90" fmla="*/ 2147483647 w 474"/>
                <a:gd name="T91" fmla="*/ 2147483647 h 344"/>
                <a:gd name="T92" fmla="*/ 2147483647 w 474"/>
                <a:gd name="T93" fmla="*/ 2147483647 h 344"/>
                <a:gd name="T94" fmla="*/ 2147483647 w 474"/>
                <a:gd name="T95" fmla="*/ 2147483647 h 344"/>
                <a:gd name="T96" fmla="*/ 2147483647 w 474"/>
                <a:gd name="T97" fmla="*/ 2147483647 h 344"/>
                <a:gd name="T98" fmla="*/ 2147483647 w 474"/>
                <a:gd name="T99" fmla="*/ 2147483647 h 344"/>
                <a:gd name="T100" fmla="*/ 2147483647 w 474"/>
                <a:gd name="T101" fmla="*/ 2147483647 h 344"/>
                <a:gd name="T102" fmla="*/ 2147483647 w 474"/>
                <a:gd name="T103" fmla="*/ 2147483647 h 344"/>
                <a:gd name="T104" fmla="*/ 2147483647 w 474"/>
                <a:gd name="T105" fmla="*/ 2147483647 h 344"/>
                <a:gd name="T106" fmla="*/ 2147483647 w 474"/>
                <a:gd name="T107" fmla="*/ 2147483647 h 344"/>
                <a:gd name="T108" fmla="*/ 2147483647 w 474"/>
                <a:gd name="T109" fmla="*/ 2147483647 h 344"/>
                <a:gd name="T110" fmla="*/ 2147483647 w 474"/>
                <a:gd name="T111" fmla="*/ 2147483647 h 344"/>
                <a:gd name="T112" fmla="*/ 2147483647 w 474"/>
                <a:gd name="T113" fmla="*/ 2147483647 h 344"/>
                <a:gd name="T114" fmla="*/ 2147483647 w 474"/>
                <a:gd name="T115" fmla="*/ 2147483647 h 344"/>
                <a:gd name="T116" fmla="*/ 2147483647 w 474"/>
                <a:gd name="T117" fmla="*/ 2147483647 h 344"/>
                <a:gd name="T118" fmla="*/ 2147483647 w 474"/>
                <a:gd name="T119" fmla="*/ 2147483647 h 344"/>
                <a:gd name="T120" fmla="*/ 2147483647 w 474"/>
                <a:gd name="T121" fmla="*/ 2147483647 h 344"/>
                <a:gd name="T122" fmla="*/ 2147483647 w 474"/>
                <a:gd name="T123" fmla="*/ 2147483647 h 3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4"/>
                <a:gd name="T187" fmla="*/ 0 h 344"/>
                <a:gd name="T188" fmla="*/ 474 w 474"/>
                <a:gd name="T189" fmla="*/ 344 h 34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4" h="344">
                  <a:moveTo>
                    <a:pt x="119" y="130"/>
                  </a:moveTo>
                  <a:lnTo>
                    <a:pt x="119" y="130"/>
                  </a:lnTo>
                  <a:lnTo>
                    <a:pt x="110" y="138"/>
                  </a:lnTo>
                  <a:lnTo>
                    <a:pt x="106" y="141"/>
                  </a:lnTo>
                  <a:lnTo>
                    <a:pt x="86" y="144"/>
                  </a:lnTo>
                  <a:lnTo>
                    <a:pt x="65" y="144"/>
                  </a:lnTo>
                  <a:lnTo>
                    <a:pt x="58" y="143"/>
                  </a:lnTo>
                  <a:lnTo>
                    <a:pt x="51" y="140"/>
                  </a:lnTo>
                  <a:lnTo>
                    <a:pt x="43" y="140"/>
                  </a:lnTo>
                  <a:lnTo>
                    <a:pt x="39" y="141"/>
                  </a:lnTo>
                  <a:lnTo>
                    <a:pt x="36" y="143"/>
                  </a:lnTo>
                  <a:lnTo>
                    <a:pt x="31" y="147"/>
                  </a:lnTo>
                  <a:lnTo>
                    <a:pt x="23" y="152"/>
                  </a:lnTo>
                  <a:lnTo>
                    <a:pt x="22" y="152"/>
                  </a:lnTo>
                  <a:lnTo>
                    <a:pt x="22" y="153"/>
                  </a:lnTo>
                  <a:lnTo>
                    <a:pt x="19" y="159"/>
                  </a:lnTo>
                  <a:lnTo>
                    <a:pt x="15" y="164"/>
                  </a:lnTo>
                  <a:lnTo>
                    <a:pt x="11" y="168"/>
                  </a:lnTo>
                  <a:lnTo>
                    <a:pt x="7" y="173"/>
                  </a:lnTo>
                  <a:lnTo>
                    <a:pt x="4" y="175"/>
                  </a:lnTo>
                  <a:lnTo>
                    <a:pt x="3" y="178"/>
                  </a:lnTo>
                  <a:lnTo>
                    <a:pt x="3" y="180"/>
                  </a:lnTo>
                  <a:lnTo>
                    <a:pt x="0" y="191"/>
                  </a:lnTo>
                  <a:lnTo>
                    <a:pt x="0" y="192"/>
                  </a:lnTo>
                  <a:lnTo>
                    <a:pt x="4" y="192"/>
                  </a:lnTo>
                  <a:lnTo>
                    <a:pt x="5" y="196"/>
                  </a:lnTo>
                  <a:lnTo>
                    <a:pt x="7" y="199"/>
                  </a:lnTo>
                  <a:lnTo>
                    <a:pt x="8" y="202"/>
                  </a:lnTo>
                  <a:lnTo>
                    <a:pt x="8" y="203"/>
                  </a:lnTo>
                  <a:lnTo>
                    <a:pt x="11" y="208"/>
                  </a:lnTo>
                  <a:lnTo>
                    <a:pt x="13" y="215"/>
                  </a:lnTo>
                  <a:lnTo>
                    <a:pt x="16" y="217"/>
                  </a:lnTo>
                  <a:lnTo>
                    <a:pt x="31" y="217"/>
                  </a:lnTo>
                  <a:lnTo>
                    <a:pt x="35" y="215"/>
                  </a:lnTo>
                  <a:lnTo>
                    <a:pt x="36" y="211"/>
                  </a:lnTo>
                  <a:lnTo>
                    <a:pt x="38" y="207"/>
                  </a:lnTo>
                  <a:lnTo>
                    <a:pt x="40" y="204"/>
                  </a:lnTo>
                  <a:lnTo>
                    <a:pt x="47" y="202"/>
                  </a:lnTo>
                  <a:lnTo>
                    <a:pt x="53" y="203"/>
                  </a:lnTo>
                  <a:lnTo>
                    <a:pt x="58" y="204"/>
                  </a:lnTo>
                  <a:lnTo>
                    <a:pt x="61" y="206"/>
                  </a:lnTo>
                  <a:lnTo>
                    <a:pt x="62" y="208"/>
                  </a:lnTo>
                  <a:lnTo>
                    <a:pt x="66" y="213"/>
                  </a:lnTo>
                  <a:lnTo>
                    <a:pt x="69" y="215"/>
                  </a:lnTo>
                  <a:lnTo>
                    <a:pt x="73" y="217"/>
                  </a:lnTo>
                  <a:lnTo>
                    <a:pt x="77" y="218"/>
                  </a:lnTo>
                  <a:lnTo>
                    <a:pt x="78" y="218"/>
                  </a:lnTo>
                  <a:lnTo>
                    <a:pt x="79" y="217"/>
                  </a:lnTo>
                  <a:lnTo>
                    <a:pt x="84" y="210"/>
                  </a:lnTo>
                  <a:lnTo>
                    <a:pt x="85" y="207"/>
                  </a:lnTo>
                  <a:lnTo>
                    <a:pt x="88" y="206"/>
                  </a:lnTo>
                  <a:lnTo>
                    <a:pt x="92" y="203"/>
                  </a:lnTo>
                  <a:lnTo>
                    <a:pt x="96" y="203"/>
                  </a:lnTo>
                  <a:lnTo>
                    <a:pt x="101" y="203"/>
                  </a:lnTo>
                  <a:lnTo>
                    <a:pt x="105" y="207"/>
                  </a:lnTo>
                  <a:lnTo>
                    <a:pt x="108" y="210"/>
                  </a:lnTo>
                  <a:lnTo>
                    <a:pt x="109" y="213"/>
                  </a:lnTo>
                  <a:lnTo>
                    <a:pt x="112" y="215"/>
                  </a:lnTo>
                  <a:lnTo>
                    <a:pt x="115" y="218"/>
                  </a:lnTo>
                  <a:lnTo>
                    <a:pt x="119" y="219"/>
                  </a:lnTo>
                  <a:lnTo>
                    <a:pt x="121" y="218"/>
                  </a:lnTo>
                  <a:lnTo>
                    <a:pt x="124" y="217"/>
                  </a:lnTo>
                  <a:lnTo>
                    <a:pt x="128" y="213"/>
                  </a:lnTo>
                  <a:lnTo>
                    <a:pt x="132" y="206"/>
                  </a:lnTo>
                  <a:lnTo>
                    <a:pt x="135" y="203"/>
                  </a:lnTo>
                  <a:lnTo>
                    <a:pt x="140" y="200"/>
                  </a:lnTo>
                  <a:lnTo>
                    <a:pt x="148" y="202"/>
                  </a:lnTo>
                  <a:lnTo>
                    <a:pt x="150" y="202"/>
                  </a:lnTo>
                  <a:lnTo>
                    <a:pt x="159" y="204"/>
                  </a:lnTo>
                  <a:lnTo>
                    <a:pt x="168" y="203"/>
                  </a:lnTo>
                  <a:lnTo>
                    <a:pt x="179" y="204"/>
                  </a:lnTo>
                  <a:lnTo>
                    <a:pt x="189" y="206"/>
                  </a:lnTo>
                  <a:lnTo>
                    <a:pt x="194" y="208"/>
                  </a:lnTo>
                  <a:lnTo>
                    <a:pt x="198" y="214"/>
                  </a:lnTo>
                  <a:lnTo>
                    <a:pt x="199" y="219"/>
                  </a:lnTo>
                  <a:lnTo>
                    <a:pt x="202" y="219"/>
                  </a:lnTo>
                  <a:lnTo>
                    <a:pt x="206" y="221"/>
                  </a:lnTo>
                  <a:lnTo>
                    <a:pt x="210" y="222"/>
                  </a:lnTo>
                  <a:lnTo>
                    <a:pt x="213" y="223"/>
                  </a:lnTo>
                  <a:lnTo>
                    <a:pt x="217" y="225"/>
                  </a:lnTo>
                  <a:lnTo>
                    <a:pt x="221" y="227"/>
                  </a:lnTo>
                  <a:lnTo>
                    <a:pt x="224" y="230"/>
                  </a:lnTo>
                  <a:lnTo>
                    <a:pt x="225" y="235"/>
                  </a:lnTo>
                  <a:lnTo>
                    <a:pt x="225" y="244"/>
                  </a:lnTo>
                  <a:lnTo>
                    <a:pt x="222" y="252"/>
                  </a:lnTo>
                  <a:lnTo>
                    <a:pt x="220" y="260"/>
                  </a:lnTo>
                  <a:lnTo>
                    <a:pt x="214" y="265"/>
                  </a:lnTo>
                  <a:lnTo>
                    <a:pt x="209" y="272"/>
                  </a:lnTo>
                  <a:lnTo>
                    <a:pt x="203" y="277"/>
                  </a:lnTo>
                  <a:lnTo>
                    <a:pt x="201" y="285"/>
                  </a:lnTo>
                  <a:lnTo>
                    <a:pt x="205" y="287"/>
                  </a:lnTo>
                  <a:lnTo>
                    <a:pt x="201" y="288"/>
                  </a:lnTo>
                  <a:lnTo>
                    <a:pt x="199" y="289"/>
                  </a:lnTo>
                  <a:lnTo>
                    <a:pt x="198" y="289"/>
                  </a:lnTo>
                  <a:lnTo>
                    <a:pt x="198" y="327"/>
                  </a:lnTo>
                  <a:lnTo>
                    <a:pt x="197" y="331"/>
                  </a:lnTo>
                  <a:lnTo>
                    <a:pt x="195" y="334"/>
                  </a:lnTo>
                  <a:lnTo>
                    <a:pt x="197" y="340"/>
                  </a:lnTo>
                  <a:lnTo>
                    <a:pt x="198" y="344"/>
                  </a:lnTo>
                  <a:lnTo>
                    <a:pt x="211" y="339"/>
                  </a:lnTo>
                  <a:lnTo>
                    <a:pt x="216" y="335"/>
                  </a:lnTo>
                  <a:lnTo>
                    <a:pt x="220" y="331"/>
                  </a:lnTo>
                  <a:lnTo>
                    <a:pt x="224" y="327"/>
                  </a:lnTo>
                  <a:lnTo>
                    <a:pt x="226" y="324"/>
                  </a:lnTo>
                  <a:lnTo>
                    <a:pt x="229" y="323"/>
                  </a:lnTo>
                  <a:lnTo>
                    <a:pt x="233" y="322"/>
                  </a:lnTo>
                  <a:lnTo>
                    <a:pt x="238" y="323"/>
                  </a:lnTo>
                  <a:lnTo>
                    <a:pt x="245" y="324"/>
                  </a:lnTo>
                  <a:lnTo>
                    <a:pt x="246" y="326"/>
                  </a:lnTo>
                  <a:lnTo>
                    <a:pt x="248" y="327"/>
                  </a:lnTo>
                  <a:lnTo>
                    <a:pt x="251" y="331"/>
                  </a:lnTo>
                  <a:lnTo>
                    <a:pt x="259" y="324"/>
                  </a:lnTo>
                  <a:lnTo>
                    <a:pt x="261" y="320"/>
                  </a:lnTo>
                  <a:lnTo>
                    <a:pt x="264" y="314"/>
                  </a:lnTo>
                  <a:lnTo>
                    <a:pt x="267" y="307"/>
                  </a:lnTo>
                  <a:lnTo>
                    <a:pt x="267" y="300"/>
                  </a:lnTo>
                  <a:lnTo>
                    <a:pt x="267" y="292"/>
                  </a:lnTo>
                  <a:lnTo>
                    <a:pt x="267" y="291"/>
                  </a:lnTo>
                  <a:lnTo>
                    <a:pt x="267" y="288"/>
                  </a:lnTo>
                  <a:lnTo>
                    <a:pt x="271" y="284"/>
                  </a:lnTo>
                  <a:lnTo>
                    <a:pt x="275" y="281"/>
                  </a:lnTo>
                  <a:lnTo>
                    <a:pt x="279" y="280"/>
                  </a:lnTo>
                  <a:lnTo>
                    <a:pt x="281" y="277"/>
                  </a:lnTo>
                  <a:lnTo>
                    <a:pt x="283" y="274"/>
                  </a:lnTo>
                  <a:lnTo>
                    <a:pt x="283" y="272"/>
                  </a:lnTo>
                  <a:lnTo>
                    <a:pt x="283" y="262"/>
                  </a:lnTo>
                  <a:lnTo>
                    <a:pt x="283" y="260"/>
                  </a:lnTo>
                  <a:lnTo>
                    <a:pt x="283" y="257"/>
                  </a:lnTo>
                  <a:lnTo>
                    <a:pt x="286" y="256"/>
                  </a:lnTo>
                  <a:lnTo>
                    <a:pt x="288" y="254"/>
                  </a:lnTo>
                  <a:lnTo>
                    <a:pt x="290" y="256"/>
                  </a:lnTo>
                  <a:lnTo>
                    <a:pt x="295" y="252"/>
                  </a:lnTo>
                  <a:lnTo>
                    <a:pt x="296" y="252"/>
                  </a:lnTo>
                  <a:lnTo>
                    <a:pt x="294" y="245"/>
                  </a:lnTo>
                  <a:lnTo>
                    <a:pt x="291" y="241"/>
                  </a:lnTo>
                  <a:lnTo>
                    <a:pt x="288" y="237"/>
                  </a:lnTo>
                  <a:lnTo>
                    <a:pt x="286" y="234"/>
                  </a:lnTo>
                  <a:lnTo>
                    <a:pt x="284" y="231"/>
                  </a:lnTo>
                  <a:lnTo>
                    <a:pt x="283" y="222"/>
                  </a:lnTo>
                  <a:lnTo>
                    <a:pt x="283" y="218"/>
                  </a:lnTo>
                  <a:lnTo>
                    <a:pt x="284" y="215"/>
                  </a:lnTo>
                  <a:lnTo>
                    <a:pt x="286" y="213"/>
                  </a:lnTo>
                  <a:lnTo>
                    <a:pt x="288" y="211"/>
                  </a:lnTo>
                  <a:lnTo>
                    <a:pt x="292" y="210"/>
                  </a:lnTo>
                  <a:lnTo>
                    <a:pt x="300" y="208"/>
                  </a:lnTo>
                  <a:lnTo>
                    <a:pt x="303" y="206"/>
                  </a:lnTo>
                  <a:lnTo>
                    <a:pt x="306" y="203"/>
                  </a:lnTo>
                  <a:lnTo>
                    <a:pt x="307" y="199"/>
                  </a:lnTo>
                  <a:lnTo>
                    <a:pt x="310" y="190"/>
                  </a:lnTo>
                  <a:lnTo>
                    <a:pt x="311" y="188"/>
                  </a:lnTo>
                  <a:lnTo>
                    <a:pt x="318" y="186"/>
                  </a:lnTo>
                  <a:lnTo>
                    <a:pt x="325" y="183"/>
                  </a:lnTo>
                  <a:lnTo>
                    <a:pt x="327" y="182"/>
                  </a:lnTo>
                  <a:lnTo>
                    <a:pt x="327" y="179"/>
                  </a:lnTo>
                  <a:lnTo>
                    <a:pt x="329" y="175"/>
                  </a:lnTo>
                  <a:lnTo>
                    <a:pt x="329" y="151"/>
                  </a:lnTo>
                  <a:lnTo>
                    <a:pt x="330" y="147"/>
                  </a:lnTo>
                  <a:lnTo>
                    <a:pt x="334" y="144"/>
                  </a:lnTo>
                  <a:lnTo>
                    <a:pt x="335" y="144"/>
                  </a:lnTo>
                  <a:lnTo>
                    <a:pt x="338" y="141"/>
                  </a:lnTo>
                  <a:lnTo>
                    <a:pt x="341" y="140"/>
                  </a:lnTo>
                  <a:lnTo>
                    <a:pt x="345" y="138"/>
                  </a:lnTo>
                  <a:lnTo>
                    <a:pt x="349" y="138"/>
                  </a:lnTo>
                  <a:lnTo>
                    <a:pt x="364" y="140"/>
                  </a:lnTo>
                  <a:lnTo>
                    <a:pt x="366" y="140"/>
                  </a:lnTo>
                  <a:lnTo>
                    <a:pt x="369" y="138"/>
                  </a:lnTo>
                  <a:lnTo>
                    <a:pt x="370" y="138"/>
                  </a:lnTo>
                  <a:lnTo>
                    <a:pt x="372" y="137"/>
                  </a:lnTo>
                  <a:lnTo>
                    <a:pt x="374" y="132"/>
                  </a:lnTo>
                  <a:lnTo>
                    <a:pt x="377" y="124"/>
                  </a:lnTo>
                  <a:lnTo>
                    <a:pt x="378" y="120"/>
                  </a:lnTo>
                  <a:lnTo>
                    <a:pt x="382" y="116"/>
                  </a:lnTo>
                  <a:lnTo>
                    <a:pt x="385" y="112"/>
                  </a:lnTo>
                  <a:lnTo>
                    <a:pt x="389" y="109"/>
                  </a:lnTo>
                  <a:lnTo>
                    <a:pt x="397" y="106"/>
                  </a:lnTo>
                  <a:lnTo>
                    <a:pt x="403" y="106"/>
                  </a:lnTo>
                  <a:lnTo>
                    <a:pt x="404" y="105"/>
                  </a:lnTo>
                  <a:lnTo>
                    <a:pt x="404" y="102"/>
                  </a:lnTo>
                  <a:lnTo>
                    <a:pt x="407" y="98"/>
                  </a:lnTo>
                  <a:lnTo>
                    <a:pt x="408" y="95"/>
                  </a:lnTo>
                  <a:lnTo>
                    <a:pt x="409" y="94"/>
                  </a:lnTo>
                  <a:lnTo>
                    <a:pt x="412" y="91"/>
                  </a:lnTo>
                  <a:lnTo>
                    <a:pt x="412" y="90"/>
                  </a:lnTo>
                  <a:lnTo>
                    <a:pt x="420" y="85"/>
                  </a:lnTo>
                  <a:lnTo>
                    <a:pt x="423" y="82"/>
                  </a:lnTo>
                  <a:lnTo>
                    <a:pt x="428" y="75"/>
                  </a:lnTo>
                  <a:lnTo>
                    <a:pt x="431" y="68"/>
                  </a:lnTo>
                  <a:lnTo>
                    <a:pt x="434" y="62"/>
                  </a:lnTo>
                  <a:lnTo>
                    <a:pt x="438" y="56"/>
                  </a:lnTo>
                  <a:lnTo>
                    <a:pt x="440" y="54"/>
                  </a:lnTo>
                  <a:lnTo>
                    <a:pt x="443" y="54"/>
                  </a:lnTo>
                  <a:lnTo>
                    <a:pt x="454" y="52"/>
                  </a:lnTo>
                  <a:lnTo>
                    <a:pt x="457" y="52"/>
                  </a:lnTo>
                  <a:lnTo>
                    <a:pt x="462" y="52"/>
                  </a:lnTo>
                  <a:lnTo>
                    <a:pt x="465" y="51"/>
                  </a:lnTo>
                  <a:lnTo>
                    <a:pt x="469" y="50"/>
                  </a:lnTo>
                  <a:lnTo>
                    <a:pt x="471" y="48"/>
                  </a:lnTo>
                  <a:lnTo>
                    <a:pt x="473" y="46"/>
                  </a:lnTo>
                  <a:lnTo>
                    <a:pt x="473" y="44"/>
                  </a:lnTo>
                  <a:lnTo>
                    <a:pt x="474" y="23"/>
                  </a:lnTo>
                  <a:lnTo>
                    <a:pt x="474" y="19"/>
                  </a:lnTo>
                  <a:lnTo>
                    <a:pt x="471" y="15"/>
                  </a:lnTo>
                  <a:lnTo>
                    <a:pt x="467" y="5"/>
                  </a:lnTo>
                  <a:lnTo>
                    <a:pt x="466" y="2"/>
                  </a:lnTo>
                  <a:lnTo>
                    <a:pt x="463" y="1"/>
                  </a:lnTo>
                  <a:lnTo>
                    <a:pt x="459" y="0"/>
                  </a:lnTo>
                  <a:lnTo>
                    <a:pt x="455" y="1"/>
                  </a:lnTo>
                  <a:lnTo>
                    <a:pt x="450" y="2"/>
                  </a:lnTo>
                  <a:lnTo>
                    <a:pt x="444" y="7"/>
                  </a:lnTo>
                  <a:lnTo>
                    <a:pt x="442" y="8"/>
                  </a:lnTo>
                  <a:lnTo>
                    <a:pt x="434" y="9"/>
                  </a:lnTo>
                  <a:lnTo>
                    <a:pt x="426" y="9"/>
                  </a:lnTo>
                  <a:lnTo>
                    <a:pt x="415" y="9"/>
                  </a:lnTo>
                  <a:lnTo>
                    <a:pt x="411" y="9"/>
                  </a:lnTo>
                  <a:lnTo>
                    <a:pt x="408" y="9"/>
                  </a:lnTo>
                  <a:lnTo>
                    <a:pt x="404" y="11"/>
                  </a:lnTo>
                  <a:lnTo>
                    <a:pt x="401" y="13"/>
                  </a:lnTo>
                  <a:lnTo>
                    <a:pt x="399" y="16"/>
                  </a:lnTo>
                  <a:lnTo>
                    <a:pt x="396" y="19"/>
                  </a:lnTo>
                  <a:lnTo>
                    <a:pt x="393" y="21"/>
                  </a:lnTo>
                  <a:lnTo>
                    <a:pt x="389" y="23"/>
                  </a:lnTo>
                  <a:lnTo>
                    <a:pt x="374" y="23"/>
                  </a:lnTo>
                  <a:lnTo>
                    <a:pt x="370" y="23"/>
                  </a:lnTo>
                  <a:lnTo>
                    <a:pt x="366" y="20"/>
                  </a:lnTo>
                  <a:lnTo>
                    <a:pt x="361" y="19"/>
                  </a:lnTo>
                  <a:lnTo>
                    <a:pt x="357" y="20"/>
                  </a:lnTo>
                  <a:lnTo>
                    <a:pt x="354" y="23"/>
                  </a:lnTo>
                  <a:lnTo>
                    <a:pt x="352" y="27"/>
                  </a:lnTo>
                  <a:lnTo>
                    <a:pt x="349" y="32"/>
                  </a:lnTo>
                  <a:lnTo>
                    <a:pt x="346" y="35"/>
                  </a:lnTo>
                  <a:lnTo>
                    <a:pt x="345" y="36"/>
                  </a:lnTo>
                  <a:lnTo>
                    <a:pt x="345" y="37"/>
                  </a:lnTo>
                  <a:lnTo>
                    <a:pt x="345" y="40"/>
                  </a:lnTo>
                  <a:lnTo>
                    <a:pt x="343" y="42"/>
                  </a:lnTo>
                  <a:lnTo>
                    <a:pt x="339" y="44"/>
                  </a:lnTo>
                  <a:lnTo>
                    <a:pt x="335" y="46"/>
                  </a:lnTo>
                  <a:lnTo>
                    <a:pt x="327" y="47"/>
                  </a:lnTo>
                  <a:lnTo>
                    <a:pt x="321" y="50"/>
                  </a:lnTo>
                  <a:lnTo>
                    <a:pt x="317" y="51"/>
                  </a:lnTo>
                  <a:lnTo>
                    <a:pt x="311" y="55"/>
                  </a:lnTo>
                  <a:lnTo>
                    <a:pt x="307" y="59"/>
                  </a:lnTo>
                  <a:lnTo>
                    <a:pt x="304" y="63"/>
                  </a:lnTo>
                  <a:lnTo>
                    <a:pt x="300" y="68"/>
                  </a:lnTo>
                  <a:lnTo>
                    <a:pt x="296" y="72"/>
                  </a:lnTo>
                  <a:lnTo>
                    <a:pt x="295" y="77"/>
                  </a:lnTo>
                  <a:lnTo>
                    <a:pt x="294" y="79"/>
                  </a:lnTo>
                  <a:lnTo>
                    <a:pt x="294" y="82"/>
                  </a:lnTo>
                  <a:lnTo>
                    <a:pt x="291" y="83"/>
                  </a:lnTo>
                  <a:lnTo>
                    <a:pt x="288" y="85"/>
                  </a:lnTo>
                  <a:lnTo>
                    <a:pt x="283" y="86"/>
                  </a:lnTo>
                  <a:lnTo>
                    <a:pt x="276" y="86"/>
                  </a:lnTo>
                  <a:lnTo>
                    <a:pt x="269" y="86"/>
                  </a:lnTo>
                  <a:lnTo>
                    <a:pt x="263" y="89"/>
                  </a:lnTo>
                  <a:lnTo>
                    <a:pt x="261" y="89"/>
                  </a:lnTo>
                  <a:lnTo>
                    <a:pt x="261" y="90"/>
                  </a:lnTo>
                  <a:lnTo>
                    <a:pt x="261" y="91"/>
                  </a:lnTo>
                  <a:lnTo>
                    <a:pt x="260" y="93"/>
                  </a:lnTo>
                  <a:lnTo>
                    <a:pt x="256" y="95"/>
                  </a:lnTo>
                  <a:lnTo>
                    <a:pt x="252" y="97"/>
                  </a:lnTo>
                  <a:lnTo>
                    <a:pt x="246" y="98"/>
                  </a:lnTo>
                  <a:lnTo>
                    <a:pt x="228" y="98"/>
                  </a:lnTo>
                  <a:lnTo>
                    <a:pt x="193" y="99"/>
                  </a:lnTo>
                  <a:lnTo>
                    <a:pt x="190" y="99"/>
                  </a:lnTo>
                  <a:lnTo>
                    <a:pt x="186" y="99"/>
                  </a:lnTo>
                  <a:lnTo>
                    <a:pt x="185" y="102"/>
                  </a:lnTo>
                  <a:lnTo>
                    <a:pt x="179" y="109"/>
                  </a:lnTo>
                  <a:lnTo>
                    <a:pt x="171" y="114"/>
                  </a:lnTo>
                  <a:lnTo>
                    <a:pt x="160" y="120"/>
                  </a:lnTo>
                  <a:lnTo>
                    <a:pt x="147" y="125"/>
                  </a:lnTo>
                  <a:lnTo>
                    <a:pt x="143" y="125"/>
                  </a:lnTo>
                  <a:lnTo>
                    <a:pt x="144" y="125"/>
                  </a:lnTo>
                  <a:lnTo>
                    <a:pt x="143" y="122"/>
                  </a:lnTo>
                  <a:lnTo>
                    <a:pt x="136" y="124"/>
                  </a:lnTo>
                  <a:lnTo>
                    <a:pt x="129" y="125"/>
                  </a:lnTo>
                  <a:lnTo>
                    <a:pt x="124" y="128"/>
                  </a:lnTo>
                  <a:lnTo>
                    <a:pt x="119" y="130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49" name="Freeform 148"/>
            <p:cNvSpPr>
              <a:spLocks/>
            </p:cNvSpPr>
            <p:nvPr/>
          </p:nvSpPr>
          <p:spPr bwMode="auto">
            <a:xfrm>
              <a:off x="4155029" y="3605193"/>
              <a:ext cx="469258" cy="207424"/>
            </a:xfrm>
            <a:custGeom>
              <a:avLst/>
              <a:gdLst>
                <a:gd name="T0" fmla="*/ 2147483647 w 217"/>
                <a:gd name="T1" fmla="*/ 2147483647 h 95"/>
                <a:gd name="T2" fmla="*/ 0 w 217"/>
                <a:gd name="T3" fmla="*/ 2147483647 h 95"/>
                <a:gd name="T4" fmla="*/ 0 w 217"/>
                <a:gd name="T5" fmla="*/ 2147483647 h 95"/>
                <a:gd name="T6" fmla="*/ 2147483647 w 217"/>
                <a:gd name="T7" fmla="*/ 2147483647 h 95"/>
                <a:gd name="T8" fmla="*/ 2147483647 w 217"/>
                <a:gd name="T9" fmla="*/ 2147483647 h 95"/>
                <a:gd name="T10" fmla="*/ 2147483647 w 217"/>
                <a:gd name="T11" fmla="*/ 2147483647 h 95"/>
                <a:gd name="T12" fmla="*/ 2147483647 w 217"/>
                <a:gd name="T13" fmla="*/ 2147483647 h 95"/>
                <a:gd name="T14" fmla="*/ 2147483647 w 217"/>
                <a:gd name="T15" fmla="*/ 2147483647 h 95"/>
                <a:gd name="T16" fmla="*/ 2147483647 w 217"/>
                <a:gd name="T17" fmla="*/ 2147483647 h 95"/>
                <a:gd name="T18" fmla="*/ 2147483647 w 217"/>
                <a:gd name="T19" fmla="*/ 2147483647 h 95"/>
                <a:gd name="T20" fmla="*/ 2147483647 w 217"/>
                <a:gd name="T21" fmla="*/ 2147483647 h 95"/>
                <a:gd name="T22" fmla="*/ 2147483647 w 217"/>
                <a:gd name="T23" fmla="*/ 2147483647 h 95"/>
                <a:gd name="T24" fmla="*/ 2147483647 w 217"/>
                <a:gd name="T25" fmla="*/ 2147483647 h 95"/>
                <a:gd name="T26" fmla="*/ 2147483647 w 217"/>
                <a:gd name="T27" fmla="*/ 2147483647 h 95"/>
                <a:gd name="T28" fmla="*/ 2147483647 w 217"/>
                <a:gd name="T29" fmla="*/ 2147483647 h 95"/>
                <a:gd name="T30" fmla="*/ 2147483647 w 217"/>
                <a:gd name="T31" fmla="*/ 2147483647 h 95"/>
                <a:gd name="T32" fmla="*/ 2147483647 w 217"/>
                <a:gd name="T33" fmla="*/ 2147483647 h 95"/>
                <a:gd name="T34" fmla="*/ 2147483647 w 217"/>
                <a:gd name="T35" fmla="*/ 2147483647 h 95"/>
                <a:gd name="T36" fmla="*/ 2147483647 w 217"/>
                <a:gd name="T37" fmla="*/ 2147483647 h 95"/>
                <a:gd name="T38" fmla="*/ 2147483647 w 217"/>
                <a:gd name="T39" fmla="*/ 2147483647 h 95"/>
                <a:gd name="T40" fmla="*/ 2147483647 w 217"/>
                <a:gd name="T41" fmla="*/ 2147483647 h 95"/>
                <a:gd name="T42" fmla="*/ 2147483647 w 217"/>
                <a:gd name="T43" fmla="*/ 2147483647 h 95"/>
                <a:gd name="T44" fmla="*/ 2147483647 w 217"/>
                <a:gd name="T45" fmla="*/ 2147483647 h 95"/>
                <a:gd name="T46" fmla="*/ 2147483647 w 217"/>
                <a:gd name="T47" fmla="*/ 2147483647 h 95"/>
                <a:gd name="T48" fmla="*/ 2147483647 w 217"/>
                <a:gd name="T49" fmla="*/ 2147483647 h 95"/>
                <a:gd name="T50" fmla="*/ 2147483647 w 217"/>
                <a:gd name="T51" fmla="*/ 2147483647 h 95"/>
                <a:gd name="T52" fmla="*/ 2147483647 w 217"/>
                <a:gd name="T53" fmla="*/ 2147483647 h 95"/>
                <a:gd name="T54" fmla="*/ 2147483647 w 217"/>
                <a:gd name="T55" fmla="*/ 2147483647 h 95"/>
                <a:gd name="T56" fmla="*/ 2147483647 w 217"/>
                <a:gd name="T57" fmla="*/ 2147483647 h 95"/>
                <a:gd name="T58" fmla="*/ 2147483647 w 217"/>
                <a:gd name="T59" fmla="*/ 2147483647 h 95"/>
                <a:gd name="T60" fmla="*/ 2147483647 w 217"/>
                <a:gd name="T61" fmla="*/ 2147483647 h 95"/>
                <a:gd name="T62" fmla="*/ 2147483647 w 217"/>
                <a:gd name="T63" fmla="*/ 2147483647 h 95"/>
                <a:gd name="T64" fmla="*/ 2147483647 w 217"/>
                <a:gd name="T65" fmla="*/ 2147483647 h 95"/>
                <a:gd name="T66" fmla="*/ 2147483647 w 217"/>
                <a:gd name="T67" fmla="*/ 2147483647 h 95"/>
                <a:gd name="T68" fmla="*/ 2147483647 w 217"/>
                <a:gd name="T69" fmla="*/ 2147483647 h 95"/>
                <a:gd name="T70" fmla="*/ 2147483647 w 217"/>
                <a:gd name="T71" fmla="*/ 2147483647 h 95"/>
                <a:gd name="T72" fmla="*/ 2147483647 w 217"/>
                <a:gd name="T73" fmla="*/ 2147483647 h 95"/>
                <a:gd name="T74" fmla="*/ 2147483647 w 217"/>
                <a:gd name="T75" fmla="*/ 2147483647 h 95"/>
                <a:gd name="T76" fmla="*/ 2147483647 w 217"/>
                <a:gd name="T77" fmla="*/ 2147483647 h 95"/>
                <a:gd name="T78" fmla="*/ 2147483647 w 217"/>
                <a:gd name="T79" fmla="*/ 2147483647 h 95"/>
                <a:gd name="T80" fmla="*/ 2147483647 w 217"/>
                <a:gd name="T81" fmla="*/ 2147483647 h 95"/>
                <a:gd name="T82" fmla="*/ 2147483647 w 217"/>
                <a:gd name="T83" fmla="*/ 2147483647 h 95"/>
                <a:gd name="T84" fmla="*/ 2147483647 w 217"/>
                <a:gd name="T85" fmla="*/ 2147483647 h 95"/>
                <a:gd name="T86" fmla="*/ 2147483647 w 217"/>
                <a:gd name="T87" fmla="*/ 2147483647 h 95"/>
                <a:gd name="T88" fmla="*/ 2147483647 w 217"/>
                <a:gd name="T89" fmla="*/ 2147483647 h 95"/>
                <a:gd name="T90" fmla="*/ 2147483647 w 217"/>
                <a:gd name="T91" fmla="*/ 2147483647 h 95"/>
                <a:gd name="T92" fmla="*/ 2147483647 w 217"/>
                <a:gd name="T93" fmla="*/ 2147483647 h 95"/>
                <a:gd name="T94" fmla="*/ 2147483647 w 217"/>
                <a:gd name="T95" fmla="*/ 2147483647 h 9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17"/>
                <a:gd name="T145" fmla="*/ 0 h 95"/>
                <a:gd name="T146" fmla="*/ 217 w 217"/>
                <a:gd name="T147" fmla="*/ 95 h 9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17" h="95">
                  <a:moveTo>
                    <a:pt x="8" y="17"/>
                  </a:moveTo>
                  <a:lnTo>
                    <a:pt x="8" y="17"/>
                  </a:lnTo>
                  <a:lnTo>
                    <a:pt x="5" y="15"/>
                  </a:lnTo>
                  <a:lnTo>
                    <a:pt x="3" y="8"/>
                  </a:lnTo>
                  <a:lnTo>
                    <a:pt x="0" y="3"/>
                  </a:lnTo>
                  <a:lnTo>
                    <a:pt x="0" y="27"/>
                  </a:lnTo>
                  <a:lnTo>
                    <a:pt x="1" y="49"/>
                  </a:lnTo>
                  <a:lnTo>
                    <a:pt x="3" y="57"/>
                  </a:lnTo>
                  <a:lnTo>
                    <a:pt x="4" y="64"/>
                  </a:lnTo>
                  <a:lnTo>
                    <a:pt x="7" y="72"/>
                  </a:lnTo>
                  <a:lnTo>
                    <a:pt x="11" y="79"/>
                  </a:lnTo>
                  <a:lnTo>
                    <a:pt x="15" y="81"/>
                  </a:lnTo>
                  <a:lnTo>
                    <a:pt x="19" y="83"/>
                  </a:lnTo>
                  <a:lnTo>
                    <a:pt x="23" y="85"/>
                  </a:lnTo>
                  <a:lnTo>
                    <a:pt x="26" y="87"/>
                  </a:lnTo>
                  <a:lnTo>
                    <a:pt x="27" y="88"/>
                  </a:lnTo>
                  <a:lnTo>
                    <a:pt x="45" y="91"/>
                  </a:lnTo>
                  <a:lnTo>
                    <a:pt x="62" y="92"/>
                  </a:lnTo>
                  <a:lnTo>
                    <a:pt x="66" y="93"/>
                  </a:lnTo>
                  <a:lnTo>
                    <a:pt x="74" y="95"/>
                  </a:lnTo>
                  <a:lnTo>
                    <a:pt x="81" y="95"/>
                  </a:lnTo>
                  <a:lnTo>
                    <a:pt x="97" y="93"/>
                  </a:lnTo>
                  <a:lnTo>
                    <a:pt x="112" y="92"/>
                  </a:lnTo>
                  <a:lnTo>
                    <a:pt x="117" y="91"/>
                  </a:lnTo>
                  <a:lnTo>
                    <a:pt x="123" y="89"/>
                  </a:lnTo>
                  <a:lnTo>
                    <a:pt x="128" y="88"/>
                  </a:lnTo>
                  <a:lnTo>
                    <a:pt x="136" y="85"/>
                  </a:lnTo>
                  <a:lnTo>
                    <a:pt x="142" y="84"/>
                  </a:lnTo>
                  <a:lnTo>
                    <a:pt x="148" y="83"/>
                  </a:lnTo>
                  <a:lnTo>
                    <a:pt x="164" y="84"/>
                  </a:lnTo>
                  <a:lnTo>
                    <a:pt x="189" y="87"/>
                  </a:lnTo>
                  <a:lnTo>
                    <a:pt x="190" y="87"/>
                  </a:lnTo>
                  <a:lnTo>
                    <a:pt x="190" y="83"/>
                  </a:lnTo>
                  <a:lnTo>
                    <a:pt x="190" y="77"/>
                  </a:lnTo>
                  <a:lnTo>
                    <a:pt x="191" y="84"/>
                  </a:lnTo>
                  <a:lnTo>
                    <a:pt x="193" y="85"/>
                  </a:lnTo>
                  <a:lnTo>
                    <a:pt x="195" y="77"/>
                  </a:lnTo>
                  <a:lnTo>
                    <a:pt x="201" y="72"/>
                  </a:lnTo>
                  <a:lnTo>
                    <a:pt x="206" y="65"/>
                  </a:lnTo>
                  <a:lnTo>
                    <a:pt x="212" y="60"/>
                  </a:lnTo>
                  <a:lnTo>
                    <a:pt x="214" y="52"/>
                  </a:lnTo>
                  <a:lnTo>
                    <a:pt x="217" y="44"/>
                  </a:lnTo>
                  <a:lnTo>
                    <a:pt x="217" y="35"/>
                  </a:lnTo>
                  <a:lnTo>
                    <a:pt x="216" y="30"/>
                  </a:lnTo>
                  <a:lnTo>
                    <a:pt x="213" y="27"/>
                  </a:lnTo>
                  <a:lnTo>
                    <a:pt x="209" y="25"/>
                  </a:lnTo>
                  <a:lnTo>
                    <a:pt x="205" y="23"/>
                  </a:lnTo>
                  <a:lnTo>
                    <a:pt x="202" y="22"/>
                  </a:lnTo>
                  <a:lnTo>
                    <a:pt x="198" y="21"/>
                  </a:lnTo>
                  <a:lnTo>
                    <a:pt x="194" y="19"/>
                  </a:lnTo>
                  <a:lnTo>
                    <a:pt x="191" y="19"/>
                  </a:lnTo>
                  <a:lnTo>
                    <a:pt x="190" y="14"/>
                  </a:lnTo>
                  <a:lnTo>
                    <a:pt x="186" y="8"/>
                  </a:lnTo>
                  <a:lnTo>
                    <a:pt x="181" y="6"/>
                  </a:lnTo>
                  <a:lnTo>
                    <a:pt x="171" y="4"/>
                  </a:lnTo>
                  <a:lnTo>
                    <a:pt x="160" y="3"/>
                  </a:lnTo>
                  <a:lnTo>
                    <a:pt x="151" y="4"/>
                  </a:lnTo>
                  <a:lnTo>
                    <a:pt x="142" y="2"/>
                  </a:lnTo>
                  <a:lnTo>
                    <a:pt x="140" y="2"/>
                  </a:lnTo>
                  <a:lnTo>
                    <a:pt x="132" y="0"/>
                  </a:lnTo>
                  <a:lnTo>
                    <a:pt x="127" y="3"/>
                  </a:lnTo>
                  <a:lnTo>
                    <a:pt x="124" y="6"/>
                  </a:lnTo>
                  <a:lnTo>
                    <a:pt x="120" y="13"/>
                  </a:lnTo>
                  <a:lnTo>
                    <a:pt x="116" y="17"/>
                  </a:lnTo>
                  <a:lnTo>
                    <a:pt x="113" y="18"/>
                  </a:lnTo>
                  <a:lnTo>
                    <a:pt x="111" y="19"/>
                  </a:lnTo>
                  <a:lnTo>
                    <a:pt x="107" y="18"/>
                  </a:lnTo>
                  <a:lnTo>
                    <a:pt x="104" y="15"/>
                  </a:lnTo>
                  <a:lnTo>
                    <a:pt x="101" y="13"/>
                  </a:lnTo>
                  <a:lnTo>
                    <a:pt x="100" y="10"/>
                  </a:lnTo>
                  <a:lnTo>
                    <a:pt x="97" y="7"/>
                  </a:lnTo>
                  <a:lnTo>
                    <a:pt x="93" y="3"/>
                  </a:lnTo>
                  <a:lnTo>
                    <a:pt x="88" y="3"/>
                  </a:lnTo>
                  <a:lnTo>
                    <a:pt x="84" y="3"/>
                  </a:lnTo>
                  <a:lnTo>
                    <a:pt x="80" y="6"/>
                  </a:lnTo>
                  <a:lnTo>
                    <a:pt x="77" y="7"/>
                  </a:lnTo>
                  <a:lnTo>
                    <a:pt x="76" y="10"/>
                  </a:lnTo>
                  <a:lnTo>
                    <a:pt x="71" y="17"/>
                  </a:lnTo>
                  <a:lnTo>
                    <a:pt x="70" y="18"/>
                  </a:lnTo>
                  <a:lnTo>
                    <a:pt x="69" y="18"/>
                  </a:lnTo>
                  <a:lnTo>
                    <a:pt x="65" y="17"/>
                  </a:lnTo>
                  <a:lnTo>
                    <a:pt x="61" y="15"/>
                  </a:lnTo>
                  <a:lnTo>
                    <a:pt x="58" y="13"/>
                  </a:lnTo>
                  <a:lnTo>
                    <a:pt x="54" y="8"/>
                  </a:lnTo>
                  <a:lnTo>
                    <a:pt x="53" y="6"/>
                  </a:lnTo>
                  <a:lnTo>
                    <a:pt x="50" y="4"/>
                  </a:lnTo>
                  <a:lnTo>
                    <a:pt x="45" y="3"/>
                  </a:lnTo>
                  <a:lnTo>
                    <a:pt x="39" y="2"/>
                  </a:lnTo>
                  <a:lnTo>
                    <a:pt x="32" y="4"/>
                  </a:lnTo>
                  <a:lnTo>
                    <a:pt x="30" y="7"/>
                  </a:lnTo>
                  <a:lnTo>
                    <a:pt x="28" y="11"/>
                  </a:lnTo>
                  <a:lnTo>
                    <a:pt x="27" y="15"/>
                  </a:lnTo>
                  <a:lnTo>
                    <a:pt x="23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0" name="Freeform 149"/>
            <p:cNvSpPr>
              <a:spLocks/>
            </p:cNvSpPr>
            <p:nvPr/>
          </p:nvSpPr>
          <p:spPr bwMode="auto">
            <a:xfrm>
              <a:off x="4750473" y="3366914"/>
              <a:ext cx="321383" cy="351420"/>
            </a:xfrm>
            <a:custGeom>
              <a:avLst/>
              <a:gdLst>
                <a:gd name="T0" fmla="*/ 2147483647 w 149"/>
                <a:gd name="T1" fmla="*/ 2147483647 h 161"/>
                <a:gd name="T2" fmla="*/ 2147483647 w 149"/>
                <a:gd name="T3" fmla="*/ 2147483647 h 161"/>
                <a:gd name="T4" fmla="*/ 2147483647 w 149"/>
                <a:gd name="T5" fmla="*/ 2147483647 h 161"/>
                <a:gd name="T6" fmla="*/ 2147483647 w 149"/>
                <a:gd name="T7" fmla="*/ 2147483647 h 161"/>
                <a:gd name="T8" fmla="*/ 2147483647 w 149"/>
                <a:gd name="T9" fmla="*/ 2147483647 h 161"/>
                <a:gd name="T10" fmla="*/ 2147483647 w 149"/>
                <a:gd name="T11" fmla="*/ 2147483647 h 161"/>
                <a:gd name="T12" fmla="*/ 2147483647 w 149"/>
                <a:gd name="T13" fmla="*/ 2147483647 h 161"/>
                <a:gd name="T14" fmla="*/ 2147483647 w 149"/>
                <a:gd name="T15" fmla="*/ 2147483647 h 161"/>
                <a:gd name="T16" fmla="*/ 2147483647 w 149"/>
                <a:gd name="T17" fmla="*/ 2147483647 h 161"/>
                <a:gd name="T18" fmla="*/ 2147483647 w 149"/>
                <a:gd name="T19" fmla="*/ 2147483647 h 161"/>
                <a:gd name="T20" fmla="*/ 2147483647 w 149"/>
                <a:gd name="T21" fmla="*/ 2147483647 h 161"/>
                <a:gd name="T22" fmla="*/ 2147483647 w 149"/>
                <a:gd name="T23" fmla="*/ 2147483647 h 161"/>
                <a:gd name="T24" fmla="*/ 2147483647 w 149"/>
                <a:gd name="T25" fmla="*/ 2147483647 h 161"/>
                <a:gd name="T26" fmla="*/ 2147483647 w 149"/>
                <a:gd name="T27" fmla="*/ 2147483647 h 161"/>
                <a:gd name="T28" fmla="*/ 2147483647 w 149"/>
                <a:gd name="T29" fmla="*/ 2147483647 h 161"/>
                <a:gd name="T30" fmla="*/ 2147483647 w 149"/>
                <a:gd name="T31" fmla="*/ 2147483647 h 161"/>
                <a:gd name="T32" fmla="*/ 2147483647 w 149"/>
                <a:gd name="T33" fmla="*/ 2147483647 h 161"/>
                <a:gd name="T34" fmla="*/ 2147483647 w 149"/>
                <a:gd name="T35" fmla="*/ 2147483647 h 161"/>
                <a:gd name="T36" fmla="*/ 2147483647 w 149"/>
                <a:gd name="T37" fmla="*/ 2147483647 h 161"/>
                <a:gd name="T38" fmla="*/ 2147483647 w 149"/>
                <a:gd name="T39" fmla="*/ 2147483647 h 161"/>
                <a:gd name="T40" fmla="*/ 2147483647 w 149"/>
                <a:gd name="T41" fmla="*/ 2147483647 h 161"/>
                <a:gd name="T42" fmla="*/ 2147483647 w 149"/>
                <a:gd name="T43" fmla="*/ 2147483647 h 161"/>
                <a:gd name="T44" fmla="*/ 0 w 149"/>
                <a:gd name="T45" fmla="*/ 2147483647 h 161"/>
                <a:gd name="T46" fmla="*/ 2147483647 w 149"/>
                <a:gd name="T47" fmla="*/ 2147483647 h 161"/>
                <a:gd name="T48" fmla="*/ 2147483647 w 149"/>
                <a:gd name="T49" fmla="*/ 2147483647 h 161"/>
                <a:gd name="T50" fmla="*/ 2147483647 w 149"/>
                <a:gd name="T51" fmla="*/ 2147483647 h 161"/>
                <a:gd name="T52" fmla="*/ 2147483647 w 149"/>
                <a:gd name="T53" fmla="*/ 2147483647 h 161"/>
                <a:gd name="T54" fmla="*/ 2147483647 w 149"/>
                <a:gd name="T55" fmla="*/ 2147483647 h 161"/>
                <a:gd name="T56" fmla="*/ 2147483647 w 149"/>
                <a:gd name="T57" fmla="*/ 2147483647 h 161"/>
                <a:gd name="T58" fmla="*/ 2147483647 w 149"/>
                <a:gd name="T59" fmla="*/ 2147483647 h 161"/>
                <a:gd name="T60" fmla="*/ 2147483647 w 149"/>
                <a:gd name="T61" fmla="*/ 2147483647 h 161"/>
                <a:gd name="T62" fmla="*/ 2147483647 w 149"/>
                <a:gd name="T63" fmla="*/ 2147483647 h 161"/>
                <a:gd name="T64" fmla="*/ 2147483647 w 149"/>
                <a:gd name="T65" fmla="*/ 2147483647 h 161"/>
                <a:gd name="T66" fmla="*/ 2147483647 w 149"/>
                <a:gd name="T67" fmla="*/ 2147483647 h 161"/>
                <a:gd name="T68" fmla="*/ 2147483647 w 149"/>
                <a:gd name="T69" fmla="*/ 2147483647 h 161"/>
                <a:gd name="T70" fmla="*/ 2147483647 w 149"/>
                <a:gd name="T71" fmla="*/ 2147483647 h 161"/>
                <a:gd name="T72" fmla="*/ 2147483647 w 149"/>
                <a:gd name="T73" fmla="*/ 2147483647 h 161"/>
                <a:gd name="T74" fmla="*/ 2147483647 w 149"/>
                <a:gd name="T75" fmla="*/ 2147483647 h 161"/>
                <a:gd name="T76" fmla="*/ 2147483647 w 149"/>
                <a:gd name="T77" fmla="*/ 2147483647 h 161"/>
                <a:gd name="T78" fmla="*/ 2147483647 w 149"/>
                <a:gd name="T79" fmla="*/ 2147483647 h 161"/>
                <a:gd name="T80" fmla="*/ 2147483647 w 149"/>
                <a:gd name="T81" fmla="*/ 2147483647 h 161"/>
                <a:gd name="T82" fmla="*/ 2147483647 w 149"/>
                <a:gd name="T83" fmla="*/ 2147483647 h 161"/>
                <a:gd name="T84" fmla="*/ 2147483647 w 149"/>
                <a:gd name="T85" fmla="*/ 2147483647 h 161"/>
                <a:gd name="T86" fmla="*/ 2147483647 w 149"/>
                <a:gd name="T87" fmla="*/ 2147483647 h 161"/>
                <a:gd name="T88" fmla="*/ 2147483647 w 149"/>
                <a:gd name="T89" fmla="*/ 2147483647 h 161"/>
                <a:gd name="T90" fmla="*/ 2147483647 w 149"/>
                <a:gd name="T91" fmla="*/ 2147483647 h 161"/>
                <a:gd name="T92" fmla="*/ 2147483647 w 149"/>
                <a:gd name="T93" fmla="*/ 2147483647 h 161"/>
                <a:gd name="T94" fmla="*/ 2147483647 w 149"/>
                <a:gd name="T95" fmla="*/ 2147483647 h 161"/>
                <a:gd name="T96" fmla="*/ 2147483647 w 149"/>
                <a:gd name="T97" fmla="*/ 2147483647 h 161"/>
                <a:gd name="T98" fmla="*/ 2147483647 w 149"/>
                <a:gd name="T99" fmla="*/ 0 h 1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49"/>
                <a:gd name="T151" fmla="*/ 0 h 161"/>
                <a:gd name="T152" fmla="*/ 149 w 149"/>
                <a:gd name="T153" fmla="*/ 161 h 1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49" h="161">
                  <a:moveTo>
                    <a:pt x="129" y="0"/>
                  </a:moveTo>
                  <a:lnTo>
                    <a:pt x="129" y="0"/>
                  </a:lnTo>
                  <a:lnTo>
                    <a:pt x="126" y="3"/>
                  </a:lnTo>
                  <a:lnTo>
                    <a:pt x="125" y="4"/>
                  </a:lnTo>
                  <a:lnTo>
                    <a:pt x="124" y="7"/>
                  </a:lnTo>
                  <a:lnTo>
                    <a:pt x="121" y="11"/>
                  </a:lnTo>
                  <a:lnTo>
                    <a:pt x="121" y="14"/>
                  </a:lnTo>
                  <a:lnTo>
                    <a:pt x="120" y="15"/>
                  </a:lnTo>
                  <a:lnTo>
                    <a:pt x="114" y="15"/>
                  </a:lnTo>
                  <a:lnTo>
                    <a:pt x="106" y="18"/>
                  </a:lnTo>
                  <a:lnTo>
                    <a:pt x="102" y="21"/>
                  </a:lnTo>
                  <a:lnTo>
                    <a:pt x="99" y="25"/>
                  </a:lnTo>
                  <a:lnTo>
                    <a:pt x="95" y="29"/>
                  </a:lnTo>
                  <a:lnTo>
                    <a:pt x="94" y="33"/>
                  </a:lnTo>
                  <a:lnTo>
                    <a:pt x="91" y="41"/>
                  </a:lnTo>
                  <a:lnTo>
                    <a:pt x="89" y="46"/>
                  </a:lnTo>
                  <a:lnTo>
                    <a:pt x="87" y="47"/>
                  </a:lnTo>
                  <a:lnTo>
                    <a:pt x="86" y="47"/>
                  </a:lnTo>
                  <a:lnTo>
                    <a:pt x="83" y="49"/>
                  </a:lnTo>
                  <a:lnTo>
                    <a:pt x="81" y="49"/>
                  </a:lnTo>
                  <a:lnTo>
                    <a:pt x="66" y="47"/>
                  </a:lnTo>
                  <a:lnTo>
                    <a:pt x="62" y="47"/>
                  </a:lnTo>
                  <a:lnTo>
                    <a:pt x="58" y="49"/>
                  </a:lnTo>
                  <a:lnTo>
                    <a:pt x="55" y="50"/>
                  </a:lnTo>
                  <a:lnTo>
                    <a:pt x="52" y="53"/>
                  </a:lnTo>
                  <a:lnTo>
                    <a:pt x="51" y="53"/>
                  </a:lnTo>
                  <a:lnTo>
                    <a:pt x="47" y="56"/>
                  </a:lnTo>
                  <a:lnTo>
                    <a:pt x="46" y="60"/>
                  </a:lnTo>
                  <a:lnTo>
                    <a:pt x="46" y="84"/>
                  </a:lnTo>
                  <a:lnTo>
                    <a:pt x="44" y="88"/>
                  </a:lnTo>
                  <a:lnTo>
                    <a:pt x="44" y="91"/>
                  </a:lnTo>
                  <a:lnTo>
                    <a:pt x="42" y="92"/>
                  </a:lnTo>
                  <a:lnTo>
                    <a:pt x="35" y="95"/>
                  </a:lnTo>
                  <a:lnTo>
                    <a:pt x="28" y="97"/>
                  </a:lnTo>
                  <a:lnTo>
                    <a:pt x="27" y="99"/>
                  </a:lnTo>
                  <a:lnTo>
                    <a:pt x="24" y="108"/>
                  </a:lnTo>
                  <a:lnTo>
                    <a:pt x="23" y="112"/>
                  </a:lnTo>
                  <a:lnTo>
                    <a:pt x="20" y="115"/>
                  </a:lnTo>
                  <a:lnTo>
                    <a:pt x="17" y="117"/>
                  </a:lnTo>
                  <a:lnTo>
                    <a:pt x="9" y="119"/>
                  </a:lnTo>
                  <a:lnTo>
                    <a:pt x="5" y="120"/>
                  </a:lnTo>
                  <a:lnTo>
                    <a:pt x="3" y="122"/>
                  </a:lnTo>
                  <a:lnTo>
                    <a:pt x="1" y="124"/>
                  </a:lnTo>
                  <a:lnTo>
                    <a:pt x="0" y="127"/>
                  </a:lnTo>
                  <a:lnTo>
                    <a:pt x="0" y="131"/>
                  </a:lnTo>
                  <a:lnTo>
                    <a:pt x="1" y="140"/>
                  </a:lnTo>
                  <a:lnTo>
                    <a:pt x="3" y="143"/>
                  </a:lnTo>
                  <a:lnTo>
                    <a:pt x="5" y="146"/>
                  </a:lnTo>
                  <a:lnTo>
                    <a:pt x="8" y="150"/>
                  </a:lnTo>
                  <a:lnTo>
                    <a:pt x="11" y="154"/>
                  </a:lnTo>
                  <a:lnTo>
                    <a:pt x="13" y="161"/>
                  </a:lnTo>
                  <a:lnTo>
                    <a:pt x="17" y="158"/>
                  </a:lnTo>
                  <a:lnTo>
                    <a:pt x="20" y="158"/>
                  </a:lnTo>
                  <a:lnTo>
                    <a:pt x="21" y="154"/>
                  </a:lnTo>
                  <a:lnTo>
                    <a:pt x="24" y="150"/>
                  </a:lnTo>
                  <a:lnTo>
                    <a:pt x="27" y="146"/>
                  </a:lnTo>
                  <a:lnTo>
                    <a:pt x="29" y="140"/>
                  </a:lnTo>
                  <a:lnTo>
                    <a:pt x="35" y="138"/>
                  </a:lnTo>
                  <a:lnTo>
                    <a:pt x="39" y="136"/>
                  </a:lnTo>
                  <a:lnTo>
                    <a:pt x="42" y="134"/>
                  </a:lnTo>
                  <a:lnTo>
                    <a:pt x="46" y="134"/>
                  </a:lnTo>
                  <a:lnTo>
                    <a:pt x="50" y="134"/>
                  </a:lnTo>
                  <a:lnTo>
                    <a:pt x="52" y="135"/>
                  </a:lnTo>
                  <a:lnTo>
                    <a:pt x="56" y="136"/>
                  </a:lnTo>
                  <a:lnTo>
                    <a:pt x="60" y="139"/>
                  </a:lnTo>
                  <a:lnTo>
                    <a:pt x="64" y="142"/>
                  </a:lnTo>
                  <a:lnTo>
                    <a:pt x="67" y="143"/>
                  </a:lnTo>
                  <a:lnTo>
                    <a:pt x="71" y="143"/>
                  </a:lnTo>
                  <a:lnTo>
                    <a:pt x="77" y="143"/>
                  </a:lnTo>
                  <a:lnTo>
                    <a:pt x="82" y="144"/>
                  </a:lnTo>
                  <a:lnTo>
                    <a:pt x="83" y="144"/>
                  </a:lnTo>
                  <a:lnTo>
                    <a:pt x="82" y="144"/>
                  </a:lnTo>
                  <a:lnTo>
                    <a:pt x="83" y="142"/>
                  </a:lnTo>
                  <a:lnTo>
                    <a:pt x="89" y="135"/>
                  </a:lnTo>
                  <a:lnTo>
                    <a:pt x="94" y="128"/>
                  </a:lnTo>
                  <a:lnTo>
                    <a:pt x="97" y="124"/>
                  </a:lnTo>
                  <a:lnTo>
                    <a:pt x="116" y="108"/>
                  </a:lnTo>
                  <a:lnTo>
                    <a:pt x="120" y="103"/>
                  </a:lnTo>
                  <a:lnTo>
                    <a:pt x="122" y="95"/>
                  </a:lnTo>
                  <a:lnTo>
                    <a:pt x="122" y="87"/>
                  </a:lnTo>
                  <a:lnTo>
                    <a:pt x="121" y="80"/>
                  </a:lnTo>
                  <a:lnTo>
                    <a:pt x="120" y="68"/>
                  </a:lnTo>
                  <a:lnTo>
                    <a:pt x="118" y="56"/>
                  </a:lnTo>
                  <a:lnTo>
                    <a:pt x="120" y="45"/>
                  </a:lnTo>
                  <a:lnTo>
                    <a:pt x="121" y="41"/>
                  </a:lnTo>
                  <a:lnTo>
                    <a:pt x="122" y="37"/>
                  </a:lnTo>
                  <a:lnTo>
                    <a:pt x="126" y="35"/>
                  </a:lnTo>
                  <a:lnTo>
                    <a:pt x="132" y="35"/>
                  </a:lnTo>
                  <a:lnTo>
                    <a:pt x="137" y="34"/>
                  </a:lnTo>
                  <a:lnTo>
                    <a:pt x="140" y="31"/>
                  </a:lnTo>
                  <a:lnTo>
                    <a:pt x="143" y="27"/>
                  </a:lnTo>
                  <a:lnTo>
                    <a:pt x="149" y="15"/>
                  </a:lnTo>
                  <a:lnTo>
                    <a:pt x="147" y="17"/>
                  </a:lnTo>
                  <a:lnTo>
                    <a:pt x="145" y="15"/>
                  </a:lnTo>
                  <a:lnTo>
                    <a:pt x="141" y="12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1" name="Freeform 150"/>
            <p:cNvSpPr>
              <a:spLocks/>
            </p:cNvSpPr>
            <p:nvPr/>
          </p:nvSpPr>
          <p:spPr bwMode="auto">
            <a:xfrm>
              <a:off x="4679493" y="3660049"/>
              <a:ext cx="281949" cy="323993"/>
            </a:xfrm>
            <a:custGeom>
              <a:avLst/>
              <a:gdLst>
                <a:gd name="T0" fmla="*/ 2147483647 w 130"/>
                <a:gd name="T1" fmla="*/ 2147483647 h 148"/>
                <a:gd name="T2" fmla="*/ 2147483647 w 130"/>
                <a:gd name="T3" fmla="*/ 2147483647 h 148"/>
                <a:gd name="T4" fmla="*/ 2147483647 w 130"/>
                <a:gd name="T5" fmla="*/ 2147483647 h 148"/>
                <a:gd name="T6" fmla="*/ 2147483647 w 130"/>
                <a:gd name="T7" fmla="*/ 2147483647 h 148"/>
                <a:gd name="T8" fmla="*/ 2147483647 w 130"/>
                <a:gd name="T9" fmla="*/ 2147483647 h 148"/>
                <a:gd name="T10" fmla="*/ 2147483647 w 130"/>
                <a:gd name="T11" fmla="*/ 2147483647 h 148"/>
                <a:gd name="T12" fmla="*/ 2147483647 w 130"/>
                <a:gd name="T13" fmla="*/ 2147483647 h 148"/>
                <a:gd name="T14" fmla="*/ 2147483647 w 130"/>
                <a:gd name="T15" fmla="*/ 2147483647 h 148"/>
                <a:gd name="T16" fmla="*/ 2147483647 w 130"/>
                <a:gd name="T17" fmla="*/ 2147483647 h 148"/>
                <a:gd name="T18" fmla="*/ 2147483647 w 130"/>
                <a:gd name="T19" fmla="*/ 2147483647 h 148"/>
                <a:gd name="T20" fmla="*/ 2147483647 w 130"/>
                <a:gd name="T21" fmla="*/ 2147483647 h 148"/>
                <a:gd name="T22" fmla="*/ 2147483647 w 130"/>
                <a:gd name="T23" fmla="*/ 2147483647 h 148"/>
                <a:gd name="T24" fmla="*/ 2147483647 w 130"/>
                <a:gd name="T25" fmla="*/ 2147483647 h 148"/>
                <a:gd name="T26" fmla="*/ 2147483647 w 130"/>
                <a:gd name="T27" fmla="*/ 2147483647 h 148"/>
                <a:gd name="T28" fmla="*/ 2147483647 w 130"/>
                <a:gd name="T29" fmla="*/ 2147483647 h 148"/>
                <a:gd name="T30" fmla="*/ 2147483647 w 130"/>
                <a:gd name="T31" fmla="*/ 2147483647 h 148"/>
                <a:gd name="T32" fmla="*/ 0 w 130"/>
                <a:gd name="T33" fmla="*/ 2147483647 h 148"/>
                <a:gd name="T34" fmla="*/ 2147483647 w 130"/>
                <a:gd name="T35" fmla="*/ 2147483647 h 148"/>
                <a:gd name="T36" fmla="*/ 2147483647 w 130"/>
                <a:gd name="T37" fmla="*/ 2147483647 h 148"/>
                <a:gd name="T38" fmla="*/ 2147483647 w 130"/>
                <a:gd name="T39" fmla="*/ 2147483647 h 148"/>
                <a:gd name="T40" fmla="*/ 2147483647 w 130"/>
                <a:gd name="T41" fmla="*/ 2147483647 h 148"/>
                <a:gd name="T42" fmla="*/ 2147483647 w 130"/>
                <a:gd name="T43" fmla="*/ 2147483647 h 148"/>
                <a:gd name="T44" fmla="*/ 2147483647 w 130"/>
                <a:gd name="T45" fmla="*/ 2147483647 h 148"/>
                <a:gd name="T46" fmla="*/ 2147483647 w 130"/>
                <a:gd name="T47" fmla="*/ 2147483647 h 148"/>
                <a:gd name="T48" fmla="*/ 2147483647 w 130"/>
                <a:gd name="T49" fmla="*/ 2147483647 h 148"/>
                <a:gd name="T50" fmla="*/ 2147483647 w 130"/>
                <a:gd name="T51" fmla="*/ 2147483647 h 148"/>
                <a:gd name="T52" fmla="*/ 2147483647 w 130"/>
                <a:gd name="T53" fmla="*/ 2147483647 h 148"/>
                <a:gd name="T54" fmla="*/ 2147483647 w 130"/>
                <a:gd name="T55" fmla="*/ 2147483647 h 148"/>
                <a:gd name="T56" fmla="*/ 2147483647 w 130"/>
                <a:gd name="T57" fmla="*/ 2147483647 h 148"/>
                <a:gd name="T58" fmla="*/ 2147483647 w 130"/>
                <a:gd name="T59" fmla="*/ 2147483647 h 148"/>
                <a:gd name="T60" fmla="*/ 2147483647 w 130"/>
                <a:gd name="T61" fmla="*/ 2147483647 h 148"/>
                <a:gd name="T62" fmla="*/ 2147483647 w 130"/>
                <a:gd name="T63" fmla="*/ 2147483647 h 148"/>
                <a:gd name="T64" fmla="*/ 2147483647 w 130"/>
                <a:gd name="T65" fmla="*/ 2147483647 h 148"/>
                <a:gd name="T66" fmla="*/ 2147483647 w 130"/>
                <a:gd name="T67" fmla="*/ 2147483647 h 148"/>
                <a:gd name="T68" fmla="*/ 2147483647 w 130"/>
                <a:gd name="T69" fmla="*/ 2147483647 h 148"/>
                <a:gd name="T70" fmla="*/ 2147483647 w 130"/>
                <a:gd name="T71" fmla="*/ 2147483647 h 148"/>
                <a:gd name="T72" fmla="*/ 2147483647 w 130"/>
                <a:gd name="T73" fmla="*/ 2147483647 h 148"/>
                <a:gd name="T74" fmla="*/ 2147483647 w 130"/>
                <a:gd name="T75" fmla="*/ 2147483647 h 148"/>
                <a:gd name="T76" fmla="*/ 2147483647 w 130"/>
                <a:gd name="T77" fmla="*/ 2147483647 h 148"/>
                <a:gd name="T78" fmla="*/ 2147483647 w 130"/>
                <a:gd name="T79" fmla="*/ 2147483647 h 148"/>
                <a:gd name="T80" fmla="*/ 2147483647 w 130"/>
                <a:gd name="T81" fmla="*/ 2147483647 h 148"/>
                <a:gd name="T82" fmla="*/ 2147483647 w 130"/>
                <a:gd name="T83" fmla="*/ 2147483647 h 148"/>
                <a:gd name="T84" fmla="*/ 2147483647 w 130"/>
                <a:gd name="T85" fmla="*/ 2147483647 h 148"/>
                <a:gd name="T86" fmla="*/ 2147483647 w 130"/>
                <a:gd name="T87" fmla="*/ 0 h 14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30"/>
                <a:gd name="T133" fmla="*/ 0 h 148"/>
                <a:gd name="T134" fmla="*/ 130 w 130"/>
                <a:gd name="T135" fmla="*/ 148 h 14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30" h="148">
                  <a:moveTo>
                    <a:pt x="71" y="2"/>
                  </a:moveTo>
                  <a:lnTo>
                    <a:pt x="71" y="2"/>
                  </a:lnTo>
                  <a:lnTo>
                    <a:pt x="67" y="4"/>
                  </a:lnTo>
                  <a:lnTo>
                    <a:pt x="61" y="6"/>
                  </a:lnTo>
                  <a:lnTo>
                    <a:pt x="59" y="12"/>
                  </a:lnTo>
                  <a:lnTo>
                    <a:pt x="56" y="16"/>
                  </a:lnTo>
                  <a:lnTo>
                    <a:pt x="53" y="20"/>
                  </a:lnTo>
                  <a:lnTo>
                    <a:pt x="52" y="24"/>
                  </a:lnTo>
                  <a:lnTo>
                    <a:pt x="51" y="25"/>
                  </a:lnTo>
                  <a:lnTo>
                    <a:pt x="51" y="27"/>
                  </a:lnTo>
                  <a:lnTo>
                    <a:pt x="48" y="28"/>
                  </a:lnTo>
                  <a:lnTo>
                    <a:pt x="45" y="29"/>
                  </a:lnTo>
                  <a:lnTo>
                    <a:pt x="44" y="27"/>
                  </a:lnTo>
                  <a:lnTo>
                    <a:pt x="39" y="31"/>
                  </a:lnTo>
                  <a:lnTo>
                    <a:pt x="37" y="29"/>
                  </a:lnTo>
                  <a:lnTo>
                    <a:pt x="35" y="31"/>
                  </a:lnTo>
                  <a:lnTo>
                    <a:pt x="32" y="32"/>
                  </a:lnTo>
                  <a:lnTo>
                    <a:pt x="32" y="35"/>
                  </a:lnTo>
                  <a:lnTo>
                    <a:pt x="32" y="37"/>
                  </a:lnTo>
                  <a:lnTo>
                    <a:pt x="32" y="47"/>
                  </a:lnTo>
                  <a:lnTo>
                    <a:pt x="32" y="49"/>
                  </a:lnTo>
                  <a:lnTo>
                    <a:pt x="30" y="52"/>
                  </a:lnTo>
                  <a:lnTo>
                    <a:pt x="28" y="55"/>
                  </a:lnTo>
                  <a:lnTo>
                    <a:pt x="24" y="56"/>
                  </a:lnTo>
                  <a:lnTo>
                    <a:pt x="20" y="59"/>
                  </a:lnTo>
                  <a:lnTo>
                    <a:pt x="16" y="63"/>
                  </a:lnTo>
                  <a:lnTo>
                    <a:pt x="16" y="66"/>
                  </a:lnTo>
                  <a:lnTo>
                    <a:pt x="16" y="67"/>
                  </a:lnTo>
                  <a:lnTo>
                    <a:pt x="16" y="75"/>
                  </a:lnTo>
                  <a:lnTo>
                    <a:pt x="16" y="82"/>
                  </a:lnTo>
                  <a:lnTo>
                    <a:pt x="13" y="89"/>
                  </a:lnTo>
                  <a:lnTo>
                    <a:pt x="10" y="95"/>
                  </a:lnTo>
                  <a:lnTo>
                    <a:pt x="8" y="99"/>
                  </a:lnTo>
                  <a:lnTo>
                    <a:pt x="0" y="106"/>
                  </a:lnTo>
                  <a:lnTo>
                    <a:pt x="2" y="110"/>
                  </a:lnTo>
                  <a:lnTo>
                    <a:pt x="5" y="114"/>
                  </a:lnTo>
                  <a:lnTo>
                    <a:pt x="5" y="119"/>
                  </a:lnTo>
                  <a:lnTo>
                    <a:pt x="5" y="122"/>
                  </a:lnTo>
                  <a:lnTo>
                    <a:pt x="5" y="124"/>
                  </a:lnTo>
                  <a:lnTo>
                    <a:pt x="8" y="124"/>
                  </a:lnTo>
                  <a:lnTo>
                    <a:pt x="10" y="124"/>
                  </a:lnTo>
                  <a:lnTo>
                    <a:pt x="16" y="124"/>
                  </a:lnTo>
                  <a:lnTo>
                    <a:pt x="20" y="125"/>
                  </a:lnTo>
                  <a:lnTo>
                    <a:pt x="24" y="128"/>
                  </a:lnTo>
                  <a:lnTo>
                    <a:pt x="28" y="132"/>
                  </a:lnTo>
                  <a:lnTo>
                    <a:pt x="30" y="136"/>
                  </a:lnTo>
                  <a:lnTo>
                    <a:pt x="36" y="148"/>
                  </a:lnTo>
                  <a:lnTo>
                    <a:pt x="37" y="146"/>
                  </a:lnTo>
                  <a:lnTo>
                    <a:pt x="68" y="134"/>
                  </a:lnTo>
                  <a:lnTo>
                    <a:pt x="71" y="134"/>
                  </a:lnTo>
                  <a:lnTo>
                    <a:pt x="76" y="128"/>
                  </a:lnTo>
                  <a:lnTo>
                    <a:pt x="82" y="122"/>
                  </a:lnTo>
                  <a:lnTo>
                    <a:pt x="86" y="119"/>
                  </a:lnTo>
                  <a:lnTo>
                    <a:pt x="98" y="114"/>
                  </a:lnTo>
                  <a:lnTo>
                    <a:pt x="109" y="109"/>
                  </a:lnTo>
                  <a:lnTo>
                    <a:pt x="111" y="105"/>
                  </a:lnTo>
                  <a:lnTo>
                    <a:pt x="113" y="101"/>
                  </a:lnTo>
                  <a:lnTo>
                    <a:pt x="113" y="84"/>
                  </a:lnTo>
                  <a:lnTo>
                    <a:pt x="114" y="82"/>
                  </a:lnTo>
                  <a:lnTo>
                    <a:pt x="118" y="79"/>
                  </a:lnTo>
                  <a:lnTo>
                    <a:pt x="122" y="75"/>
                  </a:lnTo>
                  <a:lnTo>
                    <a:pt x="123" y="71"/>
                  </a:lnTo>
                  <a:lnTo>
                    <a:pt x="125" y="66"/>
                  </a:lnTo>
                  <a:lnTo>
                    <a:pt x="127" y="60"/>
                  </a:lnTo>
                  <a:lnTo>
                    <a:pt x="130" y="56"/>
                  </a:lnTo>
                  <a:lnTo>
                    <a:pt x="129" y="51"/>
                  </a:lnTo>
                  <a:lnTo>
                    <a:pt x="126" y="43"/>
                  </a:lnTo>
                  <a:lnTo>
                    <a:pt x="122" y="36"/>
                  </a:lnTo>
                  <a:lnTo>
                    <a:pt x="119" y="31"/>
                  </a:lnTo>
                  <a:lnTo>
                    <a:pt x="118" y="17"/>
                  </a:lnTo>
                  <a:lnTo>
                    <a:pt x="117" y="14"/>
                  </a:lnTo>
                  <a:lnTo>
                    <a:pt x="115" y="13"/>
                  </a:lnTo>
                  <a:lnTo>
                    <a:pt x="114" y="12"/>
                  </a:lnTo>
                  <a:lnTo>
                    <a:pt x="114" y="10"/>
                  </a:lnTo>
                  <a:lnTo>
                    <a:pt x="107" y="10"/>
                  </a:lnTo>
                  <a:lnTo>
                    <a:pt x="114" y="10"/>
                  </a:lnTo>
                  <a:lnTo>
                    <a:pt x="109" y="9"/>
                  </a:lnTo>
                  <a:lnTo>
                    <a:pt x="103" y="9"/>
                  </a:lnTo>
                  <a:lnTo>
                    <a:pt x="99" y="9"/>
                  </a:lnTo>
                  <a:lnTo>
                    <a:pt x="96" y="8"/>
                  </a:lnTo>
                  <a:lnTo>
                    <a:pt x="92" y="5"/>
                  </a:lnTo>
                  <a:lnTo>
                    <a:pt x="88" y="2"/>
                  </a:lnTo>
                  <a:lnTo>
                    <a:pt x="84" y="1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1" y="2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2" name="Freeform 151"/>
            <p:cNvSpPr>
              <a:spLocks/>
            </p:cNvSpPr>
            <p:nvPr/>
          </p:nvSpPr>
          <p:spPr bwMode="auto">
            <a:xfrm>
              <a:off x="4551335" y="3872615"/>
              <a:ext cx="218855" cy="418276"/>
            </a:xfrm>
            <a:custGeom>
              <a:avLst/>
              <a:gdLst>
                <a:gd name="T0" fmla="*/ 2147483647 w 101"/>
                <a:gd name="T1" fmla="*/ 2147483647 h 192"/>
                <a:gd name="T2" fmla="*/ 2147483647 w 101"/>
                <a:gd name="T3" fmla="*/ 2147483647 h 192"/>
                <a:gd name="T4" fmla="*/ 2147483647 w 101"/>
                <a:gd name="T5" fmla="*/ 2147483647 h 192"/>
                <a:gd name="T6" fmla="*/ 2147483647 w 101"/>
                <a:gd name="T7" fmla="*/ 2147483647 h 192"/>
                <a:gd name="T8" fmla="*/ 2147483647 w 101"/>
                <a:gd name="T9" fmla="*/ 2147483647 h 192"/>
                <a:gd name="T10" fmla="*/ 2147483647 w 101"/>
                <a:gd name="T11" fmla="*/ 2147483647 h 192"/>
                <a:gd name="T12" fmla="*/ 2147483647 w 101"/>
                <a:gd name="T13" fmla="*/ 2147483647 h 192"/>
                <a:gd name="T14" fmla="*/ 2147483647 w 101"/>
                <a:gd name="T15" fmla="*/ 2147483647 h 192"/>
                <a:gd name="T16" fmla="*/ 2147483647 w 101"/>
                <a:gd name="T17" fmla="*/ 2147483647 h 192"/>
                <a:gd name="T18" fmla="*/ 2147483647 w 101"/>
                <a:gd name="T19" fmla="*/ 2147483647 h 192"/>
                <a:gd name="T20" fmla="*/ 0 w 101"/>
                <a:gd name="T21" fmla="*/ 2147483647 h 192"/>
                <a:gd name="T22" fmla="*/ 0 w 101"/>
                <a:gd name="T23" fmla="*/ 2147483647 h 192"/>
                <a:gd name="T24" fmla="*/ 0 w 101"/>
                <a:gd name="T25" fmla="*/ 2147483647 h 192"/>
                <a:gd name="T26" fmla="*/ 0 w 101"/>
                <a:gd name="T27" fmla="*/ 2147483647 h 192"/>
                <a:gd name="T28" fmla="*/ 2147483647 w 101"/>
                <a:gd name="T29" fmla="*/ 2147483647 h 192"/>
                <a:gd name="T30" fmla="*/ 2147483647 w 101"/>
                <a:gd name="T31" fmla="*/ 2147483647 h 192"/>
                <a:gd name="T32" fmla="*/ 2147483647 w 101"/>
                <a:gd name="T33" fmla="*/ 2147483647 h 192"/>
                <a:gd name="T34" fmla="*/ 2147483647 w 101"/>
                <a:gd name="T35" fmla="*/ 2147483647 h 192"/>
                <a:gd name="T36" fmla="*/ 2147483647 w 101"/>
                <a:gd name="T37" fmla="*/ 2147483647 h 192"/>
                <a:gd name="T38" fmla="*/ 2147483647 w 101"/>
                <a:gd name="T39" fmla="*/ 2147483647 h 192"/>
                <a:gd name="T40" fmla="*/ 2147483647 w 101"/>
                <a:gd name="T41" fmla="*/ 2147483647 h 192"/>
                <a:gd name="T42" fmla="*/ 2147483647 w 101"/>
                <a:gd name="T43" fmla="*/ 2147483647 h 192"/>
                <a:gd name="T44" fmla="*/ 2147483647 w 101"/>
                <a:gd name="T45" fmla="*/ 2147483647 h 192"/>
                <a:gd name="T46" fmla="*/ 2147483647 w 101"/>
                <a:gd name="T47" fmla="*/ 2147483647 h 192"/>
                <a:gd name="T48" fmla="*/ 2147483647 w 101"/>
                <a:gd name="T49" fmla="*/ 2147483647 h 192"/>
                <a:gd name="T50" fmla="*/ 2147483647 w 101"/>
                <a:gd name="T51" fmla="*/ 2147483647 h 192"/>
                <a:gd name="T52" fmla="*/ 2147483647 w 101"/>
                <a:gd name="T53" fmla="*/ 2147483647 h 192"/>
                <a:gd name="T54" fmla="*/ 2147483647 w 101"/>
                <a:gd name="T55" fmla="*/ 2147483647 h 192"/>
                <a:gd name="T56" fmla="*/ 2147483647 w 101"/>
                <a:gd name="T57" fmla="*/ 2147483647 h 192"/>
                <a:gd name="T58" fmla="*/ 2147483647 w 101"/>
                <a:gd name="T59" fmla="*/ 2147483647 h 192"/>
                <a:gd name="T60" fmla="*/ 2147483647 w 101"/>
                <a:gd name="T61" fmla="*/ 2147483647 h 192"/>
                <a:gd name="T62" fmla="*/ 2147483647 w 101"/>
                <a:gd name="T63" fmla="*/ 2147483647 h 192"/>
                <a:gd name="T64" fmla="*/ 2147483647 w 101"/>
                <a:gd name="T65" fmla="*/ 2147483647 h 192"/>
                <a:gd name="T66" fmla="*/ 2147483647 w 101"/>
                <a:gd name="T67" fmla="*/ 2147483647 h 192"/>
                <a:gd name="T68" fmla="*/ 2147483647 w 101"/>
                <a:gd name="T69" fmla="*/ 2147483647 h 192"/>
                <a:gd name="T70" fmla="*/ 2147483647 w 101"/>
                <a:gd name="T71" fmla="*/ 2147483647 h 192"/>
                <a:gd name="T72" fmla="*/ 2147483647 w 101"/>
                <a:gd name="T73" fmla="*/ 2147483647 h 192"/>
                <a:gd name="T74" fmla="*/ 2147483647 w 101"/>
                <a:gd name="T75" fmla="*/ 2147483647 h 192"/>
                <a:gd name="T76" fmla="*/ 2147483647 w 101"/>
                <a:gd name="T77" fmla="*/ 2147483647 h 192"/>
                <a:gd name="T78" fmla="*/ 2147483647 w 101"/>
                <a:gd name="T79" fmla="*/ 2147483647 h 192"/>
                <a:gd name="T80" fmla="*/ 2147483647 w 101"/>
                <a:gd name="T81" fmla="*/ 2147483647 h 192"/>
                <a:gd name="T82" fmla="*/ 2147483647 w 101"/>
                <a:gd name="T83" fmla="*/ 2147483647 h 1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01"/>
                <a:gd name="T127" fmla="*/ 0 h 192"/>
                <a:gd name="T128" fmla="*/ 101 w 101"/>
                <a:gd name="T129" fmla="*/ 192 h 1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01" h="192">
                  <a:moveTo>
                    <a:pt x="57" y="5"/>
                  </a:moveTo>
                  <a:lnTo>
                    <a:pt x="57" y="5"/>
                  </a:lnTo>
                  <a:lnTo>
                    <a:pt x="55" y="4"/>
                  </a:lnTo>
                  <a:lnTo>
                    <a:pt x="54" y="2"/>
                  </a:lnTo>
                  <a:lnTo>
                    <a:pt x="47" y="1"/>
                  </a:lnTo>
                  <a:lnTo>
                    <a:pt x="42" y="0"/>
                  </a:lnTo>
                  <a:lnTo>
                    <a:pt x="38" y="1"/>
                  </a:lnTo>
                  <a:lnTo>
                    <a:pt x="35" y="2"/>
                  </a:lnTo>
                  <a:lnTo>
                    <a:pt x="33" y="5"/>
                  </a:lnTo>
                  <a:lnTo>
                    <a:pt x="29" y="9"/>
                  </a:lnTo>
                  <a:lnTo>
                    <a:pt x="25" y="13"/>
                  </a:lnTo>
                  <a:lnTo>
                    <a:pt x="20" y="17"/>
                  </a:lnTo>
                  <a:lnTo>
                    <a:pt x="7" y="22"/>
                  </a:lnTo>
                  <a:lnTo>
                    <a:pt x="7" y="24"/>
                  </a:lnTo>
                  <a:lnTo>
                    <a:pt x="8" y="36"/>
                  </a:lnTo>
                  <a:lnTo>
                    <a:pt x="8" y="48"/>
                  </a:lnTo>
                  <a:lnTo>
                    <a:pt x="8" y="55"/>
                  </a:lnTo>
                  <a:lnTo>
                    <a:pt x="7" y="59"/>
                  </a:lnTo>
                  <a:lnTo>
                    <a:pt x="7" y="63"/>
                  </a:lnTo>
                  <a:lnTo>
                    <a:pt x="6" y="67"/>
                  </a:lnTo>
                  <a:lnTo>
                    <a:pt x="3" y="74"/>
                  </a:lnTo>
                  <a:lnTo>
                    <a:pt x="0" y="80"/>
                  </a:lnTo>
                  <a:lnTo>
                    <a:pt x="0" y="87"/>
                  </a:lnTo>
                  <a:lnTo>
                    <a:pt x="0" y="94"/>
                  </a:lnTo>
                  <a:lnTo>
                    <a:pt x="0" y="95"/>
                  </a:lnTo>
                  <a:lnTo>
                    <a:pt x="0" y="97"/>
                  </a:lnTo>
                  <a:lnTo>
                    <a:pt x="0" y="98"/>
                  </a:lnTo>
                  <a:lnTo>
                    <a:pt x="2" y="98"/>
                  </a:lnTo>
                  <a:lnTo>
                    <a:pt x="2" y="99"/>
                  </a:lnTo>
                  <a:lnTo>
                    <a:pt x="8" y="109"/>
                  </a:lnTo>
                  <a:lnTo>
                    <a:pt x="15" y="117"/>
                  </a:lnTo>
                  <a:lnTo>
                    <a:pt x="25" y="126"/>
                  </a:lnTo>
                  <a:lnTo>
                    <a:pt x="27" y="130"/>
                  </a:lnTo>
                  <a:lnTo>
                    <a:pt x="29" y="141"/>
                  </a:lnTo>
                  <a:lnTo>
                    <a:pt x="29" y="149"/>
                  </a:lnTo>
                  <a:lnTo>
                    <a:pt x="30" y="161"/>
                  </a:lnTo>
                  <a:lnTo>
                    <a:pt x="33" y="172"/>
                  </a:lnTo>
                  <a:lnTo>
                    <a:pt x="33" y="173"/>
                  </a:lnTo>
                  <a:lnTo>
                    <a:pt x="38" y="177"/>
                  </a:lnTo>
                  <a:lnTo>
                    <a:pt x="43" y="180"/>
                  </a:lnTo>
                  <a:lnTo>
                    <a:pt x="53" y="183"/>
                  </a:lnTo>
                  <a:lnTo>
                    <a:pt x="61" y="188"/>
                  </a:lnTo>
                  <a:lnTo>
                    <a:pt x="66" y="191"/>
                  </a:lnTo>
                  <a:lnTo>
                    <a:pt x="72" y="192"/>
                  </a:lnTo>
                  <a:lnTo>
                    <a:pt x="73" y="192"/>
                  </a:lnTo>
                  <a:lnTo>
                    <a:pt x="76" y="191"/>
                  </a:lnTo>
                  <a:lnTo>
                    <a:pt x="77" y="188"/>
                  </a:lnTo>
                  <a:lnTo>
                    <a:pt x="77" y="187"/>
                  </a:lnTo>
                  <a:lnTo>
                    <a:pt x="78" y="187"/>
                  </a:lnTo>
                  <a:lnTo>
                    <a:pt x="89" y="179"/>
                  </a:lnTo>
                  <a:lnTo>
                    <a:pt x="90" y="177"/>
                  </a:lnTo>
                  <a:lnTo>
                    <a:pt x="90" y="176"/>
                  </a:lnTo>
                  <a:lnTo>
                    <a:pt x="92" y="161"/>
                  </a:lnTo>
                  <a:lnTo>
                    <a:pt x="92" y="146"/>
                  </a:lnTo>
                  <a:lnTo>
                    <a:pt x="93" y="138"/>
                  </a:lnTo>
                  <a:lnTo>
                    <a:pt x="95" y="136"/>
                  </a:lnTo>
                  <a:lnTo>
                    <a:pt x="96" y="133"/>
                  </a:lnTo>
                  <a:lnTo>
                    <a:pt x="100" y="126"/>
                  </a:lnTo>
                  <a:lnTo>
                    <a:pt x="100" y="119"/>
                  </a:lnTo>
                  <a:lnTo>
                    <a:pt x="101" y="82"/>
                  </a:lnTo>
                  <a:lnTo>
                    <a:pt x="100" y="76"/>
                  </a:lnTo>
                  <a:lnTo>
                    <a:pt x="99" y="67"/>
                  </a:lnTo>
                  <a:lnTo>
                    <a:pt x="99" y="58"/>
                  </a:lnTo>
                  <a:lnTo>
                    <a:pt x="99" y="55"/>
                  </a:lnTo>
                  <a:lnTo>
                    <a:pt x="99" y="53"/>
                  </a:lnTo>
                  <a:lnTo>
                    <a:pt x="96" y="51"/>
                  </a:lnTo>
                  <a:lnTo>
                    <a:pt x="90" y="39"/>
                  </a:lnTo>
                  <a:lnTo>
                    <a:pt x="88" y="35"/>
                  </a:lnTo>
                  <a:lnTo>
                    <a:pt x="84" y="31"/>
                  </a:lnTo>
                  <a:lnTo>
                    <a:pt x="80" y="28"/>
                  </a:lnTo>
                  <a:lnTo>
                    <a:pt x="76" y="27"/>
                  </a:lnTo>
                  <a:lnTo>
                    <a:pt x="70" y="27"/>
                  </a:lnTo>
                  <a:lnTo>
                    <a:pt x="68" y="27"/>
                  </a:lnTo>
                  <a:lnTo>
                    <a:pt x="65" y="27"/>
                  </a:lnTo>
                  <a:lnTo>
                    <a:pt x="65" y="25"/>
                  </a:lnTo>
                  <a:lnTo>
                    <a:pt x="65" y="22"/>
                  </a:lnTo>
                  <a:lnTo>
                    <a:pt x="65" y="17"/>
                  </a:lnTo>
                  <a:lnTo>
                    <a:pt x="62" y="13"/>
                  </a:lnTo>
                  <a:lnTo>
                    <a:pt x="60" y="9"/>
                  </a:lnTo>
                  <a:lnTo>
                    <a:pt x="57" y="5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3" name="Freeform 152"/>
            <p:cNvSpPr>
              <a:spLocks/>
            </p:cNvSpPr>
            <p:nvPr/>
          </p:nvSpPr>
          <p:spPr bwMode="auto">
            <a:xfrm>
              <a:off x="4397545" y="3898329"/>
              <a:ext cx="169564" cy="262279"/>
            </a:xfrm>
            <a:custGeom>
              <a:avLst/>
              <a:gdLst>
                <a:gd name="T0" fmla="*/ 2147483647 w 79"/>
                <a:gd name="T1" fmla="*/ 2147483647 h 120"/>
                <a:gd name="T2" fmla="*/ 2147483647 w 79"/>
                <a:gd name="T3" fmla="*/ 2147483647 h 120"/>
                <a:gd name="T4" fmla="*/ 2147483647 w 79"/>
                <a:gd name="T5" fmla="*/ 2147483647 h 120"/>
                <a:gd name="T6" fmla="*/ 2147483647 w 79"/>
                <a:gd name="T7" fmla="*/ 2147483647 h 120"/>
                <a:gd name="T8" fmla="*/ 2147483647 w 79"/>
                <a:gd name="T9" fmla="*/ 2147483647 h 120"/>
                <a:gd name="T10" fmla="*/ 2147483647 w 79"/>
                <a:gd name="T11" fmla="*/ 2147483647 h 120"/>
                <a:gd name="T12" fmla="*/ 2147483647 w 79"/>
                <a:gd name="T13" fmla="*/ 2147483647 h 120"/>
                <a:gd name="T14" fmla="*/ 2147483647 w 79"/>
                <a:gd name="T15" fmla="*/ 2147483647 h 120"/>
                <a:gd name="T16" fmla="*/ 2147483647 w 79"/>
                <a:gd name="T17" fmla="*/ 2147483647 h 120"/>
                <a:gd name="T18" fmla="*/ 2147483647 w 79"/>
                <a:gd name="T19" fmla="*/ 2147483647 h 120"/>
                <a:gd name="T20" fmla="*/ 2147483647 w 79"/>
                <a:gd name="T21" fmla="*/ 2147483647 h 120"/>
                <a:gd name="T22" fmla="*/ 2147483647 w 79"/>
                <a:gd name="T23" fmla="*/ 2147483647 h 120"/>
                <a:gd name="T24" fmla="*/ 0 w 79"/>
                <a:gd name="T25" fmla="*/ 2147483647 h 120"/>
                <a:gd name="T26" fmla="*/ 2147483647 w 79"/>
                <a:gd name="T27" fmla="*/ 2147483647 h 120"/>
                <a:gd name="T28" fmla="*/ 2147483647 w 79"/>
                <a:gd name="T29" fmla="*/ 2147483647 h 120"/>
                <a:gd name="T30" fmla="*/ 2147483647 w 79"/>
                <a:gd name="T31" fmla="*/ 2147483647 h 120"/>
                <a:gd name="T32" fmla="*/ 2147483647 w 79"/>
                <a:gd name="T33" fmla="*/ 2147483647 h 120"/>
                <a:gd name="T34" fmla="*/ 2147483647 w 79"/>
                <a:gd name="T35" fmla="*/ 2147483647 h 120"/>
                <a:gd name="T36" fmla="*/ 2147483647 w 79"/>
                <a:gd name="T37" fmla="*/ 2147483647 h 120"/>
                <a:gd name="T38" fmla="*/ 2147483647 w 79"/>
                <a:gd name="T39" fmla="*/ 2147483647 h 120"/>
                <a:gd name="T40" fmla="*/ 2147483647 w 79"/>
                <a:gd name="T41" fmla="*/ 2147483647 h 120"/>
                <a:gd name="T42" fmla="*/ 2147483647 w 79"/>
                <a:gd name="T43" fmla="*/ 2147483647 h 120"/>
                <a:gd name="T44" fmla="*/ 2147483647 w 79"/>
                <a:gd name="T45" fmla="*/ 2147483647 h 120"/>
                <a:gd name="T46" fmla="*/ 2147483647 w 79"/>
                <a:gd name="T47" fmla="*/ 2147483647 h 120"/>
                <a:gd name="T48" fmla="*/ 2147483647 w 79"/>
                <a:gd name="T49" fmla="*/ 2147483647 h 120"/>
                <a:gd name="T50" fmla="*/ 2147483647 w 79"/>
                <a:gd name="T51" fmla="*/ 2147483647 h 120"/>
                <a:gd name="T52" fmla="*/ 2147483647 w 79"/>
                <a:gd name="T53" fmla="*/ 2147483647 h 120"/>
                <a:gd name="T54" fmla="*/ 2147483647 w 79"/>
                <a:gd name="T55" fmla="*/ 2147483647 h 120"/>
                <a:gd name="T56" fmla="*/ 2147483647 w 79"/>
                <a:gd name="T57" fmla="*/ 2147483647 h 120"/>
                <a:gd name="T58" fmla="*/ 2147483647 w 79"/>
                <a:gd name="T59" fmla="*/ 2147483647 h 120"/>
                <a:gd name="T60" fmla="*/ 2147483647 w 79"/>
                <a:gd name="T61" fmla="*/ 2147483647 h 120"/>
                <a:gd name="T62" fmla="*/ 2147483647 w 79"/>
                <a:gd name="T63" fmla="*/ 2147483647 h 120"/>
                <a:gd name="T64" fmla="*/ 2147483647 w 79"/>
                <a:gd name="T65" fmla="*/ 2147483647 h 120"/>
                <a:gd name="T66" fmla="*/ 2147483647 w 79"/>
                <a:gd name="T67" fmla="*/ 2147483647 h 120"/>
                <a:gd name="T68" fmla="*/ 2147483647 w 79"/>
                <a:gd name="T69" fmla="*/ 2147483647 h 120"/>
                <a:gd name="T70" fmla="*/ 2147483647 w 79"/>
                <a:gd name="T71" fmla="*/ 2147483647 h 120"/>
                <a:gd name="T72" fmla="*/ 2147483647 w 79"/>
                <a:gd name="T73" fmla="*/ 2147483647 h 120"/>
                <a:gd name="T74" fmla="*/ 2147483647 w 79"/>
                <a:gd name="T75" fmla="*/ 2147483647 h 120"/>
                <a:gd name="T76" fmla="*/ 2147483647 w 79"/>
                <a:gd name="T77" fmla="*/ 2147483647 h 120"/>
                <a:gd name="T78" fmla="*/ 2147483647 w 79"/>
                <a:gd name="T79" fmla="*/ 2147483647 h 120"/>
                <a:gd name="T80" fmla="*/ 2147483647 w 79"/>
                <a:gd name="T81" fmla="*/ 2147483647 h 120"/>
                <a:gd name="T82" fmla="*/ 2147483647 w 79"/>
                <a:gd name="T83" fmla="*/ 2147483647 h 120"/>
                <a:gd name="T84" fmla="*/ 2147483647 w 79"/>
                <a:gd name="T85" fmla="*/ 2147483647 h 120"/>
                <a:gd name="T86" fmla="*/ 2147483647 w 79"/>
                <a:gd name="T87" fmla="*/ 2147483647 h 120"/>
                <a:gd name="T88" fmla="*/ 2147483647 w 79"/>
                <a:gd name="T89" fmla="*/ 2147483647 h 120"/>
                <a:gd name="T90" fmla="*/ 2147483647 w 79"/>
                <a:gd name="T91" fmla="*/ 0 h 120"/>
                <a:gd name="T92" fmla="*/ 2147483647 w 79"/>
                <a:gd name="T93" fmla="*/ 2147483647 h 120"/>
                <a:gd name="T94" fmla="*/ 2147483647 w 79"/>
                <a:gd name="T95" fmla="*/ 2147483647 h 12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79"/>
                <a:gd name="T145" fmla="*/ 0 h 120"/>
                <a:gd name="T146" fmla="*/ 79 w 79"/>
                <a:gd name="T147" fmla="*/ 120 h 12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79" h="120">
                  <a:moveTo>
                    <a:pt x="47" y="1"/>
                  </a:moveTo>
                  <a:lnTo>
                    <a:pt x="47" y="1"/>
                  </a:lnTo>
                  <a:lnTo>
                    <a:pt x="42" y="4"/>
                  </a:lnTo>
                  <a:lnTo>
                    <a:pt x="38" y="9"/>
                  </a:lnTo>
                  <a:lnTo>
                    <a:pt x="35" y="16"/>
                  </a:lnTo>
                  <a:lnTo>
                    <a:pt x="34" y="20"/>
                  </a:lnTo>
                  <a:lnTo>
                    <a:pt x="30" y="21"/>
                  </a:lnTo>
                  <a:lnTo>
                    <a:pt x="28" y="23"/>
                  </a:lnTo>
                  <a:lnTo>
                    <a:pt x="20" y="28"/>
                  </a:lnTo>
                  <a:lnTo>
                    <a:pt x="11" y="33"/>
                  </a:lnTo>
                  <a:lnTo>
                    <a:pt x="8" y="33"/>
                  </a:lnTo>
                  <a:lnTo>
                    <a:pt x="7" y="35"/>
                  </a:lnTo>
                  <a:lnTo>
                    <a:pt x="7" y="39"/>
                  </a:lnTo>
                  <a:lnTo>
                    <a:pt x="7" y="46"/>
                  </a:lnTo>
                  <a:lnTo>
                    <a:pt x="4" y="59"/>
                  </a:lnTo>
                  <a:lnTo>
                    <a:pt x="1" y="68"/>
                  </a:lnTo>
                  <a:lnTo>
                    <a:pt x="0" y="79"/>
                  </a:lnTo>
                  <a:lnTo>
                    <a:pt x="0" y="83"/>
                  </a:lnTo>
                  <a:lnTo>
                    <a:pt x="1" y="87"/>
                  </a:lnTo>
                  <a:lnTo>
                    <a:pt x="3" y="90"/>
                  </a:lnTo>
                  <a:lnTo>
                    <a:pt x="7" y="94"/>
                  </a:lnTo>
                  <a:lnTo>
                    <a:pt x="9" y="95"/>
                  </a:lnTo>
                  <a:lnTo>
                    <a:pt x="11" y="97"/>
                  </a:lnTo>
                  <a:lnTo>
                    <a:pt x="16" y="102"/>
                  </a:lnTo>
                  <a:lnTo>
                    <a:pt x="20" y="109"/>
                  </a:lnTo>
                  <a:lnTo>
                    <a:pt x="27" y="116"/>
                  </a:lnTo>
                  <a:lnTo>
                    <a:pt x="31" y="118"/>
                  </a:lnTo>
                  <a:lnTo>
                    <a:pt x="35" y="120"/>
                  </a:lnTo>
                  <a:lnTo>
                    <a:pt x="40" y="118"/>
                  </a:lnTo>
                  <a:lnTo>
                    <a:pt x="43" y="117"/>
                  </a:lnTo>
                  <a:lnTo>
                    <a:pt x="44" y="116"/>
                  </a:lnTo>
                  <a:lnTo>
                    <a:pt x="46" y="110"/>
                  </a:lnTo>
                  <a:lnTo>
                    <a:pt x="50" y="106"/>
                  </a:lnTo>
                  <a:lnTo>
                    <a:pt x="51" y="102"/>
                  </a:lnTo>
                  <a:lnTo>
                    <a:pt x="52" y="99"/>
                  </a:lnTo>
                  <a:lnTo>
                    <a:pt x="54" y="97"/>
                  </a:lnTo>
                  <a:lnTo>
                    <a:pt x="58" y="94"/>
                  </a:lnTo>
                  <a:lnTo>
                    <a:pt x="63" y="93"/>
                  </a:lnTo>
                  <a:lnTo>
                    <a:pt x="67" y="91"/>
                  </a:lnTo>
                  <a:lnTo>
                    <a:pt x="70" y="89"/>
                  </a:lnTo>
                  <a:lnTo>
                    <a:pt x="71" y="87"/>
                  </a:lnTo>
                  <a:lnTo>
                    <a:pt x="71" y="86"/>
                  </a:lnTo>
                  <a:lnTo>
                    <a:pt x="71" y="85"/>
                  </a:lnTo>
                  <a:lnTo>
                    <a:pt x="71" y="83"/>
                  </a:lnTo>
                  <a:lnTo>
                    <a:pt x="71" y="82"/>
                  </a:lnTo>
                  <a:lnTo>
                    <a:pt x="71" y="75"/>
                  </a:lnTo>
                  <a:lnTo>
                    <a:pt x="71" y="68"/>
                  </a:lnTo>
                  <a:lnTo>
                    <a:pt x="74" y="62"/>
                  </a:lnTo>
                  <a:lnTo>
                    <a:pt x="77" y="55"/>
                  </a:lnTo>
                  <a:lnTo>
                    <a:pt x="78" y="51"/>
                  </a:lnTo>
                  <a:lnTo>
                    <a:pt x="78" y="47"/>
                  </a:lnTo>
                  <a:lnTo>
                    <a:pt x="79" y="43"/>
                  </a:lnTo>
                  <a:lnTo>
                    <a:pt x="79" y="36"/>
                  </a:lnTo>
                  <a:lnTo>
                    <a:pt x="79" y="24"/>
                  </a:lnTo>
                  <a:lnTo>
                    <a:pt x="78" y="12"/>
                  </a:lnTo>
                  <a:lnTo>
                    <a:pt x="78" y="10"/>
                  </a:lnTo>
                  <a:lnTo>
                    <a:pt x="77" y="6"/>
                  </a:lnTo>
                  <a:lnTo>
                    <a:pt x="75" y="0"/>
                  </a:lnTo>
                  <a:lnTo>
                    <a:pt x="71" y="1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4" name="Freeform 153"/>
            <p:cNvSpPr>
              <a:spLocks/>
            </p:cNvSpPr>
            <p:nvPr/>
          </p:nvSpPr>
          <p:spPr bwMode="auto">
            <a:xfrm>
              <a:off x="1436096" y="1592670"/>
              <a:ext cx="1171172" cy="920550"/>
            </a:xfrm>
            <a:custGeom>
              <a:avLst/>
              <a:gdLst>
                <a:gd name="T0" fmla="*/ 2147483647 w 541"/>
                <a:gd name="T1" fmla="*/ 2147483647 h 421"/>
                <a:gd name="T2" fmla="*/ 2147483647 w 541"/>
                <a:gd name="T3" fmla="*/ 2147483647 h 421"/>
                <a:gd name="T4" fmla="*/ 2147483647 w 541"/>
                <a:gd name="T5" fmla="*/ 2147483647 h 421"/>
                <a:gd name="T6" fmla="*/ 2147483647 w 541"/>
                <a:gd name="T7" fmla="*/ 2147483647 h 421"/>
                <a:gd name="T8" fmla="*/ 2147483647 w 541"/>
                <a:gd name="T9" fmla="*/ 2147483647 h 421"/>
                <a:gd name="T10" fmla="*/ 2147483647 w 541"/>
                <a:gd name="T11" fmla="*/ 2147483647 h 421"/>
                <a:gd name="T12" fmla="*/ 2147483647 w 541"/>
                <a:gd name="T13" fmla="*/ 2147483647 h 421"/>
                <a:gd name="T14" fmla="*/ 2147483647 w 541"/>
                <a:gd name="T15" fmla="*/ 2147483647 h 421"/>
                <a:gd name="T16" fmla="*/ 2147483647 w 541"/>
                <a:gd name="T17" fmla="*/ 2147483647 h 421"/>
                <a:gd name="T18" fmla="*/ 2147483647 w 541"/>
                <a:gd name="T19" fmla="*/ 2147483647 h 421"/>
                <a:gd name="T20" fmla="*/ 2147483647 w 541"/>
                <a:gd name="T21" fmla="*/ 2147483647 h 421"/>
                <a:gd name="T22" fmla="*/ 2147483647 w 541"/>
                <a:gd name="T23" fmla="*/ 2147483647 h 421"/>
                <a:gd name="T24" fmla="*/ 2147483647 w 541"/>
                <a:gd name="T25" fmla="*/ 2147483647 h 421"/>
                <a:gd name="T26" fmla="*/ 2147483647 w 541"/>
                <a:gd name="T27" fmla="*/ 2147483647 h 421"/>
                <a:gd name="T28" fmla="*/ 2147483647 w 541"/>
                <a:gd name="T29" fmla="*/ 2147483647 h 421"/>
                <a:gd name="T30" fmla="*/ 2147483647 w 541"/>
                <a:gd name="T31" fmla="*/ 2147483647 h 421"/>
                <a:gd name="T32" fmla="*/ 2147483647 w 541"/>
                <a:gd name="T33" fmla="*/ 2147483647 h 421"/>
                <a:gd name="T34" fmla="*/ 2147483647 w 541"/>
                <a:gd name="T35" fmla="*/ 2147483647 h 421"/>
                <a:gd name="T36" fmla="*/ 2147483647 w 541"/>
                <a:gd name="T37" fmla="*/ 2147483647 h 421"/>
                <a:gd name="T38" fmla="*/ 2147483647 w 541"/>
                <a:gd name="T39" fmla="*/ 2147483647 h 421"/>
                <a:gd name="T40" fmla="*/ 2147483647 w 541"/>
                <a:gd name="T41" fmla="*/ 2147483647 h 421"/>
                <a:gd name="T42" fmla="*/ 2147483647 w 541"/>
                <a:gd name="T43" fmla="*/ 2147483647 h 421"/>
                <a:gd name="T44" fmla="*/ 2147483647 w 541"/>
                <a:gd name="T45" fmla="*/ 2147483647 h 421"/>
                <a:gd name="T46" fmla="*/ 2147483647 w 541"/>
                <a:gd name="T47" fmla="*/ 2147483647 h 421"/>
                <a:gd name="T48" fmla="*/ 2147483647 w 541"/>
                <a:gd name="T49" fmla="*/ 2147483647 h 421"/>
                <a:gd name="T50" fmla="*/ 2147483647 w 541"/>
                <a:gd name="T51" fmla="*/ 2147483647 h 421"/>
                <a:gd name="T52" fmla="*/ 2147483647 w 541"/>
                <a:gd name="T53" fmla="*/ 2147483647 h 421"/>
                <a:gd name="T54" fmla="*/ 2147483647 w 541"/>
                <a:gd name="T55" fmla="*/ 2147483647 h 421"/>
                <a:gd name="T56" fmla="*/ 2147483647 w 541"/>
                <a:gd name="T57" fmla="*/ 2147483647 h 421"/>
                <a:gd name="T58" fmla="*/ 2147483647 w 541"/>
                <a:gd name="T59" fmla="*/ 2147483647 h 421"/>
                <a:gd name="T60" fmla="*/ 2147483647 w 541"/>
                <a:gd name="T61" fmla="*/ 2147483647 h 421"/>
                <a:gd name="T62" fmla="*/ 2147483647 w 541"/>
                <a:gd name="T63" fmla="*/ 2147483647 h 421"/>
                <a:gd name="T64" fmla="*/ 2147483647 w 541"/>
                <a:gd name="T65" fmla="*/ 2147483647 h 421"/>
                <a:gd name="T66" fmla="*/ 2147483647 w 541"/>
                <a:gd name="T67" fmla="*/ 2147483647 h 421"/>
                <a:gd name="T68" fmla="*/ 2147483647 w 541"/>
                <a:gd name="T69" fmla="*/ 2147483647 h 421"/>
                <a:gd name="T70" fmla="*/ 2147483647 w 541"/>
                <a:gd name="T71" fmla="*/ 2147483647 h 421"/>
                <a:gd name="T72" fmla="*/ 2147483647 w 541"/>
                <a:gd name="T73" fmla="*/ 2147483647 h 421"/>
                <a:gd name="T74" fmla="*/ 2147483647 w 541"/>
                <a:gd name="T75" fmla="*/ 2147483647 h 421"/>
                <a:gd name="T76" fmla="*/ 2147483647 w 541"/>
                <a:gd name="T77" fmla="*/ 2147483647 h 421"/>
                <a:gd name="T78" fmla="*/ 2147483647 w 541"/>
                <a:gd name="T79" fmla="*/ 2147483647 h 421"/>
                <a:gd name="T80" fmla="*/ 2147483647 w 541"/>
                <a:gd name="T81" fmla="*/ 2147483647 h 421"/>
                <a:gd name="T82" fmla="*/ 2147483647 w 541"/>
                <a:gd name="T83" fmla="*/ 2147483647 h 421"/>
                <a:gd name="T84" fmla="*/ 2147483647 w 541"/>
                <a:gd name="T85" fmla="*/ 2147483647 h 421"/>
                <a:gd name="T86" fmla="*/ 2147483647 w 541"/>
                <a:gd name="T87" fmla="*/ 2147483647 h 421"/>
                <a:gd name="T88" fmla="*/ 2147483647 w 541"/>
                <a:gd name="T89" fmla="*/ 2147483647 h 421"/>
                <a:gd name="T90" fmla="*/ 2147483647 w 541"/>
                <a:gd name="T91" fmla="*/ 2147483647 h 421"/>
                <a:gd name="T92" fmla="*/ 2147483647 w 541"/>
                <a:gd name="T93" fmla="*/ 2147483647 h 421"/>
                <a:gd name="T94" fmla="*/ 2147483647 w 541"/>
                <a:gd name="T95" fmla="*/ 2147483647 h 421"/>
                <a:gd name="T96" fmla="*/ 2147483647 w 541"/>
                <a:gd name="T97" fmla="*/ 2147483647 h 421"/>
                <a:gd name="T98" fmla="*/ 2147483647 w 541"/>
                <a:gd name="T99" fmla="*/ 2147483647 h 421"/>
                <a:gd name="T100" fmla="*/ 2147483647 w 541"/>
                <a:gd name="T101" fmla="*/ 2147483647 h 421"/>
                <a:gd name="T102" fmla="*/ 2147483647 w 541"/>
                <a:gd name="T103" fmla="*/ 2147483647 h 421"/>
                <a:gd name="T104" fmla="*/ 2147483647 w 541"/>
                <a:gd name="T105" fmla="*/ 2147483647 h 421"/>
                <a:gd name="T106" fmla="*/ 2147483647 w 541"/>
                <a:gd name="T107" fmla="*/ 2147483647 h 421"/>
                <a:gd name="T108" fmla="*/ 2147483647 w 541"/>
                <a:gd name="T109" fmla="*/ 2147483647 h 421"/>
                <a:gd name="T110" fmla="*/ 2147483647 w 541"/>
                <a:gd name="T111" fmla="*/ 2147483647 h 421"/>
                <a:gd name="T112" fmla="*/ 2147483647 w 541"/>
                <a:gd name="T113" fmla="*/ 2147483647 h 421"/>
                <a:gd name="T114" fmla="*/ 2147483647 w 541"/>
                <a:gd name="T115" fmla="*/ 2147483647 h 421"/>
                <a:gd name="T116" fmla="*/ 2147483647 w 541"/>
                <a:gd name="T117" fmla="*/ 2147483647 h 421"/>
                <a:gd name="T118" fmla="*/ 2147483647 w 541"/>
                <a:gd name="T119" fmla="*/ 2147483647 h 421"/>
                <a:gd name="T120" fmla="*/ 2147483647 w 541"/>
                <a:gd name="T121" fmla="*/ 2147483647 h 42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41"/>
                <a:gd name="T184" fmla="*/ 0 h 421"/>
                <a:gd name="T185" fmla="*/ 541 w 541"/>
                <a:gd name="T186" fmla="*/ 421 h 42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41" h="421">
                  <a:moveTo>
                    <a:pt x="404" y="132"/>
                  </a:moveTo>
                  <a:lnTo>
                    <a:pt x="404" y="132"/>
                  </a:lnTo>
                  <a:lnTo>
                    <a:pt x="401" y="138"/>
                  </a:lnTo>
                  <a:lnTo>
                    <a:pt x="396" y="140"/>
                  </a:lnTo>
                  <a:lnTo>
                    <a:pt x="393" y="142"/>
                  </a:lnTo>
                  <a:lnTo>
                    <a:pt x="381" y="144"/>
                  </a:lnTo>
                  <a:lnTo>
                    <a:pt x="380" y="144"/>
                  </a:lnTo>
                  <a:lnTo>
                    <a:pt x="372" y="144"/>
                  </a:lnTo>
                  <a:lnTo>
                    <a:pt x="365" y="143"/>
                  </a:lnTo>
                  <a:lnTo>
                    <a:pt x="361" y="142"/>
                  </a:lnTo>
                  <a:lnTo>
                    <a:pt x="354" y="142"/>
                  </a:lnTo>
                  <a:lnTo>
                    <a:pt x="339" y="142"/>
                  </a:lnTo>
                  <a:lnTo>
                    <a:pt x="337" y="142"/>
                  </a:lnTo>
                  <a:lnTo>
                    <a:pt x="330" y="142"/>
                  </a:lnTo>
                  <a:lnTo>
                    <a:pt x="329" y="142"/>
                  </a:lnTo>
                  <a:lnTo>
                    <a:pt x="322" y="142"/>
                  </a:lnTo>
                  <a:lnTo>
                    <a:pt x="318" y="142"/>
                  </a:lnTo>
                  <a:lnTo>
                    <a:pt x="314" y="139"/>
                  </a:lnTo>
                  <a:lnTo>
                    <a:pt x="312" y="136"/>
                  </a:lnTo>
                  <a:lnTo>
                    <a:pt x="312" y="134"/>
                  </a:lnTo>
                  <a:lnTo>
                    <a:pt x="310" y="130"/>
                  </a:lnTo>
                  <a:lnTo>
                    <a:pt x="308" y="128"/>
                  </a:lnTo>
                  <a:lnTo>
                    <a:pt x="303" y="123"/>
                  </a:lnTo>
                  <a:lnTo>
                    <a:pt x="299" y="116"/>
                  </a:lnTo>
                  <a:lnTo>
                    <a:pt x="299" y="115"/>
                  </a:lnTo>
                  <a:lnTo>
                    <a:pt x="298" y="112"/>
                  </a:lnTo>
                  <a:lnTo>
                    <a:pt x="296" y="109"/>
                  </a:lnTo>
                  <a:lnTo>
                    <a:pt x="296" y="105"/>
                  </a:lnTo>
                  <a:lnTo>
                    <a:pt x="295" y="103"/>
                  </a:lnTo>
                  <a:lnTo>
                    <a:pt x="294" y="100"/>
                  </a:lnTo>
                  <a:lnTo>
                    <a:pt x="290" y="96"/>
                  </a:lnTo>
                  <a:lnTo>
                    <a:pt x="287" y="93"/>
                  </a:lnTo>
                  <a:lnTo>
                    <a:pt x="277" y="83"/>
                  </a:lnTo>
                  <a:lnTo>
                    <a:pt x="269" y="69"/>
                  </a:lnTo>
                  <a:lnTo>
                    <a:pt x="268" y="68"/>
                  </a:lnTo>
                  <a:lnTo>
                    <a:pt x="265" y="64"/>
                  </a:lnTo>
                  <a:lnTo>
                    <a:pt x="263" y="61"/>
                  </a:lnTo>
                  <a:lnTo>
                    <a:pt x="259" y="60"/>
                  </a:lnTo>
                  <a:lnTo>
                    <a:pt x="253" y="60"/>
                  </a:lnTo>
                  <a:lnTo>
                    <a:pt x="245" y="61"/>
                  </a:lnTo>
                  <a:lnTo>
                    <a:pt x="238" y="60"/>
                  </a:lnTo>
                  <a:lnTo>
                    <a:pt x="234" y="58"/>
                  </a:lnTo>
                  <a:lnTo>
                    <a:pt x="232" y="57"/>
                  </a:lnTo>
                  <a:lnTo>
                    <a:pt x="228" y="53"/>
                  </a:lnTo>
                  <a:lnTo>
                    <a:pt x="225" y="48"/>
                  </a:lnTo>
                  <a:lnTo>
                    <a:pt x="225" y="45"/>
                  </a:lnTo>
                  <a:lnTo>
                    <a:pt x="225" y="41"/>
                  </a:lnTo>
                  <a:lnTo>
                    <a:pt x="224" y="39"/>
                  </a:lnTo>
                  <a:lnTo>
                    <a:pt x="222" y="37"/>
                  </a:lnTo>
                  <a:lnTo>
                    <a:pt x="220" y="35"/>
                  </a:lnTo>
                  <a:lnTo>
                    <a:pt x="210" y="33"/>
                  </a:lnTo>
                  <a:lnTo>
                    <a:pt x="207" y="31"/>
                  </a:lnTo>
                  <a:lnTo>
                    <a:pt x="207" y="27"/>
                  </a:lnTo>
                  <a:lnTo>
                    <a:pt x="205" y="19"/>
                  </a:lnTo>
                  <a:lnTo>
                    <a:pt x="202" y="11"/>
                  </a:lnTo>
                  <a:lnTo>
                    <a:pt x="198" y="6"/>
                  </a:lnTo>
                  <a:lnTo>
                    <a:pt x="193" y="2"/>
                  </a:lnTo>
                  <a:lnTo>
                    <a:pt x="190" y="0"/>
                  </a:lnTo>
                  <a:lnTo>
                    <a:pt x="186" y="0"/>
                  </a:lnTo>
                  <a:lnTo>
                    <a:pt x="183" y="2"/>
                  </a:lnTo>
                  <a:lnTo>
                    <a:pt x="180" y="3"/>
                  </a:lnTo>
                  <a:lnTo>
                    <a:pt x="179" y="6"/>
                  </a:lnTo>
                  <a:lnTo>
                    <a:pt x="176" y="10"/>
                  </a:lnTo>
                  <a:lnTo>
                    <a:pt x="171" y="11"/>
                  </a:lnTo>
                  <a:lnTo>
                    <a:pt x="168" y="11"/>
                  </a:lnTo>
                  <a:lnTo>
                    <a:pt x="166" y="13"/>
                  </a:lnTo>
                  <a:lnTo>
                    <a:pt x="164" y="11"/>
                  </a:lnTo>
                  <a:lnTo>
                    <a:pt x="162" y="8"/>
                  </a:lnTo>
                  <a:lnTo>
                    <a:pt x="156" y="7"/>
                  </a:lnTo>
                  <a:lnTo>
                    <a:pt x="151" y="8"/>
                  </a:lnTo>
                  <a:lnTo>
                    <a:pt x="148" y="10"/>
                  </a:lnTo>
                  <a:lnTo>
                    <a:pt x="145" y="15"/>
                  </a:lnTo>
                  <a:lnTo>
                    <a:pt x="141" y="19"/>
                  </a:lnTo>
                  <a:lnTo>
                    <a:pt x="136" y="21"/>
                  </a:lnTo>
                  <a:lnTo>
                    <a:pt x="132" y="22"/>
                  </a:lnTo>
                  <a:lnTo>
                    <a:pt x="114" y="22"/>
                  </a:lnTo>
                  <a:lnTo>
                    <a:pt x="96" y="23"/>
                  </a:lnTo>
                  <a:lnTo>
                    <a:pt x="92" y="25"/>
                  </a:lnTo>
                  <a:lnTo>
                    <a:pt x="89" y="26"/>
                  </a:lnTo>
                  <a:lnTo>
                    <a:pt x="83" y="27"/>
                  </a:lnTo>
                  <a:lnTo>
                    <a:pt x="75" y="27"/>
                  </a:lnTo>
                  <a:lnTo>
                    <a:pt x="69" y="27"/>
                  </a:lnTo>
                  <a:lnTo>
                    <a:pt x="65" y="29"/>
                  </a:lnTo>
                  <a:lnTo>
                    <a:pt x="62" y="30"/>
                  </a:lnTo>
                  <a:lnTo>
                    <a:pt x="59" y="33"/>
                  </a:lnTo>
                  <a:lnTo>
                    <a:pt x="51" y="37"/>
                  </a:lnTo>
                  <a:lnTo>
                    <a:pt x="44" y="43"/>
                  </a:lnTo>
                  <a:lnTo>
                    <a:pt x="40" y="49"/>
                  </a:lnTo>
                  <a:lnTo>
                    <a:pt x="39" y="57"/>
                  </a:lnTo>
                  <a:lnTo>
                    <a:pt x="39" y="64"/>
                  </a:lnTo>
                  <a:lnTo>
                    <a:pt x="38" y="66"/>
                  </a:lnTo>
                  <a:lnTo>
                    <a:pt x="38" y="68"/>
                  </a:lnTo>
                  <a:lnTo>
                    <a:pt x="36" y="69"/>
                  </a:lnTo>
                  <a:lnTo>
                    <a:pt x="35" y="69"/>
                  </a:lnTo>
                  <a:lnTo>
                    <a:pt x="31" y="69"/>
                  </a:lnTo>
                  <a:lnTo>
                    <a:pt x="28" y="69"/>
                  </a:lnTo>
                  <a:lnTo>
                    <a:pt x="26" y="68"/>
                  </a:lnTo>
                  <a:lnTo>
                    <a:pt x="24" y="65"/>
                  </a:lnTo>
                  <a:lnTo>
                    <a:pt x="23" y="62"/>
                  </a:lnTo>
                  <a:lnTo>
                    <a:pt x="22" y="58"/>
                  </a:lnTo>
                  <a:lnTo>
                    <a:pt x="19" y="56"/>
                  </a:lnTo>
                  <a:lnTo>
                    <a:pt x="13" y="49"/>
                  </a:lnTo>
                  <a:lnTo>
                    <a:pt x="8" y="48"/>
                  </a:lnTo>
                  <a:lnTo>
                    <a:pt x="5" y="46"/>
                  </a:lnTo>
                  <a:lnTo>
                    <a:pt x="4" y="49"/>
                  </a:lnTo>
                  <a:lnTo>
                    <a:pt x="4" y="52"/>
                  </a:lnTo>
                  <a:lnTo>
                    <a:pt x="4" y="61"/>
                  </a:lnTo>
                  <a:lnTo>
                    <a:pt x="1" y="70"/>
                  </a:lnTo>
                  <a:lnTo>
                    <a:pt x="0" y="72"/>
                  </a:lnTo>
                  <a:lnTo>
                    <a:pt x="0" y="74"/>
                  </a:lnTo>
                  <a:lnTo>
                    <a:pt x="1" y="97"/>
                  </a:lnTo>
                  <a:lnTo>
                    <a:pt x="3" y="100"/>
                  </a:lnTo>
                  <a:lnTo>
                    <a:pt x="5" y="104"/>
                  </a:lnTo>
                  <a:lnTo>
                    <a:pt x="7" y="107"/>
                  </a:lnTo>
                  <a:lnTo>
                    <a:pt x="8" y="109"/>
                  </a:lnTo>
                  <a:lnTo>
                    <a:pt x="12" y="112"/>
                  </a:lnTo>
                  <a:lnTo>
                    <a:pt x="16" y="113"/>
                  </a:lnTo>
                  <a:lnTo>
                    <a:pt x="20" y="113"/>
                  </a:lnTo>
                  <a:lnTo>
                    <a:pt x="24" y="113"/>
                  </a:lnTo>
                  <a:lnTo>
                    <a:pt x="30" y="115"/>
                  </a:lnTo>
                  <a:lnTo>
                    <a:pt x="35" y="119"/>
                  </a:lnTo>
                  <a:lnTo>
                    <a:pt x="40" y="124"/>
                  </a:lnTo>
                  <a:lnTo>
                    <a:pt x="46" y="132"/>
                  </a:lnTo>
                  <a:lnTo>
                    <a:pt x="53" y="136"/>
                  </a:lnTo>
                  <a:lnTo>
                    <a:pt x="57" y="138"/>
                  </a:lnTo>
                  <a:lnTo>
                    <a:pt x="58" y="140"/>
                  </a:lnTo>
                  <a:lnTo>
                    <a:pt x="61" y="146"/>
                  </a:lnTo>
                  <a:lnTo>
                    <a:pt x="65" y="150"/>
                  </a:lnTo>
                  <a:lnTo>
                    <a:pt x="70" y="151"/>
                  </a:lnTo>
                  <a:lnTo>
                    <a:pt x="77" y="151"/>
                  </a:lnTo>
                  <a:lnTo>
                    <a:pt x="79" y="151"/>
                  </a:lnTo>
                  <a:lnTo>
                    <a:pt x="82" y="151"/>
                  </a:lnTo>
                  <a:lnTo>
                    <a:pt x="85" y="157"/>
                  </a:lnTo>
                  <a:lnTo>
                    <a:pt x="90" y="171"/>
                  </a:lnTo>
                  <a:lnTo>
                    <a:pt x="92" y="175"/>
                  </a:lnTo>
                  <a:lnTo>
                    <a:pt x="92" y="178"/>
                  </a:lnTo>
                  <a:lnTo>
                    <a:pt x="92" y="186"/>
                  </a:lnTo>
                  <a:lnTo>
                    <a:pt x="89" y="189"/>
                  </a:lnTo>
                  <a:lnTo>
                    <a:pt x="83" y="194"/>
                  </a:lnTo>
                  <a:lnTo>
                    <a:pt x="81" y="196"/>
                  </a:lnTo>
                  <a:lnTo>
                    <a:pt x="77" y="197"/>
                  </a:lnTo>
                  <a:lnTo>
                    <a:pt x="75" y="200"/>
                  </a:lnTo>
                  <a:lnTo>
                    <a:pt x="74" y="202"/>
                  </a:lnTo>
                  <a:lnTo>
                    <a:pt x="73" y="205"/>
                  </a:lnTo>
                  <a:lnTo>
                    <a:pt x="70" y="208"/>
                  </a:lnTo>
                  <a:lnTo>
                    <a:pt x="67" y="212"/>
                  </a:lnTo>
                  <a:lnTo>
                    <a:pt x="66" y="214"/>
                  </a:lnTo>
                  <a:lnTo>
                    <a:pt x="63" y="217"/>
                  </a:lnTo>
                  <a:lnTo>
                    <a:pt x="61" y="219"/>
                  </a:lnTo>
                  <a:lnTo>
                    <a:pt x="59" y="221"/>
                  </a:lnTo>
                  <a:lnTo>
                    <a:pt x="59" y="229"/>
                  </a:lnTo>
                  <a:lnTo>
                    <a:pt x="59" y="240"/>
                  </a:lnTo>
                  <a:lnTo>
                    <a:pt x="58" y="251"/>
                  </a:lnTo>
                  <a:lnTo>
                    <a:pt x="57" y="259"/>
                  </a:lnTo>
                  <a:lnTo>
                    <a:pt x="55" y="267"/>
                  </a:lnTo>
                  <a:lnTo>
                    <a:pt x="55" y="276"/>
                  </a:lnTo>
                  <a:lnTo>
                    <a:pt x="53" y="285"/>
                  </a:lnTo>
                  <a:lnTo>
                    <a:pt x="53" y="289"/>
                  </a:lnTo>
                  <a:lnTo>
                    <a:pt x="53" y="298"/>
                  </a:lnTo>
                  <a:lnTo>
                    <a:pt x="55" y="306"/>
                  </a:lnTo>
                  <a:lnTo>
                    <a:pt x="57" y="309"/>
                  </a:lnTo>
                  <a:lnTo>
                    <a:pt x="57" y="313"/>
                  </a:lnTo>
                  <a:lnTo>
                    <a:pt x="59" y="315"/>
                  </a:lnTo>
                  <a:lnTo>
                    <a:pt x="61" y="320"/>
                  </a:lnTo>
                  <a:lnTo>
                    <a:pt x="61" y="321"/>
                  </a:lnTo>
                  <a:lnTo>
                    <a:pt x="61" y="322"/>
                  </a:lnTo>
                  <a:lnTo>
                    <a:pt x="61" y="330"/>
                  </a:lnTo>
                  <a:lnTo>
                    <a:pt x="62" y="337"/>
                  </a:lnTo>
                  <a:lnTo>
                    <a:pt x="63" y="340"/>
                  </a:lnTo>
                  <a:lnTo>
                    <a:pt x="66" y="344"/>
                  </a:lnTo>
                  <a:lnTo>
                    <a:pt x="70" y="348"/>
                  </a:lnTo>
                  <a:lnTo>
                    <a:pt x="71" y="350"/>
                  </a:lnTo>
                  <a:lnTo>
                    <a:pt x="75" y="355"/>
                  </a:lnTo>
                  <a:lnTo>
                    <a:pt x="79" y="357"/>
                  </a:lnTo>
                  <a:lnTo>
                    <a:pt x="85" y="357"/>
                  </a:lnTo>
                  <a:lnTo>
                    <a:pt x="90" y="357"/>
                  </a:lnTo>
                  <a:lnTo>
                    <a:pt x="97" y="357"/>
                  </a:lnTo>
                  <a:lnTo>
                    <a:pt x="98" y="359"/>
                  </a:lnTo>
                  <a:lnTo>
                    <a:pt x="100" y="361"/>
                  </a:lnTo>
                  <a:lnTo>
                    <a:pt x="101" y="364"/>
                  </a:lnTo>
                  <a:lnTo>
                    <a:pt x="104" y="367"/>
                  </a:lnTo>
                  <a:lnTo>
                    <a:pt x="109" y="372"/>
                  </a:lnTo>
                  <a:lnTo>
                    <a:pt x="112" y="375"/>
                  </a:lnTo>
                  <a:lnTo>
                    <a:pt x="114" y="377"/>
                  </a:lnTo>
                  <a:lnTo>
                    <a:pt x="119" y="379"/>
                  </a:lnTo>
                  <a:lnTo>
                    <a:pt x="125" y="380"/>
                  </a:lnTo>
                  <a:lnTo>
                    <a:pt x="131" y="381"/>
                  </a:lnTo>
                  <a:lnTo>
                    <a:pt x="133" y="384"/>
                  </a:lnTo>
                  <a:lnTo>
                    <a:pt x="135" y="385"/>
                  </a:lnTo>
                  <a:lnTo>
                    <a:pt x="137" y="390"/>
                  </a:lnTo>
                  <a:lnTo>
                    <a:pt x="141" y="392"/>
                  </a:lnTo>
                  <a:lnTo>
                    <a:pt x="147" y="395"/>
                  </a:lnTo>
                  <a:lnTo>
                    <a:pt x="151" y="396"/>
                  </a:lnTo>
                  <a:lnTo>
                    <a:pt x="155" y="398"/>
                  </a:lnTo>
                  <a:lnTo>
                    <a:pt x="156" y="398"/>
                  </a:lnTo>
                  <a:lnTo>
                    <a:pt x="162" y="400"/>
                  </a:lnTo>
                  <a:lnTo>
                    <a:pt x="164" y="403"/>
                  </a:lnTo>
                  <a:lnTo>
                    <a:pt x="167" y="406"/>
                  </a:lnTo>
                  <a:lnTo>
                    <a:pt x="168" y="410"/>
                  </a:lnTo>
                  <a:lnTo>
                    <a:pt x="168" y="415"/>
                  </a:lnTo>
                  <a:lnTo>
                    <a:pt x="171" y="416"/>
                  </a:lnTo>
                  <a:lnTo>
                    <a:pt x="174" y="416"/>
                  </a:lnTo>
                  <a:lnTo>
                    <a:pt x="187" y="415"/>
                  </a:lnTo>
                  <a:lnTo>
                    <a:pt x="199" y="415"/>
                  </a:lnTo>
                  <a:lnTo>
                    <a:pt x="202" y="414"/>
                  </a:lnTo>
                  <a:lnTo>
                    <a:pt x="203" y="411"/>
                  </a:lnTo>
                  <a:lnTo>
                    <a:pt x="207" y="404"/>
                  </a:lnTo>
                  <a:lnTo>
                    <a:pt x="207" y="403"/>
                  </a:lnTo>
                  <a:lnTo>
                    <a:pt x="207" y="404"/>
                  </a:lnTo>
                  <a:lnTo>
                    <a:pt x="209" y="402"/>
                  </a:lnTo>
                  <a:lnTo>
                    <a:pt x="210" y="395"/>
                  </a:lnTo>
                  <a:lnTo>
                    <a:pt x="213" y="388"/>
                  </a:lnTo>
                  <a:lnTo>
                    <a:pt x="213" y="387"/>
                  </a:lnTo>
                  <a:lnTo>
                    <a:pt x="214" y="385"/>
                  </a:lnTo>
                  <a:lnTo>
                    <a:pt x="221" y="375"/>
                  </a:lnTo>
                  <a:lnTo>
                    <a:pt x="224" y="369"/>
                  </a:lnTo>
                  <a:lnTo>
                    <a:pt x="226" y="365"/>
                  </a:lnTo>
                  <a:lnTo>
                    <a:pt x="228" y="364"/>
                  </a:lnTo>
                  <a:lnTo>
                    <a:pt x="228" y="363"/>
                  </a:lnTo>
                  <a:lnTo>
                    <a:pt x="229" y="360"/>
                  </a:lnTo>
                  <a:lnTo>
                    <a:pt x="233" y="356"/>
                  </a:lnTo>
                  <a:lnTo>
                    <a:pt x="236" y="355"/>
                  </a:lnTo>
                  <a:lnTo>
                    <a:pt x="238" y="352"/>
                  </a:lnTo>
                  <a:lnTo>
                    <a:pt x="246" y="346"/>
                  </a:lnTo>
                  <a:lnTo>
                    <a:pt x="253" y="340"/>
                  </a:lnTo>
                  <a:lnTo>
                    <a:pt x="256" y="338"/>
                  </a:lnTo>
                  <a:lnTo>
                    <a:pt x="261" y="334"/>
                  </a:lnTo>
                  <a:lnTo>
                    <a:pt x="268" y="332"/>
                  </a:lnTo>
                  <a:lnTo>
                    <a:pt x="276" y="330"/>
                  </a:lnTo>
                  <a:lnTo>
                    <a:pt x="283" y="332"/>
                  </a:lnTo>
                  <a:lnTo>
                    <a:pt x="286" y="332"/>
                  </a:lnTo>
                  <a:lnTo>
                    <a:pt x="287" y="333"/>
                  </a:lnTo>
                  <a:lnTo>
                    <a:pt x="288" y="336"/>
                  </a:lnTo>
                  <a:lnTo>
                    <a:pt x="290" y="338"/>
                  </a:lnTo>
                  <a:lnTo>
                    <a:pt x="292" y="341"/>
                  </a:lnTo>
                  <a:lnTo>
                    <a:pt x="294" y="345"/>
                  </a:lnTo>
                  <a:lnTo>
                    <a:pt x="296" y="350"/>
                  </a:lnTo>
                  <a:lnTo>
                    <a:pt x="307" y="365"/>
                  </a:lnTo>
                  <a:lnTo>
                    <a:pt x="308" y="367"/>
                  </a:lnTo>
                  <a:lnTo>
                    <a:pt x="310" y="367"/>
                  </a:lnTo>
                  <a:lnTo>
                    <a:pt x="327" y="368"/>
                  </a:lnTo>
                  <a:lnTo>
                    <a:pt x="334" y="368"/>
                  </a:lnTo>
                  <a:lnTo>
                    <a:pt x="341" y="369"/>
                  </a:lnTo>
                  <a:lnTo>
                    <a:pt x="350" y="369"/>
                  </a:lnTo>
                  <a:lnTo>
                    <a:pt x="353" y="371"/>
                  </a:lnTo>
                  <a:lnTo>
                    <a:pt x="358" y="371"/>
                  </a:lnTo>
                  <a:lnTo>
                    <a:pt x="362" y="372"/>
                  </a:lnTo>
                  <a:lnTo>
                    <a:pt x="365" y="375"/>
                  </a:lnTo>
                  <a:lnTo>
                    <a:pt x="368" y="377"/>
                  </a:lnTo>
                  <a:lnTo>
                    <a:pt x="374" y="385"/>
                  </a:lnTo>
                  <a:lnTo>
                    <a:pt x="377" y="388"/>
                  </a:lnTo>
                  <a:lnTo>
                    <a:pt x="382" y="392"/>
                  </a:lnTo>
                  <a:lnTo>
                    <a:pt x="388" y="396"/>
                  </a:lnTo>
                  <a:lnTo>
                    <a:pt x="401" y="404"/>
                  </a:lnTo>
                  <a:lnTo>
                    <a:pt x="403" y="396"/>
                  </a:lnTo>
                  <a:lnTo>
                    <a:pt x="404" y="394"/>
                  </a:lnTo>
                  <a:lnTo>
                    <a:pt x="409" y="391"/>
                  </a:lnTo>
                  <a:lnTo>
                    <a:pt x="417" y="390"/>
                  </a:lnTo>
                  <a:lnTo>
                    <a:pt x="423" y="391"/>
                  </a:lnTo>
                  <a:lnTo>
                    <a:pt x="426" y="392"/>
                  </a:lnTo>
                  <a:lnTo>
                    <a:pt x="428" y="395"/>
                  </a:lnTo>
                  <a:lnTo>
                    <a:pt x="431" y="398"/>
                  </a:lnTo>
                  <a:lnTo>
                    <a:pt x="434" y="399"/>
                  </a:lnTo>
                  <a:lnTo>
                    <a:pt x="435" y="404"/>
                  </a:lnTo>
                  <a:lnTo>
                    <a:pt x="436" y="406"/>
                  </a:lnTo>
                  <a:lnTo>
                    <a:pt x="442" y="411"/>
                  </a:lnTo>
                  <a:lnTo>
                    <a:pt x="446" y="416"/>
                  </a:lnTo>
                  <a:lnTo>
                    <a:pt x="448" y="419"/>
                  </a:lnTo>
                  <a:lnTo>
                    <a:pt x="454" y="421"/>
                  </a:lnTo>
                  <a:lnTo>
                    <a:pt x="461" y="421"/>
                  </a:lnTo>
                  <a:lnTo>
                    <a:pt x="466" y="418"/>
                  </a:lnTo>
                  <a:lnTo>
                    <a:pt x="467" y="418"/>
                  </a:lnTo>
                  <a:lnTo>
                    <a:pt x="467" y="416"/>
                  </a:lnTo>
                  <a:lnTo>
                    <a:pt x="471" y="412"/>
                  </a:lnTo>
                  <a:lnTo>
                    <a:pt x="474" y="407"/>
                  </a:lnTo>
                  <a:lnTo>
                    <a:pt x="477" y="403"/>
                  </a:lnTo>
                  <a:lnTo>
                    <a:pt x="482" y="399"/>
                  </a:lnTo>
                  <a:lnTo>
                    <a:pt x="485" y="398"/>
                  </a:lnTo>
                  <a:lnTo>
                    <a:pt x="486" y="395"/>
                  </a:lnTo>
                  <a:lnTo>
                    <a:pt x="488" y="392"/>
                  </a:lnTo>
                  <a:lnTo>
                    <a:pt x="488" y="390"/>
                  </a:lnTo>
                  <a:lnTo>
                    <a:pt x="489" y="383"/>
                  </a:lnTo>
                  <a:lnTo>
                    <a:pt x="488" y="377"/>
                  </a:lnTo>
                  <a:lnTo>
                    <a:pt x="486" y="373"/>
                  </a:lnTo>
                  <a:lnTo>
                    <a:pt x="483" y="369"/>
                  </a:lnTo>
                  <a:lnTo>
                    <a:pt x="482" y="367"/>
                  </a:lnTo>
                  <a:lnTo>
                    <a:pt x="482" y="364"/>
                  </a:lnTo>
                  <a:lnTo>
                    <a:pt x="481" y="361"/>
                  </a:lnTo>
                  <a:lnTo>
                    <a:pt x="479" y="353"/>
                  </a:lnTo>
                  <a:lnTo>
                    <a:pt x="475" y="348"/>
                  </a:lnTo>
                  <a:lnTo>
                    <a:pt x="474" y="345"/>
                  </a:lnTo>
                  <a:lnTo>
                    <a:pt x="471" y="342"/>
                  </a:lnTo>
                  <a:lnTo>
                    <a:pt x="469" y="340"/>
                  </a:lnTo>
                  <a:lnTo>
                    <a:pt x="465" y="337"/>
                  </a:lnTo>
                  <a:lnTo>
                    <a:pt x="459" y="334"/>
                  </a:lnTo>
                  <a:lnTo>
                    <a:pt x="457" y="334"/>
                  </a:lnTo>
                  <a:lnTo>
                    <a:pt x="455" y="333"/>
                  </a:lnTo>
                  <a:lnTo>
                    <a:pt x="447" y="328"/>
                  </a:lnTo>
                  <a:lnTo>
                    <a:pt x="446" y="324"/>
                  </a:lnTo>
                  <a:lnTo>
                    <a:pt x="444" y="293"/>
                  </a:lnTo>
                  <a:lnTo>
                    <a:pt x="444" y="286"/>
                  </a:lnTo>
                  <a:lnTo>
                    <a:pt x="447" y="279"/>
                  </a:lnTo>
                  <a:lnTo>
                    <a:pt x="451" y="275"/>
                  </a:lnTo>
                  <a:lnTo>
                    <a:pt x="458" y="271"/>
                  </a:lnTo>
                  <a:lnTo>
                    <a:pt x="461" y="270"/>
                  </a:lnTo>
                  <a:lnTo>
                    <a:pt x="467" y="271"/>
                  </a:lnTo>
                  <a:lnTo>
                    <a:pt x="470" y="272"/>
                  </a:lnTo>
                  <a:lnTo>
                    <a:pt x="474" y="275"/>
                  </a:lnTo>
                  <a:lnTo>
                    <a:pt x="478" y="278"/>
                  </a:lnTo>
                  <a:lnTo>
                    <a:pt x="479" y="278"/>
                  </a:lnTo>
                  <a:lnTo>
                    <a:pt x="481" y="278"/>
                  </a:lnTo>
                  <a:lnTo>
                    <a:pt x="483" y="276"/>
                  </a:lnTo>
                  <a:lnTo>
                    <a:pt x="486" y="275"/>
                  </a:lnTo>
                  <a:lnTo>
                    <a:pt x="489" y="271"/>
                  </a:lnTo>
                  <a:lnTo>
                    <a:pt x="492" y="267"/>
                  </a:lnTo>
                  <a:lnTo>
                    <a:pt x="493" y="260"/>
                  </a:lnTo>
                  <a:lnTo>
                    <a:pt x="493" y="254"/>
                  </a:lnTo>
                  <a:lnTo>
                    <a:pt x="492" y="249"/>
                  </a:lnTo>
                  <a:lnTo>
                    <a:pt x="490" y="248"/>
                  </a:lnTo>
                  <a:lnTo>
                    <a:pt x="490" y="245"/>
                  </a:lnTo>
                  <a:lnTo>
                    <a:pt x="490" y="243"/>
                  </a:lnTo>
                  <a:lnTo>
                    <a:pt x="492" y="240"/>
                  </a:lnTo>
                  <a:lnTo>
                    <a:pt x="496" y="236"/>
                  </a:lnTo>
                  <a:lnTo>
                    <a:pt x="500" y="233"/>
                  </a:lnTo>
                  <a:lnTo>
                    <a:pt x="504" y="233"/>
                  </a:lnTo>
                  <a:lnTo>
                    <a:pt x="508" y="233"/>
                  </a:lnTo>
                  <a:lnTo>
                    <a:pt x="513" y="232"/>
                  </a:lnTo>
                  <a:lnTo>
                    <a:pt x="516" y="229"/>
                  </a:lnTo>
                  <a:lnTo>
                    <a:pt x="517" y="225"/>
                  </a:lnTo>
                  <a:lnTo>
                    <a:pt x="517" y="224"/>
                  </a:lnTo>
                  <a:lnTo>
                    <a:pt x="518" y="221"/>
                  </a:lnTo>
                  <a:lnTo>
                    <a:pt x="528" y="208"/>
                  </a:lnTo>
                  <a:lnTo>
                    <a:pt x="529" y="205"/>
                  </a:lnTo>
                  <a:lnTo>
                    <a:pt x="531" y="201"/>
                  </a:lnTo>
                  <a:lnTo>
                    <a:pt x="532" y="197"/>
                  </a:lnTo>
                  <a:lnTo>
                    <a:pt x="531" y="165"/>
                  </a:lnTo>
                  <a:lnTo>
                    <a:pt x="531" y="162"/>
                  </a:lnTo>
                  <a:lnTo>
                    <a:pt x="533" y="161"/>
                  </a:lnTo>
                  <a:lnTo>
                    <a:pt x="536" y="158"/>
                  </a:lnTo>
                  <a:lnTo>
                    <a:pt x="539" y="155"/>
                  </a:lnTo>
                  <a:lnTo>
                    <a:pt x="540" y="153"/>
                  </a:lnTo>
                  <a:lnTo>
                    <a:pt x="541" y="149"/>
                  </a:lnTo>
                  <a:lnTo>
                    <a:pt x="539" y="130"/>
                  </a:lnTo>
                  <a:lnTo>
                    <a:pt x="539" y="126"/>
                  </a:lnTo>
                  <a:lnTo>
                    <a:pt x="536" y="123"/>
                  </a:lnTo>
                  <a:lnTo>
                    <a:pt x="533" y="122"/>
                  </a:lnTo>
                  <a:lnTo>
                    <a:pt x="528" y="122"/>
                  </a:lnTo>
                  <a:lnTo>
                    <a:pt x="527" y="120"/>
                  </a:lnTo>
                  <a:lnTo>
                    <a:pt x="525" y="119"/>
                  </a:lnTo>
                  <a:lnTo>
                    <a:pt x="523" y="116"/>
                  </a:lnTo>
                  <a:lnTo>
                    <a:pt x="520" y="116"/>
                  </a:lnTo>
                  <a:lnTo>
                    <a:pt x="516" y="118"/>
                  </a:lnTo>
                  <a:lnTo>
                    <a:pt x="512" y="120"/>
                  </a:lnTo>
                  <a:lnTo>
                    <a:pt x="509" y="123"/>
                  </a:lnTo>
                  <a:lnTo>
                    <a:pt x="504" y="126"/>
                  </a:lnTo>
                  <a:lnTo>
                    <a:pt x="497" y="127"/>
                  </a:lnTo>
                  <a:lnTo>
                    <a:pt x="492" y="126"/>
                  </a:lnTo>
                  <a:lnTo>
                    <a:pt x="489" y="123"/>
                  </a:lnTo>
                  <a:lnTo>
                    <a:pt x="486" y="119"/>
                  </a:lnTo>
                  <a:lnTo>
                    <a:pt x="485" y="113"/>
                  </a:lnTo>
                  <a:lnTo>
                    <a:pt x="483" y="109"/>
                  </a:lnTo>
                  <a:lnTo>
                    <a:pt x="482" y="108"/>
                  </a:lnTo>
                  <a:lnTo>
                    <a:pt x="473" y="108"/>
                  </a:lnTo>
                  <a:lnTo>
                    <a:pt x="467" y="107"/>
                  </a:lnTo>
                  <a:lnTo>
                    <a:pt x="463" y="105"/>
                  </a:lnTo>
                  <a:lnTo>
                    <a:pt x="459" y="103"/>
                  </a:lnTo>
                  <a:lnTo>
                    <a:pt x="457" y="103"/>
                  </a:lnTo>
                  <a:lnTo>
                    <a:pt x="452" y="103"/>
                  </a:lnTo>
                  <a:lnTo>
                    <a:pt x="450" y="104"/>
                  </a:lnTo>
                  <a:lnTo>
                    <a:pt x="447" y="107"/>
                  </a:lnTo>
                  <a:lnTo>
                    <a:pt x="446" y="109"/>
                  </a:lnTo>
                  <a:lnTo>
                    <a:pt x="444" y="112"/>
                  </a:lnTo>
                  <a:lnTo>
                    <a:pt x="443" y="115"/>
                  </a:lnTo>
                  <a:lnTo>
                    <a:pt x="442" y="119"/>
                  </a:lnTo>
                  <a:lnTo>
                    <a:pt x="440" y="123"/>
                  </a:lnTo>
                  <a:lnTo>
                    <a:pt x="439" y="130"/>
                  </a:lnTo>
                  <a:lnTo>
                    <a:pt x="439" y="132"/>
                  </a:lnTo>
                  <a:lnTo>
                    <a:pt x="438" y="135"/>
                  </a:lnTo>
                  <a:lnTo>
                    <a:pt x="435" y="135"/>
                  </a:lnTo>
                  <a:lnTo>
                    <a:pt x="431" y="135"/>
                  </a:lnTo>
                  <a:lnTo>
                    <a:pt x="419" y="134"/>
                  </a:lnTo>
                  <a:lnTo>
                    <a:pt x="415" y="132"/>
                  </a:lnTo>
                  <a:lnTo>
                    <a:pt x="412" y="130"/>
                  </a:lnTo>
                  <a:lnTo>
                    <a:pt x="409" y="130"/>
                  </a:lnTo>
                  <a:lnTo>
                    <a:pt x="407" y="131"/>
                  </a:lnTo>
                  <a:lnTo>
                    <a:pt x="404" y="132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5" name="Freeform 154"/>
            <p:cNvSpPr>
              <a:spLocks/>
            </p:cNvSpPr>
            <p:nvPr/>
          </p:nvSpPr>
          <p:spPr bwMode="auto">
            <a:xfrm>
              <a:off x="1883665" y="2314368"/>
              <a:ext cx="487003" cy="533129"/>
            </a:xfrm>
            <a:custGeom>
              <a:avLst/>
              <a:gdLst>
                <a:gd name="T0" fmla="*/ 2147483647 w 224"/>
                <a:gd name="T1" fmla="*/ 2147483647 h 244"/>
                <a:gd name="T2" fmla="*/ 2147483647 w 224"/>
                <a:gd name="T3" fmla="*/ 2147483647 h 244"/>
                <a:gd name="T4" fmla="*/ 2147483647 w 224"/>
                <a:gd name="T5" fmla="*/ 2147483647 h 244"/>
                <a:gd name="T6" fmla="*/ 2147483647 w 224"/>
                <a:gd name="T7" fmla="*/ 2147483647 h 244"/>
                <a:gd name="T8" fmla="*/ 2147483647 w 224"/>
                <a:gd name="T9" fmla="*/ 2147483647 h 244"/>
                <a:gd name="T10" fmla="*/ 2147483647 w 224"/>
                <a:gd name="T11" fmla="*/ 2147483647 h 244"/>
                <a:gd name="T12" fmla="*/ 2147483647 w 224"/>
                <a:gd name="T13" fmla="*/ 2147483647 h 244"/>
                <a:gd name="T14" fmla="*/ 2147483647 w 224"/>
                <a:gd name="T15" fmla="*/ 2147483647 h 244"/>
                <a:gd name="T16" fmla="*/ 2147483647 w 224"/>
                <a:gd name="T17" fmla="*/ 2147483647 h 244"/>
                <a:gd name="T18" fmla="*/ 2147483647 w 224"/>
                <a:gd name="T19" fmla="*/ 2147483647 h 244"/>
                <a:gd name="T20" fmla="*/ 2147483647 w 224"/>
                <a:gd name="T21" fmla="*/ 2147483647 h 244"/>
                <a:gd name="T22" fmla="*/ 2147483647 w 224"/>
                <a:gd name="T23" fmla="*/ 2147483647 h 244"/>
                <a:gd name="T24" fmla="*/ 2147483647 w 224"/>
                <a:gd name="T25" fmla="*/ 2147483647 h 244"/>
                <a:gd name="T26" fmla="*/ 2147483647 w 224"/>
                <a:gd name="T27" fmla="*/ 2147483647 h 244"/>
                <a:gd name="T28" fmla="*/ 2147483647 w 224"/>
                <a:gd name="T29" fmla="*/ 2147483647 h 244"/>
                <a:gd name="T30" fmla="*/ 2147483647 w 224"/>
                <a:gd name="T31" fmla="*/ 2147483647 h 244"/>
                <a:gd name="T32" fmla="*/ 2147483647 w 224"/>
                <a:gd name="T33" fmla="*/ 2147483647 h 244"/>
                <a:gd name="T34" fmla="*/ 2147483647 w 224"/>
                <a:gd name="T35" fmla="*/ 2147483647 h 244"/>
                <a:gd name="T36" fmla="*/ 2147483647 w 224"/>
                <a:gd name="T37" fmla="*/ 2147483647 h 244"/>
                <a:gd name="T38" fmla="*/ 2147483647 w 224"/>
                <a:gd name="T39" fmla="*/ 2147483647 h 244"/>
                <a:gd name="T40" fmla="*/ 2147483647 w 224"/>
                <a:gd name="T41" fmla="*/ 2147483647 h 244"/>
                <a:gd name="T42" fmla="*/ 0 w 224"/>
                <a:gd name="T43" fmla="*/ 2147483647 h 244"/>
                <a:gd name="T44" fmla="*/ 0 w 224"/>
                <a:gd name="T45" fmla="*/ 2147483647 h 244"/>
                <a:gd name="T46" fmla="*/ 2147483647 w 224"/>
                <a:gd name="T47" fmla="*/ 2147483647 h 244"/>
                <a:gd name="T48" fmla="*/ 2147483647 w 224"/>
                <a:gd name="T49" fmla="*/ 2147483647 h 244"/>
                <a:gd name="T50" fmla="*/ 2147483647 w 224"/>
                <a:gd name="T51" fmla="*/ 2147483647 h 244"/>
                <a:gd name="T52" fmla="*/ 2147483647 w 224"/>
                <a:gd name="T53" fmla="*/ 2147483647 h 244"/>
                <a:gd name="T54" fmla="*/ 2147483647 w 224"/>
                <a:gd name="T55" fmla="*/ 2147483647 h 244"/>
                <a:gd name="T56" fmla="*/ 2147483647 w 224"/>
                <a:gd name="T57" fmla="*/ 2147483647 h 244"/>
                <a:gd name="T58" fmla="*/ 2147483647 w 224"/>
                <a:gd name="T59" fmla="*/ 2147483647 h 244"/>
                <a:gd name="T60" fmla="*/ 2147483647 w 224"/>
                <a:gd name="T61" fmla="*/ 2147483647 h 244"/>
                <a:gd name="T62" fmla="*/ 2147483647 w 224"/>
                <a:gd name="T63" fmla="*/ 2147483647 h 244"/>
                <a:gd name="T64" fmla="*/ 2147483647 w 224"/>
                <a:gd name="T65" fmla="*/ 2147483647 h 244"/>
                <a:gd name="T66" fmla="*/ 2147483647 w 224"/>
                <a:gd name="T67" fmla="*/ 2147483647 h 244"/>
                <a:gd name="T68" fmla="*/ 2147483647 w 224"/>
                <a:gd name="T69" fmla="*/ 2147483647 h 244"/>
                <a:gd name="T70" fmla="*/ 2147483647 w 224"/>
                <a:gd name="T71" fmla="*/ 2147483647 h 244"/>
                <a:gd name="T72" fmla="*/ 2147483647 w 224"/>
                <a:gd name="T73" fmla="*/ 2147483647 h 244"/>
                <a:gd name="T74" fmla="*/ 2147483647 w 224"/>
                <a:gd name="T75" fmla="*/ 2147483647 h 244"/>
                <a:gd name="T76" fmla="*/ 2147483647 w 224"/>
                <a:gd name="T77" fmla="*/ 2147483647 h 244"/>
                <a:gd name="T78" fmla="*/ 2147483647 w 224"/>
                <a:gd name="T79" fmla="*/ 2147483647 h 244"/>
                <a:gd name="T80" fmla="*/ 2147483647 w 224"/>
                <a:gd name="T81" fmla="*/ 2147483647 h 244"/>
                <a:gd name="T82" fmla="*/ 2147483647 w 224"/>
                <a:gd name="T83" fmla="*/ 2147483647 h 244"/>
                <a:gd name="T84" fmla="*/ 2147483647 w 224"/>
                <a:gd name="T85" fmla="*/ 2147483647 h 244"/>
                <a:gd name="T86" fmla="*/ 2147483647 w 224"/>
                <a:gd name="T87" fmla="*/ 2147483647 h 244"/>
                <a:gd name="T88" fmla="*/ 2147483647 w 224"/>
                <a:gd name="T89" fmla="*/ 2147483647 h 244"/>
                <a:gd name="T90" fmla="*/ 2147483647 w 224"/>
                <a:gd name="T91" fmla="*/ 2147483647 h 244"/>
                <a:gd name="T92" fmla="*/ 2147483647 w 224"/>
                <a:gd name="T93" fmla="*/ 2147483647 h 244"/>
                <a:gd name="T94" fmla="*/ 2147483647 w 224"/>
                <a:gd name="T95" fmla="*/ 2147483647 h 244"/>
                <a:gd name="T96" fmla="*/ 2147483647 w 224"/>
                <a:gd name="T97" fmla="*/ 2147483647 h 244"/>
                <a:gd name="T98" fmla="*/ 2147483647 w 224"/>
                <a:gd name="T99" fmla="*/ 2147483647 h 244"/>
                <a:gd name="T100" fmla="*/ 2147483647 w 224"/>
                <a:gd name="T101" fmla="*/ 2147483647 h 244"/>
                <a:gd name="T102" fmla="*/ 2147483647 w 224"/>
                <a:gd name="T103" fmla="*/ 2147483647 h 244"/>
                <a:gd name="T104" fmla="*/ 2147483647 w 224"/>
                <a:gd name="T105" fmla="*/ 2147483647 h 244"/>
                <a:gd name="T106" fmla="*/ 2147483647 w 224"/>
                <a:gd name="T107" fmla="*/ 2147483647 h 244"/>
                <a:gd name="T108" fmla="*/ 2147483647 w 224"/>
                <a:gd name="T109" fmla="*/ 2147483647 h 244"/>
                <a:gd name="T110" fmla="*/ 2147483647 w 224"/>
                <a:gd name="T111" fmla="*/ 2147483647 h 244"/>
                <a:gd name="T112" fmla="*/ 2147483647 w 224"/>
                <a:gd name="T113" fmla="*/ 2147483647 h 244"/>
                <a:gd name="T114" fmla="*/ 2147483647 w 224"/>
                <a:gd name="T115" fmla="*/ 2147483647 h 244"/>
                <a:gd name="T116" fmla="*/ 2147483647 w 224"/>
                <a:gd name="T117" fmla="*/ 2147483647 h 244"/>
                <a:gd name="T118" fmla="*/ 2147483647 w 224"/>
                <a:gd name="T119" fmla="*/ 2147483647 h 244"/>
                <a:gd name="T120" fmla="*/ 2147483647 w 224"/>
                <a:gd name="T121" fmla="*/ 2147483647 h 244"/>
                <a:gd name="T122" fmla="*/ 2147483647 w 224"/>
                <a:gd name="T123" fmla="*/ 2147483647 h 2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24"/>
                <a:gd name="T187" fmla="*/ 0 h 244"/>
                <a:gd name="T188" fmla="*/ 224 w 224"/>
                <a:gd name="T189" fmla="*/ 244 h 24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24" h="244">
                  <a:moveTo>
                    <a:pt x="189" y="81"/>
                  </a:moveTo>
                  <a:lnTo>
                    <a:pt x="189" y="81"/>
                  </a:lnTo>
                  <a:lnTo>
                    <a:pt x="189" y="80"/>
                  </a:lnTo>
                  <a:lnTo>
                    <a:pt x="190" y="77"/>
                  </a:lnTo>
                  <a:lnTo>
                    <a:pt x="194" y="74"/>
                  </a:lnTo>
                  <a:lnTo>
                    <a:pt x="181" y="66"/>
                  </a:lnTo>
                  <a:lnTo>
                    <a:pt x="175" y="62"/>
                  </a:lnTo>
                  <a:lnTo>
                    <a:pt x="170" y="58"/>
                  </a:lnTo>
                  <a:lnTo>
                    <a:pt x="167" y="55"/>
                  </a:lnTo>
                  <a:lnTo>
                    <a:pt x="161" y="47"/>
                  </a:lnTo>
                  <a:lnTo>
                    <a:pt x="158" y="45"/>
                  </a:lnTo>
                  <a:lnTo>
                    <a:pt x="155" y="42"/>
                  </a:lnTo>
                  <a:lnTo>
                    <a:pt x="151" y="41"/>
                  </a:lnTo>
                  <a:lnTo>
                    <a:pt x="146" y="41"/>
                  </a:lnTo>
                  <a:lnTo>
                    <a:pt x="143" y="39"/>
                  </a:lnTo>
                  <a:lnTo>
                    <a:pt x="134" y="39"/>
                  </a:lnTo>
                  <a:lnTo>
                    <a:pt x="127" y="38"/>
                  </a:lnTo>
                  <a:lnTo>
                    <a:pt x="120" y="38"/>
                  </a:lnTo>
                  <a:lnTo>
                    <a:pt x="103" y="37"/>
                  </a:lnTo>
                  <a:lnTo>
                    <a:pt x="101" y="37"/>
                  </a:lnTo>
                  <a:lnTo>
                    <a:pt x="100" y="35"/>
                  </a:lnTo>
                  <a:lnTo>
                    <a:pt x="89" y="20"/>
                  </a:lnTo>
                  <a:lnTo>
                    <a:pt x="87" y="15"/>
                  </a:lnTo>
                  <a:lnTo>
                    <a:pt x="85" y="11"/>
                  </a:lnTo>
                  <a:lnTo>
                    <a:pt x="83" y="8"/>
                  </a:lnTo>
                  <a:lnTo>
                    <a:pt x="81" y="6"/>
                  </a:lnTo>
                  <a:lnTo>
                    <a:pt x="80" y="3"/>
                  </a:lnTo>
                  <a:lnTo>
                    <a:pt x="79" y="2"/>
                  </a:lnTo>
                  <a:lnTo>
                    <a:pt x="76" y="2"/>
                  </a:lnTo>
                  <a:lnTo>
                    <a:pt x="69" y="0"/>
                  </a:lnTo>
                  <a:lnTo>
                    <a:pt x="61" y="2"/>
                  </a:lnTo>
                  <a:lnTo>
                    <a:pt x="54" y="4"/>
                  </a:lnTo>
                  <a:lnTo>
                    <a:pt x="49" y="8"/>
                  </a:lnTo>
                  <a:lnTo>
                    <a:pt x="46" y="10"/>
                  </a:lnTo>
                  <a:lnTo>
                    <a:pt x="39" y="16"/>
                  </a:lnTo>
                  <a:lnTo>
                    <a:pt x="31" y="22"/>
                  </a:lnTo>
                  <a:lnTo>
                    <a:pt x="29" y="25"/>
                  </a:lnTo>
                  <a:lnTo>
                    <a:pt x="26" y="26"/>
                  </a:lnTo>
                  <a:lnTo>
                    <a:pt x="22" y="30"/>
                  </a:lnTo>
                  <a:lnTo>
                    <a:pt x="21" y="33"/>
                  </a:lnTo>
                  <a:lnTo>
                    <a:pt x="21" y="34"/>
                  </a:lnTo>
                  <a:lnTo>
                    <a:pt x="19" y="35"/>
                  </a:lnTo>
                  <a:lnTo>
                    <a:pt x="17" y="39"/>
                  </a:lnTo>
                  <a:lnTo>
                    <a:pt x="14" y="45"/>
                  </a:lnTo>
                  <a:lnTo>
                    <a:pt x="7" y="55"/>
                  </a:lnTo>
                  <a:lnTo>
                    <a:pt x="6" y="57"/>
                  </a:lnTo>
                  <a:lnTo>
                    <a:pt x="6" y="58"/>
                  </a:lnTo>
                  <a:lnTo>
                    <a:pt x="3" y="70"/>
                  </a:lnTo>
                  <a:lnTo>
                    <a:pt x="2" y="74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2" y="85"/>
                  </a:lnTo>
                  <a:lnTo>
                    <a:pt x="8" y="105"/>
                  </a:lnTo>
                  <a:lnTo>
                    <a:pt x="10" y="108"/>
                  </a:lnTo>
                  <a:lnTo>
                    <a:pt x="13" y="109"/>
                  </a:lnTo>
                  <a:lnTo>
                    <a:pt x="14" y="111"/>
                  </a:lnTo>
                  <a:lnTo>
                    <a:pt x="14" y="112"/>
                  </a:lnTo>
                  <a:lnTo>
                    <a:pt x="14" y="115"/>
                  </a:lnTo>
                  <a:lnTo>
                    <a:pt x="15" y="117"/>
                  </a:lnTo>
                  <a:lnTo>
                    <a:pt x="18" y="127"/>
                  </a:lnTo>
                  <a:lnTo>
                    <a:pt x="19" y="139"/>
                  </a:lnTo>
                  <a:lnTo>
                    <a:pt x="19" y="147"/>
                  </a:lnTo>
                  <a:lnTo>
                    <a:pt x="21" y="155"/>
                  </a:lnTo>
                  <a:lnTo>
                    <a:pt x="22" y="159"/>
                  </a:lnTo>
                  <a:lnTo>
                    <a:pt x="25" y="163"/>
                  </a:lnTo>
                  <a:lnTo>
                    <a:pt x="29" y="166"/>
                  </a:lnTo>
                  <a:lnTo>
                    <a:pt x="33" y="167"/>
                  </a:lnTo>
                  <a:lnTo>
                    <a:pt x="37" y="169"/>
                  </a:lnTo>
                  <a:lnTo>
                    <a:pt x="41" y="173"/>
                  </a:lnTo>
                  <a:lnTo>
                    <a:pt x="49" y="178"/>
                  </a:lnTo>
                  <a:lnTo>
                    <a:pt x="50" y="179"/>
                  </a:lnTo>
                  <a:lnTo>
                    <a:pt x="50" y="181"/>
                  </a:lnTo>
                  <a:lnTo>
                    <a:pt x="54" y="187"/>
                  </a:lnTo>
                  <a:lnTo>
                    <a:pt x="61" y="193"/>
                  </a:lnTo>
                  <a:lnTo>
                    <a:pt x="64" y="194"/>
                  </a:lnTo>
                  <a:lnTo>
                    <a:pt x="70" y="201"/>
                  </a:lnTo>
                  <a:lnTo>
                    <a:pt x="83" y="212"/>
                  </a:lnTo>
                  <a:lnTo>
                    <a:pt x="84" y="212"/>
                  </a:lnTo>
                  <a:lnTo>
                    <a:pt x="84" y="210"/>
                  </a:lnTo>
                  <a:lnTo>
                    <a:pt x="84" y="209"/>
                  </a:lnTo>
                  <a:lnTo>
                    <a:pt x="87" y="212"/>
                  </a:lnTo>
                  <a:lnTo>
                    <a:pt x="88" y="214"/>
                  </a:lnTo>
                  <a:lnTo>
                    <a:pt x="87" y="214"/>
                  </a:lnTo>
                  <a:lnTo>
                    <a:pt x="85" y="214"/>
                  </a:lnTo>
                  <a:lnTo>
                    <a:pt x="87" y="214"/>
                  </a:lnTo>
                  <a:lnTo>
                    <a:pt x="87" y="216"/>
                  </a:lnTo>
                  <a:lnTo>
                    <a:pt x="89" y="216"/>
                  </a:lnTo>
                  <a:lnTo>
                    <a:pt x="89" y="217"/>
                  </a:lnTo>
                  <a:lnTo>
                    <a:pt x="89" y="220"/>
                  </a:lnTo>
                  <a:lnTo>
                    <a:pt x="91" y="222"/>
                  </a:lnTo>
                  <a:lnTo>
                    <a:pt x="92" y="225"/>
                  </a:lnTo>
                  <a:lnTo>
                    <a:pt x="93" y="227"/>
                  </a:lnTo>
                  <a:lnTo>
                    <a:pt x="100" y="229"/>
                  </a:lnTo>
                  <a:lnTo>
                    <a:pt x="103" y="231"/>
                  </a:lnTo>
                  <a:lnTo>
                    <a:pt x="105" y="233"/>
                  </a:lnTo>
                  <a:lnTo>
                    <a:pt x="108" y="236"/>
                  </a:lnTo>
                  <a:lnTo>
                    <a:pt x="114" y="241"/>
                  </a:lnTo>
                  <a:lnTo>
                    <a:pt x="119" y="244"/>
                  </a:lnTo>
                  <a:lnTo>
                    <a:pt x="122" y="244"/>
                  </a:lnTo>
                  <a:lnTo>
                    <a:pt x="124" y="244"/>
                  </a:lnTo>
                  <a:lnTo>
                    <a:pt x="126" y="244"/>
                  </a:lnTo>
                  <a:lnTo>
                    <a:pt x="130" y="244"/>
                  </a:lnTo>
                  <a:lnTo>
                    <a:pt x="138" y="244"/>
                  </a:lnTo>
                  <a:lnTo>
                    <a:pt x="146" y="241"/>
                  </a:lnTo>
                  <a:lnTo>
                    <a:pt x="149" y="239"/>
                  </a:lnTo>
                  <a:lnTo>
                    <a:pt x="153" y="232"/>
                  </a:lnTo>
                  <a:lnTo>
                    <a:pt x="157" y="225"/>
                  </a:lnTo>
                  <a:lnTo>
                    <a:pt x="157" y="222"/>
                  </a:lnTo>
                  <a:lnTo>
                    <a:pt x="158" y="190"/>
                  </a:lnTo>
                  <a:lnTo>
                    <a:pt x="159" y="186"/>
                  </a:lnTo>
                  <a:lnTo>
                    <a:pt x="159" y="179"/>
                  </a:lnTo>
                  <a:lnTo>
                    <a:pt x="161" y="177"/>
                  </a:lnTo>
                  <a:lnTo>
                    <a:pt x="162" y="174"/>
                  </a:lnTo>
                  <a:lnTo>
                    <a:pt x="165" y="173"/>
                  </a:lnTo>
                  <a:lnTo>
                    <a:pt x="169" y="173"/>
                  </a:lnTo>
                  <a:lnTo>
                    <a:pt x="173" y="174"/>
                  </a:lnTo>
                  <a:lnTo>
                    <a:pt x="175" y="175"/>
                  </a:lnTo>
                  <a:lnTo>
                    <a:pt x="180" y="178"/>
                  </a:lnTo>
                  <a:lnTo>
                    <a:pt x="185" y="182"/>
                  </a:lnTo>
                  <a:lnTo>
                    <a:pt x="189" y="189"/>
                  </a:lnTo>
                  <a:lnTo>
                    <a:pt x="192" y="190"/>
                  </a:lnTo>
                  <a:lnTo>
                    <a:pt x="193" y="190"/>
                  </a:lnTo>
                  <a:lnTo>
                    <a:pt x="205" y="191"/>
                  </a:lnTo>
                  <a:lnTo>
                    <a:pt x="209" y="191"/>
                  </a:lnTo>
                  <a:lnTo>
                    <a:pt x="213" y="190"/>
                  </a:lnTo>
                  <a:lnTo>
                    <a:pt x="219" y="187"/>
                  </a:lnTo>
                  <a:lnTo>
                    <a:pt x="221" y="183"/>
                  </a:lnTo>
                  <a:lnTo>
                    <a:pt x="223" y="179"/>
                  </a:lnTo>
                  <a:lnTo>
                    <a:pt x="224" y="170"/>
                  </a:lnTo>
                  <a:lnTo>
                    <a:pt x="223" y="167"/>
                  </a:lnTo>
                  <a:lnTo>
                    <a:pt x="220" y="165"/>
                  </a:lnTo>
                  <a:lnTo>
                    <a:pt x="217" y="161"/>
                  </a:lnTo>
                  <a:lnTo>
                    <a:pt x="215" y="154"/>
                  </a:lnTo>
                  <a:lnTo>
                    <a:pt x="215" y="146"/>
                  </a:lnTo>
                  <a:lnTo>
                    <a:pt x="215" y="143"/>
                  </a:lnTo>
                  <a:lnTo>
                    <a:pt x="215" y="140"/>
                  </a:lnTo>
                  <a:lnTo>
                    <a:pt x="210" y="131"/>
                  </a:lnTo>
                  <a:lnTo>
                    <a:pt x="208" y="128"/>
                  </a:lnTo>
                  <a:lnTo>
                    <a:pt x="206" y="128"/>
                  </a:lnTo>
                  <a:lnTo>
                    <a:pt x="204" y="112"/>
                  </a:lnTo>
                  <a:lnTo>
                    <a:pt x="202" y="109"/>
                  </a:lnTo>
                  <a:lnTo>
                    <a:pt x="192" y="99"/>
                  </a:lnTo>
                  <a:lnTo>
                    <a:pt x="189" y="95"/>
                  </a:lnTo>
                  <a:lnTo>
                    <a:pt x="189" y="81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6" name="Freeform 155"/>
            <p:cNvSpPr>
              <a:spLocks/>
            </p:cNvSpPr>
            <p:nvPr/>
          </p:nvSpPr>
          <p:spPr bwMode="auto">
            <a:xfrm>
              <a:off x="2157727" y="2677788"/>
              <a:ext cx="514605" cy="502273"/>
            </a:xfrm>
            <a:custGeom>
              <a:avLst/>
              <a:gdLst>
                <a:gd name="T0" fmla="*/ 2147483647 w 238"/>
                <a:gd name="T1" fmla="*/ 2147483647 h 230"/>
                <a:gd name="T2" fmla="*/ 2147483647 w 238"/>
                <a:gd name="T3" fmla="*/ 2147483647 h 230"/>
                <a:gd name="T4" fmla="*/ 2147483647 w 238"/>
                <a:gd name="T5" fmla="*/ 2147483647 h 230"/>
                <a:gd name="T6" fmla="*/ 2147483647 w 238"/>
                <a:gd name="T7" fmla="*/ 2147483647 h 230"/>
                <a:gd name="T8" fmla="*/ 2147483647 w 238"/>
                <a:gd name="T9" fmla="*/ 2147483647 h 230"/>
                <a:gd name="T10" fmla="*/ 2147483647 w 238"/>
                <a:gd name="T11" fmla="*/ 2147483647 h 230"/>
                <a:gd name="T12" fmla="*/ 2147483647 w 238"/>
                <a:gd name="T13" fmla="*/ 2147483647 h 230"/>
                <a:gd name="T14" fmla="*/ 2147483647 w 238"/>
                <a:gd name="T15" fmla="*/ 0 h 230"/>
                <a:gd name="T16" fmla="*/ 2147483647 w 238"/>
                <a:gd name="T17" fmla="*/ 2147483647 h 230"/>
                <a:gd name="T18" fmla="*/ 2147483647 w 238"/>
                <a:gd name="T19" fmla="*/ 2147483647 h 230"/>
                <a:gd name="T20" fmla="*/ 2147483647 w 238"/>
                <a:gd name="T21" fmla="*/ 2147483647 h 230"/>
                <a:gd name="T22" fmla="*/ 2147483647 w 238"/>
                <a:gd name="T23" fmla="*/ 2147483647 h 230"/>
                <a:gd name="T24" fmla="*/ 2147483647 w 238"/>
                <a:gd name="T25" fmla="*/ 2147483647 h 230"/>
                <a:gd name="T26" fmla="*/ 2147483647 w 238"/>
                <a:gd name="T27" fmla="*/ 2147483647 h 230"/>
                <a:gd name="T28" fmla="*/ 2147483647 w 238"/>
                <a:gd name="T29" fmla="*/ 2147483647 h 230"/>
                <a:gd name="T30" fmla="*/ 2147483647 w 238"/>
                <a:gd name="T31" fmla="*/ 2147483647 h 230"/>
                <a:gd name="T32" fmla="*/ 2147483647 w 238"/>
                <a:gd name="T33" fmla="*/ 2147483647 h 230"/>
                <a:gd name="T34" fmla="*/ 2147483647 w 238"/>
                <a:gd name="T35" fmla="*/ 2147483647 h 230"/>
                <a:gd name="T36" fmla="*/ 2147483647 w 238"/>
                <a:gd name="T37" fmla="*/ 2147483647 h 230"/>
                <a:gd name="T38" fmla="*/ 2147483647 w 238"/>
                <a:gd name="T39" fmla="*/ 2147483647 h 230"/>
                <a:gd name="T40" fmla="*/ 2147483647 w 238"/>
                <a:gd name="T41" fmla="*/ 2147483647 h 230"/>
                <a:gd name="T42" fmla="*/ 2147483647 w 238"/>
                <a:gd name="T43" fmla="*/ 2147483647 h 230"/>
                <a:gd name="T44" fmla="*/ 2147483647 w 238"/>
                <a:gd name="T45" fmla="*/ 2147483647 h 230"/>
                <a:gd name="T46" fmla="*/ 2147483647 w 238"/>
                <a:gd name="T47" fmla="*/ 2147483647 h 230"/>
                <a:gd name="T48" fmla="*/ 0 w 238"/>
                <a:gd name="T49" fmla="*/ 2147483647 h 230"/>
                <a:gd name="T50" fmla="*/ 2147483647 w 238"/>
                <a:gd name="T51" fmla="*/ 2147483647 h 230"/>
                <a:gd name="T52" fmla="*/ 2147483647 w 238"/>
                <a:gd name="T53" fmla="*/ 2147483647 h 230"/>
                <a:gd name="T54" fmla="*/ 2147483647 w 238"/>
                <a:gd name="T55" fmla="*/ 2147483647 h 230"/>
                <a:gd name="T56" fmla="*/ 2147483647 w 238"/>
                <a:gd name="T57" fmla="*/ 2147483647 h 230"/>
                <a:gd name="T58" fmla="*/ 2147483647 w 238"/>
                <a:gd name="T59" fmla="*/ 2147483647 h 230"/>
                <a:gd name="T60" fmla="*/ 2147483647 w 238"/>
                <a:gd name="T61" fmla="*/ 2147483647 h 230"/>
                <a:gd name="T62" fmla="*/ 2147483647 w 238"/>
                <a:gd name="T63" fmla="*/ 2147483647 h 230"/>
                <a:gd name="T64" fmla="*/ 2147483647 w 238"/>
                <a:gd name="T65" fmla="*/ 2147483647 h 230"/>
                <a:gd name="T66" fmla="*/ 2147483647 w 238"/>
                <a:gd name="T67" fmla="*/ 2147483647 h 230"/>
                <a:gd name="T68" fmla="*/ 2147483647 w 238"/>
                <a:gd name="T69" fmla="*/ 2147483647 h 230"/>
                <a:gd name="T70" fmla="*/ 2147483647 w 238"/>
                <a:gd name="T71" fmla="*/ 2147483647 h 230"/>
                <a:gd name="T72" fmla="*/ 2147483647 w 238"/>
                <a:gd name="T73" fmla="*/ 2147483647 h 230"/>
                <a:gd name="T74" fmla="*/ 2147483647 w 238"/>
                <a:gd name="T75" fmla="*/ 2147483647 h 230"/>
                <a:gd name="T76" fmla="*/ 2147483647 w 238"/>
                <a:gd name="T77" fmla="*/ 2147483647 h 230"/>
                <a:gd name="T78" fmla="*/ 2147483647 w 238"/>
                <a:gd name="T79" fmla="*/ 2147483647 h 230"/>
                <a:gd name="T80" fmla="*/ 2147483647 w 238"/>
                <a:gd name="T81" fmla="*/ 2147483647 h 230"/>
                <a:gd name="T82" fmla="*/ 2147483647 w 238"/>
                <a:gd name="T83" fmla="*/ 2147483647 h 230"/>
                <a:gd name="T84" fmla="*/ 2147483647 w 238"/>
                <a:gd name="T85" fmla="*/ 2147483647 h 230"/>
                <a:gd name="T86" fmla="*/ 2147483647 w 238"/>
                <a:gd name="T87" fmla="*/ 2147483647 h 230"/>
                <a:gd name="T88" fmla="*/ 2147483647 w 238"/>
                <a:gd name="T89" fmla="*/ 2147483647 h 230"/>
                <a:gd name="T90" fmla="*/ 2147483647 w 238"/>
                <a:gd name="T91" fmla="*/ 2147483647 h 230"/>
                <a:gd name="T92" fmla="*/ 2147483647 w 238"/>
                <a:gd name="T93" fmla="*/ 2147483647 h 230"/>
                <a:gd name="T94" fmla="*/ 2147483647 w 238"/>
                <a:gd name="T95" fmla="*/ 2147483647 h 230"/>
                <a:gd name="T96" fmla="*/ 2147483647 w 238"/>
                <a:gd name="T97" fmla="*/ 2147483647 h 230"/>
                <a:gd name="T98" fmla="*/ 2147483647 w 238"/>
                <a:gd name="T99" fmla="*/ 2147483647 h 230"/>
                <a:gd name="T100" fmla="*/ 2147483647 w 238"/>
                <a:gd name="T101" fmla="*/ 2147483647 h 230"/>
                <a:gd name="T102" fmla="*/ 2147483647 w 238"/>
                <a:gd name="T103" fmla="*/ 2147483647 h 230"/>
                <a:gd name="T104" fmla="*/ 2147483647 w 238"/>
                <a:gd name="T105" fmla="*/ 2147483647 h 230"/>
                <a:gd name="T106" fmla="*/ 2147483647 w 238"/>
                <a:gd name="T107" fmla="*/ 2147483647 h 2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38"/>
                <a:gd name="T163" fmla="*/ 0 h 230"/>
                <a:gd name="T164" fmla="*/ 238 w 238"/>
                <a:gd name="T165" fmla="*/ 230 h 2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38" h="230">
                  <a:moveTo>
                    <a:pt x="165" y="42"/>
                  </a:moveTo>
                  <a:lnTo>
                    <a:pt x="165" y="42"/>
                  </a:lnTo>
                  <a:lnTo>
                    <a:pt x="164" y="43"/>
                  </a:lnTo>
                  <a:lnTo>
                    <a:pt x="163" y="43"/>
                  </a:lnTo>
                  <a:lnTo>
                    <a:pt x="157" y="42"/>
                  </a:lnTo>
                  <a:lnTo>
                    <a:pt x="152" y="39"/>
                  </a:lnTo>
                  <a:lnTo>
                    <a:pt x="149" y="38"/>
                  </a:lnTo>
                  <a:lnTo>
                    <a:pt x="146" y="32"/>
                  </a:lnTo>
                  <a:lnTo>
                    <a:pt x="144" y="28"/>
                  </a:lnTo>
                  <a:lnTo>
                    <a:pt x="129" y="4"/>
                  </a:lnTo>
                  <a:lnTo>
                    <a:pt x="128" y="3"/>
                  </a:lnTo>
                  <a:lnTo>
                    <a:pt x="125" y="1"/>
                  </a:lnTo>
                  <a:lnTo>
                    <a:pt x="122" y="1"/>
                  </a:lnTo>
                  <a:lnTo>
                    <a:pt x="113" y="1"/>
                  </a:lnTo>
                  <a:lnTo>
                    <a:pt x="98" y="0"/>
                  </a:lnTo>
                  <a:lnTo>
                    <a:pt x="98" y="1"/>
                  </a:lnTo>
                  <a:lnTo>
                    <a:pt x="98" y="4"/>
                  </a:lnTo>
                  <a:lnTo>
                    <a:pt x="97" y="13"/>
                  </a:lnTo>
                  <a:lnTo>
                    <a:pt x="95" y="17"/>
                  </a:lnTo>
                  <a:lnTo>
                    <a:pt x="93" y="21"/>
                  </a:lnTo>
                  <a:lnTo>
                    <a:pt x="87" y="24"/>
                  </a:lnTo>
                  <a:lnTo>
                    <a:pt x="83" y="25"/>
                  </a:lnTo>
                  <a:lnTo>
                    <a:pt x="79" y="25"/>
                  </a:lnTo>
                  <a:lnTo>
                    <a:pt x="67" y="24"/>
                  </a:lnTo>
                  <a:lnTo>
                    <a:pt x="66" y="24"/>
                  </a:lnTo>
                  <a:lnTo>
                    <a:pt x="63" y="23"/>
                  </a:lnTo>
                  <a:lnTo>
                    <a:pt x="59" y="16"/>
                  </a:lnTo>
                  <a:lnTo>
                    <a:pt x="54" y="12"/>
                  </a:lnTo>
                  <a:lnTo>
                    <a:pt x="49" y="9"/>
                  </a:lnTo>
                  <a:lnTo>
                    <a:pt x="47" y="8"/>
                  </a:lnTo>
                  <a:lnTo>
                    <a:pt x="43" y="7"/>
                  </a:lnTo>
                  <a:lnTo>
                    <a:pt x="39" y="7"/>
                  </a:lnTo>
                  <a:lnTo>
                    <a:pt x="36" y="8"/>
                  </a:lnTo>
                  <a:lnTo>
                    <a:pt x="35" y="11"/>
                  </a:lnTo>
                  <a:lnTo>
                    <a:pt x="33" y="13"/>
                  </a:lnTo>
                  <a:lnTo>
                    <a:pt x="33" y="20"/>
                  </a:lnTo>
                  <a:lnTo>
                    <a:pt x="32" y="24"/>
                  </a:lnTo>
                  <a:lnTo>
                    <a:pt x="31" y="56"/>
                  </a:lnTo>
                  <a:lnTo>
                    <a:pt x="31" y="59"/>
                  </a:lnTo>
                  <a:lnTo>
                    <a:pt x="27" y="66"/>
                  </a:lnTo>
                  <a:lnTo>
                    <a:pt x="23" y="73"/>
                  </a:lnTo>
                  <a:lnTo>
                    <a:pt x="20" y="75"/>
                  </a:lnTo>
                  <a:lnTo>
                    <a:pt x="12" y="78"/>
                  </a:lnTo>
                  <a:lnTo>
                    <a:pt x="4" y="78"/>
                  </a:lnTo>
                  <a:lnTo>
                    <a:pt x="0" y="78"/>
                  </a:lnTo>
                  <a:lnTo>
                    <a:pt x="0" y="79"/>
                  </a:lnTo>
                  <a:lnTo>
                    <a:pt x="12" y="94"/>
                  </a:lnTo>
                  <a:lnTo>
                    <a:pt x="12" y="105"/>
                  </a:lnTo>
                  <a:lnTo>
                    <a:pt x="27" y="125"/>
                  </a:lnTo>
                  <a:lnTo>
                    <a:pt x="36" y="147"/>
                  </a:lnTo>
                  <a:lnTo>
                    <a:pt x="36" y="163"/>
                  </a:lnTo>
                  <a:lnTo>
                    <a:pt x="45" y="171"/>
                  </a:lnTo>
                  <a:lnTo>
                    <a:pt x="45" y="217"/>
                  </a:lnTo>
                  <a:lnTo>
                    <a:pt x="54" y="217"/>
                  </a:lnTo>
                  <a:lnTo>
                    <a:pt x="59" y="214"/>
                  </a:lnTo>
                  <a:lnTo>
                    <a:pt x="63" y="210"/>
                  </a:lnTo>
                  <a:lnTo>
                    <a:pt x="68" y="202"/>
                  </a:lnTo>
                  <a:lnTo>
                    <a:pt x="71" y="192"/>
                  </a:lnTo>
                  <a:lnTo>
                    <a:pt x="113" y="219"/>
                  </a:lnTo>
                  <a:lnTo>
                    <a:pt x="117" y="219"/>
                  </a:lnTo>
                  <a:lnTo>
                    <a:pt x="165" y="230"/>
                  </a:lnTo>
                  <a:lnTo>
                    <a:pt x="169" y="230"/>
                  </a:lnTo>
                  <a:lnTo>
                    <a:pt x="171" y="229"/>
                  </a:lnTo>
                  <a:lnTo>
                    <a:pt x="172" y="223"/>
                  </a:lnTo>
                  <a:lnTo>
                    <a:pt x="172" y="218"/>
                  </a:lnTo>
                  <a:lnTo>
                    <a:pt x="181" y="213"/>
                  </a:lnTo>
                  <a:lnTo>
                    <a:pt x="190" y="207"/>
                  </a:lnTo>
                  <a:lnTo>
                    <a:pt x="188" y="207"/>
                  </a:lnTo>
                  <a:lnTo>
                    <a:pt x="187" y="205"/>
                  </a:lnTo>
                  <a:lnTo>
                    <a:pt x="187" y="199"/>
                  </a:lnTo>
                  <a:lnTo>
                    <a:pt x="187" y="197"/>
                  </a:lnTo>
                  <a:lnTo>
                    <a:pt x="187" y="192"/>
                  </a:lnTo>
                  <a:lnTo>
                    <a:pt x="191" y="186"/>
                  </a:lnTo>
                  <a:lnTo>
                    <a:pt x="194" y="183"/>
                  </a:lnTo>
                  <a:lnTo>
                    <a:pt x="195" y="180"/>
                  </a:lnTo>
                  <a:lnTo>
                    <a:pt x="198" y="179"/>
                  </a:lnTo>
                  <a:lnTo>
                    <a:pt x="199" y="176"/>
                  </a:lnTo>
                  <a:lnTo>
                    <a:pt x="207" y="168"/>
                  </a:lnTo>
                  <a:lnTo>
                    <a:pt x="210" y="164"/>
                  </a:lnTo>
                  <a:lnTo>
                    <a:pt x="211" y="160"/>
                  </a:lnTo>
                  <a:lnTo>
                    <a:pt x="212" y="149"/>
                  </a:lnTo>
                  <a:lnTo>
                    <a:pt x="215" y="141"/>
                  </a:lnTo>
                  <a:lnTo>
                    <a:pt x="220" y="133"/>
                  </a:lnTo>
                  <a:lnTo>
                    <a:pt x="227" y="125"/>
                  </a:lnTo>
                  <a:lnTo>
                    <a:pt x="229" y="124"/>
                  </a:lnTo>
                  <a:lnTo>
                    <a:pt x="231" y="122"/>
                  </a:lnTo>
                  <a:lnTo>
                    <a:pt x="234" y="121"/>
                  </a:lnTo>
                  <a:lnTo>
                    <a:pt x="238" y="118"/>
                  </a:lnTo>
                  <a:lnTo>
                    <a:pt x="238" y="117"/>
                  </a:lnTo>
                  <a:lnTo>
                    <a:pt x="238" y="114"/>
                  </a:lnTo>
                  <a:lnTo>
                    <a:pt x="234" y="97"/>
                  </a:lnTo>
                  <a:lnTo>
                    <a:pt x="229" y="81"/>
                  </a:lnTo>
                  <a:lnTo>
                    <a:pt x="226" y="78"/>
                  </a:lnTo>
                  <a:lnTo>
                    <a:pt x="223" y="75"/>
                  </a:lnTo>
                  <a:lnTo>
                    <a:pt x="218" y="74"/>
                  </a:lnTo>
                  <a:lnTo>
                    <a:pt x="204" y="66"/>
                  </a:lnTo>
                  <a:lnTo>
                    <a:pt x="199" y="62"/>
                  </a:lnTo>
                  <a:lnTo>
                    <a:pt x="194" y="56"/>
                  </a:lnTo>
                  <a:lnTo>
                    <a:pt x="191" y="54"/>
                  </a:lnTo>
                  <a:lnTo>
                    <a:pt x="180" y="38"/>
                  </a:lnTo>
                  <a:lnTo>
                    <a:pt x="176" y="35"/>
                  </a:lnTo>
                  <a:lnTo>
                    <a:pt x="175" y="35"/>
                  </a:lnTo>
                  <a:lnTo>
                    <a:pt x="173" y="35"/>
                  </a:lnTo>
                  <a:lnTo>
                    <a:pt x="169" y="38"/>
                  </a:lnTo>
                  <a:lnTo>
                    <a:pt x="165" y="42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7" name="Freeform 156"/>
            <p:cNvSpPr>
              <a:spLocks/>
            </p:cNvSpPr>
            <p:nvPr/>
          </p:nvSpPr>
          <p:spPr bwMode="auto">
            <a:xfrm>
              <a:off x="2098577" y="2849212"/>
              <a:ext cx="1179059" cy="1193114"/>
            </a:xfrm>
            <a:custGeom>
              <a:avLst/>
              <a:gdLst>
                <a:gd name="T0" fmla="*/ 2147483647 w 544"/>
                <a:gd name="T1" fmla="*/ 2147483647 h 546"/>
                <a:gd name="T2" fmla="*/ 2147483647 w 544"/>
                <a:gd name="T3" fmla="*/ 2147483647 h 546"/>
                <a:gd name="T4" fmla="*/ 2147483647 w 544"/>
                <a:gd name="T5" fmla="*/ 2147483647 h 546"/>
                <a:gd name="T6" fmla="*/ 2147483647 w 544"/>
                <a:gd name="T7" fmla="*/ 0 h 546"/>
                <a:gd name="T8" fmla="*/ 2147483647 w 544"/>
                <a:gd name="T9" fmla="*/ 2147483647 h 546"/>
                <a:gd name="T10" fmla="*/ 2147483647 w 544"/>
                <a:gd name="T11" fmla="*/ 2147483647 h 546"/>
                <a:gd name="T12" fmla="*/ 2147483647 w 544"/>
                <a:gd name="T13" fmla="*/ 2147483647 h 546"/>
                <a:gd name="T14" fmla="*/ 2147483647 w 544"/>
                <a:gd name="T15" fmla="*/ 2147483647 h 546"/>
                <a:gd name="T16" fmla="*/ 2147483647 w 544"/>
                <a:gd name="T17" fmla="*/ 2147483647 h 546"/>
                <a:gd name="T18" fmla="*/ 2147483647 w 544"/>
                <a:gd name="T19" fmla="*/ 2147483647 h 546"/>
                <a:gd name="T20" fmla="*/ 2147483647 w 544"/>
                <a:gd name="T21" fmla="*/ 2147483647 h 546"/>
                <a:gd name="T22" fmla="*/ 2147483647 w 544"/>
                <a:gd name="T23" fmla="*/ 2147483647 h 546"/>
                <a:gd name="T24" fmla="*/ 2147483647 w 544"/>
                <a:gd name="T25" fmla="*/ 2147483647 h 546"/>
                <a:gd name="T26" fmla="*/ 2147483647 w 544"/>
                <a:gd name="T27" fmla="*/ 2147483647 h 546"/>
                <a:gd name="T28" fmla="*/ 2147483647 w 544"/>
                <a:gd name="T29" fmla="*/ 2147483647 h 546"/>
                <a:gd name="T30" fmla="*/ 2147483647 w 544"/>
                <a:gd name="T31" fmla="*/ 2147483647 h 546"/>
                <a:gd name="T32" fmla="*/ 2147483647 w 544"/>
                <a:gd name="T33" fmla="*/ 2147483647 h 546"/>
                <a:gd name="T34" fmla="*/ 2147483647 w 544"/>
                <a:gd name="T35" fmla="*/ 2147483647 h 546"/>
                <a:gd name="T36" fmla="*/ 2147483647 w 544"/>
                <a:gd name="T37" fmla="*/ 2147483647 h 546"/>
                <a:gd name="T38" fmla="*/ 2147483647 w 544"/>
                <a:gd name="T39" fmla="*/ 2147483647 h 546"/>
                <a:gd name="T40" fmla="*/ 2147483647 w 544"/>
                <a:gd name="T41" fmla="*/ 2147483647 h 546"/>
                <a:gd name="T42" fmla="*/ 2147483647 w 544"/>
                <a:gd name="T43" fmla="*/ 2147483647 h 546"/>
                <a:gd name="T44" fmla="*/ 2147483647 w 544"/>
                <a:gd name="T45" fmla="*/ 2147483647 h 546"/>
                <a:gd name="T46" fmla="*/ 2147483647 w 544"/>
                <a:gd name="T47" fmla="*/ 2147483647 h 546"/>
                <a:gd name="T48" fmla="*/ 2147483647 w 544"/>
                <a:gd name="T49" fmla="*/ 2147483647 h 546"/>
                <a:gd name="T50" fmla="*/ 2147483647 w 544"/>
                <a:gd name="T51" fmla="*/ 2147483647 h 546"/>
                <a:gd name="T52" fmla="*/ 2147483647 w 544"/>
                <a:gd name="T53" fmla="*/ 2147483647 h 546"/>
                <a:gd name="T54" fmla="*/ 2147483647 w 544"/>
                <a:gd name="T55" fmla="*/ 2147483647 h 546"/>
                <a:gd name="T56" fmla="*/ 2147483647 w 544"/>
                <a:gd name="T57" fmla="*/ 2147483647 h 546"/>
                <a:gd name="T58" fmla="*/ 2147483647 w 544"/>
                <a:gd name="T59" fmla="*/ 2147483647 h 546"/>
                <a:gd name="T60" fmla="*/ 2147483647 w 544"/>
                <a:gd name="T61" fmla="*/ 2147483647 h 546"/>
                <a:gd name="T62" fmla="*/ 2147483647 w 544"/>
                <a:gd name="T63" fmla="*/ 2147483647 h 546"/>
                <a:gd name="T64" fmla="*/ 2147483647 w 544"/>
                <a:gd name="T65" fmla="*/ 2147483647 h 546"/>
                <a:gd name="T66" fmla="*/ 2147483647 w 544"/>
                <a:gd name="T67" fmla="*/ 2147483647 h 546"/>
                <a:gd name="T68" fmla="*/ 2147483647 w 544"/>
                <a:gd name="T69" fmla="*/ 2147483647 h 546"/>
                <a:gd name="T70" fmla="*/ 2147483647 w 544"/>
                <a:gd name="T71" fmla="*/ 2147483647 h 546"/>
                <a:gd name="T72" fmla="*/ 2147483647 w 544"/>
                <a:gd name="T73" fmla="*/ 2147483647 h 546"/>
                <a:gd name="T74" fmla="*/ 2147483647 w 544"/>
                <a:gd name="T75" fmla="*/ 2147483647 h 546"/>
                <a:gd name="T76" fmla="*/ 2147483647 w 544"/>
                <a:gd name="T77" fmla="*/ 2147483647 h 546"/>
                <a:gd name="T78" fmla="*/ 2147483647 w 544"/>
                <a:gd name="T79" fmla="*/ 2147483647 h 546"/>
                <a:gd name="T80" fmla="*/ 2147483647 w 544"/>
                <a:gd name="T81" fmla="*/ 2147483647 h 546"/>
                <a:gd name="T82" fmla="*/ 2147483647 w 544"/>
                <a:gd name="T83" fmla="*/ 2147483647 h 546"/>
                <a:gd name="T84" fmla="*/ 2147483647 w 544"/>
                <a:gd name="T85" fmla="*/ 2147483647 h 546"/>
                <a:gd name="T86" fmla="*/ 2147483647 w 544"/>
                <a:gd name="T87" fmla="*/ 2147483647 h 546"/>
                <a:gd name="T88" fmla="*/ 2147483647 w 544"/>
                <a:gd name="T89" fmla="*/ 2147483647 h 546"/>
                <a:gd name="T90" fmla="*/ 2147483647 w 544"/>
                <a:gd name="T91" fmla="*/ 2147483647 h 546"/>
                <a:gd name="T92" fmla="*/ 2147483647 w 544"/>
                <a:gd name="T93" fmla="*/ 2147483647 h 546"/>
                <a:gd name="T94" fmla="*/ 2147483647 w 544"/>
                <a:gd name="T95" fmla="*/ 2147483647 h 546"/>
                <a:gd name="T96" fmla="*/ 2147483647 w 544"/>
                <a:gd name="T97" fmla="*/ 2147483647 h 546"/>
                <a:gd name="T98" fmla="*/ 2147483647 w 544"/>
                <a:gd name="T99" fmla="*/ 2147483647 h 546"/>
                <a:gd name="T100" fmla="*/ 2147483647 w 544"/>
                <a:gd name="T101" fmla="*/ 2147483647 h 546"/>
                <a:gd name="T102" fmla="*/ 2147483647 w 544"/>
                <a:gd name="T103" fmla="*/ 2147483647 h 546"/>
                <a:gd name="T104" fmla="*/ 2147483647 w 544"/>
                <a:gd name="T105" fmla="*/ 2147483647 h 546"/>
                <a:gd name="T106" fmla="*/ 2147483647 w 544"/>
                <a:gd name="T107" fmla="*/ 2147483647 h 546"/>
                <a:gd name="T108" fmla="*/ 2147483647 w 544"/>
                <a:gd name="T109" fmla="*/ 2147483647 h 546"/>
                <a:gd name="T110" fmla="*/ 2147483647 w 544"/>
                <a:gd name="T111" fmla="*/ 2147483647 h 546"/>
                <a:gd name="T112" fmla="*/ 2147483647 w 544"/>
                <a:gd name="T113" fmla="*/ 2147483647 h 546"/>
                <a:gd name="T114" fmla="*/ 2147483647 w 544"/>
                <a:gd name="T115" fmla="*/ 2147483647 h 546"/>
                <a:gd name="T116" fmla="*/ 2147483647 w 544"/>
                <a:gd name="T117" fmla="*/ 2147483647 h 546"/>
                <a:gd name="T118" fmla="*/ 2147483647 w 544"/>
                <a:gd name="T119" fmla="*/ 2147483647 h 546"/>
                <a:gd name="T120" fmla="*/ 2147483647 w 544"/>
                <a:gd name="T121" fmla="*/ 2147483647 h 54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44"/>
                <a:gd name="T184" fmla="*/ 0 h 546"/>
                <a:gd name="T185" fmla="*/ 544 w 544"/>
                <a:gd name="T186" fmla="*/ 546 h 54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44" h="546">
                  <a:moveTo>
                    <a:pt x="246" y="163"/>
                  </a:moveTo>
                  <a:lnTo>
                    <a:pt x="246" y="163"/>
                  </a:lnTo>
                  <a:lnTo>
                    <a:pt x="243" y="155"/>
                  </a:lnTo>
                  <a:lnTo>
                    <a:pt x="242" y="151"/>
                  </a:lnTo>
                  <a:lnTo>
                    <a:pt x="239" y="148"/>
                  </a:lnTo>
                  <a:lnTo>
                    <a:pt x="235" y="144"/>
                  </a:lnTo>
                  <a:lnTo>
                    <a:pt x="233" y="142"/>
                  </a:lnTo>
                  <a:lnTo>
                    <a:pt x="227" y="142"/>
                  </a:lnTo>
                  <a:lnTo>
                    <a:pt x="226" y="142"/>
                  </a:lnTo>
                  <a:lnTo>
                    <a:pt x="225" y="140"/>
                  </a:lnTo>
                  <a:lnTo>
                    <a:pt x="217" y="128"/>
                  </a:lnTo>
                  <a:lnTo>
                    <a:pt x="208" y="134"/>
                  </a:lnTo>
                  <a:lnTo>
                    <a:pt x="199" y="139"/>
                  </a:lnTo>
                  <a:lnTo>
                    <a:pt x="199" y="144"/>
                  </a:lnTo>
                  <a:lnTo>
                    <a:pt x="198" y="150"/>
                  </a:lnTo>
                  <a:lnTo>
                    <a:pt x="196" y="151"/>
                  </a:lnTo>
                  <a:lnTo>
                    <a:pt x="192" y="151"/>
                  </a:lnTo>
                  <a:lnTo>
                    <a:pt x="144" y="140"/>
                  </a:lnTo>
                  <a:lnTo>
                    <a:pt x="140" y="140"/>
                  </a:lnTo>
                  <a:lnTo>
                    <a:pt x="98" y="113"/>
                  </a:lnTo>
                  <a:lnTo>
                    <a:pt x="95" y="123"/>
                  </a:lnTo>
                  <a:lnTo>
                    <a:pt x="90" y="131"/>
                  </a:lnTo>
                  <a:lnTo>
                    <a:pt x="86" y="135"/>
                  </a:lnTo>
                  <a:lnTo>
                    <a:pt x="81" y="138"/>
                  </a:lnTo>
                  <a:lnTo>
                    <a:pt x="72" y="138"/>
                  </a:lnTo>
                  <a:lnTo>
                    <a:pt x="72" y="92"/>
                  </a:lnTo>
                  <a:lnTo>
                    <a:pt x="63" y="84"/>
                  </a:lnTo>
                  <a:lnTo>
                    <a:pt x="63" y="68"/>
                  </a:lnTo>
                  <a:lnTo>
                    <a:pt x="54" y="46"/>
                  </a:lnTo>
                  <a:lnTo>
                    <a:pt x="39" y="26"/>
                  </a:lnTo>
                  <a:lnTo>
                    <a:pt x="39" y="15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16" y="17"/>
                  </a:lnTo>
                  <a:lnTo>
                    <a:pt x="12" y="22"/>
                  </a:lnTo>
                  <a:lnTo>
                    <a:pt x="10" y="27"/>
                  </a:lnTo>
                  <a:lnTo>
                    <a:pt x="10" y="29"/>
                  </a:lnTo>
                  <a:lnTo>
                    <a:pt x="9" y="31"/>
                  </a:lnTo>
                  <a:lnTo>
                    <a:pt x="9" y="33"/>
                  </a:lnTo>
                  <a:lnTo>
                    <a:pt x="9" y="34"/>
                  </a:lnTo>
                  <a:lnTo>
                    <a:pt x="10" y="37"/>
                  </a:lnTo>
                  <a:lnTo>
                    <a:pt x="12" y="38"/>
                  </a:lnTo>
                  <a:lnTo>
                    <a:pt x="12" y="41"/>
                  </a:lnTo>
                  <a:lnTo>
                    <a:pt x="10" y="43"/>
                  </a:lnTo>
                  <a:lnTo>
                    <a:pt x="9" y="47"/>
                  </a:lnTo>
                  <a:lnTo>
                    <a:pt x="6" y="52"/>
                  </a:lnTo>
                  <a:lnTo>
                    <a:pt x="4" y="57"/>
                  </a:lnTo>
                  <a:lnTo>
                    <a:pt x="2" y="62"/>
                  </a:lnTo>
                  <a:lnTo>
                    <a:pt x="2" y="68"/>
                  </a:lnTo>
                  <a:lnTo>
                    <a:pt x="4" y="72"/>
                  </a:lnTo>
                  <a:lnTo>
                    <a:pt x="6" y="76"/>
                  </a:lnTo>
                  <a:lnTo>
                    <a:pt x="10" y="78"/>
                  </a:lnTo>
                  <a:lnTo>
                    <a:pt x="12" y="80"/>
                  </a:lnTo>
                  <a:lnTo>
                    <a:pt x="12" y="82"/>
                  </a:lnTo>
                  <a:lnTo>
                    <a:pt x="13" y="91"/>
                  </a:lnTo>
                  <a:lnTo>
                    <a:pt x="13" y="92"/>
                  </a:lnTo>
                  <a:lnTo>
                    <a:pt x="13" y="93"/>
                  </a:lnTo>
                  <a:lnTo>
                    <a:pt x="12" y="100"/>
                  </a:lnTo>
                  <a:lnTo>
                    <a:pt x="9" y="105"/>
                  </a:lnTo>
                  <a:lnTo>
                    <a:pt x="8" y="107"/>
                  </a:lnTo>
                  <a:lnTo>
                    <a:pt x="2" y="124"/>
                  </a:lnTo>
                  <a:lnTo>
                    <a:pt x="2" y="126"/>
                  </a:lnTo>
                  <a:lnTo>
                    <a:pt x="4" y="128"/>
                  </a:lnTo>
                  <a:lnTo>
                    <a:pt x="1" y="128"/>
                  </a:lnTo>
                  <a:lnTo>
                    <a:pt x="0" y="146"/>
                  </a:lnTo>
                  <a:lnTo>
                    <a:pt x="1" y="159"/>
                  </a:lnTo>
                  <a:lnTo>
                    <a:pt x="2" y="163"/>
                  </a:lnTo>
                  <a:lnTo>
                    <a:pt x="4" y="165"/>
                  </a:lnTo>
                  <a:lnTo>
                    <a:pt x="4" y="166"/>
                  </a:lnTo>
                  <a:lnTo>
                    <a:pt x="5" y="169"/>
                  </a:lnTo>
                  <a:lnTo>
                    <a:pt x="9" y="170"/>
                  </a:lnTo>
                  <a:lnTo>
                    <a:pt x="12" y="170"/>
                  </a:lnTo>
                  <a:lnTo>
                    <a:pt x="16" y="171"/>
                  </a:lnTo>
                  <a:lnTo>
                    <a:pt x="19" y="173"/>
                  </a:lnTo>
                  <a:lnTo>
                    <a:pt x="21" y="175"/>
                  </a:lnTo>
                  <a:lnTo>
                    <a:pt x="21" y="178"/>
                  </a:lnTo>
                  <a:lnTo>
                    <a:pt x="21" y="182"/>
                  </a:lnTo>
                  <a:lnTo>
                    <a:pt x="20" y="185"/>
                  </a:lnTo>
                  <a:lnTo>
                    <a:pt x="19" y="190"/>
                  </a:lnTo>
                  <a:lnTo>
                    <a:pt x="17" y="193"/>
                  </a:lnTo>
                  <a:lnTo>
                    <a:pt x="15" y="197"/>
                  </a:lnTo>
                  <a:lnTo>
                    <a:pt x="12" y="201"/>
                  </a:lnTo>
                  <a:lnTo>
                    <a:pt x="9" y="209"/>
                  </a:lnTo>
                  <a:lnTo>
                    <a:pt x="8" y="218"/>
                  </a:lnTo>
                  <a:lnTo>
                    <a:pt x="6" y="221"/>
                  </a:lnTo>
                  <a:lnTo>
                    <a:pt x="5" y="223"/>
                  </a:lnTo>
                  <a:lnTo>
                    <a:pt x="4" y="224"/>
                  </a:lnTo>
                  <a:lnTo>
                    <a:pt x="5" y="231"/>
                  </a:lnTo>
                  <a:lnTo>
                    <a:pt x="6" y="232"/>
                  </a:lnTo>
                  <a:lnTo>
                    <a:pt x="6" y="233"/>
                  </a:lnTo>
                  <a:lnTo>
                    <a:pt x="9" y="239"/>
                  </a:lnTo>
                  <a:lnTo>
                    <a:pt x="12" y="240"/>
                  </a:lnTo>
                  <a:lnTo>
                    <a:pt x="17" y="243"/>
                  </a:lnTo>
                  <a:lnTo>
                    <a:pt x="21" y="244"/>
                  </a:lnTo>
                  <a:lnTo>
                    <a:pt x="19" y="252"/>
                  </a:lnTo>
                  <a:lnTo>
                    <a:pt x="15" y="259"/>
                  </a:lnTo>
                  <a:lnTo>
                    <a:pt x="13" y="263"/>
                  </a:lnTo>
                  <a:lnTo>
                    <a:pt x="12" y="271"/>
                  </a:lnTo>
                  <a:lnTo>
                    <a:pt x="13" y="279"/>
                  </a:lnTo>
                  <a:lnTo>
                    <a:pt x="12" y="287"/>
                  </a:lnTo>
                  <a:lnTo>
                    <a:pt x="9" y="290"/>
                  </a:lnTo>
                  <a:lnTo>
                    <a:pt x="6" y="293"/>
                  </a:lnTo>
                  <a:lnTo>
                    <a:pt x="5" y="295"/>
                  </a:lnTo>
                  <a:lnTo>
                    <a:pt x="5" y="299"/>
                  </a:lnTo>
                  <a:lnTo>
                    <a:pt x="6" y="305"/>
                  </a:lnTo>
                  <a:lnTo>
                    <a:pt x="9" y="306"/>
                  </a:lnTo>
                  <a:lnTo>
                    <a:pt x="17" y="307"/>
                  </a:lnTo>
                  <a:lnTo>
                    <a:pt x="25" y="307"/>
                  </a:lnTo>
                  <a:lnTo>
                    <a:pt x="28" y="306"/>
                  </a:lnTo>
                  <a:lnTo>
                    <a:pt x="31" y="305"/>
                  </a:lnTo>
                  <a:lnTo>
                    <a:pt x="32" y="302"/>
                  </a:lnTo>
                  <a:lnTo>
                    <a:pt x="33" y="299"/>
                  </a:lnTo>
                  <a:lnTo>
                    <a:pt x="35" y="295"/>
                  </a:lnTo>
                  <a:lnTo>
                    <a:pt x="37" y="293"/>
                  </a:lnTo>
                  <a:lnTo>
                    <a:pt x="39" y="291"/>
                  </a:lnTo>
                  <a:lnTo>
                    <a:pt x="41" y="291"/>
                  </a:lnTo>
                  <a:lnTo>
                    <a:pt x="44" y="291"/>
                  </a:lnTo>
                  <a:lnTo>
                    <a:pt x="47" y="291"/>
                  </a:lnTo>
                  <a:lnTo>
                    <a:pt x="48" y="294"/>
                  </a:lnTo>
                  <a:lnTo>
                    <a:pt x="51" y="295"/>
                  </a:lnTo>
                  <a:lnTo>
                    <a:pt x="54" y="301"/>
                  </a:lnTo>
                  <a:lnTo>
                    <a:pt x="60" y="309"/>
                  </a:lnTo>
                  <a:lnTo>
                    <a:pt x="68" y="309"/>
                  </a:lnTo>
                  <a:lnTo>
                    <a:pt x="75" y="310"/>
                  </a:lnTo>
                  <a:lnTo>
                    <a:pt x="82" y="313"/>
                  </a:lnTo>
                  <a:lnTo>
                    <a:pt x="89" y="319"/>
                  </a:lnTo>
                  <a:lnTo>
                    <a:pt x="90" y="322"/>
                  </a:lnTo>
                  <a:lnTo>
                    <a:pt x="94" y="325"/>
                  </a:lnTo>
                  <a:lnTo>
                    <a:pt x="106" y="332"/>
                  </a:lnTo>
                  <a:lnTo>
                    <a:pt x="120" y="338"/>
                  </a:lnTo>
                  <a:lnTo>
                    <a:pt x="122" y="340"/>
                  </a:lnTo>
                  <a:lnTo>
                    <a:pt x="125" y="342"/>
                  </a:lnTo>
                  <a:lnTo>
                    <a:pt x="126" y="346"/>
                  </a:lnTo>
                  <a:lnTo>
                    <a:pt x="126" y="350"/>
                  </a:lnTo>
                  <a:lnTo>
                    <a:pt x="126" y="368"/>
                  </a:lnTo>
                  <a:lnTo>
                    <a:pt x="125" y="368"/>
                  </a:lnTo>
                  <a:lnTo>
                    <a:pt x="111" y="376"/>
                  </a:lnTo>
                  <a:lnTo>
                    <a:pt x="98" y="384"/>
                  </a:lnTo>
                  <a:lnTo>
                    <a:pt x="97" y="385"/>
                  </a:lnTo>
                  <a:lnTo>
                    <a:pt x="95" y="388"/>
                  </a:lnTo>
                  <a:lnTo>
                    <a:pt x="95" y="391"/>
                  </a:lnTo>
                  <a:lnTo>
                    <a:pt x="94" y="394"/>
                  </a:lnTo>
                  <a:lnTo>
                    <a:pt x="91" y="396"/>
                  </a:lnTo>
                  <a:lnTo>
                    <a:pt x="89" y="398"/>
                  </a:lnTo>
                  <a:lnTo>
                    <a:pt x="86" y="399"/>
                  </a:lnTo>
                  <a:lnTo>
                    <a:pt x="85" y="400"/>
                  </a:lnTo>
                  <a:lnTo>
                    <a:pt x="82" y="402"/>
                  </a:lnTo>
                  <a:lnTo>
                    <a:pt x="79" y="404"/>
                  </a:lnTo>
                  <a:lnTo>
                    <a:pt x="78" y="407"/>
                  </a:lnTo>
                  <a:lnTo>
                    <a:pt x="75" y="415"/>
                  </a:lnTo>
                  <a:lnTo>
                    <a:pt x="75" y="425"/>
                  </a:lnTo>
                  <a:lnTo>
                    <a:pt x="74" y="427"/>
                  </a:lnTo>
                  <a:lnTo>
                    <a:pt x="71" y="434"/>
                  </a:lnTo>
                  <a:lnTo>
                    <a:pt x="68" y="438"/>
                  </a:lnTo>
                  <a:lnTo>
                    <a:pt x="66" y="451"/>
                  </a:lnTo>
                  <a:lnTo>
                    <a:pt x="66" y="453"/>
                  </a:lnTo>
                  <a:lnTo>
                    <a:pt x="66" y="454"/>
                  </a:lnTo>
                  <a:lnTo>
                    <a:pt x="67" y="458"/>
                  </a:lnTo>
                  <a:lnTo>
                    <a:pt x="66" y="461"/>
                  </a:lnTo>
                  <a:lnTo>
                    <a:pt x="64" y="464"/>
                  </a:lnTo>
                  <a:lnTo>
                    <a:pt x="60" y="465"/>
                  </a:lnTo>
                  <a:lnTo>
                    <a:pt x="55" y="468"/>
                  </a:lnTo>
                  <a:lnTo>
                    <a:pt x="50" y="473"/>
                  </a:lnTo>
                  <a:lnTo>
                    <a:pt x="47" y="478"/>
                  </a:lnTo>
                  <a:lnTo>
                    <a:pt x="47" y="481"/>
                  </a:lnTo>
                  <a:lnTo>
                    <a:pt x="48" y="482"/>
                  </a:lnTo>
                  <a:lnTo>
                    <a:pt x="51" y="486"/>
                  </a:lnTo>
                  <a:lnTo>
                    <a:pt x="55" y="490"/>
                  </a:lnTo>
                  <a:lnTo>
                    <a:pt x="63" y="497"/>
                  </a:lnTo>
                  <a:lnTo>
                    <a:pt x="71" y="503"/>
                  </a:lnTo>
                  <a:lnTo>
                    <a:pt x="74" y="504"/>
                  </a:lnTo>
                  <a:lnTo>
                    <a:pt x="78" y="505"/>
                  </a:lnTo>
                  <a:lnTo>
                    <a:pt x="85" y="508"/>
                  </a:lnTo>
                  <a:lnTo>
                    <a:pt x="89" y="513"/>
                  </a:lnTo>
                  <a:lnTo>
                    <a:pt x="93" y="515"/>
                  </a:lnTo>
                  <a:lnTo>
                    <a:pt x="97" y="516"/>
                  </a:lnTo>
                  <a:lnTo>
                    <a:pt x="101" y="516"/>
                  </a:lnTo>
                  <a:lnTo>
                    <a:pt x="102" y="515"/>
                  </a:lnTo>
                  <a:lnTo>
                    <a:pt x="103" y="513"/>
                  </a:lnTo>
                  <a:lnTo>
                    <a:pt x="113" y="501"/>
                  </a:lnTo>
                  <a:lnTo>
                    <a:pt x="116" y="497"/>
                  </a:lnTo>
                  <a:lnTo>
                    <a:pt x="116" y="493"/>
                  </a:lnTo>
                  <a:lnTo>
                    <a:pt x="111" y="489"/>
                  </a:lnTo>
                  <a:lnTo>
                    <a:pt x="103" y="484"/>
                  </a:lnTo>
                  <a:lnTo>
                    <a:pt x="98" y="478"/>
                  </a:lnTo>
                  <a:lnTo>
                    <a:pt x="95" y="474"/>
                  </a:lnTo>
                  <a:lnTo>
                    <a:pt x="95" y="470"/>
                  </a:lnTo>
                  <a:lnTo>
                    <a:pt x="97" y="462"/>
                  </a:lnTo>
                  <a:lnTo>
                    <a:pt x="95" y="454"/>
                  </a:lnTo>
                  <a:lnTo>
                    <a:pt x="94" y="446"/>
                  </a:lnTo>
                  <a:lnTo>
                    <a:pt x="91" y="439"/>
                  </a:lnTo>
                  <a:lnTo>
                    <a:pt x="91" y="438"/>
                  </a:lnTo>
                  <a:lnTo>
                    <a:pt x="93" y="435"/>
                  </a:lnTo>
                  <a:lnTo>
                    <a:pt x="98" y="429"/>
                  </a:lnTo>
                  <a:lnTo>
                    <a:pt x="106" y="425"/>
                  </a:lnTo>
                  <a:lnTo>
                    <a:pt x="107" y="423"/>
                  </a:lnTo>
                  <a:lnTo>
                    <a:pt x="109" y="420"/>
                  </a:lnTo>
                  <a:lnTo>
                    <a:pt x="111" y="419"/>
                  </a:lnTo>
                  <a:lnTo>
                    <a:pt x="120" y="419"/>
                  </a:lnTo>
                  <a:lnTo>
                    <a:pt x="124" y="420"/>
                  </a:lnTo>
                  <a:lnTo>
                    <a:pt x="125" y="426"/>
                  </a:lnTo>
                  <a:lnTo>
                    <a:pt x="126" y="430"/>
                  </a:lnTo>
                  <a:lnTo>
                    <a:pt x="129" y="434"/>
                  </a:lnTo>
                  <a:lnTo>
                    <a:pt x="133" y="438"/>
                  </a:lnTo>
                  <a:lnTo>
                    <a:pt x="138" y="442"/>
                  </a:lnTo>
                  <a:lnTo>
                    <a:pt x="141" y="443"/>
                  </a:lnTo>
                  <a:lnTo>
                    <a:pt x="145" y="443"/>
                  </a:lnTo>
                  <a:lnTo>
                    <a:pt x="151" y="442"/>
                  </a:lnTo>
                  <a:lnTo>
                    <a:pt x="155" y="441"/>
                  </a:lnTo>
                  <a:lnTo>
                    <a:pt x="159" y="438"/>
                  </a:lnTo>
                  <a:lnTo>
                    <a:pt x="163" y="434"/>
                  </a:lnTo>
                  <a:lnTo>
                    <a:pt x="164" y="431"/>
                  </a:lnTo>
                  <a:lnTo>
                    <a:pt x="168" y="430"/>
                  </a:lnTo>
                  <a:lnTo>
                    <a:pt x="183" y="429"/>
                  </a:lnTo>
                  <a:lnTo>
                    <a:pt x="191" y="429"/>
                  </a:lnTo>
                  <a:lnTo>
                    <a:pt x="198" y="429"/>
                  </a:lnTo>
                  <a:lnTo>
                    <a:pt x="208" y="430"/>
                  </a:lnTo>
                  <a:lnTo>
                    <a:pt x="231" y="431"/>
                  </a:lnTo>
                  <a:lnTo>
                    <a:pt x="237" y="433"/>
                  </a:lnTo>
                  <a:lnTo>
                    <a:pt x="241" y="435"/>
                  </a:lnTo>
                  <a:lnTo>
                    <a:pt x="245" y="439"/>
                  </a:lnTo>
                  <a:lnTo>
                    <a:pt x="246" y="443"/>
                  </a:lnTo>
                  <a:lnTo>
                    <a:pt x="249" y="443"/>
                  </a:lnTo>
                  <a:lnTo>
                    <a:pt x="253" y="443"/>
                  </a:lnTo>
                  <a:lnTo>
                    <a:pt x="257" y="445"/>
                  </a:lnTo>
                  <a:lnTo>
                    <a:pt x="261" y="446"/>
                  </a:lnTo>
                  <a:lnTo>
                    <a:pt x="262" y="449"/>
                  </a:lnTo>
                  <a:lnTo>
                    <a:pt x="264" y="450"/>
                  </a:lnTo>
                  <a:lnTo>
                    <a:pt x="264" y="453"/>
                  </a:lnTo>
                  <a:lnTo>
                    <a:pt x="264" y="455"/>
                  </a:lnTo>
                  <a:lnTo>
                    <a:pt x="264" y="458"/>
                  </a:lnTo>
                  <a:lnTo>
                    <a:pt x="266" y="460"/>
                  </a:lnTo>
                  <a:lnTo>
                    <a:pt x="269" y="460"/>
                  </a:lnTo>
                  <a:lnTo>
                    <a:pt x="281" y="460"/>
                  </a:lnTo>
                  <a:lnTo>
                    <a:pt x="292" y="458"/>
                  </a:lnTo>
                  <a:lnTo>
                    <a:pt x="293" y="457"/>
                  </a:lnTo>
                  <a:lnTo>
                    <a:pt x="299" y="453"/>
                  </a:lnTo>
                  <a:lnTo>
                    <a:pt x="304" y="451"/>
                  </a:lnTo>
                  <a:lnTo>
                    <a:pt x="315" y="451"/>
                  </a:lnTo>
                  <a:lnTo>
                    <a:pt x="326" y="453"/>
                  </a:lnTo>
                  <a:lnTo>
                    <a:pt x="327" y="454"/>
                  </a:lnTo>
                  <a:lnTo>
                    <a:pt x="328" y="455"/>
                  </a:lnTo>
                  <a:lnTo>
                    <a:pt x="331" y="460"/>
                  </a:lnTo>
                  <a:lnTo>
                    <a:pt x="334" y="465"/>
                  </a:lnTo>
                  <a:lnTo>
                    <a:pt x="335" y="468"/>
                  </a:lnTo>
                  <a:lnTo>
                    <a:pt x="340" y="470"/>
                  </a:lnTo>
                  <a:lnTo>
                    <a:pt x="346" y="470"/>
                  </a:lnTo>
                  <a:lnTo>
                    <a:pt x="350" y="469"/>
                  </a:lnTo>
                  <a:lnTo>
                    <a:pt x="353" y="470"/>
                  </a:lnTo>
                  <a:lnTo>
                    <a:pt x="355" y="473"/>
                  </a:lnTo>
                  <a:lnTo>
                    <a:pt x="357" y="476"/>
                  </a:lnTo>
                  <a:lnTo>
                    <a:pt x="358" y="480"/>
                  </a:lnTo>
                  <a:lnTo>
                    <a:pt x="359" y="482"/>
                  </a:lnTo>
                  <a:lnTo>
                    <a:pt x="365" y="490"/>
                  </a:lnTo>
                  <a:lnTo>
                    <a:pt x="366" y="492"/>
                  </a:lnTo>
                  <a:lnTo>
                    <a:pt x="393" y="493"/>
                  </a:lnTo>
                  <a:lnTo>
                    <a:pt x="396" y="493"/>
                  </a:lnTo>
                  <a:lnTo>
                    <a:pt x="397" y="495"/>
                  </a:lnTo>
                  <a:lnTo>
                    <a:pt x="401" y="500"/>
                  </a:lnTo>
                  <a:lnTo>
                    <a:pt x="402" y="503"/>
                  </a:lnTo>
                  <a:lnTo>
                    <a:pt x="402" y="507"/>
                  </a:lnTo>
                  <a:lnTo>
                    <a:pt x="402" y="524"/>
                  </a:lnTo>
                  <a:lnTo>
                    <a:pt x="404" y="528"/>
                  </a:lnTo>
                  <a:lnTo>
                    <a:pt x="405" y="534"/>
                  </a:lnTo>
                  <a:lnTo>
                    <a:pt x="408" y="538"/>
                  </a:lnTo>
                  <a:lnTo>
                    <a:pt x="410" y="542"/>
                  </a:lnTo>
                  <a:lnTo>
                    <a:pt x="419" y="546"/>
                  </a:lnTo>
                  <a:lnTo>
                    <a:pt x="423" y="540"/>
                  </a:lnTo>
                  <a:lnTo>
                    <a:pt x="427" y="536"/>
                  </a:lnTo>
                  <a:lnTo>
                    <a:pt x="435" y="531"/>
                  </a:lnTo>
                  <a:lnTo>
                    <a:pt x="436" y="530"/>
                  </a:lnTo>
                  <a:lnTo>
                    <a:pt x="437" y="530"/>
                  </a:lnTo>
                  <a:lnTo>
                    <a:pt x="440" y="528"/>
                  </a:lnTo>
                  <a:lnTo>
                    <a:pt x="443" y="527"/>
                  </a:lnTo>
                  <a:lnTo>
                    <a:pt x="445" y="524"/>
                  </a:lnTo>
                  <a:lnTo>
                    <a:pt x="449" y="517"/>
                  </a:lnTo>
                  <a:lnTo>
                    <a:pt x="448" y="520"/>
                  </a:lnTo>
                  <a:lnTo>
                    <a:pt x="448" y="521"/>
                  </a:lnTo>
                  <a:lnTo>
                    <a:pt x="449" y="521"/>
                  </a:lnTo>
                  <a:lnTo>
                    <a:pt x="452" y="517"/>
                  </a:lnTo>
                  <a:lnTo>
                    <a:pt x="454" y="516"/>
                  </a:lnTo>
                  <a:lnTo>
                    <a:pt x="463" y="508"/>
                  </a:lnTo>
                  <a:lnTo>
                    <a:pt x="467" y="504"/>
                  </a:lnTo>
                  <a:lnTo>
                    <a:pt x="468" y="500"/>
                  </a:lnTo>
                  <a:lnTo>
                    <a:pt x="468" y="496"/>
                  </a:lnTo>
                  <a:lnTo>
                    <a:pt x="466" y="476"/>
                  </a:lnTo>
                  <a:lnTo>
                    <a:pt x="463" y="458"/>
                  </a:lnTo>
                  <a:lnTo>
                    <a:pt x="462" y="437"/>
                  </a:lnTo>
                  <a:lnTo>
                    <a:pt x="462" y="434"/>
                  </a:lnTo>
                  <a:lnTo>
                    <a:pt x="463" y="431"/>
                  </a:lnTo>
                  <a:lnTo>
                    <a:pt x="467" y="427"/>
                  </a:lnTo>
                  <a:lnTo>
                    <a:pt x="475" y="425"/>
                  </a:lnTo>
                  <a:lnTo>
                    <a:pt x="483" y="425"/>
                  </a:lnTo>
                  <a:lnTo>
                    <a:pt x="487" y="425"/>
                  </a:lnTo>
                  <a:lnTo>
                    <a:pt x="489" y="423"/>
                  </a:lnTo>
                  <a:lnTo>
                    <a:pt x="489" y="422"/>
                  </a:lnTo>
                  <a:lnTo>
                    <a:pt x="490" y="419"/>
                  </a:lnTo>
                  <a:lnTo>
                    <a:pt x="493" y="414"/>
                  </a:lnTo>
                  <a:lnTo>
                    <a:pt x="495" y="407"/>
                  </a:lnTo>
                  <a:lnTo>
                    <a:pt x="495" y="410"/>
                  </a:lnTo>
                  <a:lnTo>
                    <a:pt x="497" y="410"/>
                  </a:lnTo>
                  <a:lnTo>
                    <a:pt x="509" y="411"/>
                  </a:lnTo>
                  <a:lnTo>
                    <a:pt x="526" y="410"/>
                  </a:lnTo>
                  <a:lnTo>
                    <a:pt x="542" y="408"/>
                  </a:lnTo>
                  <a:lnTo>
                    <a:pt x="544" y="407"/>
                  </a:lnTo>
                  <a:lnTo>
                    <a:pt x="544" y="398"/>
                  </a:lnTo>
                  <a:lnTo>
                    <a:pt x="541" y="388"/>
                  </a:lnTo>
                  <a:lnTo>
                    <a:pt x="537" y="384"/>
                  </a:lnTo>
                  <a:lnTo>
                    <a:pt x="532" y="377"/>
                  </a:lnTo>
                  <a:lnTo>
                    <a:pt x="530" y="376"/>
                  </a:lnTo>
                  <a:lnTo>
                    <a:pt x="528" y="376"/>
                  </a:lnTo>
                  <a:lnTo>
                    <a:pt x="520" y="373"/>
                  </a:lnTo>
                  <a:lnTo>
                    <a:pt x="513" y="368"/>
                  </a:lnTo>
                  <a:lnTo>
                    <a:pt x="510" y="367"/>
                  </a:lnTo>
                  <a:lnTo>
                    <a:pt x="507" y="365"/>
                  </a:lnTo>
                  <a:lnTo>
                    <a:pt x="505" y="364"/>
                  </a:lnTo>
                  <a:lnTo>
                    <a:pt x="505" y="360"/>
                  </a:lnTo>
                  <a:lnTo>
                    <a:pt x="505" y="354"/>
                  </a:lnTo>
                  <a:lnTo>
                    <a:pt x="505" y="349"/>
                  </a:lnTo>
                  <a:lnTo>
                    <a:pt x="505" y="338"/>
                  </a:lnTo>
                  <a:lnTo>
                    <a:pt x="506" y="333"/>
                  </a:lnTo>
                  <a:lnTo>
                    <a:pt x="509" y="329"/>
                  </a:lnTo>
                  <a:lnTo>
                    <a:pt x="510" y="324"/>
                  </a:lnTo>
                  <a:lnTo>
                    <a:pt x="511" y="321"/>
                  </a:lnTo>
                  <a:lnTo>
                    <a:pt x="513" y="319"/>
                  </a:lnTo>
                  <a:lnTo>
                    <a:pt x="514" y="318"/>
                  </a:lnTo>
                  <a:lnTo>
                    <a:pt x="518" y="318"/>
                  </a:lnTo>
                  <a:lnTo>
                    <a:pt x="521" y="318"/>
                  </a:lnTo>
                  <a:lnTo>
                    <a:pt x="522" y="317"/>
                  </a:lnTo>
                  <a:lnTo>
                    <a:pt x="522" y="315"/>
                  </a:lnTo>
                  <a:lnTo>
                    <a:pt x="522" y="314"/>
                  </a:lnTo>
                  <a:lnTo>
                    <a:pt x="522" y="311"/>
                  </a:lnTo>
                  <a:lnTo>
                    <a:pt x="521" y="309"/>
                  </a:lnTo>
                  <a:lnTo>
                    <a:pt x="518" y="301"/>
                  </a:lnTo>
                  <a:lnTo>
                    <a:pt x="518" y="298"/>
                  </a:lnTo>
                  <a:lnTo>
                    <a:pt x="515" y="297"/>
                  </a:lnTo>
                  <a:lnTo>
                    <a:pt x="513" y="294"/>
                  </a:lnTo>
                  <a:lnTo>
                    <a:pt x="511" y="293"/>
                  </a:lnTo>
                  <a:lnTo>
                    <a:pt x="510" y="293"/>
                  </a:lnTo>
                  <a:lnTo>
                    <a:pt x="506" y="291"/>
                  </a:lnTo>
                  <a:lnTo>
                    <a:pt x="502" y="290"/>
                  </a:lnTo>
                  <a:lnTo>
                    <a:pt x="497" y="286"/>
                  </a:lnTo>
                  <a:lnTo>
                    <a:pt x="491" y="279"/>
                  </a:lnTo>
                  <a:lnTo>
                    <a:pt x="486" y="272"/>
                  </a:lnTo>
                  <a:lnTo>
                    <a:pt x="483" y="268"/>
                  </a:lnTo>
                  <a:lnTo>
                    <a:pt x="482" y="266"/>
                  </a:lnTo>
                  <a:lnTo>
                    <a:pt x="478" y="263"/>
                  </a:lnTo>
                  <a:lnTo>
                    <a:pt x="475" y="262"/>
                  </a:lnTo>
                  <a:lnTo>
                    <a:pt x="471" y="262"/>
                  </a:lnTo>
                  <a:lnTo>
                    <a:pt x="464" y="260"/>
                  </a:lnTo>
                  <a:lnTo>
                    <a:pt x="452" y="260"/>
                  </a:lnTo>
                  <a:lnTo>
                    <a:pt x="440" y="260"/>
                  </a:lnTo>
                  <a:lnTo>
                    <a:pt x="437" y="259"/>
                  </a:lnTo>
                  <a:lnTo>
                    <a:pt x="435" y="259"/>
                  </a:lnTo>
                  <a:lnTo>
                    <a:pt x="427" y="256"/>
                  </a:lnTo>
                  <a:lnTo>
                    <a:pt x="417" y="256"/>
                  </a:lnTo>
                  <a:lnTo>
                    <a:pt x="416" y="256"/>
                  </a:lnTo>
                  <a:lnTo>
                    <a:pt x="413" y="255"/>
                  </a:lnTo>
                  <a:lnTo>
                    <a:pt x="408" y="254"/>
                  </a:lnTo>
                  <a:lnTo>
                    <a:pt x="400" y="254"/>
                  </a:lnTo>
                  <a:lnTo>
                    <a:pt x="396" y="254"/>
                  </a:lnTo>
                  <a:lnTo>
                    <a:pt x="392" y="254"/>
                  </a:lnTo>
                  <a:lnTo>
                    <a:pt x="389" y="251"/>
                  </a:lnTo>
                  <a:lnTo>
                    <a:pt x="386" y="249"/>
                  </a:lnTo>
                  <a:lnTo>
                    <a:pt x="377" y="237"/>
                  </a:lnTo>
                  <a:lnTo>
                    <a:pt x="374" y="236"/>
                  </a:lnTo>
                  <a:lnTo>
                    <a:pt x="374" y="233"/>
                  </a:lnTo>
                  <a:lnTo>
                    <a:pt x="373" y="231"/>
                  </a:lnTo>
                  <a:lnTo>
                    <a:pt x="371" y="228"/>
                  </a:lnTo>
                  <a:lnTo>
                    <a:pt x="366" y="223"/>
                  </a:lnTo>
                  <a:lnTo>
                    <a:pt x="353" y="214"/>
                  </a:lnTo>
                  <a:lnTo>
                    <a:pt x="347" y="213"/>
                  </a:lnTo>
                  <a:lnTo>
                    <a:pt x="339" y="213"/>
                  </a:lnTo>
                  <a:lnTo>
                    <a:pt x="334" y="213"/>
                  </a:lnTo>
                  <a:lnTo>
                    <a:pt x="330" y="212"/>
                  </a:lnTo>
                  <a:lnTo>
                    <a:pt x="327" y="208"/>
                  </a:lnTo>
                  <a:lnTo>
                    <a:pt x="320" y="201"/>
                  </a:lnTo>
                  <a:lnTo>
                    <a:pt x="313" y="197"/>
                  </a:lnTo>
                  <a:lnTo>
                    <a:pt x="305" y="197"/>
                  </a:lnTo>
                  <a:lnTo>
                    <a:pt x="293" y="198"/>
                  </a:lnTo>
                  <a:lnTo>
                    <a:pt x="289" y="198"/>
                  </a:lnTo>
                  <a:lnTo>
                    <a:pt x="287" y="196"/>
                  </a:lnTo>
                  <a:lnTo>
                    <a:pt x="283" y="179"/>
                  </a:lnTo>
                  <a:lnTo>
                    <a:pt x="280" y="175"/>
                  </a:lnTo>
                  <a:lnTo>
                    <a:pt x="276" y="171"/>
                  </a:lnTo>
                  <a:lnTo>
                    <a:pt x="273" y="169"/>
                  </a:lnTo>
                  <a:lnTo>
                    <a:pt x="262" y="167"/>
                  </a:lnTo>
                  <a:lnTo>
                    <a:pt x="254" y="166"/>
                  </a:lnTo>
                  <a:lnTo>
                    <a:pt x="249" y="165"/>
                  </a:lnTo>
                  <a:lnTo>
                    <a:pt x="246" y="163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8" name="Freeform 158"/>
            <p:cNvSpPr>
              <a:spLocks/>
            </p:cNvSpPr>
            <p:nvPr/>
          </p:nvSpPr>
          <p:spPr bwMode="auto">
            <a:xfrm>
              <a:off x="3100186" y="3382341"/>
              <a:ext cx="759092" cy="562272"/>
            </a:xfrm>
            <a:custGeom>
              <a:avLst/>
              <a:gdLst>
                <a:gd name="T0" fmla="*/ 2147483647 w 351"/>
                <a:gd name="T1" fmla="*/ 2147483647 h 257"/>
                <a:gd name="T2" fmla="*/ 2147483647 w 351"/>
                <a:gd name="T3" fmla="*/ 2147483647 h 257"/>
                <a:gd name="T4" fmla="*/ 2147483647 w 351"/>
                <a:gd name="T5" fmla="*/ 2147483647 h 257"/>
                <a:gd name="T6" fmla="*/ 2147483647 w 351"/>
                <a:gd name="T7" fmla="*/ 2147483647 h 257"/>
                <a:gd name="T8" fmla="*/ 2147483647 w 351"/>
                <a:gd name="T9" fmla="*/ 2147483647 h 257"/>
                <a:gd name="T10" fmla="*/ 2147483647 w 351"/>
                <a:gd name="T11" fmla="*/ 2147483647 h 257"/>
                <a:gd name="T12" fmla="*/ 2147483647 w 351"/>
                <a:gd name="T13" fmla="*/ 2147483647 h 257"/>
                <a:gd name="T14" fmla="*/ 2147483647 w 351"/>
                <a:gd name="T15" fmla="*/ 2147483647 h 257"/>
                <a:gd name="T16" fmla="*/ 2147483647 w 351"/>
                <a:gd name="T17" fmla="*/ 2147483647 h 257"/>
                <a:gd name="T18" fmla="*/ 2147483647 w 351"/>
                <a:gd name="T19" fmla="*/ 2147483647 h 257"/>
                <a:gd name="T20" fmla="*/ 2147483647 w 351"/>
                <a:gd name="T21" fmla="*/ 2147483647 h 257"/>
                <a:gd name="T22" fmla="*/ 2147483647 w 351"/>
                <a:gd name="T23" fmla="*/ 2147483647 h 257"/>
                <a:gd name="T24" fmla="*/ 2147483647 w 351"/>
                <a:gd name="T25" fmla="*/ 2147483647 h 257"/>
                <a:gd name="T26" fmla="*/ 2147483647 w 351"/>
                <a:gd name="T27" fmla="*/ 2147483647 h 257"/>
                <a:gd name="T28" fmla="*/ 2147483647 w 351"/>
                <a:gd name="T29" fmla="*/ 2147483647 h 257"/>
                <a:gd name="T30" fmla="*/ 2147483647 w 351"/>
                <a:gd name="T31" fmla="*/ 2147483647 h 257"/>
                <a:gd name="T32" fmla="*/ 0 w 351"/>
                <a:gd name="T33" fmla="*/ 2147483647 h 257"/>
                <a:gd name="T34" fmla="*/ 2147483647 w 351"/>
                <a:gd name="T35" fmla="*/ 2147483647 h 257"/>
                <a:gd name="T36" fmla="*/ 2147483647 w 351"/>
                <a:gd name="T37" fmla="*/ 2147483647 h 257"/>
                <a:gd name="T38" fmla="*/ 2147483647 w 351"/>
                <a:gd name="T39" fmla="*/ 2147483647 h 257"/>
                <a:gd name="T40" fmla="*/ 2147483647 w 351"/>
                <a:gd name="T41" fmla="*/ 2147483647 h 257"/>
                <a:gd name="T42" fmla="*/ 2147483647 w 351"/>
                <a:gd name="T43" fmla="*/ 2147483647 h 257"/>
                <a:gd name="T44" fmla="*/ 2147483647 w 351"/>
                <a:gd name="T45" fmla="*/ 2147483647 h 257"/>
                <a:gd name="T46" fmla="*/ 2147483647 w 351"/>
                <a:gd name="T47" fmla="*/ 2147483647 h 257"/>
                <a:gd name="T48" fmla="*/ 2147483647 w 351"/>
                <a:gd name="T49" fmla="*/ 2147483647 h 257"/>
                <a:gd name="T50" fmla="*/ 2147483647 w 351"/>
                <a:gd name="T51" fmla="*/ 2147483647 h 257"/>
                <a:gd name="T52" fmla="*/ 2147483647 w 351"/>
                <a:gd name="T53" fmla="*/ 2147483647 h 257"/>
                <a:gd name="T54" fmla="*/ 2147483647 w 351"/>
                <a:gd name="T55" fmla="*/ 2147483647 h 257"/>
                <a:gd name="T56" fmla="*/ 2147483647 w 351"/>
                <a:gd name="T57" fmla="*/ 2147483647 h 257"/>
                <a:gd name="T58" fmla="*/ 2147483647 w 351"/>
                <a:gd name="T59" fmla="*/ 2147483647 h 257"/>
                <a:gd name="T60" fmla="*/ 2147483647 w 351"/>
                <a:gd name="T61" fmla="*/ 2147483647 h 257"/>
                <a:gd name="T62" fmla="*/ 2147483647 w 351"/>
                <a:gd name="T63" fmla="*/ 2147483647 h 257"/>
                <a:gd name="T64" fmla="*/ 2147483647 w 351"/>
                <a:gd name="T65" fmla="*/ 2147483647 h 257"/>
                <a:gd name="T66" fmla="*/ 2147483647 w 351"/>
                <a:gd name="T67" fmla="*/ 2147483647 h 257"/>
                <a:gd name="T68" fmla="*/ 2147483647 w 351"/>
                <a:gd name="T69" fmla="*/ 2147483647 h 257"/>
                <a:gd name="T70" fmla="*/ 2147483647 w 351"/>
                <a:gd name="T71" fmla="*/ 2147483647 h 257"/>
                <a:gd name="T72" fmla="*/ 2147483647 w 351"/>
                <a:gd name="T73" fmla="*/ 2147483647 h 257"/>
                <a:gd name="T74" fmla="*/ 2147483647 w 351"/>
                <a:gd name="T75" fmla="*/ 2147483647 h 257"/>
                <a:gd name="T76" fmla="*/ 2147483647 w 351"/>
                <a:gd name="T77" fmla="*/ 2147483647 h 257"/>
                <a:gd name="T78" fmla="*/ 2147483647 w 351"/>
                <a:gd name="T79" fmla="*/ 2147483647 h 257"/>
                <a:gd name="T80" fmla="*/ 2147483647 w 351"/>
                <a:gd name="T81" fmla="*/ 2147483647 h 257"/>
                <a:gd name="T82" fmla="*/ 2147483647 w 351"/>
                <a:gd name="T83" fmla="*/ 2147483647 h 257"/>
                <a:gd name="T84" fmla="*/ 2147483647 w 351"/>
                <a:gd name="T85" fmla="*/ 2147483647 h 257"/>
                <a:gd name="T86" fmla="*/ 2147483647 w 351"/>
                <a:gd name="T87" fmla="*/ 2147483647 h 257"/>
                <a:gd name="T88" fmla="*/ 2147483647 w 351"/>
                <a:gd name="T89" fmla="*/ 2147483647 h 257"/>
                <a:gd name="T90" fmla="*/ 2147483647 w 351"/>
                <a:gd name="T91" fmla="*/ 2147483647 h 257"/>
                <a:gd name="T92" fmla="*/ 2147483647 w 351"/>
                <a:gd name="T93" fmla="*/ 2147483647 h 257"/>
                <a:gd name="T94" fmla="*/ 2147483647 w 351"/>
                <a:gd name="T95" fmla="*/ 2147483647 h 257"/>
                <a:gd name="T96" fmla="*/ 2147483647 w 351"/>
                <a:gd name="T97" fmla="*/ 2147483647 h 257"/>
                <a:gd name="T98" fmla="*/ 2147483647 w 351"/>
                <a:gd name="T99" fmla="*/ 2147483647 h 257"/>
                <a:gd name="T100" fmla="*/ 2147483647 w 351"/>
                <a:gd name="T101" fmla="*/ 2147483647 h 257"/>
                <a:gd name="T102" fmla="*/ 2147483647 w 351"/>
                <a:gd name="T103" fmla="*/ 2147483647 h 257"/>
                <a:gd name="T104" fmla="*/ 2147483647 w 351"/>
                <a:gd name="T105" fmla="*/ 2147483647 h 257"/>
                <a:gd name="T106" fmla="*/ 2147483647 w 351"/>
                <a:gd name="T107" fmla="*/ 2147483647 h 257"/>
                <a:gd name="T108" fmla="*/ 2147483647 w 351"/>
                <a:gd name="T109" fmla="*/ 2147483647 h 257"/>
                <a:gd name="T110" fmla="*/ 2147483647 w 351"/>
                <a:gd name="T111" fmla="*/ 2147483647 h 257"/>
                <a:gd name="T112" fmla="*/ 2147483647 w 351"/>
                <a:gd name="T113" fmla="*/ 2147483647 h 257"/>
                <a:gd name="T114" fmla="*/ 2147483647 w 351"/>
                <a:gd name="T115" fmla="*/ 2147483647 h 257"/>
                <a:gd name="T116" fmla="*/ 2147483647 w 351"/>
                <a:gd name="T117" fmla="*/ 2147483647 h 257"/>
                <a:gd name="T118" fmla="*/ 2147483647 w 351"/>
                <a:gd name="T119" fmla="*/ 2147483647 h 25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51"/>
                <a:gd name="T181" fmla="*/ 0 h 257"/>
                <a:gd name="T182" fmla="*/ 351 w 351"/>
                <a:gd name="T183" fmla="*/ 257 h 25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51" h="257">
                  <a:moveTo>
                    <a:pt x="41" y="3"/>
                  </a:moveTo>
                  <a:lnTo>
                    <a:pt x="41" y="3"/>
                  </a:lnTo>
                  <a:lnTo>
                    <a:pt x="37" y="5"/>
                  </a:lnTo>
                  <a:lnTo>
                    <a:pt x="32" y="11"/>
                  </a:lnTo>
                  <a:lnTo>
                    <a:pt x="25" y="15"/>
                  </a:lnTo>
                  <a:lnTo>
                    <a:pt x="16" y="19"/>
                  </a:lnTo>
                  <a:lnTo>
                    <a:pt x="20" y="22"/>
                  </a:lnTo>
                  <a:lnTo>
                    <a:pt x="21" y="24"/>
                  </a:lnTo>
                  <a:lnTo>
                    <a:pt x="24" y="28"/>
                  </a:lnTo>
                  <a:lnTo>
                    <a:pt x="29" y="35"/>
                  </a:lnTo>
                  <a:lnTo>
                    <a:pt x="35" y="42"/>
                  </a:lnTo>
                  <a:lnTo>
                    <a:pt x="40" y="46"/>
                  </a:lnTo>
                  <a:lnTo>
                    <a:pt x="44" y="47"/>
                  </a:lnTo>
                  <a:lnTo>
                    <a:pt x="48" y="49"/>
                  </a:lnTo>
                  <a:lnTo>
                    <a:pt x="49" y="49"/>
                  </a:lnTo>
                  <a:lnTo>
                    <a:pt x="51" y="50"/>
                  </a:lnTo>
                  <a:lnTo>
                    <a:pt x="53" y="53"/>
                  </a:lnTo>
                  <a:lnTo>
                    <a:pt x="56" y="54"/>
                  </a:lnTo>
                  <a:lnTo>
                    <a:pt x="56" y="57"/>
                  </a:lnTo>
                  <a:lnTo>
                    <a:pt x="59" y="65"/>
                  </a:lnTo>
                  <a:lnTo>
                    <a:pt x="60" y="67"/>
                  </a:lnTo>
                  <a:lnTo>
                    <a:pt x="60" y="70"/>
                  </a:lnTo>
                  <a:lnTo>
                    <a:pt x="60" y="71"/>
                  </a:lnTo>
                  <a:lnTo>
                    <a:pt x="60" y="73"/>
                  </a:lnTo>
                  <a:lnTo>
                    <a:pt x="59" y="74"/>
                  </a:lnTo>
                  <a:lnTo>
                    <a:pt x="56" y="74"/>
                  </a:lnTo>
                  <a:lnTo>
                    <a:pt x="52" y="74"/>
                  </a:lnTo>
                  <a:lnTo>
                    <a:pt x="51" y="75"/>
                  </a:lnTo>
                  <a:lnTo>
                    <a:pt x="49" y="77"/>
                  </a:lnTo>
                  <a:lnTo>
                    <a:pt x="48" y="80"/>
                  </a:lnTo>
                  <a:lnTo>
                    <a:pt x="47" y="85"/>
                  </a:lnTo>
                  <a:lnTo>
                    <a:pt x="44" y="89"/>
                  </a:lnTo>
                  <a:lnTo>
                    <a:pt x="43" y="94"/>
                  </a:lnTo>
                  <a:lnTo>
                    <a:pt x="43" y="105"/>
                  </a:lnTo>
                  <a:lnTo>
                    <a:pt x="43" y="110"/>
                  </a:lnTo>
                  <a:lnTo>
                    <a:pt x="43" y="116"/>
                  </a:lnTo>
                  <a:lnTo>
                    <a:pt x="43" y="120"/>
                  </a:lnTo>
                  <a:lnTo>
                    <a:pt x="45" y="121"/>
                  </a:lnTo>
                  <a:lnTo>
                    <a:pt x="48" y="123"/>
                  </a:lnTo>
                  <a:lnTo>
                    <a:pt x="51" y="124"/>
                  </a:lnTo>
                  <a:lnTo>
                    <a:pt x="58" y="129"/>
                  </a:lnTo>
                  <a:lnTo>
                    <a:pt x="66" y="132"/>
                  </a:lnTo>
                  <a:lnTo>
                    <a:pt x="68" y="132"/>
                  </a:lnTo>
                  <a:lnTo>
                    <a:pt x="70" y="133"/>
                  </a:lnTo>
                  <a:lnTo>
                    <a:pt x="75" y="140"/>
                  </a:lnTo>
                  <a:lnTo>
                    <a:pt x="79" y="144"/>
                  </a:lnTo>
                  <a:lnTo>
                    <a:pt x="82" y="154"/>
                  </a:lnTo>
                  <a:lnTo>
                    <a:pt x="82" y="163"/>
                  </a:lnTo>
                  <a:lnTo>
                    <a:pt x="80" y="164"/>
                  </a:lnTo>
                  <a:lnTo>
                    <a:pt x="64" y="166"/>
                  </a:lnTo>
                  <a:lnTo>
                    <a:pt x="47" y="167"/>
                  </a:lnTo>
                  <a:lnTo>
                    <a:pt x="35" y="166"/>
                  </a:lnTo>
                  <a:lnTo>
                    <a:pt x="33" y="166"/>
                  </a:lnTo>
                  <a:lnTo>
                    <a:pt x="33" y="163"/>
                  </a:lnTo>
                  <a:lnTo>
                    <a:pt x="31" y="170"/>
                  </a:lnTo>
                  <a:lnTo>
                    <a:pt x="28" y="175"/>
                  </a:lnTo>
                  <a:lnTo>
                    <a:pt x="27" y="178"/>
                  </a:lnTo>
                  <a:lnTo>
                    <a:pt x="27" y="179"/>
                  </a:lnTo>
                  <a:lnTo>
                    <a:pt x="25" y="181"/>
                  </a:lnTo>
                  <a:lnTo>
                    <a:pt x="21" y="181"/>
                  </a:lnTo>
                  <a:lnTo>
                    <a:pt x="13" y="181"/>
                  </a:lnTo>
                  <a:lnTo>
                    <a:pt x="5" y="183"/>
                  </a:lnTo>
                  <a:lnTo>
                    <a:pt x="1" y="187"/>
                  </a:lnTo>
                  <a:lnTo>
                    <a:pt x="0" y="190"/>
                  </a:lnTo>
                  <a:lnTo>
                    <a:pt x="0" y="193"/>
                  </a:lnTo>
                  <a:lnTo>
                    <a:pt x="1" y="214"/>
                  </a:lnTo>
                  <a:lnTo>
                    <a:pt x="4" y="232"/>
                  </a:lnTo>
                  <a:lnTo>
                    <a:pt x="6" y="252"/>
                  </a:lnTo>
                  <a:lnTo>
                    <a:pt x="6" y="256"/>
                  </a:lnTo>
                  <a:lnTo>
                    <a:pt x="8" y="253"/>
                  </a:lnTo>
                  <a:lnTo>
                    <a:pt x="12" y="252"/>
                  </a:lnTo>
                  <a:lnTo>
                    <a:pt x="14" y="251"/>
                  </a:lnTo>
                  <a:lnTo>
                    <a:pt x="17" y="248"/>
                  </a:lnTo>
                  <a:lnTo>
                    <a:pt x="21" y="244"/>
                  </a:lnTo>
                  <a:lnTo>
                    <a:pt x="24" y="242"/>
                  </a:lnTo>
                  <a:lnTo>
                    <a:pt x="27" y="242"/>
                  </a:lnTo>
                  <a:lnTo>
                    <a:pt x="32" y="244"/>
                  </a:lnTo>
                  <a:lnTo>
                    <a:pt x="33" y="245"/>
                  </a:lnTo>
                  <a:lnTo>
                    <a:pt x="36" y="246"/>
                  </a:lnTo>
                  <a:lnTo>
                    <a:pt x="53" y="251"/>
                  </a:lnTo>
                  <a:lnTo>
                    <a:pt x="71" y="253"/>
                  </a:lnTo>
                  <a:lnTo>
                    <a:pt x="83" y="255"/>
                  </a:lnTo>
                  <a:lnTo>
                    <a:pt x="87" y="256"/>
                  </a:lnTo>
                  <a:lnTo>
                    <a:pt x="95" y="257"/>
                  </a:lnTo>
                  <a:lnTo>
                    <a:pt x="105" y="257"/>
                  </a:lnTo>
                  <a:lnTo>
                    <a:pt x="113" y="257"/>
                  </a:lnTo>
                  <a:lnTo>
                    <a:pt x="121" y="257"/>
                  </a:lnTo>
                  <a:lnTo>
                    <a:pt x="126" y="257"/>
                  </a:lnTo>
                  <a:lnTo>
                    <a:pt x="130" y="256"/>
                  </a:lnTo>
                  <a:lnTo>
                    <a:pt x="133" y="253"/>
                  </a:lnTo>
                  <a:lnTo>
                    <a:pt x="134" y="251"/>
                  </a:lnTo>
                  <a:lnTo>
                    <a:pt x="136" y="246"/>
                  </a:lnTo>
                  <a:lnTo>
                    <a:pt x="140" y="241"/>
                  </a:lnTo>
                  <a:lnTo>
                    <a:pt x="145" y="237"/>
                  </a:lnTo>
                  <a:lnTo>
                    <a:pt x="148" y="236"/>
                  </a:lnTo>
                  <a:lnTo>
                    <a:pt x="150" y="234"/>
                  </a:lnTo>
                  <a:lnTo>
                    <a:pt x="156" y="232"/>
                  </a:lnTo>
                  <a:lnTo>
                    <a:pt x="164" y="233"/>
                  </a:lnTo>
                  <a:lnTo>
                    <a:pt x="167" y="233"/>
                  </a:lnTo>
                  <a:lnTo>
                    <a:pt x="169" y="233"/>
                  </a:lnTo>
                  <a:lnTo>
                    <a:pt x="175" y="229"/>
                  </a:lnTo>
                  <a:lnTo>
                    <a:pt x="177" y="228"/>
                  </a:lnTo>
                  <a:lnTo>
                    <a:pt x="183" y="226"/>
                  </a:lnTo>
                  <a:lnTo>
                    <a:pt x="195" y="228"/>
                  </a:lnTo>
                  <a:lnTo>
                    <a:pt x="198" y="229"/>
                  </a:lnTo>
                  <a:lnTo>
                    <a:pt x="203" y="232"/>
                  </a:lnTo>
                  <a:lnTo>
                    <a:pt x="210" y="234"/>
                  </a:lnTo>
                  <a:lnTo>
                    <a:pt x="218" y="236"/>
                  </a:lnTo>
                  <a:lnTo>
                    <a:pt x="225" y="236"/>
                  </a:lnTo>
                  <a:lnTo>
                    <a:pt x="231" y="236"/>
                  </a:lnTo>
                  <a:lnTo>
                    <a:pt x="239" y="233"/>
                  </a:lnTo>
                  <a:lnTo>
                    <a:pt x="241" y="233"/>
                  </a:lnTo>
                  <a:lnTo>
                    <a:pt x="242" y="230"/>
                  </a:lnTo>
                  <a:lnTo>
                    <a:pt x="245" y="229"/>
                  </a:lnTo>
                  <a:lnTo>
                    <a:pt x="250" y="229"/>
                  </a:lnTo>
                  <a:lnTo>
                    <a:pt x="254" y="229"/>
                  </a:lnTo>
                  <a:lnTo>
                    <a:pt x="257" y="229"/>
                  </a:lnTo>
                  <a:lnTo>
                    <a:pt x="261" y="228"/>
                  </a:lnTo>
                  <a:lnTo>
                    <a:pt x="264" y="225"/>
                  </a:lnTo>
                  <a:lnTo>
                    <a:pt x="266" y="221"/>
                  </a:lnTo>
                  <a:lnTo>
                    <a:pt x="266" y="220"/>
                  </a:lnTo>
                  <a:lnTo>
                    <a:pt x="268" y="218"/>
                  </a:lnTo>
                  <a:lnTo>
                    <a:pt x="278" y="206"/>
                  </a:lnTo>
                  <a:lnTo>
                    <a:pt x="278" y="203"/>
                  </a:lnTo>
                  <a:lnTo>
                    <a:pt x="280" y="202"/>
                  </a:lnTo>
                  <a:lnTo>
                    <a:pt x="280" y="194"/>
                  </a:lnTo>
                  <a:lnTo>
                    <a:pt x="282" y="189"/>
                  </a:lnTo>
                  <a:lnTo>
                    <a:pt x="285" y="186"/>
                  </a:lnTo>
                  <a:lnTo>
                    <a:pt x="289" y="183"/>
                  </a:lnTo>
                  <a:lnTo>
                    <a:pt x="295" y="179"/>
                  </a:lnTo>
                  <a:lnTo>
                    <a:pt x="299" y="176"/>
                  </a:lnTo>
                  <a:lnTo>
                    <a:pt x="301" y="174"/>
                  </a:lnTo>
                  <a:lnTo>
                    <a:pt x="305" y="172"/>
                  </a:lnTo>
                  <a:lnTo>
                    <a:pt x="311" y="170"/>
                  </a:lnTo>
                  <a:lnTo>
                    <a:pt x="316" y="168"/>
                  </a:lnTo>
                  <a:lnTo>
                    <a:pt x="319" y="168"/>
                  </a:lnTo>
                  <a:lnTo>
                    <a:pt x="321" y="167"/>
                  </a:lnTo>
                  <a:lnTo>
                    <a:pt x="323" y="167"/>
                  </a:lnTo>
                  <a:lnTo>
                    <a:pt x="324" y="167"/>
                  </a:lnTo>
                  <a:lnTo>
                    <a:pt x="326" y="167"/>
                  </a:lnTo>
                  <a:lnTo>
                    <a:pt x="327" y="168"/>
                  </a:lnTo>
                  <a:lnTo>
                    <a:pt x="328" y="176"/>
                  </a:lnTo>
                  <a:lnTo>
                    <a:pt x="330" y="170"/>
                  </a:lnTo>
                  <a:lnTo>
                    <a:pt x="330" y="174"/>
                  </a:lnTo>
                  <a:lnTo>
                    <a:pt x="334" y="163"/>
                  </a:lnTo>
                  <a:lnTo>
                    <a:pt x="336" y="155"/>
                  </a:lnTo>
                  <a:lnTo>
                    <a:pt x="338" y="154"/>
                  </a:lnTo>
                  <a:lnTo>
                    <a:pt x="339" y="154"/>
                  </a:lnTo>
                  <a:lnTo>
                    <a:pt x="343" y="152"/>
                  </a:lnTo>
                  <a:lnTo>
                    <a:pt x="347" y="150"/>
                  </a:lnTo>
                  <a:lnTo>
                    <a:pt x="350" y="147"/>
                  </a:lnTo>
                  <a:lnTo>
                    <a:pt x="351" y="144"/>
                  </a:lnTo>
                  <a:lnTo>
                    <a:pt x="350" y="141"/>
                  </a:lnTo>
                  <a:lnTo>
                    <a:pt x="348" y="137"/>
                  </a:lnTo>
                  <a:lnTo>
                    <a:pt x="347" y="137"/>
                  </a:lnTo>
                  <a:lnTo>
                    <a:pt x="346" y="137"/>
                  </a:lnTo>
                  <a:lnTo>
                    <a:pt x="344" y="136"/>
                  </a:lnTo>
                  <a:lnTo>
                    <a:pt x="340" y="135"/>
                  </a:lnTo>
                  <a:lnTo>
                    <a:pt x="336" y="132"/>
                  </a:lnTo>
                  <a:lnTo>
                    <a:pt x="334" y="129"/>
                  </a:lnTo>
                  <a:lnTo>
                    <a:pt x="331" y="125"/>
                  </a:lnTo>
                  <a:lnTo>
                    <a:pt x="328" y="121"/>
                  </a:lnTo>
                  <a:lnTo>
                    <a:pt x="327" y="117"/>
                  </a:lnTo>
                  <a:lnTo>
                    <a:pt x="327" y="113"/>
                  </a:lnTo>
                  <a:lnTo>
                    <a:pt x="328" y="109"/>
                  </a:lnTo>
                  <a:lnTo>
                    <a:pt x="331" y="105"/>
                  </a:lnTo>
                  <a:lnTo>
                    <a:pt x="335" y="100"/>
                  </a:lnTo>
                  <a:lnTo>
                    <a:pt x="338" y="94"/>
                  </a:lnTo>
                  <a:lnTo>
                    <a:pt x="339" y="86"/>
                  </a:lnTo>
                  <a:lnTo>
                    <a:pt x="338" y="77"/>
                  </a:lnTo>
                  <a:lnTo>
                    <a:pt x="335" y="73"/>
                  </a:lnTo>
                  <a:lnTo>
                    <a:pt x="332" y="71"/>
                  </a:lnTo>
                  <a:lnTo>
                    <a:pt x="330" y="70"/>
                  </a:lnTo>
                  <a:lnTo>
                    <a:pt x="326" y="71"/>
                  </a:lnTo>
                  <a:lnTo>
                    <a:pt x="323" y="73"/>
                  </a:lnTo>
                  <a:lnTo>
                    <a:pt x="316" y="75"/>
                  </a:lnTo>
                  <a:lnTo>
                    <a:pt x="312" y="78"/>
                  </a:lnTo>
                  <a:lnTo>
                    <a:pt x="307" y="78"/>
                  </a:lnTo>
                  <a:lnTo>
                    <a:pt x="292" y="80"/>
                  </a:lnTo>
                  <a:lnTo>
                    <a:pt x="285" y="80"/>
                  </a:lnTo>
                  <a:lnTo>
                    <a:pt x="280" y="78"/>
                  </a:lnTo>
                  <a:lnTo>
                    <a:pt x="277" y="77"/>
                  </a:lnTo>
                  <a:lnTo>
                    <a:pt x="274" y="74"/>
                  </a:lnTo>
                  <a:lnTo>
                    <a:pt x="269" y="73"/>
                  </a:lnTo>
                  <a:lnTo>
                    <a:pt x="253" y="70"/>
                  </a:lnTo>
                  <a:lnTo>
                    <a:pt x="250" y="70"/>
                  </a:lnTo>
                  <a:lnTo>
                    <a:pt x="246" y="70"/>
                  </a:lnTo>
                  <a:lnTo>
                    <a:pt x="243" y="73"/>
                  </a:lnTo>
                  <a:lnTo>
                    <a:pt x="239" y="75"/>
                  </a:lnTo>
                  <a:lnTo>
                    <a:pt x="237" y="78"/>
                  </a:lnTo>
                  <a:lnTo>
                    <a:pt x="234" y="80"/>
                  </a:lnTo>
                  <a:lnTo>
                    <a:pt x="229" y="81"/>
                  </a:lnTo>
                  <a:lnTo>
                    <a:pt x="220" y="80"/>
                  </a:lnTo>
                  <a:lnTo>
                    <a:pt x="218" y="78"/>
                  </a:lnTo>
                  <a:lnTo>
                    <a:pt x="203" y="77"/>
                  </a:lnTo>
                  <a:lnTo>
                    <a:pt x="188" y="77"/>
                  </a:lnTo>
                  <a:lnTo>
                    <a:pt x="183" y="75"/>
                  </a:lnTo>
                  <a:lnTo>
                    <a:pt x="177" y="75"/>
                  </a:lnTo>
                  <a:lnTo>
                    <a:pt x="176" y="73"/>
                  </a:lnTo>
                  <a:lnTo>
                    <a:pt x="175" y="67"/>
                  </a:lnTo>
                  <a:lnTo>
                    <a:pt x="173" y="65"/>
                  </a:lnTo>
                  <a:lnTo>
                    <a:pt x="173" y="61"/>
                  </a:lnTo>
                  <a:lnTo>
                    <a:pt x="171" y="58"/>
                  </a:lnTo>
                  <a:lnTo>
                    <a:pt x="168" y="57"/>
                  </a:lnTo>
                  <a:lnTo>
                    <a:pt x="165" y="55"/>
                  </a:lnTo>
                  <a:lnTo>
                    <a:pt x="160" y="53"/>
                  </a:lnTo>
                  <a:lnTo>
                    <a:pt x="156" y="53"/>
                  </a:lnTo>
                  <a:lnTo>
                    <a:pt x="150" y="53"/>
                  </a:lnTo>
                  <a:lnTo>
                    <a:pt x="146" y="54"/>
                  </a:lnTo>
                  <a:lnTo>
                    <a:pt x="141" y="59"/>
                  </a:lnTo>
                  <a:lnTo>
                    <a:pt x="137" y="63"/>
                  </a:lnTo>
                  <a:lnTo>
                    <a:pt x="132" y="65"/>
                  </a:lnTo>
                  <a:lnTo>
                    <a:pt x="128" y="65"/>
                  </a:lnTo>
                  <a:lnTo>
                    <a:pt x="122" y="62"/>
                  </a:lnTo>
                  <a:lnTo>
                    <a:pt x="119" y="61"/>
                  </a:lnTo>
                  <a:lnTo>
                    <a:pt x="118" y="59"/>
                  </a:lnTo>
                  <a:lnTo>
                    <a:pt x="111" y="50"/>
                  </a:lnTo>
                  <a:lnTo>
                    <a:pt x="109" y="45"/>
                  </a:lnTo>
                  <a:lnTo>
                    <a:pt x="107" y="42"/>
                  </a:lnTo>
                  <a:lnTo>
                    <a:pt x="106" y="38"/>
                  </a:lnTo>
                  <a:lnTo>
                    <a:pt x="103" y="34"/>
                  </a:lnTo>
                  <a:lnTo>
                    <a:pt x="101" y="30"/>
                  </a:lnTo>
                  <a:lnTo>
                    <a:pt x="97" y="27"/>
                  </a:lnTo>
                  <a:lnTo>
                    <a:pt x="86" y="18"/>
                  </a:lnTo>
                  <a:lnTo>
                    <a:pt x="82" y="15"/>
                  </a:lnTo>
                  <a:lnTo>
                    <a:pt x="76" y="12"/>
                  </a:lnTo>
                  <a:lnTo>
                    <a:pt x="71" y="11"/>
                  </a:lnTo>
                  <a:lnTo>
                    <a:pt x="67" y="8"/>
                  </a:lnTo>
                  <a:lnTo>
                    <a:pt x="59" y="3"/>
                  </a:lnTo>
                  <a:lnTo>
                    <a:pt x="55" y="0"/>
                  </a:lnTo>
                  <a:lnTo>
                    <a:pt x="49" y="0"/>
                  </a:lnTo>
                  <a:lnTo>
                    <a:pt x="45" y="1"/>
                  </a:lnTo>
                  <a:lnTo>
                    <a:pt x="41" y="3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59" name="Freeform 159"/>
            <p:cNvSpPr>
              <a:spLocks/>
            </p:cNvSpPr>
            <p:nvPr/>
          </p:nvSpPr>
          <p:spPr bwMode="auto">
            <a:xfrm>
              <a:off x="3835618" y="3248630"/>
              <a:ext cx="151819" cy="178281"/>
            </a:xfrm>
            <a:custGeom>
              <a:avLst/>
              <a:gdLst>
                <a:gd name="T0" fmla="*/ 2147483647 w 70"/>
                <a:gd name="T1" fmla="*/ 2147483647 h 81"/>
                <a:gd name="T2" fmla="*/ 2147483647 w 70"/>
                <a:gd name="T3" fmla="*/ 2147483647 h 81"/>
                <a:gd name="T4" fmla="*/ 2147483647 w 70"/>
                <a:gd name="T5" fmla="*/ 2147483647 h 81"/>
                <a:gd name="T6" fmla="*/ 2147483647 w 70"/>
                <a:gd name="T7" fmla="*/ 2147483647 h 81"/>
                <a:gd name="T8" fmla="*/ 2147483647 w 70"/>
                <a:gd name="T9" fmla="*/ 0 h 81"/>
                <a:gd name="T10" fmla="*/ 2147483647 w 70"/>
                <a:gd name="T11" fmla="*/ 0 h 81"/>
                <a:gd name="T12" fmla="*/ 2147483647 w 70"/>
                <a:gd name="T13" fmla="*/ 2147483647 h 81"/>
                <a:gd name="T14" fmla="*/ 2147483647 w 70"/>
                <a:gd name="T15" fmla="*/ 2147483647 h 81"/>
                <a:gd name="T16" fmla="*/ 2147483647 w 70"/>
                <a:gd name="T17" fmla="*/ 2147483647 h 81"/>
                <a:gd name="T18" fmla="*/ 0 w 70"/>
                <a:gd name="T19" fmla="*/ 2147483647 h 81"/>
                <a:gd name="T20" fmla="*/ 0 w 70"/>
                <a:gd name="T21" fmla="*/ 2147483647 h 81"/>
                <a:gd name="T22" fmla="*/ 2147483647 w 70"/>
                <a:gd name="T23" fmla="*/ 2147483647 h 81"/>
                <a:gd name="T24" fmla="*/ 2147483647 w 70"/>
                <a:gd name="T25" fmla="*/ 2147483647 h 81"/>
                <a:gd name="T26" fmla="*/ 2147483647 w 70"/>
                <a:gd name="T27" fmla="*/ 2147483647 h 81"/>
                <a:gd name="T28" fmla="*/ 2147483647 w 70"/>
                <a:gd name="T29" fmla="*/ 2147483647 h 81"/>
                <a:gd name="T30" fmla="*/ 2147483647 w 70"/>
                <a:gd name="T31" fmla="*/ 2147483647 h 81"/>
                <a:gd name="T32" fmla="*/ 2147483647 w 70"/>
                <a:gd name="T33" fmla="*/ 2147483647 h 81"/>
                <a:gd name="T34" fmla="*/ 2147483647 w 70"/>
                <a:gd name="T35" fmla="*/ 2147483647 h 81"/>
                <a:gd name="T36" fmla="*/ 2147483647 w 70"/>
                <a:gd name="T37" fmla="*/ 2147483647 h 81"/>
                <a:gd name="T38" fmla="*/ 2147483647 w 70"/>
                <a:gd name="T39" fmla="*/ 2147483647 h 81"/>
                <a:gd name="T40" fmla="*/ 2147483647 w 70"/>
                <a:gd name="T41" fmla="*/ 2147483647 h 81"/>
                <a:gd name="T42" fmla="*/ 2147483647 w 70"/>
                <a:gd name="T43" fmla="*/ 2147483647 h 81"/>
                <a:gd name="T44" fmla="*/ 2147483647 w 70"/>
                <a:gd name="T45" fmla="*/ 2147483647 h 81"/>
                <a:gd name="T46" fmla="*/ 2147483647 w 70"/>
                <a:gd name="T47" fmla="*/ 2147483647 h 81"/>
                <a:gd name="T48" fmla="*/ 2147483647 w 70"/>
                <a:gd name="T49" fmla="*/ 2147483647 h 81"/>
                <a:gd name="T50" fmla="*/ 2147483647 w 70"/>
                <a:gd name="T51" fmla="*/ 2147483647 h 81"/>
                <a:gd name="T52" fmla="*/ 2147483647 w 70"/>
                <a:gd name="T53" fmla="*/ 2147483647 h 81"/>
                <a:gd name="T54" fmla="*/ 2147483647 w 70"/>
                <a:gd name="T55" fmla="*/ 2147483647 h 81"/>
                <a:gd name="T56" fmla="*/ 2147483647 w 70"/>
                <a:gd name="T57" fmla="*/ 2147483647 h 81"/>
                <a:gd name="T58" fmla="*/ 2147483647 w 70"/>
                <a:gd name="T59" fmla="*/ 2147483647 h 81"/>
                <a:gd name="T60" fmla="*/ 2147483647 w 70"/>
                <a:gd name="T61" fmla="*/ 2147483647 h 81"/>
                <a:gd name="T62" fmla="*/ 2147483647 w 70"/>
                <a:gd name="T63" fmla="*/ 2147483647 h 81"/>
                <a:gd name="T64" fmla="*/ 2147483647 w 70"/>
                <a:gd name="T65" fmla="*/ 2147483647 h 81"/>
                <a:gd name="T66" fmla="*/ 2147483647 w 70"/>
                <a:gd name="T67" fmla="*/ 2147483647 h 81"/>
                <a:gd name="T68" fmla="*/ 2147483647 w 70"/>
                <a:gd name="T69" fmla="*/ 2147483647 h 81"/>
                <a:gd name="T70" fmla="*/ 2147483647 w 70"/>
                <a:gd name="T71" fmla="*/ 2147483647 h 81"/>
                <a:gd name="T72" fmla="*/ 2147483647 w 70"/>
                <a:gd name="T73" fmla="*/ 2147483647 h 81"/>
                <a:gd name="T74" fmla="*/ 2147483647 w 70"/>
                <a:gd name="T75" fmla="*/ 2147483647 h 81"/>
                <a:gd name="T76" fmla="*/ 2147483647 w 70"/>
                <a:gd name="T77" fmla="*/ 2147483647 h 81"/>
                <a:gd name="T78" fmla="*/ 2147483647 w 70"/>
                <a:gd name="T79" fmla="*/ 2147483647 h 81"/>
                <a:gd name="T80" fmla="*/ 2147483647 w 70"/>
                <a:gd name="T81" fmla="*/ 2147483647 h 81"/>
                <a:gd name="T82" fmla="*/ 2147483647 w 70"/>
                <a:gd name="T83" fmla="*/ 2147483647 h 81"/>
                <a:gd name="T84" fmla="*/ 2147483647 w 70"/>
                <a:gd name="T85" fmla="*/ 2147483647 h 81"/>
                <a:gd name="T86" fmla="*/ 2147483647 w 70"/>
                <a:gd name="T87" fmla="*/ 2147483647 h 81"/>
                <a:gd name="T88" fmla="*/ 2147483647 w 70"/>
                <a:gd name="T89" fmla="*/ 2147483647 h 81"/>
                <a:gd name="T90" fmla="*/ 2147483647 w 70"/>
                <a:gd name="T91" fmla="*/ 2147483647 h 81"/>
                <a:gd name="T92" fmla="*/ 2147483647 w 70"/>
                <a:gd name="T93" fmla="*/ 2147483647 h 8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0"/>
                <a:gd name="T142" fmla="*/ 0 h 81"/>
                <a:gd name="T143" fmla="*/ 70 w 70"/>
                <a:gd name="T144" fmla="*/ 81 h 8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0" h="81">
                  <a:moveTo>
                    <a:pt x="45" y="14"/>
                  </a:moveTo>
                  <a:lnTo>
                    <a:pt x="45" y="14"/>
                  </a:lnTo>
                  <a:lnTo>
                    <a:pt x="42" y="10"/>
                  </a:lnTo>
                  <a:lnTo>
                    <a:pt x="38" y="6"/>
                  </a:lnTo>
                  <a:lnTo>
                    <a:pt x="34" y="2"/>
                  </a:lnTo>
                  <a:lnTo>
                    <a:pt x="30" y="2"/>
                  </a:lnTo>
                  <a:lnTo>
                    <a:pt x="21" y="0"/>
                  </a:lnTo>
                  <a:lnTo>
                    <a:pt x="14" y="0"/>
                  </a:lnTo>
                  <a:lnTo>
                    <a:pt x="6" y="2"/>
                  </a:lnTo>
                  <a:lnTo>
                    <a:pt x="2" y="6"/>
                  </a:lnTo>
                  <a:lnTo>
                    <a:pt x="2" y="7"/>
                  </a:lnTo>
                  <a:lnTo>
                    <a:pt x="0" y="10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2" y="26"/>
                  </a:lnTo>
                  <a:lnTo>
                    <a:pt x="3" y="29"/>
                  </a:lnTo>
                  <a:lnTo>
                    <a:pt x="4" y="30"/>
                  </a:lnTo>
                  <a:lnTo>
                    <a:pt x="7" y="34"/>
                  </a:lnTo>
                  <a:lnTo>
                    <a:pt x="10" y="38"/>
                  </a:lnTo>
                  <a:lnTo>
                    <a:pt x="14" y="40"/>
                  </a:lnTo>
                  <a:lnTo>
                    <a:pt x="15" y="41"/>
                  </a:lnTo>
                  <a:lnTo>
                    <a:pt x="18" y="42"/>
                  </a:lnTo>
                  <a:lnTo>
                    <a:pt x="18" y="45"/>
                  </a:lnTo>
                  <a:lnTo>
                    <a:pt x="16" y="48"/>
                  </a:lnTo>
                  <a:lnTo>
                    <a:pt x="12" y="50"/>
                  </a:lnTo>
                  <a:lnTo>
                    <a:pt x="11" y="54"/>
                  </a:lnTo>
                  <a:lnTo>
                    <a:pt x="10" y="58"/>
                  </a:lnTo>
                  <a:lnTo>
                    <a:pt x="10" y="62"/>
                  </a:lnTo>
                  <a:lnTo>
                    <a:pt x="10" y="66"/>
                  </a:lnTo>
                  <a:lnTo>
                    <a:pt x="10" y="68"/>
                  </a:lnTo>
                  <a:lnTo>
                    <a:pt x="12" y="71"/>
                  </a:lnTo>
                  <a:lnTo>
                    <a:pt x="21" y="80"/>
                  </a:lnTo>
                  <a:lnTo>
                    <a:pt x="22" y="81"/>
                  </a:lnTo>
                  <a:lnTo>
                    <a:pt x="34" y="81"/>
                  </a:lnTo>
                  <a:lnTo>
                    <a:pt x="46" y="80"/>
                  </a:lnTo>
                  <a:lnTo>
                    <a:pt x="50" y="79"/>
                  </a:lnTo>
                  <a:lnTo>
                    <a:pt x="54" y="79"/>
                  </a:lnTo>
                  <a:lnTo>
                    <a:pt x="58" y="77"/>
                  </a:lnTo>
                  <a:lnTo>
                    <a:pt x="60" y="76"/>
                  </a:lnTo>
                  <a:lnTo>
                    <a:pt x="61" y="75"/>
                  </a:lnTo>
                  <a:lnTo>
                    <a:pt x="58" y="73"/>
                  </a:lnTo>
                  <a:lnTo>
                    <a:pt x="60" y="72"/>
                  </a:lnTo>
                  <a:lnTo>
                    <a:pt x="60" y="71"/>
                  </a:lnTo>
                  <a:lnTo>
                    <a:pt x="61" y="69"/>
                  </a:lnTo>
                  <a:lnTo>
                    <a:pt x="61" y="68"/>
                  </a:lnTo>
                  <a:lnTo>
                    <a:pt x="66" y="66"/>
                  </a:lnTo>
                  <a:lnTo>
                    <a:pt x="68" y="64"/>
                  </a:lnTo>
                  <a:lnTo>
                    <a:pt x="69" y="62"/>
                  </a:lnTo>
                  <a:lnTo>
                    <a:pt x="70" y="58"/>
                  </a:lnTo>
                  <a:lnTo>
                    <a:pt x="70" y="56"/>
                  </a:lnTo>
                  <a:lnTo>
                    <a:pt x="68" y="49"/>
                  </a:lnTo>
                  <a:lnTo>
                    <a:pt x="64" y="42"/>
                  </a:lnTo>
                  <a:lnTo>
                    <a:pt x="61" y="42"/>
                  </a:lnTo>
                  <a:lnTo>
                    <a:pt x="57" y="41"/>
                  </a:lnTo>
                  <a:lnTo>
                    <a:pt x="54" y="38"/>
                  </a:lnTo>
                  <a:lnTo>
                    <a:pt x="54" y="34"/>
                  </a:lnTo>
                  <a:lnTo>
                    <a:pt x="53" y="27"/>
                  </a:lnTo>
                  <a:lnTo>
                    <a:pt x="51" y="22"/>
                  </a:lnTo>
                  <a:lnTo>
                    <a:pt x="49" y="18"/>
                  </a:lnTo>
                  <a:lnTo>
                    <a:pt x="45" y="14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0" name="Freeform 160"/>
            <p:cNvSpPr>
              <a:spLocks/>
            </p:cNvSpPr>
            <p:nvPr/>
          </p:nvSpPr>
          <p:spPr bwMode="auto">
            <a:xfrm>
              <a:off x="1580027" y="2463507"/>
              <a:ext cx="488974" cy="502274"/>
            </a:xfrm>
            <a:custGeom>
              <a:avLst/>
              <a:gdLst>
                <a:gd name="T0" fmla="*/ 2147483647 w 226"/>
                <a:gd name="T1" fmla="*/ 0 h 230"/>
                <a:gd name="T2" fmla="*/ 2147483647 w 226"/>
                <a:gd name="T3" fmla="*/ 2147483647 h 230"/>
                <a:gd name="T4" fmla="*/ 2147483647 w 226"/>
                <a:gd name="T5" fmla="*/ 2147483647 h 230"/>
                <a:gd name="T6" fmla="*/ 2147483647 w 226"/>
                <a:gd name="T7" fmla="*/ 2147483647 h 230"/>
                <a:gd name="T8" fmla="*/ 2147483647 w 226"/>
                <a:gd name="T9" fmla="*/ 2147483647 h 230"/>
                <a:gd name="T10" fmla="*/ 2147483647 w 226"/>
                <a:gd name="T11" fmla="*/ 2147483647 h 230"/>
                <a:gd name="T12" fmla="*/ 2147483647 w 226"/>
                <a:gd name="T13" fmla="*/ 2147483647 h 230"/>
                <a:gd name="T14" fmla="*/ 2147483647 w 226"/>
                <a:gd name="T15" fmla="*/ 2147483647 h 230"/>
                <a:gd name="T16" fmla="*/ 2147483647 w 226"/>
                <a:gd name="T17" fmla="*/ 2147483647 h 230"/>
                <a:gd name="T18" fmla="*/ 2147483647 w 226"/>
                <a:gd name="T19" fmla="*/ 2147483647 h 230"/>
                <a:gd name="T20" fmla="*/ 2147483647 w 226"/>
                <a:gd name="T21" fmla="*/ 2147483647 h 230"/>
                <a:gd name="T22" fmla="*/ 2147483647 w 226"/>
                <a:gd name="T23" fmla="*/ 2147483647 h 230"/>
                <a:gd name="T24" fmla="*/ 2147483647 w 226"/>
                <a:gd name="T25" fmla="*/ 2147483647 h 230"/>
                <a:gd name="T26" fmla="*/ 2147483647 w 226"/>
                <a:gd name="T27" fmla="*/ 2147483647 h 230"/>
                <a:gd name="T28" fmla="*/ 2147483647 w 226"/>
                <a:gd name="T29" fmla="*/ 2147483647 h 230"/>
                <a:gd name="T30" fmla="*/ 2147483647 w 226"/>
                <a:gd name="T31" fmla="*/ 2147483647 h 230"/>
                <a:gd name="T32" fmla="*/ 2147483647 w 226"/>
                <a:gd name="T33" fmla="*/ 2147483647 h 230"/>
                <a:gd name="T34" fmla="*/ 2147483647 w 226"/>
                <a:gd name="T35" fmla="*/ 2147483647 h 230"/>
                <a:gd name="T36" fmla="*/ 2147483647 w 226"/>
                <a:gd name="T37" fmla="*/ 2147483647 h 230"/>
                <a:gd name="T38" fmla="*/ 2147483647 w 226"/>
                <a:gd name="T39" fmla="*/ 2147483647 h 230"/>
                <a:gd name="T40" fmla="*/ 0 w 226"/>
                <a:gd name="T41" fmla="*/ 2147483647 h 230"/>
                <a:gd name="T42" fmla="*/ 2147483647 w 226"/>
                <a:gd name="T43" fmla="*/ 2147483647 h 230"/>
                <a:gd name="T44" fmla="*/ 2147483647 w 226"/>
                <a:gd name="T45" fmla="*/ 2147483647 h 230"/>
                <a:gd name="T46" fmla="*/ 2147483647 w 226"/>
                <a:gd name="T47" fmla="*/ 2147483647 h 230"/>
                <a:gd name="T48" fmla="*/ 2147483647 w 226"/>
                <a:gd name="T49" fmla="*/ 2147483647 h 230"/>
                <a:gd name="T50" fmla="*/ 2147483647 w 226"/>
                <a:gd name="T51" fmla="*/ 2147483647 h 230"/>
                <a:gd name="T52" fmla="*/ 2147483647 w 226"/>
                <a:gd name="T53" fmla="*/ 2147483647 h 230"/>
                <a:gd name="T54" fmla="*/ 2147483647 w 226"/>
                <a:gd name="T55" fmla="*/ 2147483647 h 230"/>
                <a:gd name="T56" fmla="*/ 2147483647 w 226"/>
                <a:gd name="T57" fmla="*/ 2147483647 h 230"/>
                <a:gd name="T58" fmla="*/ 2147483647 w 226"/>
                <a:gd name="T59" fmla="*/ 2147483647 h 230"/>
                <a:gd name="T60" fmla="*/ 2147483647 w 226"/>
                <a:gd name="T61" fmla="*/ 2147483647 h 230"/>
                <a:gd name="T62" fmla="*/ 2147483647 w 226"/>
                <a:gd name="T63" fmla="*/ 2147483647 h 230"/>
                <a:gd name="T64" fmla="*/ 2147483647 w 226"/>
                <a:gd name="T65" fmla="*/ 2147483647 h 230"/>
                <a:gd name="T66" fmla="*/ 2147483647 w 226"/>
                <a:gd name="T67" fmla="*/ 2147483647 h 230"/>
                <a:gd name="T68" fmla="*/ 2147483647 w 226"/>
                <a:gd name="T69" fmla="*/ 2147483647 h 230"/>
                <a:gd name="T70" fmla="*/ 2147483647 w 226"/>
                <a:gd name="T71" fmla="*/ 2147483647 h 230"/>
                <a:gd name="T72" fmla="*/ 2147483647 w 226"/>
                <a:gd name="T73" fmla="*/ 2147483647 h 230"/>
                <a:gd name="T74" fmla="*/ 2147483647 w 226"/>
                <a:gd name="T75" fmla="*/ 2147483647 h 230"/>
                <a:gd name="T76" fmla="*/ 2147483647 w 226"/>
                <a:gd name="T77" fmla="*/ 2147483647 h 230"/>
                <a:gd name="T78" fmla="*/ 2147483647 w 226"/>
                <a:gd name="T79" fmla="*/ 2147483647 h 230"/>
                <a:gd name="T80" fmla="*/ 2147483647 w 226"/>
                <a:gd name="T81" fmla="*/ 2147483647 h 230"/>
                <a:gd name="T82" fmla="*/ 2147483647 w 226"/>
                <a:gd name="T83" fmla="*/ 2147483647 h 230"/>
                <a:gd name="T84" fmla="*/ 2147483647 w 226"/>
                <a:gd name="T85" fmla="*/ 2147483647 h 230"/>
                <a:gd name="T86" fmla="*/ 2147483647 w 226"/>
                <a:gd name="T87" fmla="*/ 2147483647 h 230"/>
                <a:gd name="T88" fmla="*/ 2147483647 w 226"/>
                <a:gd name="T89" fmla="*/ 2147483647 h 230"/>
                <a:gd name="T90" fmla="*/ 2147483647 w 226"/>
                <a:gd name="T91" fmla="*/ 2147483647 h 230"/>
                <a:gd name="T92" fmla="*/ 2147483647 w 226"/>
                <a:gd name="T93" fmla="*/ 2147483647 h 230"/>
                <a:gd name="T94" fmla="*/ 2147483647 w 226"/>
                <a:gd name="T95" fmla="*/ 2147483647 h 230"/>
                <a:gd name="T96" fmla="*/ 2147483647 w 226"/>
                <a:gd name="T97" fmla="*/ 2147483647 h 230"/>
                <a:gd name="T98" fmla="*/ 2147483647 w 226"/>
                <a:gd name="T99" fmla="*/ 2147483647 h 230"/>
                <a:gd name="T100" fmla="*/ 2147483647 w 226"/>
                <a:gd name="T101" fmla="*/ 2147483647 h 230"/>
                <a:gd name="T102" fmla="*/ 2147483647 w 226"/>
                <a:gd name="T103" fmla="*/ 2147483647 h 230"/>
                <a:gd name="T104" fmla="*/ 2147483647 w 226"/>
                <a:gd name="T105" fmla="*/ 2147483647 h 230"/>
                <a:gd name="T106" fmla="*/ 2147483647 w 226"/>
                <a:gd name="T107" fmla="*/ 2147483647 h 230"/>
                <a:gd name="T108" fmla="*/ 2147483647 w 226"/>
                <a:gd name="T109" fmla="*/ 2147483647 h 230"/>
                <a:gd name="T110" fmla="*/ 2147483647 w 226"/>
                <a:gd name="T111" fmla="*/ 2147483647 h 230"/>
                <a:gd name="T112" fmla="*/ 2147483647 w 226"/>
                <a:gd name="T113" fmla="*/ 2147483647 h 230"/>
                <a:gd name="T114" fmla="*/ 2147483647 w 226"/>
                <a:gd name="T115" fmla="*/ 2147483647 h 230"/>
                <a:gd name="T116" fmla="*/ 2147483647 w 226"/>
                <a:gd name="T117" fmla="*/ 2147483647 h 23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26"/>
                <a:gd name="T178" fmla="*/ 0 h 230"/>
                <a:gd name="T179" fmla="*/ 226 w 226"/>
                <a:gd name="T180" fmla="*/ 230 h 23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26" h="230">
                  <a:moveTo>
                    <a:pt x="98" y="5"/>
                  </a:moveTo>
                  <a:lnTo>
                    <a:pt x="98" y="5"/>
                  </a:lnTo>
                  <a:lnTo>
                    <a:pt x="96" y="2"/>
                  </a:lnTo>
                  <a:lnTo>
                    <a:pt x="90" y="0"/>
                  </a:lnTo>
                  <a:lnTo>
                    <a:pt x="96" y="23"/>
                  </a:lnTo>
                  <a:lnTo>
                    <a:pt x="96" y="25"/>
                  </a:lnTo>
                  <a:lnTo>
                    <a:pt x="97" y="29"/>
                  </a:lnTo>
                  <a:lnTo>
                    <a:pt x="100" y="35"/>
                  </a:lnTo>
                  <a:lnTo>
                    <a:pt x="101" y="37"/>
                  </a:lnTo>
                  <a:lnTo>
                    <a:pt x="101" y="39"/>
                  </a:lnTo>
                  <a:lnTo>
                    <a:pt x="100" y="41"/>
                  </a:lnTo>
                  <a:lnTo>
                    <a:pt x="96" y="41"/>
                  </a:lnTo>
                  <a:lnTo>
                    <a:pt x="92" y="41"/>
                  </a:lnTo>
                  <a:lnTo>
                    <a:pt x="75" y="43"/>
                  </a:lnTo>
                  <a:lnTo>
                    <a:pt x="65" y="44"/>
                  </a:lnTo>
                  <a:lnTo>
                    <a:pt x="62" y="44"/>
                  </a:lnTo>
                  <a:lnTo>
                    <a:pt x="59" y="47"/>
                  </a:lnTo>
                  <a:lnTo>
                    <a:pt x="55" y="51"/>
                  </a:lnTo>
                  <a:lnTo>
                    <a:pt x="50" y="53"/>
                  </a:lnTo>
                  <a:lnTo>
                    <a:pt x="47" y="55"/>
                  </a:lnTo>
                  <a:lnTo>
                    <a:pt x="44" y="56"/>
                  </a:lnTo>
                  <a:lnTo>
                    <a:pt x="42" y="58"/>
                  </a:lnTo>
                  <a:lnTo>
                    <a:pt x="40" y="60"/>
                  </a:lnTo>
                  <a:lnTo>
                    <a:pt x="39" y="63"/>
                  </a:lnTo>
                  <a:lnTo>
                    <a:pt x="39" y="67"/>
                  </a:lnTo>
                  <a:lnTo>
                    <a:pt x="39" y="72"/>
                  </a:lnTo>
                  <a:lnTo>
                    <a:pt x="39" y="78"/>
                  </a:lnTo>
                  <a:lnTo>
                    <a:pt x="44" y="87"/>
                  </a:lnTo>
                  <a:lnTo>
                    <a:pt x="47" y="95"/>
                  </a:lnTo>
                  <a:lnTo>
                    <a:pt x="50" y="103"/>
                  </a:lnTo>
                  <a:lnTo>
                    <a:pt x="53" y="107"/>
                  </a:lnTo>
                  <a:lnTo>
                    <a:pt x="54" y="110"/>
                  </a:lnTo>
                  <a:lnTo>
                    <a:pt x="55" y="113"/>
                  </a:lnTo>
                  <a:lnTo>
                    <a:pt x="55" y="117"/>
                  </a:lnTo>
                  <a:lnTo>
                    <a:pt x="54" y="121"/>
                  </a:lnTo>
                  <a:lnTo>
                    <a:pt x="53" y="125"/>
                  </a:lnTo>
                  <a:lnTo>
                    <a:pt x="48" y="129"/>
                  </a:lnTo>
                  <a:lnTo>
                    <a:pt x="43" y="133"/>
                  </a:lnTo>
                  <a:lnTo>
                    <a:pt x="36" y="136"/>
                  </a:lnTo>
                  <a:lnTo>
                    <a:pt x="28" y="137"/>
                  </a:lnTo>
                  <a:lnTo>
                    <a:pt x="24" y="137"/>
                  </a:lnTo>
                  <a:lnTo>
                    <a:pt x="17" y="140"/>
                  </a:lnTo>
                  <a:lnTo>
                    <a:pt x="15" y="141"/>
                  </a:lnTo>
                  <a:lnTo>
                    <a:pt x="13" y="144"/>
                  </a:lnTo>
                  <a:lnTo>
                    <a:pt x="11" y="148"/>
                  </a:lnTo>
                  <a:lnTo>
                    <a:pt x="9" y="152"/>
                  </a:lnTo>
                  <a:lnTo>
                    <a:pt x="5" y="164"/>
                  </a:lnTo>
                  <a:lnTo>
                    <a:pt x="4" y="171"/>
                  </a:lnTo>
                  <a:lnTo>
                    <a:pt x="7" y="181"/>
                  </a:lnTo>
                  <a:lnTo>
                    <a:pt x="8" y="189"/>
                  </a:lnTo>
                  <a:lnTo>
                    <a:pt x="7" y="189"/>
                  </a:lnTo>
                  <a:lnTo>
                    <a:pt x="5" y="187"/>
                  </a:lnTo>
                  <a:lnTo>
                    <a:pt x="0" y="184"/>
                  </a:lnTo>
                  <a:lnTo>
                    <a:pt x="0" y="185"/>
                  </a:lnTo>
                  <a:lnTo>
                    <a:pt x="1" y="185"/>
                  </a:lnTo>
                  <a:lnTo>
                    <a:pt x="0" y="187"/>
                  </a:lnTo>
                  <a:lnTo>
                    <a:pt x="1" y="204"/>
                  </a:lnTo>
                  <a:lnTo>
                    <a:pt x="4" y="206"/>
                  </a:lnTo>
                  <a:lnTo>
                    <a:pt x="11" y="208"/>
                  </a:lnTo>
                  <a:lnTo>
                    <a:pt x="19" y="210"/>
                  </a:lnTo>
                  <a:lnTo>
                    <a:pt x="24" y="211"/>
                  </a:lnTo>
                  <a:lnTo>
                    <a:pt x="27" y="211"/>
                  </a:lnTo>
                  <a:lnTo>
                    <a:pt x="23" y="212"/>
                  </a:lnTo>
                  <a:lnTo>
                    <a:pt x="38" y="211"/>
                  </a:lnTo>
                  <a:lnTo>
                    <a:pt x="40" y="211"/>
                  </a:lnTo>
                  <a:lnTo>
                    <a:pt x="43" y="210"/>
                  </a:lnTo>
                  <a:lnTo>
                    <a:pt x="44" y="210"/>
                  </a:lnTo>
                  <a:lnTo>
                    <a:pt x="46" y="208"/>
                  </a:lnTo>
                  <a:lnTo>
                    <a:pt x="51" y="203"/>
                  </a:lnTo>
                  <a:lnTo>
                    <a:pt x="58" y="200"/>
                  </a:lnTo>
                  <a:lnTo>
                    <a:pt x="63" y="200"/>
                  </a:lnTo>
                  <a:lnTo>
                    <a:pt x="67" y="200"/>
                  </a:lnTo>
                  <a:lnTo>
                    <a:pt x="73" y="202"/>
                  </a:lnTo>
                  <a:lnTo>
                    <a:pt x="77" y="204"/>
                  </a:lnTo>
                  <a:lnTo>
                    <a:pt x="79" y="206"/>
                  </a:lnTo>
                  <a:lnTo>
                    <a:pt x="85" y="212"/>
                  </a:lnTo>
                  <a:lnTo>
                    <a:pt x="89" y="219"/>
                  </a:lnTo>
                  <a:lnTo>
                    <a:pt x="92" y="224"/>
                  </a:lnTo>
                  <a:lnTo>
                    <a:pt x="96" y="229"/>
                  </a:lnTo>
                  <a:lnTo>
                    <a:pt x="101" y="230"/>
                  </a:lnTo>
                  <a:lnTo>
                    <a:pt x="108" y="230"/>
                  </a:lnTo>
                  <a:lnTo>
                    <a:pt x="113" y="227"/>
                  </a:lnTo>
                  <a:lnTo>
                    <a:pt x="116" y="224"/>
                  </a:lnTo>
                  <a:lnTo>
                    <a:pt x="120" y="222"/>
                  </a:lnTo>
                  <a:lnTo>
                    <a:pt x="125" y="220"/>
                  </a:lnTo>
                  <a:lnTo>
                    <a:pt x="131" y="220"/>
                  </a:lnTo>
                  <a:lnTo>
                    <a:pt x="160" y="220"/>
                  </a:lnTo>
                  <a:lnTo>
                    <a:pt x="163" y="219"/>
                  </a:lnTo>
                  <a:lnTo>
                    <a:pt x="166" y="216"/>
                  </a:lnTo>
                  <a:lnTo>
                    <a:pt x="170" y="211"/>
                  </a:lnTo>
                  <a:lnTo>
                    <a:pt x="172" y="208"/>
                  </a:lnTo>
                  <a:lnTo>
                    <a:pt x="182" y="196"/>
                  </a:lnTo>
                  <a:lnTo>
                    <a:pt x="184" y="194"/>
                  </a:lnTo>
                  <a:lnTo>
                    <a:pt x="189" y="188"/>
                  </a:lnTo>
                  <a:lnTo>
                    <a:pt x="194" y="183"/>
                  </a:lnTo>
                  <a:lnTo>
                    <a:pt x="197" y="179"/>
                  </a:lnTo>
                  <a:lnTo>
                    <a:pt x="198" y="175"/>
                  </a:lnTo>
                  <a:lnTo>
                    <a:pt x="198" y="171"/>
                  </a:lnTo>
                  <a:lnTo>
                    <a:pt x="199" y="168"/>
                  </a:lnTo>
                  <a:lnTo>
                    <a:pt x="203" y="167"/>
                  </a:lnTo>
                  <a:lnTo>
                    <a:pt x="207" y="167"/>
                  </a:lnTo>
                  <a:lnTo>
                    <a:pt x="209" y="165"/>
                  </a:lnTo>
                  <a:lnTo>
                    <a:pt x="211" y="164"/>
                  </a:lnTo>
                  <a:lnTo>
                    <a:pt x="215" y="163"/>
                  </a:lnTo>
                  <a:lnTo>
                    <a:pt x="221" y="161"/>
                  </a:lnTo>
                  <a:lnTo>
                    <a:pt x="224" y="160"/>
                  </a:lnTo>
                  <a:lnTo>
                    <a:pt x="225" y="157"/>
                  </a:lnTo>
                  <a:lnTo>
                    <a:pt x="226" y="153"/>
                  </a:lnTo>
                  <a:lnTo>
                    <a:pt x="226" y="146"/>
                  </a:lnTo>
                  <a:lnTo>
                    <a:pt x="226" y="145"/>
                  </a:lnTo>
                  <a:lnTo>
                    <a:pt x="225" y="144"/>
                  </a:lnTo>
                  <a:lnTo>
                    <a:pt x="224" y="144"/>
                  </a:lnTo>
                  <a:lnTo>
                    <a:pt x="211" y="133"/>
                  </a:lnTo>
                  <a:lnTo>
                    <a:pt x="205" y="126"/>
                  </a:lnTo>
                  <a:lnTo>
                    <a:pt x="202" y="125"/>
                  </a:lnTo>
                  <a:lnTo>
                    <a:pt x="195" y="119"/>
                  </a:lnTo>
                  <a:lnTo>
                    <a:pt x="191" y="113"/>
                  </a:lnTo>
                  <a:lnTo>
                    <a:pt x="191" y="111"/>
                  </a:lnTo>
                  <a:lnTo>
                    <a:pt x="190" y="110"/>
                  </a:lnTo>
                  <a:lnTo>
                    <a:pt x="182" y="105"/>
                  </a:lnTo>
                  <a:lnTo>
                    <a:pt x="178" y="101"/>
                  </a:lnTo>
                  <a:lnTo>
                    <a:pt x="174" y="99"/>
                  </a:lnTo>
                  <a:lnTo>
                    <a:pt x="170" y="98"/>
                  </a:lnTo>
                  <a:lnTo>
                    <a:pt x="166" y="95"/>
                  </a:lnTo>
                  <a:lnTo>
                    <a:pt x="163" y="91"/>
                  </a:lnTo>
                  <a:lnTo>
                    <a:pt x="162" y="87"/>
                  </a:lnTo>
                  <a:lnTo>
                    <a:pt x="160" y="79"/>
                  </a:lnTo>
                  <a:lnTo>
                    <a:pt x="160" y="71"/>
                  </a:lnTo>
                  <a:lnTo>
                    <a:pt x="159" y="59"/>
                  </a:lnTo>
                  <a:lnTo>
                    <a:pt x="156" y="49"/>
                  </a:lnTo>
                  <a:lnTo>
                    <a:pt x="155" y="47"/>
                  </a:lnTo>
                  <a:lnTo>
                    <a:pt x="155" y="44"/>
                  </a:lnTo>
                  <a:lnTo>
                    <a:pt x="155" y="43"/>
                  </a:lnTo>
                  <a:lnTo>
                    <a:pt x="154" y="41"/>
                  </a:lnTo>
                  <a:lnTo>
                    <a:pt x="151" y="40"/>
                  </a:lnTo>
                  <a:lnTo>
                    <a:pt x="149" y="37"/>
                  </a:lnTo>
                  <a:lnTo>
                    <a:pt x="143" y="17"/>
                  </a:lnTo>
                  <a:lnTo>
                    <a:pt x="141" y="10"/>
                  </a:lnTo>
                  <a:lnTo>
                    <a:pt x="141" y="12"/>
                  </a:lnTo>
                  <a:lnTo>
                    <a:pt x="141" y="9"/>
                  </a:lnTo>
                  <a:lnTo>
                    <a:pt x="141" y="6"/>
                  </a:lnTo>
                  <a:lnTo>
                    <a:pt x="137" y="13"/>
                  </a:lnTo>
                  <a:lnTo>
                    <a:pt x="136" y="16"/>
                  </a:lnTo>
                  <a:lnTo>
                    <a:pt x="133" y="17"/>
                  </a:lnTo>
                  <a:lnTo>
                    <a:pt x="121" y="17"/>
                  </a:lnTo>
                  <a:lnTo>
                    <a:pt x="108" y="18"/>
                  </a:lnTo>
                  <a:lnTo>
                    <a:pt x="105" y="18"/>
                  </a:lnTo>
                  <a:lnTo>
                    <a:pt x="102" y="17"/>
                  </a:lnTo>
                  <a:lnTo>
                    <a:pt x="102" y="12"/>
                  </a:lnTo>
                  <a:lnTo>
                    <a:pt x="101" y="8"/>
                  </a:lnTo>
                  <a:lnTo>
                    <a:pt x="98" y="5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1" name="Freeform 161"/>
            <p:cNvSpPr>
              <a:spLocks/>
            </p:cNvSpPr>
            <p:nvPr/>
          </p:nvSpPr>
          <p:spPr bwMode="auto">
            <a:xfrm>
              <a:off x="818963" y="2871497"/>
              <a:ext cx="1409745" cy="1299397"/>
            </a:xfrm>
            <a:custGeom>
              <a:avLst/>
              <a:gdLst>
                <a:gd name="T0" fmla="*/ 0 w 651"/>
                <a:gd name="T1" fmla="*/ 2147483647 h 595"/>
                <a:gd name="T2" fmla="*/ 2147483647 w 651"/>
                <a:gd name="T3" fmla="*/ 2147483647 h 595"/>
                <a:gd name="T4" fmla="*/ 2147483647 w 651"/>
                <a:gd name="T5" fmla="*/ 2147483647 h 595"/>
                <a:gd name="T6" fmla="*/ 2147483647 w 651"/>
                <a:gd name="T7" fmla="*/ 2147483647 h 595"/>
                <a:gd name="T8" fmla="*/ 2147483647 w 651"/>
                <a:gd name="T9" fmla="*/ 2147483647 h 595"/>
                <a:gd name="T10" fmla="*/ 2147483647 w 651"/>
                <a:gd name="T11" fmla="*/ 2147483647 h 595"/>
                <a:gd name="T12" fmla="*/ 2147483647 w 651"/>
                <a:gd name="T13" fmla="*/ 2147483647 h 595"/>
                <a:gd name="T14" fmla="*/ 2147483647 w 651"/>
                <a:gd name="T15" fmla="*/ 2147483647 h 595"/>
                <a:gd name="T16" fmla="*/ 2147483647 w 651"/>
                <a:gd name="T17" fmla="*/ 2147483647 h 595"/>
                <a:gd name="T18" fmla="*/ 2147483647 w 651"/>
                <a:gd name="T19" fmla="*/ 2147483647 h 595"/>
                <a:gd name="T20" fmla="*/ 2147483647 w 651"/>
                <a:gd name="T21" fmla="*/ 2147483647 h 595"/>
                <a:gd name="T22" fmla="*/ 2147483647 w 651"/>
                <a:gd name="T23" fmla="*/ 2147483647 h 595"/>
                <a:gd name="T24" fmla="*/ 2147483647 w 651"/>
                <a:gd name="T25" fmla="*/ 2147483647 h 595"/>
                <a:gd name="T26" fmla="*/ 2147483647 w 651"/>
                <a:gd name="T27" fmla="*/ 2147483647 h 595"/>
                <a:gd name="T28" fmla="*/ 2147483647 w 651"/>
                <a:gd name="T29" fmla="*/ 2147483647 h 595"/>
                <a:gd name="T30" fmla="*/ 2147483647 w 651"/>
                <a:gd name="T31" fmla="*/ 2147483647 h 595"/>
                <a:gd name="T32" fmla="*/ 2147483647 w 651"/>
                <a:gd name="T33" fmla="*/ 2147483647 h 595"/>
                <a:gd name="T34" fmla="*/ 2147483647 w 651"/>
                <a:gd name="T35" fmla="*/ 2147483647 h 595"/>
                <a:gd name="T36" fmla="*/ 2147483647 w 651"/>
                <a:gd name="T37" fmla="*/ 2147483647 h 595"/>
                <a:gd name="T38" fmla="*/ 2147483647 w 651"/>
                <a:gd name="T39" fmla="*/ 2147483647 h 595"/>
                <a:gd name="T40" fmla="*/ 2147483647 w 651"/>
                <a:gd name="T41" fmla="*/ 2147483647 h 595"/>
                <a:gd name="T42" fmla="*/ 2147483647 w 651"/>
                <a:gd name="T43" fmla="*/ 2147483647 h 595"/>
                <a:gd name="T44" fmla="*/ 2147483647 w 651"/>
                <a:gd name="T45" fmla="*/ 2147483647 h 595"/>
                <a:gd name="T46" fmla="*/ 2147483647 w 651"/>
                <a:gd name="T47" fmla="*/ 2147483647 h 595"/>
                <a:gd name="T48" fmla="*/ 2147483647 w 651"/>
                <a:gd name="T49" fmla="*/ 2147483647 h 595"/>
                <a:gd name="T50" fmla="*/ 2147483647 w 651"/>
                <a:gd name="T51" fmla="*/ 2147483647 h 595"/>
                <a:gd name="T52" fmla="*/ 2147483647 w 651"/>
                <a:gd name="T53" fmla="*/ 2147483647 h 595"/>
                <a:gd name="T54" fmla="*/ 2147483647 w 651"/>
                <a:gd name="T55" fmla="*/ 2147483647 h 595"/>
                <a:gd name="T56" fmla="*/ 2147483647 w 651"/>
                <a:gd name="T57" fmla="*/ 2147483647 h 595"/>
                <a:gd name="T58" fmla="*/ 2147483647 w 651"/>
                <a:gd name="T59" fmla="*/ 2147483647 h 595"/>
                <a:gd name="T60" fmla="*/ 2147483647 w 651"/>
                <a:gd name="T61" fmla="*/ 2147483647 h 595"/>
                <a:gd name="T62" fmla="*/ 2147483647 w 651"/>
                <a:gd name="T63" fmla="*/ 2147483647 h 595"/>
                <a:gd name="T64" fmla="*/ 2147483647 w 651"/>
                <a:gd name="T65" fmla="*/ 2147483647 h 595"/>
                <a:gd name="T66" fmla="*/ 2147483647 w 651"/>
                <a:gd name="T67" fmla="*/ 2147483647 h 595"/>
                <a:gd name="T68" fmla="*/ 2147483647 w 651"/>
                <a:gd name="T69" fmla="*/ 2147483647 h 595"/>
                <a:gd name="T70" fmla="*/ 2147483647 w 651"/>
                <a:gd name="T71" fmla="*/ 2147483647 h 595"/>
                <a:gd name="T72" fmla="*/ 2147483647 w 651"/>
                <a:gd name="T73" fmla="*/ 2147483647 h 595"/>
                <a:gd name="T74" fmla="*/ 2147483647 w 651"/>
                <a:gd name="T75" fmla="*/ 2147483647 h 595"/>
                <a:gd name="T76" fmla="*/ 2147483647 w 651"/>
                <a:gd name="T77" fmla="*/ 2147483647 h 595"/>
                <a:gd name="T78" fmla="*/ 2147483647 w 651"/>
                <a:gd name="T79" fmla="*/ 2147483647 h 595"/>
                <a:gd name="T80" fmla="*/ 2147483647 w 651"/>
                <a:gd name="T81" fmla="*/ 2147483647 h 595"/>
                <a:gd name="T82" fmla="*/ 2147483647 w 651"/>
                <a:gd name="T83" fmla="*/ 2147483647 h 595"/>
                <a:gd name="T84" fmla="*/ 2147483647 w 651"/>
                <a:gd name="T85" fmla="*/ 2147483647 h 595"/>
                <a:gd name="T86" fmla="*/ 2147483647 w 651"/>
                <a:gd name="T87" fmla="*/ 2147483647 h 595"/>
                <a:gd name="T88" fmla="*/ 2147483647 w 651"/>
                <a:gd name="T89" fmla="*/ 2147483647 h 595"/>
                <a:gd name="T90" fmla="*/ 2147483647 w 651"/>
                <a:gd name="T91" fmla="*/ 2147483647 h 595"/>
                <a:gd name="T92" fmla="*/ 2147483647 w 651"/>
                <a:gd name="T93" fmla="*/ 2147483647 h 595"/>
                <a:gd name="T94" fmla="*/ 2147483647 w 651"/>
                <a:gd name="T95" fmla="*/ 2147483647 h 595"/>
                <a:gd name="T96" fmla="*/ 2147483647 w 651"/>
                <a:gd name="T97" fmla="*/ 2147483647 h 595"/>
                <a:gd name="T98" fmla="*/ 2147483647 w 651"/>
                <a:gd name="T99" fmla="*/ 0 h 595"/>
                <a:gd name="T100" fmla="*/ 2147483647 w 651"/>
                <a:gd name="T101" fmla="*/ 2147483647 h 595"/>
                <a:gd name="T102" fmla="*/ 2147483647 w 651"/>
                <a:gd name="T103" fmla="*/ 2147483647 h 595"/>
                <a:gd name="T104" fmla="*/ 2147483647 w 651"/>
                <a:gd name="T105" fmla="*/ 2147483647 h 595"/>
                <a:gd name="T106" fmla="*/ 2147483647 w 651"/>
                <a:gd name="T107" fmla="*/ 2147483647 h 595"/>
                <a:gd name="T108" fmla="*/ 2147483647 w 651"/>
                <a:gd name="T109" fmla="*/ 2147483647 h 595"/>
                <a:gd name="T110" fmla="*/ 2147483647 w 651"/>
                <a:gd name="T111" fmla="*/ 2147483647 h 595"/>
                <a:gd name="T112" fmla="*/ 2147483647 w 651"/>
                <a:gd name="T113" fmla="*/ 2147483647 h 595"/>
                <a:gd name="T114" fmla="*/ 2147483647 w 651"/>
                <a:gd name="T115" fmla="*/ 2147483647 h 595"/>
                <a:gd name="T116" fmla="*/ 2147483647 w 651"/>
                <a:gd name="T117" fmla="*/ 2147483647 h 595"/>
                <a:gd name="T118" fmla="*/ 2147483647 w 651"/>
                <a:gd name="T119" fmla="*/ 2147483647 h 595"/>
                <a:gd name="T120" fmla="*/ 2147483647 w 651"/>
                <a:gd name="T121" fmla="*/ 2147483647 h 595"/>
                <a:gd name="T122" fmla="*/ 2147483647 w 651"/>
                <a:gd name="T123" fmla="*/ 2147483647 h 595"/>
                <a:gd name="T124" fmla="*/ 2147483647 w 651"/>
                <a:gd name="T125" fmla="*/ 2147483647 h 59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51"/>
                <a:gd name="T190" fmla="*/ 0 h 595"/>
                <a:gd name="T191" fmla="*/ 651 w 651"/>
                <a:gd name="T192" fmla="*/ 595 h 59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51" h="595">
                  <a:moveTo>
                    <a:pt x="8" y="239"/>
                  </a:moveTo>
                  <a:lnTo>
                    <a:pt x="8" y="239"/>
                  </a:lnTo>
                  <a:lnTo>
                    <a:pt x="5" y="242"/>
                  </a:lnTo>
                  <a:lnTo>
                    <a:pt x="2" y="245"/>
                  </a:lnTo>
                  <a:lnTo>
                    <a:pt x="1" y="248"/>
                  </a:lnTo>
                  <a:lnTo>
                    <a:pt x="0" y="252"/>
                  </a:lnTo>
                  <a:lnTo>
                    <a:pt x="0" y="257"/>
                  </a:lnTo>
                  <a:lnTo>
                    <a:pt x="0" y="264"/>
                  </a:lnTo>
                  <a:lnTo>
                    <a:pt x="0" y="270"/>
                  </a:lnTo>
                  <a:lnTo>
                    <a:pt x="2" y="274"/>
                  </a:lnTo>
                  <a:lnTo>
                    <a:pt x="5" y="277"/>
                  </a:lnTo>
                  <a:lnTo>
                    <a:pt x="6" y="281"/>
                  </a:lnTo>
                  <a:lnTo>
                    <a:pt x="6" y="285"/>
                  </a:lnTo>
                  <a:lnTo>
                    <a:pt x="9" y="287"/>
                  </a:lnTo>
                  <a:lnTo>
                    <a:pt x="14" y="289"/>
                  </a:lnTo>
                  <a:lnTo>
                    <a:pt x="20" y="292"/>
                  </a:lnTo>
                  <a:lnTo>
                    <a:pt x="26" y="292"/>
                  </a:lnTo>
                  <a:lnTo>
                    <a:pt x="35" y="292"/>
                  </a:lnTo>
                  <a:lnTo>
                    <a:pt x="37" y="292"/>
                  </a:lnTo>
                  <a:lnTo>
                    <a:pt x="39" y="293"/>
                  </a:lnTo>
                  <a:lnTo>
                    <a:pt x="40" y="296"/>
                  </a:lnTo>
                  <a:lnTo>
                    <a:pt x="40" y="300"/>
                  </a:lnTo>
                  <a:lnTo>
                    <a:pt x="40" y="304"/>
                  </a:lnTo>
                  <a:lnTo>
                    <a:pt x="40" y="319"/>
                  </a:lnTo>
                  <a:lnTo>
                    <a:pt x="39" y="332"/>
                  </a:lnTo>
                  <a:lnTo>
                    <a:pt x="39" y="334"/>
                  </a:lnTo>
                  <a:lnTo>
                    <a:pt x="37" y="335"/>
                  </a:lnTo>
                  <a:lnTo>
                    <a:pt x="33" y="338"/>
                  </a:lnTo>
                  <a:lnTo>
                    <a:pt x="32" y="340"/>
                  </a:lnTo>
                  <a:lnTo>
                    <a:pt x="32" y="344"/>
                  </a:lnTo>
                  <a:lnTo>
                    <a:pt x="32" y="349"/>
                  </a:lnTo>
                  <a:lnTo>
                    <a:pt x="33" y="353"/>
                  </a:lnTo>
                  <a:lnTo>
                    <a:pt x="39" y="363"/>
                  </a:lnTo>
                  <a:lnTo>
                    <a:pt x="40" y="365"/>
                  </a:lnTo>
                  <a:lnTo>
                    <a:pt x="41" y="366"/>
                  </a:lnTo>
                  <a:lnTo>
                    <a:pt x="48" y="366"/>
                  </a:lnTo>
                  <a:lnTo>
                    <a:pt x="53" y="366"/>
                  </a:lnTo>
                  <a:lnTo>
                    <a:pt x="59" y="367"/>
                  </a:lnTo>
                  <a:lnTo>
                    <a:pt x="60" y="369"/>
                  </a:lnTo>
                  <a:lnTo>
                    <a:pt x="60" y="370"/>
                  </a:lnTo>
                  <a:lnTo>
                    <a:pt x="61" y="385"/>
                  </a:lnTo>
                  <a:lnTo>
                    <a:pt x="63" y="389"/>
                  </a:lnTo>
                  <a:lnTo>
                    <a:pt x="65" y="392"/>
                  </a:lnTo>
                  <a:lnTo>
                    <a:pt x="68" y="394"/>
                  </a:lnTo>
                  <a:lnTo>
                    <a:pt x="79" y="401"/>
                  </a:lnTo>
                  <a:lnTo>
                    <a:pt x="80" y="402"/>
                  </a:lnTo>
                  <a:lnTo>
                    <a:pt x="82" y="406"/>
                  </a:lnTo>
                  <a:lnTo>
                    <a:pt x="82" y="412"/>
                  </a:lnTo>
                  <a:lnTo>
                    <a:pt x="83" y="420"/>
                  </a:lnTo>
                  <a:lnTo>
                    <a:pt x="84" y="427"/>
                  </a:lnTo>
                  <a:lnTo>
                    <a:pt x="87" y="433"/>
                  </a:lnTo>
                  <a:lnTo>
                    <a:pt x="90" y="439"/>
                  </a:lnTo>
                  <a:lnTo>
                    <a:pt x="91" y="443"/>
                  </a:lnTo>
                  <a:lnTo>
                    <a:pt x="94" y="445"/>
                  </a:lnTo>
                  <a:lnTo>
                    <a:pt x="98" y="448"/>
                  </a:lnTo>
                  <a:lnTo>
                    <a:pt x="102" y="450"/>
                  </a:lnTo>
                  <a:lnTo>
                    <a:pt x="103" y="450"/>
                  </a:lnTo>
                  <a:lnTo>
                    <a:pt x="107" y="447"/>
                  </a:lnTo>
                  <a:lnTo>
                    <a:pt x="111" y="445"/>
                  </a:lnTo>
                  <a:lnTo>
                    <a:pt x="113" y="444"/>
                  </a:lnTo>
                  <a:lnTo>
                    <a:pt x="121" y="444"/>
                  </a:lnTo>
                  <a:lnTo>
                    <a:pt x="123" y="443"/>
                  </a:lnTo>
                  <a:lnTo>
                    <a:pt x="131" y="443"/>
                  </a:lnTo>
                  <a:lnTo>
                    <a:pt x="137" y="444"/>
                  </a:lnTo>
                  <a:lnTo>
                    <a:pt x="140" y="444"/>
                  </a:lnTo>
                  <a:lnTo>
                    <a:pt x="165" y="445"/>
                  </a:lnTo>
                  <a:lnTo>
                    <a:pt x="166" y="445"/>
                  </a:lnTo>
                  <a:lnTo>
                    <a:pt x="169" y="447"/>
                  </a:lnTo>
                  <a:lnTo>
                    <a:pt x="175" y="451"/>
                  </a:lnTo>
                  <a:lnTo>
                    <a:pt x="176" y="454"/>
                  </a:lnTo>
                  <a:lnTo>
                    <a:pt x="180" y="459"/>
                  </a:lnTo>
                  <a:lnTo>
                    <a:pt x="187" y="464"/>
                  </a:lnTo>
                  <a:lnTo>
                    <a:pt x="195" y="468"/>
                  </a:lnTo>
                  <a:lnTo>
                    <a:pt x="204" y="470"/>
                  </a:lnTo>
                  <a:lnTo>
                    <a:pt x="214" y="471"/>
                  </a:lnTo>
                  <a:lnTo>
                    <a:pt x="224" y="470"/>
                  </a:lnTo>
                  <a:lnTo>
                    <a:pt x="235" y="471"/>
                  </a:lnTo>
                  <a:lnTo>
                    <a:pt x="238" y="472"/>
                  </a:lnTo>
                  <a:lnTo>
                    <a:pt x="238" y="475"/>
                  </a:lnTo>
                  <a:lnTo>
                    <a:pt x="239" y="485"/>
                  </a:lnTo>
                  <a:lnTo>
                    <a:pt x="241" y="494"/>
                  </a:lnTo>
                  <a:lnTo>
                    <a:pt x="243" y="498"/>
                  </a:lnTo>
                  <a:lnTo>
                    <a:pt x="255" y="509"/>
                  </a:lnTo>
                  <a:lnTo>
                    <a:pt x="262" y="514"/>
                  </a:lnTo>
                  <a:lnTo>
                    <a:pt x="263" y="517"/>
                  </a:lnTo>
                  <a:lnTo>
                    <a:pt x="266" y="518"/>
                  </a:lnTo>
                  <a:lnTo>
                    <a:pt x="272" y="524"/>
                  </a:lnTo>
                  <a:lnTo>
                    <a:pt x="274" y="528"/>
                  </a:lnTo>
                  <a:lnTo>
                    <a:pt x="276" y="530"/>
                  </a:lnTo>
                  <a:lnTo>
                    <a:pt x="280" y="545"/>
                  </a:lnTo>
                  <a:lnTo>
                    <a:pt x="282" y="545"/>
                  </a:lnTo>
                  <a:lnTo>
                    <a:pt x="289" y="548"/>
                  </a:lnTo>
                  <a:lnTo>
                    <a:pt x="292" y="549"/>
                  </a:lnTo>
                  <a:lnTo>
                    <a:pt x="294" y="553"/>
                  </a:lnTo>
                  <a:lnTo>
                    <a:pt x="296" y="557"/>
                  </a:lnTo>
                  <a:lnTo>
                    <a:pt x="298" y="564"/>
                  </a:lnTo>
                  <a:lnTo>
                    <a:pt x="304" y="569"/>
                  </a:lnTo>
                  <a:lnTo>
                    <a:pt x="305" y="572"/>
                  </a:lnTo>
                  <a:lnTo>
                    <a:pt x="311" y="576"/>
                  </a:lnTo>
                  <a:lnTo>
                    <a:pt x="312" y="577"/>
                  </a:lnTo>
                  <a:lnTo>
                    <a:pt x="315" y="577"/>
                  </a:lnTo>
                  <a:lnTo>
                    <a:pt x="316" y="580"/>
                  </a:lnTo>
                  <a:lnTo>
                    <a:pt x="320" y="584"/>
                  </a:lnTo>
                  <a:lnTo>
                    <a:pt x="325" y="586"/>
                  </a:lnTo>
                  <a:lnTo>
                    <a:pt x="328" y="587"/>
                  </a:lnTo>
                  <a:lnTo>
                    <a:pt x="332" y="591"/>
                  </a:lnTo>
                  <a:lnTo>
                    <a:pt x="336" y="594"/>
                  </a:lnTo>
                  <a:lnTo>
                    <a:pt x="339" y="595"/>
                  </a:lnTo>
                  <a:lnTo>
                    <a:pt x="342" y="595"/>
                  </a:lnTo>
                  <a:lnTo>
                    <a:pt x="344" y="592"/>
                  </a:lnTo>
                  <a:lnTo>
                    <a:pt x="350" y="586"/>
                  </a:lnTo>
                  <a:lnTo>
                    <a:pt x="356" y="581"/>
                  </a:lnTo>
                  <a:lnTo>
                    <a:pt x="359" y="579"/>
                  </a:lnTo>
                  <a:lnTo>
                    <a:pt x="360" y="576"/>
                  </a:lnTo>
                  <a:lnTo>
                    <a:pt x="363" y="573"/>
                  </a:lnTo>
                  <a:lnTo>
                    <a:pt x="364" y="571"/>
                  </a:lnTo>
                  <a:lnTo>
                    <a:pt x="370" y="560"/>
                  </a:lnTo>
                  <a:lnTo>
                    <a:pt x="371" y="557"/>
                  </a:lnTo>
                  <a:lnTo>
                    <a:pt x="374" y="556"/>
                  </a:lnTo>
                  <a:lnTo>
                    <a:pt x="377" y="553"/>
                  </a:lnTo>
                  <a:lnTo>
                    <a:pt x="381" y="546"/>
                  </a:lnTo>
                  <a:lnTo>
                    <a:pt x="382" y="538"/>
                  </a:lnTo>
                  <a:lnTo>
                    <a:pt x="382" y="533"/>
                  </a:lnTo>
                  <a:lnTo>
                    <a:pt x="383" y="529"/>
                  </a:lnTo>
                  <a:lnTo>
                    <a:pt x="386" y="525"/>
                  </a:lnTo>
                  <a:lnTo>
                    <a:pt x="390" y="520"/>
                  </a:lnTo>
                  <a:lnTo>
                    <a:pt x="394" y="516"/>
                  </a:lnTo>
                  <a:lnTo>
                    <a:pt x="395" y="510"/>
                  </a:lnTo>
                  <a:lnTo>
                    <a:pt x="394" y="502"/>
                  </a:lnTo>
                  <a:lnTo>
                    <a:pt x="390" y="495"/>
                  </a:lnTo>
                  <a:lnTo>
                    <a:pt x="386" y="490"/>
                  </a:lnTo>
                  <a:lnTo>
                    <a:pt x="381" y="489"/>
                  </a:lnTo>
                  <a:lnTo>
                    <a:pt x="377" y="487"/>
                  </a:lnTo>
                  <a:lnTo>
                    <a:pt x="375" y="486"/>
                  </a:lnTo>
                  <a:lnTo>
                    <a:pt x="374" y="482"/>
                  </a:lnTo>
                  <a:lnTo>
                    <a:pt x="375" y="480"/>
                  </a:lnTo>
                  <a:lnTo>
                    <a:pt x="374" y="479"/>
                  </a:lnTo>
                  <a:lnTo>
                    <a:pt x="374" y="470"/>
                  </a:lnTo>
                  <a:lnTo>
                    <a:pt x="374" y="466"/>
                  </a:lnTo>
                  <a:lnTo>
                    <a:pt x="375" y="464"/>
                  </a:lnTo>
                  <a:lnTo>
                    <a:pt x="378" y="463"/>
                  </a:lnTo>
                  <a:lnTo>
                    <a:pt x="385" y="455"/>
                  </a:lnTo>
                  <a:lnTo>
                    <a:pt x="387" y="454"/>
                  </a:lnTo>
                  <a:lnTo>
                    <a:pt x="393" y="452"/>
                  </a:lnTo>
                  <a:lnTo>
                    <a:pt x="397" y="450"/>
                  </a:lnTo>
                  <a:lnTo>
                    <a:pt x="401" y="444"/>
                  </a:lnTo>
                  <a:lnTo>
                    <a:pt x="402" y="441"/>
                  </a:lnTo>
                  <a:lnTo>
                    <a:pt x="402" y="439"/>
                  </a:lnTo>
                  <a:lnTo>
                    <a:pt x="405" y="436"/>
                  </a:lnTo>
                  <a:lnTo>
                    <a:pt x="406" y="436"/>
                  </a:lnTo>
                  <a:lnTo>
                    <a:pt x="410" y="436"/>
                  </a:lnTo>
                  <a:lnTo>
                    <a:pt x="412" y="437"/>
                  </a:lnTo>
                  <a:lnTo>
                    <a:pt x="413" y="439"/>
                  </a:lnTo>
                  <a:lnTo>
                    <a:pt x="413" y="443"/>
                  </a:lnTo>
                  <a:lnTo>
                    <a:pt x="414" y="455"/>
                  </a:lnTo>
                  <a:lnTo>
                    <a:pt x="416" y="458"/>
                  </a:lnTo>
                  <a:lnTo>
                    <a:pt x="417" y="460"/>
                  </a:lnTo>
                  <a:lnTo>
                    <a:pt x="420" y="462"/>
                  </a:lnTo>
                  <a:lnTo>
                    <a:pt x="424" y="463"/>
                  </a:lnTo>
                  <a:lnTo>
                    <a:pt x="441" y="460"/>
                  </a:lnTo>
                  <a:lnTo>
                    <a:pt x="447" y="462"/>
                  </a:lnTo>
                  <a:lnTo>
                    <a:pt x="449" y="463"/>
                  </a:lnTo>
                  <a:lnTo>
                    <a:pt x="451" y="467"/>
                  </a:lnTo>
                  <a:lnTo>
                    <a:pt x="449" y="472"/>
                  </a:lnTo>
                  <a:lnTo>
                    <a:pt x="447" y="479"/>
                  </a:lnTo>
                  <a:lnTo>
                    <a:pt x="444" y="485"/>
                  </a:lnTo>
                  <a:lnTo>
                    <a:pt x="443" y="493"/>
                  </a:lnTo>
                  <a:lnTo>
                    <a:pt x="444" y="510"/>
                  </a:lnTo>
                  <a:lnTo>
                    <a:pt x="444" y="511"/>
                  </a:lnTo>
                  <a:lnTo>
                    <a:pt x="445" y="513"/>
                  </a:lnTo>
                  <a:lnTo>
                    <a:pt x="448" y="516"/>
                  </a:lnTo>
                  <a:lnTo>
                    <a:pt x="451" y="518"/>
                  </a:lnTo>
                  <a:lnTo>
                    <a:pt x="455" y="521"/>
                  </a:lnTo>
                  <a:lnTo>
                    <a:pt x="463" y="525"/>
                  </a:lnTo>
                  <a:lnTo>
                    <a:pt x="467" y="526"/>
                  </a:lnTo>
                  <a:lnTo>
                    <a:pt x="470" y="525"/>
                  </a:lnTo>
                  <a:lnTo>
                    <a:pt x="476" y="517"/>
                  </a:lnTo>
                  <a:lnTo>
                    <a:pt x="478" y="511"/>
                  </a:lnTo>
                  <a:lnTo>
                    <a:pt x="479" y="509"/>
                  </a:lnTo>
                  <a:lnTo>
                    <a:pt x="480" y="505"/>
                  </a:lnTo>
                  <a:lnTo>
                    <a:pt x="488" y="493"/>
                  </a:lnTo>
                  <a:lnTo>
                    <a:pt x="490" y="495"/>
                  </a:lnTo>
                  <a:lnTo>
                    <a:pt x="492" y="498"/>
                  </a:lnTo>
                  <a:lnTo>
                    <a:pt x="496" y="499"/>
                  </a:lnTo>
                  <a:lnTo>
                    <a:pt x="500" y="501"/>
                  </a:lnTo>
                  <a:lnTo>
                    <a:pt x="505" y="503"/>
                  </a:lnTo>
                  <a:lnTo>
                    <a:pt x="507" y="507"/>
                  </a:lnTo>
                  <a:lnTo>
                    <a:pt x="509" y="511"/>
                  </a:lnTo>
                  <a:lnTo>
                    <a:pt x="511" y="511"/>
                  </a:lnTo>
                  <a:lnTo>
                    <a:pt x="517" y="511"/>
                  </a:lnTo>
                  <a:lnTo>
                    <a:pt x="522" y="510"/>
                  </a:lnTo>
                  <a:lnTo>
                    <a:pt x="527" y="509"/>
                  </a:lnTo>
                  <a:lnTo>
                    <a:pt x="533" y="506"/>
                  </a:lnTo>
                  <a:lnTo>
                    <a:pt x="533" y="503"/>
                  </a:lnTo>
                  <a:lnTo>
                    <a:pt x="533" y="497"/>
                  </a:lnTo>
                  <a:lnTo>
                    <a:pt x="531" y="490"/>
                  </a:lnTo>
                  <a:lnTo>
                    <a:pt x="533" y="487"/>
                  </a:lnTo>
                  <a:lnTo>
                    <a:pt x="542" y="478"/>
                  </a:lnTo>
                  <a:lnTo>
                    <a:pt x="546" y="474"/>
                  </a:lnTo>
                  <a:lnTo>
                    <a:pt x="549" y="471"/>
                  </a:lnTo>
                  <a:lnTo>
                    <a:pt x="549" y="468"/>
                  </a:lnTo>
                  <a:lnTo>
                    <a:pt x="550" y="464"/>
                  </a:lnTo>
                  <a:lnTo>
                    <a:pt x="549" y="462"/>
                  </a:lnTo>
                  <a:lnTo>
                    <a:pt x="548" y="459"/>
                  </a:lnTo>
                  <a:lnTo>
                    <a:pt x="544" y="458"/>
                  </a:lnTo>
                  <a:lnTo>
                    <a:pt x="542" y="456"/>
                  </a:lnTo>
                  <a:lnTo>
                    <a:pt x="544" y="452"/>
                  </a:lnTo>
                  <a:lnTo>
                    <a:pt x="548" y="445"/>
                  </a:lnTo>
                  <a:lnTo>
                    <a:pt x="552" y="441"/>
                  </a:lnTo>
                  <a:lnTo>
                    <a:pt x="557" y="439"/>
                  </a:lnTo>
                  <a:lnTo>
                    <a:pt x="562" y="437"/>
                  </a:lnTo>
                  <a:lnTo>
                    <a:pt x="568" y="437"/>
                  </a:lnTo>
                  <a:lnTo>
                    <a:pt x="571" y="428"/>
                  </a:lnTo>
                  <a:lnTo>
                    <a:pt x="571" y="425"/>
                  </a:lnTo>
                  <a:lnTo>
                    <a:pt x="568" y="421"/>
                  </a:lnTo>
                  <a:lnTo>
                    <a:pt x="558" y="412"/>
                  </a:lnTo>
                  <a:lnTo>
                    <a:pt x="557" y="410"/>
                  </a:lnTo>
                  <a:lnTo>
                    <a:pt x="554" y="409"/>
                  </a:lnTo>
                  <a:lnTo>
                    <a:pt x="550" y="406"/>
                  </a:lnTo>
                  <a:lnTo>
                    <a:pt x="545" y="405"/>
                  </a:lnTo>
                  <a:lnTo>
                    <a:pt x="541" y="404"/>
                  </a:lnTo>
                  <a:lnTo>
                    <a:pt x="535" y="404"/>
                  </a:lnTo>
                  <a:lnTo>
                    <a:pt x="529" y="404"/>
                  </a:lnTo>
                  <a:lnTo>
                    <a:pt x="525" y="402"/>
                  </a:lnTo>
                  <a:lnTo>
                    <a:pt x="522" y="400"/>
                  </a:lnTo>
                  <a:lnTo>
                    <a:pt x="522" y="397"/>
                  </a:lnTo>
                  <a:lnTo>
                    <a:pt x="521" y="392"/>
                  </a:lnTo>
                  <a:lnTo>
                    <a:pt x="519" y="389"/>
                  </a:lnTo>
                  <a:lnTo>
                    <a:pt x="519" y="384"/>
                  </a:lnTo>
                  <a:lnTo>
                    <a:pt x="521" y="378"/>
                  </a:lnTo>
                  <a:lnTo>
                    <a:pt x="523" y="374"/>
                  </a:lnTo>
                  <a:lnTo>
                    <a:pt x="527" y="371"/>
                  </a:lnTo>
                  <a:lnTo>
                    <a:pt x="533" y="369"/>
                  </a:lnTo>
                  <a:lnTo>
                    <a:pt x="538" y="367"/>
                  </a:lnTo>
                  <a:lnTo>
                    <a:pt x="544" y="366"/>
                  </a:lnTo>
                  <a:lnTo>
                    <a:pt x="549" y="366"/>
                  </a:lnTo>
                  <a:lnTo>
                    <a:pt x="550" y="366"/>
                  </a:lnTo>
                  <a:lnTo>
                    <a:pt x="552" y="365"/>
                  </a:lnTo>
                  <a:lnTo>
                    <a:pt x="554" y="361"/>
                  </a:lnTo>
                  <a:lnTo>
                    <a:pt x="557" y="357"/>
                  </a:lnTo>
                  <a:lnTo>
                    <a:pt x="561" y="350"/>
                  </a:lnTo>
                  <a:lnTo>
                    <a:pt x="564" y="347"/>
                  </a:lnTo>
                  <a:lnTo>
                    <a:pt x="566" y="346"/>
                  </a:lnTo>
                  <a:lnTo>
                    <a:pt x="576" y="344"/>
                  </a:lnTo>
                  <a:lnTo>
                    <a:pt x="579" y="343"/>
                  </a:lnTo>
                  <a:lnTo>
                    <a:pt x="587" y="338"/>
                  </a:lnTo>
                  <a:lnTo>
                    <a:pt x="596" y="334"/>
                  </a:lnTo>
                  <a:lnTo>
                    <a:pt x="600" y="332"/>
                  </a:lnTo>
                  <a:lnTo>
                    <a:pt x="604" y="328"/>
                  </a:lnTo>
                  <a:lnTo>
                    <a:pt x="606" y="326"/>
                  </a:lnTo>
                  <a:lnTo>
                    <a:pt x="619" y="316"/>
                  </a:lnTo>
                  <a:lnTo>
                    <a:pt x="622" y="315"/>
                  </a:lnTo>
                  <a:lnTo>
                    <a:pt x="624" y="315"/>
                  </a:lnTo>
                  <a:lnTo>
                    <a:pt x="632" y="312"/>
                  </a:lnTo>
                  <a:lnTo>
                    <a:pt x="639" y="308"/>
                  </a:lnTo>
                  <a:lnTo>
                    <a:pt x="643" y="304"/>
                  </a:lnTo>
                  <a:lnTo>
                    <a:pt x="645" y="301"/>
                  </a:lnTo>
                  <a:lnTo>
                    <a:pt x="647" y="300"/>
                  </a:lnTo>
                  <a:lnTo>
                    <a:pt x="651" y="299"/>
                  </a:lnTo>
                  <a:lnTo>
                    <a:pt x="645" y="291"/>
                  </a:lnTo>
                  <a:lnTo>
                    <a:pt x="642" y="285"/>
                  </a:lnTo>
                  <a:lnTo>
                    <a:pt x="639" y="284"/>
                  </a:lnTo>
                  <a:lnTo>
                    <a:pt x="638" y="281"/>
                  </a:lnTo>
                  <a:lnTo>
                    <a:pt x="635" y="281"/>
                  </a:lnTo>
                  <a:lnTo>
                    <a:pt x="632" y="281"/>
                  </a:lnTo>
                  <a:lnTo>
                    <a:pt x="630" y="281"/>
                  </a:lnTo>
                  <a:lnTo>
                    <a:pt x="628" y="283"/>
                  </a:lnTo>
                  <a:lnTo>
                    <a:pt x="626" y="285"/>
                  </a:lnTo>
                  <a:lnTo>
                    <a:pt x="624" y="289"/>
                  </a:lnTo>
                  <a:lnTo>
                    <a:pt x="623" y="292"/>
                  </a:lnTo>
                  <a:lnTo>
                    <a:pt x="622" y="295"/>
                  </a:lnTo>
                  <a:lnTo>
                    <a:pt x="619" y="296"/>
                  </a:lnTo>
                  <a:lnTo>
                    <a:pt x="616" y="297"/>
                  </a:lnTo>
                  <a:lnTo>
                    <a:pt x="608" y="297"/>
                  </a:lnTo>
                  <a:lnTo>
                    <a:pt x="600" y="296"/>
                  </a:lnTo>
                  <a:lnTo>
                    <a:pt x="597" y="295"/>
                  </a:lnTo>
                  <a:lnTo>
                    <a:pt x="596" y="289"/>
                  </a:lnTo>
                  <a:lnTo>
                    <a:pt x="596" y="285"/>
                  </a:lnTo>
                  <a:lnTo>
                    <a:pt x="597" y="283"/>
                  </a:lnTo>
                  <a:lnTo>
                    <a:pt x="600" y="280"/>
                  </a:lnTo>
                  <a:lnTo>
                    <a:pt x="603" y="277"/>
                  </a:lnTo>
                  <a:lnTo>
                    <a:pt x="604" y="269"/>
                  </a:lnTo>
                  <a:lnTo>
                    <a:pt x="603" y="261"/>
                  </a:lnTo>
                  <a:lnTo>
                    <a:pt x="604" y="253"/>
                  </a:lnTo>
                  <a:lnTo>
                    <a:pt x="606" y="249"/>
                  </a:lnTo>
                  <a:lnTo>
                    <a:pt x="610" y="242"/>
                  </a:lnTo>
                  <a:lnTo>
                    <a:pt x="612" y="234"/>
                  </a:lnTo>
                  <a:lnTo>
                    <a:pt x="608" y="233"/>
                  </a:lnTo>
                  <a:lnTo>
                    <a:pt x="603" y="230"/>
                  </a:lnTo>
                  <a:lnTo>
                    <a:pt x="600" y="229"/>
                  </a:lnTo>
                  <a:lnTo>
                    <a:pt x="597" y="223"/>
                  </a:lnTo>
                  <a:lnTo>
                    <a:pt x="597" y="222"/>
                  </a:lnTo>
                  <a:lnTo>
                    <a:pt x="596" y="221"/>
                  </a:lnTo>
                  <a:lnTo>
                    <a:pt x="596" y="222"/>
                  </a:lnTo>
                  <a:lnTo>
                    <a:pt x="592" y="218"/>
                  </a:lnTo>
                  <a:lnTo>
                    <a:pt x="589" y="214"/>
                  </a:lnTo>
                  <a:lnTo>
                    <a:pt x="584" y="214"/>
                  </a:lnTo>
                  <a:lnTo>
                    <a:pt x="579" y="214"/>
                  </a:lnTo>
                  <a:lnTo>
                    <a:pt x="572" y="217"/>
                  </a:lnTo>
                  <a:lnTo>
                    <a:pt x="568" y="218"/>
                  </a:lnTo>
                  <a:lnTo>
                    <a:pt x="564" y="218"/>
                  </a:lnTo>
                  <a:lnTo>
                    <a:pt x="560" y="218"/>
                  </a:lnTo>
                  <a:lnTo>
                    <a:pt x="557" y="217"/>
                  </a:lnTo>
                  <a:lnTo>
                    <a:pt x="554" y="214"/>
                  </a:lnTo>
                  <a:lnTo>
                    <a:pt x="554" y="211"/>
                  </a:lnTo>
                  <a:lnTo>
                    <a:pt x="553" y="204"/>
                  </a:lnTo>
                  <a:lnTo>
                    <a:pt x="553" y="196"/>
                  </a:lnTo>
                  <a:lnTo>
                    <a:pt x="553" y="192"/>
                  </a:lnTo>
                  <a:lnTo>
                    <a:pt x="552" y="191"/>
                  </a:lnTo>
                  <a:lnTo>
                    <a:pt x="548" y="191"/>
                  </a:lnTo>
                  <a:lnTo>
                    <a:pt x="513" y="191"/>
                  </a:lnTo>
                  <a:lnTo>
                    <a:pt x="511" y="192"/>
                  </a:lnTo>
                  <a:lnTo>
                    <a:pt x="506" y="196"/>
                  </a:lnTo>
                  <a:lnTo>
                    <a:pt x="502" y="202"/>
                  </a:lnTo>
                  <a:lnTo>
                    <a:pt x="499" y="203"/>
                  </a:lnTo>
                  <a:lnTo>
                    <a:pt x="492" y="203"/>
                  </a:lnTo>
                  <a:lnTo>
                    <a:pt x="487" y="200"/>
                  </a:lnTo>
                  <a:lnTo>
                    <a:pt x="486" y="199"/>
                  </a:lnTo>
                  <a:lnTo>
                    <a:pt x="484" y="198"/>
                  </a:lnTo>
                  <a:lnTo>
                    <a:pt x="480" y="188"/>
                  </a:lnTo>
                  <a:lnTo>
                    <a:pt x="475" y="183"/>
                  </a:lnTo>
                  <a:lnTo>
                    <a:pt x="472" y="180"/>
                  </a:lnTo>
                  <a:lnTo>
                    <a:pt x="470" y="178"/>
                  </a:lnTo>
                  <a:lnTo>
                    <a:pt x="467" y="173"/>
                  </a:lnTo>
                  <a:lnTo>
                    <a:pt x="467" y="171"/>
                  </a:lnTo>
                  <a:lnTo>
                    <a:pt x="465" y="169"/>
                  </a:lnTo>
                  <a:lnTo>
                    <a:pt x="463" y="167"/>
                  </a:lnTo>
                  <a:lnTo>
                    <a:pt x="461" y="163"/>
                  </a:lnTo>
                  <a:lnTo>
                    <a:pt x="460" y="160"/>
                  </a:lnTo>
                  <a:lnTo>
                    <a:pt x="459" y="157"/>
                  </a:lnTo>
                  <a:lnTo>
                    <a:pt x="457" y="149"/>
                  </a:lnTo>
                  <a:lnTo>
                    <a:pt x="457" y="140"/>
                  </a:lnTo>
                  <a:lnTo>
                    <a:pt x="457" y="132"/>
                  </a:lnTo>
                  <a:lnTo>
                    <a:pt x="457" y="126"/>
                  </a:lnTo>
                  <a:lnTo>
                    <a:pt x="455" y="121"/>
                  </a:lnTo>
                  <a:lnTo>
                    <a:pt x="452" y="120"/>
                  </a:lnTo>
                  <a:lnTo>
                    <a:pt x="448" y="118"/>
                  </a:lnTo>
                  <a:lnTo>
                    <a:pt x="444" y="118"/>
                  </a:lnTo>
                  <a:lnTo>
                    <a:pt x="441" y="116"/>
                  </a:lnTo>
                  <a:lnTo>
                    <a:pt x="440" y="113"/>
                  </a:lnTo>
                  <a:lnTo>
                    <a:pt x="439" y="109"/>
                  </a:lnTo>
                  <a:lnTo>
                    <a:pt x="437" y="106"/>
                  </a:lnTo>
                  <a:lnTo>
                    <a:pt x="433" y="103"/>
                  </a:lnTo>
                  <a:lnTo>
                    <a:pt x="430" y="102"/>
                  </a:lnTo>
                  <a:lnTo>
                    <a:pt x="424" y="99"/>
                  </a:lnTo>
                  <a:lnTo>
                    <a:pt x="421" y="98"/>
                  </a:lnTo>
                  <a:lnTo>
                    <a:pt x="418" y="95"/>
                  </a:lnTo>
                  <a:lnTo>
                    <a:pt x="416" y="91"/>
                  </a:lnTo>
                  <a:lnTo>
                    <a:pt x="412" y="83"/>
                  </a:lnTo>
                  <a:lnTo>
                    <a:pt x="408" y="75"/>
                  </a:lnTo>
                  <a:lnTo>
                    <a:pt x="406" y="74"/>
                  </a:lnTo>
                  <a:lnTo>
                    <a:pt x="406" y="72"/>
                  </a:lnTo>
                  <a:lnTo>
                    <a:pt x="405" y="67"/>
                  </a:lnTo>
                  <a:lnTo>
                    <a:pt x="404" y="64"/>
                  </a:lnTo>
                  <a:lnTo>
                    <a:pt x="402" y="59"/>
                  </a:lnTo>
                  <a:lnTo>
                    <a:pt x="402" y="55"/>
                  </a:lnTo>
                  <a:lnTo>
                    <a:pt x="399" y="51"/>
                  </a:lnTo>
                  <a:lnTo>
                    <a:pt x="398" y="51"/>
                  </a:lnTo>
                  <a:lnTo>
                    <a:pt x="395" y="51"/>
                  </a:lnTo>
                  <a:lnTo>
                    <a:pt x="393" y="50"/>
                  </a:lnTo>
                  <a:lnTo>
                    <a:pt x="390" y="48"/>
                  </a:lnTo>
                  <a:lnTo>
                    <a:pt x="389" y="46"/>
                  </a:lnTo>
                  <a:lnTo>
                    <a:pt x="389" y="43"/>
                  </a:lnTo>
                  <a:lnTo>
                    <a:pt x="387" y="43"/>
                  </a:lnTo>
                  <a:lnTo>
                    <a:pt x="382" y="36"/>
                  </a:lnTo>
                  <a:lnTo>
                    <a:pt x="374" y="25"/>
                  </a:lnTo>
                  <a:lnTo>
                    <a:pt x="378" y="24"/>
                  </a:lnTo>
                  <a:lnTo>
                    <a:pt x="375" y="24"/>
                  </a:lnTo>
                  <a:lnTo>
                    <a:pt x="370" y="23"/>
                  </a:lnTo>
                  <a:lnTo>
                    <a:pt x="362" y="21"/>
                  </a:lnTo>
                  <a:lnTo>
                    <a:pt x="355" y="19"/>
                  </a:lnTo>
                  <a:lnTo>
                    <a:pt x="352" y="17"/>
                  </a:lnTo>
                  <a:lnTo>
                    <a:pt x="351" y="0"/>
                  </a:lnTo>
                  <a:lnTo>
                    <a:pt x="346" y="0"/>
                  </a:lnTo>
                  <a:lnTo>
                    <a:pt x="343" y="1"/>
                  </a:lnTo>
                  <a:lnTo>
                    <a:pt x="340" y="2"/>
                  </a:lnTo>
                  <a:lnTo>
                    <a:pt x="339" y="5"/>
                  </a:lnTo>
                  <a:lnTo>
                    <a:pt x="339" y="7"/>
                  </a:lnTo>
                  <a:lnTo>
                    <a:pt x="338" y="7"/>
                  </a:lnTo>
                  <a:lnTo>
                    <a:pt x="335" y="8"/>
                  </a:lnTo>
                  <a:lnTo>
                    <a:pt x="333" y="11"/>
                  </a:lnTo>
                  <a:lnTo>
                    <a:pt x="333" y="13"/>
                  </a:lnTo>
                  <a:lnTo>
                    <a:pt x="333" y="17"/>
                  </a:lnTo>
                  <a:lnTo>
                    <a:pt x="333" y="21"/>
                  </a:lnTo>
                  <a:lnTo>
                    <a:pt x="332" y="24"/>
                  </a:lnTo>
                  <a:lnTo>
                    <a:pt x="329" y="25"/>
                  </a:lnTo>
                  <a:lnTo>
                    <a:pt x="325" y="25"/>
                  </a:lnTo>
                  <a:lnTo>
                    <a:pt x="316" y="24"/>
                  </a:lnTo>
                  <a:lnTo>
                    <a:pt x="309" y="24"/>
                  </a:lnTo>
                  <a:lnTo>
                    <a:pt x="304" y="25"/>
                  </a:lnTo>
                  <a:lnTo>
                    <a:pt x="300" y="28"/>
                  </a:lnTo>
                  <a:lnTo>
                    <a:pt x="296" y="33"/>
                  </a:lnTo>
                  <a:lnTo>
                    <a:pt x="294" y="36"/>
                  </a:lnTo>
                  <a:lnTo>
                    <a:pt x="293" y="37"/>
                  </a:lnTo>
                  <a:lnTo>
                    <a:pt x="292" y="37"/>
                  </a:lnTo>
                  <a:lnTo>
                    <a:pt x="289" y="39"/>
                  </a:lnTo>
                  <a:lnTo>
                    <a:pt x="286" y="42"/>
                  </a:lnTo>
                  <a:lnTo>
                    <a:pt x="284" y="44"/>
                  </a:lnTo>
                  <a:lnTo>
                    <a:pt x="284" y="48"/>
                  </a:lnTo>
                  <a:lnTo>
                    <a:pt x="282" y="51"/>
                  </a:lnTo>
                  <a:lnTo>
                    <a:pt x="281" y="52"/>
                  </a:lnTo>
                  <a:lnTo>
                    <a:pt x="278" y="55"/>
                  </a:lnTo>
                  <a:lnTo>
                    <a:pt x="276" y="60"/>
                  </a:lnTo>
                  <a:lnTo>
                    <a:pt x="274" y="66"/>
                  </a:lnTo>
                  <a:lnTo>
                    <a:pt x="274" y="72"/>
                  </a:lnTo>
                  <a:lnTo>
                    <a:pt x="276" y="78"/>
                  </a:lnTo>
                  <a:lnTo>
                    <a:pt x="274" y="85"/>
                  </a:lnTo>
                  <a:lnTo>
                    <a:pt x="272" y="90"/>
                  </a:lnTo>
                  <a:lnTo>
                    <a:pt x="269" y="91"/>
                  </a:lnTo>
                  <a:lnTo>
                    <a:pt x="265" y="93"/>
                  </a:lnTo>
                  <a:lnTo>
                    <a:pt x="255" y="94"/>
                  </a:lnTo>
                  <a:lnTo>
                    <a:pt x="253" y="94"/>
                  </a:lnTo>
                  <a:lnTo>
                    <a:pt x="250" y="95"/>
                  </a:lnTo>
                  <a:lnTo>
                    <a:pt x="243" y="99"/>
                  </a:lnTo>
                  <a:lnTo>
                    <a:pt x="238" y="106"/>
                  </a:lnTo>
                  <a:lnTo>
                    <a:pt x="237" y="109"/>
                  </a:lnTo>
                  <a:lnTo>
                    <a:pt x="235" y="114"/>
                  </a:lnTo>
                  <a:lnTo>
                    <a:pt x="234" y="117"/>
                  </a:lnTo>
                  <a:lnTo>
                    <a:pt x="228" y="121"/>
                  </a:lnTo>
                  <a:lnTo>
                    <a:pt x="222" y="124"/>
                  </a:lnTo>
                  <a:lnTo>
                    <a:pt x="216" y="126"/>
                  </a:lnTo>
                  <a:lnTo>
                    <a:pt x="210" y="130"/>
                  </a:lnTo>
                  <a:lnTo>
                    <a:pt x="207" y="133"/>
                  </a:lnTo>
                  <a:lnTo>
                    <a:pt x="200" y="144"/>
                  </a:lnTo>
                  <a:lnTo>
                    <a:pt x="197" y="153"/>
                  </a:lnTo>
                  <a:lnTo>
                    <a:pt x="196" y="157"/>
                  </a:lnTo>
                  <a:lnTo>
                    <a:pt x="195" y="160"/>
                  </a:lnTo>
                  <a:lnTo>
                    <a:pt x="192" y="165"/>
                  </a:lnTo>
                  <a:lnTo>
                    <a:pt x="189" y="168"/>
                  </a:lnTo>
                  <a:lnTo>
                    <a:pt x="187" y="171"/>
                  </a:lnTo>
                  <a:lnTo>
                    <a:pt x="181" y="172"/>
                  </a:lnTo>
                  <a:lnTo>
                    <a:pt x="180" y="172"/>
                  </a:lnTo>
                  <a:lnTo>
                    <a:pt x="162" y="173"/>
                  </a:lnTo>
                  <a:lnTo>
                    <a:pt x="157" y="173"/>
                  </a:lnTo>
                  <a:lnTo>
                    <a:pt x="152" y="175"/>
                  </a:lnTo>
                  <a:lnTo>
                    <a:pt x="150" y="175"/>
                  </a:lnTo>
                  <a:lnTo>
                    <a:pt x="149" y="176"/>
                  </a:lnTo>
                  <a:lnTo>
                    <a:pt x="148" y="179"/>
                  </a:lnTo>
                  <a:lnTo>
                    <a:pt x="146" y="183"/>
                  </a:lnTo>
                  <a:lnTo>
                    <a:pt x="145" y="184"/>
                  </a:lnTo>
                  <a:lnTo>
                    <a:pt x="141" y="186"/>
                  </a:lnTo>
                  <a:lnTo>
                    <a:pt x="125" y="188"/>
                  </a:lnTo>
                  <a:lnTo>
                    <a:pt x="109" y="187"/>
                  </a:lnTo>
                  <a:lnTo>
                    <a:pt x="106" y="186"/>
                  </a:lnTo>
                  <a:lnTo>
                    <a:pt x="103" y="183"/>
                  </a:lnTo>
                  <a:lnTo>
                    <a:pt x="103" y="180"/>
                  </a:lnTo>
                  <a:lnTo>
                    <a:pt x="102" y="179"/>
                  </a:lnTo>
                  <a:lnTo>
                    <a:pt x="101" y="175"/>
                  </a:lnTo>
                  <a:lnTo>
                    <a:pt x="99" y="173"/>
                  </a:lnTo>
                  <a:lnTo>
                    <a:pt x="96" y="171"/>
                  </a:lnTo>
                  <a:lnTo>
                    <a:pt x="95" y="167"/>
                  </a:lnTo>
                  <a:lnTo>
                    <a:pt x="94" y="164"/>
                  </a:lnTo>
                  <a:lnTo>
                    <a:pt x="94" y="160"/>
                  </a:lnTo>
                  <a:lnTo>
                    <a:pt x="92" y="157"/>
                  </a:lnTo>
                  <a:lnTo>
                    <a:pt x="91" y="156"/>
                  </a:lnTo>
                  <a:lnTo>
                    <a:pt x="88" y="156"/>
                  </a:lnTo>
                  <a:lnTo>
                    <a:pt x="80" y="159"/>
                  </a:lnTo>
                  <a:lnTo>
                    <a:pt x="74" y="163"/>
                  </a:lnTo>
                  <a:lnTo>
                    <a:pt x="60" y="171"/>
                  </a:lnTo>
                  <a:lnTo>
                    <a:pt x="56" y="173"/>
                  </a:lnTo>
                  <a:lnTo>
                    <a:pt x="52" y="176"/>
                  </a:lnTo>
                  <a:lnTo>
                    <a:pt x="49" y="179"/>
                  </a:lnTo>
                  <a:lnTo>
                    <a:pt x="48" y="183"/>
                  </a:lnTo>
                  <a:lnTo>
                    <a:pt x="48" y="187"/>
                  </a:lnTo>
                  <a:lnTo>
                    <a:pt x="47" y="191"/>
                  </a:lnTo>
                  <a:lnTo>
                    <a:pt x="40" y="199"/>
                  </a:lnTo>
                  <a:lnTo>
                    <a:pt x="32" y="206"/>
                  </a:lnTo>
                  <a:lnTo>
                    <a:pt x="29" y="207"/>
                  </a:lnTo>
                  <a:lnTo>
                    <a:pt x="26" y="210"/>
                  </a:lnTo>
                  <a:lnTo>
                    <a:pt x="25" y="215"/>
                  </a:lnTo>
                  <a:lnTo>
                    <a:pt x="24" y="221"/>
                  </a:lnTo>
                  <a:lnTo>
                    <a:pt x="25" y="225"/>
                  </a:lnTo>
                  <a:lnTo>
                    <a:pt x="24" y="227"/>
                  </a:lnTo>
                  <a:lnTo>
                    <a:pt x="21" y="230"/>
                  </a:lnTo>
                  <a:lnTo>
                    <a:pt x="18" y="231"/>
                  </a:lnTo>
                  <a:lnTo>
                    <a:pt x="13" y="233"/>
                  </a:lnTo>
                  <a:lnTo>
                    <a:pt x="10" y="235"/>
                  </a:lnTo>
                  <a:lnTo>
                    <a:pt x="8" y="237"/>
                  </a:lnTo>
                  <a:lnTo>
                    <a:pt x="8" y="239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2" name="Freeform 162"/>
            <p:cNvSpPr>
              <a:spLocks/>
            </p:cNvSpPr>
            <p:nvPr/>
          </p:nvSpPr>
          <p:spPr bwMode="auto">
            <a:xfrm>
              <a:off x="1629320" y="2782356"/>
              <a:ext cx="524464" cy="572558"/>
            </a:xfrm>
            <a:custGeom>
              <a:avLst/>
              <a:gdLst>
                <a:gd name="T0" fmla="*/ 2147483647 w 242"/>
                <a:gd name="T1" fmla="*/ 2147483647 h 262"/>
                <a:gd name="T2" fmla="*/ 2147483647 w 242"/>
                <a:gd name="T3" fmla="*/ 2147483647 h 262"/>
                <a:gd name="T4" fmla="*/ 2147483647 w 242"/>
                <a:gd name="T5" fmla="*/ 2147483647 h 262"/>
                <a:gd name="T6" fmla="*/ 2147483647 w 242"/>
                <a:gd name="T7" fmla="*/ 2147483647 h 262"/>
                <a:gd name="T8" fmla="*/ 2147483647 w 242"/>
                <a:gd name="T9" fmla="*/ 2147483647 h 262"/>
                <a:gd name="T10" fmla="*/ 2147483647 w 242"/>
                <a:gd name="T11" fmla="*/ 2147483647 h 262"/>
                <a:gd name="T12" fmla="*/ 2147483647 w 242"/>
                <a:gd name="T13" fmla="*/ 2147483647 h 262"/>
                <a:gd name="T14" fmla="*/ 2147483647 w 242"/>
                <a:gd name="T15" fmla="*/ 2147483647 h 262"/>
                <a:gd name="T16" fmla="*/ 2147483647 w 242"/>
                <a:gd name="T17" fmla="*/ 2147483647 h 262"/>
                <a:gd name="T18" fmla="*/ 2147483647 w 242"/>
                <a:gd name="T19" fmla="*/ 2147483647 h 262"/>
                <a:gd name="T20" fmla="*/ 2147483647 w 242"/>
                <a:gd name="T21" fmla="*/ 2147483647 h 262"/>
                <a:gd name="T22" fmla="*/ 2147483647 w 242"/>
                <a:gd name="T23" fmla="*/ 2147483647 h 262"/>
                <a:gd name="T24" fmla="*/ 2147483647 w 242"/>
                <a:gd name="T25" fmla="*/ 2147483647 h 262"/>
                <a:gd name="T26" fmla="*/ 2147483647 w 242"/>
                <a:gd name="T27" fmla="*/ 2147483647 h 262"/>
                <a:gd name="T28" fmla="*/ 2147483647 w 242"/>
                <a:gd name="T29" fmla="*/ 2147483647 h 262"/>
                <a:gd name="T30" fmla="*/ 2147483647 w 242"/>
                <a:gd name="T31" fmla="*/ 2147483647 h 262"/>
                <a:gd name="T32" fmla="*/ 2147483647 w 242"/>
                <a:gd name="T33" fmla="*/ 2147483647 h 262"/>
                <a:gd name="T34" fmla="*/ 2147483647 w 242"/>
                <a:gd name="T35" fmla="*/ 2147483647 h 262"/>
                <a:gd name="T36" fmla="*/ 2147483647 w 242"/>
                <a:gd name="T37" fmla="*/ 2147483647 h 262"/>
                <a:gd name="T38" fmla="*/ 2147483647 w 242"/>
                <a:gd name="T39" fmla="*/ 2147483647 h 262"/>
                <a:gd name="T40" fmla="*/ 2147483647 w 242"/>
                <a:gd name="T41" fmla="*/ 2147483647 h 262"/>
                <a:gd name="T42" fmla="*/ 2147483647 w 242"/>
                <a:gd name="T43" fmla="*/ 2147483647 h 262"/>
                <a:gd name="T44" fmla="*/ 2147483647 w 242"/>
                <a:gd name="T45" fmla="*/ 2147483647 h 262"/>
                <a:gd name="T46" fmla="*/ 2147483647 w 242"/>
                <a:gd name="T47" fmla="*/ 2147483647 h 262"/>
                <a:gd name="T48" fmla="*/ 2147483647 w 242"/>
                <a:gd name="T49" fmla="*/ 2147483647 h 262"/>
                <a:gd name="T50" fmla="*/ 2147483647 w 242"/>
                <a:gd name="T51" fmla="*/ 2147483647 h 262"/>
                <a:gd name="T52" fmla="*/ 2147483647 w 242"/>
                <a:gd name="T53" fmla="*/ 2147483647 h 262"/>
                <a:gd name="T54" fmla="*/ 2147483647 w 242"/>
                <a:gd name="T55" fmla="*/ 2147483647 h 262"/>
                <a:gd name="T56" fmla="*/ 2147483647 w 242"/>
                <a:gd name="T57" fmla="*/ 2147483647 h 262"/>
                <a:gd name="T58" fmla="*/ 2147483647 w 242"/>
                <a:gd name="T59" fmla="*/ 2147483647 h 262"/>
                <a:gd name="T60" fmla="*/ 2147483647 w 242"/>
                <a:gd name="T61" fmla="*/ 2147483647 h 262"/>
                <a:gd name="T62" fmla="*/ 2147483647 w 242"/>
                <a:gd name="T63" fmla="*/ 2147483647 h 262"/>
                <a:gd name="T64" fmla="*/ 2147483647 w 242"/>
                <a:gd name="T65" fmla="*/ 2147483647 h 262"/>
                <a:gd name="T66" fmla="*/ 2147483647 w 242"/>
                <a:gd name="T67" fmla="*/ 2147483647 h 262"/>
                <a:gd name="T68" fmla="*/ 2147483647 w 242"/>
                <a:gd name="T69" fmla="*/ 2147483647 h 262"/>
                <a:gd name="T70" fmla="*/ 2147483647 w 242"/>
                <a:gd name="T71" fmla="*/ 2147483647 h 262"/>
                <a:gd name="T72" fmla="*/ 2147483647 w 242"/>
                <a:gd name="T73" fmla="*/ 2147483647 h 262"/>
                <a:gd name="T74" fmla="*/ 2147483647 w 242"/>
                <a:gd name="T75" fmla="*/ 2147483647 h 262"/>
                <a:gd name="T76" fmla="*/ 2147483647 w 242"/>
                <a:gd name="T77" fmla="*/ 2147483647 h 262"/>
                <a:gd name="T78" fmla="*/ 2147483647 w 242"/>
                <a:gd name="T79" fmla="*/ 2147483647 h 262"/>
                <a:gd name="T80" fmla="*/ 2147483647 w 242"/>
                <a:gd name="T81" fmla="*/ 2147483647 h 262"/>
                <a:gd name="T82" fmla="*/ 2147483647 w 242"/>
                <a:gd name="T83" fmla="*/ 2147483647 h 262"/>
                <a:gd name="T84" fmla="*/ 2147483647 w 242"/>
                <a:gd name="T85" fmla="*/ 2147483647 h 262"/>
                <a:gd name="T86" fmla="*/ 2147483647 w 242"/>
                <a:gd name="T87" fmla="*/ 2147483647 h 262"/>
                <a:gd name="T88" fmla="*/ 2147483647 w 242"/>
                <a:gd name="T89" fmla="*/ 2147483647 h 262"/>
                <a:gd name="T90" fmla="*/ 2147483647 w 242"/>
                <a:gd name="T91" fmla="*/ 2147483647 h 262"/>
                <a:gd name="T92" fmla="*/ 2147483647 w 242"/>
                <a:gd name="T93" fmla="*/ 2147483647 h 262"/>
                <a:gd name="T94" fmla="*/ 2147483647 w 242"/>
                <a:gd name="T95" fmla="*/ 2147483647 h 262"/>
                <a:gd name="T96" fmla="*/ 2147483647 w 242"/>
                <a:gd name="T97" fmla="*/ 2147483647 h 262"/>
                <a:gd name="T98" fmla="*/ 2147483647 w 242"/>
                <a:gd name="T99" fmla="*/ 2147483647 h 262"/>
                <a:gd name="T100" fmla="*/ 2147483647 w 242"/>
                <a:gd name="T101" fmla="*/ 2147483647 h 262"/>
                <a:gd name="T102" fmla="*/ 2147483647 w 242"/>
                <a:gd name="T103" fmla="*/ 2147483647 h 262"/>
                <a:gd name="T104" fmla="*/ 2147483647 w 242"/>
                <a:gd name="T105" fmla="*/ 2147483647 h 262"/>
                <a:gd name="T106" fmla="*/ 2147483647 w 242"/>
                <a:gd name="T107" fmla="*/ 2147483647 h 262"/>
                <a:gd name="T108" fmla="*/ 2147483647 w 242"/>
                <a:gd name="T109" fmla="*/ 2147483647 h 262"/>
                <a:gd name="T110" fmla="*/ 2147483647 w 242"/>
                <a:gd name="T111" fmla="*/ 2147483647 h 262"/>
                <a:gd name="T112" fmla="*/ 2147483647 w 242"/>
                <a:gd name="T113" fmla="*/ 2147483647 h 262"/>
                <a:gd name="T114" fmla="*/ 2147483647 w 242"/>
                <a:gd name="T115" fmla="*/ 2147483647 h 262"/>
                <a:gd name="T116" fmla="*/ 2147483647 w 242"/>
                <a:gd name="T117" fmla="*/ 2147483647 h 262"/>
                <a:gd name="T118" fmla="*/ 2147483647 w 242"/>
                <a:gd name="T119" fmla="*/ 2147483647 h 262"/>
                <a:gd name="T120" fmla="*/ 2147483647 w 242"/>
                <a:gd name="T121" fmla="*/ 2147483647 h 262"/>
                <a:gd name="T122" fmla="*/ 2147483647 w 242"/>
                <a:gd name="T123" fmla="*/ 2147483647 h 262"/>
                <a:gd name="T124" fmla="*/ 2147483647 w 242"/>
                <a:gd name="T125" fmla="*/ 2147483647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2"/>
                <a:gd name="T190" fmla="*/ 0 h 262"/>
                <a:gd name="T191" fmla="*/ 242 w 242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2" h="262">
                  <a:moveTo>
                    <a:pt x="205" y="0"/>
                  </a:moveTo>
                  <a:lnTo>
                    <a:pt x="203" y="0"/>
                  </a:lnTo>
                  <a:lnTo>
                    <a:pt x="203" y="7"/>
                  </a:lnTo>
                  <a:lnTo>
                    <a:pt x="202" y="11"/>
                  </a:lnTo>
                  <a:lnTo>
                    <a:pt x="201" y="14"/>
                  </a:lnTo>
                  <a:lnTo>
                    <a:pt x="198" y="15"/>
                  </a:lnTo>
                  <a:lnTo>
                    <a:pt x="192" y="17"/>
                  </a:lnTo>
                  <a:lnTo>
                    <a:pt x="188" y="18"/>
                  </a:lnTo>
                  <a:lnTo>
                    <a:pt x="186" y="19"/>
                  </a:lnTo>
                  <a:lnTo>
                    <a:pt x="184" y="21"/>
                  </a:lnTo>
                  <a:lnTo>
                    <a:pt x="180" y="21"/>
                  </a:lnTo>
                  <a:lnTo>
                    <a:pt x="176" y="22"/>
                  </a:lnTo>
                  <a:lnTo>
                    <a:pt x="175" y="25"/>
                  </a:lnTo>
                  <a:lnTo>
                    <a:pt x="175" y="29"/>
                  </a:lnTo>
                  <a:lnTo>
                    <a:pt x="174" y="33"/>
                  </a:lnTo>
                  <a:lnTo>
                    <a:pt x="171" y="37"/>
                  </a:lnTo>
                  <a:lnTo>
                    <a:pt x="166" y="42"/>
                  </a:lnTo>
                  <a:lnTo>
                    <a:pt x="161" y="48"/>
                  </a:lnTo>
                  <a:lnTo>
                    <a:pt x="159" y="50"/>
                  </a:lnTo>
                  <a:lnTo>
                    <a:pt x="149" y="62"/>
                  </a:lnTo>
                  <a:lnTo>
                    <a:pt x="147" y="65"/>
                  </a:lnTo>
                  <a:lnTo>
                    <a:pt x="143" y="70"/>
                  </a:lnTo>
                  <a:lnTo>
                    <a:pt x="140" y="73"/>
                  </a:lnTo>
                  <a:lnTo>
                    <a:pt x="137" y="74"/>
                  </a:lnTo>
                  <a:lnTo>
                    <a:pt x="108" y="74"/>
                  </a:lnTo>
                  <a:lnTo>
                    <a:pt x="102" y="74"/>
                  </a:lnTo>
                  <a:lnTo>
                    <a:pt x="97" y="76"/>
                  </a:lnTo>
                  <a:lnTo>
                    <a:pt x="93" y="78"/>
                  </a:lnTo>
                  <a:lnTo>
                    <a:pt x="90" y="81"/>
                  </a:lnTo>
                  <a:lnTo>
                    <a:pt x="85" y="84"/>
                  </a:lnTo>
                  <a:lnTo>
                    <a:pt x="78" y="84"/>
                  </a:lnTo>
                  <a:lnTo>
                    <a:pt x="73" y="83"/>
                  </a:lnTo>
                  <a:lnTo>
                    <a:pt x="69" y="78"/>
                  </a:lnTo>
                  <a:lnTo>
                    <a:pt x="66" y="73"/>
                  </a:lnTo>
                  <a:lnTo>
                    <a:pt x="62" y="66"/>
                  </a:lnTo>
                  <a:lnTo>
                    <a:pt x="56" y="60"/>
                  </a:lnTo>
                  <a:lnTo>
                    <a:pt x="54" y="58"/>
                  </a:lnTo>
                  <a:lnTo>
                    <a:pt x="50" y="56"/>
                  </a:lnTo>
                  <a:lnTo>
                    <a:pt x="44" y="54"/>
                  </a:lnTo>
                  <a:lnTo>
                    <a:pt x="40" y="54"/>
                  </a:lnTo>
                  <a:lnTo>
                    <a:pt x="35" y="54"/>
                  </a:lnTo>
                  <a:lnTo>
                    <a:pt x="28" y="57"/>
                  </a:lnTo>
                  <a:lnTo>
                    <a:pt x="23" y="62"/>
                  </a:lnTo>
                  <a:lnTo>
                    <a:pt x="21" y="64"/>
                  </a:lnTo>
                  <a:lnTo>
                    <a:pt x="20" y="64"/>
                  </a:lnTo>
                  <a:lnTo>
                    <a:pt x="17" y="65"/>
                  </a:lnTo>
                  <a:lnTo>
                    <a:pt x="15" y="65"/>
                  </a:lnTo>
                  <a:lnTo>
                    <a:pt x="0" y="66"/>
                  </a:lnTo>
                  <a:lnTo>
                    <a:pt x="8" y="77"/>
                  </a:lnTo>
                  <a:lnTo>
                    <a:pt x="13" y="84"/>
                  </a:lnTo>
                  <a:lnTo>
                    <a:pt x="15" y="84"/>
                  </a:lnTo>
                  <a:lnTo>
                    <a:pt x="15" y="87"/>
                  </a:lnTo>
                  <a:lnTo>
                    <a:pt x="16" y="89"/>
                  </a:lnTo>
                  <a:lnTo>
                    <a:pt x="19" y="91"/>
                  </a:lnTo>
                  <a:lnTo>
                    <a:pt x="21" y="92"/>
                  </a:lnTo>
                  <a:lnTo>
                    <a:pt x="24" y="92"/>
                  </a:lnTo>
                  <a:lnTo>
                    <a:pt x="25" y="92"/>
                  </a:lnTo>
                  <a:lnTo>
                    <a:pt x="28" y="96"/>
                  </a:lnTo>
                  <a:lnTo>
                    <a:pt x="28" y="100"/>
                  </a:lnTo>
                  <a:lnTo>
                    <a:pt x="30" y="105"/>
                  </a:lnTo>
                  <a:lnTo>
                    <a:pt x="31" y="108"/>
                  </a:lnTo>
                  <a:lnTo>
                    <a:pt x="32" y="113"/>
                  </a:lnTo>
                  <a:lnTo>
                    <a:pt x="32" y="115"/>
                  </a:lnTo>
                  <a:lnTo>
                    <a:pt x="34" y="116"/>
                  </a:lnTo>
                  <a:lnTo>
                    <a:pt x="38" y="124"/>
                  </a:lnTo>
                  <a:lnTo>
                    <a:pt x="42" y="132"/>
                  </a:lnTo>
                  <a:lnTo>
                    <a:pt x="44" y="136"/>
                  </a:lnTo>
                  <a:lnTo>
                    <a:pt x="47" y="139"/>
                  </a:lnTo>
                  <a:lnTo>
                    <a:pt x="50" y="140"/>
                  </a:lnTo>
                  <a:lnTo>
                    <a:pt x="56" y="143"/>
                  </a:lnTo>
                  <a:lnTo>
                    <a:pt x="59" y="144"/>
                  </a:lnTo>
                  <a:lnTo>
                    <a:pt x="63" y="147"/>
                  </a:lnTo>
                  <a:lnTo>
                    <a:pt x="65" y="150"/>
                  </a:lnTo>
                  <a:lnTo>
                    <a:pt x="66" y="154"/>
                  </a:lnTo>
                  <a:lnTo>
                    <a:pt x="67" y="157"/>
                  </a:lnTo>
                  <a:lnTo>
                    <a:pt x="70" y="159"/>
                  </a:lnTo>
                  <a:lnTo>
                    <a:pt x="74" y="159"/>
                  </a:lnTo>
                  <a:lnTo>
                    <a:pt x="78" y="161"/>
                  </a:lnTo>
                  <a:lnTo>
                    <a:pt x="81" y="162"/>
                  </a:lnTo>
                  <a:lnTo>
                    <a:pt x="83" y="167"/>
                  </a:lnTo>
                  <a:lnTo>
                    <a:pt x="83" y="173"/>
                  </a:lnTo>
                  <a:lnTo>
                    <a:pt x="83" y="181"/>
                  </a:lnTo>
                  <a:lnTo>
                    <a:pt x="83" y="190"/>
                  </a:lnTo>
                  <a:lnTo>
                    <a:pt x="85" y="198"/>
                  </a:lnTo>
                  <a:lnTo>
                    <a:pt x="86" y="201"/>
                  </a:lnTo>
                  <a:lnTo>
                    <a:pt x="87" y="204"/>
                  </a:lnTo>
                  <a:lnTo>
                    <a:pt x="89" y="208"/>
                  </a:lnTo>
                  <a:lnTo>
                    <a:pt x="91" y="210"/>
                  </a:lnTo>
                  <a:lnTo>
                    <a:pt x="93" y="212"/>
                  </a:lnTo>
                  <a:lnTo>
                    <a:pt x="93" y="214"/>
                  </a:lnTo>
                  <a:lnTo>
                    <a:pt x="96" y="219"/>
                  </a:lnTo>
                  <a:lnTo>
                    <a:pt x="98" y="221"/>
                  </a:lnTo>
                  <a:lnTo>
                    <a:pt x="101" y="224"/>
                  </a:lnTo>
                  <a:lnTo>
                    <a:pt x="106" y="229"/>
                  </a:lnTo>
                  <a:lnTo>
                    <a:pt x="110" y="239"/>
                  </a:lnTo>
                  <a:lnTo>
                    <a:pt x="112" y="240"/>
                  </a:lnTo>
                  <a:lnTo>
                    <a:pt x="113" y="241"/>
                  </a:lnTo>
                  <a:lnTo>
                    <a:pt x="118" y="244"/>
                  </a:lnTo>
                  <a:lnTo>
                    <a:pt x="125" y="244"/>
                  </a:lnTo>
                  <a:lnTo>
                    <a:pt x="128" y="243"/>
                  </a:lnTo>
                  <a:lnTo>
                    <a:pt x="132" y="237"/>
                  </a:lnTo>
                  <a:lnTo>
                    <a:pt x="137" y="233"/>
                  </a:lnTo>
                  <a:lnTo>
                    <a:pt x="139" y="232"/>
                  </a:lnTo>
                  <a:lnTo>
                    <a:pt x="174" y="232"/>
                  </a:lnTo>
                  <a:lnTo>
                    <a:pt x="178" y="232"/>
                  </a:lnTo>
                  <a:lnTo>
                    <a:pt x="179" y="233"/>
                  </a:lnTo>
                  <a:lnTo>
                    <a:pt x="179" y="237"/>
                  </a:lnTo>
                  <a:lnTo>
                    <a:pt x="179" y="245"/>
                  </a:lnTo>
                  <a:lnTo>
                    <a:pt x="180" y="252"/>
                  </a:lnTo>
                  <a:lnTo>
                    <a:pt x="180" y="255"/>
                  </a:lnTo>
                  <a:lnTo>
                    <a:pt x="183" y="258"/>
                  </a:lnTo>
                  <a:lnTo>
                    <a:pt x="186" y="259"/>
                  </a:lnTo>
                  <a:lnTo>
                    <a:pt x="190" y="259"/>
                  </a:lnTo>
                  <a:lnTo>
                    <a:pt x="194" y="259"/>
                  </a:lnTo>
                  <a:lnTo>
                    <a:pt x="198" y="258"/>
                  </a:lnTo>
                  <a:lnTo>
                    <a:pt x="205" y="255"/>
                  </a:lnTo>
                  <a:lnTo>
                    <a:pt x="210" y="255"/>
                  </a:lnTo>
                  <a:lnTo>
                    <a:pt x="215" y="255"/>
                  </a:lnTo>
                  <a:lnTo>
                    <a:pt x="218" y="259"/>
                  </a:lnTo>
                  <a:lnTo>
                    <a:pt x="222" y="262"/>
                  </a:lnTo>
                  <a:lnTo>
                    <a:pt x="221" y="255"/>
                  </a:lnTo>
                  <a:lnTo>
                    <a:pt x="222" y="254"/>
                  </a:lnTo>
                  <a:lnTo>
                    <a:pt x="223" y="252"/>
                  </a:lnTo>
                  <a:lnTo>
                    <a:pt x="225" y="249"/>
                  </a:lnTo>
                  <a:lnTo>
                    <a:pt x="226" y="240"/>
                  </a:lnTo>
                  <a:lnTo>
                    <a:pt x="229" y="232"/>
                  </a:lnTo>
                  <a:lnTo>
                    <a:pt x="232" y="228"/>
                  </a:lnTo>
                  <a:lnTo>
                    <a:pt x="234" y="224"/>
                  </a:lnTo>
                  <a:lnTo>
                    <a:pt x="236" y="221"/>
                  </a:lnTo>
                  <a:lnTo>
                    <a:pt x="237" y="216"/>
                  </a:lnTo>
                  <a:lnTo>
                    <a:pt x="236" y="217"/>
                  </a:lnTo>
                  <a:lnTo>
                    <a:pt x="234" y="217"/>
                  </a:lnTo>
                  <a:lnTo>
                    <a:pt x="225" y="220"/>
                  </a:lnTo>
                  <a:lnTo>
                    <a:pt x="215" y="220"/>
                  </a:lnTo>
                  <a:lnTo>
                    <a:pt x="213" y="220"/>
                  </a:lnTo>
                  <a:lnTo>
                    <a:pt x="210" y="221"/>
                  </a:lnTo>
                  <a:lnTo>
                    <a:pt x="203" y="221"/>
                  </a:lnTo>
                  <a:lnTo>
                    <a:pt x="199" y="221"/>
                  </a:lnTo>
                  <a:lnTo>
                    <a:pt x="197" y="220"/>
                  </a:lnTo>
                  <a:lnTo>
                    <a:pt x="194" y="219"/>
                  </a:lnTo>
                  <a:lnTo>
                    <a:pt x="187" y="214"/>
                  </a:lnTo>
                  <a:lnTo>
                    <a:pt x="183" y="209"/>
                  </a:lnTo>
                  <a:lnTo>
                    <a:pt x="179" y="202"/>
                  </a:lnTo>
                  <a:lnTo>
                    <a:pt x="178" y="200"/>
                  </a:lnTo>
                  <a:lnTo>
                    <a:pt x="175" y="198"/>
                  </a:lnTo>
                  <a:lnTo>
                    <a:pt x="172" y="196"/>
                  </a:lnTo>
                  <a:lnTo>
                    <a:pt x="171" y="193"/>
                  </a:lnTo>
                  <a:lnTo>
                    <a:pt x="170" y="190"/>
                  </a:lnTo>
                  <a:lnTo>
                    <a:pt x="170" y="188"/>
                  </a:lnTo>
                  <a:lnTo>
                    <a:pt x="171" y="185"/>
                  </a:lnTo>
                  <a:lnTo>
                    <a:pt x="174" y="184"/>
                  </a:lnTo>
                  <a:lnTo>
                    <a:pt x="182" y="177"/>
                  </a:lnTo>
                  <a:lnTo>
                    <a:pt x="188" y="167"/>
                  </a:lnTo>
                  <a:lnTo>
                    <a:pt x="188" y="166"/>
                  </a:lnTo>
                  <a:lnTo>
                    <a:pt x="188" y="163"/>
                  </a:lnTo>
                  <a:lnTo>
                    <a:pt x="190" y="162"/>
                  </a:lnTo>
                  <a:lnTo>
                    <a:pt x="192" y="161"/>
                  </a:lnTo>
                  <a:lnTo>
                    <a:pt x="194" y="159"/>
                  </a:lnTo>
                  <a:lnTo>
                    <a:pt x="218" y="159"/>
                  </a:lnTo>
                  <a:lnTo>
                    <a:pt x="219" y="157"/>
                  </a:lnTo>
                  <a:lnTo>
                    <a:pt x="219" y="155"/>
                  </a:lnTo>
                  <a:lnTo>
                    <a:pt x="225" y="138"/>
                  </a:lnTo>
                  <a:lnTo>
                    <a:pt x="226" y="136"/>
                  </a:lnTo>
                  <a:lnTo>
                    <a:pt x="229" y="131"/>
                  </a:lnTo>
                  <a:lnTo>
                    <a:pt x="230" y="124"/>
                  </a:lnTo>
                  <a:lnTo>
                    <a:pt x="230" y="123"/>
                  </a:lnTo>
                  <a:lnTo>
                    <a:pt x="230" y="122"/>
                  </a:lnTo>
                  <a:lnTo>
                    <a:pt x="229" y="113"/>
                  </a:lnTo>
                  <a:lnTo>
                    <a:pt x="229" y="111"/>
                  </a:lnTo>
                  <a:lnTo>
                    <a:pt x="227" y="109"/>
                  </a:lnTo>
                  <a:lnTo>
                    <a:pt x="223" y="107"/>
                  </a:lnTo>
                  <a:lnTo>
                    <a:pt x="221" y="103"/>
                  </a:lnTo>
                  <a:lnTo>
                    <a:pt x="219" y="99"/>
                  </a:lnTo>
                  <a:lnTo>
                    <a:pt x="219" y="93"/>
                  </a:lnTo>
                  <a:lnTo>
                    <a:pt x="221" y="88"/>
                  </a:lnTo>
                  <a:lnTo>
                    <a:pt x="223" y="83"/>
                  </a:lnTo>
                  <a:lnTo>
                    <a:pt x="226" y="78"/>
                  </a:lnTo>
                  <a:lnTo>
                    <a:pt x="227" y="74"/>
                  </a:lnTo>
                  <a:lnTo>
                    <a:pt x="229" y="72"/>
                  </a:lnTo>
                  <a:lnTo>
                    <a:pt x="229" y="69"/>
                  </a:lnTo>
                  <a:lnTo>
                    <a:pt x="227" y="68"/>
                  </a:lnTo>
                  <a:lnTo>
                    <a:pt x="226" y="65"/>
                  </a:lnTo>
                  <a:lnTo>
                    <a:pt x="226" y="64"/>
                  </a:lnTo>
                  <a:lnTo>
                    <a:pt x="226" y="62"/>
                  </a:lnTo>
                  <a:lnTo>
                    <a:pt x="227" y="60"/>
                  </a:lnTo>
                  <a:lnTo>
                    <a:pt x="227" y="58"/>
                  </a:lnTo>
                  <a:lnTo>
                    <a:pt x="229" y="53"/>
                  </a:lnTo>
                  <a:lnTo>
                    <a:pt x="233" y="48"/>
                  </a:lnTo>
                  <a:lnTo>
                    <a:pt x="242" y="31"/>
                  </a:lnTo>
                  <a:lnTo>
                    <a:pt x="240" y="30"/>
                  </a:lnTo>
                  <a:lnTo>
                    <a:pt x="237" y="30"/>
                  </a:lnTo>
                  <a:lnTo>
                    <a:pt x="232" y="27"/>
                  </a:lnTo>
                  <a:lnTo>
                    <a:pt x="226" y="22"/>
                  </a:lnTo>
                  <a:lnTo>
                    <a:pt x="223" y="19"/>
                  </a:lnTo>
                  <a:lnTo>
                    <a:pt x="221" y="17"/>
                  </a:lnTo>
                  <a:lnTo>
                    <a:pt x="218" y="15"/>
                  </a:lnTo>
                  <a:lnTo>
                    <a:pt x="211" y="13"/>
                  </a:lnTo>
                  <a:lnTo>
                    <a:pt x="210" y="11"/>
                  </a:lnTo>
                  <a:lnTo>
                    <a:pt x="209" y="8"/>
                  </a:lnTo>
                  <a:lnTo>
                    <a:pt x="207" y="6"/>
                  </a:lnTo>
                  <a:lnTo>
                    <a:pt x="207" y="3"/>
                  </a:lnTo>
                  <a:lnTo>
                    <a:pt x="207" y="7"/>
                  </a:lnTo>
                  <a:lnTo>
                    <a:pt x="205" y="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3" name="Freeform 163"/>
            <p:cNvSpPr>
              <a:spLocks/>
            </p:cNvSpPr>
            <p:nvPr/>
          </p:nvSpPr>
          <p:spPr bwMode="auto">
            <a:xfrm>
              <a:off x="572504" y="3840045"/>
              <a:ext cx="974005" cy="824551"/>
            </a:xfrm>
            <a:custGeom>
              <a:avLst/>
              <a:gdLst>
                <a:gd name="T0" fmla="*/ 2147483647 w 450"/>
                <a:gd name="T1" fmla="*/ 2147483647 h 378"/>
                <a:gd name="T2" fmla="*/ 2147483647 w 450"/>
                <a:gd name="T3" fmla="*/ 2147483647 h 378"/>
                <a:gd name="T4" fmla="*/ 2147483647 w 450"/>
                <a:gd name="T5" fmla="*/ 0 h 378"/>
                <a:gd name="T6" fmla="*/ 2147483647 w 450"/>
                <a:gd name="T7" fmla="*/ 2147483647 h 378"/>
                <a:gd name="T8" fmla="*/ 2147483647 w 450"/>
                <a:gd name="T9" fmla="*/ 2147483647 h 378"/>
                <a:gd name="T10" fmla="*/ 2147483647 w 450"/>
                <a:gd name="T11" fmla="*/ 2147483647 h 378"/>
                <a:gd name="T12" fmla="*/ 2147483647 w 450"/>
                <a:gd name="T13" fmla="*/ 2147483647 h 378"/>
                <a:gd name="T14" fmla="*/ 2147483647 w 450"/>
                <a:gd name="T15" fmla="*/ 2147483647 h 378"/>
                <a:gd name="T16" fmla="*/ 2147483647 w 450"/>
                <a:gd name="T17" fmla="*/ 2147483647 h 378"/>
                <a:gd name="T18" fmla="*/ 2147483647 w 450"/>
                <a:gd name="T19" fmla="*/ 2147483647 h 378"/>
                <a:gd name="T20" fmla="*/ 2147483647 w 450"/>
                <a:gd name="T21" fmla="*/ 2147483647 h 378"/>
                <a:gd name="T22" fmla="*/ 2147483647 w 450"/>
                <a:gd name="T23" fmla="*/ 2147483647 h 378"/>
                <a:gd name="T24" fmla="*/ 2147483647 w 450"/>
                <a:gd name="T25" fmla="*/ 2147483647 h 378"/>
                <a:gd name="T26" fmla="*/ 2147483647 w 450"/>
                <a:gd name="T27" fmla="*/ 2147483647 h 378"/>
                <a:gd name="T28" fmla="*/ 2147483647 w 450"/>
                <a:gd name="T29" fmla="*/ 2147483647 h 378"/>
                <a:gd name="T30" fmla="*/ 2147483647 w 450"/>
                <a:gd name="T31" fmla="*/ 2147483647 h 378"/>
                <a:gd name="T32" fmla="*/ 2147483647 w 450"/>
                <a:gd name="T33" fmla="*/ 2147483647 h 378"/>
                <a:gd name="T34" fmla="*/ 2147483647 w 450"/>
                <a:gd name="T35" fmla="*/ 2147483647 h 378"/>
                <a:gd name="T36" fmla="*/ 2147483647 w 450"/>
                <a:gd name="T37" fmla="*/ 2147483647 h 378"/>
                <a:gd name="T38" fmla="*/ 2147483647 w 450"/>
                <a:gd name="T39" fmla="*/ 2147483647 h 378"/>
                <a:gd name="T40" fmla="*/ 2147483647 w 450"/>
                <a:gd name="T41" fmla="*/ 2147483647 h 378"/>
                <a:gd name="T42" fmla="*/ 2147483647 w 450"/>
                <a:gd name="T43" fmla="*/ 2147483647 h 378"/>
                <a:gd name="T44" fmla="*/ 2147483647 w 450"/>
                <a:gd name="T45" fmla="*/ 2147483647 h 378"/>
                <a:gd name="T46" fmla="*/ 2147483647 w 450"/>
                <a:gd name="T47" fmla="*/ 2147483647 h 378"/>
                <a:gd name="T48" fmla="*/ 2147483647 w 450"/>
                <a:gd name="T49" fmla="*/ 2147483647 h 378"/>
                <a:gd name="T50" fmla="*/ 2147483647 w 450"/>
                <a:gd name="T51" fmla="*/ 2147483647 h 378"/>
                <a:gd name="T52" fmla="*/ 2147483647 w 450"/>
                <a:gd name="T53" fmla="*/ 2147483647 h 378"/>
                <a:gd name="T54" fmla="*/ 2147483647 w 450"/>
                <a:gd name="T55" fmla="*/ 2147483647 h 378"/>
                <a:gd name="T56" fmla="*/ 2147483647 w 450"/>
                <a:gd name="T57" fmla="*/ 2147483647 h 378"/>
                <a:gd name="T58" fmla="*/ 2147483647 w 450"/>
                <a:gd name="T59" fmla="*/ 2147483647 h 378"/>
                <a:gd name="T60" fmla="*/ 2147483647 w 450"/>
                <a:gd name="T61" fmla="*/ 2147483647 h 378"/>
                <a:gd name="T62" fmla="*/ 2147483647 w 450"/>
                <a:gd name="T63" fmla="*/ 2147483647 h 378"/>
                <a:gd name="T64" fmla="*/ 2147483647 w 450"/>
                <a:gd name="T65" fmla="*/ 2147483647 h 378"/>
                <a:gd name="T66" fmla="*/ 2147483647 w 450"/>
                <a:gd name="T67" fmla="*/ 2147483647 h 378"/>
                <a:gd name="T68" fmla="*/ 2147483647 w 450"/>
                <a:gd name="T69" fmla="*/ 2147483647 h 378"/>
                <a:gd name="T70" fmla="*/ 2147483647 w 450"/>
                <a:gd name="T71" fmla="*/ 2147483647 h 378"/>
                <a:gd name="T72" fmla="*/ 2147483647 w 450"/>
                <a:gd name="T73" fmla="*/ 2147483647 h 378"/>
                <a:gd name="T74" fmla="*/ 2147483647 w 450"/>
                <a:gd name="T75" fmla="*/ 2147483647 h 378"/>
                <a:gd name="T76" fmla="*/ 2147483647 w 450"/>
                <a:gd name="T77" fmla="*/ 2147483647 h 378"/>
                <a:gd name="T78" fmla="*/ 2147483647 w 450"/>
                <a:gd name="T79" fmla="*/ 2147483647 h 378"/>
                <a:gd name="T80" fmla="*/ 2147483647 w 450"/>
                <a:gd name="T81" fmla="*/ 2147483647 h 378"/>
                <a:gd name="T82" fmla="*/ 2147483647 w 450"/>
                <a:gd name="T83" fmla="*/ 2147483647 h 378"/>
                <a:gd name="T84" fmla="*/ 2147483647 w 450"/>
                <a:gd name="T85" fmla="*/ 2147483647 h 378"/>
                <a:gd name="T86" fmla="*/ 2147483647 w 450"/>
                <a:gd name="T87" fmla="*/ 2147483647 h 378"/>
                <a:gd name="T88" fmla="*/ 2147483647 w 450"/>
                <a:gd name="T89" fmla="*/ 2147483647 h 378"/>
                <a:gd name="T90" fmla="*/ 2147483647 w 450"/>
                <a:gd name="T91" fmla="*/ 2147483647 h 378"/>
                <a:gd name="T92" fmla="*/ 2147483647 w 450"/>
                <a:gd name="T93" fmla="*/ 2147483647 h 378"/>
                <a:gd name="T94" fmla="*/ 2147483647 w 450"/>
                <a:gd name="T95" fmla="*/ 2147483647 h 378"/>
                <a:gd name="T96" fmla="*/ 2147483647 w 450"/>
                <a:gd name="T97" fmla="*/ 2147483647 h 378"/>
                <a:gd name="T98" fmla="*/ 2147483647 w 450"/>
                <a:gd name="T99" fmla="*/ 2147483647 h 378"/>
                <a:gd name="T100" fmla="*/ 2147483647 w 450"/>
                <a:gd name="T101" fmla="*/ 2147483647 h 378"/>
                <a:gd name="T102" fmla="*/ 2147483647 w 450"/>
                <a:gd name="T103" fmla="*/ 2147483647 h 378"/>
                <a:gd name="T104" fmla="*/ 2147483647 w 450"/>
                <a:gd name="T105" fmla="*/ 2147483647 h 378"/>
                <a:gd name="T106" fmla="*/ 2147483647 w 450"/>
                <a:gd name="T107" fmla="*/ 2147483647 h 378"/>
                <a:gd name="T108" fmla="*/ 2147483647 w 450"/>
                <a:gd name="T109" fmla="*/ 2147483647 h 378"/>
                <a:gd name="T110" fmla="*/ 2147483647 w 450"/>
                <a:gd name="T111" fmla="*/ 2147483647 h 378"/>
                <a:gd name="T112" fmla="*/ 2147483647 w 450"/>
                <a:gd name="T113" fmla="*/ 2147483647 h 378"/>
                <a:gd name="T114" fmla="*/ 2147483647 w 450"/>
                <a:gd name="T115" fmla="*/ 2147483647 h 378"/>
                <a:gd name="T116" fmla="*/ 2147483647 w 450"/>
                <a:gd name="T117" fmla="*/ 2147483647 h 378"/>
                <a:gd name="T118" fmla="*/ 2147483647 w 450"/>
                <a:gd name="T119" fmla="*/ 2147483647 h 378"/>
                <a:gd name="T120" fmla="*/ 2147483647 w 450"/>
                <a:gd name="T121" fmla="*/ 2147483647 h 37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50"/>
                <a:gd name="T184" fmla="*/ 0 h 378"/>
                <a:gd name="T185" fmla="*/ 450 w 450"/>
                <a:gd name="T186" fmla="*/ 378 h 37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50" h="378">
                  <a:moveTo>
                    <a:pt x="352" y="29"/>
                  </a:moveTo>
                  <a:lnTo>
                    <a:pt x="352" y="29"/>
                  </a:lnTo>
                  <a:lnTo>
                    <a:pt x="349" y="28"/>
                  </a:lnTo>
                  <a:lnTo>
                    <a:pt x="338" y="27"/>
                  </a:lnTo>
                  <a:lnTo>
                    <a:pt x="328" y="28"/>
                  </a:lnTo>
                  <a:lnTo>
                    <a:pt x="318" y="27"/>
                  </a:lnTo>
                  <a:lnTo>
                    <a:pt x="309" y="25"/>
                  </a:lnTo>
                  <a:lnTo>
                    <a:pt x="301" y="21"/>
                  </a:lnTo>
                  <a:lnTo>
                    <a:pt x="294" y="16"/>
                  </a:lnTo>
                  <a:lnTo>
                    <a:pt x="290" y="11"/>
                  </a:lnTo>
                  <a:lnTo>
                    <a:pt x="289" y="8"/>
                  </a:lnTo>
                  <a:lnTo>
                    <a:pt x="283" y="4"/>
                  </a:lnTo>
                  <a:lnTo>
                    <a:pt x="280" y="2"/>
                  </a:lnTo>
                  <a:lnTo>
                    <a:pt x="279" y="2"/>
                  </a:lnTo>
                  <a:lnTo>
                    <a:pt x="254" y="1"/>
                  </a:lnTo>
                  <a:lnTo>
                    <a:pt x="251" y="1"/>
                  </a:lnTo>
                  <a:lnTo>
                    <a:pt x="245" y="0"/>
                  </a:lnTo>
                  <a:lnTo>
                    <a:pt x="237" y="0"/>
                  </a:lnTo>
                  <a:lnTo>
                    <a:pt x="235" y="1"/>
                  </a:lnTo>
                  <a:lnTo>
                    <a:pt x="227" y="1"/>
                  </a:lnTo>
                  <a:lnTo>
                    <a:pt x="225" y="2"/>
                  </a:lnTo>
                  <a:lnTo>
                    <a:pt x="221" y="4"/>
                  </a:lnTo>
                  <a:lnTo>
                    <a:pt x="212" y="13"/>
                  </a:lnTo>
                  <a:lnTo>
                    <a:pt x="208" y="16"/>
                  </a:lnTo>
                  <a:lnTo>
                    <a:pt x="206" y="20"/>
                  </a:lnTo>
                  <a:lnTo>
                    <a:pt x="202" y="28"/>
                  </a:lnTo>
                  <a:lnTo>
                    <a:pt x="200" y="32"/>
                  </a:lnTo>
                  <a:lnTo>
                    <a:pt x="200" y="33"/>
                  </a:lnTo>
                  <a:lnTo>
                    <a:pt x="197" y="33"/>
                  </a:lnTo>
                  <a:lnTo>
                    <a:pt x="193" y="33"/>
                  </a:lnTo>
                  <a:lnTo>
                    <a:pt x="189" y="33"/>
                  </a:lnTo>
                  <a:lnTo>
                    <a:pt x="185" y="31"/>
                  </a:lnTo>
                  <a:lnTo>
                    <a:pt x="182" y="29"/>
                  </a:lnTo>
                  <a:lnTo>
                    <a:pt x="178" y="28"/>
                  </a:lnTo>
                  <a:lnTo>
                    <a:pt x="167" y="23"/>
                  </a:lnTo>
                  <a:lnTo>
                    <a:pt x="165" y="23"/>
                  </a:lnTo>
                  <a:lnTo>
                    <a:pt x="154" y="23"/>
                  </a:lnTo>
                  <a:lnTo>
                    <a:pt x="146" y="27"/>
                  </a:lnTo>
                  <a:lnTo>
                    <a:pt x="140" y="28"/>
                  </a:lnTo>
                  <a:lnTo>
                    <a:pt x="138" y="28"/>
                  </a:lnTo>
                  <a:lnTo>
                    <a:pt x="132" y="31"/>
                  </a:lnTo>
                  <a:lnTo>
                    <a:pt x="131" y="33"/>
                  </a:lnTo>
                  <a:lnTo>
                    <a:pt x="130" y="36"/>
                  </a:lnTo>
                  <a:lnTo>
                    <a:pt x="128" y="37"/>
                  </a:lnTo>
                  <a:lnTo>
                    <a:pt x="127" y="37"/>
                  </a:lnTo>
                  <a:lnTo>
                    <a:pt x="120" y="40"/>
                  </a:lnTo>
                  <a:lnTo>
                    <a:pt x="114" y="40"/>
                  </a:lnTo>
                  <a:lnTo>
                    <a:pt x="104" y="39"/>
                  </a:lnTo>
                  <a:lnTo>
                    <a:pt x="97" y="36"/>
                  </a:lnTo>
                  <a:lnTo>
                    <a:pt x="93" y="36"/>
                  </a:lnTo>
                  <a:lnTo>
                    <a:pt x="91" y="35"/>
                  </a:lnTo>
                  <a:lnTo>
                    <a:pt x="83" y="33"/>
                  </a:lnTo>
                  <a:lnTo>
                    <a:pt x="74" y="33"/>
                  </a:lnTo>
                  <a:lnTo>
                    <a:pt x="66" y="32"/>
                  </a:lnTo>
                  <a:lnTo>
                    <a:pt x="60" y="31"/>
                  </a:lnTo>
                  <a:lnTo>
                    <a:pt x="49" y="25"/>
                  </a:lnTo>
                  <a:lnTo>
                    <a:pt x="46" y="24"/>
                  </a:lnTo>
                  <a:lnTo>
                    <a:pt x="41" y="24"/>
                  </a:lnTo>
                  <a:lnTo>
                    <a:pt x="37" y="27"/>
                  </a:lnTo>
                  <a:lnTo>
                    <a:pt x="33" y="29"/>
                  </a:lnTo>
                  <a:lnTo>
                    <a:pt x="30" y="32"/>
                  </a:lnTo>
                  <a:lnTo>
                    <a:pt x="27" y="35"/>
                  </a:lnTo>
                  <a:lnTo>
                    <a:pt x="26" y="39"/>
                  </a:lnTo>
                  <a:lnTo>
                    <a:pt x="25" y="42"/>
                  </a:lnTo>
                  <a:lnTo>
                    <a:pt x="22" y="43"/>
                  </a:lnTo>
                  <a:lnTo>
                    <a:pt x="14" y="44"/>
                  </a:lnTo>
                  <a:lnTo>
                    <a:pt x="11" y="46"/>
                  </a:lnTo>
                  <a:lnTo>
                    <a:pt x="3" y="54"/>
                  </a:lnTo>
                  <a:lnTo>
                    <a:pt x="2" y="58"/>
                  </a:lnTo>
                  <a:lnTo>
                    <a:pt x="0" y="63"/>
                  </a:lnTo>
                  <a:lnTo>
                    <a:pt x="3" y="68"/>
                  </a:lnTo>
                  <a:lnTo>
                    <a:pt x="4" y="71"/>
                  </a:lnTo>
                  <a:lnTo>
                    <a:pt x="18" y="81"/>
                  </a:lnTo>
                  <a:lnTo>
                    <a:pt x="22" y="82"/>
                  </a:lnTo>
                  <a:lnTo>
                    <a:pt x="25" y="85"/>
                  </a:lnTo>
                  <a:lnTo>
                    <a:pt x="29" y="91"/>
                  </a:lnTo>
                  <a:lnTo>
                    <a:pt x="30" y="95"/>
                  </a:lnTo>
                  <a:lnTo>
                    <a:pt x="31" y="101"/>
                  </a:lnTo>
                  <a:lnTo>
                    <a:pt x="33" y="102"/>
                  </a:lnTo>
                  <a:lnTo>
                    <a:pt x="33" y="106"/>
                  </a:lnTo>
                  <a:lnTo>
                    <a:pt x="35" y="112"/>
                  </a:lnTo>
                  <a:lnTo>
                    <a:pt x="39" y="116"/>
                  </a:lnTo>
                  <a:lnTo>
                    <a:pt x="42" y="118"/>
                  </a:lnTo>
                  <a:lnTo>
                    <a:pt x="43" y="124"/>
                  </a:lnTo>
                  <a:lnTo>
                    <a:pt x="45" y="126"/>
                  </a:lnTo>
                  <a:lnTo>
                    <a:pt x="50" y="136"/>
                  </a:lnTo>
                  <a:lnTo>
                    <a:pt x="56" y="145"/>
                  </a:lnTo>
                  <a:lnTo>
                    <a:pt x="60" y="148"/>
                  </a:lnTo>
                  <a:lnTo>
                    <a:pt x="68" y="152"/>
                  </a:lnTo>
                  <a:lnTo>
                    <a:pt x="73" y="153"/>
                  </a:lnTo>
                  <a:lnTo>
                    <a:pt x="76" y="153"/>
                  </a:lnTo>
                  <a:lnTo>
                    <a:pt x="92" y="155"/>
                  </a:lnTo>
                  <a:lnTo>
                    <a:pt x="101" y="155"/>
                  </a:lnTo>
                  <a:lnTo>
                    <a:pt x="109" y="152"/>
                  </a:lnTo>
                  <a:lnTo>
                    <a:pt x="115" y="149"/>
                  </a:lnTo>
                  <a:lnTo>
                    <a:pt x="120" y="147"/>
                  </a:lnTo>
                  <a:lnTo>
                    <a:pt x="123" y="145"/>
                  </a:lnTo>
                  <a:lnTo>
                    <a:pt x="126" y="143"/>
                  </a:lnTo>
                  <a:lnTo>
                    <a:pt x="130" y="138"/>
                  </a:lnTo>
                  <a:lnTo>
                    <a:pt x="135" y="136"/>
                  </a:lnTo>
                  <a:lnTo>
                    <a:pt x="140" y="134"/>
                  </a:lnTo>
                  <a:lnTo>
                    <a:pt x="147" y="136"/>
                  </a:lnTo>
                  <a:lnTo>
                    <a:pt x="150" y="136"/>
                  </a:lnTo>
                  <a:lnTo>
                    <a:pt x="153" y="138"/>
                  </a:lnTo>
                  <a:lnTo>
                    <a:pt x="154" y="141"/>
                  </a:lnTo>
                  <a:lnTo>
                    <a:pt x="154" y="145"/>
                  </a:lnTo>
                  <a:lnTo>
                    <a:pt x="154" y="155"/>
                  </a:lnTo>
                  <a:lnTo>
                    <a:pt x="151" y="164"/>
                  </a:lnTo>
                  <a:lnTo>
                    <a:pt x="151" y="165"/>
                  </a:lnTo>
                  <a:lnTo>
                    <a:pt x="150" y="167"/>
                  </a:lnTo>
                  <a:lnTo>
                    <a:pt x="146" y="171"/>
                  </a:lnTo>
                  <a:lnTo>
                    <a:pt x="142" y="173"/>
                  </a:lnTo>
                  <a:lnTo>
                    <a:pt x="138" y="173"/>
                  </a:lnTo>
                  <a:lnTo>
                    <a:pt x="131" y="175"/>
                  </a:lnTo>
                  <a:lnTo>
                    <a:pt x="127" y="176"/>
                  </a:lnTo>
                  <a:lnTo>
                    <a:pt x="122" y="179"/>
                  </a:lnTo>
                  <a:lnTo>
                    <a:pt x="119" y="182"/>
                  </a:lnTo>
                  <a:lnTo>
                    <a:pt x="114" y="187"/>
                  </a:lnTo>
                  <a:lnTo>
                    <a:pt x="107" y="190"/>
                  </a:lnTo>
                  <a:lnTo>
                    <a:pt x="103" y="191"/>
                  </a:lnTo>
                  <a:lnTo>
                    <a:pt x="91" y="192"/>
                  </a:lnTo>
                  <a:lnTo>
                    <a:pt x="80" y="192"/>
                  </a:lnTo>
                  <a:lnTo>
                    <a:pt x="66" y="191"/>
                  </a:lnTo>
                  <a:lnTo>
                    <a:pt x="65" y="190"/>
                  </a:lnTo>
                  <a:lnTo>
                    <a:pt x="64" y="186"/>
                  </a:lnTo>
                  <a:lnTo>
                    <a:pt x="62" y="183"/>
                  </a:lnTo>
                  <a:lnTo>
                    <a:pt x="62" y="180"/>
                  </a:lnTo>
                  <a:lnTo>
                    <a:pt x="61" y="179"/>
                  </a:lnTo>
                  <a:lnTo>
                    <a:pt x="58" y="176"/>
                  </a:lnTo>
                  <a:lnTo>
                    <a:pt x="56" y="175"/>
                  </a:lnTo>
                  <a:lnTo>
                    <a:pt x="53" y="175"/>
                  </a:lnTo>
                  <a:lnTo>
                    <a:pt x="49" y="176"/>
                  </a:lnTo>
                  <a:lnTo>
                    <a:pt x="46" y="176"/>
                  </a:lnTo>
                  <a:lnTo>
                    <a:pt x="45" y="179"/>
                  </a:lnTo>
                  <a:lnTo>
                    <a:pt x="43" y="182"/>
                  </a:lnTo>
                  <a:lnTo>
                    <a:pt x="43" y="190"/>
                  </a:lnTo>
                  <a:lnTo>
                    <a:pt x="43" y="214"/>
                  </a:lnTo>
                  <a:lnTo>
                    <a:pt x="45" y="217"/>
                  </a:lnTo>
                  <a:lnTo>
                    <a:pt x="48" y="225"/>
                  </a:lnTo>
                  <a:lnTo>
                    <a:pt x="52" y="233"/>
                  </a:lnTo>
                  <a:lnTo>
                    <a:pt x="53" y="237"/>
                  </a:lnTo>
                  <a:lnTo>
                    <a:pt x="58" y="241"/>
                  </a:lnTo>
                  <a:lnTo>
                    <a:pt x="64" y="245"/>
                  </a:lnTo>
                  <a:lnTo>
                    <a:pt x="68" y="249"/>
                  </a:lnTo>
                  <a:lnTo>
                    <a:pt x="78" y="261"/>
                  </a:lnTo>
                  <a:lnTo>
                    <a:pt x="83" y="266"/>
                  </a:lnTo>
                  <a:lnTo>
                    <a:pt x="85" y="269"/>
                  </a:lnTo>
                  <a:lnTo>
                    <a:pt x="95" y="279"/>
                  </a:lnTo>
                  <a:lnTo>
                    <a:pt x="96" y="280"/>
                  </a:lnTo>
                  <a:lnTo>
                    <a:pt x="97" y="283"/>
                  </a:lnTo>
                  <a:lnTo>
                    <a:pt x="99" y="289"/>
                  </a:lnTo>
                  <a:lnTo>
                    <a:pt x="100" y="296"/>
                  </a:lnTo>
                  <a:lnTo>
                    <a:pt x="100" y="300"/>
                  </a:lnTo>
                  <a:lnTo>
                    <a:pt x="103" y="303"/>
                  </a:lnTo>
                  <a:lnTo>
                    <a:pt x="103" y="305"/>
                  </a:lnTo>
                  <a:lnTo>
                    <a:pt x="104" y="308"/>
                  </a:lnTo>
                  <a:lnTo>
                    <a:pt x="105" y="311"/>
                  </a:lnTo>
                  <a:lnTo>
                    <a:pt x="111" y="315"/>
                  </a:lnTo>
                  <a:lnTo>
                    <a:pt x="116" y="319"/>
                  </a:lnTo>
                  <a:lnTo>
                    <a:pt x="119" y="322"/>
                  </a:lnTo>
                  <a:lnTo>
                    <a:pt x="123" y="323"/>
                  </a:lnTo>
                  <a:lnTo>
                    <a:pt x="127" y="326"/>
                  </a:lnTo>
                  <a:lnTo>
                    <a:pt x="130" y="328"/>
                  </a:lnTo>
                  <a:lnTo>
                    <a:pt x="132" y="331"/>
                  </a:lnTo>
                  <a:lnTo>
                    <a:pt x="136" y="334"/>
                  </a:lnTo>
                  <a:lnTo>
                    <a:pt x="142" y="335"/>
                  </a:lnTo>
                  <a:lnTo>
                    <a:pt x="147" y="336"/>
                  </a:lnTo>
                  <a:lnTo>
                    <a:pt x="158" y="340"/>
                  </a:lnTo>
                  <a:lnTo>
                    <a:pt x="162" y="342"/>
                  </a:lnTo>
                  <a:lnTo>
                    <a:pt x="166" y="342"/>
                  </a:lnTo>
                  <a:lnTo>
                    <a:pt x="171" y="340"/>
                  </a:lnTo>
                  <a:lnTo>
                    <a:pt x="175" y="339"/>
                  </a:lnTo>
                  <a:lnTo>
                    <a:pt x="177" y="336"/>
                  </a:lnTo>
                  <a:lnTo>
                    <a:pt x="184" y="327"/>
                  </a:lnTo>
                  <a:lnTo>
                    <a:pt x="186" y="324"/>
                  </a:lnTo>
                  <a:lnTo>
                    <a:pt x="193" y="322"/>
                  </a:lnTo>
                  <a:lnTo>
                    <a:pt x="201" y="320"/>
                  </a:lnTo>
                  <a:lnTo>
                    <a:pt x="205" y="320"/>
                  </a:lnTo>
                  <a:lnTo>
                    <a:pt x="208" y="324"/>
                  </a:lnTo>
                  <a:lnTo>
                    <a:pt x="210" y="326"/>
                  </a:lnTo>
                  <a:lnTo>
                    <a:pt x="220" y="326"/>
                  </a:lnTo>
                  <a:lnTo>
                    <a:pt x="229" y="326"/>
                  </a:lnTo>
                  <a:lnTo>
                    <a:pt x="231" y="326"/>
                  </a:lnTo>
                  <a:lnTo>
                    <a:pt x="231" y="324"/>
                  </a:lnTo>
                  <a:lnTo>
                    <a:pt x="237" y="318"/>
                  </a:lnTo>
                  <a:lnTo>
                    <a:pt x="243" y="309"/>
                  </a:lnTo>
                  <a:lnTo>
                    <a:pt x="245" y="308"/>
                  </a:lnTo>
                  <a:lnTo>
                    <a:pt x="259" y="304"/>
                  </a:lnTo>
                  <a:lnTo>
                    <a:pt x="262" y="303"/>
                  </a:lnTo>
                  <a:lnTo>
                    <a:pt x="264" y="300"/>
                  </a:lnTo>
                  <a:lnTo>
                    <a:pt x="266" y="299"/>
                  </a:lnTo>
                  <a:lnTo>
                    <a:pt x="268" y="296"/>
                  </a:lnTo>
                  <a:lnTo>
                    <a:pt x="270" y="292"/>
                  </a:lnTo>
                  <a:lnTo>
                    <a:pt x="270" y="284"/>
                  </a:lnTo>
                  <a:lnTo>
                    <a:pt x="270" y="281"/>
                  </a:lnTo>
                  <a:lnTo>
                    <a:pt x="270" y="277"/>
                  </a:lnTo>
                  <a:lnTo>
                    <a:pt x="271" y="262"/>
                  </a:lnTo>
                  <a:lnTo>
                    <a:pt x="271" y="257"/>
                  </a:lnTo>
                  <a:lnTo>
                    <a:pt x="272" y="252"/>
                  </a:lnTo>
                  <a:lnTo>
                    <a:pt x="274" y="249"/>
                  </a:lnTo>
                  <a:lnTo>
                    <a:pt x="276" y="246"/>
                  </a:lnTo>
                  <a:lnTo>
                    <a:pt x="280" y="242"/>
                  </a:lnTo>
                  <a:lnTo>
                    <a:pt x="280" y="239"/>
                  </a:lnTo>
                  <a:lnTo>
                    <a:pt x="280" y="235"/>
                  </a:lnTo>
                  <a:lnTo>
                    <a:pt x="280" y="229"/>
                  </a:lnTo>
                  <a:lnTo>
                    <a:pt x="283" y="222"/>
                  </a:lnTo>
                  <a:lnTo>
                    <a:pt x="285" y="221"/>
                  </a:lnTo>
                  <a:lnTo>
                    <a:pt x="295" y="214"/>
                  </a:lnTo>
                  <a:lnTo>
                    <a:pt x="298" y="214"/>
                  </a:lnTo>
                  <a:lnTo>
                    <a:pt x="299" y="214"/>
                  </a:lnTo>
                  <a:lnTo>
                    <a:pt x="299" y="215"/>
                  </a:lnTo>
                  <a:lnTo>
                    <a:pt x="299" y="218"/>
                  </a:lnTo>
                  <a:lnTo>
                    <a:pt x="299" y="223"/>
                  </a:lnTo>
                  <a:lnTo>
                    <a:pt x="299" y="239"/>
                  </a:lnTo>
                  <a:lnTo>
                    <a:pt x="298" y="250"/>
                  </a:lnTo>
                  <a:lnTo>
                    <a:pt x="298" y="257"/>
                  </a:lnTo>
                  <a:lnTo>
                    <a:pt x="299" y="262"/>
                  </a:lnTo>
                  <a:lnTo>
                    <a:pt x="302" y="266"/>
                  </a:lnTo>
                  <a:lnTo>
                    <a:pt x="306" y="270"/>
                  </a:lnTo>
                  <a:lnTo>
                    <a:pt x="307" y="272"/>
                  </a:lnTo>
                  <a:lnTo>
                    <a:pt x="310" y="280"/>
                  </a:lnTo>
                  <a:lnTo>
                    <a:pt x="311" y="287"/>
                  </a:lnTo>
                  <a:lnTo>
                    <a:pt x="310" y="295"/>
                  </a:lnTo>
                  <a:lnTo>
                    <a:pt x="307" y="301"/>
                  </a:lnTo>
                  <a:lnTo>
                    <a:pt x="306" y="305"/>
                  </a:lnTo>
                  <a:lnTo>
                    <a:pt x="303" y="311"/>
                  </a:lnTo>
                  <a:lnTo>
                    <a:pt x="302" y="318"/>
                  </a:lnTo>
                  <a:lnTo>
                    <a:pt x="303" y="327"/>
                  </a:lnTo>
                  <a:lnTo>
                    <a:pt x="305" y="335"/>
                  </a:lnTo>
                  <a:lnTo>
                    <a:pt x="305" y="338"/>
                  </a:lnTo>
                  <a:lnTo>
                    <a:pt x="305" y="350"/>
                  </a:lnTo>
                  <a:lnTo>
                    <a:pt x="303" y="361"/>
                  </a:lnTo>
                  <a:lnTo>
                    <a:pt x="303" y="362"/>
                  </a:lnTo>
                  <a:lnTo>
                    <a:pt x="303" y="367"/>
                  </a:lnTo>
                  <a:lnTo>
                    <a:pt x="305" y="367"/>
                  </a:lnTo>
                  <a:lnTo>
                    <a:pt x="305" y="369"/>
                  </a:lnTo>
                  <a:lnTo>
                    <a:pt x="310" y="373"/>
                  </a:lnTo>
                  <a:lnTo>
                    <a:pt x="313" y="373"/>
                  </a:lnTo>
                  <a:lnTo>
                    <a:pt x="322" y="373"/>
                  </a:lnTo>
                  <a:lnTo>
                    <a:pt x="330" y="373"/>
                  </a:lnTo>
                  <a:lnTo>
                    <a:pt x="340" y="375"/>
                  </a:lnTo>
                  <a:lnTo>
                    <a:pt x="348" y="378"/>
                  </a:lnTo>
                  <a:lnTo>
                    <a:pt x="351" y="378"/>
                  </a:lnTo>
                  <a:lnTo>
                    <a:pt x="357" y="378"/>
                  </a:lnTo>
                  <a:lnTo>
                    <a:pt x="361" y="375"/>
                  </a:lnTo>
                  <a:lnTo>
                    <a:pt x="363" y="374"/>
                  </a:lnTo>
                  <a:lnTo>
                    <a:pt x="363" y="371"/>
                  </a:lnTo>
                  <a:lnTo>
                    <a:pt x="363" y="367"/>
                  </a:lnTo>
                  <a:lnTo>
                    <a:pt x="364" y="366"/>
                  </a:lnTo>
                  <a:lnTo>
                    <a:pt x="365" y="363"/>
                  </a:lnTo>
                  <a:lnTo>
                    <a:pt x="367" y="359"/>
                  </a:lnTo>
                  <a:lnTo>
                    <a:pt x="369" y="357"/>
                  </a:lnTo>
                  <a:lnTo>
                    <a:pt x="373" y="355"/>
                  </a:lnTo>
                  <a:lnTo>
                    <a:pt x="377" y="355"/>
                  </a:lnTo>
                  <a:lnTo>
                    <a:pt x="379" y="355"/>
                  </a:lnTo>
                  <a:lnTo>
                    <a:pt x="380" y="354"/>
                  </a:lnTo>
                  <a:lnTo>
                    <a:pt x="383" y="353"/>
                  </a:lnTo>
                  <a:lnTo>
                    <a:pt x="386" y="351"/>
                  </a:lnTo>
                  <a:lnTo>
                    <a:pt x="386" y="350"/>
                  </a:lnTo>
                  <a:lnTo>
                    <a:pt x="387" y="349"/>
                  </a:lnTo>
                  <a:lnTo>
                    <a:pt x="387" y="346"/>
                  </a:lnTo>
                  <a:lnTo>
                    <a:pt x="387" y="343"/>
                  </a:lnTo>
                  <a:lnTo>
                    <a:pt x="386" y="340"/>
                  </a:lnTo>
                  <a:lnTo>
                    <a:pt x="384" y="339"/>
                  </a:lnTo>
                  <a:lnTo>
                    <a:pt x="383" y="336"/>
                  </a:lnTo>
                  <a:lnTo>
                    <a:pt x="383" y="332"/>
                  </a:lnTo>
                  <a:lnTo>
                    <a:pt x="384" y="328"/>
                  </a:lnTo>
                  <a:lnTo>
                    <a:pt x="386" y="326"/>
                  </a:lnTo>
                  <a:lnTo>
                    <a:pt x="388" y="324"/>
                  </a:lnTo>
                  <a:lnTo>
                    <a:pt x="403" y="316"/>
                  </a:lnTo>
                  <a:lnTo>
                    <a:pt x="408" y="312"/>
                  </a:lnTo>
                  <a:lnTo>
                    <a:pt x="411" y="311"/>
                  </a:lnTo>
                  <a:lnTo>
                    <a:pt x="414" y="309"/>
                  </a:lnTo>
                  <a:lnTo>
                    <a:pt x="423" y="301"/>
                  </a:lnTo>
                  <a:lnTo>
                    <a:pt x="423" y="300"/>
                  </a:lnTo>
                  <a:lnTo>
                    <a:pt x="423" y="299"/>
                  </a:lnTo>
                  <a:lnTo>
                    <a:pt x="423" y="291"/>
                  </a:lnTo>
                  <a:lnTo>
                    <a:pt x="425" y="288"/>
                  </a:lnTo>
                  <a:lnTo>
                    <a:pt x="427" y="285"/>
                  </a:lnTo>
                  <a:lnTo>
                    <a:pt x="429" y="284"/>
                  </a:lnTo>
                  <a:lnTo>
                    <a:pt x="430" y="283"/>
                  </a:lnTo>
                  <a:lnTo>
                    <a:pt x="429" y="279"/>
                  </a:lnTo>
                  <a:lnTo>
                    <a:pt x="426" y="276"/>
                  </a:lnTo>
                  <a:lnTo>
                    <a:pt x="421" y="272"/>
                  </a:lnTo>
                  <a:lnTo>
                    <a:pt x="415" y="270"/>
                  </a:lnTo>
                  <a:lnTo>
                    <a:pt x="410" y="269"/>
                  </a:lnTo>
                  <a:lnTo>
                    <a:pt x="408" y="269"/>
                  </a:lnTo>
                  <a:lnTo>
                    <a:pt x="408" y="268"/>
                  </a:lnTo>
                  <a:lnTo>
                    <a:pt x="407" y="256"/>
                  </a:lnTo>
                  <a:lnTo>
                    <a:pt x="408" y="252"/>
                  </a:lnTo>
                  <a:lnTo>
                    <a:pt x="410" y="248"/>
                  </a:lnTo>
                  <a:lnTo>
                    <a:pt x="412" y="246"/>
                  </a:lnTo>
                  <a:lnTo>
                    <a:pt x="417" y="245"/>
                  </a:lnTo>
                  <a:lnTo>
                    <a:pt x="421" y="244"/>
                  </a:lnTo>
                  <a:lnTo>
                    <a:pt x="425" y="244"/>
                  </a:lnTo>
                  <a:lnTo>
                    <a:pt x="427" y="242"/>
                  </a:lnTo>
                  <a:lnTo>
                    <a:pt x="430" y="241"/>
                  </a:lnTo>
                  <a:lnTo>
                    <a:pt x="433" y="238"/>
                  </a:lnTo>
                  <a:lnTo>
                    <a:pt x="433" y="235"/>
                  </a:lnTo>
                  <a:lnTo>
                    <a:pt x="433" y="230"/>
                  </a:lnTo>
                  <a:lnTo>
                    <a:pt x="433" y="225"/>
                  </a:lnTo>
                  <a:lnTo>
                    <a:pt x="431" y="218"/>
                  </a:lnTo>
                  <a:lnTo>
                    <a:pt x="429" y="213"/>
                  </a:lnTo>
                  <a:lnTo>
                    <a:pt x="426" y="207"/>
                  </a:lnTo>
                  <a:lnTo>
                    <a:pt x="426" y="204"/>
                  </a:lnTo>
                  <a:lnTo>
                    <a:pt x="426" y="196"/>
                  </a:lnTo>
                  <a:lnTo>
                    <a:pt x="427" y="194"/>
                  </a:lnTo>
                  <a:lnTo>
                    <a:pt x="433" y="186"/>
                  </a:lnTo>
                  <a:lnTo>
                    <a:pt x="441" y="180"/>
                  </a:lnTo>
                  <a:lnTo>
                    <a:pt x="445" y="176"/>
                  </a:lnTo>
                  <a:lnTo>
                    <a:pt x="447" y="173"/>
                  </a:lnTo>
                  <a:lnTo>
                    <a:pt x="449" y="169"/>
                  </a:lnTo>
                  <a:lnTo>
                    <a:pt x="450" y="164"/>
                  </a:lnTo>
                  <a:lnTo>
                    <a:pt x="450" y="151"/>
                  </a:lnTo>
                  <a:lnTo>
                    <a:pt x="446" y="148"/>
                  </a:lnTo>
                  <a:lnTo>
                    <a:pt x="442" y="144"/>
                  </a:lnTo>
                  <a:lnTo>
                    <a:pt x="439" y="143"/>
                  </a:lnTo>
                  <a:lnTo>
                    <a:pt x="434" y="141"/>
                  </a:lnTo>
                  <a:lnTo>
                    <a:pt x="430" y="137"/>
                  </a:lnTo>
                  <a:lnTo>
                    <a:pt x="429" y="134"/>
                  </a:lnTo>
                  <a:lnTo>
                    <a:pt x="426" y="134"/>
                  </a:lnTo>
                  <a:lnTo>
                    <a:pt x="425" y="133"/>
                  </a:lnTo>
                  <a:lnTo>
                    <a:pt x="419" y="129"/>
                  </a:lnTo>
                  <a:lnTo>
                    <a:pt x="418" y="126"/>
                  </a:lnTo>
                  <a:lnTo>
                    <a:pt x="412" y="121"/>
                  </a:lnTo>
                  <a:lnTo>
                    <a:pt x="410" y="114"/>
                  </a:lnTo>
                  <a:lnTo>
                    <a:pt x="408" y="110"/>
                  </a:lnTo>
                  <a:lnTo>
                    <a:pt x="406" y="106"/>
                  </a:lnTo>
                  <a:lnTo>
                    <a:pt x="403" y="105"/>
                  </a:lnTo>
                  <a:lnTo>
                    <a:pt x="396" y="102"/>
                  </a:lnTo>
                  <a:lnTo>
                    <a:pt x="394" y="102"/>
                  </a:lnTo>
                  <a:lnTo>
                    <a:pt x="390" y="87"/>
                  </a:lnTo>
                  <a:lnTo>
                    <a:pt x="388" y="85"/>
                  </a:lnTo>
                  <a:lnTo>
                    <a:pt x="386" y="81"/>
                  </a:lnTo>
                  <a:lnTo>
                    <a:pt x="380" y="75"/>
                  </a:lnTo>
                  <a:lnTo>
                    <a:pt x="377" y="74"/>
                  </a:lnTo>
                  <a:lnTo>
                    <a:pt x="376" y="71"/>
                  </a:lnTo>
                  <a:lnTo>
                    <a:pt x="369" y="66"/>
                  </a:lnTo>
                  <a:lnTo>
                    <a:pt x="357" y="55"/>
                  </a:lnTo>
                  <a:lnTo>
                    <a:pt x="355" y="51"/>
                  </a:lnTo>
                  <a:lnTo>
                    <a:pt x="353" y="42"/>
                  </a:lnTo>
                  <a:lnTo>
                    <a:pt x="352" y="32"/>
                  </a:lnTo>
                  <a:lnTo>
                    <a:pt x="352" y="29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4" name="Freeform 164"/>
            <p:cNvSpPr>
              <a:spLocks/>
            </p:cNvSpPr>
            <p:nvPr/>
          </p:nvSpPr>
          <p:spPr bwMode="auto">
            <a:xfrm>
              <a:off x="1300050" y="5453148"/>
              <a:ext cx="136046" cy="210853"/>
            </a:xfrm>
            <a:custGeom>
              <a:avLst/>
              <a:gdLst>
                <a:gd name="T0" fmla="*/ 2147483647 w 63"/>
                <a:gd name="T1" fmla="*/ 2147483647 h 96"/>
                <a:gd name="T2" fmla="*/ 2147483647 w 63"/>
                <a:gd name="T3" fmla="*/ 2147483647 h 96"/>
                <a:gd name="T4" fmla="*/ 2147483647 w 63"/>
                <a:gd name="T5" fmla="*/ 2147483647 h 96"/>
                <a:gd name="T6" fmla="*/ 2147483647 w 63"/>
                <a:gd name="T7" fmla="*/ 2147483647 h 96"/>
                <a:gd name="T8" fmla="*/ 2147483647 w 63"/>
                <a:gd name="T9" fmla="*/ 2147483647 h 96"/>
                <a:gd name="T10" fmla="*/ 2147483647 w 63"/>
                <a:gd name="T11" fmla="*/ 2147483647 h 96"/>
                <a:gd name="T12" fmla="*/ 2147483647 w 63"/>
                <a:gd name="T13" fmla="*/ 2147483647 h 96"/>
                <a:gd name="T14" fmla="*/ 2147483647 w 63"/>
                <a:gd name="T15" fmla="*/ 2147483647 h 96"/>
                <a:gd name="T16" fmla="*/ 2147483647 w 63"/>
                <a:gd name="T17" fmla="*/ 2147483647 h 96"/>
                <a:gd name="T18" fmla="*/ 2147483647 w 63"/>
                <a:gd name="T19" fmla="*/ 2147483647 h 96"/>
                <a:gd name="T20" fmla="*/ 2147483647 w 63"/>
                <a:gd name="T21" fmla="*/ 2147483647 h 96"/>
                <a:gd name="T22" fmla="*/ 2147483647 w 63"/>
                <a:gd name="T23" fmla="*/ 2147483647 h 96"/>
                <a:gd name="T24" fmla="*/ 2147483647 w 63"/>
                <a:gd name="T25" fmla="*/ 2147483647 h 96"/>
                <a:gd name="T26" fmla="*/ 2147483647 w 63"/>
                <a:gd name="T27" fmla="*/ 2147483647 h 96"/>
                <a:gd name="T28" fmla="*/ 2147483647 w 63"/>
                <a:gd name="T29" fmla="*/ 2147483647 h 96"/>
                <a:gd name="T30" fmla="*/ 2147483647 w 63"/>
                <a:gd name="T31" fmla="*/ 2147483647 h 96"/>
                <a:gd name="T32" fmla="*/ 2147483647 w 63"/>
                <a:gd name="T33" fmla="*/ 2147483647 h 96"/>
                <a:gd name="T34" fmla="*/ 2147483647 w 63"/>
                <a:gd name="T35" fmla="*/ 2147483647 h 96"/>
                <a:gd name="T36" fmla="*/ 2147483647 w 63"/>
                <a:gd name="T37" fmla="*/ 2147483647 h 96"/>
                <a:gd name="T38" fmla="*/ 2147483647 w 63"/>
                <a:gd name="T39" fmla="*/ 2147483647 h 96"/>
                <a:gd name="T40" fmla="*/ 2147483647 w 63"/>
                <a:gd name="T41" fmla="*/ 2147483647 h 96"/>
                <a:gd name="T42" fmla="*/ 2147483647 w 63"/>
                <a:gd name="T43" fmla="*/ 2147483647 h 96"/>
                <a:gd name="T44" fmla="*/ 2147483647 w 63"/>
                <a:gd name="T45" fmla="*/ 2147483647 h 96"/>
                <a:gd name="T46" fmla="*/ 2147483647 w 63"/>
                <a:gd name="T47" fmla="*/ 2147483647 h 96"/>
                <a:gd name="T48" fmla="*/ 2147483647 w 63"/>
                <a:gd name="T49" fmla="*/ 2147483647 h 96"/>
                <a:gd name="T50" fmla="*/ 2147483647 w 63"/>
                <a:gd name="T51" fmla="*/ 2147483647 h 96"/>
                <a:gd name="T52" fmla="*/ 2147483647 w 63"/>
                <a:gd name="T53" fmla="*/ 2147483647 h 96"/>
                <a:gd name="T54" fmla="*/ 2147483647 w 63"/>
                <a:gd name="T55" fmla="*/ 2147483647 h 96"/>
                <a:gd name="T56" fmla="*/ 2147483647 w 63"/>
                <a:gd name="T57" fmla="*/ 2147483647 h 96"/>
                <a:gd name="T58" fmla="*/ 2147483647 w 63"/>
                <a:gd name="T59" fmla="*/ 2147483647 h 96"/>
                <a:gd name="T60" fmla="*/ 2147483647 w 63"/>
                <a:gd name="T61" fmla="*/ 2147483647 h 96"/>
                <a:gd name="T62" fmla="*/ 2147483647 w 63"/>
                <a:gd name="T63" fmla="*/ 0 h 96"/>
                <a:gd name="T64" fmla="*/ 0 w 63"/>
                <a:gd name="T65" fmla="*/ 2147483647 h 96"/>
                <a:gd name="T66" fmla="*/ 2147483647 w 63"/>
                <a:gd name="T67" fmla="*/ 2147483647 h 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3"/>
                <a:gd name="T103" fmla="*/ 0 h 96"/>
                <a:gd name="T104" fmla="*/ 63 w 63"/>
                <a:gd name="T105" fmla="*/ 96 h 9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3" h="96">
                  <a:moveTo>
                    <a:pt x="4" y="9"/>
                  </a:moveTo>
                  <a:lnTo>
                    <a:pt x="4" y="9"/>
                  </a:lnTo>
                  <a:lnTo>
                    <a:pt x="8" y="14"/>
                  </a:lnTo>
                  <a:lnTo>
                    <a:pt x="12" y="19"/>
                  </a:lnTo>
                  <a:lnTo>
                    <a:pt x="15" y="28"/>
                  </a:lnTo>
                  <a:lnTo>
                    <a:pt x="16" y="38"/>
                  </a:lnTo>
                  <a:lnTo>
                    <a:pt x="17" y="43"/>
                  </a:lnTo>
                  <a:lnTo>
                    <a:pt x="24" y="57"/>
                  </a:lnTo>
                  <a:lnTo>
                    <a:pt x="28" y="62"/>
                  </a:lnTo>
                  <a:lnTo>
                    <a:pt x="31" y="65"/>
                  </a:lnTo>
                  <a:lnTo>
                    <a:pt x="40" y="77"/>
                  </a:lnTo>
                  <a:lnTo>
                    <a:pt x="48" y="92"/>
                  </a:lnTo>
                  <a:lnTo>
                    <a:pt x="50" y="94"/>
                  </a:lnTo>
                  <a:lnTo>
                    <a:pt x="50" y="93"/>
                  </a:lnTo>
                  <a:lnTo>
                    <a:pt x="48" y="88"/>
                  </a:lnTo>
                  <a:lnTo>
                    <a:pt x="51" y="96"/>
                  </a:lnTo>
                  <a:lnTo>
                    <a:pt x="52" y="96"/>
                  </a:lnTo>
                  <a:lnTo>
                    <a:pt x="54" y="96"/>
                  </a:lnTo>
                  <a:lnTo>
                    <a:pt x="55" y="96"/>
                  </a:lnTo>
                  <a:lnTo>
                    <a:pt x="58" y="96"/>
                  </a:lnTo>
                  <a:lnTo>
                    <a:pt x="59" y="94"/>
                  </a:lnTo>
                  <a:lnTo>
                    <a:pt x="60" y="92"/>
                  </a:lnTo>
                  <a:lnTo>
                    <a:pt x="63" y="86"/>
                  </a:lnTo>
                  <a:lnTo>
                    <a:pt x="63" y="81"/>
                  </a:lnTo>
                  <a:lnTo>
                    <a:pt x="62" y="35"/>
                  </a:lnTo>
                  <a:lnTo>
                    <a:pt x="60" y="30"/>
                  </a:lnTo>
                  <a:lnTo>
                    <a:pt x="59" y="26"/>
                  </a:lnTo>
                  <a:lnTo>
                    <a:pt x="58" y="22"/>
                  </a:lnTo>
                  <a:lnTo>
                    <a:pt x="52" y="14"/>
                  </a:lnTo>
                  <a:lnTo>
                    <a:pt x="50" y="8"/>
                  </a:lnTo>
                  <a:lnTo>
                    <a:pt x="52" y="14"/>
                  </a:lnTo>
                  <a:lnTo>
                    <a:pt x="50" y="9"/>
                  </a:lnTo>
                  <a:lnTo>
                    <a:pt x="47" y="5"/>
                  </a:lnTo>
                  <a:lnTo>
                    <a:pt x="43" y="3"/>
                  </a:lnTo>
                  <a:lnTo>
                    <a:pt x="39" y="1"/>
                  </a:lnTo>
                  <a:lnTo>
                    <a:pt x="32" y="0"/>
                  </a:lnTo>
                  <a:lnTo>
                    <a:pt x="19" y="1"/>
                  </a:lnTo>
                  <a:lnTo>
                    <a:pt x="0" y="7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5" name="Freeform 165"/>
            <p:cNvSpPr>
              <a:spLocks/>
            </p:cNvSpPr>
            <p:nvPr/>
          </p:nvSpPr>
          <p:spPr bwMode="auto">
            <a:xfrm>
              <a:off x="3058780" y="3747476"/>
              <a:ext cx="766980" cy="644556"/>
            </a:xfrm>
            <a:custGeom>
              <a:avLst/>
              <a:gdLst>
                <a:gd name="T0" fmla="*/ 2147483647 w 354"/>
                <a:gd name="T1" fmla="*/ 2147483647 h 295"/>
                <a:gd name="T2" fmla="*/ 2147483647 w 354"/>
                <a:gd name="T3" fmla="*/ 0 h 295"/>
                <a:gd name="T4" fmla="*/ 2147483647 w 354"/>
                <a:gd name="T5" fmla="*/ 2147483647 h 295"/>
                <a:gd name="T6" fmla="*/ 2147483647 w 354"/>
                <a:gd name="T7" fmla="*/ 2147483647 h 295"/>
                <a:gd name="T8" fmla="*/ 2147483647 w 354"/>
                <a:gd name="T9" fmla="*/ 2147483647 h 295"/>
                <a:gd name="T10" fmla="*/ 2147483647 w 354"/>
                <a:gd name="T11" fmla="*/ 2147483647 h 295"/>
                <a:gd name="T12" fmla="*/ 2147483647 w 354"/>
                <a:gd name="T13" fmla="*/ 2147483647 h 295"/>
                <a:gd name="T14" fmla="*/ 2147483647 w 354"/>
                <a:gd name="T15" fmla="*/ 2147483647 h 295"/>
                <a:gd name="T16" fmla="*/ 2147483647 w 354"/>
                <a:gd name="T17" fmla="*/ 2147483647 h 295"/>
                <a:gd name="T18" fmla="*/ 2147483647 w 354"/>
                <a:gd name="T19" fmla="*/ 2147483647 h 295"/>
                <a:gd name="T20" fmla="*/ 2147483647 w 354"/>
                <a:gd name="T21" fmla="*/ 2147483647 h 295"/>
                <a:gd name="T22" fmla="*/ 2147483647 w 354"/>
                <a:gd name="T23" fmla="*/ 2147483647 h 295"/>
                <a:gd name="T24" fmla="*/ 2147483647 w 354"/>
                <a:gd name="T25" fmla="*/ 2147483647 h 295"/>
                <a:gd name="T26" fmla="*/ 2147483647 w 354"/>
                <a:gd name="T27" fmla="*/ 2147483647 h 295"/>
                <a:gd name="T28" fmla="*/ 2147483647 w 354"/>
                <a:gd name="T29" fmla="*/ 2147483647 h 295"/>
                <a:gd name="T30" fmla="*/ 2147483647 w 354"/>
                <a:gd name="T31" fmla="*/ 2147483647 h 295"/>
                <a:gd name="T32" fmla="*/ 2147483647 w 354"/>
                <a:gd name="T33" fmla="*/ 2147483647 h 295"/>
                <a:gd name="T34" fmla="*/ 2147483647 w 354"/>
                <a:gd name="T35" fmla="*/ 2147483647 h 295"/>
                <a:gd name="T36" fmla="*/ 2147483647 w 354"/>
                <a:gd name="T37" fmla="*/ 2147483647 h 295"/>
                <a:gd name="T38" fmla="*/ 2147483647 w 354"/>
                <a:gd name="T39" fmla="*/ 2147483647 h 295"/>
                <a:gd name="T40" fmla="*/ 2147483647 w 354"/>
                <a:gd name="T41" fmla="*/ 2147483647 h 295"/>
                <a:gd name="T42" fmla="*/ 2147483647 w 354"/>
                <a:gd name="T43" fmla="*/ 2147483647 h 295"/>
                <a:gd name="T44" fmla="*/ 2147483647 w 354"/>
                <a:gd name="T45" fmla="*/ 2147483647 h 295"/>
                <a:gd name="T46" fmla="*/ 2147483647 w 354"/>
                <a:gd name="T47" fmla="*/ 2147483647 h 295"/>
                <a:gd name="T48" fmla="*/ 2147483647 w 354"/>
                <a:gd name="T49" fmla="*/ 2147483647 h 295"/>
                <a:gd name="T50" fmla="*/ 2147483647 w 354"/>
                <a:gd name="T51" fmla="*/ 2147483647 h 295"/>
                <a:gd name="T52" fmla="*/ 2147483647 w 354"/>
                <a:gd name="T53" fmla="*/ 2147483647 h 295"/>
                <a:gd name="T54" fmla="*/ 2147483647 w 354"/>
                <a:gd name="T55" fmla="*/ 2147483647 h 295"/>
                <a:gd name="T56" fmla="*/ 2147483647 w 354"/>
                <a:gd name="T57" fmla="*/ 2147483647 h 295"/>
                <a:gd name="T58" fmla="*/ 2147483647 w 354"/>
                <a:gd name="T59" fmla="*/ 2147483647 h 295"/>
                <a:gd name="T60" fmla="*/ 2147483647 w 354"/>
                <a:gd name="T61" fmla="*/ 2147483647 h 295"/>
                <a:gd name="T62" fmla="*/ 2147483647 w 354"/>
                <a:gd name="T63" fmla="*/ 2147483647 h 295"/>
                <a:gd name="T64" fmla="*/ 2147483647 w 354"/>
                <a:gd name="T65" fmla="*/ 2147483647 h 295"/>
                <a:gd name="T66" fmla="*/ 2147483647 w 354"/>
                <a:gd name="T67" fmla="*/ 2147483647 h 295"/>
                <a:gd name="T68" fmla="*/ 2147483647 w 354"/>
                <a:gd name="T69" fmla="*/ 2147483647 h 295"/>
                <a:gd name="T70" fmla="*/ 2147483647 w 354"/>
                <a:gd name="T71" fmla="*/ 2147483647 h 295"/>
                <a:gd name="T72" fmla="*/ 2147483647 w 354"/>
                <a:gd name="T73" fmla="*/ 2147483647 h 295"/>
                <a:gd name="T74" fmla="*/ 2147483647 w 354"/>
                <a:gd name="T75" fmla="*/ 2147483647 h 295"/>
                <a:gd name="T76" fmla="*/ 2147483647 w 354"/>
                <a:gd name="T77" fmla="*/ 2147483647 h 295"/>
                <a:gd name="T78" fmla="*/ 2147483647 w 354"/>
                <a:gd name="T79" fmla="*/ 2147483647 h 295"/>
                <a:gd name="T80" fmla="*/ 2147483647 w 354"/>
                <a:gd name="T81" fmla="*/ 2147483647 h 295"/>
                <a:gd name="T82" fmla="*/ 2147483647 w 354"/>
                <a:gd name="T83" fmla="*/ 2147483647 h 295"/>
                <a:gd name="T84" fmla="*/ 2147483647 w 354"/>
                <a:gd name="T85" fmla="*/ 2147483647 h 295"/>
                <a:gd name="T86" fmla="*/ 2147483647 w 354"/>
                <a:gd name="T87" fmla="*/ 2147483647 h 295"/>
                <a:gd name="T88" fmla="*/ 2147483647 w 354"/>
                <a:gd name="T89" fmla="*/ 2147483647 h 295"/>
                <a:gd name="T90" fmla="*/ 2147483647 w 354"/>
                <a:gd name="T91" fmla="*/ 2147483647 h 295"/>
                <a:gd name="T92" fmla="*/ 2147483647 w 354"/>
                <a:gd name="T93" fmla="*/ 2147483647 h 295"/>
                <a:gd name="T94" fmla="*/ 2147483647 w 354"/>
                <a:gd name="T95" fmla="*/ 2147483647 h 295"/>
                <a:gd name="T96" fmla="*/ 2147483647 w 354"/>
                <a:gd name="T97" fmla="*/ 2147483647 h 295"/>
                <a:gd name="T98" fmla="*/ 2147483647 w 354"/>
                <a:gd name="T99" fmla="*/ 2147483647 h 295"/>
                <a:gd name="T100" fmla="*/ 2147483647 w 354"/>
                <a:gd name="T101" fmla="*/ 2147483647 h 295"/>
                <a:gd name="T102" fmla="*/ 2147483647 w 354"/>
                <a:gd name="T103" fmla="*/ 2147483647 h 295"/>
                <a:gd name="T104" fmla="*/ 2147483647 w 354"/>
                <a:gd name="T105" fmla="*/ 2147483647 h 295"/>
                <a:gd name="T106" fmla="*/ 2147483647 w 354"/>
                <a:gd name="T107" fmla="*/ 2147483647 h 295"/>
                <a:gd name="T108" fmla="*/ 2147483647 w 354"/>
                <a:gd name="T109" fmla="*/ 2147483647 h 295"/>
                <a:gd name="T110" fmla="*/ 2147483647 w 354"/>
                <a:gd name="T111" fmla="*/ 2147483647 h 295"/>
                <a:gd name="T112" fmla="*/ 2147483647 w 354"/>
                <a:gd name="T113" fmla="*/ 2147483647 h 295"/>
                <a:gd name="T114" fmla="*/ 2147483647 w 354"/>
                <a:gd name="T115" fmla="*/ 2147483647 h 295"/>
                <a:gd name="T116" fmla="*/ 2147483647 w 354"/>
                <a:gd name="T117" fmla="*/ 2147483647 h 295"/>
                <a:gd name="T118" fmla="*/ 2147483647 w 354"/>
                <a:gd name="T119" fmla="*/ 2147483647 h 295"/>
                <a:gd name="T120" fmla="*/ 2147483647 w 354"/>
                <a:gd name="T121" fmla="*/ 2147483647 h 29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54"/>
                <a:gd name="T184" fmla="*/ 0 h 295"/>
                <a:gd name="T185" fmla="*/ 354 w 354"/>
                <a:gd name="T186" fmla="*/ 295 h 29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54" h="295">
                  <a:moveTo>
                    <a:pt x="349" y="9"/>
                  </a:moveTo>
                  <a:lnTo>
                    <a:pt x="349" y="9"/>
                  </a:lnTo>
                  <a:lnTo>
                    <a:pt x="349" y="7"/>
                  </a:lnTo>
                  <a:lnTo>
                    <a:pt x="347" y="9"/>
                  </a:lnTo>
                  <a:lnTo>
                    <a:pt x="345" y="3"/>
                  </a:lnTo>
                  <a:lnTo>
                    <a:pt x="343" y="1"/>
                  </a:lnTo>
                  <a:lnTo>
                    <a:pt x="342" y="0"/>
                  </a:lnTo>
                  <a:lnTo>
                    <a:pt x="340" y="0"/>
                  </a:lnTo>
                  <a:lnTo>
                    <a:pt x="338" y="1"/>
                  </a:lnTo>
                  <a:lnTo>
                    <a:pt x="335" y="1"/>
                  </a:lnTo>
                  <a:lnTo>
                    <a:pt x="330" y="3"/>
                  </a:lnTo>
                  <a:lnTo>
                    <a:pt x="324" y="5"/>
                  </a:lnTo>
                  <a:lnTo>
                    <a:pt x="320" y="7"/>
                  </a:lnTo>
                  <a:lnTo>
                    <a:pt x="318" y="9"/>
                  </a:lnTo>
                  <a:lnTo>
                    <a:pt x="314" y="12"/>
                  </a:lnTo>
                  <a:lnTo>
                    <a:pt x="308" y="16"/>
                  </a:lnTo>
                  <a:lnTo>
                    <a:pt x="304" y="19"/>
                  </a:lnTo>
                  <a:lnTo>
                    <a:pt x="301" y="22"/>
                  </a:lnTo>
                  <a:lnTo>
                    <a:pt x="299" y="27"/>
                  </a:lnTo>
                  <a:lnTo>
                    <a:pt x="299" y="35"/>
                  </a:lnTo>
                  <a:lnTo>
                    <a:pt x="297" y="36"/>
                  </a:lnTo>
                  <a:lnTo>
                    <a:pt x="297" y="39"/>
                  </a:lnTo>
                  <a:lnTo>
                    <a:pt x="287" y="51"/>
                  </a:lnTo>
                  <a:lnTo>
                    <a:pt x="285" y="53"/>
                  </a:lnTo>
                  <a:lnTo>
                    <a:pt x="285" y="54"/>
                  </a:lnTo>
                  <a:lnTo>
                    <a:pt x="283" y="58"/>
                  </a:lnTo>
                  <a:lnTo>
                    <a:pt x="280" y="61"/>
                  </a:lnTo>
                  <a:lnTo>
                    <a:pt x="276" y="62"/>
                  </a:lnTo>
                  <a:lnTo>
                    <a:pt x="273" y="62"/>
                  </a:lnTo>
                  <a:lnTo>
                    <a:pt x="269" y="62"/>
                  </a:lnTo>
                  <a:lnTo>
                    <a:pt x="264" y="62"/>
                  </a:lnTo>
                  <a:lnTo>
                    <a:pt x="261" y="63"/>
                  </a:lnTo>
                  <a:lnTo>
                    <a:pt x="260" y="66"/>
                  </a:lnTo>
                  <a:lnTo>
                    <a:pt x="258" y="66"/>
                  </a:lnTo>
                  <a:lnTo>
                    <a:pt x="250" y="69"/>
                  </a:lnTo>
                  <a:lnTo>
                    <a:pt x="244" y="69"/>
                  </a:lnTo>
                  <a:lnTo>
                    <a:pt x="237" y="69"/>
                  </a:lnTo>
                  <a:lnTo>
                    <a:pt x="229" y="67"/>
                  </a:lnTo>
                  <a:lnTo>
                    <a:pt x="222" y="65"/>
                  </a:lnTo>
                  <a:lnTo>
                    <a:pt x="217" y="62"/>
                  </a:lnTo>
                  <a:lnTo>
                    <a:pt x="214" y="61"/>
                  </a:lnTo>
                  <a:lnTo>
                    <a:pt x="202" y="59"/>
                  </a:lnTo>
                  <a:lnTo>
                    <a:pt x="196" y="61"/>
                  </a:lnTo>
                  <a:lnTo>
                    <a:pt x="194" y="62"/>
                  </a:lnTo>
                  <a:lnTo>
                    <a:pt x="188" y="66"/>
                  </a:lnTo>
                  <a:lnTo>
                    <a:pt x="186" y="66"/>
                  </a:lnTo>
                  <a:lnTo>
                    <a:pt x="183" y="66"/>
                  </a:lnTo>
                  <a:lnTo>
                    <a:pt x="175" y="65"/>
                  </a:lnTo>
                  <a:lnTo>
                    <a:pt x="169" y="67"/>
                  </a:lnTo>
                  <a:lnTo>
                    <a:pt x="167" y="69"/>
                  </a:lnTo>
                  <a:lnTo>
                    <a:pt x="164" y="70"/>
                  </a:lnTo>
                  <a:lnTo>
                    <a:pt x="159" y="74"/>
                  </a:lnTo>
                  <a:lnTo>
                    <a:pt x="155" y="79"/>
                  </a:lnTo>
                  <a:lnTo>
                    <a:pt x="153" y="84"/>
                  </a:lnTo>
                  <a:lnTo>
                    <a:pt x="152" y="86"/>
                  </a:lnTo>
                  <a:lnTo>
                    <a:pt x="149" y="89"/>
                  </a:lnTo>
                  <a:lnTo>
                    <a:pt x="145" y="90"/>
                  </a:lnTo>
                  <a:lnTo>
                    <a:pt x="140" y="90"/>
                  </a:lnTo>
                  <a:lnTo>
                    <a:pt x="132" y="90"/>
                  </a:lnTo>
                  <a:lnTo>
                    <a:pt x="124" y="90"/>
                  </a:lnTo>
                  <a:lnTo>
                    <a:pt x="114" y="90"/>
                  </a:lnTo>
                  <a:lnTo>
                    <a:pt x="106" y="89"/>
                  </a:lnTo>
                  <a:lnTo>
                    <a:pt x="102" y="88"/>
                  </a:lnTo>
                  <a:lnTo>
                    <a:pt x="90" y="86"/>
                  </a:lnTo>
                  <a:lnTo>
                    <a:pt x="72" y="84"/>
                  </a:lnTo>
                  <a:lnTo>
                    <a:pt x="55" y="79"/>
                  </a:lnTo>
                  <a:lnTo>
                    <a:pt x="52" y="78"/>
                  </a:lnTo>
                  <a:lnTo>
                    <a:pt x="51" y="77"/>
                  </a:lnTo>
                  <a:lnTo>
                    <a:pt x="46" y="75"/>
                  </a:lnTo>
                  <a:lnTo>
                    <a:pt x="43" y="75"/>
                  </a:lnTo>
                  <a:lnTo>
                    <a:pt x="40" y="77"/>
                  </a:lnTo>
                  <a:lnTo>
                    <a:pt x="36" y="81"/>
                  </a:lnTo>
                  <a:lnTo>
                    <a:pt x="33" y="84"/>
                  </a:lnTo>
                  <a:lnTo>
                    <a:pt x="31" y="85"/>
                  </a:lnTo>
                  <a:lnTo>
                    <a:pt x="27" y="86"/>
                  </a:lnTo>
                  <a:lnTo>
                    <a:pt x="25" y="89"/>
                  </a:lnTo>
                  <a:lnTo>
                    <a:pt x="24" y="93"/>
                  </a:lnTo>
                  <a:lnTo>
                    <a:pt x="20" y="97"/>
                  </a:lnTo>
                  <a:lnTo>
                    <a:pt x="11" y="105"/>
                  </a:lnTo>
                  <a:lnTo>
                    <a:pt x="9" y="106"/>
                  </a:lnTo>
                  <a:lnTo>
                    <a:pt x="6" y="110"/>
                  </a:lnTo>
                  <a:lnTo>
                    <a:pt x="1" y="116"/>
                  </a:lnTo>
                  <a:lnTo>
                    <a:pt x="0" y="119"/>
                  </a:lnTo>
                  <a:lnTo>
                    <a:pt x="1" y="117"/>
                  </a:lnTo>
                  <a:lnTo>
                    <a:pt x="11" y="117"/>
                  </a:lnTo>
                  <a:lnTo>
                    <a:pt x="11" y="119"/>
                  </a:lnTo>
                  <a:lnTo>
                    <a:pt x="12" y="120"/>
                  </a:lnTo>
                  <a:lnTo>
                    <a:pt x="16" y="128"/>
                  </a:lnTo>
                  <a:lnTo>
                    <a:pt x="23" y="137"/>
                  </a:lnTo>
                  <a:lnTo>
                    <a:pt x="27" y="140"/>
                  </a:lnTo>
                  <a:lnTo>
                    <a:pt x="31" y="144"/>
                  </a:lnTo>
                  <a:lnTo>
                    <a:pt x="35" y="150"/>
                  </a:lnTo>
                  <a:lnTo>
                    <a:pt x="36" y="151"/>
                  </a:lnTo>
                  <a:lnTo>
                    <a:pt x="47" y="151"/>
                  </a:lnTo>
                  <a:lnTo>
                    <a:pt x="56" y="154"/>
                  </a:lnTo>
                  <a:lnTo>
                    <a:pt x="56" y="156"/>
                  </a:lnTo>
                  <a:lnTo>
                    <a:pt x="56" y="163"/>
                  </a:lnTo>
                  <a:lnTo>
                    <a:pt x="56" y="170"/>
                  </a:lnTo>
                  <a:lnTo>
                    <a:pt x="59" y="183"/>
                  </a:lnTo>
                  <a:lnTo>
                    <a:pt x="62" y="186"/>
                  </a:lnTo>
                  <a:lnTo>
                    <a:pt x="64" y="187"/>
                  </a:lnTo>
                  <a:lnTo>
                    <a:pt x="67" y="193"/>
                  </a:lnTo>
                  <a:lnTo>
                    <a:pt x="71" y="198"/>
                  </a:lnTo>
                  <a:lnTo>
                    <a:pt x="74" y="199"/>
                  </a:lnTo>
                  <a:lnTo>
                    <a:pt x="78" y="205"/>
                  </a:lnTo>
                  <a:lnTo>
                    <a:pt x="79" y="210"/>
                  </a:lnTo>
                  <a:lnTo>
                    <a:pt x="79" y="214"/>
                  </a:lnTo>
                  <a:lnTo>
                    <a:pt x="77" y="220"/>
                  </a:lnTo>
                  <a:lnTo>
                    <a:pt x="72" y="224"/>
                  </a:lnTo>
                  <a:lnTo>
                    <a:pt x="71" y="226"/>
                  </a:lnTo>
                  <a:lnTo>
                    <a:pt x="70" y="230"/>
                  </a:lnTo>
                  <a:lnTo>
                    <a:pt x="70" y="252"/>
                  </a:lnTo>
                  <a:lnTo>
                    <a:pt x="68" y="255"/>
                  </a:lnTo>
                  <a:lnTo>
                    <a:pt x="64" y="259"/>
                  </a:lnTo>
                  <a:lnTo>
                    <a:pt x="137" y="256"/>
                  </a:lnTo>
                  <a:lnTo>
                    <a:pt x="141" y="257"/>
                  </a:lnTo>
                  <a:lnTo>
                    <a:pt x="144" y="260"/>
                  </a:lnTo>
                  <a:lnTo>
                    <a:pt x="147" y="264"/>
                  </a:lnTo>
                  <a:lnTo>
                    <a:pt x="147" y="269"/>
                  </a:lnTo>
                  <a:lnTo>
                    <a:pt x="145" y="271"/>
                  </a:lnTo>
                  <a:lnTo>
                    <a:pt x="145" y="273"/>
                  </a:lnTo>
                  <a:lnTo>
                    <a:pt x="144" y="276"/>
                  </a:lnTo>
                  <a:lnTo>
                    <a:pt x="143" y="281"/>
                  </a:lnTo>
                  <a:lnTo>
                    <a:pt x="143" y="287"/>
                  </a:lnTo>
                  <a:lnTo>
                    <a:pt x="144" y="290"/>
                  </a:lnTo>
                  <a:lnTo>
                    <a:pt x="145" y="292"/>
                  </a:lnTo>
                  <a:lnTo>
                    <a:pt x="148" y="295"/>
                  </a:lnTo>
                  <a:lnTo>
                    <a:pt x="151" y="295"/>
                  </a:lnTo>
                  <a:lnTo>
                    <a:pt x="155" y="295"/>
                  </a:lnTo>
                  <a:lnTo>
                    <a:pt x="159" y="294"/>
                  </a:lnTo>
                  <a:lnTo>
                    <a:pt x="163" y="290"/>
                  </a:lnTo>
                  <a:lnTo>
                    <a:pt x="167" y="288"/>
                  </a:lnTo>
                  <a:lnTo>
                    <a:pt x="168" y="286"/>
                  </a:lnTo>
                  <a:lnTo>
                    <a:pt x="169" y="283"/>
                  </a:lnTo>
                  <a:lnTo>
                    <a:pt x="169" y="277"/>
                  </a:lnTo>
                  <a:lnTo>
                    <a:pt x="171" y="273"/>
                  </a:lnTo>
                  <a:lnTo>
                    <a:pt x="173" y="271"/>
                  </a:lnTo>
                  <a:lnTo>
                    <a:pt x="178" y="271"/>
                  </a:lnTo>
                  <a:lnTo>
                    <a:pt x="186" y="272"/>
                  </a:lnTo>
                  <a:lnTo>
                    <a:pt x="195" y="273"/>
                  </a:lnTo>
                  <a:lnTo>
                    <a:pt x="198" y="275"/>
                  </a:lnTo>
                  <a:lnTo>
                    <a:pt x="204" y="273"/>
                  </a:lnTo>
                  <a:lnTo>
                    <a:pt x="211" y="272"/>
                  </a:lnTo>
                  <a:lnTo>
                    <a:pt x="214" y="271"/>
                  </a:lnTo>
                  <a:lnTo>
                    <a:pt x="215" y="269"/>
                  </a:lnTo>
                  <a:lnTo>
                    <a:pt x="217" y="267"/>
                  </a:lnTo>
                  <a:lnTo>
                    <a:pt x="218" y="265"/>
                  </a:lnTo>
                  <a:lnTo>
                    <a:pt x="218" y="264"/>
                  </a:lnTo>
                  <a:lnTo>
                    <a:pt x="218" y="263"/>
                  </a:lnTo>
                  <a:lnTo>
                    <a:pt x="219" y="259"/>
                  </a:lnTo>
                  <a:lnTo>
                    <a:pt x="219" y="256"/>
                  </a:lnTo>
                  <a:lnTo>
                    <a:pt x="222" y="255"/>
                  </a:lnTo>
                  <a:lnTo>
                    <a:pt x="226" y="255"/>
                  </a:lnTo>
                  <a:lnTo>
                    <a:pt x="231" y="253"/>
                  </a:lnTo>
                  <a:lnTo>
                    <a:pt x="238" y="253"/>
                  </a:lnTo>
                  <a:lnTo>
                    <a:pt x="244" y="253"/>
                  </a:lnTo>
                  <a:lnTo>
                    <a:pt x="250" y="255"/>
                  </a:lnTo>
                  <a:lnTo>
                    <a:pt x="254" y="259"/>
                  </a:lnTo>
                  <a:lnTo>
                    <a:pt x="262" y="265"/>
                  </a:lnTo>
                  <a:lnTo>
                    <a:pt x="265" y="269"/>
                  </a:lnTo>
                  <a:lnTo>
                    <a:pt x="266" y="272"/>
                  </a:lnTo>
                  <a:lnTo>
                    <a:pt x="268" y="272"/>
                  </a:lnTo>
                  <a:lnTo>
                    <a:pt x="269" y="272"/>
                  </a:lnTo>
                  <a:lnTo>
                    <a:pt x="270" y="269"/>
                  </a:lnTo>
                  <a:lnTo>
                    <a:pt x="272" y="267"/>
                  </a:lnTo>
                  <a:lnTo>
                    <a:pt x="274" y="265"/>
                  </a:lnTo>
                  <a:lnTo>
                    <a:pt x="279" y="263"/>
                  </a:lnTo>
                  <a:lnTo>
                    <a:pt x="280" y="259"/>
                  </a:lnTo>
                  <a:lnTo>
                    <a:pt x="280" y="252"/>
                  </a:lnTo>
                  <a:lnTo>
                    <a:pt x="277" y="246"/>
                  </a:lnTo>
                  <a:lnTo>
                    <a:pt x="269" y="232"/>
                  </a:lnTo>
                  <a:lnTo>
                    <a:pt x="266" y="226"/>
                  </a:lnTo>
                  <a:lnTo>
                    <a:pt x="264" y="221"/>
                  </a:lnTo>
                  <a:lnTo>
                    <a:pt x="264" y="215"/>
                  </a:lnTo>
                  <a:lnTo>
                    <a:pt x="264" y="211"/>
                  </a:lnTo>
                  <a:lnTo>
                    <a:pt x="264" y="209"/>
                  </a:lnTo>
                  <a:lnTo>
                    <a:pt x="261" y="205"/>
                  </a:lnTo>
                  <a:lnTo>
                    <a:pt x="258" y="202"/>
                  </a:lnTo>
                  <a:lnTo>
                    <a:pt x="253" y="201"/>
                  </a:lnTo>
                  <a:lnTo>
                    <a:pt x="248" y="202"/>
                  </a:lnTo>
                  <a:lnTo>
                    <a:pt x="242" y="203"/>
                  </a:lnTo>
                  <a:lnTo>
                    <a:pt x="235" y="205"/>
                  </a:lnTo>
                  <a:lnTo>
                    <a:pt x="227" y="205"/>
                  </a:lnTo>
                  <a:lnTo>
                    <a:pt x="222" y="203"/>
                  </a:lnTo>
                  <a:lnTo>
                    <a:pt x="215" y="203"/>
                  </a:lnTo>
                  <a:lnTo>
                    <a:pt x="208" y="201"/>
                  </a:lnTo>
                  <a:lnTo>
                    <a:pt x="206" y="199"/>
                  </a:lnTo>
                  <a:lnTo>
                    <a:pt x="203" y="197"/>
                  </a:lnTo>
                  <a:lnTo>
                    <a:pt x="200" y="193"/>
                  </a:lnTo>
                  <a:lnTo>
                    <a:pt x="198" y="187"/>
                  </a:lnTo>
                  <a:lnTo>
                    <a:pt x="196" y="182"/>
                  </a:lnTo>
                  <a:lnTo>
                    <a:pt x="195" y="176"/>
                  </a:lnTo>
                  <a:lnTo>
                    <a:pt x="195" y="171"/>
                  </a:lnTo>
                  <a:lnTo>
                    <a:pt x="198" y="166"/>
                  </a:lnTo>
                  <a:lnTo>
                    <a:pt x="200" y="162"/>
                  </a:lnTo>
                  <a:lnTo>
                    <a:pt x="203" y="159"/>
                  </a:lnTo>
                  <a:lnTo>
                    <a:pt x="210" y="156"/>
                  </a:lnTo>
                  <a:lnTo>
                    <a:pt x="217" y="156"/>
                  </a:lnTo>
                  <a:lnTo>
                    <a:pt x="218" y="156"/>
                  </a:lnTo>
                  <a:lnTo>
                    <a:pt x="219" y="158"/>
                  </a:lnTo>
                  <a:lnTo>
                    <a:pt x="221" y="158"/>
                  </a:lnTo>
                  <a:lnTo>
                    <a:pt x="222" y="160"/>
                  </a:lnTo>
                  <a:lnTo>
                    <a:pt x="225" y="164"/>
                  </a:lnTo>
                  <a:lnTo>
                    <a:pt x="227" y="167"/>
                  </a:lnTo>
                  <a:lnTo>
                    <a:pt x="231" y="170"/>
                  </a:lnTo>
                  <a:lnTo>
                    <a:pt x="235" y="170"/>
                  </a:lnTo>
                  <a:lnTo>
                    <a:pt x="239" y="168"/>
                  </a:lnTo>
                  <a:lnTo>
                    <a:pt x="242" y="167"/>
                  </a:lnTo>
                  <a:lnTo>
                    <a:pt x="246" y="164"/>
                  </a:lnTo>
                  <a:lnTo>
                    <a:pt x="248" y="162"/>
                  </a:lnTo>
                  <a:lnTo>
                    <a:pt x="250" y="158"/>
                  </a:lnTo>
                  <a:lnTo>
                    <a:pt x="253" y="155"/>
                  </a:lnTo>
                  <a:lnTo>
                    <a:pt x="260" y="152"/>
                  </a:lnTo>
                  <a:lnTo>
                    <a:pt x="266" y="148"/>
                  </a:lnTo>
                  <a:lnTo>
                    <a:pt x="272" y="144"/>
                  </a:lnTo>
                  <a:lnTo>
                    <a:pt x="277" y="139"/>
                  </a:lnTo>
                  <a:lnTo>
                    <a:pt x="281" y="136"/>
                  </a:lnTo>
                  <a:lnTo>
                    <a:pt x="296" y="135"/>
                  </a:lnTo>
                  <a:lnTo>
                    <a:pt x="301" y="135"/>
                  </a:lnTo>
                  <a:lnTo>
                    <a:pt x="304" y="133"/>
                  </a:lnTo>
                  <a:lnTo>
                    <a:pt x="307" y="131"/>
                  </a:lnTo>
                  <a:lnTo>
                    <a:pt x="307" y="127"/>
                  </a:lnTo>
                  <a:lnTo>
                    <a:pt x="309" y="119"/>
                  </a:lnTo>
                  <a:lnTo>
                    <a:pt x="312" y="112"/>
                  </a:lnTo>
                  <a:lnTo>
                    <a:pt x="318" y="105"/>
                  </a:lnTo>
                  <a:lnTo>
                    <a:pt x="323" y="100"/>
                  </a:lnTo>
                  <a:lnTo>
                    <a:pt x="326" y="97"/>
                  </a:lnTo>
                  <a:lnTo>
                    <a:pt x="328" y="97"/>
                  </a:lnTo>
                  <a:lnTo>
                    <a:pt x="336" y="96"/>
                  </a:lnTo>
                  <a:lnTo>
                    <a:pt x="343" y="94"/>
                  </a:lnTo>
                  <a:lnTo>
                    <a:pt x="346" y="93"/>
                  </a:lnTo>
                  <a:lnTo>
                    <a:pt x="347" y="92"/>
                  </a:lnTo>
                  <a:lnTo>
                    <a:pt x="349" y="86"/>
                  </a:lnTo>
                  <a:lnTo>
                    <a:pt x="351" y="81"/>
                  </a:lnTo>
                  <a:lnTo>
                    <a:pt x="354" y="77"/>
                  </a:lnTo>
                  <a:lnTo>
                    <a:pt x="354" y="73"/>
                  </a:lnTo>
                  <a:lnTo>
                    <a:pt x="353" y="69"/>
                  </a:lnTo>
                  <a:lnTo>
                    <a:pt x="350" y="65"/>
                  </a:lnTo>
                  <a:lnTo>
                    <a:pt x="347" y="58"/>
                  </a:lnTo>
                  <a:lnTo>
                    <a:pt x="346" y="51"/>
                  </a:lnTo>
                  <a:lnTo>
                    <a:pt x="347" y="15"/>
                  </a:lnTo>
                  <a:lnTo>
                    <a:pt x="349" y="9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6" name="Freeform 166"/>
            <p:cNvSpPr>
              <a:spLocks/>
            </p:cNvSpPr>
            <p:nvPr/>
          </p:nvSpPr>
          <p:spPr bwMode="auto">
            <a:xfrm>
              <a:off x="2532345" y="4001184"/>
              <a:ext cx="697971" cy="1139972"/>
            </a:xfrm>
            <a:custGeom>
              <a:avLst/>
              <a:gdLst>
                <a:gd name="T0" fmla="*/ 2147483647 w 322"/>
                <a:gd name="T1" fmla="*/ 2147483647 h 522"/>
                <a:gd name="T2" fmla="*/ 2147483647 w 322"/>
                <a:gd name="T3" fmla="*/ 2147483647 h 522"/>
                <a:gd name="T4" fmla="*/ 2147483647 w 322"/>
                <a:gd name="T5" fmla="*/ 2147483647 h 522"/>
                <a:gd name="T6" fmla="*/ 2147483647 w 322"/>
                <a:gd name="T7" fmla="*/ 2147483647 h 522"/>
                <a:gd name="T8" fmla="*/ 2147483647 w 322"/>
                <a:gd name="T9" fmla="*/ 2147483647 h 522"/>
                <a:gd name="T10" fmla="*/ 2147483647 w 322"/>
                <a:gd name="T11" fmla="*/ 2147483647 h 522"/>
                <a:gd name="T12" fmla="*/ 2147483647 w 322"/>
                <a:gd name="T13" fmla="*/ 0 h 522"/>
                <a:gd name="T14" fmla="*/ 2147483647 w 322"/>
                <a:gd name="T15" fmla="*/ 2147483647 h 522"/>
                <a:gd name="T16" fmla="*/ 2147483647 w 322"/>
                <a:gd name="T17" fmla="*/ 2147483647 h 522"/>
                <a:gd name="T18" fmla="*/ 2147483647 w 322"/>
                <a:gd name="T19" fmla="*/ 2147483647 h 522"/>
                <a:gd name="T20" fmla="*/ 2147483647 w 322"/>
                <a:gd name="T21" fmla="*/ 2147483647 h 522"/>
                <a:gd name="T22" fmla="*/ 2147483647 w 322"/>
                <a:gd name="T23" fmla="*/ 2147483647 h 522"/>
                <a:gd name="T24" fmla="*/ 2147483647 w 322"/>
                <a:gd name="T25" fmla="*/ 2147483647 h 522"/>
                <a:gd name="T26" fmla="*/ 2147483647 w 322"/>
                <a:gd name="T27" fmla="*/ 2147483647 h 522"/>
                <a:gd name="T28" fmla="*/ 2147483647 w 322"/>
                <a:gd name="T29" fmla="*/ 2147483647 h 522"/>
                <a:gd name="T30" fmla="*/ 2147483647 w 322"/>
                <a:gd name="T31" fmla="*/ 2147483647 h 522"/>
                <a:gd name="T32" fmla="*/ 2147483647 w 322"/>
                <a:gd name="T33" fmla="*/ 2147483647 h 522"/>
                <a:gd name="T34" fmla="*/ 2147483647 w 322"/>
                <a:gd name="T35" fmla="*/ 2147483647 h 522"/>
                <a:gd name="T36" fmla="*/ 2147483647 w 322"/>
                <a:gd name="T37" fmla="*/ 2147483647 h 522"/>
                <a:gd name="T38" fmla="*/ 2147483647 w 322"/>
                <a:gd name="T39" fmla="*/ 2147483647 h 522"/>
                <a:gd name="T40" fmla="*/ 2147483647 w 322"/>
                <a:gd name="T41" fmla="*/ 2147483647 h 522"/>
                <a:gd name="T42" fmla="*/ 2147483647 w 322"/>
                <a:gd name="T43" fmla="*/ 2147483647 h 522"/>
                <a:gd name="T44" fmla="*/ 2147483647 w 322"/>
                <a:gd name="T45" fmla="*/ 2147483647 h 522"/>
                <a:gd name="T46" fmla="*/ 2147483647 w 322"/>
                <a:gd name="T47" fmla="*/ 2147483647 h 522"/>
                <a:gd name="T48" fmla="*/ 2147483647 w 322"/>
                <a:gd name="T49" fmla="*/ 2147483647 h 522"/>
                <a:gd name="T50" fmla="*/ 2147483647 w 322"/>
                <a:gd name="T51" fmla="*/ 2147483647 h 522"/>
                <a:gd name="T52" fmla="*/ 2147483647 w 322"/>
                <a:gd name="T53" fmla="*/ 2147483647 h 522"/>
                <a:gd name="T54" fmla="*/ 2147483647 w 322"/>
                <a:gd name="T55" fmla="*/ 2147483647 h 522"/>
                <a:gd name="T56" fmla="*/ 2147483647 w 322"/>
                <a:gd name="T57" fmla="*/ 2147483647 h 522"/>
                <a:gd name="T58" fmla="*/ 2147483647 w 322"/>
                <a:gd name="T59" fmla="*/ 2147483647 h 522"/>
                <a:gd name="T60" fmla="*/ 2147483647 w 322"/>
                <a:gd name="T61" fmla="*/ 2147483647 h 522"/>
                <a:gd name="T62" fmla="*/ 2147483647 w 322"/>
                <a:gd name="T63" fmla="*/ 2147483647 h 522"/>
                <a:gd name="T64" fmla="*/ 2147483647 w 322"/>
                <a:gd name="T65" fmla="*/ 2147483647 h 522"/>
                <a:gd name="T66" fmla="*/ 0 w 322"/>
                <a:gd name="T67" fmla="*/ 2147483647 h 522"/>
                <a:gd name="T68" fmla="*/ 2147483647 w 322"/>
                <a:gd name="T69" fmla="*/ 2147483647 h 522"/>
                <a:gd name="T70" fmla="*/ 2147483647 w 322"/>
                <a:gd name="T71" fmla="*/ 2147483647 h 522"/>
                <a:gd name="T72" fmla="*/ 2147483647 w 322"/>
                <a:gd name="T73" fmla="*/ 2147483647 h 522"/>
                <a:gd name="T74" fmla="*/ 2147483647 w 322"/>
                <a:gd name="T75" fmla="*/ 2147483647 h 522"/>
                <a:gd name="T76" fmla="*/ 2147483647 w 322"/>
                <a:gd name="T77" fmla="*/ 2147483647 h 522"/>
                <a:gd name="T78" fmla="*/ 2147483647 w 322"/>
                <a:gd name="T79" fmla="*/ 2147483647 h 522"/>
                <a:gd name="T80" fmla="*/ 2147483647 w 322"/>
                <a:gd name="T81" fmla="*/ 2147483647 h 522"/>
                <a:gd name="T82" fmla="*/ 2147483647 w 322"/>
                <a:gd name="T83" fmla="*/ 2147483647 h 522"/>
                <a:gd name="T84" fmla="*/ 2147483647 w 322"/>
                <a:gd name="T85" fmla="*/ 2147483647 h 522"/>
                <a:gd name="T86" fmla="*/ 2147483647 w 322"/>
                <a:gd name="T87" fmla="*/ 2147483647 h 522"/>
                <a:gd name="T88" fmla="*/ 2147483647 w 322"/>
                <a:gd name="T89" fmla="*/ 2147483647 h 522"/>
                <a:gd name="T90" fmla="*/ 2147483647 w 322"/>
                <a:gd name="T91" fmla="*/ 2147483647 h 522"/>
                <a:gd name="T92" fmla="*/ 2147483647 w 322"/>
                <a:gd name="T93" fmla="*/ 2147483647 h 522"/>
                <a:gd name="T94" fmla="*/ 2147483647 w 322"/>
                <a:gd name="T95" fmla="*/ 2147483647 h 522"/>
                <a:gd name="T96" fmla="*/ 2147483647 w 322"/>
                <a:gd name="T97" fmla="*/ 2147483647 h 522"/>
                <a:gd name="T98" fmla="*/ 2147483647 w 322"/>
                <a:gd name="T99" fmla="*/ 2147483647 h 522"/>
                <a:gd name="T100" fmla="*/ 2147483647 w 322"/>
                <a:gd name="T101" fmla="*/ 2147483647 h 522"/>
                <a:gd name="T102" fmla="*/ 2147483647 w 322"/>
                <a:gd name="T103" fmla="*/ 2147483647 h 522"/>
                <a:gd name="T104" fmla="*/ 2147483647 w 322"/>
                <a:gd name="T105" fmla="*/ 2147483647 h 522"/>
                <a:gd name="T106" fmla="*/ 2147483647 w 322"/>
                <a:gd name="T107" fmla="*/ 2147483647 h 522"/>
                <a:gd name="T108" fmla="*/ 2147483647 w 322"/>
                <a:gd name="T109" fmla="*/ 2147483647 h 522"/>
                <a:gd name="T110" fmla="*/ 2147483647 w 322"/>
                <a:gd name="T111" fmla="*/ 2147483647 h 522"/>
                <a:gd name="T112" fmla="*/ 2147483647 w 322"/>
                <a:gd name="T113" fmla="*/ 2147483647 h 522"/>
                <a:gd name="T114" fmla="*/ 2147483647 w 322"/>
                <a:gd name="T115" fmla="*/ 2147483647 h 522"/>
                <a:gd name="T116" fmla="*/ 2147483647 w 322"/>
                <a:gd name="T117" fmla="*/ 2147483647 h 522"/>
                <a:gd name="T118" fmla="*/ 2147483647 w 322"/>
                <a:gd name="T119" fmla="*/ 2147483647 h 522"/>
                <a:gd name="T120" fmla="*/ 2147483647 w 322"/>
                <a:gd name="T121" fmla="*/ 2147483647 h 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322"/>
                <a:gd name="T184" fmla="*/ 0 h 522"/>
                <a:gd name="T185" fmla="*/ 322 w 322"/>
                <a:gd name="T186" fmla="*/ 522 h 5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322" h="522">
                  <a:moveTo>
                    <a:pt x="320" y="104"/>
                  </a:moveTo>
                  <a:lnTo>
                    <a:pt x="320" y="104"/>
                  </a:lnTo>
                  <a:lnTo>
                    <a:pt x="322" y="98"/>
                  </a:lnTo>
                  <a:lnTo>
                    <a:pt x="322" y="94"/>
                  </a:lnTo>
                  <a:lnTo>
                    <a:pt x="321" y="89"/>
                  </a:lnTo>
                  <a:lnTo>
                    <a:pt x="317" y="83"/>
                  </a:lnTo>
                  <a:lnTo>
                    <a:pt x="314" y="82"/>
                  </a:lnTo>
                  <a:lnTo>
                    <a:pt x="310" y="77"/>
                  </a:lnTo>
                  <a:lnTo>
                    <a:pt x="307" y="71"/>
                  </a:lnTo>
                  <a:lnTo>
                    <a:pt x="305" y="70"/>
                  </a:lnTo>
                  <a:lnTo>
                    <a:pt x="302" y="67"/>
                  </a:lnTo>
                  <a:lnTo>
                    <a:pt x="299" y="54"/>
                  </a:lnTo>
                  <a:lnTo>
                    <a:pt x="299" y="47"/>
                  </a:lnTo>
                  <a:lnTo>
                    <a:pt x="299" y="40"/>
                  </a:lnTo>
                  <a:lnTo>
                    <a:pt x="299" y="38"/>
                  </a:lnTo>
                  <a:lnTo>
                    <a:pt x="290" y="35"/>
                  </a:lnTo>
                  <a:lnTo>
                    <a:pt x="279" y="35"/>
                  </a:lnTo>
                  <a:lnTo>
                    <a:pt x="278" y="34"/>
                  </a:lnTo>
                  <a:lnTo>
                    <a:pt x="274" y="28"/>
                  </a:lnTo>
                  <a:lnTo>
                    <a:pt x="270" y="24"/>
                  </a:lnTo>
                  <a:lnTo>
                    <a:pt x="266" y="21"/>
                  </a:lnTo>
                  <a:lnTo>
                    <a:pt x="259" y="12"/>
                  </a:lnTo>
                  <a:lnTo>
                    <a:pt x="255" y="4"/>
                  </a:lnTo>
                  <a:lnTo>
                    <a:pt x="254" y="3"/>
                  </a:lnTo>
                  <a:lnTo>
                    <a:pt x="254" y="1"/>
                  </a:lnTo>
                  <a:lnTo>
                    <a:pt x="244" y="1"/>
                  </a:lnTo>
                  <a:lnTo>
                    <a:pt x="243" y="3"/>
                  </a:lnTo>
                  <a:lnTo>
                    <a:pt x="244" y="0"/>
                  </a:lnTo>
                  <a:lnTo>
                    <a:pt x="243" y="0"/>
                  </a:lnTo>
                  <a:lnTo>
                    <a:pt x="243" y="1"/>
                  </a:lnTo>
                  <a:lnTo>
                    <a:pt x="240" y="1"/>
                  </a:lnTo>
                  <a:lnTo>
                    <a:pt x="240" y="3"/>
                  </a:lnTo>
                  <a:lnTo>
                    <a:pt x="236" y="4"/>
                  </a:lnTo>
                  <a:lnTo>
                    <a:pt x="229" y="9"/>
                  </a:lnTo>
                  <a:lnTo>
                    <a:pt x="224" y="13"/>
                  </a:lnTo>
                  <a:lnTo>
                    <a:pt x="220" y="19"/>
                  </a:lnTo>
                  <a:lnTo>
                    <a:pt x="219" y="19"/>
                  </a:lnTo>
                  <a:lnTo>
                    <a:pt x="217" y="21"/>
                  </a:lnTo>
                  <a:lnTo>
                    <a:pt x="216" y="21"/>
                  </a:lnTo>
                  <a:lnTo>
                    <a:pt x="209" y="27"/>
                  </a:lnTo>
                  <a:lnTo>
                    <a:pt x="194" y="39"/>
                  </a:lnTo>
                  <a:lnTo>
                    <a:pt x="175" y="54"/>
                  </a:lnTo>
                  <a:lnTo>
                    <a:pt x="173" y="55"/>
                  </a:lnTo>
                  <a:lnTo>
                    <a:pt x="163" y="55"/>
                  </a:lnTo>
                  <a:lnTo>
                    <a:pt x="153" y="58"/>
                  </a:lnTo>
                  <a:lnTo>
                    <a:pt x="150" y="58"/>
                  </a:lnTo>
                  <a:lnTo>
                    <a:pt x="148" y="60"/>
                  </a:lnTo>
                  <a:lnTo>
                    <a:pt x="142" y="66"/>
                  </a:lnTo>
                  <a:lnTo>
                    <a:pt x="136" y="71"/>
                  </a:lnTo>
                  <a:lnTo>
                    <a:pt x="134" y="74"/>
                  </a:lnTo>
                  <a:lnTo>
                    <a:pt x="131" y="75"/>
                  </a:lnTo>
                  <a:lnTo>
                    <a:pt x="120" y="77"/>
                  </a:lnTo>
                  <a:lnTo>
                    <a:pt x="109" y="78"/>
                  </a:lnTo>
                  <a:lnTo>
                    <a:pt x="105" y="78"/>
                  </a:lnTo>
                  <a:lnTo>
                    <a:pt x="101" y="79"/>
                  </a:lnTo>
                  <a:lnTo>
                    <a:pt x="100" y="82"/>
                  </a:lnTo>
                  <a:lnTo>
                    <a:pt x="99" y="85"/>
                  </a:lnTo>
                  <a:lnTo>
                    <a:pt x="100" y="89"/>
                  </a:lnTo>
                  <a:lnTo>
                    <a:pt x="104" y="94"/>
                  </a:lnTo>
                  <a:lnTo>
                    <a:pt x="111" y="101"/>
                  </a:lnTo>
                  <a:lnTo>
                    <a:pt x="112" y="102"/>
                  </a:lnTo>
                  <a:lnTo>
                    <a:pt x="113" y="105"/>
                  </a:lnTo>
                  <a:lnTo>
                    <a:pt x="115" y="109"/>
                  </a:lnTo>
                  <a:lnTo>
                    <a:pt x="113" y="112"/>
                  </a:lnTo>
                  <a:lnTo>
                    <a:pt x="112" y="114"/>
                  </a:lnTo>
                  <a:lnTo>
                    <a:pt x="109" y="117"/>
                  </a:lnTo>
                  <a:lnTo>
                    <a:pt x="105" y="118"/>
                  </a:lnTo>
                  <a:lnTo>
                    <a:pt x="97" y="122"/>
                  </a:lnTo>
                  <a:lnTo>
                    <a:pt x="91" y="129"/>
                  </a:lnTo>
                  <a:lnTo>
                    <a:pt x="85" y="137"/>
                  </a:lnTo>
                  <a:lnTo>
                    <a:pt x="84" y="139"/>
                  </a:lnTo>
                  <a:lnTo>
                    <a:pt x="83" y="140"/>
                  </a:lnTo>
                  <a:lnTo>
                    <a:pt x="80" y="143"/>
                  </a:lnTo>
                  <a:lnTo>
                    <a:pt x="76" y="145"/>
                  </a:lnTo>
                  <a:lnTo>
                    <a:pt x="73" y="145"/>
                  </a:lnTo>
                  <a:lnTo>
                    <a:pt x="70" y="145"/>
                  </a:lnTo>
                  <a:lnTo>
                    <a:pt x="66" y="145"/>
                  </a:lnTo>
                  <a:lnTo>
                    <a:pt x="62" y="147"/>
                  </a:lnTo>
                  <a:lnTo>
                    <a:pt x="58" y="148"/>
                  </a:lnTo>
                  <a:lnTo>
                    <a:pt x="56" y="152"/>
                  </a:lnTo>
                  <a:lnTo>
                    <a:pt x="53" y="156"/>
                  </a:lnTo>
                  <a:lnTo>
                    <a:pt x="50" y="160"/>
                  </a:lnTo>
                  <a:lnTo>
                    <a:pt x="46" y="170"/>
                  </a:lnTo>
                  <a:lnTo>
                    <a:pt x="42" y="174"/>
                  </a:lnTo>
                  <a:lnTo>
                    <a:pt x="33" y="183"/>
                  </a:lnTo>
                  <a:lnTo>
                    <a:pt x="29" y="187"/>
                  </a:lnTo>
                  <a:lnTo>
                    <a:pt x="26" y="190"/>
                  </a:lnTo>
                  <a:lnTo>
                    <a:pt x="25" y="195"/>
                  </a:lnTo>
                  <a:lnTo>
                    <a:pt x="26" y="214"/>
                  </a:lnTo>
                  <a:lnTo>
                    <a:pt x="26" y="215"/>
                  </a:lnTo>
                  <a:lnTo>
                    <a:pt x="29" y="217"/>
                  </a:lnTo>
                  <a:lnTo>
                    <a:pt x="29" y="218"/>
                  </a:lnTo>
                  <a:lnTo>
                    <a:pt x="29" y="219"/>
                  </a:lnTo>
                  <a:lnTo>
                    <a:pt x="27" y="229"/>
                  </a:lnTo>
                  <a:lnTo>
                    <a:pt x="27" y="238"/>
                  </a:lnTo>
                  <a:lnTo>
                    <a:pt x="27" y="241"/>
                  </a:lnTo>
                  <a:lnTo>
                    <a:pt x="26" y="244"/>
                  </a:lnTo>
                  <a:lnTo>
                    <a:pt x="22" y="246"/>
                  </a:lnTo>
                  <a:lnTo>
                    <a:pt x="19" y="250"/>
                  </a:lnTo>
                  <a:lnTo>
                    <a:pt x="18" y="256"/>
                  </a:lnTo>
                  <a:lnTo>
                    <a:pt x="17" y="261"/>
                  </a:lnTo>
                  <a:lnTo>
                    <a:pt x="18" y="264"/>
                  </a:lnTo>
                  <a:lnTo>
                    <a:pt x="21" y="266"/>
                  </a:lnTo>
                  <a:lnTo>
                    <a:pt x="23" y="269"/>
                  </a:lnTo>
                  <a:lnTo>
                    <a:pt x="23" y="273"/>
                  </a:lnTo>
                  <a:lnTo>
                    <a:pt x="26" y="279"/>
                  </a:lnTo>
                  <a:lnTo>
                    <a:pt x="29" y="291"/>
                  </a:lnTo>
                  <a:lnTo>
                    <a:pt x="30" y="297"/>
                  </a:lnTo>
                  <a:lnTo>
                    <a:pt x="30" y="304"/>
                  </a:lnTo>
                  <a:lnTo>
                    <a:pt x="29" y="310"/>
                  </a:lnTo>
                  <a:lnTo>
                    <a:pt x="27" y="315"/>
                  </a:lnTo>
                  <a:lnTo>
                    <a:pt x="22" y="324"/>
                  </a:lnTo>
                  <a:lnTo>
                    <a:pt x="17" y="332"/>
                  </a:lnTo>
                  <a:lnTo>
                    <a:pt x="15" y="335"/>
                  </a:lnTo>
                  <a:lnTo>
                    <a:pt x="15" y="341"/>
                  </a:lnTo>
                  <a:lnTo>
                    <a:pt x="17" y="343"/>
                  </a:lnTo>
                  <a:lnTo>
                    <a:pt x="18" y="347"/>
                  </a:lnTo>
                  <a:lnTo>
                    <a:pt x="19" y="358"/>
                  </a:lnTo>
                  <a:lnTo>
                    <a:pt x="22" y="367"/>
                  </a:lnTo>
                  <a:lnTo>
                    <a:pt x="25" y="369"/>
                  </a:lnTo>
                  <a:lnTo>
                    <a:pt x="27" y="370"/>
                  </a:lnTo>
                  <a:lnTo>
                    <a:pt x="31" y="370"/>
                  </a:lnTo>
                  <a:lnTo>
                    <a:pt x="35" y="371"/>
                  </a:lnTo>
                  <a:lnTo>
                    <a:pt x="38" y="374"/>
                  </a:lnTo>
                  <a:lnTo>
                    <a:pt x="43" y="378"/>
                  </a:lnTo>
                  <a:lnTo>
                    <a:pt x="45" y="381"/>
                  </a:lnTo>
                  <a:lnTo>
                    <a:pt x="45" y="386"/>
                  </a:lnTo>
                  <a:lnTo>
                    <a:pt x="43" y="393"/>
                  </a:lnTo>
                  <a:lnTo>
                    <a:pt x="41" y="394"/>
                  </a:lnTo>
                  <a:lnTo>
                    <a:pt x="30" y="397"/>
                  </a:lnTo>
                  <a:lnTo>
                    <a:pt x="19" y="401"/>
                  </a:lnTo>
                  <a:lnTo>
                    <a:pt x="15" y="404"/>
                  </a:lnTo>
                  <a:lnTo>
                    <a:pt x="12" y="407"/>
                  </a:lnTo>
                  <a:lnTo>
                    <a:pt x="10" y="412"/>
                  </a:lnTo>
                  <a:lnTo>
                    <a:pt x="8" y="417"/>
                  </a:lnTo>
                  <a:lnTo>
                    <a:pt x="8" y="423"/>
                  </a:lnTo>
                  <a:lnTo>
                    <a:pt x="8" y="425"/>
                  </a:lnTo>
                  <a:lnTo>
                    <a:pt x="8" y="429"/>
                  </a:lnTo>
                  <a:lnTo>
                    <a:pt x="4" y="448"/>
                  </a:lnTo>
                  <a:lnTo>
                    <a:pt x="3" y="454"/>
                  </a:lnTo>
                  <a:lnTo>
                    <a:pt x="3" y="456"/>
                  </a:lnTo>
                  <a:lnTo>
                    <a:pt x="0" y="458"/>
                  </a:lnTo>
                  <a:lnTo>
                    <a:pt x="2" y="463"/>
                  </a:lnTo>
                  <a:lnTo>
                    <a:pt x="4" y="467"/>
                  </a:lnTo>
                  <a:lnTo>
                    <a:pt x="8" y="470"/>
                  </a:lnTo>
                  <a:lnTo>
                    <a:pt x="14" y="471"/>
                  </a:lnTo>
                  <a:lnTo>
                    <a:pt x="18" y="471"/>
                  </a:lnTo>
                  <a:lnTo>
                    <a:pt x="21" y="472"/>
                  </a:lnTo>
                  <a:lnTo>
                    <a:pt x="25" y="474"/>
                  </a:lnTo>
                  <a:lnTo>
                    <a:pt x="27" y="478"/>
                  </a:lnTo>
                  <a:lnTo>
                    <a:pt x="31" y="482"/>
                  </a:lnTo>
                  <a:lnTo>
                    <a:pt x="33" y="489"/>
                  </a:lnTo>
                  <a:lnTo>
                    <a:pt x="34" y="491"/>
                  </a:lnTo>
                  <a:lnTo>
                    <a:pt x="41" y="502"/>
                  </a:lnTo>
                  <a:lnTo>
                    <a:pt x="46" y="513"/>
                  </a:lnTo>
                  <a:lnTo>
                    <a:pt x="49" y="516"/>
                  </a:lnTo>
                  <a:lnTo>
                    <a:pt x="50" y="518"/>
                  </a:lnTo>
                  <a:lnTo>
                    <a:pt x="54" y="521"/>
                  </a:lnTo>
                  <a:lnTo>
                    <a:pt x="57" y="522"/>
                  </a:lnTo>
                  <a:lnTo>
                    <a:pt x="62" y="522"/>
                  </a:lnTo>
                  <a:lnTo>
                    <a:pt x="73" y="521"/>
                  </a:lnTo>
                  <a:lnTo>
                    <a:pt x="77" y="521"/>
                  </a:lnTo>
                  <a:lnTo>
                    <a:pt x="80" y="520"/>
                  </a:lnTo>
                  <a:lnTo>
                    <a:pt x="84" y="518"/>
                  </a:lnTo>
                  <a:lnTo>
                    <a:pt x="87" y="516"/>
                  </a:lnTo>
                  <a:lnTo>
                    <a:pt x="88" y="514"/>
                  </a:lnTo>
                  <a:lnTo>
                    <a:pt x="89" y="514"/>
                  </a:lnTo>
                  <a:lnTo>
                    <a:pt x="96" y="502"/>
                  </a:lnTo>
                  <a:lnTo>
                    <a:pt x="100" y="493"/>
                  </a:lnTo>
                  <a:lnTo>
                    <a:pt x="100" y="490"/>
                  </a:lnTo>
                  <a:lnTo>
                    <a:pt x="100" y="485"/>
                  </a:lnTo>
                  <a:lnTo>
                    <a:pt x="101" y="481"/>
                  </a:lnTo>
                  <a:lnTo>
                    <a:pt x="104" y="477"/>
                  </a:lnTo>
                  <a:lnTo>
                    <a:pt x="105" y="472"/>
                  </a:lnTo>
                  <a:lnTo>
                    <a:pt x="105" y="470"/>
                  </a:lnTo>
                  <a:lnTo>
                    <a:pt x="107" y="468"/>
                  </a:lnTo>
                  <a:lnTo>
                    <a:pt x="111" y="462"/>
                  </a:lnTo>
                  <a:lnTo>
                    <a:pt x="113" y="459"/>
                  </a:lnTo>
                  <a:lnTo>
                    <a:pt x="116" y="455"/>
                  </a:lnTo>
                  <a:lnTo>
                    <a:pt x="119" y="452"/>
                  </a:lnTo>
                  <a:lnTo>
                    <a:pt x="122" y="448"/>
                  </a:lnTo>
                  <a:lnTo>
                    <a:pt x="128" y="444"/>
                  </a:lnTo>
                  <a:lnTo>
                    <a:pt x="134" y="440"/>
                  </a:lnTo>
                  <a:lnTo>
                    <a:pt x="138" y="436"/>
                  </a:lnTo>
                  <a:lnTo>
                    <a:pt x="140" y="428"/>
                  </a:lnTo>
                  <a:lnTo>
                    <a:pt x="140" y="420"/>
                  </a:lnTo>
                  <a:lnTo>
                    <a:pt x="140" y="407"/>
                  </a:lnTo>
                  <a:lnTo>
                    <a:pt x="139" y="402"/>
                  </a:lnTo>
                  <a:lnTo>
                    <a:pt x="138" y="385"/>
                  </a:lnTo>
                  <a:lnTo>
                    <a:pt x="138" y="369"/>
                  </a:lnTo>
                  <a:lnTo>
                    <a:pt x="136" y="363"/>
                  </a:lnTo>
                  <a:lnTo>
                    <a:pt x="134" y="359"/>
                  </a:lnTo>
                  <a:lnTo>
                    <a:pt x="132" y="358"/>
                  </a:lnTo>
                  <a:lnTo>
                    <a:pt x="128" y="358"/>
                  </a:lnTo>
                  <a:lnTo>
                    <a:pt x="127" y="357"/>
                  </a:lnTo>
                  <a:lnTo>
                    <a:pt x="123" y="353"/>
                  </a:lnTo>
                  <a:lnTo>
                    <a:pt x="119" y="350"/>
                  </a:lnTo>
                  <a:lnTo>
                    <a:pt x="118" y="345"/>
                  </a:lnTo>
                  <a:lnTo>
                    <a:pt x="118" y="341"/>
                  </a:lnTo>
                  <a:lnTo>
                    <a:pt x="118" y="335"/>
                  </a:lnTo>
                  <a:lnTo>
                    <a:pt x="120" y="331"/>
                  </a:lnTo>
                  <a:lnTo>
                    <a:pt x="124" y="328"/>
                  </a:lnTo>
                  <a:lnTo>
                    <a:pt x="130" y="328"/>
                  </a:lnTo>
                  <a:lnTo>
                    <a:pt x="134" y="330"/>
                  </a:lnTo>
                  <a:lnTo>
                    <a:pt x="138" y="331"/>
                  </a:lnTo>
                  <a:lnTo>
                    <a:pt x="140" y="334"/>
                  </a:lnTo>
                  <a:lnTo>
                    <a:pt x="142" y="336"/>
                  </a:lnTo>
                  <a:lnTo>
                    <a:pt x="146" y="345"/>
                  </a:lnTo>
                  <a:lnTo>
                    <a:pt x="151" y="353"/>
                  </a:lnTo>
                  <a:lnTo>
                    <a:pt x="153" y="354"/>
                  </a:lnTo>
                  <a:lnTo>
                    <a:pt x="155" y="355"/>
                  </a:lnTo>
                  <a:lnTo>
                    <a:pt x="161" y="358"/>
                  </a:lnTo>
                  <a:lnTo>
                    <a:pt x="166" y="358"/>
                  </a:lnTo>
                  <a:lnTo>
                    <a:pt x="170" y="357"/>
                  </a:lnTo>
                  <a:lnTo>
                    <a:pt x="173" y="354"/>
                  </a:lnTo>
                  <a:lnTo>
                    <a:pt x="175" y="350"/>
                  </a:lnTo>
                  <a:lnTo>
                    <a:pt x="178" y="346"/>
                  </a:lnTo>
                  <a:lnTo>
                    <a:pt x="178" y="342"/>
                  </a:lnTo>
                  <a:lnTo>
                    <a:pt x="178" y="339"/>
                  </a:lnTo>
                  <a:lnTo>
                    <a:pt x="174" y="331"/>
                  </a:lnTo>
                  <a:lnTo>
                    <a:pt x="171" y="328"/>
                  </a:lnTo>
                  <a:lnTo>
                    <a:pt x="170" y="324"/>
                  </a:lnTo>
                  <a:lnTo>
                    <a:pt x="169" y="315"/>
                  </a:lnTo>
                  <a:lnTo>
                    <a:pt x="169" y="280"/>
                  </a:lnTo>
                  <a:lnTo>
                    <a:pt x="170" y="275"/>
                  </a:lnTo>
                  <a:lnTo>
                    <a:pt x="171" y="271"/>
                  </a:lnTo>
                  <a:lnTo>
                    <a:pt x="175" y="265"/>
                  </a:lnTo>
                  <a:lnTo>
                    <a:pt x="181" y="261"/>
                  </a:lnTo>
                  <a:lnTo>
                    <a:pt x="188" y="258"/>
                  </a:lnTo>
                  <a:lnTo>
                    <a:pt x="194" y="257"/>
                  </a:lnTo>
                  <a:lnTo>
                    <a:pt x="202" y="253"/>
                  </a:lnTo>
                  <a:lnTo>
                    <a:pt x="209" y="248"/>
                  </a:lnTo>
                  <a:lnTo>
                    <a:pt x="210" y="246"/>
                  </a:lnTo>
                  <a:lnTo>
                    <a:pt x="212" y="244"/>
                  </a:lnTo>
                  <a:lnTo>
                    <a:pt x="213" y="240"/>
                  </a:lnTo>
                  <a:lnTo>
                    <a:pt x="216" y="237"/>
                  </a:lnTo>
                  <a:lnTo>
                    <a:pt x="223" y="230"/>
                  </a:lnTo>
                  <a:lnTo>
                    <a:pt x="227" y="222"/>
                  </a:lnTo>
                  <a:lnTo>
                    <a:pt x="231" y="218"/>
                  </a:lnTo>
                  <a:lnTo>
                    <a:pt x="235" y="214"/>
                  </a:lnTo>
                  <a:lnTo>
                    <a:pt x="244" y="211"/>
                  </a:lnTo>
                  <a:lnTo>
                    <a:pt x="254" y="210"/>
                  </a:lnTo>
                  <a:lnTo>
                    <a:pt x="260" y="210"/>
                  </a:lnTo>
                  <a:lnTo>
                    <a:pt x="263" y="209"/>
                  </a:lnTo>
                  <a:lnTo>
                    <a:pt x="264" y="206"/>
                  </a:lnTo>
                  <a:lnTo>
                    <a:pt x="267" y="202"/>
                  </a:lnTo>
                  <a:lnTo>
                    <a:pt x="268" y="198"/>
                  </a:lnTo>
                  <a:lnTo>
                    <a:pt x="270" y="192"/>
                  </a:lnTo>
                  <a:lnTo>
                    <a:pt x="270" y="188"/>
                  </a:lnTo>
                  <a:lnTo>
                    <a:pt x="268" y="178"/>
                  </a:lnTo>
                  <a:lnTo>
                    <a:pt x="268" y="165"/>
                  </a:lnTo>
                  <a:lnTo>
                    <a:pt x="270" y="161"/>
                  </a:lnTo>
                  <a:lnTo>
                    <a:pt x="272" y="156"/>
                  </a:lnTo>
                  <a:lnTo>
                    <a:pt x="275" y="152"/>
                  </a:lnTo>
                  <a:lnTo>
                    <a:pt x="279" y="149"/>
                  </a:lnTo>
                  <a:lnTo>
                    <a:pt x="291" y="147"/>
                  </a:lnTo>
                  <a:lnTo>
                    <a:pt x="297" y="145"/>
                  </a:lnTo>
                  <a:lnTo>
                    <a:pt x="302" y="144"/>
                  </a:lnTo>
                  <a:lnTo>
                    <a:pt x="307" y="143"/>
                  </a:lnTo>
                  <a:lnTo>
                    <a:pt x="311" y="139"/>
                  </a:lnTo>
                  <a:lnTo>
                    <a:pt x="313" y="136"/>
                  </a:lnTo>
                  <a:lnTo>
                    <a:pt x="313" y="114"/>
                  </a:lnTo>
                  <a:lnTo>
                    <a:pt x="314" y="110"/>
                  </a:lnTo>
                  <a:lnTo>
                    <a:pt x="315" y="108"/>
                  </a:lnTo>
                  <a:lnTo>
                    <a:pt x="320" y="104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7" name="Freeform 167"/>
            <p:cNvSpPr>
              <a:spLocks/>
            </p:cNvSpPr>
            <p:nvPr/>
          </p:nvSpPr>
          <p:spPr bwMode="auto">
            <a:xfrm>
              <a:off x="2725568" y="4299463"/>
              <a:ext cx="1064702" cy="824551"/>
            </a:xfrm>
            <a:custGeom>
              <a:avLst/>
              <a:gdLst>
                <a:gd name="T0" fmla="*/ 2147483647 w 492"/>
                <a:gd name="T1" fmla="*/ 2147483647 h 377"/>
                <a:gd name="T2" fmla="*/ 2147483647 w 492"/>
                <a:gd name="T3" fmla="*/ 2147483647 h 377"/>
                <a:gd name="T4" fmla="*/ 2147483647 w 492"/>
                <a:gd name="T5" fmla="*/ 2147483647 h 377"/>
                <a:gd name="T6" fmla="*/ 2147483647 w 492"/>
                <a:gd name="T7" fmla="*/ 2147483647 h 377"/>
                <a:gd name="T8" fmla="*/ 2147483647 w 492"/>
                <a:gd name="T9" fmla="*/ 2147483647 h 377"/>
                <a:gd name="T10" fmla="*/ 2147483647 w 492"/>
                <a:gd name="T11" fmla="*/ 2147483647 h 377"/>
                <a:gd name="T12" fmla="*/ 2147483647 w 492"/>
                <a:gd name="T13" fmla="*/ 2147483647 h 377"/>
                <a:gd name="T14" fmla="*/ 2147483647 w 492"/>
                <a:gd name="T15" fmla="*/ 2147483647 h 377"/>
                <a:gd name="T16" fmla="*/ 2147483647 w 492"/>
                <a:gd name="T17" fmla="*/ 2147483647 h 377"/>
                <a:gd name="T18" fmla="*/ 2147483647 w 492"/>
                <a:gd name="T19" fmla="*/ 2147483647 h 377"/>
                <a:gd name="T20" fmla="*/ 2147483647 w 492"/>
                <a:gd name="T21" fmla="*/ 2147483647 h 377"/>
                <a:gd name="T22" fmla="*/ 2147483647 w 492"/>
                <a:gd name="T23" fmla="*/ 2147483647 h 377"/>
                <a:gd name="T24" fmla="*/ 2147483647 w 492"/>
                <a:gd name="T25" fmla="*/ 2147483647 h 377"/>
                <a:gd name="T26" fmla="*/ 2147483647 w 492"/>
                <a:gd name="T27" fmla="*/ 2147483647 h 377"/>
                <a:gd name="T28" fmla="*/ 2147483647 w 492"/>
                <a:gd name="T29" fmla="*/ 2147483647 h 377"/>
                <a:gd name="T30" fmla="*/ 2147483647 w 492"/>
                <a:gd name="T31" fmla="*/ 2147483647 h 377"/>
                <a:gd name="T32" fmla="*/ 2147483647 w 492"/>
                <a:gd name="T33" fmla="*/ 2147483647 h 377"/>
                <a:gd name="T34" fmla="*/ 2147483647 w 492"/>
                <a:gd name="T35" fmla="*/ 2147483647 h 377"/>
                <a:gd name="T36" fmla="*/ 2147483647 w 492"/>
                <a:gd name="T37" fmla="*/ 2147483647 h 377"/>
                <a:gd name="T38" fmla="*/ 2147483647 w 492"/>
                <a:gd name="T39" fmla="*/ 2147483647 h 377"/>
                <a:gd name="T40" fmla="*/ 2147483647 w 492"/>
                <a:gd name="T41" fmla="*/ 2147483647 h 377"/>
                <a:gd name="T42" fmla="*/ 2147483647 w 492"/>
                <a:gd name="T43" fmla="*/ 2147483647 h 377"/>
                <a:gd name="T44" fmla="*/ 2147483647 w 492"/>
                <a:gd name="T45" fmla="*/ 2147483647 h 377"/>
                <a:gd name="T46" fmla="*/ 2147483647 w 492"/>
                <a:gd name="T47" fmla="*/ 2147483647 h 377"/>
                <a:gd name="T48" fmla="*/ 2147483647 w 492"/>
                <a:gd name="T49" fmla="*/ 2147483647 h 377"/>
                <a:gd name="T50" fmla="*/ 2147483647 w 492"/>
                <a:gd name="T51" fmla="*/ 2147483647 h 377"/>
                <a:gd name="T52" fmla="*/ 2147483647 w 492"/>
                <a:gd name="T53" fmla="*/ 2147483647 h 377"/>
                <a:gd name="T54" fmla="*/ 2147483647 w 492"/>
                <a:gd name="T55" fmla="*/ 2147483647 h 377"/>
                <a:gd name="T56" fmla="*/ 2147483647 w 492"/>
                <a:gd name="T57" fmla="*/ 2147483647 h 377"/>
                <a:gd name="T58" fmla="*/ 2147483647 w 492"/>
                <a:gd name="T59" fmla="*/ 2147483647 h 377"/>
                <a:gd name="T60" fmla="*/ 2147483647 w 492"/>
                <a:gd name="T61" fmla="*/ 2147483647 h 377"/>
                <a:gd name="T62" fmla="*/ 2147483647 w 492"/>
                <a:gd name="T63" fmla="*/ 2147483647 h 377"/>
                <a:gd name="T64" fmla="*/ 2147483647 w 492"/>
                <a:gd name="T65" fmla="*/ 2147483647 h 377"/>
                <a:gd name="T66" fmla="*/ 2147483647 w 492"/>
                <a:gd name="T67" fmla="*/ 2147483647 h 377"/>
                <a:gd name="T68" fmla="*/ 2147483647 w 492"/>
                <a:gd name="T69" fmla="*/ 2147483647 h 377"/>
                <a:gd name="T70" fmla="*/ 2147483647 w 492"/>
                <a:gd name="T71" fmla="*/ 2147483647 h 377"/>
                <a:gd name="T72" fmla="*/ 2147483647 w 492"/>
                <a:gd name="T73" fmla="*/ 2147483647 h 377"/>
                <a:gd name="T74" fmla="*/ 2147483647 w 492"/>
                <a:gd name="T75" fmla="*/ 2147483647 h 377"/>
                <a:gd name="T76" fmla="*/ 2147483647 w 492"/>
                <a:gd name="T77" fmla="*/ 2147483647 h 377"/>
                <a:gd name="T78" fmla="*/ 2147483647 w 492"/>
                <a:gd name="T79" fmla="*/ 2147483647 h 377"/>
                <a:gd name="T80" fmla="*/ 2147483647 w 492"/>
                <a:gd name="T81" fmla="*/ 2147483647 h 377"/>
                <a:gd name="T82" fmla="*/ 2147483647 w 492"/>
                <a:gd name="T83" fmla="*/ 2147483647 h 377"/>
                <a:gd name="T84" fmla="*/ 2147483647 w 492"/>
                <a:gd name="T85" fmla="*/ 2147483647 h 377"/>
                <a:gd name="T86" fmla="*/ 2147483647 w 492"/>
                <a:gd name="T87" fmla="*/ 2147483647 h 377"/>
                <a:gd name="T88" fmla="*/ 2147483647 w 492"/>
                <a:gd name="T89" fmla="*/ 2147483647 h 377"/>
                <a:gd name="T90" fmla="*/ 2147483647 w 492"/>
                <a:gd name="T91" fmla="*/ 2147483647 h 377"/>
                <a:gd name="T92" fmla="*/ 2147483647 w 492"/>
                <a:gd name="T93" fmla="*/ 2147483647 h 377"/>
                <a:gd name="T94" fmla="*/ 2147483647 w 492"/>
                <a:gd name="T95" fmla="*/ 2147483647 h 377"/>
                <a:gd name="T96" fmla="*/ 2147483647 w 492"/>
                <a:gd name="T97" fmla="*/ 2147483647 h 377"/>
                <a:gd name="T98" fmla="*/ 2147483647 w 492"/>
                <a:gd name="T99" fmla="*/ 2147483647 h 377"/>
                <a:gd name="T100" fmla="*/ 2147483647 w 492"/>
                <a:gd name="T101" fmla="*/ 2147483647 h 377"/>
                <a:gd name="T102" fmla="*/ 2147483647 w 492"/>
                <a:gd name="T103" fmla="*/ 2147483647 h 377"/>
                <a:gd name="T104" fmla="*/ 2147483647 w 492"/>
                <a:gd name="T105" fmla="*/ 2147483647 h 377"/>
                <a:gd name="T106" fmla="*/ 2147483647 w 492"/>
                <a:gd name="T107" fmla="*/ 2147483647 h 377"/>
                <a:gd name="T108" fmla="*/ 2147483647 w 492"/>
                <a:gd name="T109" fmla="*/ 2147483647 h 377"/>
                <a:gd name="T110" fmla="*/ 2147483647 w 492"/>
                <a:gd name="T111" fmla="*/ 2147483647 h 3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92"/>
                <a:gd name="T169" fmla="*/ 0 h 377"/>
                <a:gd name="T170" fmla="*/ 492 w 492"/>
                <a:gd name="T171" fmla="*/ 377 h 3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92" h="377">
                  <a:moveTo>
                    <a:pt x="422" y="19"/>
                  </a:moveTo>
                  <a:lnTo>
                    <a:pt x="420" y="19"/>
                  </a:lnTo>
                  <a:lnTo>
                    <a:pt x="419" y="16"/>
                  </a:lnTo>
                  <a:lnTo>
                    <a:pt x="416" y="12"/>
                  </a:lnTo>
                  <a:lnTo>
                    <a:pt x="408" y="6"/>
                  </a:lnTo>
                  <a:lnTo>
                    <a:pt x="404" y="2"/>
                  </a:lnTo>
                  <a:lnTo>
                    <a:pt x="398" y="0"/>
                  </a:lnTo>
                  <a:lnTo>
                    <a:pt x="392" y="0"/>
                  </a:lnTo>
                  <a:lnTo>
                    <a:pt x="385" y="0"/>
                  </a:lnTo>
                  <a:lnTo>
                    <a:pt x="380" y="2"/>
                  </a:lnTo>
                  <a:lnTo>
                    <a:pt x="376" y="2"/>
                  </a:lnTo>
                  <a:lnTo>
                    <a:pt x="373" y="3"/>
                  </a:lnTo>
                  <a:lnTo>
                    <a:pt x="373" y="6"/>
                  </a:lnTo>
                  <a:lnTo>
                    <a:pt x="372" y="10"/>
                  </a:lnTo>
                  <a:lnTo>
                    <a:pt x="372" y="11"/>
                  </a:lnTo>
                  <a:lnTo>
                    <a:pt x="372" y="12"/>
                  </a:lnTo>
                  <a:lnTo>
                    <a:pt x="371" y="14"/>
                  </a:lnTo>
                  <a:lnTo>
                    <a:pt x="369" y="16"/>
                  </a:lnTo>
                  <a:lnTo>
                    <a:pt x="368" y="18"/>
                  </a:lnTo>
                  <a:lnTo>
                    <a:pt x="365" y="19"/>
                  </a:lnTo>
                  <a:lnTo>
                    <a:pt x="358" y="20"/>
                  </a:lnTo>
                  <a:lnTo>
                    <a:pt x="352" y="22"/>
                  </a:lnTo>
                  <a:lnTo>
                    <a:pt x="349" y="20"/>
                  </a:lnTo>
                  <a:lnTo>
                    <a:pt x="340" y="19"/>
                  </a:lnTo>
                  <a:lnTo>
                    <a:pt x="332" y="18"/>
                  </a:lnTo>
                  <a:lnTo>
                    <a:pt x="327" y="18"/>
                  </a:lnTo>
                  <a:lnTo>
                    <a:pt x="325" y="20"/>
                  </a:lnTo>
                  <a:lnTo>
                    <a:pt x="323" y="24"/>
                  </a:lnTo>
                  <a:lnTo>
                    <a:pt x="323" y="30"/>
                  </a:lnTo>
                  <a:lnTo>
                    <a:pt x="322" y="33"/>
                  </a:lnTo>
                  <a:lnTo>
                    <a:pt x="321" y="35"/>
                  </a:lnTo>
                  <a:lnTo>
                    <a:pt x="317" y="37"/>
                  </a:lnTo>
                  <a:lnTo>
                    <a:pt x="313" y="41"/>
                  </a:lnTo>
                  <a:lnTo>
                    <a:pt x="309" y="42"/>
                  </a:lnTo>
                  <a:lnTo>
                    <a:pt x="305" y="42"/>
                  </a:lnTo>
                  <a:lnTo>
                    <a:pt x="302" y="42"/>
                  </a:lnTo>
                  <a:lnTo>
                    <a:pt x="299" y="39"/>
                  </a:lnTo>
                  <a:lnTo>
                    <a:pt x="298" y="37"/>
                  </a:lnTo>
                  <a:lnTo>
                    <a:pt x="297" y="34"/>
                  </a:lnTo>
                  <a:lnTo>
                    <a:pt x="297" y="28"/>
                  </a:lnTo>
                  <a:lnTo>
                    <a:pt x="298" y="23"/>
                  </a:lnTo>
                  <a:lnTo>
                    <a:pt x="299" y="20"/>
                  </a:lnTo>
                  <a:lnTo>
                    <a:pt x="299" y="18"/>
                  </a:lnTo>
                  <a:lnTo>
                    <a:pt x="301" y="16"/>
                  </a:lnTo>
                  <a:lnTo>
                    <a:pt x="301" y="11"/>
                  </a:lnTo>
                  <a:lnTo>
                    <a:pt x="298" y="7"/>
                  </a:lnTo>
                  <a:lnTo>
                    <a:pt x="295" y="4"/>
                  </a:lnTo>
                  <a:lnTo>
                    <a:pt x="291" y="3"/>
                  </a:lnTo>
                  <a:lnTo>
                    <a:pt x="218" y="6"/>
                  </a:lnTo>
                  <a:lnTo>
                    <a:pt x="213" y="7"/>
                  </a:lnTo>
                  <a:lnTo>
                    <a:pt x="208" y="8"/>
                  </a:lnTo>
                  <a:lnTo>
                    <a:pt x="202" y="10"/>
                  </a:lnTo>
                  <a:lnTo>
                    <a:pt x="190" y="12"/>
                  </a:lnTo>
                  <a:lnTo>
                    <a:pt x="186" y="15"/>
                  </a:lnTo>
                  <a:lnTo>
                    <a:pt x="183" y="19"/>
                  </a:lnTo>
                  <a:lnTo>
                    <a:pt x="181" y="24"/>
                  </a:lnTo>
                  <a:lnTo>
                    <a:pt x="179" y="28"/>
                  </a:lnTo>
                  <a:lnTo>
                    <a:pt x="179" y="41"/>
                  </a:lnTo>
                  <a:lnTo>
                    <a:pt x="181" y="51"/>
                  </a:lnTo>
                  <a:lnTo>
                    <a:pt x="181" y="55"/>
                  </a:lnTo>
                  <a:lnTo>
                    <a:pt x="179" y="61"/>
                  </a:lnTo>
                  <a:lnTo>
                    <a:pt x="178" y="65"/>
                  </a:lnTo>
                  <a:lnTo>
                    <a:pt x="175" y="69"/>
                  </a:lnTo>
                  <a:lnTo>
                    <a:pt x="174" y="72"/>
                  </a:lnTo>
                  <a:lnTo>
                    <a:pt x="171" y="73"/>
                  </a:lnTo>
                  <a:lnTo>
                    <a:pt x="165" y="73"/>
                  </a:lnTo>
                  <a:lnTo>
                    <a:pt x="155" y="74"/>
                  </a:lnTo>
                  <a:lnTo>
                    <a:pt x="146" y="77"/>
                  </a:lnTo>
                  <a:lnTo>
                    <a:pt x="142" y="81"/>
                  </a:lnTo>
                  <a:lnTo>
                    <a:pt x="138" y="85"/>
                  </a:lnTo>
                  <a:lnTo>
                    <a:pt x="134" y="93"/>
                  </a:lnTo>
                  <a:lnTo>
                    <a:pt x="127" y="100"/>
                  </a:lnTo>
                  <a:lnTo>
                    <a:pt x="124" y="103"/>
                  </a:lnTo>
                  <a:lnTo>
                    <a:pt x="123" y="107"/>
                  </a:lnTo>
                  <a:lnTo>
                    <a:pt x="121" y="109"/>
                  </a:lnTo>
                  <a:lnTo>
                    <a:pt x="120" y="111"/>
                  </a:lnTo>
                  <a:lnTo>
                    <a:pt x="113" y="116"/>
                  </a:lnTo>
                  <a:lnTo>
                    <a:pt x="105" y="120"/>
                  </a:lnTo>
                  <a:lnTo>
                    <a:pt x="99" y="121"/>
                  </a:lnTo>
                  <a:lnTo>
                    <a:pt x="92" y="124"/>
                  </a:lnTo>
                  <a:lnTo>
                    <a:pt x="86" y="128"/>
                  </a:lnTo>
                  <a:lnTo>
                    <a:pt x="82" y="134"/>
                  </a:lnTo>
                  <a:lnTo>
                    <a:pt x="81" y="138"/>
                  </a:lnTo>
                  <a:lnTo>
                    <a:pt x="80" y="143"/>
                  </a:lnTo>
                  <a:lnTo>
                    <a:pt x="80" y="178"/>
                  </a:lnTo>
                  <a:lnTo>
                    <a:pt x="81" y="187"/>
                  </a:lnTo>
                  <a:lnTo>
                    <a:pt x="82" y="191"/>
                  </a:lnTo>
                  <a:lnTo>
                    <a:pt x="85" y="194"/>
                  </a:lnTo>
                  <a:lnTo>
                    <a:pt x="89" y="202"/>
                  </a:lnTo>
                  <a:lnTo>
                    <a:pt x="89" y="205"/>
                  </a:lnTo>
                  <a:lnTo>
                    <a:pt x="89" y="209"/>
                  </a:lnTo>
                  <a:lnTo>
                    <a:pt x="86" y="213"/>
                  </a:lnTo>
                  <a:lnTo>
                    <a:pt x="84" y="217"/>
                  </a:lnTo>
                  <a:lnTo>
                    <a:pt x="81" y="220"/>
                  </a:lnTo>
                  <a:lnTo>
                    <a:pt x="77" y="221"/>
                  </a:lnTo>
                  <a:lnTo>
                    <a:pt x="72" y="221"/>
                  </a:lnTo>
                  <a:lnTo>
                    <a:pt x="66" y="218"/>
                  </a:lnTo>
                  <a:lnTo>
                    <a:pt x="64" y="217"/>
                  </a:lnTo>
                  <a:lnTo>
                    <a:pt x="62" y="216"/>
                  </a:lnTo>
                  <a:lnTo>
                    <a:pt x="57" y="208"/>
                  </a:lnTo>
                  <a:lnTo>
                    <a:pt x="53" y="199"/>
                  </a:lnTo>
                  <a:lnTo>
                    <a:pt x="51" y="197"/>
                  </a:lnTo>
                  <a:lnTo>
                    <a:pt x="49" y="194"/>
                  </a:lnTo>
                  <a:lnTo>
                    <a:pt x="45" y="193"/>
                  </a:lnTo>
                  <a:lnTo>
                    <a:pt x="41" y="191"/>
                  </a:lnTo>
                  <a:lnTo>
                    <a:pt x="35" y="191"/>
                  </a:lnTo>
                  <a:lnTo>
                    <a:pt x="31" y="194"/>
                  </a:lnTo>
                  <a:lnTo>
                    <a:pt x="29" y="198"/>
                  </a:lnTo>
                  <a:lnTo>
                    <a:pt x="29" y="204"/>
                  </a:lnTo>
                  <a:lnTo>
                    <a:pt x="29" y="208"/>
                  </a:lnTo>
                  <a:lnTo>
                    <a:pt x="30" y="213"/>
                  </a:lnTo>
                  <a:lnTo>
                    <a:pt x="34" y="216"/>
                  </a:lnTo>
                  <a:lnTo>
                    <a:pt x="38" y="220"/>
                  </a:lnTo>
                  <a:lnTo>
                    <a:pt x="39" y="221"/>
                  </a:lnTo>
                  <a:lnTo>
                    <a:pt x="43" y="221"/>
                  </a:lnTo>
                  <a:lnTo>
                    <a:pt x="45" y="222"/>
                  </a:lnTo>
                  <a:lnTo>
                    <a:pt x="47" y="226"/>
                  </a:lnTo>
                  <a:lnTo>
                    <a:pt x="49" y="232"/>
                  </a:lnTo>
                  <a:lnTo>
                    <a:pt x="49" y="248"/>
                  </a:lnTo>
                  <a:lnTo>
                    <a:pt x="50" y="265"/>
                  </a:lnTo>
                  <a:lnTo>
                    <a:pt x="51" y="270"/>
                  </a:lnTo>
                  <a:lnTo>
                    <a:pt x="51" y="283"/>
                  </a:lnTo>
                  <a:lnTo>
                    <a:pt x="51" y="291"/>
                  </a:lnTo>
                  <a:lnTo>
                    <a:pt x="49" y="299"/>
                  </a:lnTo>
                  <a:lnTo>
                    <a:pt x="45" y="303"/>
                  </a:lnTo>
                  <a:lnTo>
                    <a:pt x="39" y="307"/>
                  </a:lnTo>
                  <a:lnTo>
                    <a:pt x="33" y="311"/>
                  </a:lnTo>
                  <a:lnTo>
                    <a:pt x="30" y="315"/>
                  </a:lnTo>
                  <a:lnTo>
                    <a:pt x="27" y="318"/>
                  </a:lnTo>
                  <a:lnTo>
                    <a:pt x="24" y="322"/>
                  </a:lnTo>
                  <a:lnTo>
                    <a:pt x="22" y="325"/>
                  </a:lnTo>
                  <a:lnTo>
                    <a:pt x="18" y="331"/>
                  </a:lnTo>
                  <a:lnTo>
                    <a:pt x="16" y="333"/>
                  </a:lnTo>
                  <a:lnTo>
                    <a:pt x="16" y="335"/>
                  </a:lnTo>
                  <a:lnTo>
                    <a:pt x="15" y="340"/>
                  </a:lnTo>
                  <a:lnTo>
                    <a:pt x="12" y="344"/>
                  </a:lnTo>
                  <a:lnTo>
                    <a:pt x="11" y="348"/>
                  </a:lnTo>
                  <a:lnTo>
                    <a:pt x="11" y="353"/>
                  </a:lnTo>
                  <a:lnTo>
                    <a:pt x="11" y="356"/>
                  </a:lnTo>
                  <a:lnTo>
                    <a:pt x="7" y="365"/>
                  </a:lnTo>
                  <a:lnTo>
                    <a:pt x="0" y="377"/>
                  </a:lnTo>
                  <a:lnTo>
                    <a:pt x="10" y="377"/>
                  </a:lnTo>
                  <a:lnTo>
                    <a:pt x="11" y="377"/>
                  </a:lnTo>
                  <a:lnTo>
                    <a:pt x="20" y="376"/>
                  </a:lnTo>
                  <a:lnTo>
                    <a:pt x="39" y="373"/>
                  </a:lnTo>
                  <a:lnTo>
                    <a:pt x="41" y="373"/>
                  </a:lnTo>
                  <a:lnTo>
                    <a:pt x="45" y="372"/>
                  </a:lnTo>
                  <a:lnTo>
                    <a:pt x="50" y="372"/>
                  </a:lnTo>
                  <a:lnTo>
                    <a:pt x="54" y="370"/>
                  </a:lnTo>
                  <a:lnTo>
                    <a:pt x="58" y="368"/>
                  </a:lnTo>
                  <a:lnTo>
                    <a:pt x="61" y="361"/>
                  </a:lnTo>
                  <a:lnTo>
                    <a:pt x="61" y="358"/>
                  </a:lnTo>
                  <a:lnTo>
                    <a:pt x="62" y="356"/>
                  </a:lnTo>
                  <a:lnTo>
                    <a:pt x="62" y="350"/>
                  </a:lnTo>
                  <a:lnTo>
                    <a:pt x="64" y="345"/>
                  </a:lnTo>
                  <a:lnTo>
                    <a:pt x="65" y="344"/>
                  </a:lnTo>
                  <a:lnTo>
                    <a:pt x="74" y="342"/>
                  </a:lnTo>
                  <a:lnTo>
                    <a:pt x="84" y="344"/>
                  </a:lnTo>
                  <a:lnTo>
                    <a:pt x="88" y="346"/>
                  </a:lnTo>
                  <a:lnTo>
                    <a:pt x="90" y="350"/>
                  </a:lnTo>
                  <a:lnTo>
                    <a:pt x="93" y="352"/>
                  </a:lnTo>
                  <a:lnTo>
                    <a:pt x="97" y="352"/>
                  </a:lnTo>
                  <a:lnTo>
                    <a:pt x="103" y="350"/>
                  </a:lnTo>
                  <a:lnTo>
                    <a:pt x="108" y="349"/>
                  </a:lnTo>
                  <a:lnTo>
                    <a:pt x="112" y="346"/>
                  </a:lnTo>
                  <a:lnTo>
                    <a:pt x="116" y="345"/>
                  </a:lnTo>
                  <a:lnTo>
                    <a:pt x="117" y="342"/>
                  </a:lnTo>
                  <a:lnTo>
                    <a:pt x="119" y="337"/>
                  </a:lnTo>
                  <a:lnTo>
                    <a:pt x="119" y="335"/>
                  </a:lnTo>
                  <a:lnTo>
                    <a:pt x="119" y="326"/>
                  </a:lnTo>
                  <a:lnTo>
                    <a:pt x="121" y="318"/>
                  </a:lnTo>
                  <a:lnTo>
                    <a:pt x="124" y="315"/>
                  </a:lnTo>
                  <a:lnTo>
                    <a:pt x="132" y="309"/>
                  </a:lnTo>
                  <a:lnTo>
                    <a:pt x="138" y="302"/>
                  </a:lnTo>
                  <a:lnTo>
                    <a:pt x="140" y="300"/>
                  </a:lnTo>
                  <a:lnTo>
                    <a:pt x="146" y="295"/>
                  </a:lnTo>
                  <a:lnTo>
                    <a:pt x="151" y="291"/>
                  </a:lnTo>
                  <a:lnTo>
                    <a:pt x="154" y="290"/>
                  </a:lnTo>
                  <a:lnTo>
                    <a:pt x="156" y="288"/>
                  </a:lnTo>
                  <a:lnTo>
                    <a:pt x="159" y="288"/>
                  </a:lnTo>
                  <a:lnTo>
                    <a:pt x="165" y="288"/>
                  </a:lnTo>
                  <a:lnTo>
                    <a:pt x="169" y="288"/>
                  </a:lnTo>
                  <a:lnTo>
                    <a:pt x="171" y="291"/>
                  </a:lnTo>
                  <a:lnTo>
                    <a:pt x="174" y="294"/>
                  </a:lnTo>
                  <a:lnTo>
                    <a:pt x="177" y="294"/>
                  </a:lnTo>
                  <a:lnTo>
                    <a:pt x="181" y="295"/>
                  </a:lnTo>
                  <a:lnTo>
                    <a:pt x="183" y="296"/>
                  </a:lnTo>
                  <a:lnTo>
                    <a:pt x="186" y="299"/>
                  </a:lnTo>
                  <a:lnTo>
                    <a:pt x="193" y="302"/>
                  </a:lnTo>
                  <a:lnTo>
                    <a:pt x="196" y="303"/>
                  </a:lnTo>
                  <a:lnTo>
                    <a:pt x="204" y="302"/>
                  </a:lnTo>
                  <a:lnTo>
                    <a:pt x="212" y="299"/>
                  </a:lnTo>
                  <a:lnTo>
                    <a:pt x="217" y="296"/>
                  </a:lnTo>
                  <a:lnTo>
                    <a:pt x="222" y="294"/>
                  </a:lnTo>
                  <a:lnTo>
                    <a:pt x="229" y="292"/>
                  </a:lnTo>
                  <a:lnTo>
                    <a:pt x="235" y="291"/>
                  </a:lnTo>
                  <a:lnTo>
                    <a:pt x="253" y="291"/>
                  </a:lnTo>
                  <a:lnTo>
                    <a:pt x="253" y="288"/>
                  </a:lnTo>
                  <a:lnTo>
                    <a:pt x="257" y="283"/>
                  </a:lnTo>
                  <a:lnTo>
                    <a:pt x="260" y="278"/>
                  </a:lnTo>
                  <a:lnTo>
                    <a:pt x="261" y="275"/>
                  </a:lnTo>
                  <a:lnTo>
                    <a:pt x="264" y="274"/>
                  </a:lnTo>
                  <a:lnTo>
                    <a:pt x="267" y="272"/>
                  </a:lnTo>
                  <a:lnTo>
                    <a:pt x="271" y="267"/>
                  </a:lnTo>
                  <a:lnTo>
                    <a:pt x="274" y="261"/>
                  </a:lnTo>
                  <a:lnTo>
                    <a:pt x="276" y="257"/>
                  </a:lnTo>
                  <a:lnTo>
                    <a:pt x="282" y="253"/>
                  </a:lnTo>
                  <a:lnTo>
                    <a:pt x="286" y="247"/>
                  </a:lnTo>
                  <a:lnTo>
                    <a:pt x="290" y="243"/>
                  </a:lnTo>
                  <a:lnTo>
                    <a:pt x="295" y="239"/>
                  </a:lnTo>
                  <a:lnTo>
                    <a:pt x="302" y="237"/>
                  </a:lnTo>
                  <a:lnTo>
                    <a:pt x="309" y="236"/>
                  </a:lnTo>
                  <a:lnTo>
                    <a:pt x="315" y="237"/>
                  </a:lnTo>
                  <a:lnTo>
                    <a:pt x="329" y="237"/>
                  </a:lnTo>
                  <a:lnTo>
                    <a:pt x="344" y="239"/>
                  </a:lnTo>
                  <a:lnTo>
                    <a:pt x="348" y="237"/>
                  </a:lnTo>
                  <a:lnTo>
                    <a:pt x="350" y="234"/>
                  </a:lnTo>
                  <a:lnTo>
                    <a:pt x="352" y="233"/>
                  </a:lnTo>
                  <a:lnTo>
                    <a:pt x="356" y="225"/>
                  </a:lnTo>
                  <a:lnTo>
                    <a:pt x="360" y="218"/>
                  </a:lnTo>
                  <a:lnTo>
                    <a:pt x="369" y="210"/>
                  </a:lnTo>
                  <a:lnTo>
                    <a:pt x="372" y="209"/>
                  </a:lnTo>
                  <a:lnTo>
                    <a:pt x="379" y="208"/>
                  </a:lnTo>
                  <a:lnTo>
                    <a:pt x="387" y="208"/>
                  </a:lnTo>
                  <a:lnTo>
                    <a:pt x="389" y="206"/>
                  </a:lnTo>
                  <a:lnTo>
                    <a:pt x="392" y="202"/>
                  </a:lnTo>
                  <a:lnTo>
                    <a:pt x="392" y="198"/>
                  </a:lnTo>
                  <a:lnTo>
                    <a:pt x="392" y="194"/>
                  </a:lnTo>
                  <a:lnTo>
                    <a:pt x="393" y="190"/>
                  </a:lnTo>
                  <a:lnTo>
                    <a:pt x="395" y="186"/>
                  </a:lnTo>
                  <a:lnTo>
                    <a:pt x="399" y="182"/>
                  </a:lnTo>
                  <a:lnTo>
                    <a:pt x="400" y="181"/>
                  </a:lnTo>
                  <a:lnTo>
                    <a:pt x="403" y="179"/>
                  </a:lnTo>
                  <a:lnTo>
                    <a:pt x="408" y="178"/>
                  </a:lnTo>
                  <a:lnTo>
                    <a:pt x="415" y="178"/>
                  </a:lnTo>
                  <a:lnTo>
                    <a:pt x="419" y="178"/>
                  </a:lnTo>
                  <a:lnTo>
                    <a:pt x="423" y="175"/>
                  </a:lnTo>
                  <a:lnTo>
                    <a:pt x="426" y="173"/>
                  </a:lnTo>
                  <a:lnTo>
                    <a:pt x="427" y="171"/>
                  </a:lnTo>
                  <a:lnTo>
                    <a:pt x="428" y="169"/>
                  </a:lnTo>
                  <a:lnTo>
                    <a:pt x="430" y="164"/>
                  </a:lnTo>
                  <a:lnTo>
                    <a:pt x="433" y="160"/>
                  </a:lnTo>
                  <a:lnTo>
                    <a:pt x="437" y="154"/>
                  </a:lnTo>
                  <a:lnTo>
                    <a:pt x="438" y="148"/>
                  </a:lnTo>
                  <a:lnTo>
                    <a:pt x="439" y="142"/>
                  </a:lnTo>
                  <a:lnTo>
                    <a:pt x="438" y="138"/>
                  </a:lnTo>
                  <a:lnTo>
                    <a:pt x="437" y="135"/>
                  </a:lnTo>
                  <a:lnTo>
                    <a:pt x="433" y="131"/>
                  </a:lnTo>
                  <a:lnTo>
                    <a:pt x="431" y="129"/>
                  </a:lnTo>
                  <a:lnTo>
                    <a:pt x="431" y="128"/>
                  </a:lnTo>
                  <a:lnTo>
                    <a:pt x="430" y="108"/>
                  </a:lnTo>
                  <a:lnTo>
                    <a:pt x="431" y="104"/>
                  </a:lnTo>
                  <a:lnTo>
                    <a:pt x="433" y="101"/>
                  </a:lnTo>
                  <a:lnTo>
                    <a:pt x="434" y="98"/>
                  </a:lnTo>
                  <a:lnTo>
                    <a:pt x="438" y="94"/>
                  </a:lnTo>
                  <a:lnTo>
                    <a:pt x="439" y="90"/>
                  </a:lnTo>
                  <a:lnTo>
                    <a:pt x="446" y="84"/>
                  </a:lnTo>
                  <a:lnTo>
                    <a:pt x="453" y="78"/>
                  </a:lnTo>
                  <a:lnTo>
                    <a:pt x="466" y="74"/>
                  </a:lnTo>
                  <a:lnTo>
                    <a:pt x="476" y="72"/>
                  </a:lnTo>
                  <a:lnTo>
                    <a:pt x="485" y="70"/>
                  </a:lnTo>
                  <a:lnTo>
                    <a:pt x="489" y="69"/>
                  </a:lnTo>
                  <a:lnTo>
                    <a:pt x="490" y="69"/>
                  </a:lnTo>
                  <a:lnTo>
                    <a:pt x="492" y="68"/>
                  </a:lnTo>
                  <a:lnTo>
                    <a:pt x="490" y="65"/>
                  </a:lnTo>
                  <a:lnTo>
                    <a:pt x="489" y="62"/>
                  </a:lnTo>
                  <a:lnTo>
                    <a:pt x="488" y="59"/>
                  </a:lnTo>
                  <a:lnTo>
                    <a:pt x="486" y="59"/>
                  </a:lnTo>
                  <a:lnTo>
                    <a:pt x="484" y="55"/>
                  </a:lnTo>
                  <a:lnTo>
                    <a:pt x="482" y="53"/>
                  </a:lnTo>
                  <a:lnTo>
                    <a:pt x="477" y="50"/>
                  </a:lnTo>
                  <a:lnTo>
                    <a:pt x="476" y="50"/>
                  </a:lnTo>
                  <a:lnTo>
                    <a:pt x="474" y="50"/>
                  </a:lnTo>
                  <a:lnTo>
                    <a:pt x="463" y="51"/>
                  </a:lnTo>
                  <a:lnTo>
                    <a:pt x="454" y="51"/>
                  </a:lnTo>
                  <a:lnTo>
                    <a:pt x="451" y="51"/>
                  </a:lnTo>
                  <a:lnTo>
                    <a:pt x="450" y="53"/>
                  </a:lnTo>
                  <a:lnTo>
                    <a:pt x="447" y="54"/>
                  </a:lnTo>
                  <a:lnTo>
                    <a:pt x="445" y="53"/>
                  </a:lnTo>
                  <a:lnTo>
                    <a:pt x="442" y="51"/>
                  </a:lnTo>
                  <a:lnTo>
                    <a:pt x="441" y="49"/>
                  </a:lnTo>
                  <a:lnTo>
                    <a:pt x="438" y="45"/>
                  </a:lnTo>
                  <a:lnTo>
                    <a:pt x="434" y="43"/>
                  </a:lnTo>
                  <a:lnTo>
                    <a:pt x="428" y="41"/>
                  </a:lnTo>
                  <a:lnTo>
                    <a:pt x="426" y="38"/>
                  </a:lnTo>
                  <a:lnTo>
                    <a:pt x="424" y="34"/>
                  </a:lnTo>
                  <a:lnTo>
                    <a:pt x="424" y="30"/>
                  </a:lnTo>
                  <a:lnTo>
                    <a:pt x="423" y="24"/>
                  </a:lnTo>
                  <a:lnTo>
                    <a:pt x="422" y="19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8" name="Freeform 168"/>
            <p:cNvSpPr>
              <a:spLocks/>
            </p:cNvSpPr>
            <p:nvPr/>
          </p:nvSpPr>
          <p:spPr bwMode="auto">
            <a:xfrm>
              <a:off x="1530736" y="6068563"/>
              <a:ext cx="408135" cy="851979"/>
            </a:xfrm>
            <a:custGeom>
              <a:avLst/>
              <a:gdLst>
                <a:gd name="T0" fmla="*/ 2147483647 w 188"/>
                <a:gd name="T1" fmla="*/ 2147483647 h 390"/>
                <a:gd name="T2" fmla="*/ 2147483647 w 188"/>
                <a:gd name="T3" fmla="*/ 2147483647 h 390"/>
                <a:gd name="T4" fmla="*/ 2147483647 w 188"/>
                <a:gd name="T5" fmla="*/ 2147483647 h 390"/>
                <a:gd name="T6" fmla="*/ 2147483647 w 188"/>
                <a:gd name="T7" fmla="*/ 2147483647 h 390"/>
                <a:gd name="T8" fmla="*/ 2147483647 w 188"/>
                <a:gd name="T9" fmla="*/ 2147483647 h 390"/>
                <a:gd name="T10" fmla="*/ 2147483647 w 188"/>
                <a:gd name="T11" fmla="*/ 2147483647 h 390"/>
                <a:gd name="T12" fmla="*/ 2147483647 w 188"/>
                <a:gd name="T13" fmla="*/ 2147483647 h 390"/>
                <a:gd name="T14" fmla="*/ 2147483647 w 188"/>
                <a:gd name="T15" fmla="*/ 2147483647 h 390"/>
                <a:gd name="T16" fmla="*/ 2147483647 w 188"/>
                <a:gd name="T17" fmla="*/ 2147483647 h 390"/>
                <a:gd name="T18" fmla="*/ 2147483647 w 188"/>
                <a:gd name="T19" fmla="*/ 2147483647 h 390"/>
                <a:gd name="T20" fmla="*/ 2147483647 w 188"/>
                <a:gd name="T21" fmla="*/ 2147483647 h 390"/>
                <a:gd name="T22" fmla="*/ 2147483647 w 188"/>
                <a:gd name="T23" fmla="*/ 2147483647 h 390"/>
                <a:gd name="T24" fmla="*/ 2147483647 w 188"/>
                <a:gd name="T25" fmla="*/ 2147483647 h 390"/>
                <a:gd name="T26" fmla="*/ 2147483647 w 188"/>
                <a:gd name="T27" fmla="*/ 2147483647 h 390"/>
                <a:gd name="T28" fmla="*/ 2147483647 w 188"/>
                <a:gd name="T29" fmla="*/ 2147483647 h 390"/>
                <a:gd name="T30" fmla="*/ 2147483647 w 188"/>
                <a:gd name="T31" fmla="*/ 2147483647 h 390"/>
                <a:gd name="T32" fmla="*/ 2147483647 w 188"/>
                <a:gd name="T33" fmla="*/ 2147483647 h 390"/>
                <a:gd name="T34" fmla="*/ 2147483647 w 188"/>
                <a:gd name="T35" fmla="*/ 2147483647 h 390"/>
                <a:gd name="T36" fmla="*/ 2147483647 w 188"/>
                <a:gd name="T37" fmla="*/ 2147483647 h 390"/>
                <a:gd name="T38" fmla="*/ 2147483647 w 188"/>
                <a:gd name="T39" fmla="*/ 2147483647 h 390"/>
                <a:gd name="T40" fmla="*/ 2147483647 w 188"/>
                <a:gd name="T41" fmla="*/ 2147483647 h 390"/>
                <a:gd name="T42" fmla="*/ 2147483647 w 188"/>
                <a:gd name="T43" fmla="*/ 2147483647 h 390"/>
                <a:gd name="T44" fmla="*/ 2147483647 w 188"/>
                <a:gd name="T45" fmla="*/ 2147483647 h 390"/>
                <a:gd name="T46" fmla="*/ 2147483647 w 188"/>
                <a:gd name="T47" fmla="*/ 2147483647 h 390"/>
                <a:gd name="T48" fmla="*/ 2147483647 w 188"/>
                <a:gd name="T49" fmla="*/ 2147483647 h 390"/>
                <a:gd name="T50" fmla="*/ 2147483647 w 188"/>
                <a:gd name="T51" fmla="*/ 2147483647 h 390"/>
                <a:gd name="T52" fmla="*/ 2147483647 w 188"/>
                <a:gd name="T53" fmla="*/ 2147483647 h 390"/>
                <a:gd name="T54" fmla="*/ 2147483647 w 188"/>
                <a:gd name="T55" fmla="*/ 2147483647 h 390"/>
                <a:gd name="T56" fmla="*/ 2147483647 w 188"/>
                <a:gd name="T57" fmla="*/ 2147483647 h 390"/>
                <a:gd name="T58" fmla="*/ 2147483647 w 188"/>
                <a:gd name="T59" fmla="*/ 2147483647 h 390"/>
                <a:gd name="T60" fmla="*/ 2147483647 w 188"/>
                <a:gd name="T61" fmla="*/ 2147483647 h 390"/>
                <a:gd name="T62" fmla="*/ 2147483647 w 188"/>
                <a:gd name="T63" fmla="*/ 2147483647 h 390"/>
                <a:gd name="T64" fmla="*/ 2147483647 w 188"/>
                <a:gd name="T65" fmla="*/ 2147483647 h 390"/>
                <a:gd name="T66" fmla="*/ 2147483647 w 188"/>
                <a:gd name="T67" fmla="*/ 2147483647 h 390"/>
                <a:gd name="T68" fmla="*/ 2147483647 w 188"/>
                <a:gd name="T69" fmla="*/ 2147483647 h 390"/>
                <a:gd name="T70" fmla="*/ 2147483647 w 188"/>
                <a:gd name="T71" fmla="*/ 2147483647 h 390"/>
                <a:gd name="T72" fmla="*/ 2147483647 w 188"/>
                <a:gd name="T73" fmla="*/ 2147483647 h 390"/>
                <a:gd name="T74" fmla="*/ 2147483647 w 188"/>
                <a:gd name="T75" fmla="*/ 2147483647 h 390"/>
                <a:gd name="T76" fmla="*/ 2147483647 w 188"/>
                <a:gd name="T77" fmla="*/ 2147483647 h 390"/>
                <a:gd name="T78" fmla="*/ 2147483647 w 188"/>
                <a:gd name="T79" fmla="*/ 2147483647 h 390"/>
                <a:gd name="T80" fmla="*/ 2147483647 w 188"/>
                <a:gd name="T81" fmla="*/ 2147483647 h 390"/>
                <a:gd name="T82" fmla="*/ 2147483647 w 188"/>
                <a:gd name="T83" fmla="*/ 2147483647 h 390"/>
                <a:gd name="T84" fmla="*/ 2147483647 w 188"/>
                <a:gd name="T85" fmla="*/ 2147483647 h 390"/>
                <a:gd name="T86" fmla="*/ 2147483647 w 188"/>
                <a:gd name="T87" fmla="*/ 2147483647 h 390"/>
                <a:gd name="T88" fmla="*/ 2147483647 w 188"/>
                <a:gd name="T89" fmla="*/ 2147483647 h 390"/>
                <a:gd name="T90" fmla="*/ 2147483647 w 188"/>
                <a:gd name="T91" fmla="*/ 2147483647 h 390"/>
                <a:gd name="T92" fmla="*/ 2147483647 w 188"/>
                <a:gd name="T93" fmla="*/ 2147483647 h 390"/>
                <a:gd name="T94" fmla="*/ 2147483647 w 188"/>
                <a:gd name="T95" fmla="*/ 2147483647 h 390"/>
                <a:gd name="T96" fmla="*/ 2147483647 w 188"/>
                <a:gd name="T97" fmla="*/ 2147483647 h 390"/>
                <a:gd name="T98" fmla="*/ 2147483647 w 188"/>
                <a:gd name="T99" fmla="*/ 2147483647 h 390"/>
                <a:gd name="T100" fmla="*/ 2147483647 w 188"/>
                <a:gd name="T101" fmla="*/ 2147483647 h 390"/>
                <a:gd name="T102" fmla="*/ 2147483647 w 188"/>
                <a:gd name="T103" fmla="*/ 2147483647 h 390"/>
                <a:gd name="T104" fmla="*/ 2147483647 w 188"/>
                <a:gd name="T105" fmla="*/ 2147483647 h 390"/>
                <a:gd name="T106" fmla="*/ 2147483647 w 188"/>
                <a:gd name="T107" fmla="*/ 2147483647 h 390"/>
                <a:gd name="T108" fmla="*/ 2147483647 w 188"/>
                <a:gd name="T109" fmla="*/ 2147483647 h 3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88"/>
                <a:gd name="T166" fmla="*/ 0 h 390"/>
                <a:gd name="T167" fmla="*/ 188 w 188"/>
                <a:gd name="T168" fmla="*/ 390 h 39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88" h="390">
                  <a:moveTo>
                    <a:pt x="142" y="150"/>
                  </a:moveTo>
                  <a:lnTo>
                    <a:pt x="142" y="150"/>
                  </a:lnTo>
                  <a:lnTo>
                    <a:pt x="142" y="146"/>
                  </a:lnTo>
                  <a:lnTo>
                    <a:pt x="141" y="142"/>
                  </a:lnTo>
                  <a:lnTo>
                    <a:pt x="135" y="135"/>
                  </a:lnTo>
                  <a:lnTo>
                    <a:pt x="132" y="131"/>
                  </a:lnTo>
                  <a:lnTo>
                    <a:pt x="130" y="127"/>
                  </a:lnTo>
                  <a:lnTo>
                    <a:pt x="127" y="122"/>
                  </a:lnTo>
                  <a:lnTo>
                    <a:pt x="127" y="118"/>
                  </a:lnTo>
                  <a:lnTo>
                    <a:pt x="124" y="105"/>
                  </a:lnTo>
                  <a:lnTo>
                    <a:pt x="118" y="85"/>
                  </a:lnTo>
                  <a:lnTo>
                    <a:pt x="114" y="83"/>
                  </a:lnTo>
                  <a:lnTo>
                    <a:pt x="116" y="81"/>
                  </a:lnTo>
                  <a:lnTo>
                    <a:pt x="115" y="81"/>
                  </a:lnTo>
                  <a:lnTo>
                    <a:pt x="115" y="80"/>
                  </a:lnTo>
                  <a:lnTo>
                    <a:pt x="114" y="79"/>
                  </a:lnTo>
                  <a:lnTo>
                    <a:pt x="110" y="75"/>
                  </a:lnTo>
                  <a:lnTo>
                    <a:pt x="103" y="66"/>
                  </a:lnTo>
                  <a:lnTo>
                    <a:pt x="93" y="60"/>
                  </a:lnTo>
                  <a:lnTo>
                    <a:pt x="88" y="57"/>
                  </a:lnTo>
                  <a:lnTo>
                    <a:pt x="83" y="57"/>
                  </a:lnTo>
                  <a:lnTo>
                    <a:pt x="76" y="57"/>
                  </a:lnTo>
                  <a:lnTo>
                    <a:pt x="69" y="56"/>
                  </a:lnTo>
                  <a:lnTo>
                    <a:pt x="62" y="53"/>
                  </a:lnTo>
                  <a:lnTo>
                    <a:pt x="57" y="49"/>
                  </a:lnTo>
                  <a:lnTo>
                    <a:pt x="46" y="41"/>
                  </a:lnTo>
                  <a:lnTo>
                    <a:pt x="39" y="34"/>
                  </a:lnTo>
                  <a:lnTo>
                    <a:pt x="35" y="31"/>
                  </a:lnTo>
                  <a:lnTo>
                    <a:pt x="31" y="27"/>
                  </a:lnTo>
                  <a:lnTo>
                    <a:pt x="31" y="25"/>
                  </a:lnTo>
                  <a:lnTo>
                    <a:pt x="30" y="19"/>
                  </a:lnTo>
                  <a:lnTo>
                    <a:pt x="29" y="17"/>
                  </a:lnTo>
                  <a:lnTo>
                    <a:pt x="27" y="14"/>
                  </a:lnTo>
                  <a:lnTo>
                    <a:pt x="14" y="5"/>
                  </a:lnTo>
                  <a:lnTo>
                    <a:pt x="10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2" y="21"/>
                  </a:lnTo>
                  <a:lnTo>
                    <a:pt x="3" y="37"/>
                  </a:lnTo>
                  <a:lnTo>
                    <a:pt x="3" y="42"/>
                  </a:lnTo>
                  <a:lnTo>
                    <a:pt x="6" y="45"/>
                  </a:lnTo>
                  <a:lnTo>
                    <a:pt x="7" y="48"/>
                  </a:lnTo>
                  <a:lnTo>
                    <a:pt x="11" y="61"/>
                  </a:lnTo>
                  <a:lnTo>
                    <a:pt x="13" y="65"/>
                  </a:lnTo>
                  <a:lnTo>
                    <a:pt x="18" y="75"/>
                  </a:lnTo>
                  <a:lnTo>
                    <a:pt x="19" y="77"/>
                  </a:lnTo>
                  <a:lnTo>
                    <a:pt x="22" y="80"/>
                  </a:lnTo>
                  <a:lnTo>
                    <a:pt x="27" y="87"/>
                  </a:lnTo>
                  <a:lnTo>
                    <a:pt x="38" y="101"/>
                  </a:lnTo>
                  <a:lnTo>
                    <a:pt x="41" y="103"/>
                  </a:lnTo>
                  <a:lnTo>
                    <a:pt x="45" y="107"/>
                  </a:lnTo>
                  <a:lnTo>
                    <a:pt x="46" y="111"/>
                  </a:lnTo>
                  <a:lnTo>
                    <a:pt x="48" y="115"/>
                  </a:lnTo>
                  <a:lnTo>
                    <a:pt x="49" y="120"/>
                  </a:lnTo>
                  <a:lnTo>
                    <a:pt x="52" y="123"/>
                  </a:lnTo>
                  <a:lnTo>
                    <a:pt x="61" y="131"/>
                  </a:lnTo>
                  <a:lnTo>
                    <a:pt x="64" y="134"/>
                  </a:lnTo>
                  <a:lnTo>
                    <a:pt x="68" y="143"/>
                  </a:lnTo>
                  <a:lnTo>
                    <a:pt x="70" y="151"/>
                  </a:lnTo>
                  <a:lnTo>
                    <a:pt x="72" y="157"/>
                  </a:lnTo>
                  <a:lnTo>
                    <a:pt x="73" y="158"/>
                  </a:lnTo>
                  <a:lnTo>
                    <a:pt x="75" y="158"/>
                  </a:lnTo>
                  <a:lnTo>
                    <a:pt x="76" y="161"/>
                  </a:lnTo>
                  <a:lnTo>
                    <a:pt x="77" y="163"/>
                  </a:lnTo>
                  <a:lnTo>
                    <a:pt x="79" y="169"/>
                  </a:lnTo>
                  <a:lnTo>
                    <a:pt x="81" y="177"/>
                  </a:lnTo>
                  <a:lnTo>
                    <a:pt x="81" y="186"/>
                  </a:lnTo>
                  <a:lnTo>
                    <a:pt x="80" y="204"/>
                  </a:lnTo>
                  <a:lnTo>
                    <a:pt x="80" y="221"/>
                  </a:lnTo>
                  <a:lnTo>
                    <a:pt x="81" y="239"/>
                  </a:lnTo>
                  <a:lnTo>
                    <a:pt x="83" y="244"/>
                  </a:lnTo>
                  <a:lnTo>
                    <a:pt x="83" y="258"/>
                  </a:lnTo>
                  <a:lnTo>
                    <a:pt x="84" y="274"/>
                  </a:lnTo>
                  <a:lnTo>
                    <a:pt x="85" y="281"/>
                  </a:lnTo>
                  <a:lnTo>
                    <a:pt x="85" y="282"/>
                  </a:lnTo>
                  <a:lnTo>
                    <a:pt x="87" y="290"/>
                  </a:lnTo>
                  <a:lnTo>
                    <a:pt x="89" y="297"/>
                  </a:lnTo>
                  <a:lnTo>
                    <a:pt x="93" y="303"/>
                  </a:lnTo>
                  <a:lnTo>
                    <a:pt x="97" y="310"/>
                  </a:lnTo>
                  <a:lnTo>
                    <a:pt x="101" y="314"/>
                  </a:lnTo>
                  <a:lnTo>
                    <a:pt x="112" y="330"/>
                  </a:lnTo>
                  <a:lnTo>
                    <a:pt x="120" y="347"/>
                  </a:lnTo>
                  <a:lnTo>
                    <a:pt x="123" y="349"/>
                  </a:lnTo>
                  <a:lnTo>
                    <a:pt x="128" y="356"/>
                  </a:lnTo>
                  <a:lnTo>
                    <a:pt x="134" y="363"/>
                  </a:lnTo>
                  <a:lnTo>
                    <a:pt x="136" y="365"/>
                  </a:lnTo>
                  <a:lnTo>
                    <a:pt x="141" y="371"/>
                  </a:lnTo>
                  <a:lnTo>
                    <a:pt x="149" y="377"/>
                  </a:lnTo>
                  <a:lnTo>
                    <a:pt x="157" y="384"/>
                  </a:lnTo>
                  <a:lnTo>
                    <a:pt x="162" y="387"/>
                  </a:lnTo>
                  <a:lnTo>
                    <a:pt x="170" y="390"/>
                  </a:lnTo>
                  <a:lnTo>
                    <a:pt x="171" y="390"/>
                  </a:lnTo>
                  <a:lnTo>
                    <a:pt x="177" y="388"/>
                  </a:lnTo>
                  <a:lnTo>
                    <a:pt x="177" y="383"/>
                  </a:lnTo>
                  <a:lnTo>
                    <a:pt x="177" y="376"/>
                  </a:lnTo>
                  <a:lnTo>
                    <a:pt x="177" y="360"/>
                  </a:lnTo>
                  <a:lnTo>
                    <a:pt x="181" y="347"/>
                  </a:lnTo>
                  <a:lnTo>
                    <a:pt x="182" y="338"/>
                  </a:lnTo>
                  <a:lnTo>
                    <a:pt x="182" y="329"/>
                  </a:lnTo>
                  <a:lnTo>
                    <a:pt x="182" y="321"/>
                  </a:lnTo>
                  <a:lnTo>
                    <a:pt x="184" y="314"/>
                  </a:lnTo>
                  <a:lnTo>
                    <a:pt x="184" y="307"/>
                  </a:lnTo>
                  <a:lnTo>
                    <a:pt x="184" y="301"/>
                  </a:lnTo>
                  <a:lnTo>
                    <a:pt x="182" y="294"/>
                  </a:lnTo>
                  <a:lnTo>
                    <a:pt x="178" y="282"/>
                  </a:lnTo>
                  <a:lnTo>
                    <a:pt x="177" y="279"/>
                  </a:lnTo>
                  <a:lnTo>
                    <a:pt x="176" y="274"/>
                  </a:lnTo>
                  <a:lnTo>
                    <a:pt x="170" y="268"/>
                  </a:lnTo>
                  <a:lnTo>
                    <a:pt x="169" y="266"/>
                  </a:lnTo>
                  <a:lnTo>
                    <a:pt x="166" y="256"/>
                  </a:lnTo>
                  <a:lnTo>
                    <a:pt x="166" y="247"/>
                  </a:lnTo>
                  <a:lnTo>
                    <a:pt x="167" y="241"/>
                  </a:lnTo>
                  <a:lnTo>
                    <a:pt x="171" y="235"/>
                  </a:lnTo>
                  <a:lnTo>
                    <a:pt x="174" y="232"/>
                  </a:lnTo>
                  <a:lnTo>
                    <a:pt x="178" y="231"/>
                  </a:lnTo>
                  <a:lnTo>
                    <a:pt x="181" y="229"/>
                  </a:lnTo>
                  <a:lnTo>
                    <a:pt x="182" y="227"/>
                  </a:lnTo>
                  <a:lnTo>
                    <a:pt x="185" y="219"/>
                  </a:lnTo>
                  <a:lnTo>
                    <a:pt x="188" y="211"/>
                  </a:lnTo>
                  <a:lnTo>
                    <a:pt x="188" y="204"/>
                  </a:lnTo>
                  <a:lnTo>
                    <a:pt x="186" y="198"/>
                  </a:lnTo>
                  <a:lnTo>
                    <a:pt x="182" y="193"/>
                  </a:lnTo>
                  <a:lnTo>
                    <a:pt x="180" y="192"/>
                  </a:lnTo>
                  <a:lnTo>
                    <a:pt x="176" y="190"/>
                  </a:lnTo>
                  <a:lnTo>
                    <a:pt x="171" y="189"/>
                  </a:lnTo>
                  <a:lnTo>
                    <a:pt x="167" y="189"/>
                  </a:lnTo>
                  <a:lnTo>
                    <a:pt x="162" y="190"/>
                  </a:lnTo>
                  <a:lnTo>
                    <a:pt x="158" y="192"/>
                  </a:lnTo>
                  <a:lnTo>
                    <a:pt x="155" y="193"/>
                  </a:lnTo>
                  <a:lnTo>
                    <a:pt x="151" y="193"/>
                  </a:lnTo>
                  <a:lnTo>
                    <a:pt x="149" y="192"/>
                  </a:lnTo>
                  <a:lnTo>
                    <a:pt x="146" y="190"/>
                  </a:lnTo>
                  <a:lnTo>
                    <a:pt x="143" y="186"/>
                  </a:lnTo>
                  <a:lnTo>
                    <a:pt x="142" y="178"/>
                  </a:lnTo>
                  <a:lnTo>
                    <a:pt x="141" y="170"/>
                  </a:lnTo>
                  <a:lnTo>
                    <a:pt x="142" y="161"/>
                  </a:lnTo>
                  <a:lnTo>
                    <a:pt x="142" y="150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69" name="Freeform 169"/>
            <p:cNvSpPr>
              <a:spLocks/>
            </p:cNvSpPr>
            <p:nvPr/>
          </p:nvSpPr>
          <p:spPr bwMode="auto">
            <a:xfrm>
              <a:off x="3480718" y="3413198"/>
              <a:ext cx="705858" cy="1016547"/>
            </a:xfrm>
            <a:custGeom>
              <a:avLst/>
              <a:gdLst>
                <a:gd name="T0" fmla="*/ 2147483647 w 326"/>
                <a:gd name="T1" fmla="*/ 2147483647 h 465"/>
                <a:gd name="T2" fmla="*/ 2147483647 w 326"/>
                <a:gd name="T3" fmla="*/ 2147483647 h 465"/>
                <a:gd name="T4" fmla="*/ 2147483647 w 326"/>
                <a:gd name="T5" fmla="*/ 2147483647 h 465"/>
                <a:gd name="T6" fmla="*/ 2147483647 w 326"/>
                <a:gd name="T7" fmla="*/ 2147483647 h 465"/>
                <a:gd name="T8" fmla="*/ 2147483647 w 326"/>
                <a:gd name="T9" fmla="*/ 2147483647 h 465"/>
                <a:gd name="T10" fmla="*/ 2147483647 w 326"/>
                <a:gd name="T11" fmla="*/ 2147483647 h 465"/>
                <a:gd name="T12" fmla="*/ 2147483647 w 326"/>
                <a:gd name="T13" fmla="*/ 2147483647 h 465"/>
                <a:gd name="T14" fmla="*/ 2147483647 w 326"/>
                <a:gd name="T15" fmla="*/ 2147483647 h 465"/>
                <a:gd name="T16" fmla="*/ 2147483647 w 326"/>
                <a:gd name="T17" fmla="*/ 2147483647 h 465"/>
                <a:gd name="T18" fmla="*/ 2147483647 w 326"/>
                <a:gd name="T19" fmla="*/ 2147483647 h 465"/>
                <a:gd name="T20" fmla="*/ 2147483647 w 326"/>
                <a:gd name="T21" fmla="*/ 2147483647 h 465"/>
                <a:gd name="T22" fmla="*/ 2147483647 w 326"/>
                <a:gd name="T23" fmla="*/ 2147483647 h 465"/>
                <a:gd name="T24" fmla="*/ 2147483647 w 326"/>
                <a:gd name="T25" fmla="*/ 2147483647 h 465"/>
                <a:gd name="T26" fmla="*/ 2147483647 w 326"/>
                <a:gd name="T27" fmla="*/ 2147483647 h 465"/>
                <a:gd name="T28" fmla="*/ 2147483647 w 326"/>
                <a:gd name="T29" fmla="*/ 2147483647 h 465"/>
                <a:gd name="T30" fmla="*/ 2147483647 w 326"/>
                <a:gd name="T31" fmla="*/ 2147483647 h 465"/>
                <a:gd name="T32" fmla="*/ 2147483647 w 326"/>
                <a:gd name="T33" fmla="*/ 2147483647 h 465"/>
                <a:gd name="T34" fmla="*/ 2147483647 w 326"/>
                <a:gd name="T35" fmla="*/ 2147483647 h 465"/>
                <a:gd name="T36" fmla="*/ 2147483647 w 326"/>
                <a:gd name="T37" fmla="*/ 2147483647 h 465"/>
                <a:gd name="T38" fmla="*/ 2147483647 w 326"/>
                <a:gd name="T39" fmla="*/ 2147483647 h 465"/>
                <a:gd name="T40" fmla="*/ 2147483647 w 326"/>
                <a:gd name="T41" fmla="*/ 2147483647 h 465"/>
                <a:gd name="T42" fmla="*/ 2147483647 w 326"/>
                <a:gd name="T43" fmla="*/ 2147483647 h 465"/>
                <a:gd name="T44" fmla="*/ 2147483647 w 326"/>
                <a:gd name="T45" fmla="*/ 2147483647 h 465"/>
                <a:gd name="T46" fmla="*/ 0 w 326"/>
                <a:gd name="T47" fmla="*/ 2147483647 h 465"/>
                <a:gd name="T48" fmla="*/ 2147483647 w 326"/>
                <a:gd name="T49" fmla="*/ 2147483647 h 465"/>
                <a:gd name="T50" fmla="*/ 2147483647 w 326"/>
                <a:gd name="T51" fmla="*/ 2147483647 h 465"/>
                <a:gd name="T52" fmla="*/ 2147483647 w 326"/>
                <a:gd name="T53" fmla="*/ 2147483647 h 465"/>
                <a:gd name="T54" fmla="*/ 2147483647 w 326"/>
                <a:gd name="T55" fmla="*/ 2147483647 h 465"/>
                <a:gd name="T56" fmla="*/ 2147483647 w 326"/>
                <a:gd name="T57" fmla="*/ 2147483647 h 465"/>
                <a:gd name="T58" fmla="*/ 2147483647 w 326"/>
                <a:gd name="T59" fmla="*/ 2147483647 h 465"/>
                <a:gd name="T60" fmla="*/ 2147483647 w 326"/>
                <a:gd name="T61" fmla="*/ 2147483647 h 465"/>
                <a:gd name="T62" fmla="*/ 2147483647 w 326"/>
                <a:gd name="T63" fmla="*/ 2147483647 h 465"/>
                <a:gd name="T64" fmla="*/ 2147483647 w 326"/>
                <a:gd name="T65" fmla="*/ 2147483647 h 465"/>
                <a:gd name="T66" fmla="*/ 2147483647 w 326"/>
                <a:gd name="T67" fmla="*/ 2147483647 h 465"/>
                <a:gd name="T68" fmla="*/ 2147483647 w 326"/>
                <a:gd name="T69" fmla="*/ 2147483647 h 465"/>
                <a:gd name="T70" fmla="*/ 2147483647 w 326"/>
                <a:gd name="T71" fmla="*/ 2147483647 h 465"/>
                <a:gd name="T72" fmla="*/ 2147483647 w 326"/>
                <a:gd name="T73" fmla="*/ 2147483647 h 465"/>
                <a:gd name="T74" fmla="*/ 2147483647 w 326"/>
                <a:gd name="T75" fmla="*/ 2147483647 h 465"/>
                <a:gd name="T76" fmla="*/ 2147483647 w 326"/>
                <a:gd name="T77" fmla="*/ 2147483647 h 465"/>
                <a:gd name="T78" fmla="*/ 2147483647 w 326"/>
                <a:gd name="T79" fmla="*/ 2147483647 h 465"/>
                <a:gd name="T80" fmla="*/ 2147483647 w 326"/>
                <a:gd name="T81" fmla="*/ 2147483647 h 465"/>
                <a:gd name="T82" fmla="*/ 2147483647 w 326"/>
                <a:gd name="T83" fmla="*/ 2147483647 h 465"/>
                <a:gd name="T84" fmla="*/ 2147483647 w 326"/>
                <a:gd name="T85" fmla="*/ 2147483647 h 465"/>
                <a:gd name="T86" fmla="*/ 2147483647 w 326"/>
                <a:gd name="T87" fmla="*/ 2147483647 h 465"/>
                <a:gd name="T88" fmla="*/ 2147483647 w 326"/>
                <a:gd name="T89" fmla="*/ 2147483647 h 465"/>
                <a:gd name="T90" fmla="*/ 2147483647 w 326"/>
                <a:gd name="T91" fmla="*/ 2147483647 h 465"/>
                <a:gd name="T92" fmla="*/ 2147483647 w 326"/>
                <a:gd name="T93" fmla="*/ 2147483647 h 465"/>
                <a:gd name="T94" fmla="*/ 2147483647 w 326"/>
                <a:gd name="T95" fmla="*/ 2147483647 h 465"/>
                <a:gd name="T96" fmla="*/ 2147483647 w 326"/>
                <a:gd name="T97" fmla="*/ 2147483647 h 465"/>
                <a:gd name="T98" fmla="*/ 2147483647 w 326"/>
                <a:gd name="T99" fmla="*/ 2147483647 h 465"/>
                <a:gd name="T100" fmla="*/ 2147483647 w 326"/>
                <a:gd name="T101" fmla="*/ 2147483647 h 465"/>
                <a:gd name="T102" fmla="*/ 2147483647 w 326"/>
                <a:gd name="T103" fmla="*/ 2147483647 h 465"/>
                <a:gd name="T104" fmla="*/ 2147483647 w 326"/>
                <a:gd name="T105" fmla="*/ 2147483647 h 465"/>
                <a:gd name="T106" fmla="*/ 2147483647 w 326"/>
                <a:gd name="T107" fmla="*/ 2147483647 h 465"/>
                <a:gd name="T108" fmla="*/ 2147483647 w 326"/>
                <a:gd name="T109" fmla="*/ 2147483647 h 465"/>
                <a:gd name="T110" fmla="*/ 2147483647 w 326"/>
                <a:gd name="T111" fmla="*/ 2147483647 h 465"/>
                <a:gd name="T112" fmla="*/ 2147483647 w 326"/>
                <a:gd name="T113" fmla="*/ 2147483647 h 465"/>
                <a:gd name="T114" fmla="*/ 2147483647 w 326"/>
                <a:gd name="T115" fmla="*/ 2147483647 h 465"/>
                <a:gd name="T116" fmla="*/ 2147483647 w 326"/>
                <a:gd name="T117" fmla="*/ 2147483647 h 465"/>
                <a:gd name="T118" fmla="*/ 2147483647 w 326"/>
                <a:gd name="T119" fmla="*/ 2147483647 h 465"/>
                <a:gd name="T120" fmla="*/ 2147483647 w 326"/>
                <a:gd name="T121" fmla="*/ 2147483647 h 465"/>
                <a:gd name="T122" fmla="*/ 2147483647 w 326"/>
                <a:gd name="T123" fmla="*/ 2147483647 h 465"/>
                <a:gd name="T124" fmla="*/ 2147483647 w 326"/>
                <a:gd name="T125" fmla="*/ 2147483647 h 46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26"/>
                <a:gd name="T190" fmla="*/ 0 h 465"/>
                <a:gd name="T191" fmla="*/ 326 w 326"/>
                <a:gd name="T192" fmla="*/ 465 h 46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26" h="465">
                  <a:moveTo>
                    <a:pt x="322" y="47"/>
                  </a:moveTo>
                  <a:lnTo>
                    <a:pt x="322" y="47"/>
                  </a:lnTo>
                  <a:lnTo>
                    <a:pt x="325" y="41"/>
                  </a:lnTo>
                  <a:lnTo>
                    <a:pt x="325" y="40"/>
                  </a:lnTo>
                  <a:lnTo>
                    <a:pt x="326" y="40"/>
                  </a:lnTo>
                  <a:lnTo>
                    <a:pt x="310" y="36"/>
                  </a:lnTo>
                  <a:lnTo>
                    <a:pt x="295" y="35"/>
                  </a:lnTo>
                  <a:lnTo>
                    <a:pt x="290" y="35"/>
                  </a:lnTo>
                  <a:lnTo>
                    <a:pt x="275" y="28"/>
                  </a:lnTo>
                  <a:lnTo>
                    <a:pt x="261" y="21"/>
                  </a:lnTo>
                  <a:lnTo>
                    <a:pt x="259" y="20"/>
                  </a:lnTo>
                  <a:lnTo>
                    <a:pt x="256" y="18"/>
                  </a:lnTo>
                  <a:lnTo>
                    <a:pt x="248" y="9"/>
                  </a:lnTo>
                  <a:lnTo>
                    <a:pt x="244" y="5"/>
                  </a:lnTo>
                  <a:lnTo>
                    <a:pt x="241" y="2"/>
                  </a:lnTo>
                  <a:lnTo>
                    <a:pt x="236" y="1"/>
                  </a:lnTo>
                  <a:lnTo>
                    <a:pt x="225" y="0"/>
                  </a:lnTo>
                  <a:lnTo>
                    <a:pt x="224" y="1"/>
                  </a:lnTo>
                  <a:lnTo>
                    <a:pt x="222" y="2"/>
                  </a:lnTo>
                  <a:lnTo>
                    <a:pt x="218" y="4"/>
                  </a:lnTo>
                  <a:lnTo>
                    <a:pt x="214" y="4"/>
                  </a:lnTo>
                  <a:lnTo>
                    <a:pt x="210" y="5"/>
                  </a:lnTo>
                  <a:lnTo>
                    <a:pt x="198" y="6"/>
                  </a:lnTo>
                  <a:lnTo>
                    <a:pt x="186" y="6"/>
                  </a:lnTo>
                  <a:lnTo>
                    <a:pt x="185" y="6"/>
                  </a:lnTo>
                  <a:lnTo>
                    <a:pt x="185" y="5"/>
                  </a:lnTo>
                  <a:lnTo>
                    <a:pt x="179" y="6"/>
                  </a:lnTo>
                  <a:lnTo>
                    <a:pt x="174" y="9"/>
                  </a:lnTo>
                  <a:lnTo>
                    <a:pt x="171" y="12"/>
                  </a:lnTo>
                  <a:lnTo>
                    <a:pt x="170" y="13"/>
                  </a:lnTo>
                  <a:lnTo>
                    <a:pt x="170" y="14"/>
                  </a:lnTo>
                  <a:lnTo>
                    <a:pt x="167" y="14"/>
                  </a:lnTo>
                  <a:lnTo>
                    <a:pt x="166" y="16"/>
                  </a:lnTo>
                  <a:lnTo>
                    <a:pt x="166" y="18"/>
                  </a:lnTo>
                  <a:lnTo>
                    <a:pt x="167" y="28"/>
                  </a:lnTo>
                  <a:lnTo>
                    <a:pt x="168" y="29"/>
                  </a:lnTo>
                  <a:lnTo>
                    <a:pt x="171" y="31"/>
                  </a:lnTo>
                  <a:lnTo>
                    <a:pt x="174" y="33"/>
                  </a:lnTo>
                  <a:lnTo>
                    <a:pt x="175" y="36"/>
                  </a:lnTo>
                  <a:lnTo>
                    <a:pt x="175" y="40"/>
                  </a:lnTo>
                  <a:lnTo>
                    <a:pt x="174" y="43"/>
                  </a:lnTo>
                  <a:lnTo>
                    <a:pt x="170" y="52"/>
                  </a:lnTo>
                  <a:lnTo>
                    <a:pt x="168" y="56"/>
                  </a:lnTo>
                  <a:lnTo>
                    <a:pt x="166" y="57"/>
                  </a:lnTo>
                  <a:lnTo>
                    <a:pt x="163" y="59"/>
                  </a:lnTo>
                  <a:lnTo>
                    <a:pt x="159" y="59"/>
                  </a:lnTo>
                  <a:lnTo>
                    <a:pt x="162" y="63"/>
                  </a:lnTo>
                  <a:lnTo>
                    <a:pt x="163" y="72"/>
                  </a:lnTo>
                  <a:lnTo>
                    <a:pt x="162" y="80"/>
                  </a:lnTo>
                  <a:lnTo>
                    <a:pt x="159" y="86"/>
                  </a:lnTo>
                  <a:lnTo>
                    <a:pt x="155" y="91"/>
                  </a:lnTo>
                  <a:lnTo>
                    <a:pt x="152" y="95"/>
                  </a:lnTo>
                  <a:lnTo>
                    <a:pt x="151" y="99"/>
                  </a:lnTo>
                  <a:lnTo>
                    <a:pt x="151" y="103"/>
                  </a:lnTo>
                  <a:lnTo>
                    <a:pt x="152" y="107"/>
                  </a:lnTo>
                  <a:lnTo>
                    <a:pt x="155" y="111"/>
                  </a:lnTo>
                  <a:lnTo>
                    <a:pt x="158" y="115"/>
                  </a:lnTo>
                  <a:lnTo>
                    <a:pt x="160" y="118"/>
                  </a:lnTo>
                  <a:lnTo>
                    <a:pt x="164" y="121"/>
                  </a:lnTo>
                  <a:lnTo>
                    <a:pt x="168" y="122"/>
                  </a:lnTo>
                  <a:lnTo>
                    <a:pt x="170" y="122"/>
                  </a:lnTo>
                  <a:lnTo>
                    <a:pt x="171" y="123"/>
                  </a:lnTo>
                  <a:lnTo>
                    <a:pt x="172" y="123"/>
                  </a:lnTo>
                  <a:lnTo>
                    <a:pt x="174" y="127"/>
                  </a:lnTo>
                  <a:lnTo>
                    <a:pt x="175" y="130"/>
                  </a:lnTo>
                  <a:lnTo>
                    <a:pt x="174" y="133"/>
                  </a:lnTo>
                  <a:lnTo>
                    <a:pt x="171" y="136"/>
                  </a:lnTo>
                  <a:lnTo>
                    <a:pt x="167" y="138"/>
                  </a:lnTo>
                  <a:lnTo>
                    <a:pt x="163" y="140"/>
                  </a:lnTo>
                  <a:lnTo>
                    <a:pt x="162" y="140"/>
                  </a:lnTo>
                  <a:lnTo>
                    <a:pt x="160" y="141"/>
                  </a:lnTo>
                  <a:lnTo>
                    <a:pt x="158" y="149"/>
                  </a:lnTo>
                  <a:lnTo>
                    <a:pt x="154" y="160"/>
                  </a:lnTo>
                  <a:lnTo>
                    <a:pt x="154" y="162"/>
                  </a:lnTo>
                  <a:lnTo>
                    <a:pt x="152" y="168"/>
                  </a:lnTo>
                  <a:lnTo>
                    <a:pt x="151" y="204"/>
                  </a:lnTo>
                  <a:lnTo>
                    <a:pt x="152" y="211"/>
                  </a:lnTo>
                  <a:lnTo>
                    <a:pt x="155" y="218"/>
                  </a:lnTo>
                  <a:lnTo>
                    <a:pt x="158" y="222"/>
                  </a:lnTo>
                  <a:lnTo>
                    <a:pt x="159" y="226"/>
                  </a:lnTo>
                  <a:lnTo>
                    <a:pt x="159" y="230"/>
                  </a:lnTo>
                  <a:lnTo>
                    <a:pt x="156" y="234"/>
                  </a:lnTo>
                  <a:lnTo>
                    <a:pt x="154" y="239"/>
                  </a:lnTo>
                  <a:lnTo>
                    <a:pt x="152" y="245"/>
                  </a:lnTo>
                  <a:lnTo>
                    <a:pt x="151" y="246"/>
                  </a:lnTo>
                  <a:lnTo>
                    <a:pt x="148" y="247"/>
                  </a:lnTo>
                  <a:lnTo>
                    <a:pt x="141" y="249"/>
                  </a:lnTo>
                  <a:lnTo>
                    <a:pt x="133" y="250"/>
                  </a:lnTo>
                  <a:lnTo>
                    <a:pt x="131" y="250"/>
                  </a:lnTo>
                  <a:lnTo>
                    <a:pt x="128" y="253"/>
                  </a:lnTo>
                  <a:lnTo>
                    <a:pt x="123" y="258"/>
                  </a:lnTo>
                  <a:lnTo>
                    <a:pt x="117" y="265"/>
                  </a:lnTo>
                  <a:lnTo>
                    <a:pt x="114" y="272"/>
                  </a:lnTo>
                  <a:lnTo>
                    <a:pt x="112" y="280"/>
                  </a:lnTo>
                  <a:lnTo>
                    <a:pt x="112" y="284"/>
                  </a:lnTo>
                  <a:lnTo>
                    <a:pt x="109" y="286"/>
                  </a:lnTo>
                  <a:lnTo>
                    <a:pt x="106" y="288"/>
                  </a:lnTo>
                  <a:lnTo>
                    <a:pt x="101" y="288"/>
                  </a:lnTo>
                  <a:lnTo>
                    <a:pt x="86" y="289"/>
                  </a:lnTo>
                  <a:lnTo>
                    <a:pt x="82" y="292"/>
                  </a:lnTo>
                  <a:lnTo>
                    <a:pt x="77" y="297"/>
                  </a:lnTo>
                  <a:lnTo>
                    <a:pt x="71" y="301"/>
                  </a:lnTo>
                  <a:lnTo>
                    <a:pt x="65" y="305"/>
                  </a:lnTo>
                  <a:lnTo>
                    <a:pt x="58" y="308"/>
                  </a:lnTo>
                  <a:lnTo>
                    <a:pt x="55" y="311"/>
                  </a:lnTo>
                  <a:lnTo>
                    <a:pt x="53" y="315"/>
                  </a:lnTo>
                  <a:lnTo>
                    <a:pt x="51" y="317"/>
                  </a:lnTo>
                  <a:lnTo>
                    <a:pt x="47" y="320"/>
                  </a:lnTo>
                  <a:lnTo>
                    <a:pt x="44" y="321"/>
                  </a:lnTo>
                  <a:lnTo>
                    <a:pt x="40" y="323"/>
                  </a:lnTo>
                  <a:lnTo>
                    <a:pt x="36" y="323"/>
                  </a:lnTo>
                  <a:lnTo>
                    <a:pt x="32" y="320"/>
                  </a:lnTo>
                  <a:lnTo>
                    <a:pt x="30" y="317"/>
                  </a:lnTo>
                  <a:lnTo>
                    <a:pt x="27" y="313"/>
                  </a:lnTo>
                  <a:lnTo>
                    <a:pt x="26" y="311"/>
                  </a:lnTo>
                  <a:lnTo>
                    <a:pt x="24" y="311"/>
                  </a:lnTo>
                  <a:lnTo>
                    <a:pt x="23" y="309"/>
                  </a:lnTo>
                  <a:lnTo>
                    <a:pt x="22" y="309"/>
                  </a:lnTo>
                  <a:lnTo>
                    <a:pt x="15" y="309"/>
                  </a:lnTo>
                  <a:lnTo>
                    <a:pt x="8" y="312"/>
                  </a:lnTo>
                  <a:lnTo>
                    <a:pt x="5" y="315"/>
                  </a:lnTo>
                  <a:lnTo>
                    <a:pt x="3" y="319"/>
                  </a:lnTo>
                  <a:lnTo>
                    <a:pt x="0" y="324"/>
                  </a:lnTo>
                  <a:lnTo>
                    <a:pt x="0" y="329"/>
                  </a:lnTo>
                  <a:lnTo>
                    <a:pt x="1" y="335"/>
                  </a:lnTo>
                  <a:lnTo>
                    <a:pt x="3" y="340"/>
                  </a:lnTo>
                  <a:lnTo>
                    <a:pt x="5" y="346"/>
                  </a:lnTo>
                  <a:lnTo>
                    <a:pt x="8" y="350"/>
                  </a:lnTo>
                  <a:lnTo>
                    <a:pt x="11" y="352"/>
                  </a:lnTo>
                  <a:lnTo>
                    <a:pt x="13" y="354"/>
                  </a:lnTo>
                  <a:lnTo>
                    <a:pt x="20" y="356"/>
                  </a:lnTo>
                  <a:lnTo>
                    <a:pt x="27" y="356"/>
                  </a:lnTo>
                  <a:lnTo>
                    <a:pt x="32" y="358"/>
                  </a:lnTo>
                  <a:lnTo>
                    <a:pt x="40" y="358"/>
                  </a:lnTo>
                  <a:lnTo>
                    <a:pt x="47" y="356"/>
                  </a:lnTo>
                  <a:lnTo>
                    <a:pt x="53" y="355"/>
                  </a:lnTo>
                  <a:lnTo>
                    <a:pt x="58" y="354"/>
                  </a:lnTo>
                  <a:lnTo>
                    <a:pt x="63" y="355"/>
                  </a:lnTo>
                  <a:lnTo>
                    <a:pt x="66" y="358"/>
                  </a:lnTo>
                  <a:lnTo>
                    <a:pt x="69" y="362"/>
                  </a:lnTo>
                  <a:lnTo>
                    <a:pt x="69" y="364"/>
                  </a:lnTo>
                  <a:lnTo>
                    <a:pt x="69" y="368"/>
                  </a:lnTo>
                  <a:lnTo>
                    <a:pt x="69" y="374"/>
                  </a:lnTo>
                  <a:lnTo>
                    <a:pt x="71" y="379"/>
                  </a:lnTo>
                  <a:lnTo>
                    <a:pt x="74" y="385"/>
                  </a:lnTo>
                  <a:lnTo>
                    <a:pt x="82" y="399"/>
                  </a:lnTo>
                  <a:lnTo>
                    <a:pt x="85" y="405"/>
                  </a:lnTo>
                  <a:lnTo>
                    <a:pt x="85" y="412"/>
                  </a:lnTo>
                  <a:lnTo>
                    <a:pt x="84" y="416"/>
                  </a:lnTo>
                  <a:lnTo>
                    <a:pt x="79" y="418"/>
                  </a:lnTo>
                  <a:lnTo>
                    <a:pt x="77" y="420"/>
                  </a:lnTo>
                  <a:lnTo>
                    <a:pt x="75" y="422"/>
                  </a:lnTo>
                  <a:lnTo>
                    <a:pt x="74" y="425"/>
                  </a:lnTo>
                  <a:lnTo>
                    <a:pt x="73" y="425"/>
                  </a:lnTo>
                  <a:lnTo>
                    <a:pt x="74" y="430"/>
                  </a:lnTo>
                  <a:lnTo>
                    <a:pt x="75" y="436"/>
                  </a:lnTo>
                  <a:lnTo>
                    <a:pt x="75" y="440"/>
                  </a:lnTo>
                  <a:lnTo>
                    <a:pt x="77" y="444"/>
                  </a:lnTo>
                  <a:lnTo>
                    <a:pt x="79" y="447"/>
                  </a:lnTo>
                  <a:lnTo>
                    <a:pt x="85" y="449"/>
                  </a:lnTo>
                  <a:lnTo>
                    <a:pt x="89" y="451"/>
                  </a:lnTo>
                  <a:lnTo>
                    <a:pt x="92" y="455"/>
                  </a:lnTo>
                  <a:lnTo>
                    <a:pt x="93" y="457"/>
                  </a:lnTo>
                  <a:lnTo>
                    <a:pt x="96" y="459"/>
                  </a:lnTo>
                  <a:lnTo>
                    <a:pt x="98" y="460"/>
                  </a:lnTo>
                  <a:lnTo>
                    <a:pt x="101" y="459"/>
                  </a:lnTo>
                  <a:lnTo>
                    <a:pt x="102" y="457"/>
                  </a:lnTo>
                  <a:lnTo>
                    <a:pt x="105" y="457"/>
                  </a:lnTo>
                  <a:lnTo>
                    <a:pt x="114" y="457"/>
                  </a:lnTo>
                  <a:lnTo>
                    <a:pt x="125" y="456"/>
                  </a:lnTo>
                  <a:lnTo>
                    <a:pt x="127" y="456"/>
                  </a:lnTo>
                  <a:lnTo>
                    <a:pt x="128" y="456"/>
                  </a:lnTo>
                  <a:lnTo>
                    <a:pt x="133" y="459"/>
                  </a:lnTo>
                  <a:lnTo>
                    <a:pt x="135" y="461"/>
                  </a:lnTo>
                  <a:lnTo>
                    <a:pt x="137" y="465"/>
                  </a:lnTo>
                  <a:lnTo>
                    <a:pt x="139" y="464"/>
                  </a:lnTo>
                  <a:lnTo>
                    <a:pt x="140" y="464"/>
                  </a:lnTo>
                  <a:lnTo>
                    <a:pt x="143" y="463"/>
                  </a:lnTo>
                  <a:lnTo>
                    <a:pt x="150" y="460"/>
                  </a:lnTo>
                  <a:lnTo>
                    <a:pt x="155" y="459"/>
                  </a:lnTo>
                  <a:lnTo>
                    <a:pt x="162" y="456"/>
                  </a:lnTo>
                  <a:lnTo>
                    <a:pt x="164" y="455"/>
                  </a:lnTo>
                  <a:lnTo>
                    <a:pt x="168" y="452"/>
                  </a:lnTo>
                  <a:lnTo>
                    <a:pt x="174" y="451"/>
                  </a:lnTo>
                  <a:lnTo>
                    <a:pt x="182" y="449"/>
                  </a:lnTo>
                  <a:lnTo>
                    <a:pt x="186" y="449"/>
                  </a:lnTo>
                  <a:lnTo>
                    <a:pt x="189" y="452"/>
                  </a:lnTo>
                  <a:lnTo>
                    <a:pt x="190" y="453"/>
                  </a:lnTo>
                  <a:lnTo>
                    <a:pt x="191" y="455"/>
                  </a:lnTo>
                  <a:lnTo>
                    <a:pt x="194" y="456"/>
                  </a:lnTo>
                  <a:lnTo>
                    <a:pt x="195" y="460"/>
                  </a:lnTo>
                  <a:lnTo>
                    <a:pt x="198" y="461"/>
                  </a:lnTo>
                  <a:lnTo>
                    <a:pt x="199" y="463"/>
                  </a:lnTo>
                  <a:lnTo>
                    <a:pt x="206" y="463"/>
                  </a:lnTo>
                  <a:lnTo>
                    <a:pt x="209" y="461"/>
                  </a:lnTo>
                  <a:lnTo>
                    <a:pt x="211" y="456"/>
                  </a:lnTo>
                  <a:lnTo>
                    <a:pt x="217" y="452"/>
                  </a:lnTo>
                  <a:lnTo>
                    <a:pt x="220" y="451"/>
                  </a:lnTo>
                  <a:lnTo>
                    <a:pt x="225" y="452"/>
                  </a:lnTo>
                  <a:lnTo>
                    <a:pt x="236" y="455"/>
                  </a:lnTo>
                  <a:lnTo>
                    <a:pt x="248" y="456"/>
                  </a:lnTo>
                  <a:lnTo>
                    <a:pt x="251" y="455"/>
                  </a:lnTo>
                  <a:lnTo>
                    <a:pt x="253" y="452"/>
                  </a:lnTo>
                  <a:lnTo>
                    <a:pt x="257" y="449"/>
                  </a:lnTo>
                  <a:lnTo>
                    <a:pt x="260" y="447"/>
                  </a:lnTo>
                  <a:lnTo>
                    <a:pt x="261" y="444"/>
                  </a:lnTo>
                  <a:lnTo>
                    <a:pt x="261" y="441"/>
                  </a:lnTo>
                  <a:lnTo>
                    <a:pt x="263" y="436"/>
                  </a:lnTo>
                  <a:lnTo>
                    <a:pt x="264" y="430"/>
                  </a:lnTo>
                  <a:lnTo>
                    <a:pt x="264" y="422"/>
                  </a:lnTo>
                  <a:lnTo>
                    <a:pt x="261" y="416"/>
                  </a:lnTo>
                  <a:lnTo>
                    <a:pt x="259" y="409"/>
                  </a:lnTo>
                  <a:lnTo>
                    <a:pt x="259" y="404"/>
                  </a:lnTo>
                  <a:lnTo>
                    <a:pt x="259" y="394"/>
                  </a:lnTo>
                  <a:lnTo>
                    <a:pt x="255" y="386"/>
                  </a:lnTo>
                  <a:lnTo>
                    <a:pt x="253" y="379"/>
                  </a:lnTo>
                  <a:lnTo>
                    <a:pt x="252" y="344"/>
                  </a:lnTo>
                  <a:lnTo>
                    <a:pt x="252" y="338"/>
                  </a:lnTo>
                  <a:lnTo>
                    <a:pt x="252" y="333"/>
                  </a:lnTo>
                  <a:lnTo>
                    <a:pt x="251" y="332"/>
                  </a:lnTo>
                  <a:lnTo>
                    <a:pt x="249" y="332"/>
                  </a:lnTo>
                  <a:lnTo>
                    <a:pt x="248" y="332"/>
                  </a:lnTo>
                  <a:lnTo>
                    <a:pt x="246" y="331"/>
                  </a:lnTo>
                  <a:lnTo>
                    <a:pt x="241" y="325"/>
                  </a:lnTo>
                  <a:lnTo>
                    <a:pt x="238" y="317"/>
                  </a:lnTo>
                  <a:lnTo>
                    <a:pt x="236" y="315"/>
                  </a:lnTo>
                  <a:lnTo>
                    <a:pt x="234" y="309"/>
                  </a:lnTo>
                  <a:lnTo>
                    <a:pt x="232" y="304"/>
                  </a:lnTo>
                  <a:lnTo>
                    <a:pt x="229" y="300"/>
                  </a:lnTo>
                  <a:lnTo>
                    <a:pt x="226" y="298"/>
                  </a:lnTo>
                  <a:lnTo>
                    <a:pt x="222" y="297"/>
                  </a:lnTo>
                  <a:lnTo>
                    <a:pt x="220" y="293"/>
                  </a:lnTo>
                  <a:lnTo>
                    <a:pt x="220" y="288"/>
                  </a:lnTo>
                  <a:lnTo>
                    <a:pt x="221" y="285"/>
                  </a:lnTo>
                  <a:lnTo>
                    <a:pt x="224" y="281"/>
                  </a:lnTo>
                  <a:lnTo>
                    <a:pt x="224" y="280"/>
                  </a:lnTo>
                  <a:lnTo>
                    <a:pt x="225" y="280"/>
                  </a:lnTo>
                  <a:lnTo>
                    <a:pt x="229" y="278"/>
                  </a:lnTo>
                  <a:lnTo>
                    <a:pt x="230" y="276"/>
                  </a:lnTo>
                  <a:lnTo>
                    <a:pt x="230" y="266"/>
                  </a:lnTo>
                  <a:lnTo>
                    <a:pt x="229" y="262"/>
                  </a:lnTo>
                  <a:lnTo>
                    <a:pt x="226" y="259"/>
                  </a:lnTo>
                  <a:lnTo>
                    <a:pt x="224" y="258"/>
                  </a:lnTo>
                  <a:lnTo>
                    <a:pt x="220" y="258"/>
                  </a:lnTo>
                  <a:lnTo>
                    <a:pt x="209" y="258"/>
                  </a:lnTo>
                  <a:lnTo>
                    <a:pt x="205" y="258"/>
                  </a:lnTo>
                  <a:lnTo>
                    <a:pt x="199" y="251"/>
                  </a:lnTo>
                  <a:lnTo>
                    <a:pt x="197" y="247"/>
                  </a:lnTo>
                  <a:lnTo>
                    <a:pt x="195" y="243"/>
                  </a:lnTo>
                  <a:lnTo>
                    <a:pt x="194" y="239"/>
                  </a:lnTo>
                  <a:lnTo>
                    <a:pt x="191" y="237"/>
                  </a:lnTo>
                  <a:lnTo>
                    <a:pt x="190" y="232"/>
                  </a:lnTo>
                  <a:lnTo>
                    <a:pt x="190" y="228"/>
                  </a:lnTo>
                  <a:lnTo>
                    <a:pt x="190" y="224"/>
                  </a:lnTo>
                  <a:lnTo>
                    <a:pt x="190" y="220"/>
                  </a:lnTo>
                  <a:lnTo>
                    <a:pt x="193" y="216"/>
                  </a:lnTo>
                  <a:lnTo>
                    <a:pt x="195" y="214"/>
                  </a:lnTo>
                  <a:lnTo>
                    <a:pt x="198" y="211"/>
                  </a:lnTo>
                  <a:lnTo>
                    <a:pt x="199" y="210"/>
                  </a:lnTo>
                  <a:lnTo>
                    <a:pt x="201" y="203"/>
                  </a:lnTo>
                  <a:lnTo>
                    <a:pt x="201" y="188"/>
                  </a:lnTo>
                  <a:lnTo>
                    <a:pt x="203" y="185"/>
                  </a:lnTo>
                  <a:lnTo>
                    <a:pt x="209" y="180"/>
                  </a:lnTo>
                  <a:lnTo>
                    <a:pt x="215" y="176"/>
                  </a:lnTo>
                  <a:lnTo>
                    <a:pt x="222" y="172"/>
                  </a:lnTo>
                  <a:lnTo>
                    <a:pt x="230" y="169"/>
                  </a:lnTo>
                  <a:lnTo>
                    <a:pt x="236" y="168"/>
                  </a:lnTo>
                  <a:lnTo>
                    <a:pt x="238" y="167"/>
                  </a:lnTo>
                  <a:lnTo>
                    <a:pt x="241" y="164"/>
                  </a:lnTo>
                  <a:lnTo>
                    <a:pt x="241" y="161"/>
                  </a:lnTo>
                  <a:lnTo>
                    <a:pt x="238" y="156"/>
                  </a:lnTo>
                  <a:lnTo>
                    <a:pt x="236" y="149"/>
                  </a:lnTo>
                  <a:lnTo>
                    <a:pt x="233" y="144"/>
                  </a:lnTo>
                  <a:lnTo>
                    <a:pt x="230" y="140"/>
                  </a:lnTo>
                  <a:lnTo>
                    <a:pt x="225" y="137"/>
                  </a:lnTo>
                  <a:lnTo>
                    <a:pt x="220" y="134"/>
                  </a:lnTo>
                  <a:lnTo>
                    <a:pt x="215" y="133"/>
                  </a:lnTo>
                  <a:lnTo>
                    <a:pt x="211" y="133"/>
                  </a:lnTo>
                  <a:lnTo>
                    <a:pt x="207" y="133"/>
                  </a:lnTo>
                  <a:lnTo>
                    <a:pt x="203" y="130"/>
                  </a:lnTo>
                  <a:lnTo>
                    <a:pt x="199" y="126"/>
                  </a:lnTo>
                  <a:lnTo>
                    <a:pt x="197" y="121"/>
                  </a:lnTo>
                  <a:lnTo>
                    <a:pt x="197" y="118"/>
                  </a:lnTo>
                  <a:lnTo>
                    <a:pt x="195" y="111"/>
                  </a:lnTo>
                  <a:lnTo>
                    <a:pt x="197" y="111"/>
                  </a:lnTo>
                  <a:lnTo>
                    <a:pt x="197" y="110"/>
                  </a:lnTo>
                  <a:lnTo>
                    <a:pt x="198" y="106"/>
                  </a:lnTo>
                  <a:lnTo>
                    <a:pt x="201" y="94"/>
                  </a:lnTo>
                  <a:lnTo>
                    <a:pt x="202" y="87"/>
                  </a:lnTo>
                  <a:lnTo>
                    <a:pt x="201" y="80"/>
                  </a:lnTo>
                  <a:lnTo>
                    <a:pt x="201" y="76"/>
                  </a:lnTo>
                  <a:lnTo>
                    <a:pt x="202" y="72"/>
                  </a:lnTo>
                  <a:lnTo>
                    <a:pt x="205" y="70"/>
                  </a:lnTo>
                  <a:lnTo>
                    <a:pt x="207" y="67"/>
                  </a:lnTo>
                  <a:lnTo>
                    <a:pt x="210" y="67"/>
                  </a:lnTo>
                  <a:lnTo>
                    <a:pt x="218" y="66"/>
                  </a:lnTo>
                  <a:lnTo>
                    <a:pt x="221" y="67"/>
                  </a:lnTo>
                  <a:lnTo>
                    <a:pt x="225" y="70"/>
                  </a:lnTo>
                  <a:lnTo>
                    <a:pt x="241" y="80"/>
                  </a:lnTo>
                  <a:lnTo>
                    <a:pt x="246" y="87"/>
                  </a:lnTo>
                  <a:lnTo>
                    <a:pt x="251" y="90"/>
                  </a:lnTo>
                  <a:lnTo>
                    <a:pt x="255" y="94"/>
                  </a:lnTo>
                  <a:lnTo>
                    <a:pt x="259" y="95"/>
                  </a:lnTo>
                  <a:lnTo>
                    <a:pt x="263" y="96"/>
                  </a:lnTo>
                  <a:lnTo>
                    <a:pt x="271" y="96"/>
                  </a:lnTo>
                  <a:lnTo>
                    <a:pt x="277" y="94"/>
                  </a:lnTo>
                  <a:lnTo>
                    <a:pt x="283" y="91"/>
                  </a:lnTo>
                  <a:lnTo>
                    <a:pt x="287" y="90"/>
                  </a:lnTo>
                  <a:lnTo>
                    <a:pt x="300" y="82"/>
                  </a:lnTo>
                  <a:lnTo>
                    <a:pt x="302" y="82"/>
                  </a:lnTo>
                  <a:lnTo>
                    <a:pt x="303" y="80"/>
                  </a:lnTo>
                  <a:lnTo>
                    <a:pt x="303" y="79"/>
                  </a:lnTo>
                  <a:lnTo>
                    <a:pt x="306" y="68"/>
                  </a:lnTo>
                  <a:lnTo>
                    <a:pt x="306" y="66"/>
                  </a:lnTo>
                  <a:lnTo>
                    <a:pt x="307" y="63"/>
                  </a:lnTo>
                  <a:lnTo>
                    <a:pt x="310" y="61"/>
                  </a:lnTo>
                  <a:lnTo>
                    <a:pt x="314" y="56"/>
                  </a:lnTo>
                  <a:lnTo>
                    <a:pt x="318" y="52"/>
                  </a:lnTo>
                  <a:lnTo>
                    <a:pt x="322" y="47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70" name="Freeform 170"/>
            <p:cNvSpPr>
              <a:spLocks/>
            </p:cNvSpPr>
            <p:nvPr/>
          </p:nvSpPr>
          <p:spPr bwMode="auto">
            <a:xfrm>
              <a:off x="1998021" y="3128633"/>
              <a:ext cx="145904" cy="135426"/>
            </a:xfrm>
            <a:custGeom>
              <a:avLst/>
              <a:gdLst>
                <a:gd name="T0" fmla="*/ 2147483647 w 68"/>
                <a:gd name="T1" fmla="*/ 0 h 62"/>
                <a:gd name="T2" fmla="*/ 2147483647 w 68"/>
                <a:gd name="T3" fmla="*/ 2147483647 h 62"/>
                <a:gd name="T4" fmla="*/ 2147483647 w 68"/>
                <a:gd name="T5" fmla="*/ 2147483647 h 62"/>
                <a:gd name="T6" fmla="*/ 2147483647 w 68"/>
                <a:gd name="T7" fmla="*/ 2147483647 h 62"/>
                <a:gd name="T8" fmla="*/ 2147483647 w 68"/>
                <a:gd name="T9" fmla="*/ 2147483647 h 62"/>
                <a:gd name="T10" fmla="*/ 2147483647 w 68"/>
                <a:gd name="T11" fmla="*/ 2147483647 h 62"/>
                <a:gd name="T12" fmla="*/ 0 w 68"/>
                <a:gd name="T13" fmla="*/ 2147483647 h 62"/>
                <a:gd name="T14" fmla="*/ 2147483647 w 68"/>
                <a:gd name="T15" fmla="*/ 2147483647 h 62"/>
                <a:gd name="T16" fmla="*/ 2147483647 w 68"/>
                <a:gd name="T17" fmla="*/ 2147483647 h 62"/>
                <a:gd name="T18" fmla="*/ 2147483647 w 68"/>
                <a:gd name="T19" fmla="*/ 2147483647 h 62"/>
                <a:gd name="T20" fmla="*/ 2147483647 w 68"/>
                <a:gd name="T21" fmla="*/ 2147483647 h 62"/>
                <a:gd name="T22" fmla="*/ 2147483647 w 68"/>
                <a:gd name="T23" fmla="*/ 2147483647 h 62"/>
                <a:gd name="T24" fmla="*/ 2147483647 w 68"/>
                <a:gd name="T25" fmla="*/ 2147483647 h 62"/>
                <a:gd name="T26" fmla="*/ 2147483647 w 68"/>
                <a:gd name="T27" fmla="*/ 2147483647 h 62"/>
                <a:gd name="T28" fmla="*/ 2147483647 w 68"/>
                <a:gd name="T29" fmla="*/ 2147483647 h 62"/>
                <a:gd name="T30" fmla="*/ 2147483647 w 68"/>
                <a:gd name="T31" fmla="*/ 2147483647 h 62"/>
                <a:gd name="T32" fmla="*/ 2147483647 w 68"/>
                <a:gd name="T33" fmla="*/ 2147483647 h 62"/>
                <a:gd name="T34" fmla="*/ 2147483647 w 68"/>
                <a:gd name="T35" fmla="*/ 2147483647 h 62"/>
                <a:gd name="T36" fmla="*/ 2147483647 w 68"/>
                <a:gd name="T37" fmla="*/ 2147483647 h 62"/>
                <a:gd name="T38" fmla="*/ 2147483647 w 68"/>
                <a:gd name="T39" fmla="*/ 2147483647 h 62"/>
                <a:gd name="T40" fmla="*/ 2147483647 w 68"/>
                <a:gd name="T41" fmla="*/ 2147483647 h 62"/>
                <a:gd name="T42" fmla="*/ 2147483647 w 68"/>
                <a:gd name="T43" fmla="*/ 2147483647 h 62"/>
                <a:gd name="T44" fmla="*/ 2147483647 w 68"/>
                <a:gd name="T45" fmla="*/ 2147483647 h 62"/>
                <a:gd name="T46" fmla="*/ 2147483647 w 68"/>
                <a:gd name="T47" fmla="*/ 2147483647 h 62"/>
                <a:gd name="T48" fmla="*/ 2147483647 w 68"/>
                <a:gd name="T49" fmla="*/ 2147483647 h 62"/>
                <a:gd name="T50" fmla="*/ 2147483647 w 68"/>
                <a:gd name="T51" fmla="*/ 2147483647 h 62"/>
                <a:gd name="T52" fmla="*/ 2147483647 w 68"/>
                <a:gd name="T53" fmla="*/ 2147483647 h 62"/>
                <a:gd name="T54" fmla="*/ 2147483647 w 68"/>
                <a:gd name="T55" fmla="*/ 2147483647 h 62"/>
                <a:gd name="T56" fmla="*/ 2147483647 w 68"/>
                <a:gd name="T57" fmla="*/ 2147483647 h 62"/>
                <a:gd name="T58" fmla="*/ 2147483647 w 68"/>
                <a:gd name="T59" fmla="*/ 2147483647 h 62"/>
                <a:gd name="T60" fmla="*/ 2147483647 w 68"/>
                <a:gd name="T61" fmla="*/ 2147483647 h 62"/>
                <a:gd name="T62" fmla="*/ 2147483647 w 68"/>
                <a:gd name="T63" fmla="*/ 2147483647 h 62"/>
                <a:gd name="T64" fmla="*/ 2147483647 w 68"/>
                <a:gd name="T65" fmla="*/ 2147483647 h 62"/>
                <a:gd name="T66" fmla="*/ 2147483647 w 68"/>
                <a:gd name="T67" fmla="*/ 2147483647 h 62"/>
                <a:gd name="T68" fmla="*/ 2147483647 w 68"/>
                <a:gd name="T69" fmla="*/ 0 h 62"/>
                <a:gd name="T70" fmla="*/ 2147483647 w 68"/>
                <a:gd name="T71" fmla="*/ 0 h 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8"/>
                <a:gd name="T109" fmla="*/ 0 h 62"/>
                <a:gd name="T110" fmla="*/ 68 w 68"/>
                <a:gd name="T111" fmla="*/ 62 h 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8" h="62">
                  <a:moveTo>
                    <a:pt x="24" y="0"/>
                  </a:moveTo>
                  <a:lnTo>
                    <a:pt x="24" y="0"/>
                  </a:lnTo>
                  <a:lnTo>
                    <a:pt x="22" y="2"/>
                  </a:lnTo>
                  <a:lnTo>
                    <a:pt x="20" y="3"/>
                  </a:lnTo>
                  <a:lnTo>
                    <a:pt x="18" y="4"/>
                  </a:lnTo>
                  <a:lnTo>
                    <a:pt x="18" y="7"/>
                  </a:lnTo>
                  <a:lnTo>
                    <a:pt x="18" y="8"/>
                  </a:lnTo>
                  <a:lnTo>
                    <a:pt x="12" y="18"/>
                  </a:lnTo>
                  <a:lnTo>
                    <a:pt x="4" y="25"/>
                  </a:lnTo>
                  <a:lnTo>
                    <a:pt x="1" y="26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1" y="34"/>
                  </a:lnTo>
                  <a:lnTo>
                    <a:pt x="2" y="37"/>
                  </a:lnTo>
                  <a:lnTo>
                    <a:pt x="5" y="39"/>
                  </a:lnTo>
                  <a:lnTo>
                    <a:pt x="8" y="41"/>
                  </a:lnTo>
                  <a:lnTo>
                    <a:pt x="9" y="43"/>
                  </a:lnTo>
                  <a:lnTo>
                    <a:pt x="13" y="50"/>
                  </a:lnTo>
                  <a:lnTo>
                    <a:pt x="17" y="55"/>
                  </a:lnTo>
                  <a:lnTo>
                    <a:pt x="24" y="60"/>
                  </a:lnTo>
                  <a:lnTo>
                    <a:pt x="27" y="61"/>
                  </a:lnTo>
                  <a:lnTo>
                    <a:pt x="29" y="62"/>
                  </a:lnTo>
                  <a:lnTo>
                    <a:pt x="33" y="62"/>
                  </a:lnTo>
                  <a:lnTo>
                    <a:pt x="40" y="62"/>
                  </a:lnTo>
                  <a:lnTo>
                    <a:pt x="43" y="61"/>
                  </a:lnTo>
                  <a:lnTo>
                    <a:pt x="45" y="61"/>
                  </a:lnTo>
                  <a:lnTo>
                    <a:pt x="55" y="61"/>
                  </a:lnTo>
                  <a:lnTo>
                    <a:pt x="64" y="58"/>
                  </a:lnTo>
                  <a:lnTo>
                    <a:pt x="66" y="58"/>
                  </a:lnTo>
                  <a:lnTo>
                    <a:pt x="67" y="57"/>
                  </a:lnTo>
                  <a:lnTo>
                    <a:pt x="68" y="54"/>
                  </a:lnTo>
                  <a:lnTo>
                    <a:pt x="68" y="50"/>
                  </a:lnTo>
                  <a:lnTo>
                    <a:pt x="68" y="47"/>
                  </a:lnTo>
                  <a:lnTo>
                    <a:pt x="66" y="45"/>
                  </a:lnTo>
                  <a:lnTo>
                    <a:pt x="63" y="43"/>
                  </a:lnTo>
                  <a:lnTo>
                    <a:pt x="59" y="42"/>
                  </a:lnTo>
                  <a:lnTo>
                    <a:pt x="56" y="42"/>
                  </a:lnTo>
                  <a:lnTo>
                    <a:pt x="52" y="41"/>
                  </a:lnTo>
                  <a:lnTo>
                    <a:pt x="51" y="38"/>
                  </a:lnTo>
                  <a:lnTo>
                    <a:pt x="51" y="37"/>
                  </a:lnTo>
                  <a:lnTo>
                    <a:pt x="49" y="35"/>
                  </a:lnTo>
                  <a:lnTo>
                    <a:pt x="48" y="31"/>
                  </a:lnTo>
                  <a:lnTo>
                    <a:pt x="47" y="18"/>
                  </a:lnTo>
                  <a:lnTo>
                    <a:pt x="48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71" name="Freeform 171"/>
            <p:cNvSpPr>
              <a:spLocks/>
            </p:cNvSpPr>
            <p:nvPr/>
          </p:nvSpPr>
          <p:spPr bwMode="auto">
            <a:xfrm>
              <a:off x="1199496" y="4373175"/>
              <a:ext cx="1429460" cy="1115974"/>
            </a:xfrm>
            <a:custGeom>
              <a:avLst/>
              <a:gdLst>
                <a:gd name="T0" fmla="*/ 2147483647 w 660"/>
                <a:gd name="T1" fmla="*/ 0 h 511"/>
                <a:gd name="T2" fmla="*/ 2147483647 w 660"/>
                <a:gd name="T3" fmla="*/ 2147483647 h 511"/>
                <a:gd name="T4" fmla="*/ 2147483647 w 660"/>
                <a:gd name="T5" fmla="*/ 2147483647 h 511"/>
                <a:gd name="T6" fmla="*/ 2147483647 w 660"/>
                <a:gd name="T7" fmla="*/ 2147483647 h 511"/>
                <a:gd name="T8" fmla="*/ 2147483647 w 660"/>
                <a:gd name="T9" fmla="*/ 2147483647 h 511"/>
                <a:gd name="T10" fmla="*/ 2147483647 w 660"/>
                <a:gd name="T11" fmla="*/ 2147483647 h 511"/>
                <a:gd name="T12" fmla="*/ 2147483647 w 660"/>
                <a:gd name="T13" fmla="*/ 2147483647 h 511"/>
                <a:gd name="T14" fmla="*/ 2147483647 w 660"/>
                <a:gd name="T15" fmla="*/ 2147483647 h 511"/>
                <a:gd name="T16" fmla="*/ 2147483647 w 660"/>
                <a:gd name="T17" fmla="*/ 2147483647 h 511"/>
                <a:gd name="T18" fmla="*/ 0 w 660"/>
                <a:gd name="T19" fmla="*/ 2147483647 h 511"/>
                <a:gd name="T20" fmla="*/ 2147483647 w 660"/>
                <a:gd name="T21" fmla="*/ 2147483647 h 511"/>
                <a:gd name="T22" fmla="*/ 2147483647 w 660"/>
                <a:gd name="T23" fmla="*/ 2147483647 h 511"/>
                <a:gd name="T24" fmla="*/ 2147483647 w 660"/>
                <a:gd name="T25" fmla="*/ 2147483647 h 511"/>
                <a:gd name="T26" fmla="*/ 2147483647 w 660"/>
                <a:gd name="T27" fmla="*/ 2147483647 h 511"/>
                <a:gd name="T28" fmla="*/ 2147483647 w 660"/>
                <a:gd name="T29" fmla="*/ 2147483647 h 511"/>
                <a:gd name="T30" fmla="*/ 2147483647 w 660"/>
                <a:gd name="T31" fmla="*/ 2147483647 h 511"/>
                <a:gd name="T32" fmla="*/ 2147483647 w 660"/>
                <a:gd name="T33" fmla="*/ 2147483647 h 511"/>
                <a:gd name="T34" fmla="*/ 2147483647 w 660"/>
                <a:gd name="T35" fmla="*/ 2147483647 h 511"/>
                <a:gd name="T36" fmla="*/ 2147483647 w 660"/>
                <a:gd name="T37" fmla="*/ 2147483647 h 511"/>
                <a:gd name="T38" fmla="*/ 2147483647 w 660"/>
                <a:gd name="T39" fmla="*/ 2147483647 h 511"/>
                <a:gd name="T40" fmla="*/ 2147483647 w 660"/>
                <a:gd name="T41" fmla="*/ 2147483647 h 511"/>
                <a:gd name="T42" fmla="*/ 2147483647 w 660"/>
                <a:gd name="T43" fmla="*/ 2147483647 h 511"/>
                <a:gd name="T44" fmla="*/ 2147483647 w 660"/>
                <a:gd name="T45" fmla="*/ 2147483647 h 511"/>
                <a:gd name="T46" fmla="*/ 2147483647 w 660"/>
                <a:gd name="T47" fmla="*/ 2147483647 h 511"/>
                <a:gd name="T48" fmla="*/ 2147483647 w 660"/>
                <a:gd name="T49" fmla="*/ 2147483647 h 511"/>
                <a:gd name="T50" fmla="*/ 2147483647 w 660"/>
                <a:gd name="T51" fmla="*/ 2147483647 h 511"/>
                <a:gd name="T52" fmla="*/ 2147483647 w 660"/>
                <a:gd name="T53" fmla="*/ 2147483647 h 511"/>
                <a:gd name="T54" fmla="*/ 2147483647 w 660"/>
                <a:gd name="T55" fmla="*/ 2147483647 h 511"/>
                <a:gd name="T56" fmla="*/ 2147483647 w 660"/>
                <a:gd name="T57" fmla="*/ 2147483647 h 511"/>
                <a:gd name="T58" fmla="*/ 2147483647 w 660"/>
                <a:gd name="T59" fmla="*/ 2147483647 h 511"/>
                <a:gd name="T60" fmla="*/ 2147483647 w 660"/>
                <a:gd name="T61" fmla="*/ 2147483647 h 511"/>
                <a:gd name="T62" fmla="*/ 2147483647 w 660"/>
                <a:gd name="T63" fmla="*/ 2147483647 h 511"/>
                <a:gd name="T64" fmla="*/ 2147483647 w 660"/>
                <a:gd name="T65" fmla="*/ 2147483647 h 511"/>
                <a:gd name="T66" fmla="*/ 2147483647 w 660"/>
                <a:gd name="T67" fmla="*/ 2147483647 h 511"/>
                <a:gd name="T68" fmla="*/ 2147483647 w 660"/>
                <a:gd name="T69" fmla="*/ 2147483647 h 511"/>
                <a:gd name="T70" fmla="*/ 2147483647 w 660"/>
                <a:gd name="T71" fmla="*/ 2147483647 h 511"/>
                <a:gd name="T72" fmla="*/ 2147483647 w 660"/>
                <a:gd name="T73" fmla="*/ 2147483647 h 511"/>
                <a:gd name="T74" fmla="*/ 2147483647 w 660"/>
                <a:gd name="T75" fmla="*/ 2147483647 h 511"/>
                <a:gd name="T76" fmla="*/ 2147483647 w 660"/>
                <a:gd name="T77" fmla="*/ 2147483647 h 511"/>
                <a:gd name="T78" fmla="*/ 2147483647 w 660"/>
                <a:gd name="T79" fmla="*/ 2147483647 h 511"/>
                <a:gd name="T80" fmla="*/ 2147483647 w 660"/>
                <a:gd name="T81" fmla="*/ 2147483647 h 511"/>
                <a:gd name="T82" fmla="*/ 2147483647 w 660"/>
                <a:gd name="T83" fmla="*/ 2147483647 h 511"/>
                <a:gd name="T84" fmla="*/ 2147483647 w 660"/>
                <a:gd name="T85" fmla="*/ 2147483647 h 511"/>
                <a:gd name="T86" fmla="*/ 2147483647 w 660"/>
                <a:gd name="T87" fmla="*/ 2147483647 h 511"/>
                <a:gd name="T88" fmla="*/ 2147483647 w 660"/>
                <a:gd name="T89" fmla="*/ 2147483647 h 511"/>
                <a:gd name="T90" fmla="*/ 2147483647 w 660"/>
                <a:gd name="T91" fmla="*/ 2147483647 h 511"/>
                <a:gd name="T92" fmla="*/ 2147483647 w 660"/>
                <a:gd name="T93" fmla="*/ 2147483647 h 511"/>
                <a:gd name="T94" fmla="*/ 2147483647 w 660"/>
                <a:gd name="T95" fmla="*/ 2147483647 h 511"/>
                <a:gd name="T96" fmla="*/ 2147483647 w 660"/>
                <a:gd name="T97" fmla="*/ 2147483647 h 511"/>
                <a:gd name="T98" fmla="*/ 2147483647 w 660"/>
                <a:gd name="T99" fmla="*/ 2147483647 h 511"/>
                <a:gd name="T100" fmla="*/ 2147483647 w 660"/>
                <a:gd name="T101" fmla="*/ 2147483647 h 511"/>
                <a:gd name="T102" fmla="*/ 2147483647 w 660"/>
                <a:gd name="T103" fmla="*/ 2147483647 h 511"/>
                <a:gd name="T104" fmla="*/ 2147483647 w 660"/>
                <a:gd name="T105" fmla="*/ 2147483647 h 511"/>
                <a:gd name="T106" fmla="*/ 2147483647 w 660"/>
                <a:gd name="T107" fmla="*/ 2147483647 h 511"/>
                <a:gd name="T108" fmla="*/ 2147483647 w 660"/>
                <a:gd name="T109" fmla="*/ 2147483647 h 511"/>
                <a:gd name="T110" fmla="*/ 2147483647 w 660"/>
                <a:gd name="T111" fmla="*/ 2147483647 h 511"/>
                <a:gd name="T112" fmla="*/ 2147483647 w 660"/>
                <a:gd name="T113" fmla="*/ 2147483647 h 511"/>
                <a:gd name="T114" fmla="*/ 2147483647 w 660"/>
                <a:gd name="T115" fmla="*/ 2147483647 h 511"/>
                <a:gd name="T116" fmla="*/ 2147483647 w 660"/>
                <a:gd name="T117" fmla="*/ 2147483647 h 51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60"/>
                <a:gd name="T178" fmla="*/ 0 h 511"/>
                <a:gd name="T179" fmla="*/ 660 w 660"/>
                <a:gd name="T180" fmla="*/ 511 h 51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60" h="511">
                  <a:moveTo>
                    <a:pt x="179" y="8"/>
                  </a:moveTo>
                  <a:lnTo>
                    <a:pt x="179" y="8"/>
                  </a:lnTo>
                  <a:lnTo>
                    <a:pt x="178" y="5"/>
                  </a:lnTo>
                  <a:lnTo>
                    <a:pt x="175" y="2"/>
                  </a:lnTo>
                  <a:lnTo>
                    <a:pt x="171" y="1"/>
                  </a:lnTo>
                  <a:lnTo>
                    <a:pt x="137" y="1"/>
                  </a:lnTo>
                  <a:lnTo>
                    <a:pt x="135" y="0"/>
                  </a:lnTo>
                  <a:lnTo>
                    <a:pt x="131" y="1"/>
                  </a:lnTo>
                  <a:lnTo>
                    <a:pt x="127" y="1"/>
                  </a:lnTo>
                  <a:lnTo>
                    <a:pt x="122" y="2"/>
                  </a:lnTo>
                  <a:lnTo>
                    <a:pt x="120" y="4"/>
                  </a:lnTo>
                  <a:lnTo>
                    <a:pt x="118" y="8"/>
                  </a:lnTo>
                  <a:lnTo>
                    <a:pt x="117" y="12"/>
                  </a:lnTo>
                  <a:lnTo>
                    <a:pt x="118" y="24"/>
                  </a:lnTo>
                  <a:lnTo>
                    <a:pt x="118" y="25"/>
                  </a:lnTo>
                  <a:lnTo>
                    <a:pt x="120" y="25"/>
                  </a:lnTo>
                  <a:lnTo>
                    <a:pt x="125" y="26"/>
                  </a:lnTo>
                  <a:lnTo>
                    <a:pt x="131" y="28"/>
                  </a:lnTo>
                  <a:lnTo>
                    <a:pt x="136" y="32"/>
                  </a:lnTo>
                  <a:lnTo>
                    <a:pt x="139" y="35"/>
                  </a:lnTo>
                  <a:lnTo>
                    <a:pt x="140" y="39"/>
                  </a:lnTo>
                  <a:lnTo>
                    <a:pt x="139" y="40"/>
                  </a:lnTo>
                  <a:lnTo>
                    <a:pt x="137" y="41"/>
                  </a:lnTo>
                  <a:lnTo>
                    <a:pt x="135" y="44"/>
                  </a:lnTo>
                  <a:lnTo>
                    <a:pt x="133" y="47"/>
                  </a:lnTo>
                  <a:lnTo>
                    <a:pt x="133" y="55"/>
                  </a:lnTo>
                  <a:lnTo>
                    <a:pt x="133" y="56"/>
                  </a:lnTo>
                  <a:lnTo>
                    <a:pt x="133" y="57"/>
                  </a:lnTo>
                  <a:lnTo>
                    <a:pt x="124" y="65"/>
                  </a:lnTo>
                  <a:lnTo>
                    <a:pt x="121" y="67"/>
                  </a:lnTo>
                  <a:lnTo>
                    <a:pt x="118" y="68"/>
                  </a:lnTo>
                  <a:lnTo>
                    <a:pt x="113" y="72"/>
                  </a:lnTo>
                  <a:lnTo>
                    <a:pt x="98" y="80"/>
                  </a:lnTo>
                  <a:lnTo>
                    <a:pt x="96" y="82"/>
                  </a:lnTo>
                  <a:lnTo>
                    <a:pt x="94" y="84"/>
                  </a:lnTo>
                  <a:lnTo>
                    <a:pt x="93" y="88"/>
                  </a:lnTo>
                  <a:lnTo>
                    <a:pt x="93" y="92"/>
                  </a:lnTo>
                  <a:lnTo>
                    <a:pt x="94" y="95"/>
                  </a:lnTo>
                  <a:lnTo>
                    <a:pt x="96" y="96"/>
                  </a:lnTo>
                  <a:lnTo>
                    <a:pt x="97" y="99"/>
                  </a:lnTo>
                  <a:lnTo>
                    <a:pt x="97" y="102"/>
                  </a:lnTo>
                  <a:lnTo>
                    <a:pt x="97" y="105"/>
                  </a:lnTo>
                  <a:lnTo>
                    <a:pt x="96" y="106"/>
                  </a:lnTo>
                  <a:lnTo>
                    <a:pt x="96" y="107"/>
                  </a:lnTo>
                  <a:lnTo>
                    <a:pt x="93" y="109"/>
                  </a:lnTo>
                  <a:lnTo>
                    <a:pt x="90" y="110"/>
                  </a:lnTo>
                  <a:lnTo>
                    <a:pt x="89" y="111"/>
                  </a:lnTo>
                  <a:lnTo>
                    <a:pt x="87" y="111"/>
                  </a:lnTo>
                  <a:lnTo>
                    <a:pt x="83" y="111"/>
                  </a:lnTo>
                  <a:lnTo>
                    <a:pt x="79" y="113"/>
                  </a:lnTo>
                  <a:lnTo>
                    <a:pt x="77" y="115"/>
                  </a:lnTo>
                  <a:lnTo>
                    <a:pt x="75" y="119"/>
                  </a:lnTo>
                  <a:lnTo>
                    <a:pt x="74" y="122"/>
                  </a:lnTo>
                  <a:lnTo>
                    <a:pt x="73" y="123"/>
                  </a:lnTo>
                  <a:lnTo>
                    <a:pt x="73" y="127"/>
                  </a:lnTo>
                  <a:lnTo>
                    <a:pt x="73" y="130"/>
                  </a:lnTo>
                  <a:lnTo>
                    <a:pt x="71" y="131"/>
                  </a:lnTo>
                  <a:lnTo>
                    <a:pt x="67" y="134"/>
                  </a:lnTo>
                  <a:lnTo>
                    <a:pt x="61" y="134"/>
                  </a:lnTo>
                  <a:lnTo>
                    <a:pt x="58" y="134"/>
                  </a:lnTo>
                  <a:lnTo>
                    <a:pt x="50" y="131"/>
                  </a:lnTo>
                  <a:lnTo>
                    <a:pt x="40" y="129"/>
                  </a:lnTo>
                  <a:lnTo>
                    <a:pt x="32" y="129"/>
                  </a:lnTo>
                  <a:lnTo>
                    <a:pt x="23" y="129"/>
                  </a:lnTo>
                  <a:lnTo>
                    <a:pt x="20" y="129"/>
                  </a:lnTo>
                  <a:lnTo>
                    <a:pt x="15" y="125"/>
                  </a:lnTo>
                  <a:lnTo>
                    <a:pt x="15" y="123"/>
                  </a:lnTo>
                  <a:lnTo>
                    <a:pt x="13" y="125"/>
                  </a:lnTo>
                  <a:lnTo>
                    <a:pt x="8" y="144"/>
                  </a:lnTo>
                  <a:lnTo>
                    <a:pt x="4" y="158"/>
                  </a:lnTo>
                  <a:lnTo>
                    <a:pt x="3" y="164"/>
                  </a:lnTo>
                  <a:lnTo>
                    <a:pt x="0" y="179"/>
                  </a:lnTo>
                  <a:lnTo>
                    <a:pt x="0" y="193"/>
                  </a:lnTo>
                  <a:lnTo>
                    <a:pt x="1" y="212"/>
                  </a:lnTo>
                  <a:lnTo>
                    <a:pt x="1" y="214"/>
                  </a:lnTo>
                  <a:lnTo>
                    <a:pt x="5" y="219"/>
                  </a:lnTo>
                  <a:lnTo>
                    <a:pt x="8" y="224"/>
                  </a:lnTo>
                  <a:lnTo>
                    <a:pt x="9" y="231"/>
                  </a:lnTo>
                  <a:lnTo>
                    <a:pt x="9" y="238"/>
                  </a:lnTo>
                  <a:lnTo>
                    <a:pt x="8" y="250"/>
                  </a:lnTo>
                  <a:lnTo>
                    <a:pt x="9" y="265"/>
                  </a:lnTo>
                  <a:lnTo>
                    <a:pt x="11" y="278"/>
                  </a:lnTo>
                  <a:lnTo>
                    <a:pt x="13" y="285"/>
                  </a:lnTo>
                  <a:lnTo>
                    <a:pt x="15" y="290"/>
                  </a:lnTo>
                  <a:lnTo>
                    <a:pt x="16" y="305"/>
                  </a:lnTo>
                  <a:lnTo>
                    <a:pt x="16" y="320"/>
                  </a:lnTo>
                  <a:lnTo>
                    <a:pt x="16" y="347"/>
                  </a:lnTo>
                  <a:lnTo>
                    <a:pt x="16" y="352"/>
                  </a:lnTo>
                  <a:lnTo>
                    <a:pt x="19" y="356"/>
                  </a:lnTo>
                  <a:lnTo>
                    <a:pt x="20" y="360"/>
                  </a:lnTo>
                  <a:lnTo>
                    <a:pt x="27" y="375"/>
                  </a:lnTo>
                  <a:lnTo>
                    <a:pt x="28" y="379"/>
                  </a:lnTo>
                  <a:lnTo>
                    <a:pt x="28" y="391"/>
                  </a:lnTo>
                  <a:lnTo>
                    <a:pt x="26" y="403"/>
                  </a:lnTo>
                  <a:lnTo>
                    <a:pt x="24" y="406"/>
                  </a:lnTo>
                  <a:lnTo>
                    <a:pt x="26" y="421"/>
                  </a:lnTo>
                  <a:lnTo>
                    <a:pt x="27" y="428"/>
                  </a:lnTo>
                  <a:lnTo>
                    <a:pt x="28" y="434"/>
                  </a:lnTo>
                  <a:lnTo>
                    <a:pt x="30" y="440"/>
                  </a:lnTo>
                  <a:lnTo>
                    <a:pt x="30" y="445"/>
                  </a:lnTo>
                  <a:lnTo>
                    <a:pt x="31" y="452"/>
                  </a:lnTo>
                  <a:lnTo>
                    <a:pt x="34" y="468"/>
                  </a:lnTo>
                  <a:lnTo>
                    <a:pt x="34" y="484"/>
                  </a:lnTo>
                  <a:lnTo>
                    <a:pt x="35" y="490"/>
                  </a:lnTo>
                  <a:lnTo>
                    <a:pt x="46" y="502"/>
                  </a:lnTo>
                  <a:lnTo>
                    <a:pt x="65" y="496"/>
                  </a:lnTo>
                  <a:lnTo>
                    <a:pt x="78" y="495"/>
                  </a:lnTo>
                  <a:lnTo>
                    <a:pt x="85" y="496"/>
                  </a:lnTo>
                  <a:lnTo>
                    <a:pt x="89" y="498"/>
                  </a:lnTo>
                  <a:lnTo>
                    <a:pt x="93" y="500"/>
                  </a:lnTo>
                  <a:lnTo>
                    <a:pt x="96" y="504"/>
                  </a:lnTo>
                  <a:lnTo>
                    <a:pt x="98" y="509"/>
                  </a:lnTo>
                  <a:lnTo>
                    <a:pt x="100" y="509"/>
                  </a:lnTo>
                  <a:lnTo>
                    <a:pt x="101" y="511"/>
                  </a:lnTo>
                  <a:lnTo>
                    <a:pt x="112" y="504"/>
                  </a:lnTo>
                  <a:lnTo>
                    <a:pt x="121" y="496"/>
                  </a:lnTo>
                  <a:lnTo>
                    <a:pt x="124" y="495"/>
                  </a:lnTo>
                  <a:lnTo>
                    <a:pt x="127" y="491"/>
                  </a:lnTo>
                  <a:lnTo>
                    <a:pt x="128" y="487"/>
                  </a:lnTo>
                  <a:lnTo>
                    <a:pt x="125" y="475"/>
                  </a:lnTo>
                  <a:lnTo>
                    <a:pt x="124" y="467"/>
                  </a:lnTo>
                  <a:lnTo>
                    <a:pt x="124" y="459"/>
                  </a:lnTo>
                  <a:lnTo>
                    <a:pt x="124" y="453"/>
                  </a:lnTo>
                  <a:lnTo>
                    <a:pt x="125" y="448"/>
                  </a:lnTo>
                  <a:lnTo>
                    <a:pt x="127" y="444"/>
                  </a:lnTo>
                  <a:lnTo>
                    <a:pt x="128" y="443"/>
                  </a:lnTo>
                  <a:lnTo>
                    <a:pt x="143" y="441"/>
                  </a:lnTo>
                  <a:lnTo>
                    <a:pt x="149" y="441"/>
                  </a:lnTo>
                  <a:lnTo>
                    <a:pt x="152" y="440"/>
                  </a:lnTo>
                  <a:lnTo>
                    <a:pt x="155" y="437"/>
                  </a:lnTo>
                  <a:lnTo>
                    <a:pt x="157" y="430"/>
                  </a:lnTo>
                  <a:lnTo>
                    <a:pt x="159" y="422"/>
                  </a:lnTo>
                  <a:lnTo>
                    <a:pt x="160" y="420"/>
                  </a:lnTo>
                  <a:lnTo>
                    <a:pt x="163" y="418"/>
                  </a:lnTo>
                  <a:lnTo>
                    <a:pt x="166" y="417"/>
                  </a:lnTo>
                  <a:lnTo>
                    <a:pt x="172" y="417"/>
                  </a:lnTo>
                  <a:lnTo>
                    <a:pt x="182" y="418"/>
                  </a:lnTo>
                  <a:lnTo>
                    <a:pt x="191" y="420"/>
                  </a:lnTo>
                  <a:lnTo>
                    <a:pt x="201" y="418"/>
                  </a:lnTo>
                  <a:lnTo>
                    <a:pt x="210" y="417"/>
                  </a:lnTo>
                  <a:lnTo>
                    <a:pt x="213" y="416"/>
                  </a:lnTo>
                  <a:lnTo>
                    <a:pt x="214" y="414"/>
                  </a:lnTo>
                  <a:lnTo>
                    <a:pt x="214" y="413"/>
                  </a:lnTo>
                  <a:lnTo>
                    <a:pt x="214" y="410"/>
                  </a:lnTo>
                  <a:lnTo>
                    <a:pt x="213" y="403"/>
                  </a:lnTo>
                  <a:lnTo>
                    <a:pt x="211" y="398"/>
                  </a:lnTo>
                  <a:lnTo>
                    <a:pt x="213" y="390"/>
                  </a:lnTo>
                  <a:lnTo>
                    <a:pt x="217" y="385"/>
                  </a:lnTo>
                  <a:lnTo>
                    <a:pt x="222" y="381"/>
                  </a:lnTo>
                  <a:lnTo>
                    <a:pt x="229" y="379"/>
                  </a:lnTo>
                  <a:lnTo>
                    <a:pt x="233" y="379"/>
                  </a:lnTo>
                  <a:lnTo>
                    <a:pt x="237" y="379"/>
                  </a:lnTo>
                  <a:lnTo>
                    <a:pt x="242" y="379"/>
                  </a:lnTo>
                  <a:lnTo>
                    <a:pt x="246" y="382"/>
                  </a:lnTo>
                  <a:lnTo>
                    <a:pt x="249" y="385"/>
                  </a:lnTo>
                  <a:lnTo>
                    <a:pt x="253" y="387"/>
                  </a:lnTo>
                  <a:lnTo>
                    <a:pt x="257" y="389"/>
                  </a:lnTo>
                  <a:lnTo>
                    <a:pt x="261" y="389"/>
                  </a:lnTo>
                  <a:lnTo>
                    <a:pt x="265" y="387"/>
                  </a:lnTo>
                  <a:lnTo>
                    <a:pt x="268" y="385"/>
                  </a:lnTo>
                  <a:lnTo>
                    <a:pt x="280" y="375"/>
                  </a:lnTo>
                  <a:lnTo>
                    <a:pt x="283" y="374"/>
                  </a:lnTo>
                  <a:lnTo>
                    <a:pt x="284" y="371"/>
                  </a:lnTo>
                  <a:lnTo>
                    <a:pt x="285" y="368"/>
                  </a:lnTo>
                  <a:lnTo>
                    <a:pt x="287" y="366"/>
                  </a:lnTo>
                  <a:lnTo>
                    <a:pt x="291" y="360"/>
                  </a:lnTo>
                  <a:lnTo>
                    <a:pt x="296" y="356"/>
                  </a:lnTo>
                  <a:lnTo>
                    <a:pt x="300" y="355"/>
                  </a:lnTo>
                  <a:lnTo>
                    <a:pt x="306" y="355"/>
                  </a:lnTo>
                  <a:lnTo>
                    <a:pt x="308" y="354"/>
                  </a:lnTo>
                  <a:lnTo>
                    <a:pt x="318" y="350"/>
                  </a:lnTo>
                  <a:lnTo>
                    <a:pt x="324" y="344"/>
                  </a:lnTo>
                  <a:lnTo>
                    <a:pt x="326" y="343"/>
                  </a:lnTo>
                  <a:lnTo>
                    <a:pt x="327" y="340"/>
                  </a:lnTo>
                  <a:lnTo>
                    <a:pt x="329" y="332"/>
                  </a:lnTo>
                  <a:lnTo>
                    <a:pt x="333" y="325"/>
                  </a:lnTo>
                  <a:lnTo>
                    <a:pt x="335" y="323"/>
                  </a:lnTo>
                  <a:lnTo>
                    <a:pt x="341" y="317"/>
                  </a:lnTo>
                  <a:lnTo>
                    <a:pt x="345" y="313"/>
                  </a:lnTo>
                  <a:lnTo>
                    <a:pt x="350" y="309"/>
                  </a:lnTo>
                  <a:lnTo>
                    <a:pt x="357" y="308"/>
                  </a:lnTo>
                  <a:lnTo>
                    <a:pt x="362" y="308"/>
                  </a:lnTo>
                  <a:lnTo>
                    <a:pt x="368" y="311"/>
                  </a:lnTo>
                  <a:lnTo>
                    <a:pt x="372" y="313"/>
                  </a:lnTo>
                  <a:lnTo>
                    <a:pt x="376" y="315"/>
                  </a:lnTo>
                  <a:lnTo>
                    <a:pt x="380" y="315"/>
                  </a:lnTo>
                  <a:lnTo>
                    <a:pt x="385" y="315"/>
                  </a:lnTo>
                  <a:lnTo>
                    <a:pt x="388" y="312"/>
                  </a:lnTo>
                  <a:lnTo>
                    <a:pt x="392" y="309"/>
                  </a:lnTo>
                  <a:lnTo>
                    <a:pt x="396" y="302"/>
                  </a:lnTo>
                  <a:lnTo>
                    <a:pt x="401" y="292"/>
                  </a:lnTo>
                  <a:lnTo>
                    <a:pt x="405" y="288"/>
                  </a:lnTo>
                  <a:lnTo>
                    <a:pt x="409" y="284"/>
                  </a:lnTo>
                  <a:lnTo>
                    <a:pt x="412" y="280"/>
                  </a:lnTo>
                  <a:lnTo>
                    <a:pt x="413" y="277"/>
                  </a:lnTo>
                  <a:lnTo>
                    <a:pt x="413" y="273"/>
                  </a:lnTo>
                  <a:lnTo>
                    <a:pt x="412" y="269"/>
                  </a:lnTo>
                  <a:lnTo>
                    <a:pt x="409" y="263"/>
                  </a:lnTo>
                  <a:lnTo>
                    <a:pt x="409" y="255"/>
                  </a:lnTo>
                  <a:lnTo>
                    <a:pt x="409" y="250"/>
                  </a:lnTo>
                  <a:lnTo>
                    <a:pt x="411" y="246"/>
                  </a:lnTo>
                  <a:lnTo>
                    <a:pt x="412" y="241"/>
                  </a:lnTo>
                  <a:lnTo>
                    <a:pt x="416" y="237"/>
                  </a:lnTo>
                  <a:lnTo>
                    <a:pt x="419" y="232"/>
                  </a:lnTo>
                  <a:lnTo>
                    <a:pt x="423" y="228"/>
                  </a:lnTo>
                  <a:lnTo>
                    <a:pt x="430" y="226"/>
                  </a:lnTo>
                  <a:lnTo>
                    <a:pt x="432" y="226"/>
                  </a:lnTo>
                  <a:lnTo>
                    <a:pt x="435" y="224"/>
                  </a:lnTo>
                  <a:lnTo>
                    <a:pt x="438" y="223"/>
                  </a:lnTo>
                  <a:lnTo>
                    <a:pt x="443" y="220"/>
                  </a:lnTo>
                  <a:lnTo>
                    <a:pt x="447" y="215"/>
                  </a:lnTo>
                  <a:lnTo>
                    <a:pt x="451" y="208"/>
                  </a:lnTo>
                  <a:lnTo>
                    <a:pt x="452" y="206"/>
                  </a:lnTo>
                  <a:lnTo>
                    <a:pt x="452" y="197"/>
                  </a:lnTo>
                  <a:lnTo>
                    <a:pt x="451" y="189"/>
                  </a:lnTo>
                  <a:lnTo>
                    <a:pt x="451" y="185"/>
                  </a:lnTo>
                  <a:lnTo>
                    <a:pt x="452" y="183"/>
                  </a:lnTo>
                  <a:lnTo>
                    <a:pt x="454" y="180"/>
                  </a:lnTo>
                  <a:lnTo>
                    <a:pt x="456" y="179"/>
                  </a:lnTo>
                  <a:lnTo>
                    <a:pt x="459" y="177"/>
                  </a:lnTo>
                  <a:lnTo>
                    <a:pt x="463" y="177"/>
                  </a:lnTo>
                  <a:lnTo>
                    <a:pt x="467" y="177"/>
                  </a:lnTo>
                  <a:lnTo>
                    <a:pt x="471" y="179"/>
                  </a:lnTo>
                  <a:lnTo>
                    <a:pt x="474" y="181"/>
                  </a:lnTo>
                  <a:lnTo>
                    <a:pt x="475" y="185"/>
                  </a:lnTo>
                  <a:lnTo>
                    <a:pt x="477" y="188"/>
                  </a:lnTo>
                  <a:lnTo>
                    <a:pt x="479" y="191"/>
                  </a:lnTo>
                  <a:lnTo>
                    <a:pt x="485" y="193"/>
                  </a:lnTo>
                  <a:lnTo>
                    <a:pt x="486" y="195"/>
                  </a:lnTo>
                  <a:lnTo>
                    <a:pt x="494" y="197"/>
                  </a:lnTo>
                  <a:lnTo>
                    <a:pt x="502" y="199"/>
                  </a:lnTo>
                  <a:lnTo>
                    <a:pt x="505" y="201"/>
                  </a:lnTo>
                  <a:lnTo>
                    <a:pt x="509" y="203"/>
                  </a:lnTo>
                  <a:lnTo>
                    <a:pt x="516" y="206"/>
                  </a:lnTo>
                  <a:lnTo>
                    <a:pt x="520" y="212"/>
                  </a:lnTo>
                  <a:lnTo>
                    <a:pt x="522" y="218"/>
                  </a:lnTo>
                  <a:lnTo>
                    <a:pt x="526" y="220"/>
                  </a:lnTo>
                  <a:lnTo>
                    <a:pt x="529" y="223"/>
                  </a:lnTo>
                  <a:lnTo>
                    <a:pt x="533" y="222"/>
                  </a:lnTo>
                  <a:lnTo>
                    <a:pt x="540" y="216"/>
                  </a:lnTo>
                  <a:lnTo>
                    <a:pt x="543" y="215"/>
                  </a:lnTo>
                  <a:lnTo>
                    <a:pt x="544" y="214"/>
                  </a:lnTo>
                  <a:lnTo>
                    <a:pt x="556" y="212"/>
                  </a:lnTo>
                  <a:lnTo>
                    <a:pt x="570" y="212"/>
                  </a:lnTo>
                  <a:lnTo>
                    <a:pt x="572" y="212"/>
                  </a:lnTo>
                  <a:lnTo>
                    <a:pt x="576" y="215"/>
                  </a:lnTo>
                  <a:lnTo>
                    <a:pt x="579" y="220"/>
                  </a:lnTo>
                  <a:lnTo>
                    <a:pt x="580" y="238"/>
                  </a:lnTo>
                  <a:lnTo>
                    <a:pt x="580" y="242"/>
                  </a:lnTo>
                  <a:lnTo>
                    <a:pt x="582" y="253"/>
                  </a:lnTo>
                  <a:lnTo>
                    <a:pt x="583" y="267"/>
                  </a:lnTo>
                  <a:lnTo>
                    <a:pt x="583" y="269"/>
                  </a:lnTo>
                  <a:lnTo>
                    <a:pt x="584" y="270"/>
                  </a:lnTo>
                  <a:lnTo>
                    <a:pt x="594" y="281"/>
                  </a:lnTo>
                  <a:lnTo>
                    <a:pt x="597" y="284"/>
                  </a:lnTo>
                  <a:lnTo>
                    <a:pt x="601" y="286"/>
                  </a:lnTo>
                  <a:lnTo>
                    <a:pt x="605" y="288"/>
                  </a:lnTo>
                  <a:lnTo>
                    <a:pt x="610" y="288"/>
                  </a:lnTo>
                  <a:lnTo>
                    <a:pt x="613" y="288"/>
                  </a:lnTo>
                  <a:lnTo>
                    <a:pt x="615" y="288"/>
                  </a:lnTo>
                  <a:lnTo>
                    <a:pt x="618" y="286"/>
                  </a:lnTo>
                  <a:lnTo>
                    <a:pt x="618" y="284"/>
                  </a:lnTo>
                  <a:lnTo>
                    <a:pt x="619" y="278"/>
                  </a:lnTo>
                  <a:lnTo>
                    <a:pt x="623" y="259"/>
                  </a:lnTo>
                  <a:lnTo>
                    <a:pt x="623" y="255"/>
                  </a:lnTo>
                  <a:lnTo>
                    <a:pt x="623" y="253"/>
                  </a:lnTo>
                  <a:lnTo>
                    <a:pt x="623" y="247"/>
                  </a:lnTo>
                  <a:lnTo>
                    <a:pt x="625" y="242"/>
                  </a:lnTo>
                  <a:lnTo>
                    <a:pt x="627" y="237"/>
                  </a:lnTo>
                  <a:lnTo>
                    <a:pt x="630" y="234"/>
                  </a:lnTo>
                  <a:lnTo>
                    <a:pt x="634" y="231"/>
                  </a:lnTo>
                  <a:lnTo>
                    <a:pt x="645" y="227"/>
                  </a:lnTo>
                  <a:lnTo>
                    <a:pt x="656" y="224"/>
                  </a:lnTo>
                  <a:lnTo>
                    <a:pt x="658" y="223"/>
                  </a:lnTo>
                  <a:lnTo>
                    <a:pt x="660" y="216"/>
                  </a:lnTo>
                  <a:lnTo>
                    <a:pt x="660" y="211"/>
                  </a:lnTo>
                  <a:lnTo>
                    <a:pt x="658" y="208"/>
                  </a:lnTo>
                  <a:lnTo>
                    <a:pt x="653" y="204"/>
                  </a:lnTo>
                  <a:lnTo>
                    <a:pt x="650" y="201"/>
                  </a:lnTo>
                  <a:lnTo>
                    <a:pt x="646" y="200"/>
                  </a:lnTo>
                  <a:lnTo>
                    <a:pt x="642" y="200"/>
                  </a:lnTo>
                  <a:lnTo>
                    <a:pt x="640" y="199"/>
                  </a:lnTo>
                  <a:lnTo>
                    <a:pt x="637" y="197"/>
                  </a:lnTo>
                  <a:lnTo>
                    <a:pt x="634" y="188"/>
                  </a:lnTo>
                  <a:lnTo>
                    <a:pt x="633" y="177"/>
                  </a:lnTo>
                  <a:lnTo>
                    <a:pt x="632" y="173"/>
                  </a:lnTo>
                  <a:lnTo>
                    <a:pt x="630" y="171"/>
                  </a:lnTo>
                  <a:lnTo>
                    <a:pt x="630" y="165"/>
                  </a:lnTo>
                  <a:lnTo>
                    <a:pt x="632" y="162"/>
                  </a:lnTo>
                  <a:lnTo>
                    <a:pt x="637" y="154"/>
                  </a:lnTo>
                  <a:lnTo>
                    <a:pt x="642" y="145"/>
                  </a:lnTo>
                  <a:lnTo>
                    <a:pt x="644" y="140"/>
                  </a:lnTo>
                  <a:lnTo>
                    <a:pt x="645" y="134"/>
                  </a:lnTo>
                  <a:lnTo>
                    <a:pt x="645" y="127"/>
                  </a:lnTo>
                  <a:lnTo>
                    <a:pt x="644" y="121"/>
                  </a:lnTo>
                  <a:lnTo>
                    <a:pt x="641" y="109"/>
                  </a:lnTo>
                  <a:lnTo>
                    <a:pt x="638" y="103"/>
                  </a:lnTo>
                  <a:lnTo>
                    <a:pt x="638" y="99"/>
                  </a:lnTo>
                  <a:lnTo>
                    <a:pt x="636" y="96"/>
                  </a:lnTo>
                  <a:lnTo>
                    <a:pt x="633" y="94"/>
                  </a:lnTo>
                  <a:lnTo>
                    <a:pt x="632" y="91"/>
                  </a:lnTo>
                  <a:lnTo>
                    <a:pt x="633" y="86"/>
                  </a:lnTo>
                  <a:lnTo>
                    <a:pt x="634" y="80"/>
                  </a:lnTo>
                  <a:lnTo>
                    <a:pt x="637" y="76"/>
                  </a:lnTo>
                  <a:lnTo>
                    <a:pt x="641" y="74"/>
                  </a:lnTo>
                  <a:lnTo>
                    <a:pt x="642" y="71"/>
                  </a:lnTo>
                  <a:lnTo>
                    <a:pt x="642" y="68"/>
                  </a:lnTo>
                  <a:lnTo>
                    <a:pt x="642" y="59"/>
                  </a:lnTo>
                  <a:lnTo>
                    <a:pt x="644" y="49"/>
                  </a:lnTo>
                  <a:lnTo>
                    <a:pt x="644" y="48"/>
                  </a:lnTo>
                  <a:lnTo>
                    <a:pt x="644" y="47"/>
                  </a:lnTo>
                  <a:lnTo>
                    <a:pt x="641" y="45"/>
                  </a:lnTo>
                  <a:lnTo>
                    <a:pt x="637" y="44"/>
                  </a:lnTo>
                  <a:lnTo>
                    <a:pt x="632" y="43"/>
                  </a:lnTo>
                  <a:lnTo>
                    <a:pt x="625" y="43"/>
                  </a:lnTo>
                  <a:lnTo>
                    <a:pt x="609" y="44"/>
                  </a:lnTo>
                  <a:lnTo>
                    <a:pt x="591" y="44"/>
                  </a:lnTo>
                  <a:lnTo>
                    <a:pt x="580" y="43"/>
                  </a:lnTo>
                  <a:lnTo>
                    <a:pt x="578" y="43"/>
                  </a:lnTo>
                  <a:lnTo>
                    <a:pt x="575" y="39"/>
                  </a:lnTo>
                  <a:lnTo>
                    <a:pt x="571" y="36"/>
                  </a:lnTo>
                  <a:lnTo>
                    <a:pt x="563" y="33"/>
                  </a:lnTo>
                  <a:lnTo>
                    <a:pt x="555" y="33"/>
                  </a:lnTo>
                  <a:lnTo>
                    <a:pt x="547" y="35"/>
                  </a:lnTo>
                  <a:lnTo>
                    <a:pt x="540" y="37"/>
                  </a:lnTo>
                  <a:lnTo>
                    <a:pt x="535" y="43"/>
                  </a:lnTo>
                  <a:lnTo>
                    <a:pt x="533" y="44"/>
                  </a:lnTo>
                  <a:lnTo>
                    <a:pt x="532" y="45"/>
                  </a:lnTo>
                  <a:lnTo>
                    <a:pt x="529" y="47"/>
                  </a:lnTo>
                  <a:lnTo>
                    <a:pt x="525" y="51"/>
                  </a:lnTo>
                  <a:lnTo>
                    <a:pt x="521" y="53"/>
                  </a:lnTo>
                  <a:lnTo>
                    <a:pt x="517" y="53"/>
                  </a:lnTo>
                  <a:lnTo>
                    <a:pt x="508" y="55"/>
                  </a:lnTo>
                  <a:lnTo>
                    <a:pt x="498" y="55"/>
                  </a:lnTo>
                  <a:lnTo>
                    <a:pt x="490" y="55"/>
                  </a:lnTo>
                  <a:lnTo>
                    <a:pt x="483" y="55"/>
                  </a:lnTo>
                  <a:lnTo>
                    <a:pt x="481" y="53"/>
                  </a:lnTo>
                  <a:lnTo>
                    <a:pt x="478" y="51"/>
                  </a:lnTo>
                  <a:lnTo>
                    <a:pt x="475" y="48"/>
                  </a:lnTo>
                  <a:lnTo>
                    <a:pt x="473" y="45"/>
                  </a:lnTo>
                  <a:lnTo>
                    <a:pt x="470" y="44"/>
                  </a:lnTo>
                  <a:lnTo>
                    <a:pt x="466" y="43"/>
                  </a:lnTo>
                  <a:lnTo>
                    <a:pt x="462" y="41"/>
                  </a:lnTo>
                  <a:lnTo>
                    <a:pt x="456" y="41"/>
                  </a:lnTo>
                  <a:lnTo>
                    <a:pt x="452" y="44"/>
                  </a:lnTo>
                  <a:lnTo>
                    <a:pt x="450" y="47"/>
                  </a:lnTo>
                  <a:lnTo>
                    <a:pt x="446" y="49"/>
                  </a:lnTo>
                  <a:lnTo>
                    <a:pt x="444" y="52"/>
                  </a:lnTo>
                  <a:lnTo>
                    <a:pt x="443" y="53"/>
                  </a:lnTo>
                  <a:lnTo>
                    <a:pt x="443" y="55"/>
                  </a:lnTo>
                  <a:lnTo>
                    <a:pt x="440" y="56"/>
                  </a:lnTo>
                  <a:lnTo>
                    <a:pt x="432" y="59"/>
                  </a:lnTo>
                  <a:lnTo>
                    <a:pt x="419" y="57"/>
                  </a:lnTo>
                  <a:lnTo>
                    <a:pt x="407" y="56"/>
                  </a:lnTo>
                  <a:lnTo>
                    <a:pt x="401" y="56"/>
                  </a:lnTo>
                  <a:lnTo>
                    <a:pt x="399" y="56"/>
                  </a:lnTo>
                  <a:lnTo>
                    <a:pt x="397" y="55"/>
                  </a:lnTo>
                  <a:lnTo>
                    <a:pt x="396" y="53"/>
                  </a:lnTo>
                  <a:lnTo>
                    <a:pt x="396" y="51"/>
                  </a:lnTo>
                  <a:lnTo>
                    <a:pt x="396" y="43"/>
                  </a:lnTo>
                  <a:lnTo>
                    <a:pt x="396" y="36"/>
                  </a:lnTo>
                  <a:lnTo>
                    <a:pt x="395" y="29"/>
                  </a:lnTo>
                  <a:lnTo>
                    <a:pt x="392" y="22"/>
                  </a:lnTo>
                  <a:lnTo>
                    <a:pt x="390" y="20"/>
                  </a:lnTo>
                  <a:lnTo>
                    <a:pt x="386" y="18"/>
                  </a:lnTo>
                  <a:lnTo>
                    <a:pt x="385" y="17"/>
                  </a:lnTo>
                  <a:lnTo>
                    <a:pt x="382" y="18"/>
                  </a:lnTo>
                  <a:lnTo>
                    <a:pt x="380" y="20"/>
                  </a:lnTo>
                  <a:lnTo>
                    <a:pt x="377" y="21"/>
                  </a:lnTo>
                  <a:lnTo>
                    <a:pt x="365" y="28"/>
                  </a:lnTo>
                  <a:lnTo>
                    <a:pt x="359" y="29"/>
                  </a:lnTo>
                  <a:lnTo>
                    <a:pt x="351" y="30"/>
                  </a:lnTo>
                  <a:lnTo>
                    <a:pt x="346" y="32"/>
                  </a:lnTo>
                  <a:lnTo>
                    <a:pt x="343" y="35"/>
                  </a:lnTo>
                  <a:lnTo>
                    <a:pt x="338" y="39"/>
                  </a:lnTo>
                  <a:lnTo>
                    <a:pt x="333" y="45"/>
                  </a:lnTo>
                  <a:lnTo>
                    <a:pt x="330" y="49"/>
                  </a:lnTo>
                  <a:lnTo>
                    <a:pt x="329" y="53"/>
                  </a:lnTo>
                  <a:lnTo>
                    <a:pt x="326" y="60"/>
                  </a:lnTo>
                  <a:lnTo>
                    <a:pt x="320" y="64"/>
                  </a:lnTo>
                  <a:lnTo>
                    <a:pt x="318" y="65"/>
                  </a:lnTo>
                  <a:lnTo>
                    <a:pt x="314" y="65"/>
                  </a:lnTo>
                  <a:lnTo>
                    <a:pt x="302" y="67"/>
                  </a:lnTo>
                  <a:lnTo>
                    <a:pt x="287" y="67"/>
                  </a:lnTo>
                  <a:lnTo>
                    <a:pt x="281" y="67"/>
                  </a:lnTo>
                  <a:lnTo>
                    <a:pt x="277" y="65"/>
                  </a:lnTo>
                  <a:lnTo>
                    <a:pt x="275" y="61"/>
                  </a:lnTo>
                  <a:lnTo>
                    <a:pt x="275" y="56"/>
                  </a:lnTo>
                  <a:lnTo>
                    <a:pt x="273" y="51"/>
                  </a:lnTo>
                  <a:lnTo>
                    <a:pt x="272" y="48"/>
                  </a:lnTo>
                  <a:lnTo>
                    <a:pt x="271" y="47"/>
                  </a:lnTo>
                  <a:lnTo>
                    <a:pt x="265" y="45"/>
                  </a:lnTo>
                  <a:lnTo>
                    <a:pt x="261" y="44"/>
                  </a:lnTo>
                  <a:lnTo>
                    <a:pt x="257" y="44"/>
                  </a:lnTo>
                  <a:lnTo>
                    <a:pt x="252" y="45"/>
                  </a:lnTo>
                  <a:lnTo>
                    <a:pt x="248" y="47"/>
                  </a:lnTo>
                  <a:lnTo>
                    <a:pt x="244" y="47"/>
                  </a:lnTo>
                  <a:lnTo>
                    <a:pt x="241" y="48"/>
                  </a:lnTo>
                  <a:lnTo>
                    <a:pt x="238" y="49"/>
                  </a:lnTo>
                  <a:lnTo>
                    <a:pt x="236" y="51"/>
                  </a:lnTo>
                  <a:lnTo>
                    <a:pt x="228" y="49"/>
                  </a:lnTo>
                  <a:lnTo>
                    <a:pt x="221" y="48"/>
                  </a:lnTo>
                  <a:lnTo>
                    <a:pt x="215" y="45"/>
                  </a:lnTo>
                  <a:lnTo>
                    <a:pt x="210" y="40"/>
                  </a:lnTo>
                  <a:lnTo>
                    <a:pt x="205" y="35"/>
                  </a:lnTo>
                  <a:lnTo>
                    <a:pt x="201" y="32"/>
                  </a:lnTo>
                  <a:lnTo>
                    <a:pt x="197" y="32"/>
                  </a:lnTo>
                  <a:lnTo>
                    <a:pt x="187" y="30"/>
                  </a:lnTo>
                  <a:lnTo>
                    <a:pt x="186" y="30"/>
                  </a:lnTo>
                  <a:lnTo>
                    <a:pt x="183" y="29"/>
                  </a:lnTo>
                  <a:lnTo>
                    <a:pt x="180" y="25"/>
                  </a:lnTo>
                  <a:lnTo>
                    <a:pt x="180" y="20"/>
                  </a:lnTo>
                  <a:lnTo>
                    <a:pt x="180" y="13"/>
                  </a:lnTo>
                  <a:lnTo>
                    <a:pt x="179" y="8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72" name="Freeform 172"/>
            <p:cNvSpPr>
              <a:spLocks/>
            </p:cNvSpPr>
            <p:nvPr/>
          </p:nvSpPr>
          <p:spPr bwMode="auto">
            <a:xfrm>
              <a:off x="1816628" y="4758880"/>
              <a:ext cx="1464952" cy="1282255"/>
            </a:xfrm>
            <a:custGeom>
              <a:avLst/>
              <a:gdLst>
                <a:gd name="T0" fmla="*/ 2147483647 w 676"/>
                <a:gd name="T1" fmla="*/ 2147483647 h 587"/>
                <a:gd name="T2" fmla="*/ 2147483647 w 676"/>
                <a:gd name="T3" fmla="*/ 2147483647 h 587"/>
                <a:gd name="T4" fmla="*/ 2147483647 w 676"/>
                <a:gd name="T5" fmla="*/ 2147483647 h 587"/>
                <a:gd name="T6" fmla="*/ 2147483647 w 676"/>
                <a:gd name="T7" fmla="*/ 2147483647 h 587"/>
                <a:gd name="T8" fmla="*/ 2147483647 w 676"/>
                <a:gd name="T9" fmla="*/ 2147483647 h 587"/>
                <a:gd name="T10" fmla="*/ 2147483647 w 676"/>
                <a:gd name="T11" fmla="*/ 2147483647 h 587"/>
                <a:gd name="T12" fmla="*/ 2147483647 w 676"/>
                <a:gd name="T13" fmla="*/ 2147483647 h 587"/>
                <a:gd name="T14" fmla="*/ 2147483647 w 676"/>
                <a:gd name="T15" fmla="*/ 2147483647 h 587"/>
                <a:gd name="T16" fmla="*/ 2147483647 w 676"/>
                <a:gd name="T17" fmla="*/ 2147483647 h 587"/>
                <a:gd name="T18" fmla="*/ 2147483647 w 676"/>
                <a:gd name="T19" fmla="*/ 2147483647 h 587"/>
                <a:gd name="T20" fmla="*/ 2147483647 w 676"/>
                <a:gd name="T21" fmla="*/ 2147483647 h 587"/>
                <a:gd name="T22" fmla="*/ 2147483647 w 676"/>
                <a:gd name="T23" fmla="*/ 2147483647 h 587"/>
                <a:gd name="T24" fmla="*/ 2147483647 w 676"/>
                <a:gd name="T25" fmla="*/ 2147483647 h 587"/>
                <a:gd name="T26" fmla="*/ 2147483647 w 676"/>
                <a:gd name="T27" fmla="*/ 2147483647 h 587"/>
                <a:gd name="T28" fmla="*/ 2147483647 w 676"/>
                <a:gd name="T29" fmla="*/ 2147483647 h 587"/>
                <a:gd name="T30" fmla="*/ 2147483647 w 676"/>
                <a:gd name="T31" fmla="*/ 2147483647 h 587"/>
                <a:gd name="T32" fmla="*/ 2147483647 w 676"/>
                <a:gd name="T33" fmla="*/ 2147483647 h 587"/>
                <a:gd name="T34" fmla="*/ 2147483647 w 676"/>
                <a:gd name="T35" fmla="*/ 2147483647 h 587"/>
                <a:gd name="T36" fmla="*/ 2147483647 w 676"/>
                <a:gd name="T37" fmla="*/ 2147483647 h 587"/>
                <a:gd name="T38" fmla="*/ 2147483647 w 676"/>
                <a:gd name="T39" fmla="*/ 2147483647 h 587"/>
                <a:gd name="T40" fmla="*/ 2147483647 w 676"/>
                <a:gd name="T41" fmla="*/ 2147483647 h 587"/>
                <a:gd name="T42" fmla="*/ 2147483647 w 676"/>
                <a:gd name="T43" fmla="*/ 2147483647 h 587"/>
                <a:gd name="T44" fmla="*/ 2147483647 w 676"/>
                <a:gd name="T45" fmla="*/ 2147483647 h 587"/>
                <a:gd name="T46" fmla="*/ 2147483647 w 676"/>
                <a:gd name="T47" fmla="*/ 2147483647 h 587"/>
                <a:gd name="T48" fmla="*/ 2147483647 w 676"/>
                <a:gd name="T49" fmla="*/ 2147483647 h 587"/>
                <a:gd name="T50" fmla="*/ 2147483647 w 676"/>
                <a:gd name="T51" fmla="*/ 2147483647 h 587"/>
                <a:gd name="T52" fmla="*/ 2147483647 w 676"/>
                <a:gd name="T53" fmla="*/ 2147483647 h 587"/>
                <a:gd name="T54" fmla="*/ 2147483647 w 676"/>
                <a:gd name="T55" fmla="*/ 2147483647 h 587"/>
                <a:gd name="T56" fmla="*/ 2147483647 w 676"/>
                <a:gd name="T57" fmla="*/ 2147483647 h 587"/>
                <a:gd name="T58" fmla="*/ 2147483647 w 676"/>
                <a:gd name="T59" fmla="*/ 2147483647 h 587"/>
                <a:gd name="T60" fmla="*/ 2147483647 w 676"/>
                <a:gd name="T61" fmla="*/ 2147483647 h 587"/>
                <a:gd name="T62" fmla="*/ 2147483647 w 676"/>
                <a:gd name="T63" fmla="*/ 2147483647 h 587"/>
                <a:gd name="T64" fmla="*/ 2147483647 w 676"/>
                <a:gd name="T65" fmla="*/ 2147483647 h 587"/>
                <a:gd name="T66" fmla="*/ 2147483647 w 676"/>
                <a:gd name="T67" fmla="*/ 2147483647 h 587"/>
                <a:gd name="T68" fmla="*/ 2147483647 w 676"/>
                <a:gd name="T69" fmla="*/ 2147483647 h 587"/>
                <a:gd name="T70" fmla="*/ 2147483647 w 676"/>
                <a:gd name="T71" fmla="*/ 2147483647 h 587"/>
                <a:gd name="T72" fmla="*/ 2147483647 w 676"/>
                <a:gd name="T73" fmla="*/ 2147483647 h 587"/>
                <a:gd name="T74" fmla="*/ 2147483647 w 676"/>
                <a:gd name="T75" fmla="*/ 2147483647 h 587"/>
                <a:gd name="T76" fmla="*/ 2147483647 w 676"/>
                <a:gd name="T77" fmla="*/ 2147483647 h 587"/>
                <a:gd name="T78" fmla="*/ 2147483647 w 676"/>
                <a:gd name="T79" fmla="*/ 2147483647 h 587"/>
                <a:gd name="T80" fmla="*/ 2147483647 w 676"/>
                <a:gd name="T81" fmla="*/ 2147483647 h 587"/>
                <a:gd name="T82" fmla="*/ 2147483647 w 676"/>
                <a:gd name="T83" fmla="*/ 2147483647 h 587"/>
                <a:gd name="T84" fmla="*/ 2147483647 w 676"/>
                <a:gd name="T85" fmla="*/ 2147483647 h 587"/>
                <a:gd name="T86" fmla="*/ 2147483647 w 676"/>
                <a:gd name="T87" fmla="*/ 2147483647 h 587"/>
                <a:gd name="T88" fmla="*/ 2147483647 w 676"/>
                <a:gd name="T89" fmla="*/ 2147483647 h 587"/>
                <a:gd name="T90" fmla="*/ 2147483647 w 676"/>
                <a:gd name="T91" fmla="*/ 2147483647 h 587"/>
                <a:gd name="T92" fmla="*/ 2147483647 w 676"/>
                <a:gd name="T93" fmla="*/ 2147483647 h 587"/>
                <a:gd name="T94" fmla="*/ 2147483647 w 676"/>
                <a:gd name="T95" fmla="*/ 2147483647 h 587"/>
                <a:gd name="T96" fmla="*/ 2147483647 w 676"/>
                <a:gd name="T97" fmla="*/ 2147483647 h 587"/>
                <a:gd name="T98" fmla="*/ 2147483647 w 676"/>
                <a:gd name="T99" fmla="*/ 2147483647 h 587"/>
                <a:gd name="T100" fmla="*/ 2147483647 w 676"/>
                <a:gd name="T101" fmla="*/ 2147483647 h 587"/>
                <a:gd name="T102" fmla="*/ 2147483647 w 676"/>
                <a:gd name="T103" fmla="*/ 2147483647 h 587"/>
                <a:gd name="T104" fmla="*/ 2147483647 w 676"/>
                <a:gd name="T105" fmla="*/ 2147483647 h 587"/>
                <a:gd name="T106" fmla="*/ 2147483647 w 676"/>
                <a:gd name="T107" fmla="*/ 2147483647 h 587"/>
                <a:gd name="T108" fmla="*/ 2147483647 w 676"/>
                <a:gd name="T109" fmla="*/ 2147483647 h 587"/>
                <a:gd name="T110" fmla="*/ 2147483647 w 676"/>
                <a:gd name="T111" fmla="*/ 2147483647 h 587"/>
                <a:gd name="T112" fmla="*/ 2147483647 w 676"/>
                <a:gd name="T113" fmla="*/ 2147483647 h 587"/>
                <a:gd name="T114" fmla="*/ 2147483647 w 676"/>
                <a:gd name="T115" fmla="*/ 2147483647 h 587"/>
                <a:gd name="T116" fmla="*/ 2147483647 w 676"/>
                <a:gd name="T117" fmla="*/ 2147483647 h 587"/>
                <a:gd name="T118" fmla="*/ 2147483647 w 676"/>
                <a:gd name="T119" fmla="*/ 2147483647 h 587"/>
                <a:gd name="T120" fmla="*/ 2147483647 w 676"/>
                <a:gd name="T121" fmla="*/ 2147483647 h 587"/>
                <a:gd name="T122" fmla="*/ 2147483647 w 676"/>
                <a:gd name="T123" fmla="*/ 2147483647 h 587"/>
                <a:gd name="T124" fmla="*/ 2147483647 w 676"/>
                <a:gd name="T125" fmla="*/ 0 h 5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76"/>
                <a:gd name="T190" fmla="*/ 0 h 587"/>
                <a:gd name="T191" fmla="*/ 676 w 676"/>
                <a:gd name="T192" fmla="*/ 587 h 5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76" h="587">
                  <a:moveTo>
                    <a:pt x="178" y="0"/>
                  </a:moveTo>
                  <a:lnTo>
                    <a:pt x="178" y="0"/>
                  </a:lnTo>
                  <a:lnTo>
                    <a:pt x="174" y="0"/>
                  </a:lnTo>
                  <a:lnTo>
                    <a:pt x="171" y="2"/>
                  </a:lnTo>
                  <a:lnTo>
                    <a:pt x="169" y="3"/>
                  </a:lnTo>
                  <a:lnTo>
                    <a:pt x="167" y="6"/>
                  </a:lnTo>
                  <a:lnTo>
                    <a:pt x="166" y="8"/>
                  </a:lnTo>
                  <a:lnTo>
                    <a:pt x="166" y="12"/>
                  </a:lnTo>
                  <a:lnTo>
                    <a:pt x="167" y="20"/>
                  </a:lnTo>
                  <a:lnTo>
                    <a:pt x="167" y="29"/>
                  </a:lnTo>
                  <a:lnTo>
                    <a:pt x="166" y="31"/>
                  </a:lnTo>
                  <a:lnTo>
                    <a:pt x="162" y="38"/>
                  </a:lnTo>
                  <a:lnTo>
                    <a:pt x="158" y="43"/>
                  </a:lnTo>
                  <a:lnTo>
                    <a:pt x="153" y="46"/>
                  </a:lnTo>
                  <a:lnTo>
                    <a:pt x="150" y="47"/>
                  </a:lnTo>
                  <a:lnTo>
                    <a:pt x="147" y="49"/>
                  </a:lnTo>
                  <a:lnTo>
                    <a:pt x="145" y="49"/>
                  </a:lnTo>
                  <a:lnTo>
                    <a:pt x="138" y="51"/>
                  </a:lnTo>
                  <a:lnTo>
                    <a:pt x="134" y="55"/>
                  </a:lnTo>
                  <a:lnTo>
                    <a:pt x="131" y="60"/>
                  </a:lnTo>
                  <a:lnTo>
                    <a:pt x="127" y="64"/>
                  </a:lnTo>
                  <a:lnTo>
                    <a:pt x="126" y="69"/>
                  </a:lnTo>
                  <a:lnTo>
                    <a:pt x="124" y="73"/>
                  </a:lnTo>
                  <a:lnTo>
                    <a:pt x="124" y="78"/>
                  </a:lnTo>
                  <a:lnTo>
                    <a:pt x="124" y="86"/>
                  </a:lnTo>
                  <a:lnTo>
                    <a:pt x="127" y="92"/>
                  </a:lnTo>
                  <a:lnTo>
                    <a:pt x="128" y="96"/>
                  </a:lnTo>
                  <a:lnTo>
                    <a:pt x="128" y="100"/>
                  </a:lnTo>
                  <a:lnTo>
                    <a:pt x="127" y="103"/>
                  </a:lnTo>
                  <a:lnTo>
                    <a:pt x="124" y="107"/>
                  </a:lnTo>
                  <a:lnTo>
                    <a:pt x="120" y="111"/>
                  </a:lnTo>
                  <a:lnTo>
                    <a:pt x="116" y="115"/>
                  </a:lnTo>
                  <a:lnTo>
                    <a:pt x="111" y="125"/>
                  </a:lnTo>
                  <a:lnTo>
                    <a:pt x="107" y="132"/>
                  </a:lnTo>
                  <a:lnTo>
                    <a:pt x="103" y="135"/>
                  </a:lnTo>
                  <a:lnTo>
                    <a:pt x="100" y="138"/>
                  </a:lnTo>
                  <a:lnTo>
                    <a:pt x="99" y="148"/>
                  </a:lnTo>
                  <a:lnTo>
                    <a:pt x="100" y="152"/>
                  </a:lnTo>
                  <a:lnTo>
                    <a:pt x="101" y="156"/>
                  </a:lnTo>
                  <a:lnTo>
                    <a:pt x="101" y="158"/>
                  </a:lnTo>
                  <a:lnTo>
                    <a:pt x="103" y="159"/>
                  </a:lnTo>
                  <a:lnTo>
                    <a:pt x="104" y="160"/>
                  </a:lnTo>
                  <a:lnTo>
                    <a:pt x="101" y="165"/>
                  </a:lnTo>
                  <a:lnTo>
                    <a:pt x="99" y="166"/>
                  </a:lnTo>
                  <a:lnTo>
                    <a:pt x="96" y="167"/>
                  </a:lnTo>
                  <a:lnTo>
                    <a:pt x="95" y="169"/>
                  </a:lnTo>
                  <a:lnTo>
                    <a:pt x="95" y="173"/>
                  </a:lnTo>
                  <a:lnTo>
                    <a:pt x="96" y="178"/>
                  </a:lnTo>
                  <a:lnTo>
                    <a:pt x="99" y="182"/>
                  </a:lnTo>
                  <a:lnTo>
                    <a:pt x="103" y="187"/>
                  </a:lnTo>
                  <a:lnTo>
                    <a:pt x="107" y="193"/>
                  </a:lnTo>
                  <a:lnTo>
                    <a:pt x="107" y="200"/>
                  </a:lnTo>
                  <a:lnTo>
                    <a:pt x="105" y="206"/>
                  </a:lnTo>
                  <a:lnTo>
                    <a:pt x="105" y="208"/>
                  </a:lnTo>
                  <a:lnTo>
                    <a:pt x="104" y="208"/>
                  </a:lnTo>
                  <a:lnTo>
                    <a:pt x="97" y="210"/>
                  </a:lnTo>
                  <a:lnTo>
                    <a:pt x="91" y="214"/>
                  </a:lnTo>
                  <a:lnTo>
                    <a:pt x="89" y="216"/>
                  </a:lnTo>
                  <a:lnTo>
                    <a:pt x="88" y="221"/>
                  </a:lnTo>
                  <a:lnTo>
                    <a:pt x="88" y="229"/>
                  </a:lnTo>
                  <a:lnTo>
                    <a:pt x="89" y="235"/>
                  </a:lnTo>
                  <a:lnTo>
                    <a:pt x="92" y="241"/>
                  </a:lnTo>
                  <a:lnTo>
                    <a:pt x="93" y="247"/>
                  </a:lnTo>
                  <a:lnTo>
                    <a:pt x="95" y="249"/>
                  </a:lnTo>
                  <a:lnTo>
                    <a:pt x="97" y="253"/>
                  </a:lnTo>
                  <a:lnTo>
                    <a:pt x="97" y="259"/>
                  </a:lnTo>
                  <a:lnTo>
                    <a:pt x="96" y="276"/>
                  </a:lnTo>
                  <a:lnTo>
                    <a:pt x="93" y="276"/>
                  </a:lnTo>
                  <a:lnTo>
                    <a:pt x="87" y="278"/>
                  </a:lnTo>
                  <a:lnTo>
                    <a:pt x="80" y="279"/>
                  </a:lnTo>
                  <a:lnTo>
                    <a:pt x="74" y="282"/>
                  </a:lnTo>
                  <a:lnTo>
                    <a:pt x="72" y="284"/>
                  </a:lnTo>
                  <a:lnTo>
                    <a:pt x="70" y="288"/>
                  </a:lnTo>
                  <a:lnTo>
                    <a:pt x="70" y="291"/>
                  </a:lnTo>
                  <a:lnTo>
                    <a:pt x="70" y="296"/>
                  </a:lnTo>
                  <a:lnTo>
                    <a:pt x="72" y="299"/>
                  </a:lnTo>
                  <a:lnTo>
                    <a:pt x="76" y="303"/>
                  </a:lnTo>
                  <a:lnTo>
                    <a:pt x="83" y="306"/>
                  </a:lnTo>
                  <a:lnTo>
                    <a:pt x="89" y="309"/>
                  </a:lnTo>
                  <a:lnTo>
                    <a:pt x="92" y="310"/>
                  </a:lnTo>
                  <a:lnTo>
                    <a:pt x="95" y="313"/>
                  </a:lnTo>
                  <a:lnTo>
                    <a:pt x="96" y="315"/>
                  </a:lnTo>
                  <a:lnTo>
                    <a:pt x="96" y="321"/>
                  </a:lnTo>
                  <a:lnTo>
                    <a:pt x="93" y="326"/>
                  </a:lnTo>
                  <a:lnTo>
                    <a:pt x="91" y="330"/>
                  </a:lnTo>
                  <a:lnTo>
                    <a:pt x="85" y="333"/>
                  </a:lnTo>
                  <a:lnTo>
                    <a:pt x="80" y="334"/>
                  </a:lnTo>
                  <a:lnTo>
                    <a:pt x="74" y="336"/>
                  </a:lnTo>
                  <a:lnTo>
                    <a:pt x="62" y="336"/>
                  </a:lnTo>
                  <a:lnTo>
                    <a:pt x="50" y="337"/>
                  </a:lnTo>
                  <a:lnTo>
                    <a:pt x="48" y="338"/>
                  </a:lnTo>
                  <a:lnTo>
                    <a:pt x="46" y="341"/>
                  </a:lnTo>
                  <a:lnTo>
                    <a:pt x="45" y="346"/>
                  </a:lnTo>
                  <a:lnTo>
                    <a:pt x="45" y="350"/>
                  </a:lnTo>
                  <a:lnTo>
                    <a:pt x="45" y="354"/>
                  </a:lnTo>
                  <a:lnTo>
                    <a:pt x="48" y="357"/>
                  </a:lnTo>
                  <a:lnTo>
                    <a:pt x="50" y="360"/>
                  </a:lnTo>
                  <a:lnTo>
                    <a:pt x="54" y="364"/>
                  </a:lnTo>
                  <a:lnTo>
                    <a:pt x="58" y="369"/>
                  </a:lnTo>
                  <a:lnTo>
                    <a:pt x="58" y="373"/>
                  </a:lnTo>
                  <a:lnTo>
                    <a:pt x="56" y="380"/>
                  </a:lnTo>
                  <a:lnTo>
                    <a:pt x="53" y="385"/>
                  </a:lnTo>
                  <a:lnTo>
                    <a:pt x="39" y="397"/>
                  </a:lnTo>
                  <a:lnTo>
                    <a:pt x="37" y="400"/>
                  </a:lnTo>
                  <a:lnTo>
                    <a:pt x="34" y="400"/>
                  </a:lnTo>
                  <a:lnTo>
                    <a:pt x="31" y="397"/>
                  </a:lnTo>
                  <a:lnTo>
                    <a:pt x="30" y="395"/>
                  </a:lnTo>
                  <a:lnTo>
                    <a:pt x="29" y="391"/>
                  </a:lnTo>
                  <a:lnTo>
                    <a:pt x="26" y="387"/>
                  </a:lnTo>
                  <a:lnTo>
                    <a:pt x="22" y="383"/>
                  </a:lnTo>
                  <a:lnTo>
                    <a:pt x="15" y="377"/>
                  </a:lnTo>
                  <a:lnTo>
                    <a:pt x="11" y="376"/>
                  </a:lnTo>
                  <a:lnTo>
                    <a:pt x="6" y="375"/>
                  </a:lnTo>
                  <a:lnTo>
                    <a:pt x="4" y="375"/>
                  </a:lnTo>
                  <a:lnTo>
                    <a:pt x="4" y="376"/>
                  </a:lnTo>
                  <a:lnTo>
                    <a:pt x="3" y="379"/>
                  </a:lnTo>
                  <a:lnTo>
                    <a:pt x="3" y="381"/>
                  </a:lnTo>
                  <a:lnTo>
                    <a:pt x="3" y="399"/>
                  </a:lnTo>
                  <a:lnTo>
                    <a:pt x="4" y="415"/>
                  </a:lnTo>
                  <a:lnTo>
                    <a:pt x="6" y="426"/>
                  </a:lnTo>
                  <a:lnTo>
                    <a:pt x="7" y="430"/>
                  </a:lnTo>
                  <a:lnTo>
                    <a:pt x="7" y="432"/>
                  </a:lnTo>
                  <a:lnTo>
                    <a:pt x="9" y="435"/>
                  </a:lnTo>
                  <a:lnTo>
                    <a:pt x="7" y="438"/>
                  </a:lnTo>
                  <a:lnTo>
                    <a:pt x="6" y="442"/>
                  </a:lnTo>
                  <a:lnTo>
                    <a:pt x="4" y="445"/>
                  </a:lnTo>
                  <a:lnTo>
                    <a:pt x="3" y="447"/>
                  </a:lnTo>
                  <a:lnTo>
                    <a:pt x="2" y="451"/>
                  </a:lnTo>
                  <a:lnTo>
                    <a:pt x="0" y="455"/>
                  </a:lnTo>
                  <a:lnTo>
                    <a:pt x="0" y="459"/>
                  </a:lnTo>
                  <a:lnTo>
                    <a:pt x="2" y="463"/>
                  </a:lnTo>
                  <a:lnTo>
                    <a:pt x="3" y="466"/>
                  </a:lnTo>
                  <a:lnTo>
                    <a:pt x="6" y="469"/>
                  </a:lnTo>
                  <a:lnTo>
                    <a:pt x="10" y="472"/>
                  </a:lnTo>
                  <a:lnTo>
                    <a:pt x="21" y="473"/>
                  </a:lnTo>
                  <a:lnTo>
                    <a:pt x="33" y="473"/>
                  </a:lnTo>
                  <a:lnTo>
                    <a:pt x="52" y="469"/>
                  </a:lnTo>
                  <a:lnTo>
                    <a:pt x="56" y="468"/>
                  </a:lnTo>
                  <a:lnTo>
                    <a:pt x="60" y="468"/>
                  </a:lnTo>
                  <a:lnTo>
                    <a:pt x="62" y="468"/>
                  </a:lnTo>
                  <a:lnTo>
                    <a:pt x="64" y="470"/>
                  </a:lnTo>
                  <a:lnTo>
                    <a:pt x="65" y="473"/>
                  </a:lnTo>
                  <a:lnTo>
                    <a:pt x="65" y="478"/>
                  </a:lnTo>
                  <a:lnTo>
                    <a:pt x="66" y="482"/>
                  </a:lnTo>
                  <a:lnTo>
                    <a:pt x="66" y="485"/>
                  </a:lnTo>
                  <a:lnTo>
                    <a:pt x="65" y="488"/>
                  </a:lnTo>
                  <a:lnTo>
                    <a:pt x="62" y="490"/>
                  </a:lnTo>
                  <a:lnTo>
                    <a:pt x="60" y="493"/>
                  </a:lnTo>
                  <a:lnTo>
                    <a:pt x="60" y="497"/>
                  </a:lnTo>
                  <a:lnTo>
                    <a:pt x="58" y="503"/>
                  </a:lnTo>
                  <a:lnTo>
                    <a:pt x="58" y="507"/>
                  </a:lnTo>
                  <a:lnTo>
                    <a:pt x="60" y="509"/>
                  </a:lnTo>
                  <a:lnTo>
                    <a:pt x="66" y="516"/>
                  </a:lnTo>
                  <a:lnTo>
                    <a:pt x="70" y="517"/>
                  </a:lnTo>
                  <a:lnTo>
                    <a:pt x="74" y="519"/>
                  </a:lnTo>
                  <a:lnTo>
                    <a:pt x="81" y="520"/>
                  </a:lnTo>
                  <a:lnTo>
                    <a:pt x="85" y="519"/>
                  </a:lnTo>
                  <a:lnTo>
                    <a:pt x="88" y="517"/>
                  </a:lnTo>
                  <a:lnTo>
                    <a:pt x="92" y="515"/>
                  </a:lnTo>
                  <a:lnTo>
                    <a:pt x="101" y="511"/>
                  </a:lnTo>
                  <a:lnTo>
                    <a:pt x="110" y="507"/>
                  </a:lnTo>
                  <a:lnTo>
                    <a:pt x="116" y="504"/>
                  </a:lnTo>
                  <a:lnTo>
                    <a:pt x="122" y="501"/>
                  </a:lnTo>
                  <a:lnTo>
                    <a:pt x="124" y="501"/>
                  </a:lnTo>
                  <a:lnTo>
                    <a:pt x="127" y="501"/>
                  </a:lnTo>
                  <a:lnTo>
                    <a:pt x="128" y="503"/>
                  </a:lnTo>
                  <a:lnTo>
                    <a:pt x="131" y="507"/>
                  </a:lnTo>
                  <a:lnTo>
                    <a:pt x="134" y="513"/>
                  </a:lnTo>
                  <a:lnTo>
                    <a:pt x="135" y="520"/>
                  </a:lnTo>
                  <a:lnTo>
                    <a:pt x="138" y="523"/>
                  </a:lnTo>
                  <a:lnTo>
                    <a:pt x="140" y="525"/>
                  </a:lnTo>
                  <a:lnTo>
                    <a:pt x="143" y="528"/>
                  </a:lnTo>
                  <a:lnTo>
                    <a:pt x="147" y="528"/>
                  </a:lnTo>
                  <a:lnTo>
                    <a:pt x="150" y="528"/>
                  </a:lnTo>
                  <a:lnTo>
                    <a:pt x="151" y="529"/>
                  </a:lnTo>
                  <a:lnTo>
                    <a:pt x="153" y="532"/>
                  </a:lnTo>
                  <a:lnTo>
                    <a:pt x="153" y="538"/>
                  </a:lnTo>
                  <a:lnTo>
                    <a:pt x="149" y="559"/>
                  </a:lnTo>
                  <a:lnTo>
                    <a:pt x="142" y="581"/>
                  </a:lnTo>
                  <a:lnTo>
                    <a:pt x="142" y="585"/>
                  </a:lnTo>
                  <a:lnTo>
                    <a:pt x="145" y="583"/>
                  </a:lnTo>
                  <a:lnTo>
                    <a:pt x="145" y="582"/>
                  </a:lnTo>
                  <a:lnTo>
                    <a:pt x="146" y="583"/>
                  </a:lnTo>
                  <a:lnTo>
                    <a:pt x="149" y="583"/>
                  </a:lnTo>
                  <a:lnTo>
                    <a:pt x="150" y="585"/>
                  </a:lnTo>
                  <a:lnTo>
                    <a:pt x="151" y="585"/>
                  </a:lnTo>
                  <a:lnTo>
                    <a:pt x="153" y="585"/>
                  </a:lnTo>
                  <a:lnTo>
                    <a:pt x="155" y="586"/>
                  </a:lnTo>
                  <a:lnTo>
                    <a:pt x="173" y="587"/>
                  </a:lnTo>
                  <a:lnTo>
                    <a:pt x="190" y="586"/>
                  </a:lnTo>
                  <a:lnTo>
                    <a:pt x="193" y="586"/>
                  </a:lnTo>
                  <a:lnTo>
                    <a:pt x="194" y="585"/>
                  </a:lnTo>
                  <a:lnTo>
                    <a:pt x="198" y="579"/>
                  </a:lnTo>
                  <a:lnTo>
                    <a:pt x="204" y="575"/>
                  </a:lnTo>
                  <a:lnTo>
                    <a:pt x="211" y="573"/>
                  </a:lnTo>
                  <a:lnTo>
                    <a:pt x="217" y="570"/>
                  </a:lnTo>
                  <a:lnTo>
                    <a:pt x="231" y="567"/>
                  </a:lnTo>
                  <a:lnTo>
                    <a:pt x="239" y="567"/>
                  </a:lnTo>
                  <a:lnTo>
                    <a:pt x="247" y="567"/>
                  </a:lnTo>
                  <a:lnTo>
                    <a:pt x="251" y="567"/>
                  </a:lnTo>
                  <a:lnTo>
                    <a:pt x="254" y="566"/>
                  </a:lnTo>
                  <a:lnTo>
                    <a:pt x="256" y="562"/>
                  </a:lnTo>
                  <a:lnTo>
                    <a:pt x="259" y="558"/>
                  </a:lnTo>
                  <a:lnTo>
                    <a:pt x="262" y="551"/>
                  </a:lnTo>
                  <a:lnTo>
                    <a:pt x="262" y="547"/>
                  </a:lnTo>
                  <a:lnTo>
                    <a:pt x="262" y="533"/>
                  </a:lnTo>
                  <a:lnTo>
                    <a:pt x="263" y="531"/>
                  </a:lnTo>
                  <a:lnTo>
                    <a:pt x="264" y="528"/>
                  </a:lnTo>
                  <a:lnTo>
                    <a:pt x="268" y="524"/>
                  </a:lnTo>
                  <a:lnTo>
                    <a:pt x="272" y="523"/>
                  </a:lnTo>
                  <a:lnTo>
                    <a:pt x="276" y="521"/>
                  </a:lnTo>
                  <a:lnTo>
                    <a:pt x="281" y="521"/>
                  </a:lnTo>
                  <a:lnTo>
                    <a:pt x="285" y="523"/>
                  </a:lnTo>
                  <a:lnTo>
                    <a:pt x="289" y="525"/>
                  </a:lnTo>
                  <a:lnTo>
                    <a:pt x="291" y="528"/>
                  </a:lnTo>
                  <a:lnTo>
                    <a:pt x="295" y="533"/>
                  </a:lnTo>
                  <a:lnTo>
                    <a:pt x="299" y="536"/>
                  </a:lnTo>
                  <a:lnTo>
                    <a:pt x="302" y="539"/>
                  </a:lnTo>
                  <a:lnTo>
                    <a:pt x="303" y="540"/>
                  </a:lnTo>
                  <a:lnTo>
                    <a:pt x="306" y="540"/>
                  </a:lnTo>
                  <a:lnTo>
                    <a:pt x="310" y="542"/>
                  </a:lnTo>
                  <a:lnTo>
                    <a:pt x="314" y="540"/>
                  </a:lnTo>
                  <a:lnTo>
                    <a:pt x="314" y="539"/>
                  </a:lnTo>
                  <a:lnTo>
                    <a:pt x="314" y="536"/>
                  </a:lnTo>
                  <a:lnTo>
                    <a:pt x="313" y="528"/>
                  </a:lnTo>
                  <a:lnTo>
                    <a:pt x="312" y="517"/>
                  </a:lnTo>
                  <a:lnTo>
                    <a:pt x="309" y="511"/>
                  </a:lnTo>
                  <a:lnTo>
                    <a:pt x="306" y="503"/>
                  </a:lnTo>
                  <a:lnTo>
                    <a:pt x="305" y="494"/>
                  </a:lnTo>
                  <a:lnTo>
                    <a:pt x="303" y="486"/>
                  </a:lnTo>
                  <a:lnTo>
                    <a:pt x="303" y="478"/>
                  </a:lnTo>
                  <a:lnTo>
                    <a:pt x="302" y="470"/>
                  </a:lnTo>
                  <a:lnTo>
                    <a:pt x="302" y="461"/>
                  </a:lnTo>
                  <a:lnTo>
                    <a:pt x="302" y="437"/>
                  </a:lnTo>
                  <a:lnTo>
                    <a:pt x="301" y="426"/>
                  </a:lnTo>
                  <a:lnTo>
                    <a:pt x="298" y="414"/>
                  </a:lnTo>
                  <a:lnTo>
                    <a:pt x="297" y="408"/>
                  </a:lnTo>
                  <a:lnTo>
                    <a:pt x="295" y="389"/>
                  </a:lnTo>
                  <a:lnTo>
                    <a:pt x="295" y="387"/>
                  </a:lnTo>
                  <a:lnTo>
                    <a:pt x="305" y="379"/>
                  </a:lnTo>
                  <a:lnTo>
                    <a:pt x="314" y="369"/>
                  </a:lnTo>
                  <a:lnTo>
                    <a:pt x="320" y="364"/>
                  </a:lnTo>
                  <a:lnTo>
                    <a:pt x="326" y="358"/>
                  </a:lnTo>
                  <a:lnTo>
                    <a:pt x="333" y="352"/>
                  </a:lnTo>
                  <a:lnTo>
                    <a:pt x="337" y="348"/>
                  </a:lnTo>
                  <a:lnTo>
                    <a:pt x="341" y="346"/>
                  </a:lnTo>
                  <a:lnTo>
                    <a:pt x="349" y="344"/>
                  </a:lnTo>
                  <a:lnTo>
                    <a:pt x="355" y="342"/>
                  </a:lnTo>
                  <a:lnTo>
                    <a:pt x="359" y="341"/>
                  </a:lnTo>
                  <a:lnTo>
                    <a:pt x="364" y="341"/>
                  </a:lnTo>
                  <a:lnTo>
                    <a:pt x="368" y="340"/>
                  </a:lnTo>
                  <a:lnTo>
                    <a:pt x="368" y="337"/>
                  </a:lnTo>
                  <a:lnTo>
                    <a:pt x="369" y="333"/>
                  </a:lnTo>
                  <a:lnTo>
                    <a:pt x="371" y="327"/>
                  </a:lnTo>
                  <a:lnTo>
                    <a:pt x="371" y="321"/>
                  </a:lnTo>
                  <a:lnTo>
                    <a:pt x="373" y="317"/>
                  </a:lnTo>
                  <a:lnTo>
                    <a:pt x="375" y="314"/>
                  </a:lnTo>
                  <a:lnTo>
                    <a:pt x="377" y="311"/>
                  </a:lnTo>
                  <a:lnTo>
                    <a:pt x="380" y="310"/>
                  </a:lnTo>
                  <a:lnTo>
                    <a:pt x="390" y="310"/>
                  </a:lnTo>
                  <a:lnTo>
                    <a:pt x="398" y="311"/>
                  </a:lnTo>
                  <a:lnTo>
                    <a:pt x="406" y="314"/>
                  </a:lnTo>
                  <a:lnTo>
                    <a:pt x="417" y="314"/>
                  </a:lnTo>
                  <a:lnTo>
                    <a:pt x="422" y="313"/>
                  </a:lnTo>
                  <a:lnTo>
                    <a:pt x="427" y="311"/>
                  </a:lnTo>
                  <a:lnTo>
                    <a:pt x="430" y="309"/>
                  </a:lnTo>
                  <a:lnTo>
                    <a:pt x="438" y="303"/>
                  </a:lnTo>
                  <a:lnTo>
                    <a:pt x="445" y="301"/>
                  </a:lnTo>
                  <a:lnTo>
                    <a:pt x="481" y="280"/>
                  </a:lnTo>
                  <a:lnTo>
                    <a:pt x="483" y="279"/>
                  </a:lnTo>
                  <a:lnTo>
                    <a:pt x="484" y="278"/>
                  </a:lnTo>
                  <a:lnTo>
                    <a:pt x="485" y="275"/>
                  </a:lnTo>
                  <a:lnTo>
                    <a:pt x="485" y="267"/>
                  </a:lnTo>
                  <a:lnTo>
                    <a:pt x="485" y="259"/>
                  </a:lnTo>
                  <a:lnTo>
                    <a:pt x="488" y="251"/>
                  </a:lnTo>
                  <a:lnTo>
                    <a:pt x="491" y="244"/>
                  </a:lnTo>
                  <a:lnTo>
                    <a:pt x="495" y="237"/>
                  </a:lnTo>
                  <a:lnTo>
                    <a:pt x="499" y="235"/>
                  </a:lnTo>
                  <a:lnTo>
                    <a:pt x="503" y="235"/>
                  </a:lnTo>
                  <a:lnTo>
                    <a:pt x="508" y="235"/>
                  </a:lnTo>
                  <a:lnTo>
                    <a:pt x="512" y="233"/>
                  </a:lnTo>
                  <a:lnTo>
                    <a:pt x="516" y="231"/>
                  </a:lnTo>
                  <a:lnTo>
                    <a:pt x="519" y="228"/>
                  </a:lnTo>
                  <a:lnTo>
                    <a:pt x="524" y="221"/>
                  </a:lnTo>
                  <a:lnTo>
                    <a:pt x="530" y="213"/>
                  </a:lnTo>
                  <a:lnTo>
                    <a:pt x="534" y="210"/>
                  </a:lnTo>
                  <a:lnTo>
                    <a:pt x="536" y="208"/>
                  </a:lnTo>
                  <a:lnTo>
                    <a:pt x="540" y="206"/>
                  </a:lnTo>
                  <a:lnTo>
                    <a:pt x="544" y="205"/>
                  </a:lnTo>
                  <a:lnTo>
                    <a:pt x="550" y="205"/>
                  </a:lnTo>
                  <a:lnTo>
                    <a:pt x="553" y="202"/>
                  </a:lnTo>
                  <a:lnTo>
                    <a:pt x="555" y="202"/>
                  </a:lnTo>
                  <a:lnTo>
                    <a:pt x="558" y="200"/>
                  </a:lnTo>
                  <a:lnTo>
                    <a:pt x="561" y="197"/>
                  </a:lnTo>
                  <a:lnTo>
                    <a:pt x="563" y="193"/>
                  </a:lnTo>
                  <a:lnTo>
                    <a:pt x="565" y="189"/>
                  </a:lnTo>
                  <a:lnTo>
                    <a:pt x="567" y="185"/>
                  </a:lnTo>
                  <a:lnTo>
                    <a:pt x="570" y="182"/>
                  </a:lnTo>
                  <a:lnTo>
                    <a:pt x="579" y="173"/>
                  </a:lnTo>
                  <a:lnTo>
                    <a:pt x="586" y="167"/>
                  </a:lnTo>
                  <a:lnTo>
                    <a:pt x="592" y="162"/>
                  </a:lnTo>
                  <a:lnTo>
                    <a:pt x="598" y="159"/>
                  </a:lnTo>
                  <a:lnTo>
                    <a:pt x="604" y="156"/>
                  </a:lnTo>
                  <a:lnTo>
                    <a:pt x="609" y="152"/>
                  </a:lnTo>
                  <a:lnTo>
                    <a:pt x="613" y="148"/>
                  </a:lnTo>
                  <a:lnTo>
                    <a:pt x="616" y="143"/>
                  </a:lnTo>
                  <a:lnTo>
                    <a:pt x="621" y="132"/>
                  </a:lnTo>
                  <a:lnTo>
                    <a:pt x="629" y="123"/>
                  </a:lnTo>
                  <a:lnTo>
                    <a:pt x="633" y="121"/>
                  </a:lnTo>
                  <a:lnTo>
                    <a:pt x="639" y="121"/>
                  </a:lnTo>
                  <a:lnTo>
                    <a:pt x="643" y="121"/>
                  </a:lnTo>
                  <a:lnTo>
                    <a:pt x="647" y="121"/>
                  </a:lnTo>
                  <a:lnTo>
                    <a:pt x="651" y="120"/>
                  </a:lnTo>
                  <a:lnTo>
                    <a:pt x="652" y="117"/>
                  </a:lnTo>
                  <a:lnTo>
                    <a:pt x="658" y="108"/>
                  </a:lnTo>
                  <a:lnTo>
                    <a:pt x="664" y="99"/>
                  </a:lnTo>
                  <a:lnTo>
                    <a:pt x="672" y="89"/>
                  </a:lnTo>
                  <a:lnTo>
                    <a:pt x="676" y="81"/>
                  </a:lnTo>
                  <a:lnTo>
                    <a:pt x="672" y="81"/>
                  </a:lnTo>
                  <a:lnTo>
                    <a:pt x="654" y="81"/>
                  </a:lnTo>
                  <a:lnTo>
                    <a:pt x="648" y="82"/>
                  </a:lnTo>
                  <a:lnTo>
                    <a:pt x="641" y="84"/>
                  </a:lnTo>
                  <a:lnTo>
                    <a:pt x="636" y="86"/>
                  </a:lnTo>
                  <a:lnTo>
                    <a:pt x="631" y="89"/>
                  </a:lnTo>
                  <a:lnTo>
                    <a:pt x="623" y="92"/>
                  </a:lnTo>
                  <a:lnTo>
                    <a:pt x="615" y="93"/>
                  </a:lnTo>
                  <a:lnTo>
                    <a:pt x="612" y="92"/>
                  </a:lnTo>
                  <a:lnTo>
                    <a:pt x="605" y="89"/>
                  </a:lnTo>
                  <a:lnTo>
                    <a:pt x="602" y="86"/>
                  </a:lnTo>
                  <a:lnTo>
                    <a:pt x="600" y="85"/>
                  </a:lnTo>
                  <a:lnTo>
                    <a:pt x="596" y="84"/>
                  </a:lnTo>
                  <a:lnTo>
                    <a:pt x="593" y="84"/>
                  </a:lnTo>
                  <a:lnTo>
                    <a:pt x="590" y="81"/>
                  </a:lnTo>
                  <a:lnTo>
                    <a:pt x="588" y="78"/>
                  </a:lnTo>
                  <a:lnTo>
                    <a:pt x="584" y="78"/>
                  </a:lnTo>
                  <a:lnTo>
                    <a:pt x="578" y="78"/>
                  </a:lnTo>
                  <a:lnTo>
                    <a:pt x="575" y="78"/>
                  </a:lnTo>
                  <a:lnTo>
                    <a:pt x="573" y="80"/>
                  </a:lnTo>
                  <a:lnTo>
                    <a:pt x="570" y="81"/>
                  </a:lnTo>
                  <a:lnTo>
                    <a:pt x="565" y="85"/>
                  </a:lnTo>
                  <a:lnTo>
                    <a:pt x="559" y="90"/>
                  </a:lnTo>
                  <a:lnTo>
                    <a:pt x="557" y="92"/>
                  </a:lnTo>
                  <a:lnTo>
                    <a:pt x="551" y="99"/>
                  </a:lnTo>
                  <a:lnTo>
                    <a:pt x="543" y="105"/>
                  </a:lnTo>
                  <a:lnTo>
                    <a:pt x="540" y="108"/>
                  </a:lnTo>
                  <a:lnTo>
                    <a:pt x="538" y="116"/>
                  </a:lnTo>
                  <a:lnTo>
                    <a:pt x="538" y="125"/>
                  </a:lnTo>
                  <a:lnTo>
                    <a:pt x="538" y="127"/>
                  </a:lnTo>
                  <a:lnTo>
                    <a:pt x="536" y="132"/>
                  </a:lnTo>
                  <a:lnTo>
                    <a:pt x="535" y="135"/>
                  </a:lnTo>
                  <a:lnTo>
                    <a:pt x="531" y="136"/>
                  </a:lnTo>
                  <a:lnTo>
                    <a:pt x="527" y="139"/>
                  </a:lnTo>
                  <a:lnTo>
                    <a:pt x="522" y="140"/>
                  </a:lnTo>
                  <a:lnTo>
                    <a:pt x="516" y="142"/>
                  </a:lnTo>
                  <a:lnTo>
                    <a:pt x="512" y="142"/>
                  </a:lnTo>
                  <a:lnTo>
                    <a:pt x="509" y="140"/>
                  </a:lnTo>
                  <a:lnTo>
                    <a:pt x="507" y="136"/>
                  </a:lnTo>
                  <a:lnTo>
                    <a:pt x="503" y="134"/>
                  </a:lnTo>
                  <a:lnTo>
                    <a:pt x="493" y="132"/>
                  </a:lnTo>
                  <a:lnTo>
                    <a:pt x="484" y="134"/>
                  </a:lnTo>
                  <a:lnTo>
                    <a:pt x="483" y="135"/>
                  </a:lnTo>
                  <a:lnTo>
                    <a:pt x="481" y="140"/>
                  </a:lnTo>
                  <a:lnTo>
                    <a:pt x="481" y="146"/>
                  </a:lnTo>
                  <a:lnTo>
                    <a:pt x="480" y="148"/>
                  </a:lnTo>
                  <a:lnTo>
                    <a:pt x="480" y="151"/>
                  </a:lnTo>
                  <a:lnTo>
                    <a:pt x="477" y="158"/>
                  </a:lnTo>
                  <a:lnTo>
                    <a:pt x="473" y="160"/>
                  </a:lnTo>
                  <a:lnTo>
                    <a:pt x="469" y="162"/>
                  </a:lnTo>
                  <a:lnTo>
                    <a:pt x="464" y="162"/>
                  </a:lnTo>
                  <a:lnTo>
                    <a:pt x="460" y="163"/>
                  </a:lnTo>
                  <a:lnTo>
                    <a:pt x="458" y="163"/>
                  </a:lnTo>
                  <a:lnTo>
                    <a:pt x="439" y="166"/>
                  </a:lnTo>
                  <a:lnTo>
                    <a:pt x="430" y="167"/>
                  </a:lnTo>
                  <a:lnTo>
                    <a:pt x="429" y="167"/>
                  </a:lnTo>
                  <a:lnTo>
                    <a:pt x="419" y="167"/>
                  </a:lnTo>
                  <a:lnTo>
                    <a:pt x="418" y="167"/>
                  </a:lnTo>
                  <a:lnTo>
                    <a:pt x="417" y="169"/>
                  </a:lnTo>
                  <a:lnTo>
                    <a:pt x="414" y="171"/>
                  </a:lnTo>
                  <a:lnTo>
                    <a:pt x="410" y="173"/>
                  </a:lnTo>
                  <a:lnTo>
                    <a:pt x="407" y="174"/>
                  </a:lnTo>
                  <a:lnTo>
                    <a:pt x="403" y="174"/>
                  </a:lnTo>
                  <a:lnTo>
                    <a:pt x="392" y="175"/>
                  </a:lnTo>
                  <a:lnTo>
                    <a:pt x="387" y="175"/>
                  </a:lnTo>
                  <a:lnTo>
                    <a:pt x="384" y="174"/>
                  </a:lnTo>
                  <a:lnTo>
                    <a:pt x="380" y="171"/>
                  </a:lnTo>
                  <a:lnTo>
                    <a:pt x="379" y="169"/>
                  </a:lnTo>
                  <a:lnTo>
                    <a:pt x="376" y="166"/>
                  </a:lnTo>
                  <a:lnTo>
                    <a:pt x="371" y="155"/>
                  </a:lnTo>
                  <a:lnTo>
                    <a:pt x="364" y="144"/>
                  </a:lnTo>
                  <a:lnTo>
                    <a:pt x="363" y="142"/>
                  </a:lnTo>
                  <a:lnTo>
                    <a:pt x="361" y="135"/>
                  </a:lnTo>
                  <a:lnTo>
                    <a:pt x="357" y="131"/>
                  </a:lnTo>
                  <a:lnTo>
                    <a:pt x="355" y="127"/>
                  </a:lnTo>
                  <a:lnTo>
                    <a:pt x="351" y="125"/>
                  </a:lnTo>
                  <a:lnTo>
                    <a:pt x="348" y="124"/>
                  </a:lnTo>
                  <a:lnTo>
                    <a:pt x="344" y="124"/>
                  </a:lnTo>
                  <a:lnTo>
                    <a:pt x="338" y="123"/>
                  </a:lnTo>
                  <a:lnTo>
                    <a:pt x="334" y="120"/>
                  </a:lnTo>
                  <a:lnTo>
                    <a:pt x="332" y="116"/>
                  </a:lnTo>
                  <a:lnTo>
                    <a:pt x="330" y="111"/>
                  </a:lnTo>
                  <a:lnTo>
                    <a:pt x="328" y="111"/>
                  </a:lnTo>
                  <a:lnTo>
                    <a:pt x="325" y="111"/>
                  </a:lnTo>
                  <a:lnTo>
                    <a:pt x="320" y="111"/>
                  </a:lnTo>
                  <a:lnTo>
                    <a:pt x="316" y="109"/>
                  </a:lnTo>
                  <a:lnTo>
                    <a:pt x="312" y="107"/>
                  </a:lnTo>
                  <a:lnTo>
                    <a:pt x="309" y="104"/>
                  </a:lnTo>
                  <a:lnTo>
                    <a:pt x="299" y="93"/>
                  </a:lnTo>
                  <a:lnTo>
                    <a:pt x="298" y="92"/>
                  </a:lnTo>
                  <a:lnTo>
                    <a:pt x="298" y="90"/>
                  </a:lnTo>
                  <a:lnTo>
                    <a:pt x="297" y="76"/>
                  </a:lnTo>
                  <a:lnTo>
                    <a:pt x="295" y="65"/>
                  </a:lnTo>
                  <a:lnTo>
                    <a:pt x="295" y="61"/>
                  </a:lnTo>
                  <a:lnTo>
                    <a:pt x="294" y="43"/>
                  </a:lnTo>
                  <a:lnTo>
                    <a:pt x="291" y="38"/>
                  </a:lnTo>
                  <a:lnTo>
                    <a:pt x="287" y="35"/>
                  </a:lnTo>
                  <a:lnTo>
                    <a:pt x="285" y="35"/>
                  </a:lnTo>
                  <a:lnTo>
                    <a:pt x="271" y="35"/>
                  </a:lnTo>
                  <a:lnTo>
                    <a:pt x="259" y="37"/>
                  </a:lnTo>
                  <a:lnTo>
                    <a:pt x="258" y="38"/>
                  </a:lnTo>
                  <a:lnTo>
                    <a:pt x="255" y="39"/>
                  </a:lnTo>
                  <a:lnTo>
                    <a:pt x="248" y="45"/>
                  </a:lnTo>
                  <a:lnTo>
                    <a:pt x="244" y="46"/>
                  </a:lnTo>
                  <a:lnTo>
                    <a:pt x="241" y="43"/>
                  </a:lnTo>
                  <a:lnTo>
                    <a:pt x="237" y="41"/>
                  </a:lnTo>
                  <a:lnTo>
                    <a:pt x="235" y="35"/>
                  </a:lnTo>
                  <a:lnTo>
                    <a:pt x="231" y="29"/>
                  </a:lnTo>
                  <a:lnTo>
                    <a:pt x="224" y="26"/>
                  </a:lnTo>
                  <a:lnTo>
                    <a:pt x="220" y="24"/>
                  </a:lnTo>
                  <a:lnTo>
                    <a:pt x="217" y="22"/>
                  </a:lnTo>
                  <a:lnTo>
                    <a:pt x="209" y="20"/>
                  </a:lnTo>
                  <a:lnTo>
                    <a:pt x="201" y="18"/>
                  </a:lnTo>
                  <a:lnTo>
                    <a:pt x="200" y="16"/>
                  </a:lnTo>
                  <a:lnTo>
                    <a:pt x="194" y="14"/>
                  </a:lnTo>
                  <a:lnTo>
                    <a:pt x="192" y="11"/>
                  </a:lnTo>
                  <a:lnTo>
                    <a:pt x="190" y="8"/>
                  </a:lnTo>
                  <a:lnTo>
                    <a:pt x="189" y="4"/>
                  </a:lnTo>
                  <a:lnTo>
                    <a:pt x="186" y="2"/>
                  </a:lnTo>
                  <a:lnTo>
                    <a:pt x="182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73" name="Freeform 173"/>
            <p:cNvSpPr>
              <a:spLocks/>
            </p:cNvSpPr>
            <p:nvPr/>
          </p:nvSpPr>
          <p:spPr bwMode="auto">
            <a:xfrm>
              <a:off x="1410464" y="5045158"/>
              <a:ext cx="737405" cy="1225685"/>
            </a:xfrm>
            <a:custGeom>
              <a:avLst/>
              <a:gdLst>
                <a:gd name="T0" fmla="*/ 2147483647 w 341"/>
                <a:gd name="T1" fmla="*/ 2147483647 h 561"/>
                <a:gd name="T2" fmla="*/ 2147483647 w 341"/>
                <a:gd name="T3" fmla="*/ 2147483647 h 561"/>
                <a:gd name="T4" fmla="*/ 2147483647 w 341"/>
                <a:gd name="T5" fmla="*/ 2147483647 h 561"/>
                <a:gd name="T6" fmla="*/ 2147483647 w 341"/>
                <a:gd name="T7" fmla="*/ 2147483647 h 561"/>
                <a:gd name="T8" fmla="*/ 2147483647 w 341"/>
                <a:gd name="T9" fmla="*/ 2147483647 h 561"/>
                <a:gd name="T10" fmla="*/ 2147483647 w 341"/>
                <a:gd name="T11" fmla="*/ 2147483647 h 561"/>
                <a:gd name="T12" fmla="*/ 2147483647 w 341"/>
                <a:gd name="T13" fmla="*/ 2147483647 h 561"/>
                <a:gd name="T14" fmla="*/ 2147483647 w 341"/>
                <a:gd name="T15" fmla="*/ 2147483647 h 561"/>
                <a:gd name="T16" fmla="*/ 2147483647 w 341"/>
                <a:gd name="T17" fmla="*/ 2147483647 h 561"/>
                <a:gd name="T18" fmla="*/ 2147483647 w 341"/>
                <a:gd name="T19" fmla="*/ 2147483647 h 561"/>
                <a:gd name="T20" fmla="*/ 2147483647 w 341"/>
                <a:gd name="T21" fmla="*/ 2147483647 h 561"/>
                <a:gd name="T22" fmla="*/ 2147483647 w 341"/>
                <a:gd name="T23" fmla="*/ 2147483647 h 561"/>
                <a:gd name="T24" fmla="*/ 2147483647 w 341"/>
                <a:gd name="T25" fmla="*/ 2147483647 h 561"/>
                <a:gd name="T26" fmla="*/ 2147483647 w 341"/>
                <a:gd name="T27" fmla="*/ 2147483647 h 561"/>
                <a:gd name="T28" fmla="*/ 2147483647 w 341"/>
                <a:gd name="T29" fmla="*/ 2147483647 h 561"/>
                <a:gd name="T30" fmla="*/ 2147483647 w 341"/>
                <a:gd name="T31" fmla="*/ 2147483647 h 561"/>
                <a:gd name="T32" fmla="*/ 2147483647 w 341"/>
                <a:gd name="T33" fmla="*/ 2147483647 h 561"/>
                <a:gd name="T34" fmla="*/ 2147483647 w 341"/>
                <a:gd name="T35" fmla="*/ 2147483647 h 561"/>
                <a:gd name="T36" fmla="*/ 2147483647 w 341"/>
                <a:gd name="T37" fmla="*/ 2147483647 h 561"/>
                <a:gd name="T38" fmla="*/ 2147483647 w 341"/>
                <a:gd name="T39" fmla="*/ 2147483647 h 561"/>
                <a:gd name="T40" fmla="*/ 2147483647 w 341"/>
                <a:gd name="T41" fmla="*/ 2147483647 h 561"/>
                <a:gd name="T42" fmla="*/ 2147483647 w 341"/>
                <a:gd name="T43" fmla="*/ 2147483647 h 561"/>
                <a:gd name="T44" fmla="*/ 2147483647 w 341"/>
                <a:gd name="T45" fmla="*/ 2147483647 h 561"/>
                <a:gd name="T46" fmla="*/ 2147483647 w 341"/>
                <a:gd name="T47" fmla="*/ 2147483647 h 561"/>
                <a:gd name="T48" fmla="*/ 2147483647 w 341"/>
                <a:gd name="T49" fmla="*/ 2147483647 h 561"/>
                <a:gd name="T50" fmla="*/ 2147483647 w 341"/>
                <a:gd name="T51" fmla="*/ 2147483647 h 561"/>
                <a:gd name="T52" fmla="*/ 2147483647 w 341"/>
                <a:gd name="T53" fmla="*/ 2147483647 h 561"/>
                <a:gd name="T54" fmla="*/ 2147483647 w 341"/>
                <a:gd name="T55" fmla="*/ 2147483647 h 561"/>
                <a:gd name="T56" fmla="*/ 2147483647 w 341"/>
                <a:gd name="T57" fmla="*/ 2147483647 h 561"/>
                <a:gd name="T58" fmla="*/ 2147483647 w 341"/>
                <a:gd name="T59" fmla="*/ 2147483647 h 561"/>
                <a:gd name="T60" fmla="*/ 2147483647 w 341"/>
                <a:gd name="T61" fmla="*/ 2147483647 h 561"/>
                <a:gd name="T62" fmla="*/ 2147483647 w 341"/>
                <a:gd name="T63" fmla="*/ 2147483647 h 561"/>
                <a:gd name="T64" fmla="*/ 2147483647 w 341"/>
                <a:gd name="T65" fmla="*/ 2147483647 h 561"/>
                <a:gd name="T66" fmla="*/ 2147483647 w 341"/>
                <a:gd name="T67" fmla="*/ 2147483647 h 561"/>
                <a:gd name="T68" fmla="*/ 2147483647 w 341"/>
                <a:gd name="T69" fmla="*/ 2147483647 h 561"/>
                <a:gd name="T70" fmla="*/ 2147483647 w 341"/>
                <a:gd name="T71" fmla="*/ 2147483647 h 561"/>
                <a:gd name="T72" fmla="*/ 2147483647 w 341"/>
                <a:gd name="T73" fmla="*/ 2147483647 h 561"/>
                <a:gd name="T74" fmla="*/ 2147483647 w 341"/>
                <a:gd name="T75" fmla="*/ 2147483647 h 561"/>
                <a:gd name="T76" fmla="*/ 2147483647 w 341"/>
                <a:gd name="T77" fmla="*/ 2147483647 h 561"/>
                <a:gd name="T78" fmla="*/ 2147483647 w 341"/>
                <a:gd name="T79" fmla="*/ 2147483647 h 561"/>
                <a:gd name="T80" fmla="*/ 2147483647 w 341"/>
                <a:gd name="T81" fmla="*/ 2147483647 h 561"/>
                <a:gd name="T82" fmla="*/ 2147483647 w 341"/>
                <a:gd name="T83" fmla="*/ 2147483647 h 561"/>
                <a:gd name="T84" fmla="*/ 2147483647 w 341"/>
                <a:gd name="T85" fmla="*/ 2147483647 h 561"/>
                <a:gd name="T86" fmla="*/ 2147483647 w 341"/>
                <a:gd name="T87" fmla="*/ 2147483647 h 561"/>
                <a:gd name="T88" fmla="*/ 2147483647 w 341"/>
                <a:gd name="T89" fmla="*/ 2147483647 h 561"/>
                <a:gd name="T90" fmla="*/ 2147483647 w 341"/>
                <a:gd name="T91" fmla="*/ 2147483647 h 561"/>
                <a:gd name="T92" fmla="*/ 2147483647 w 341"/>
                <a:gd name="T93" fmla="*/ 2147483647 h 561"/>
                <a:gd name="T94" fmla="*/ 2147483647 w 341"/>
                <a:gd name="T95" fmla="*/ 2147483647 h 561"/>
                <a:gd name="T96" fmla="*/ 2147483647 w 341"/>
                <a:gd name="T97" fmla="*/ 2147483647 h 561"/>
                <a:gd name="T98" fmla="*/ 2147483647 w 341"/>
                <a:gd name="T99" fmla="*/ 2147483647 h 561"/>
                <a:gd name="T100" fmla="*/ 2147483647 w 341"/>
                <a:gd name="T101" fmla="*/ 2147483647 h 561"/>
                <a:gd name="T102" fmla="*/ 2147483647 w 341"/>
                <a:gd name="T103" fmla="*/ 2147483647 h 561"/>
                <a:gd name="T104" fmla="*/ 2147483647 w 341"/>
                <a:gd name="T105" fmla="*/ 2147483647 h 561"/>
                <a:gd name="T106" fmla="*/ 2147483647 w 341"/>
                <a:gd name="T107" fmla="*/ 2147483647 h 561"/>
                <a:gd name="T108" fmla="*/ 2147483647 w 341"/>
                <a:gd name="T109" fmla="*/ 2147483647 h 561"/>
                <a:gd name="T110" fmla="*/ 2147483647 w 341"/>
                <a:gd name="T111" fmla="*/ 2147483647 h 561"/>
                <a:gd name="T112" fmla="*/ 2147483647 w 341"/>
                <a:gd name="T113" fmla="*/ 2147483647 h 561"/>
                <a:gd name="T114" fmla="*/ 2147483647 w 341"/>
                <a:gd name="T115" fmla="*/ 2147483647 h 561"/>
                <a:gd name="T116" fmla="*/ 2147483647 w 341"/>
                <a:gd name="T117" fmla="*/ 2147483647 h 561"/>
                <a:gd name="T118" fmla="*/ 2147483647 w 341"/>
                <a:gd name="T119" fmla="*/ 2147483647 h 56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41"/>
                <a:gd name="T181" fmla="*/ 0 h 561"/>
                <a:gd name="T182" fmla="*/ 341 w 341"/>
                <a:gd name="T183" fmla="*/ 561 h 56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41" h="561">
                  <a:moveTo>
                    <a:pt x="289" y="27"/>
                  </a:moveTo>
                  <a:lnTo>
                    <a:pt x="289" y="27"/>
                  </a:lnTo>
                  <a:lnTo>
                    <a:pt x="289" y="25"/>
                  </a:lnTo>
                  <a:lnTo>
                    <a:pt x="288" y="21"/>
                  </a:lnTo>
                  <a:lnTo>
                    <a:pt x="287" y="17"/>
                  </a:lnTo>
                  <a:lnTo>
                    <a:pt x="288" y="7"/>
                  </a:lnTo>
                  <a:lnTo>
                    <a:pt x="283" y="7"/>
                  </a:lnTo>
                  <a:lnTo>
                    <a:pt x="279" y="7"/>
                  </a:lnTo>
                  <a:lnTo>
                    <a:pt x="275" y="5"/>
                  </a:lnTo>
                  <a:lnTo>
                    <a:pt x="271" y="3"/>
                  </a:lnTo>
                  <a:lnTo>
                    <a:pt x="265" y="0"/>
                  </a:lnTo>
                  <a:lnTo>
                    <a:pt x="260" y="0"/>
                  </a:lnTo>
                  <a:lnTo>
                    <a:pt x="253" y="1"/>
                  </a:lnTo>
                  <a:lnTo>
                    <a:pt x="248" y="5"/>
                  </a:lnTo>
                  <a:lnTo>
                    <a:pt x="244" y="9"/>
                  </a:lnTo>
                  <a:lnTo>
                    <a:pt x="238" y="15"/>
                  </a:lnTo>
                  <a:lnTo>
                    <a:pt x="236" y="17"/>
                  </a:lnTo>
                  <a:lnTo>
                    <a:pt x="232" y="24"/>
                  </a:lnTo>
                  <a:lnTo>
                    <a:pt x="230" y="32"/>
                  </a:lnTo>
                  <a:lnTo>
                    <a:pt x="229" y="35"/>
                  </a:lnTo>
                  <a:lnTo>
                    <a:pt x="227" y="36"/>
                  </a:lnTo>
                  <a:lnTo>
                    <a:pt x="221" y="42"/>
                  </a:lnTo>
                  <a:lnTo>
                    <a:pt x="211" y="46"/>
                  </a:lnTo>
                  <a:lnTo>
                    <a:pt x="209" y="47"/>
                  </a:lnTo>
                  <a:lnTo>
                    <a:pt x="203" y="47"/>
                  </a:lnTo>
                  <a:lnTo>
                    <a:pt x="199" y="48"/>
                  </a:lnTo>
                  <a:lnTo>
                    <a:pt x="194" y="52"/>
                  </a:lnTo>
                  <a:lnTo>
                    <a:pt x="190" y="58"/>
                  </a:lnTo>
                  <a:lnTo>
                    <a:pt x="188" y="60"/>
                  </a:lnTo>
                  <a:lnTo>
                    <a:pt x="187" y="63"/>
                  </a:lnTo>
                  <a:lnTo>
                    <a:pt x="186" y="66"/>
                  </a:lnTo>
                  <a:lnTo>
                    <a:pt x="183" y="67"/>
                  </a:lnTo>
                  <a:lnTo>
                    <a:pt x="171" y="77"/>
                  </a:lnTo>
                  <a:lnTo>
                    <a:pt x="168" y="79"/>
                  </a:lnTo>
                  <a:lnTo>
                    <a:pt x="164" y="81"/>
                  </a:lnTo>
                  <a:lnTo>
                    <a:pt x="160" y="81"/>
                  </a:lnTo>
                  <a:lnTo>
                    <a:pt x="156" y="79"/>
                  </a:lnTo>
                  <a:lnTo>
                    <a:pt x="152" y="77"/>
                  </a:lnTo>
                  <a:lnTo>
                    <a:pt x="149" y="74"/>
                  </a:lnTo>
                  <a:lnTo>
                    <a:pt x="145" y="71"/>
                  </a:lnTo>
                  <a:lnTo>
                    <a:pt x="140" y="71"/>
                  </a:lnTo>
                  <a:lnTo>
                    <a:pt x="136" y="71"/>
                  </a:lnTo>
                  <a:lnTo>
                    <a:pt x="132" y="71"/>
                  </a:lnTo>
                  <a:lnTo>
                    <a:pt x="125" y="73"/>
                  </a:lnTo>
                  <a:lnTo>
                    <a:pt x="120" y="77"/>
                  </a:lnTo>
                  <a:lnTo>
                    <a:pt x="116" y="82"/>
                  </a:lnTo>
                  <a:lnTo>
                    <a:pt x="114" y="90"/>
                  </a:lnTo>
                  <a:lnTo>
                    <a:pt x="116" y="95"/>
                  </a:lnTo>
                  <a:lnTo>
                    <a:pt x="117" y="102"/>
                  </a:lnTo>
                  <a:lnTo>
                    <a:pt x="117" y="105"/>
                  </a:lnTo>
                  <a:lnTo>
                    <a:pt x="117" y="106"/>
                  </a:lnTo>
                  <a:lnTo>
                    <a:pt x="116" y="108"/>
                  </a:lnTo>
                  <a:lnTo>
                    <a:pt x="113" y="109"/>
                  </a:lnTo>
                  <a:lnTo>
                    <a:pt x="104" y="110"/>
                  </a:lnTo>
                  <a:lnTo>
                    <a:pt x="94" y="112"/>
                  </a:lnTo>
                  <a:lnTo>
                    <a:pt x="85" y="110"/>
                  </a:lnTo>
                  <a:lnTo>
                    <a:pt x="75" y="109"/>
                  </a:lnTo>
                  <a:lnTo>
                    <a:pt x="69" y="109"/>
                  </a:lnTo>
                  <a:lnTo>
                    <a:pt x="66" y="110"/>
                  </a:lnTo>
                  <a:lnTo>
                    <a:pt x="63" y="112"/>
                  </a:lnTo>
                  <a:lnTo>
                    <a:pt x="62" y="114"/>
                  </a:lnTo>
                  <a:lnTo>
                    <a:pt x="60" y="122"/>
                  </a:lnTo>
                  <a:lnTo>
                    <a:pt x="58" y="129"/>
                  </a:lnTo>
                  <a:lnTo>
                    <a:pt x="55" y="132"/>
                  </a:lnTo>
                  <a:lnTo>
                    <a:pt x="52" y="133"/>
                  </a:lnTo>
                  <a:lnTo>
                    <a:pt x="46" y="133"/>
                  </a:lnTo>
                  <a:lnTo>
                    <a:pt x="31" y="135"/>
                  </a:lnTo>
                  <a:lnTo>
                    <a:pt x="30" y="136"/>
                  </a:lnTo>
                  <a:lnTo>
                    <a:pt x="28" y="140"/>
                  </a:lnTo>
                  <a:lnTo>
                    <a:pt x="27" y="145"/>
                  </a:lnTo>
                  <a:lnTo>
                    <a:pt x="27" y="151"/>
                  </a:lnTo>
                  <a:lnTo>
                    <a:pt x="27" y="159"/>
                  </a:lnTo>
                  <a:lnTo>
                    <a:pt x="28" y="167"/>
                  </a:lnTo>
                  <a:lnTo>
                    <a:pt x="31" y="179"/>
                  </a:lnTo>
                  <a:lnTo>
                    <a:pt x="30" y="183"/>
                  </a:lnTo>
                  <a:lnTo>
                    <a:pt x="27" y="187"/>
                  </a:lnTo>
                  <a:lnTo>
                    <a:pt x="24" y="188"/>
                  </a:lnTo>
                  <a:lnTo>
                    <a:pt x="15" y="196"/>
                  </a:lnTo>
                  <a:lnTo>
                    <a:pt x="4" y="203"/>
                  </a:lnTo>
                  <a:lnTo>
                    <a:pt x="1" y="201"/>
                  </a:lnTo>
                  <a:lnTo>
                    <a:pt x="7" y="209"/>
                  </a:lnTo>
                  <a:lnTo>
                    <a:pt x="8" y="213"/>
                  </a:lnTo>
                  <a:lnTo>
                    <a:pt x="9" y="217"/>
                  </a:lnTo>
                  <a:lnTo>
                    <a:pt x="11" y="222"/>
                  </a:lnTo>
                  <a:lnTo>
                    <a:pt x="12" y="268"/>
                  </a:lnTo>
                  <a:lnTo>
                    <a:pt x="12" y="273"/>
                  </a:lnTo>
                  <a:lnTo>
                    <a:pt x="9" y="279"/>
                  </a:lnTo>
                  <a:lnTo>
                    <a:pt x="8" y="281"/>
                  </a:lnTo>
                  <a:lnTo>
                    <a:pt x="7" y="283"/>
                  </a:lnTo>
                  <a:lnTo>
                    <a:pt x="4" y="283"/>
                  </a:lnTo>
                  <a:lnTo>
                    <a:pt x="3" y="283"/>
                  </a:lnTo>
                  <a:lnTo>
                    <a:pt x="1" y="283"/>
                  </a:lnTo>
                  <a:lnTo>
                    <a:pt x="0" y="288"/>
                  </a:lnTo>
                  <a:lnTo>
                    <a:pt x="1" y="295"/>
                  </a:lnTo>
                  <a:lnTo>
                    <a:pt x="1" y="306"/>
                  </a:lnTo>
                  <a:lnTo>
                    <a:pt x="3" y="308"/>
                  </a:lnTo>
                  <a:lnTo>
                    <a:pt x="4" y="311"/>
                  </a:lnTo>
                  <a:lnTo>
                    <a:pt x="9" y="319"/>
                  </a:lnTo>
                  <a:lnTo>
                    <a:pt x="15" y="328"/>
                  </a:lnTo>
                  <a:lnTo>
                    <a:pt x="16" y="331"/>
                  </a:lnTo>
                  <a:lnTo>
                    <a:pt x="16" y="342"/>
                  </a:lnTo>
                  <a:lnTo>
                    <a:pt x="20" y="351"/>
                  </a:lnTo>
                  <a:lnTo>
                    <a:pt x="21" y="354"/>
                  </a:lnTo>
                  <a:lnTo>
                    <a:pt x="23" y="361"/>
                  </a:lnTo>
                  <a:lnTo>
                    <a:pt x="27" y="367"/>
                  </a:lnTo>
                  <a:lnTo>
                    <a:pt x="31" y="376"/>
                  </a:lnTo>
                  <a:lnTo>
                    <a:pt x="34" y="381"/>
                  </a:lnTo>
                  <a:lnTo>
                    <a:pt x="35" y="382"/>
                  </a:lnTo>
                  <a:lnTo>
                    <a:pt x="36" y="384"/>
                  </a:lnTo>
                  <a:lnTo>
                    <a:pt x="39" y="386"/>
                  </a:lnTo>
                  <a:lnTo>
                    <a:pt x="40" y="392"/>
                  </a:lnTo>
                  <a:lnTo>
                    <a:pt x="42" y="397"/>
                  </a:lnTo>
                  <a:lnTo>
                    <a:pt x="44" y="407"/>
                  </a:lnTo>
                  <a:lnTo>
                    <a:pt x="46" y="416"/>
                  </a:lnTo>
                  <a:lnTo>
                    <a:pt x="47" y="420"/>
                  </a:lnTo>
                  <a:lnTo>
                    <a:pt x="50" y="428"/>
                  </a:lnTo>
                  <a:lnTo>
                    <a:pt x="51" y="437"/>
                  </a:lnTo>
                  <a:lnTo>
                    <a:pt x="51" y="440"/>
                  </a:lnTo>
                  <a:lnTo>
                    <a:pt x="52" y="455"/>
                  </a:lnTo>
                  <a:lnTo>
                    <a:pt x="54" y="464"/>
                  </a:lnTo>
                  <a:lnTo>
                    <a:pt x="54" y="467"/>
                  </a:lnTo>
                  <a:lnTo>
                    <a:pt x="56" y="467"/>
                  </a:lnTo>
                  <a:lnTo>
                    <a:pt x="56" y="468"/>
                  </a:lnTo>
                  <a:lnTo>
                    <a:pt x="60" y="470"/>
                  </a:lnTo>
                  <a:lnTo>
                    <a:pt x="66" y="470"/>
                  </a:lnTo>
                  <a:lnTo>
                    <a:pt x="70" y="473"/>
                  </a:lnTo>
                  <a:lnTo>
                    <a:pt x="83" y="482"/>
                  </a:lnTo>
                  <a:lnTo>
                    <a:pt x="85" y="485"/>
                  </a:lnTo>
                  <a:lnTo>
                    <a:pt x="86" y="487"/>
                  </a:lnTo>
                  <a:lnTo>
                    <a:pt x="87" y="493"/>
                  </a:lnTo>
                  <a:lnTo>
                    <a:pt x="87" y="495"/>
                  </a:lnTo>
                  <a:lnTo>
                    <a:pt x="91" y="499"/>
                  </a:lnTo>
                  <a:lnTo>
                    <a:pt x="95" y="502"/>
                  </a:lnTo>
                  <a:lnTo>
                    <a:pt x="102" y="509"/>
                  </a:lnTo>
                  <a:lnTo>
                    <a:pt x="113" y="517"/>
                  </a:lnTo>
                  <a:lnTo>
                    <a:pt x="118" y="521"/>
                  </a:lnTo>
                  <a:lnTo>
                    <a:pt x="125" y="524"/>
                  </a:lnTo>
                  <a:lnTo>
                    <a:pt x="132" y="525"/>
                  </a:lnTo>
                  <a:lnTo>
                    <a:pt x="139" y="525"/>
                  </a:lnTo>
                  <a:lnTo>
                    <a:pt x="144" y="525"/>
                  </a:lnTo>
                  <a:lnTo>
                    <a:pt x="149" y="528"/>
                  </a:lnTo>
                  <a:lnTo>
                    <a:pt x="159" y="534"/>
                  </a:lnTo>
                  <a:lnTo>
                    <a:pt x="166" y="543"/>
                  </a:lnTo>
                  <a:lnTo>
                    <a:pt x="170" y="547"/>
                  </a:lnTo>
                  <a:lnTo>
                    <a:pt x="171" y="548"/>
                  </a:lnTo>
                  <a:lnTo>
                    <a:pt x="171" y="549"/>
                  </a:lnTo>
                  <a:lnTo>
                    <a:pt x="172" y="548"/>
                  </a:lnTo>
                  <a:lnTo>
                    <a:pt x="172" y="551"/>
                  </a:lnTo>
                  <a:lnTo>
                    <a:pt x="174" y="553"/>
                  </a:lnTo>
                  <a:lnTo>
                    <a:pt x="175" y="553"/>
                  </a:lnTo>
                  <a:lnTo>
                    <a:pt x="178" y="557"/>
                  </a:lnTo>
                  <a:lnTo>
                    <a:pt x="178" y="559"/>
                  </a:lnTo>
                  <a:lnTo>
                    <a:pt x="179" y="559"/>
                  </a:lnTo>
                  <a:lnTo>
                    <a:pt x="183" y="561"/>
                  </a:lnTo>
                  <a:lnTo>
                    <a:pt x="190" y="561"/>
                  </a:lnTo>
                  <a:lnTo>
                    <a:pt x="192" y="561"/>
                  </a:lnTo>
                  <a:lnTo>
                    <a:pt x="195" y="560"/>
                  </a:lnTo>
                  <a:lnTo>
                    <a:pt x="198" y="557"/>
                  </a:lnTo>
                  <a:lnTo>
                    <a:pt x="205" y="549"/>
                  </a:lnTo>
                  <a:lnTo>
                    <a:pt x="214" y="543"/>
                  </a:lnTo>
                  <a:lnTo>
                    <a:pt x="217" y="541"/>
                  </a:lnTo>
                  <a:lnTo>
                    <a:pt x="250" y="543"/>
                  </a:lnTo>
                  <a:lnTo>
                    <a:pt x="257" y="543"/>
                  </a:lnTo>
                  <a:lnTo>
                    <a:pt x="261" y="544"/>
                  </a:lnTo>
                  <a:lnTo>
                    <a:pt x="264" y="543"/>
                  </a:lnTo>
                  <a:lnTo>
                    <a:pt x="267" y="540"/>
                  </a:lnTo>
                  <a:lnTo>
                    <a:pt x="267" y="536"/>
                  </a:lnTo>
                  <a:lnTo>
                    <a:pt x="269" y="524"/>
                  </a:lnTo>
                  <a:lnTo>
                    <a:pt x="271" y="521"/>
                  </a:lnTo>
                  <a:lnTo>
                    <a:pt x="272" y="518"/>
                  </a:lnTo>
                  <a:lnTo>
                    <a:pt x="273" y="516"/>
                  </a:lnTo>
                  <a:lnTo>
                    <a:pt x="273" y="510"/>
                  </a:lnTo>
                  <a:lnTo>
                    <a:pt x="271" y="503"/>
                  </a:lnTo>
                  <a:lnTo>
                    <a:pt x="268" y="499"/>
                  </a:lnTo>
                  <a:lnTo>
                    <a:pt x="267" y="494"/>
                  </a:lnTo>
                  <a:lnTo>
                    <a:pt x="267" y="491"/>
                  </a:lnTo>
                  <a:lnTo>
                    <a:pt x="265" y="487"/>
                  </a:lnTo>
                  <a:lnTo>
                    <a:pt x="267" y="483"/>
                  </a:lnTo>
                  <a:lnTo>
                    <a:pt x="268" y="479"/>
                  </a:lnTo>
                  <a:lnTo>
                    <a:pt x="271" y="477"/>
                  </a:lnTo>
                  <a:lnTo>
                    <a:pt x="275" y="473"/>
                  </a:lnTo>
                  <a:lnTo>
                    <a:pt x="280" y="467"/>
                  </a:lnTo>
                  <a:lnTo>
                    <a:pt x="285" y="463"/>
                  </a:lnTo>
                  <a:lnTo>
                    <a:pt x="292" y="460"/>
                  </a:lnTo>
                  <a:lnTo>
                    <a:pt x="299" y="459"/>
                  </a:lnTo>
                  <a:lnTo>
                    <a:pt x="310" y="458"/>
                  </a:lnTo>
                  <a:lnTo>
                    <a:pt x="322" y="458"/>
                  </a:lnTo>
                  <a:lnTo>
                    <a:pt x="328" y="458"/>
                  </a:lnTo>
                  <a:lnTo>
                    <a:pt x="335" y="454"/>
                  </a:lnTo>
                  <a:lnTo>
                    <a:pt x="337" y="454"/>
                  </a:lnTo>
                  <a:lnTo>
                    <a:pt x="338" y="454"/>
                  </a:lnTo>
                  <a:lnTo>
                    <a:pt x="337" y="452"/>
                  </a:lnTo>
                  <a:lnTo>
                    <a:pt x="334" y="452"/>
                  </a:lnTo>
                  <a:lnTo>
                    <a:pt x="333" y="451"/>
                  </a:lnTo>
                  <a:lnTo>
                    <a:pt x="333" y="452"/>
                  </a:lnTo>
                  <a:lnTo>
                    <a:pt x="330" y="454"/>
                  </a:lnTo>
                  <a:lnTo>
                    <a:pt x="330" y="450"/>
                  </a:lnTo>
                  <a:lnTo>
                    <a:pt x="337" y="428"/>
                  </a:lnTo>
                  <a:lnTo>
                    <a:pt x="341" y="407"/>
                  </a:lnTo>
                  <a:lnTo>
                    <a:pt x="341" y="401"/>
                  </a:lnTo>
                  <a:lnTo>
                    <a:pt x="339" y="398"/>
                  </a:lnTo>
                  <a:lnTo>
                    <a:pt x="338" y="397"/>
                  </a:lnTo>
                  <a:lnTo>
                    <a:pt x="335" y="397"/>
                  </a:lnTo>
                  <a:lnTo>
                    <a:pt x="331" y="397"/>
                  </a:lnTo>
                  <a:lnTo>
                    <a:pt x="328" y="394"/>
                  </a:lnTo>
                  <a:lnTo>
                    <a:pt x="326" y="392"/>
                  </a:lnTo>
                  <a:lnTo>
                    <a:pt x="323" y="389"/>
                  </a:lnTo>
                  <a:lnTo>
                    <a:pt x="322" y="382"/>
                  </a:lnTo>
                  <a:lnTo>
                    <a:pt x="319" y="376"/>
                  </a:lnTo>
                  <a:lnTo>
                    <a:pt x="316" y="372"/>
                  </a:lnTo>
                  <a:lnTo>
                    <a:pt x="315" y="370"/>
                  </a:lnTo>
                  <a:lnTo>
                    <a:pt x="312" y="370"/>
                  </a:lnTo>
                  <a:lnTo>
                    <a:pt x="310" y="370"/>
                  </a:lnTo>
                  <a:lnTo>
                    <a:pt x="304" y="373"/>
                  </a:lnTo>
                  <a:lnTo>
                    <a:pt x="298" y="376"/>
                  </a:lnTo>
                  <a:lnTo>
                    <a:pt x="289" y="380"/>
                  </a:lnTo>
                  <a:lnTo>
                    <a:pt x="280" y="384"/>
                  </a:lnTo>
                  <a:lnTo>
                    <a:pt x="276" y="386"/>
                  </a:lnTo>
                  <a:lnTo>
                    <a:pt x="273" y="388"/>
                  </a:lnTo>
                  <a:lnTo>
                    <a:pt x="269" y="389"/>
                  </a:lnTo>
                  <a:lnTo>
                    <a:pt x="262" y="388"/>
                  </a:lnTo>
                  <a:lnTo>
                    <a:pt x="258" y="386"/>
                  </a:lnTo>
                  <a:lnTo>
                    <a:pt x="254" y="385"/>
                  </a:lnTo>
                  <a:lnTo>
                    <a:pt x="248" y="378"/>
                  </a:lnTo>
                  <a:lnTo>
                    <a:pt x="246" y="376"/>
                  </a:lnTo>
                  <a:lnTo>
                    <a:pt x="246" y="372"/>
                  </a:lnTo>
                  <a:lnTo>
                    <a:pt x="248" y="366"/>
                  </a:lnTo>
                  <a:lnTo>
                    <a:pt x="248" y="362"/>
                  </a:lnTo>
                  <a:lnTo>
                    <a:pt x="250" y="359"/>
                  </a:lnTo>
                  <a:lnTo>
                    <a:pt x="253" y="357"/>
                  </a:lnTo>
                  <a:lnTo>
                    <a:pt x="254" y="354"/>
                  </a:lnTo>
                  <a:lnTo>
                    <a:pt x="254" y="351"/>
                  </a:lnTo>
                  <a:lnTo>
                    <a:pt x="253" y="347"/>
                  </a:lnTo>
                  <a:lnTo>
                    <a:pt x="253" y="342"/>
                  </a:lnTo>
                  <a:lnTo>
                    <a:pt x="252" y="339"/>
                  </a:lnTo>
                  <a:lnTo>
                    <a:pt x="250" y="337"/>
                  </a:lnTo>
                  <a:lnTo>
                    <a:pt x="248" y="337"/>
                  </a:lnTo>
                  <a:lnTo>
                    <a:pt x="244" y="337"/>
                  </a:lnTo>
                  <a:lnTo>
                    <a:pt x="240" y="338"/>
                  </a:lnTo>
                  <a:lnTo>
                    <a:pt x="221" y="342"/>
                  </a:lnTo>
                  <a:lnTo>
                    <a:pt x="209" y="342"/>
                  </a:lnTo>
                  <a:lnTo>
                    <a:pt x="198" y="341"/>
                  </a:lnTo>
                  <a:lnTo>
                    <a:pt x="194" y="338"/>
                  </a:lnTo>
                  <a:lnTo>
                    <a:pt x="191" y="335"/>
                  </a:lnTo>
                  <a:lnTo>
                    <a:pt x="190" y="332"/>
                  </a:lnTo>
                  <a:lnTo>
                    <a:pt x="188" y="328"/>
                  </a:lnTo>
                  <a:lnTo>
                    <a:pt x="188" y="324"/>
                  </a:lnTo>
                  <a:lnTo>
                    <a:pt x="190" y="320"/>
                  </a:lnTo>
                  <a:lnTo>
                    <a:pt x="191" y="316"/>
                  </a:lnTo>
                  <a:lnTo>
                    <a:pt x="192" y="314"/>
                  </a:lnTo>
                  <a:lnTo>
                    <a:pt x="194" y="311"/>
                  </a:lnTo>
                  <a:lnTo>
                    <a:pt x="195" y="307"/>
                  </a:lnTo>
                  <a:lnTo>
                    <a:pt x="197" y="304"/>
                  </a:lnTo>
                  <a:lnTo>
                    <a:pt x="195" y="301"/>
                  </a:lnTo>
                  <a:lnTo>
                    <a:pt x="195" y="299"/>
                  </a:lnTo>
                  <a:lnTo>
                    <a:pt x="194" y="295"/>
                  </a:lnTo>
                  <a:lnTo>
                    <a:pt x="192" y="284"/>
                  </a:lnTo>
                  <a:lnTo>
                    <a:pt x="191" y="268"/>
                  </a:lnTo>
                  <a:lnTo>
                    <a:pt x="191" y="250"/>
                  </a:lnTo>
                  <a:lnTo>
                    <a:pt x="191" y="248"/>
                  </a:lnTo>
                  <a:lnTo>
                    <a:pt x="192" y="245"/>
                  </a:lnTo>
                  <a:lnTo>
                    <a:pt x="192" y="244"/>
                  </a:lnTo>
                  <a:lnTo>
                    <a:pt x="194" y="244"/>
                  </a:lnTo>
                  <a:lnTo>
                    <a:pt x="199" y="245"/>
                  </a:lnTo>
                  <a:lnTo>
                    <a:pt x="203" y="246"/>
                  </a:lnTo>
                  <a:lnTo>
                    <a:pt x="210" y="252"/>
                  </a:lnTo>
                  <a:lnTo>
                    <a:pt x="214" y="256"/>
                  </a:lnTo>
                  <a:lnTo>
                    <a:pt x="217" y="260"/>
                  </a:lnTo>
                  <a:lnTo>
                    <a:pt x="218" y="264"/>
                  </a:lnTo>
                  <a:lnTo>
                    <a:pt x="219" y="266"/>
                  </a:lnTo>
                  <a:lnTo>
                    <a:pt x="222" y="269"/>
                  </a:lnTo>
                  <a:lnTo>
                    <a:pt x="225" y="269"/>
                  </a:lnTo>
                  <a:lnTo>
                    <a:pt x="227" y="266"/>
                  </a:lnTo>
                  <a:lnTo>
                    <a:pt x="241" y="254"/>
                  </a:lnTo>
                  <a:lnTo>
                    <a:pt x="244" y="249"/>
                  </a:lnTo>
                  <a:lnTo>
                    <a:pt x="246" y="242"/>
                  </a:lnTo>
                  <a:lnTo>
                    <a:pt x="246" y="238"/>
                  </a:lnTo>
                  <a:lnTo>
                    <a:pt x="242" y="233"/>
                  </a:lnTo>
                  <a:lnTo>
                    <a:pt x="238" y="229"/>
                  </a:lnTo>
                  <a:lnTo>
                    <a:pt x="236" y="226"/>
                  </a:lnTo>
                  <a:lnTo>
                    <a:pt x="233" y="223"/>
                  </a:lnTo>
                  <a:lnTo>
                    <a:pt x="233" y="219"/>
                  </a:lnTo>
                  <a:lnTo>
                    <a:pt x="233" y="215"/>
                  </a:lnTo>
                  <a:lnTo>
                    <a:pt x="234" y="210"/>
                  </a:lnTo>
                  <a:lnTo>
                    <a:pt x="236" y="207"/>
                  </a:lnTo>
                  <a:lnTo>
                    <a:pt x="238" y="206"/>
                  </a:lnTo>
                  <a:lnTo>
                    <a:pt x="250" y="205"/>
                  </a:lnTo>
                  <a:lnTo>
                    <a:pt x="262" y="205"/>
                  </a:lnTo>
                  <a:lnTo>
                    <a:pt x="268" y="203"/>
                  </a:lnTo>
                  <a:lnTo>
                    <a:pt x="273" y="202"/>
                  </a:lnTo>
                  <a:lnTo>
                    <a:pt x="279" y="199"/>
                  </a:lnTo>
                  <a:lnTo>
                    <a:pt x="281" y="195"/>
                  </a:lnTo>
                  <a:lnTo>
                    <a:pt x="284" y="190"/>
                  </a:lnTo>
                  <a:lnTo>
                    <a:pt x="284" y="184"/>
                  </a:lnTo>
                  <a:lnTo>
                    <a:pt x="283" y="182"/>
                  </a:lnTo>
                  <a:lnTo>
                    <a:pt x="280" y="179"/>
                  </a:lnTo>
                  <a:lnTo>
                    <a:pt x="277" y="178"/>
                  </a:lnTo>
                  <a:lnTo>
                    <a:pt x="271" y="175"/>
                  </a:lnTo>
                  <a:lnTo>
                    <a:pt x="264" y="172"/>
                  </a:lnTo>
                  <a:lnTo>
                    <a:pt x="260" y="168"/>
                  </a:lnTo>
                  <a:lnTo>
                    <a:pt x="258" y="165"/>
                  </a:lnTo>
                  <a:lnTo>
                    <a:pt x="258" y="160"/>
                  </a:lnTo>
                  <a:lnTo>
                    <a:pt x="258" y="157"/>
                  </a:lnTo>
                  <a:lnTo>
                    <a:pt x="260" y="153"/>
                  </a:lnTo>
                  <a:lnTo>
                    <a:pt x="262" y="151"/>
                  </a:lnTo>
                  <a:lnTo>
                    <a:pt x="268" y="148"/>
                  </a:lnTo>
                  <a:lnTo>
                    <a:pt x="275" y="147"/>
                  </a:lnTo>
                  <a:lnTo>
                    <a:pt x="281" y="145"/>
                  </a:lnTo>
                  <a:lnTo>
                    <a:pt x="284" y="145"/>
                  </a:lnTo>
                  <a:lnTo>
                    <a:pt x="285" y="128"/>
                  </a:lnTo>
                  <a:lnTo>
                    <a:pt x="285" y="122"/>
                  </a:lnTo>
                  <a:lnTo>
                    <a:pt x="283" y="118"/>
                  </a:lnTo>
                  <a:lnTo>
                    <a:pt x="281" y="116"/>
                  </a:lnTo>
                  <a:lnTo>
                    <a:pt x="280" y="110"/>
                  </a:lnTo>
                  <a:lnTo>
                    <a:pt x="277" y="104"/>
                  </a:lnTo>
                  <a:lnTo>
                    <a:pt x="276" y="98"/>
                  </a:lnTo>
                  <a:lnTo>
                    <a:pt x="276" y="90"/>
                  </a:lnTo>
                  <a:lnTo>
                    <a:pt x="277" y="85"/>
                  </a:lnTo>
                  <a:lnTo>
                    <a:pt x="279" y="83"/>
                  </a:lnTo>
                  <a:lnTo>
                    <a:pt x="285" y="79"/>
                  </a:lnTo>
                  <a:lnTo>
                    <a:pt x="292" y="77"/>
                  </a:lnTo>
                  <a:lnTo>
                    <a:pt x="293" y="77"/>
                  </a:lnTo>
                  <a:lnTo>
                    <a:pt x="293" y="75"/>
                  </a:lnTo>
                  <a:lnTo>
                    <a:pt x="295" y="69"/>
                  </a:lnTo>
                  <a:lnTo>
                    <a:pt x="295" y="62"/>
                  </a:lnTo>
                  <a:lnTo>
                    <a:pt x="291" y="56"/>
                  </a:lnTo>
                  <a:lnTo>
                    <a:pt x="287" y="51"/>
                  </a:lnTo>
                  <a:lnTo>
                    <a:pt x="284" y="47"/>
                  </a:lnTo>
                  <a:lnTo>
                    <a:pt x="283" y="42"/>
                  </a:lnTo>
                  <a:lnTo>
                    <a:pt x="283" y="38"/>
                  </a:lnTo>
                  <a:lnTo>
                    <a:pt x="284" y="36"/>
                  </a:lnTo>
                  <a:lnTo>
                    <a:pt x="287" y="35"/>
                  </a:lnTo>
                  <a:lnTo>
                    <a:pt x="289" y="34"/>
                  </a:lnTo>
                  <a:lnTo>
                    <a:pt x="292" y="29"/>
                  </a:lnTo>
                  <a:lnTo>
                    <a:pt x="291" y="28"/>
                  </a:lnTo>
                  <a:lnTo>
                    <a:pt x="289" y="27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74" name="Freeform 174"/>
            <p:cNvSpPr>
              <a:spLocks/>
            </p:cNvSpPr>
            <p:nvPr/>
          </p:nvSpPr>
          <p:spPr bwMode="auto">
            <a:xfrm>
              <a:off x="1787053" y="5897138"/>
              <a:ext cx="709801" cy="1023403"/>
            </a:xfrm>
            <a:custGeom>
              <a:avLst/>
              <a:gdLst>
                <a:gd name="T0" fmla="*/ 2147483647 w 328"/>
                <a:gd name="T1" fmla="*/ 2147483647 h 468"/>
                <a:gd name="T2" fmla="*/ 2147483647 w 328"/>
                <a:gd name="T3" fmla="*/ 2147483647 h 468"/>
                <a:gd name="T4" fmla="*/ 2147483647 w 328"/>
                <a:gd name="T5" fmla="*/ 2147483647 h 468"/>
                <a:gd name="T6" fmla="*/ 2147483647 w 328"/>
                <a:gd name="T7" fmla="*/ 2147483647 h 468"/>
                <a:gd name="T8" fmla="*/ 2147483647 w 328"/>
                <a:gd name="T9" fmla="*/ 2147483647 h 468"/>
                <a:gd name="T10" fmla="*/ 2147483647 w 328"/>
                <a:gd name="T11" fmla="*/ 2147483647 h 468"/>
                <a:gd name="T12" fmla="*/ 2147483647 w 328"/>
                <a:gd name="T13" fmla="*/ 2147483647 h 468"/>
                <a:gd name="T14" fmla="*/ 2147483647 w 328"/>
                <a:gd name="T15" fmla="*/ 2147483647 h 468"/>
                <a:gd name="T16" fmla="*/ 2147483647 w 328"/>
                <a:gd name="T17" fmla="*/ 2147483647 h 468"/>
                <a:gd name="T18" fmla="*/ 2147483647 w 328"/>
                <a:gd name="T19" fmla="*/ 2147483647 h 468"/>
                <a:gd name="T20" fmla="*/ 2147483647 w 328"/>
                <a:gd name="T21" fmla="*/ 2147483647 h 468"/>
                <a:gd name="T22" fmla="*/ 2147483647 w 328"/>
                <a:gd name="T23" fmla="*/ 2147483647 h 468"/>
                <a:gd name="T24" fmla="*/ 2147483647 w 328"/>
                <a:gd name="T25" fmla="*/ 2147483647 h 468"/>
                <a:gd name="T26" fmla="*/ 2147483647 w 328"/>
                <a:gd name="T27" fmla="*/ 2147483647 h 468"/>
                <a:gd name="T28" fmla="*/ 2147483647 w 328"/>
                <a:gd name="T29" fmla="*/ 2147483647 h 468"/>
                <a:gd name="T30" fmla="*/ 2147483647 w 328"/>
                <a:gd name="T31" fmla="*/ 2147483647 h 468"/>
                <a:gd name="T32" fmla="*/ 2147483647 w 328"/>
                <a:gd name="T33" fmla="*/ 2147483647 h 468"/>
                <a:gd name="T34" fmla="*/ 2147483647 w 328"/>
                <a:gd name="T35" fmla="*/ 2147483647 h 468"/>
                <a:gd name="T36" fmla="*/ 2147483647 w 328"/>
                <a:gd name="T37" fmla="*/ 2147483647 h 468"/>
                <a:gd name="T38" fmla="*/ 2147483647 w 328"/>
                <a:gd name="T39" fmla="*/ 2147483647 h 468"/>
                <a:gd name="T40" fmla="*/ 2147483647 w 328"/>
                <a:gd name="T41" fmla="*/ 2147483647 h 468"/>
                <a:gd name="T42" fmla="*/ 2147483647 w 328"/>
                <a:gd name="T43" fmla="*/ 2147483647 h 468"/>
                <a:gd name="T44" fmla="*/ 2147483647 w 328"/>
                <a:gd name="T45" fmla="*/ 2147483647 h 468"/>
                <a:gd name="T46" fmla="*/ 2147483647 w 328"/>
                <a:gd name="T47" fmla="*/ 2147483647 h 468"/>
                <a:gd name="T48" fmla="*/ 2147483647 w 328"/>
                <a:gd name="T49" fmla="*/ 2147483647 h 468"/>
                <a:gd name="T50" fmla="*/ 2147483647 w 328"/>
                <a:gd name="T51" fmla="*/ 2147483647 h 468"/>
                <a:gd name="T52" fmla="*/ 2147483647 w 328"/>
                <a:gd name="T53" fmla="*/ 2147483647 h 468"/>
                <a:gd name="T54" fmla="*/ 2147483647 w 328"/>
                <a:gd name="T55" fmla="*/ 2147483647 h 468"/>
                <a:gd name="T56" fmla="*/ 2147483647 w 328"/>
                <a:gd name="T57" fmla="*/ 2147483647 h 468"/>
                <a:gd name="T58" fmla="*/ 2147483647 w 328"/>
                <a:gd name="T59" fmla="*/ 2147483647 h 468"/>
                <a:gd name="T60" fmla="*/ 2147483647 w 328"/>
                <a:gd name="T61" fmla="*/ 2147483647 h 468"/>
                <a:gd name="T62" fmla="*/ 2147483647 w 328"/>
                <a:gd name="T63" fmla="*/ 2147483647 h 468"/>
                <a:gd name="T64" fmla="*/ 2147483647 w 328"/>
                <a:gd name="T65" fmla="*/ 2147483647 h 468"/>
                <a:gd name="T66" fmla="*/ 2147483647 w 328"/>
                <a:gd name="T67" fmla="*/ 2147483647 h 468"/>
                <a:gd name="T68" fmla="*/ 2147483647 w 328"/>
                <a:gd name="T69" fmla="*/ 2147483647 h 468"/>
                <a:gd name="T70" fmla="*/ 2147483647 w 328"/>
                <a:gd name="T71" fmla="*/ 2147483647 h 468"/>
                <a:gd name="T72" fmla="*/ 2147483647 w 328"/>
                <a:gd name="T73" fmla="*/ 2147483647 h 468"/>
                <a:gd name="T74" fmla="*/ 2147483647 w 328"/>
                <a:gd name="T75" fmla="*/ 2147483647 h 468"/>
                <a:gd name="T76" fmla="*/ 2147483647 w 328"/>
                <a:gd name="T77" fmla="*/ 2147483647 h 468"/>
                <a:gd name="T78" fmla="*/ 2147483647 w 328"/>
                <a:gd name="T79" fmla="*/ 2147483647 h 468"/>
                <a:gd name="T80" fmla="*/ 2147483647 w 328"/>
                <a:gd name="T81" fmla="*/ 2147483647 h 468"/>
                <a:gd name="T82" fmla="*/ 2147483647 w 328"/>
                <a:gd name="T83" fmla="*/ 2147483647 h 468"/>
                <a:gd name="T84" fmla="*/ 2147483647 w 328"/>
                <a:gd name="T85" fmla="*/ 2147483647 h 468"/>
                <a:gd name="T86" fmla="*/ 2147483647 w 328"/>
                <a:gd name="T87" fmla="*/ 2147483647 h 468"/>
                <a:gd name="T88" fmla="*/ 2147483647 w 328"/>
                <a:gd name="T89" fmla="*/ 2147483647 h 468"/>
                <a:gd name="T90" fmla="*/ 2147483647 w 328"/>
                <a:gd name="T91" fmla="*/ 2147483647 h 468"/>
                <a:gd name="T92" fmla="*/ 2147483647 w 328"/>
                <a:gd name="T93" fmla="*/ 2147483647 h 468"/>
                <a:gd name="T94" fmla="*/ 2147483647 w 328"/>
                <a:gd name="T95" fmla="*/ 2147483647 h 468"/>
                <a:gd name="T96" fmla="*/ 2147483647 w 328"/>
                <a:gd name="T97" fmla="*/ 2147483647 h 468"/>
                <a:gd name="T98" fmla="*/ 2147483647 w 328"/>
                <a:gd name="T99" fmla="*/ 2147483647 h 468"/>
                <a:gd name="T100" fmla="*/ 2147483647 w 328"/>
                <a:gd name="T101" fmla="*/ 2147483647 h 468"/>
                <a:gd name="T102" fmla="*/ 2147483647 w 328"/>
                <a:gd name="T103" fmla="*/ 2147483647 h 468"/>
                <a:gd name="T104" fmla="*/ 2147483647 w 328"/>
                <a:gd name="T105" fmla="*/ 2147483647 h 468"/>
                <a:gd name="T106" fmla="*/ 2147483647 w 328"/>
                <a:gd name="T107" fmla="*/ 2147483647 h 468"/>
                <a:gd name="T108" fmla="*/ 2147483647 w 328"/>
                <a:gd name="T109" fmla="*/ 2147483647 h 46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28"/>
                <a:gd name="T166" fmla="*/ 0 h 468"/>
                <a:gd name="T167" fmla="*/ 328 w 328"/>
                <a:gd name="T168" fmla="*/ 468 h 46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28" h="468">
                  <a:moveTo>
                    <a:pt x="273" y="37"/>
                  </a:moveTo>
                  <a:lnTo>
                    <a:pt x="273" y="37"/>
                  </a:lnTo>
                  <a:lnTo>
                    <a:pt x="270" y="41"/>
                  </a:lnTo>
                  <a:lnTo>
                    <a:pt x="268" y="45"/>
                  </a:lnTo>
                  <a:lnTo>
                    <a:pt x="265" y="46"/>
                  </a:lnTo>
                  <a:lnTo>
                    <a:pt x="261" y="46"/>
                  </a:lnTo>
                  <a:lnTo>
                    <a:pt x="253" y="46"/>
                  </a:lnTo>
                  <a:lnTo>
                    <a:pt x="245" y="46"/>
                  </a:lnTo>
                  <a:lnTo>
                    <a:pt x="231" y="49"/>
                  </a:lnTo>
                  <a:lnTo>
                    <a:pt x="225" y="52"/>
                  </a:lnTo>
                  <a:lnTo>
                    <a:pt x="218" y="54"/>
                  </a:lnTo>
                  <a:lnTo>
                    <a:pt x="212" y="58"/>
                  </a:lnTo>
                  <a:lnTo>
                    <a:pt x="208" y="64"/>
                  </a:lnTo>
                  <a:lnTo>
                    <a:pt x="207" y="65"/>
                  </a:lnTo>
                  <a:lnTo>
                    <a:pt x="204" y="65"/>
                  </a:lnTo>
                  <a:lnTo>
                    <a:pt x="187" y="66"/>
                  </a:lnTo>
                  <a:lnTo>
                    <a:pt x="169" y="65"/>
                  </a:lnTo>
                  <a:lnTo>
                    <a:pt x="167" y="64"/>
                  </a:lnTo>
                  <a:lnTo>
                    <a:pt x="165" y="64"/>
                  </a:lnTo>
                  <a:lnTo>
                    <a:pt x="164" y="64"/>
                  </a:lnTo>
                  <a:lnTo>
                    <a:pt x="163" y="64"/>
                  </a:lnTo>
                  <a:lnTo>
                    <a:pt x="161" y="64"/>
                  </a:lnTo>
                  <a:lnTo>
                    <a:pt x="154" y="68"/>
                  </a:lnTo>
                  <a:lnTo>
                    <a:pt x="148" y="68"/>
                  </a:lnTo>
                  <a:lnTo>
                    <a:pt x="136" y="68"/>
                  </a:lnTo>
                  <a:lnTo>
                    <a:pt x="125" y="69"/>
                  </a:lnTo>
                  <a:lnTo>
                    <a:pt x="118" y="70"/>
                  </a:lnTo>
                  <a:lnTo>
                    <a:pt x="111" y="73"/>
                  </a:lnTo>
                  <a:lnTo>
                    <a:pt x="106" y="77"/>
                  </a:lnTo>
                  <a:lnTo>
                    <a:pt x="101" y="83"/>
                  </a:lnTo>
                  <a:lnTo>
                    <a:pt x="97" y="87"/>
                  </a:lnTo>
                  <a:lnTo>
                    <a:pt x="94" y="89"/>
                  </a:lnTo>
                  <a:lnTo>
                    <a:pt x="93" y="93"/>
                  </a:lnTo>
                  <a:lnTo>
                    <a:pt x="91" y="97"/>
                  </a:lnTo>
                  <a:lnTo>
                    <a:pt x="93" y="101"/>
                  </a:lnTo>
                  <a:lnTo>
                    <a:pt x="93" y="104"/>
                  </a:lnTo>
                  <a:lnTo>
                    <a:pt x="94" y="109"/>
                  </a:lnTo>
                  <a:lnTo>
                    <a:pt x="97" y="113"/>
                  </a:lnTo>
                  <a:lnTo>
                    <a:pt x="99" y="120"/>
                  </a:lnTo>
                  <a:lnTo>
                    <a:pt x="99" y="126"/>
                  </a:lnTo>
                  <a:lnTo>
                    <a:pt x="98" y="128"/>
                  </a:lnTo>
                  <a:lnTo>
                    <a:pt x="97" y="131"/>
                  </a:lnTo>
                  <a:lnTo>
                    <a:pt x="95" y="134"/>
                  </a:lnTo>
                  <a:lnTo>
                    <a:pt x="93" y="146"/>
                  </a:lnTo>
                  <a:lnTo>
                    <a:pt x="93" y="150"/>
                  </a:lnTo>
                  <a:lnTo>
                    <a:pt x="90" y="153"/>
                  </a:lnTo>
                  <a:lnTo>
                    <a:pt x="87" y="154"/>
                  </a:lnTo>
                  <a:lnTo>
                    <a:pt x="83" y="153"/>
                  </a:lnTo>
                  <a:lnTo>
                    <a:pt x="76" y="153"/>
                  </a:lnTo>
                  <a:lnTo>
                    <a:pt x="43" y="151"/>
                  </a:lnTo>
                  <a:lnTo>
                    <a:pt x="40" y="153"/>
                  </a:lnTo>
                  <a:lnTo>
                    <a:pt x="31" y="159"/>
                  </a:lnTo>
                  <a:lnTo>
                    <a:pt x="24" y="167"/>
                  </a:lnTo>
                  <a:lnTo>
                    <a:pt x="21" y="170"/>
                  </a:lnTo>
                  <a:lnTo>
                    <a:pt x="18" y="171"/>
                  </a:lnTo>
                  <a:lnTo>
                    <a:pt x="16" y="171"/>
                  </a:lnTo>
                  <a:lnTo>
                    <a:pt x="9" y="171"/>
                  </a:lnTo>
                  <a:lnTo>
                    <a:pt x="5" y="169"/>
                  </a:lnTo>
                  <a:lnTo>
                    <a:pt x="4" y="169"/>
                  </a:lnTo>
                  <a:lnTo>
                    <a:pt x="6" y="171"/>
                  </a:lnTo>
                  <a:lnTo>
                    <a:pt x="4" y="169"/>
                  </a:lnTo>
                  <a:lnTo>
                    <a:pt x="0" y="163"/>
                  </a:lnTo>
                  <a:lnTo>
                    <a:pt x="6" y="183"/>
                  </a:lnTo>
                  <a:lnTo>
                    <a:pt x="9" y="196"/>
                  </a:lnTo>
                  <a:lnTo>
                    <a:pt x="9" y="200"/>
                  </a:lnTo>
                  <a:lnTo>
                    <a:pt x="12" y="205"/>
                  </a:lnTo>
                  <a:lnTo>
                    <a:pt x="14" y="209"/>
                  </a:lnTo>
                  <a:lnTo>
                    <a:pt x="17" y="213"/>
                  </a:lnTo>
                  <a:lnTo>
                    <a:pt x="23" y="220"/>
                  </a:lnTo>
                  <a:lnTo>
                    <a:pt x="24" y="224"/>
                  </a:lnTo>
                  <a:lnTo>
                    <a:pt x="24" y="228"/>
                  </a:lnTo>
                  <a:lnTo>
                    <a:pt x="24" y="239"/>
                  </a:lnTo>
                  <a:lnTo>
                    <a:pt x="23" y="248"/>
                  </a:lnTo>
                  <a:lnTo>
                    <a:pt x="24" y="256"/>
                  </a:lnTo>
                  <a:lnTo>
                    <a:pt x="25" y="264"/>
                  </a:lnTo>
                  <a:lnTo>
                    <a:pt x="28" y="268"/>
                  </a:lnTo>
                  <a:lnTo>
                    <a:pt x="31" y="270"/>
                  </a:lnTo>
                  <a:lnTo>
                    <a:pt x="33" y="271"/>
                  </a:lnTo>
                  <a:lnTo>
                    <a:pt x="37" y="271"/>
                  </a:lnTo>
                  <a:lnTo>
                    <a:pt x="40" y="270"/>
                  </a:lnTo>
                  <a:lnTo>
                    <a:pt x="44" y="268"/>
                  </a:lnTo>
                  <a:lnTo>
                    <a:pt x="49" y="267"/>
                  </a:lnTo>
                  <a:lnTo>
                    <a:pt x="53" y="267"/>
                  </a:lnTo>
                  <a:lnTo>
                    <a:pt x="58" y="268"/>
                  </a:lnTo>
                  <a:lnTo>
                    <a:pt x="62" y="270"/>
                  </a:lnTo>
                  <a:lnTo>
                    <a:pt x="64" y="271"/>
                  </a:lnTo>
                  <a:lnTo>
                    <a:pt x="68" y="276"/>
                  </a:lnTo>
                  <a:lnTo>
                    <a:pt x="70" y="282"/>
                  </a:lnTo>
                  <a:lnTo>
                    <a:pt x="70" y="289"/>
                  </a:lnTo>
                  <a:lnTo>
                    <a:pt x="67" y="297"/>
                  </a:lnTo>
                  <a:lnTo>
                    <a:pt x="64" y="305"/>
                  </a:lnTo>
                  <a:lnTo>
                    <a:pt x="63" y="307"/>
                  </a:lnTo>
                  <a:lnTo>
                    <a:pt x="60" y="309"/>
                  </a:lnTo>
                  <a:lnTo>
                    <a:pt x="56" y="310"/>
                  </a:lnTo>
                  <a:lnTo>
                    <a:pt x="53" y="313"/>
                  </a:lnTo>
                  <a:lnTo>
                    <a:pt x="49" y="319"/>
                  </a:lnTo>
                  <a:lnTo>
                    <a:pt x="48" y="325"/>
                  </a:lnTo>
                  <a:lnTo>
                    <a:pt x="48" y="334"/>
                  </a:lnTo>
                  <a:lnTo>
                    <a:pt x="51" y="344"/>
                  </a:lnTo>
                  <a:lnTo>
                    <a:pt x="52" y="346"/>
                  </a:lnTo>
                  <a:lnTo>
                    <a:pt x="58" y="352"/>
                  </a:lnTo>
                  <a:lnTo>
                    <a:pt x="59" y="357"/>
                  </a:lnTo>
                  <a:lnTo>
                    <a:pt x="60" y="360"/>
                  </a:lnTo>
                  <a:lnTo>
                    <a:pt x="64" y="372"/>
                  </a:lnTo>
                  <a:lnTo>
                    <a:pt x="66" y="379"/>
                  </a:lnTo>
                  <a:lnTo>
                    <a:pt x="66" y="385"/>
                  </a:lnTo>
                  <a:lnTo>
                    <a:pt x="66" y="392"/>
                  </a:lnTo>
                  <a:lnTo>
                    <a:pt x="64" y="399"/>
                  </a:lnTo>
                  <a:lnTo>
                    <a:pt x="64" y="407"/>
                  </a:lnTo>
                  <a:lnTo>
                    <a:pt x="64" y="416"/>
                  </a:lnTo>
                  <a:lnTo>
                    <a:pt x="63" y="425"/>
                  </a:lnTo>
                  <a:lnTo>
                    <a:pt x="59" y="438"/>
                  </a:lnTo>
                  <a:lnTo>
                    <a:pt x="59" y="454"/>
                  </a:lnTo>
                  <a:lnTo>
                    <a:pt x="59" y="461"/>
                  </a:lnTo>
                  <a:lnTo>
                    <a:pt x="59" y="466"/>
                  </a:lnTo>
                  <a:lnTo>
                    <a:pt x="66" y="464"/>
                  </a:lnTo>
                  <a:lnTo>
                    <a:pt x="58" y="468"/>
                  </a:lnTo>
                  <a:lnTo>
                    <a:pt x="60" y="468"/>
                  </a:lnTo>
                  <a:lnTo>
                    <a:pt x="63" y="466"/>
                  </a:lnTo>
                  <a:lnTo>
                    <a:pt x="76" y="464"/>
                  </a:lnTo>
                  <a:lnTo>
                    <a:pt x="83" y="464"/>
                  </a:lnTo>
                  <a:lnTo>
                    <a:pt x="94" y="462"/>
                  </a:lnTo>
                  <a:lnTo>
                    <a:pt x="102" y="460"/>
                  </a:lnTo>
                  <a:lnTo>
                    <a:pt x="107" y="457"/>
                  </a:lnTo>
                  <a:lnTo>
                    <a:pt x="110" y="454"/>
                  </a:lnTo>
                  <a:lnTo>
                    <a:pt x="114" y="451"/>
                  </a:lnTo>
                  <a:lnTo>
                    <a:pt x="118" y="446"/>
                  </a:lnTo>
                  <a:lnTo>
                    <a:pt x="121" y="443"/>
                  </a:lnTo>
                  <a:lnTo>
                    <a:pt x="137" y="429"/>
                  </a:lnTo>
                  <a:lnTo>
                    <a:pt x="138" y="427"/>
                  </a:lnTo>
                  <a:lnTo>
                    <a:pt x="140" y="426"/>
                  </a:lnTo>
                  <a:lnTo>
                    <a:pt x="141" y="423"/>
                  </a:lnTo>
                  <a:lnTo>
                    <a:pt x="144" y="415"/>
                  </a:lnTo>
                  <a:lnTo>
                    <a:pt x="144" y="407"/>
                  </a:lnTo>
                  <a:lnTo>
                    <a:pt x="145" y="403"/>
                  </a:lnTo>
                  <a:lnTo>
                    <a:pt x="148" y="400"/>
                  </a:lnTo>
                  <a:lnTo>
                    <a:pt x="175" y="387"/>
                  </a:lnTo>
                  <a:lnTo>
                    <a:pt x="180" y="384"/>
                  </a:lnTo>
                  <a:lnTo>
                    <a:pt x="187" y="380"/>
                  </a:lnTo>
                  <a:lnTo>
                    <a:pt x="189" y="379"/>
                  </a:lnTo>
                  <a:lnTo>
                    <a:pt x="192" y="376"/>
                  </a:lnTo>
                  <a:lnTo>
                    <a:pt x="202" y="364"/>
                  </a:lnTo>
                  <a:lnTo>
                    <a:pt x="203" y="361"/>
                  </a:lnTo>
                  <a:lnTo>
                    <a:pt x="203" y="360"/>
                  </a:lnTo>
                  <a:lnTo>
                    <a:pt x="204" y="349"/>
                  </a:lnTo>
                  <a:lnTo>
                    <a:pt x="204" y="338"/>
                  </a:lnTo>
                  <a:lnTo>
                    <a:pt x="206" y="330"/>
                  </a:lnTo>
                  <a:lnTo>
                    <a:pt x="208" y="322"/>
                  </a:lnTo>
                  <a:lnTo>
                    <a:pt x="216" y="309"/>
                  </a:lnTo>
                  <a:lnTo>
                    <a:pt x="223" y="298"/>
                  </a:lnTo>
                  <a:lnTo>
                    <a:pt x="226" y="297"/>
                  </a:lnTo>
                  <a:lnTo>
                    <a:pt x="229" y="295"/>
                  </a:lnTo>
                  <a:lnTo>
                    <a:pt x="234" y="293"/>
                  </a:lnTo>
                  <a:lnTo>
                    <a:pt x="241" y="291"/>
                  </a:lnTo>
                  <a:lnTo>
                    <a:pt x="245" y="291"/>
                  </a:lnTo>
                  <a:lnTo>
                    <a:pt x="251" y="290"/>
                  </a:lnTo>
                  <a:lnTo>
                    <a:pt x="258" y="289"/>
                  </a:lnTo>
                  <a:lnTo>
                    <a:pt x="266" y="286"/>
                  </a:lnTo>
                  <a:lnTo>
                    <a:pt x="272" y="282"/>
                  </a:lnTo>
                  <a:lnTo>
                    <a:pt x="274" y="280"/>
                  </a:lnTo>
                  <a:lnTo>
                    <a:pt x="276" y="278"/>
                  </a:lnTo>
                  <a:lnTo>
                    <a:pt x="277" y="260"/>
                  </a:lnTo>
                  <a:lnTo>
                    <a:pt x="277" y="241"/>
                  </a:lnTo>
                  <a:lnTo>
                    <a:pt x="277" y="231"/>
                  </a:lnTo>
                  <a:lnTo>
                    <a:pt x="276" y="213"/>
                  </a:lnTo>
                  <a:lnTo>
                    <a:pt x="276" y="196"/>
                  </a:lnTo>
                  <a:lnTo>
                    <a:pt x="277" y="161"/>
                  </a:lnTo>
                  <a:lnTo>
                    <a:pt x="277" y="157"/>
                  </a:lnTo>
                  <a:lnTo>
                    <a:pt x="277" y="153"/>
                  </a:lnTo>
                  <a:lnTo>
                    <a:pt x="277" y="144"/>
                  </a:lnTo>
                  <a:lnTo>
                    <a:pt x="281" y="138"/>
                  </a:lnTo>
                  <a:lnTo>
                    <a:pt x="290" y="127"/>
                  </a:lnTo>
                  <a:lnTo>
                    <a:pt x="300" y="116"/>
                  </a:lnTo>
                  <a:lnTo>
                    <a:pt x="305" y="111"/>
                  </a:lnTo>
                  <a:lnTo>
                    <a:pt x="308" y="107"/>
                  </a:lnTo>
                  <a:lnTo>
                    <a:pt x="312" y="104"/>
                  </a:lnTo>
                  <a:lnTo>
                    <a:pt x="316" y="99"/>
                  </a:lnTo>
                  <a:lnTo>
                    <a:pt x="321" y="93"/>
                  </a:lnTo>
                  <a:lnTo>
                    <a:pt x="324" y="91"/>
                  </a:lnTo>
                  <a:lnTo>
                    <a:pt x="327" y="88"/>
                  </a:lnTo>
                  <a:lnTo>
                    <a:pt x="328" y="84"/>
                  </a:lnTo>
                  <a:lnTo>
                    <a:pt x="328" y="80"/>
                  </a:lnTo>
                  <a:lnTo>
                    <a:pt x="327" y="68"/>
                  </a:lnTo>
                  <a:lnTo>
                    <a:pt x="326" y="53"/>
                  </a:lnTo>
                  <a:lnTo>
                    <a:pt x="326" y="38"/>
                  </a:lnTo>
                  <a:lnTo>
                    <a:pt x="327" y="34"/>
                  </a:lnTo>
                  <a:lnTo>
                    <a:pt x="328" y="29"/>
                  </a:lnTo>
                  <a:lnTo>
                    <a:pt x="328" y="21"/>
                  </a:lnTo>
                  <a:lnTo>
                    <a:pt x="328" y="19"/>
                  </a:lnTo>
                  <a:lnTo>
                    <a:pt x="324" y="21"/>
                  </a:lnTo>
                  <a:lnTo>
                    <a:pt x="320" y="19"/>
                  </a:lnTo>
                  <a:lnTo>
                    <a:pt x="317" y="19"/>
                  </a:lnTo>
                  <a:lnTo>
                    <a:pt x="316" y="18"/>
                  </a:lnTo>
                  <a:lnTo>
                    <a:pt x="313" y="15"/>
                  </a:lnTo>
                  <a:lnTo>
                    <a:pt x="309" y="12"/>
                  </a:lnTo>
                  <a:lnTo>
                    <a:pt x="305" y="7"/>
                  </a:lnTo>
                  <a:lnTo>
                    <a:pt x="303" y="4"/>
                  </a:lnTo>
                  <a:lnTo>
                    <a:pt x="299" y="2"/>
                  </a:lnTo>
                  <a:lnTo>
                    <a:pt x="295" y="0"/>
                  </a:lnTo>
                  <a:lnTo>
                    <a:pt x="290" y="0"/>
                  </a:lnTo>
                  <a:lnTo>
                    <a:pt x="286" y="2"/>
                  </a:lnTo>
                  <a:lnTo>
                    <a:pt x="282" y="3"/>
                  </a:lnTo>
                  <a:lnTo>
                    <a:pt x="278" y="7"/>
                  </a:lnTo>
                  <a:lnTo>
                    <a:pt x="277" y="10"/>
                  </a:lnTo>
                  <a:lnTo>
                    <a:pt x="276" y="12"/>
                  </a:lnTo>
                  <a:lnTo>
                    <a:pt x="276" y="26"/>
                  </a:lnTo>
                  <a:lnTo>
                    <a:pt x="276" y="30"/>
                  </a:lnTo>
                  <a:lnTo>
                    <a:pt x="273" y="37"/>
                  </a:lnTo>
                  <a:close/>
                </a:path>
              </a:pathLst>
            </a:custGeom>
            <a:solidFill>
              <a:srgbClr val="6D6F71"/>
            </a:solidFill>
            <a:ln w="5">
              <a:solidFill>
                <a:srgbClr val="6D6F7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75" name="Rectangle 200"/>
            <p:cNvSpPr>
              <a:spLocks noChangeArrowheads="1"/>
            </p:cNvSpPr>
            <p:nvPr/>
          </p:nvSpPr>
          <p:spPr bwMode="auto">
            <a:xfrm>
              <a:off x="2585579" y="4997160"/>
              <a:ext cx="61" cy="44867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altLang="en-US" sz="2700" dirty="0">
                <a:solidFill>
                  <a:srgbClr val="646464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76" name="Rectangle 204"/>
            <p:cNvSpPr>
              <a:spLocks noChangeArrowheads="1"/>
            </p:cNvSpPr>
            <p:nvPr/>
          </p:nvSpPr>
          <p:spPr bwMode="auto">
            <a:xfrm>
              <a:off x="164368" y="4208607"/>
              <a:ext cx="61" cy="44867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altLang="en-US" sz="2700" dirty="0">
                <a:solidFill>
                  <a:srgbClr val="646464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77" name="AutoShape 3"/>
            <p:cNvSpPr>
              <a:spLocks noChangeAspect="1" noChangeArrowheads="1" noTextEdit="1"/>
            </p:cNvSpPr>
            <p:nvPr/>
          </p:nvSpPr>
          <p:spPr bwMode="auto">
            <a:xfrm>
              <a:off x="560674" y="1582385"/>
              <a:ext cx="4879884" cy="5348442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IN" sz="2700" dirty="0">
                <a:latin typeface="+mn-lt"/>
                <a:cs typeface="Arial" charset="0"/>
              </a:endParaRPr>
            </a:p>
          </p:txBody>
        </p:sp>
        <p:sp>
          <p:nvSpPr>
            <p:cNvPr id="178" name="Rectangle 206"/>
            <p:cNvSpPr>
              <a:spLocks noChangeArrowheads="1"/>
            </p:cNvSpPr>
            <p:nvPr/>
          </p:nvSpPr>
          <p:spPr bwMode="auto">
            <a:xfrm>
              <a:off x="3462973" y="4208607"/>
              <a:ext cx="61" cy="44867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altLang="en-US" sz="2700" dirty="0">
                <a:solidFill>
                  <a:srgbClr val="646464"/>
                </a:solidFill>
                <a:latin typeface="+mn-lt"/>
                <a:cs typeface="Arial" charset="0"/>
              </a:endParaRPr>
            </a:p>
          </p:txBody>
        </p:sp>
        <p:sp>
          <p:nvSpPr>
            <p:cNvPr id="179" name="Rectangle 208"/>
            <p:cNvSpPr>
              <a:spLocks noChangeArrowheads="1"/>
            </p:cNvSpPr>
            <p:nvPr/>
          </p:nvSpPr>
          <p:spPr bwMode="auto">
            <a:xfrm>
              <a:off x="3616763" y="4208607"/>
              <a:ext cx="61" cy="44867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endParaRPr lang="en-US" altLang="en-US" sz="2700" dirty="0">
                <a:solidFill>
                  <a:srgbClr val="646464"/>
                </a:solidFill>
                <a:latin typeface="+mn-lt"/>
                <a:cs typeface="Arial" charset="0"/>
              </a:endParaRPr>
            </a:p>
          </p:txBody>
        </p:sp>
      </p:grpSp>
      <p:graphicFrame>
        <p:nvGraphicFramePr>
          <p:cNvPr id="182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431723"/>
              </p:ext>
            </p:extLst>
          </p:nvPr>
        </p:nvGraphicFramePr>
        <p:xfrm>
          <a:off x="6224589" y="1314453"/>
          <a:ext cx="4902022" cy="44709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3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8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Area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 Lakh Sq Km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Population Census 2011 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7.2 Crore 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%Scheduled Tribes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20.8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%Scheduled Castes 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15.6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Districts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Development Blocks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313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Tribal Blocks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8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%Literacy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70.60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Density of Population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236 per Sq. Km.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Sex Ratio at Birth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925 (SRS 2016-18)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91464" marR="91464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129E9-7288-4798-AD1B-A17BFE556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0831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RATIONALE 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3F385-9B26-41BA-A162-2D68CD213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14450"/>
            <a:ext cx="10738757" cy="493939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Madhya Pradesh is the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largest state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with 3</a:t>
            </a:r>
            <a:r>
              <a:rPr lang="en-US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highest MMR in the country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MMR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173 per 1,00,000 live births (SRS 2016-2018)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ate of decline in MMR is less than desired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     (SDG goal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reduction of global MMR to 70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per 1,00,000 live births </a:t>
            </a:r>
            <a:r>
              <a:rPr lang="en-US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by 2030</a:t>
            </a:r>
            <a:r>
              <a:rPr 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IN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</a:rPr>
              <a:t>State level Maternal Death and Surveillance Review (MDSR) program initiated in 2015-16,  completed the state and district level orientation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</a:rPr>
              <a:t>Districts did not show satisfactory compliance to the MDSR program even after repeated instructions and reviews by state.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</a:rPr>
              <a:t>During COVID 19 Pandemic MDSR program became more neglected. </a:t>
            </a:r>
          </a:p>
        </p:txBody>
      </p:sp>
    </p:spTree>
    <p:extLst>
      <p:ext uri="{BB962C8B-B14F-4D97-AF65-F5344CB8AC3E}">
        <p14:creationId xmlns:p14="http://schemas.microsoft.com/office/powerpoint/2010/main" val="309917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B3FDB-3FE2-424F-B1CF-CE3C002C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06462"/>
          </a:xfrm>
        </p:spPr>
        <p:txBody>
          <a:bodyPr>
            <a:noAutofit/>
          </a:bodyPr>
          <a:lstStyle/>
          <a:p>
            <a:r>
              <a:rPr lang="en-IN" sz="3600" b="1" i="0" baseline="0" dirty="0">
                <a:solidFill>
                  <a:srgbClr val="C00000"/>
                </a:solidFill>
                <a:effectLst/>
              </a:rPr>
              <a:t>Maternal Mortality Ratio (MMR) Trends: India &amp; M.P. </a:t>
            </a:r>
            <a:endParaRPr lang="en-IN" sz="36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93821B-9178-4EDA-9EB0-75484C8490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855276"/>
              </p:ext>
            </p:extLst>
          </p:nvPr>
        </p:nvGraphicFramePr>
        <p:xfrm>
          <a:off x="609599" y="1390650"/>
          <a:ext cx="1097279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2A776D1-8FC2-4679-ADFD-726FE42FF6E7}"/>
              </a:ext>
            </a:extLst>
          </p:cNvPr>
          <p:cNvSpPr txBox="1"/>
          <p:nvPr/>
        </p:nvSpPr>
        <p:spPr>
          <a:xfrm>
            <a:off x="609600" y="5960367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solidFill>
                  <a:srgbClr val="C00000"/>
                </a:solidFill>
              </a:rPr>
              <a:t>Average Annual Rate of Reduction (AARR) of Maternal Mortality Ratio (MMR)  for Madhya Pradesh is 5.51 and to achieve SDG 2030 goals required AARR is 6.96</a:t>
            </a:r>
            <a:endParaRPr lang="en-IN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36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6DF12-B37A-46E0-BBB0-121607FF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1019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effectLst/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INTERVENTION AT A GLANCE</a:t>
            </a:r>
            <a:endParaRPr lang="en-IN" sz="40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77B33-1BDE-46EB-B757-73D8BF899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4" y="1031966"/>
            <a:ext cx="10956471" cy="528066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O</a:t>
            </a:r>
            <a:r>
              <a:rPr lang="en-US" sz="2800" dirty="0">
                <a:effectLst/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nline </a:t>
            </a:r>
            <a:r>
              <a:rPr lang="en-US" sz="2800" dirty="0"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m</a:t>
            </a:r>
            <a:r>
              <a:rPr lang="en-US" sz="2800" dirty="0">
                <a:effectLst/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aternal death reviews from state level </a:t>
            </a:r>
            <a:r>
              <a:rPr lang="en-US" sz="2800" dirty="0"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in presence of higher officials </a:t>
            </a:r>
            <a:r>
              <a:rPr lang="en-US" sz="2800" dirty="0">
                <a:effectLst/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 to keep focus on MDSR during COVID pandemic.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60D527B8-9017-4947-ADDF-A9C544E126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726" y="2173319"/>
            <a:ext cx="5379349" cy="42417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537455" y="2487650"/>
            <a:ext cx="483471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rgbClr val="C00000"/>
                </a:solidFill>
              </a:rPr>
              <a:t>Online State Level MDR Review Meeting chaired by Hon’ble Health Minister, Additional Chief Secretary, Commissioner, Mission Director &amp; Additional Mission Director NHM and 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en-US" sz="2400" dirty="0">
                <a:solidFill>
                  <a:srgbClr val="C00000"/>
                </a:solidFill>
              </a:rPr>
              <a:t>Deputy Director Maternal Health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20041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E990-5568-4700-9521-8E414D8F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INTERVENTION AT A GLANCE </a:t>
            </a:r>
            <a:endParaRPr lang="en-IN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72489-76CF-4B27-942F-2B7CC82C1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65" y="1264240"/>
            <a:ext cx="10619015" cy="506988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Online MDSR intervention intensified in April 2020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Online 78 maternal deaths reviewed at state level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Overall status of maternal deaths, in depth review of selected cases and near miss cases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Concerned district officials including 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Gynecologists</a:t>
            </a:r>
            <a:r>
              <a:rPr lang="en-US" sz="28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MOs, Staff Nurses, ANMs, Blood Bank </a:t>
            </a:r>
            <a:r>
              <a:rPr lang="en-US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800" dirty="0" err="1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ncharges</a:t>
            </a:r>
            <a:r>
              <a:rPr lang="en-US" sz="28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LTs etc. attend the review along with the faculty from Medical Colleges and Regional 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800" dirty="0"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eam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N" sz="1100" dirty="0">
              <a:effectLst/>
              <a:latin typeface="Calibri Light" panose="020F03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525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0"/>
            <a:ext cx="10972800" cy="1143000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rgbClr val="C00000"/>
                </a:solidFill>
              </a:rPr>
              <a:t>PROCESS OF MDSR AT STATE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862" y="1371600"/>
            <a:ext cx="10315575" cy="475456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b="1" dirty="0"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    Three </a:t>
            </a:r>
            <a:r>
              <a:rPr lang="en-US" b="1" dirty="0"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major activities  performed:-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Presentation on division wise MDSR status by two Regional Directors on rotation.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Presentation of two Maternal death case per division.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Calibri" pitchFamily="34" charset="0"/>
                <a:ea typeface="Calibri" panose="020F0502020204030204" pitchFamily="34" charset="0"/>
                <a:cs typeface="Calibri" pitchFamily="34" charset="0"/>
              </a:rPr>
              <a:t>Presentation of two near miss cases.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263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74FE1-FE39-4830-A248-4FBEC9D66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"/>
            <a:ext cx="12192000" cy="109401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Process of Divisional MDSR Status  </a:t>
            </a:r>
            <a:endParaRPr lang="en-IN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2CEA82-95DB-4D9C-BB03-6D6F944FA6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021821"/>
              </p:ext>
            </p:extLst>
          </p:nvPr>
        </p:nvGraphicFramePr>
        <p:xfrm>
          <a:off x="838200" y="1276350"/>
          <a:ext cx="10515600" cy="5305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583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74FE1-FE39-4830-A248-4FBEC9D66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135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Process of Review of Maternal Death Cases </a:t>
            </a:r>
            <a:endParaRPr lang="en-IN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2CEA82-95DB-4D9C-BB03-6D6F944FA6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887869"/>
              </p:ext>
            </p:extLst>
          </p:nvPr>
        </p:nvGraphicFramePr>
        <p:xfrm>
          <a:off x="838200" y="1191986"/>
          <a:ext cx="10515600" cy="5437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2849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Words>1218</Words>
  <Application>Microsoft Office PowerPoint</Application>
  <PresentationFormat>Widescreen</PresentationFormat>
  <Paragraphs>136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Bringing to forefront  Maternal Death Surveillance and Response  during COVID-19 Pandemic Madhya Pradesh</vt:lpstr>
      <vt:lpstr>MADHYA PRADESH – DEMOGRAPHIC PROFILE</vt:lpstr>
      <vt:lpstr>RATIONALE </vt:lpstr>
      <vt:lpstr>Maternal Mortality Ratio (MMR) Trends: India &amp; M.P. </vt:lpstr>
      <vt:lpstr>INTERVENTION AT A GLANCE</vt:lpstr>
      <vt:lpstr>INTERVENTION AT A GLANCE </vt:lpstr>
      <vt:lpstr>PROCESS OF MDSR AT STATE LEVEL</vt:lpstr>
      <vt:lpstr>Process of Divisional MDSR Status  </vt:lpstr>
      <vt:lpstr>Process of Review of Maternal Death Cases </vt:lpstr>
      <vt:lpstr>Process of Near-Miss Case Review </vt:lpstr>
      <vt:lpstr>MATERNAL DEATH REPORTING AND REVIEW STATUS </vt:lpstr>
      <vt:lpstr>CAUSE WISE ANALYSIS OF MATERNAL DEATHS (n=873)</vt:lpstr>
      <vt:lpstr>KEY OBSERVATIONS OF THE MDR DATA ANALYSIS </vt:lpstr>
      <vt:lpstr> Gaps identified during MDSRs and corrective action taken Field Level </vt:lpstr>
      <vt:lpstr> Gaps identified during MDSRs and corrective action taken Facility Level </vt:lpstr>
      <vt:lpstr> Other Actions Taken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Bringing to forefront Maternal Death Surveillance and Response during COVID-19 Pandemic Madhya Pradesh</dc:title>
  <dc:creator>Ravindra Singh</dc:creator>
  <cp:lastModifiedBy>Amit Jain</cp:lastModifiedBy>
  <cp:revision>74</cp:revision>
  <dcterms:created xsi:type="dcterms:W3CDTF">2021-01-18T05:48:49Z</dcterms:created>
  <dcterms:modified xsi:type="dcterms:W3CDTF">2021-01-19T11:26:44Z</dcterms:modified>
</cp:coreProperties>
</file>