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0" r:id="rId5"/>
    <p:sldId id="261" r:id="rId6"/>
    <p:sldId id="262" r:id="rId7"/>
    <p:sldId id="265" r:id="rId8"/>
    <p:sldId id="267" r:id="rId9"/>
    <p:sldId id="264" r:id="rId10"/>
    <p:sldId id="277" r:id="rId11"/>
    <p:sldId id="275" r:id="rId12"/>
    <p:sldId id="276" r:id="rId13"/>
    <p:sldId id="268" r:id="rId14"/>
    <p:sldId id="269" r:id="rId15"/>
    <p:sldId id="278"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sh Shah" initials="HS" lastIdx="1" clrIdx="0">
    <p:extLst>
      <p:ext uri="{19B8F6BF-5375-455C-9EA6-DF929625EA0E}">
        <p15:presenceInfo xmlns:p15="http://schemas.microsoft.com/office/powerpoint/2012/main" userId="35aacb2d0dc889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39" autoAdjust="0"/>
  </p:normalViewPr>
  <p:slideViewPr>
    <p:cSldViewPr>
      <p:cViewPr varScale="1">
        <p:scale>
          <a:sx n="61" d="100"/>
          <a:sy n="61" d="100"/>
        </p:scale>
        <p:origin x="16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Worksheet%20in%20UATBC%20Mehsana%207.5.16"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97244791394308"/>
          <c:y val="0.1653698453090264"/>
          <c:w val="0.63351478251774951"/>
          <c:h val="0.64845873309855018"/>
        </c:manualLayout>
      </c:layout>
      <c:barChart>
        <c:barDir val="col"/>
        <c:grouping val="stacked"/>
        <c:varyColors val="0"/>
        <c:ser>
          <c:idx val="0"/>
          <c:order val="0"/>
          <c:tx>
            <c:strRef>
              <c:f>'[Worksheet in UATBC Mehsana 7.5.16]Sheet5 (2)'!$B$1</c:f>
              <c:strCache>
                <c:ptCount val="1"/>
                <c:pt idx="0">
                  <c:v>Public notification rates</c:v>
                </c:pt>
              </c:strCache>
            </c:strRef>
          </c:tx>
          <c:spPr>
            <a:solidFill>
              <a:schemeClr val="tx2">
                <a:lumMod val="40000"/>
                <a:lumOff val="60000"/>
              </a:schemeClr>
            </a:solidFill>
          </c:spPr>
          <c:invertIfNegative val="0"/>
          <c:dLbls>
            <c:spPr>
              <a:noFill/>
              <a:ln w="25400">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'[Worksheet in UATBC Mehsana 7.5.16]Sheet5 (2)'!$A$2:$A$9</c:f>
              <c:numCache>
                <c:formatCode>General</c:formatCode>
                <c:ptCount val="8"/>
                <c:pt idx="0">
                  <c:v>2010</c:v>
                </c:pt>
                <c:pt idx="1">
                  <c:v>2011</c:v>
                </c:pt>
                <c:pt idx="2">
                  <c:v>2012</c:v>
                </c:pt>
                <c:pt idx="3">
                  <c:v>2013</c:v>
                </c:pt>
                <c:pt idx="4">
                  <c:v>2014</c:v>
                </c:pt>
                <c:pt idx="5">
                  <c:v>2015</c:v>
                </c:pt>
                <c:pt idx="6">
                  <c:v>2016</c:v>
                </c:pt>
                <c:pt idx="7">
                  <c:v>2017</c:v>
                </c:pt>
              </c:numCache>
            </c:numRef>
          </c:cat>
          <c:val>
            <c:numRef>
              <c:f>'[Worksheet in UATBC Mehsana 7.5.16]Sheet5 (2)'!$B$2:$B$9</c:f>
              <c:numCache>
                <c:formatCode>General</c:formatCode>
                <c:ptCount val="8"/>
                <c:pt idx="0">
                  <c:v>112</c:v>
                </c:pt>
                <c:pt idx="1">
                  <c:v>107</c:v>
                </c:pt>
                <c:pt idx="2">
                  <c:v>97</c:v>
                </c:pt>
                <c:pt idx="3">
                  <c:v>99</c:v>
                </c:pt>
                <c:pt idx="4">
                  <c:v>115</c:v>
                </c:pt>
                <c:pt idx="5">
                  <c:v>109</c:v>
                </c:pt>
                <c:pt idx="6">
                  <c:v>114</c:v>
                </c:pt>
                <c:pt idx="7">
                  <c:v>120</c:v>
                </c:pt>
              </c:numCache>
            </c:numRef>
          </c:val>
        </c:ser>
        <c:ser>
          <c:idx val="1"/>
          <c:order val="1"/>
          <c:tx>
            <c:strRef>
              <c:f>'[Worksheet in UATBC Mehsana 7.5.16]Sheet5 (2)'!$E$1</c:f>
              <c:strCache>
                <c:ptCount val="1"/>
                <c:pt idx="0">
                  <c:v>Private notification rates</c:v>
                </c:pt>
              </c:strCache>
            </c:strRef>
          </c:tx>
          <c:spPr>
            <a:solidFill>
              <a:srgbClr val="92D050"/>
            </a:solidFill>
          </c:spPr>
          <c:invertIfNegative val="0"/>
          <c:dLbls>
            <c:spPr>
              <a:noFill/>
              <a:ln w="25400">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'[Worksheet in UATBC Mehsana 7.5.16]Sheet5 (2)'!$A$2:$A$9</c:f>
              <c:numCache>
                <c:formatCode>General</c:formatCode>
                <c:ptCount val="8"/>
                <c:pt idx="0">
                  <c:v>2010</c:v>
                </c:pt>
                <c:pt idx="1">
                  <c:v>2011</c:v>
                </c:pt>
                <c:pt idx="2">
                  <c:v>2012</c:v>
                </c:pt>
                <c:pt idx="3">
                  <c:v>2013</c:v>
                </c:pt>
                <c:pt idx="4">
                  <c:v>2014</c:v>
                </c:pt>
                <c:pt idx="5">
                  <c:v>2015</c:v>
                </c:pt>
                <c:pt idx="6">
                  <c:v>2016</c:v>
                </c:pt>
                <c:pt idx="7">
                  <c:v>2017</c:v>
                </c:pt>
              </c:numCache>
            </c:numRef>
          </c:cat>
          <c:val>
            <c:numRef>
              <c:f>'[Worksheet in UATBC Mehsana 7.5.16]Sheet5 (2)'!$E$2:$E$9</c:f>
              <c:numCache>
                <c:formatCode>General</c:formatCode>
                <c:ptCount val="8"/>
                <c:pt idx="3" formatCode="0">
                  <c:v>27</c:v>
                </c:pt>
                <c:pt idx="4" formatCode="0">
                  <c:v>65</c:v>
                </c:pt>
                <c:pt idx="5" formatCode="0">
                  <c:v>134</c:v>
                </c:pt>
                <c:pt idx="6" formatCode="0">
                  <c:v>167</c:v>
                </c:pt>
                <c:pt idx="7" formatCode="0">
                  <c:v>176</c:v>
                </c:pt>
              </c:numCache>
            </c:numRef>
          </c:val>
        </c:ser>
        <c:dLbls>
          <c:showLegendKey val="0"/>
          <c:showVal val="0"/>
          <c:showCatName val="0"/>
          <c:showSerName val="0"/>
          <c:showPercent val="0"/>
          <c:showBubbleSize val="0"/>
        </c:dLbls>
        <c:gapWidth val="150"/>
        <c:overlap val="100"/>
        <c:axId val="261281120"/>
        <c:axId val="264288376"/>
      </c:barChart>
      <c:lineChart>
        <c:grouping val="standard"/>
        <c:varyColors val="0"/>
        <c:ser>
          <c:idx val="2"/>
          <c:order val="2"/>
          <c:tx>
            <c:strRef>
              <c:f>'[Worksheet in UATBC Mehsana 7.5.16]Sheet5 (2)'!$G$1</c:f>
              <c:strCache>
                <c:ptCount val="1"/>
                <c:pt idx="0">
                  <c:v>% of notification from private</c:v>
                </c:pt>
              </c:strCache>
            </c:strRef>
          </c:tx>
          <c:spPr>
            <a:ln>
              <a:solidFill>
                <a:srgbClr val="FFC000"/>
              </a:solidFill>
            </a:ln>
          </c:spPr>
          <c:marker>
            <c:symbol val="circle"/>
            <c:size val="7"/>
            <c:spPr>
              <a:solidFill>
                <a:schemeClr val="bg1"/>
              </a:solidFill>
              <a:ln>
                <a:solidFill>
                  <a:srgbClr val="FFC000"/>
                </a:solidFill>
              </a:ln>
            </c:spPr>
          </c:marker>
          <c:dLbls>
            <c:dLbl>
              <c:idx val="0"/>
              <c:layout>
                <c:manualLayout>
                  <c:x val="1.191818684356003E-2"/>
                  <c:y val="-2.36227763196267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2332867595530808E-2"/>
                  <c:y val="-0.12547462817147856"/>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2566176857542222E-2"/>
                  <c:y val="-8.135363877817945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1286455501045693E-2"/>
                  <c:y val="-1.3827071074983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1600" b="1"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'[Worksheet in UATBC Mehsana 7.5.16]Sheet5 (2)'!$A$2:$A$9</c:f>
              <c:numCache>
                <c:formatCode>General</c:formatCode>
                <c:ptCount val="8"/>
                <c:pt idx="0">
                  <c:v>2010</c:v>
                </c:pt>
                <c:pt idx="1">
                  <c:v>2011</c:v>
                </c:pt>
                <c:pt idx="2">
                  <c:v>2012</c:v>
                </c:pt>
                <c:pt idx="3">
                  <c:v>2013</c:v>
                </c:pt>
                <c:pt idx="4">
                  <c:v>2014</c:v>
                </c:pt>
                <c:pt idx="5">
                  <c:v>2015</c:v>
                </c:pt>
                <c:pt idx="6">
                  <c:v>2016</c:v>
                </c:pt>
                <c:pt idx="7">
                  <c:v>2017</c:v>
                </c:pt>
              </c:numCache>
            </c:numRef>
          </c:cat>
          <c:val>
            <c:numRef>
              <c:f>'[Worksheet in UATBC Mehsana 7.5.16]Sheet5 (2)'!$G$2:$G$9</c:f>
              <c:numCache>
                <c:formatCode>General</c:formatCode>
                <c:ptCount val="8"/>
                <c:pt idx="3" formatCode="0%">
                  <c:v>0.2</c:v>
                </c:pt>
                <c:pt idx="4" formatCode="0%">
                  <c:v>0.34</c:v>
                </c:pt>
                <c:pt idx="5" formatCode="0%">
                  <c:v>0.55144032921810704</c:v>
                </c:pt>
                <c:pt idx="6" formatCode="0%">
                  <c:v>0.59430604982206114</c:v>
                </c:pt>
                <c:pt idx="7" formatCode="0%">
                  <c:v>0.59459459459459463</c:v>
                </c:pt>
              </c:numCache>
            </c:numRef>
          </c:val>
          <c:smooth val="0"/>
        </c:ser>
        <c:dLbls>
          <c:showLegendKey val="0"/>
          <c:showVal val="0"/>
          <c:showCatName val="0"/>
          <c:showSerName val="0"/>
          <c:showPercent val="0"/>
          <c:showBubbleSize val="0"/>
        </c:dLbls>
        <c:marker val="1"/>
        <c:smooth val="0"/>
        <c:axId val="264282104"/>
        <c:axId val="264283672"/>
      </c:lineChart>
      <c:catAx>
        <c:axId val="261281120"/>
        <c:scaling>
          <c:orientation val="minMax"/>
        </c:scaling>
        <c:delete val="0"/>
        <c:axPos val="b"/>
        <c:numFmt formatCode="General" sourceLinked="1"/>
        <c:majorTickMark val="out"/>
        <c:minorTickMark val="none"/>
        <c:tickLblPos val="nextTo"/>
        <c:txPr>
          <a:bodyPr rot="0" vert="horz"/>
          <a:lstStyle/>
          <a:p>
            <a:pPr>
              <a:defRPr sz="1800" b="1" i="0" u="none" strike="noStrike" baseline="0">
                <a:solidFill>
                  <a:srgbClr val="000000"/>
                </a:solidFill>
                <a:latin typeface="Calibri"/>
                <a:ea typeface="Calibri"/>
                <a:cs typeface="Calibri"/>
              </a:defRPr>
            </a:pPr>
            <a:endParaRPr lang="en-US"/>
          </a:p>
        </c:txPr>
        <c:crossAx val="264288376"/>
        <c:crosses val="autoZero"/>
        <c:auto val="1"/>
        <c:lblAlgn val="ctr"/>
        <c:lblOffset val="100"/>
        <c:noMultiLvlLbl val="0"/>
      </c:catAx>
      <c:valAx>
        <c:axId val="264288376"/>
        <c:scaling>
          <c:orientation val="minMax"/>
        </c:scaling>
        <c:delete val="0"/>
        <c:axPos val="l"/>
        <c:title>
          <c:tx>
            <c:rich>
              <a:bodyPr/>
              <a:lstStyle/>
              <a:p>
                <a:pPr>
                  <a:defRPr sz="2400" b="0" i="0" u="none" strike="noStrike" baseline="0">
                    <a:solidFill>
                      <a:srgbClr val="000000"/>
                    </a:solidFill>
                    <a:latin typeface="Calibri"/>
                    <a:ea typeface="Calibri"/>
                    <a:cs typeface="Calibri"/>
                  </a:defRPr>
                </a:pPr>
                <a:r>
                  <a:rPr lang="en-IN" sz="2400" b="1" i="0" u="none" strike="noStrike" baseline="0">
                    <a:solidFill>
                      <a:srgbClr val="000000"/>
                    </a:solidFill>
                    <a:latin typeface="Calibri"/>
                    <a:cs typeface="Calibri"/>
                  </a:rPr>
                  <a:t>Annualized TB Case Notification Rate (per 1 lak pop per year)</a:t>
                </a:r>
              </a:p>
            </c:rich>
          </c:tx>
          <c:layout>
            <c:manualLayout>
              <c:xMode val="edge"/>
              <c:yMode val="edge"/>
              <c:x val="4.6833283187777942E-2"/>
              <c:y val="0.16101686965367062"/>
            </c:manualLayout>
          </c:layout>
          <c:overlay val="0"/>
          <c:spPr>
            <a:noFill/>
            <a:ln w="25400">
              <a:noFill/>
            </a:ln>
          </c:spPr>
        </c:title>
        <c:numFmt formatCode="General" sourceLinked="1"/>
        <c:majorTickMark val="out"/>
        <c:minorTickMark val="none"/>
        <c:tickLblPos val="nextTo"/>
        <c:txPr>
          <a:bodyPr rot="0" vert="horz"/>
          <a:lstStyle/>
          <a:p>
            <a:pPr>
              <a:defRPr sz="1100" b="1" i="0" u="none" strike="noStrike" baseline="0">
                <a:solidFill>
                  <a:srgbClr val="000000"/>
                </a:solidFill>
                <a:latin typeface="Calibri"/>
                <a:ea typeface="Calibri"/>
                <a:cs typeface="Calibri"/>
              </a:defRPr>
            </a:pPr>
            <a:endParaRPr lang="en-US"/>
          </a:p>
        </c:txPr>
        <c:crossAx val="261281120"/>
        <c:crosses val="autoZero"/>
        <c:crossBetween val="between"/>
      </c:valAx>
      <c:catAx>
        <c:axId val="264282104"/>
        <c:scaling>
          <c:orientation val="minMax"/>
        </c:scaling>
        <c:delete val="1"/>
        <c:axPos val="b"/>
        <c:numFmt formatCode="General" sourceLinked="1"/>
        <c:majorTickMark val="out"/>
        <c:minorTickMark val="none"/>
        <c:tickLblPos val="none"/>
        <c:crossAx val="264283672"/>
        <c:crosses val="autoZero"/>
        <c:auto val="1"/>
        <c:lblAlgn val="ctr"/>
        <c:lblOffset val="100"/>
        <c:noMultiLvlLbl val="0"/>
      </c:catAx>
      <c:valAx>
        <c:axId val="264283672"/>
        <c:scaling>
          <c:orientation val="minMax"/>
        </c:scaling>
        <c:delete val="0"/>
        <c:axPos val="r"/>
        <c:title>
          <c:tx>
            <c:rich>
              <a:bodyPr rot="5400000" vert="horz"/>
              <a:lstStyle/>
              <a:p>
                <a:pPr algn="ctr">
                  <a:defRPr sz="2400" b="1" i="0" u="none" strike="noStrike" baseline="0">
                    <a:solidFill>
                      <a:srgbClr val="000000"/>
                    </a:solidFill>
                    <a:latin typeface="Calibri"/>
                    <a:ea typeface="Calibri"/>
                    <a:cs typeface="Calibri"/>
                  </a:defRPr>
                </a:pPr>
                <a:r>
                  <a:rPr lang="en-IN" sz="2400"/>
                  <a:t>Contribution of private sector in total TB case notification (%)</a:t>
                </a:r>
              </a:p>
            </c:rich>
          </c:tx>
          <c:layout>
            <c:manualLayout>
              <c:xMode val="edge"/>
              <c:yMode val="edge"/>
              <c:x val="0.91240455166746326"/>
              <c:y val="0.14900625564097009"/>
            </c:manualLayout>
          </c:layout>
          <c:overlay val="0"/>
          <c:spPr>
            <a:noFill/>
            <a:ln w="25400">
              <a:noFill/>
            </a:ln>
          </c:spPr>
        </c:title>
        <c:numFmt formatCode="General" sourceLinked="1"/>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264282104"/>
        <c:crosses val="max"/>
        <c:crossBetween val="between"/>
      </c:valAx>
    </c:plotArea>
    <c:legend>
      <c:legendPos val="r"/>
      <c:layout>
        <c:manualLayout>
          <c:xMode val="edge"/>
          <c:yMode val="edge"/>
          <c:x val="7.5889747008461003E-2"/>
          <c:y val="3.2992852178062755E-2"/>
          <c:w val="0.89582953887952621"/>
          <c:h val="0.12097434461008592"/>
        </c:manualLayout>
      </c:layout>
      <c:overlay val="0"/>
      <c:txPr>
        <a:bodyPr/>
        <a:lstStyle/>
        <a:p>
          <a:pPr>
            <a:defRPr sz="1800" b="1" i="0" u="none" strike="noStrike" baseline="0">
              <a:solidFill>
                <a:srgbClr val="000000"/>
              </a:solidFill>
              <a:latin typeface="Calibri"/>
              <a:ea typeface="Calibri"/>
              <a:cs typeface="Calibri"/>
            </a:defRPr>
          </a:pPr>
          <a:endParaRPr lang="en-US"/>
        </a:p>
      </c:txPr>
    </c:legend>
    <c:plotVisOnly val="1"/>
    <c:dispBlanksAs val="gap"/>
    <c:showDLblsOverMax val="0"/>
  </c:chart>
  <c:spPr>
    <a:ln>
      <a:solidFill>
        <a:schemeClr val="tx1"/>
      </a:solid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69CE8-7292-4B99-BA24-B1BF922B61D0}"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n-IN"/>
        </a:p>
      </dgm:t>
    </dgm:pt>
    <dgm:pt modelId="{702363F3-19F4-431B-BD30-06D51977C66B}">
      <dgm:prSet phldrT="[Text]" custT="1"/>
      <dgm:spPr/>
      <dgm:t>
        <a:bodyPr/>
        <a:lstStyle/>
        <a:p>
          <a:r>
            <a:rPr lang="en-IN" sz="2400" b="1" dirty="0" smtClean="0"/>
            <a:t>Universal Access To quality TB Care</a:t>
          </a:r>
          <a:endParaRPr lang="en-IN" sz="2400" b="1" dirty="0"/>
        </a:p>
      </dgm:t>
    </dgm:pt>
    <dgm:pt modelId="{BAFDA79C-4F5C-450D-BFAE-36294868AB8A}" type="parTrans" cxnId="{E95AEAF9-0ECC-419E-B063-E3316410BC89}">
      <dgm:prSet/>
      <dgm:spPr/>
      <dgm:t>
        <a:bodyPr/>
        <a:lstStyle/>
        <a:p>
          <a:endParaRPr lang="en-IN" sz="1400"/>
        </a:p>
      </dgm:t>
    </dgm:pt>
    <dgm:pt modelId="{9FD26AE2-68D3-4D9F-ADEC-94C211D16B93}" type="sibTrans" cxnId="{E95AEAF9-0ECC-419E-B063-E3316410BC89}">
      <dgm:prSet/>
      <dgm:spPr/>
      <dgm:t>
        <a:bodyPr/>
        <a:lstStyle/>
        <a:p>
          <a:endParaRPr lang="en-IN" sz="1400"/>
        </a:p>
      </dgm:t>
    </dgm:pt>
    <dgm:pt modelId="{EE6C4EFA-BC5F-4A1A-BD30-D7D90C92D6DC}">
      <dgm:prSet phldrT="[Text]" custT="1"/>
      <dgm:spPr/>
      <dgm:t>
        <a:bodyPr/>
        <a:lstStyle/>
        <a:p>
          <a:r>
            <a:rPr lang="en-IN" sz="1600" dirty="0" smtClean="0"/>
            <a:t>ICT-based notification</a:t>
          </a:r>
          <a:endParaRPr lang="en-IN" sz="1600" dirty="0"/>
        </a:p>
      </dgm:t>
    </dgm:pt>
    <dgm:pt modelId="{8DF8D96F-DA56-4BD3-94A6-FFB28FF2FFD2}" type="parTrans" cxnId="{A7DB7A47-E659-4D48-9435-4FC8BACF7526}">
      <dgm:prSet/>
      <dgm:spPr/>
      <dgm:t>
        <a:bodyPr/>
        <a:lstStyle/>
        <a:p>
          <a:endParaRPr lang="en-IN" sz="1400"/>
        </a:p>
      </dgm:t>
    </dgm:pt>
    <dgm:pt modelId="{9E10B0C0-62B7-4B7B-8722-85303E39FE40}" type="sibTrans" cxnId="{A7DB7A47-E659-4D48-9435-4FC8BACF7526}">
      <dgm:prSet/>
      <dgm:spPr/>
      <dgm:t>
        <a:bodyPr/>
        <a:lstStyle/>
        <a:p>
          <a:endParaRPr lang="en-IN" sz="1400"/>
        </a:p>
      </dgm:t>
    </dgm:pt>
    <dgm:pt modelId="{64774A02-A763-438B-8B45-7AB28D220203}">
      <dgm:prSet phldrT="[Text]" custT="1"/>
      <dgm:spPr/>
      <dgm:t>
        <a:bodyPr/>
        <a:lstStyle/>
        <a:p>
          <a:r>
            <a:rPr lang="en-IN" sz="1600" dirty="0" smtClean="0"/>
            <a:t>Free TB Drugs via e-voucher</a:t>
          </a:r>
          <a:endParaRPr lang="en-IN" sz="1600" dirty="0"/>
        </a:p>
      </dgm:t>
    </dgm:pt>
    <dgm:pt modelId="{8D7E75FB-E54E-4F7E-9C29-5D978B45E82B}" type="parTrans" cxnId="{1C517114-2F43-422F-B9D9-8D00B018E602}">
      <dgm:prSet/>
      <dgm:spPr/>
      <dgm:t>
        <a:bodyPr/>
        <a:lstStyle/>
        <a:p>
          <a:endParaRPr lang="en-IN" sz="1400"/>
        </a:p>
      </dgm:t>
    </dgm:pt>
    <dgm:pt modelId="{F99A7F10-F003-4470-915A-AD55269EE623}" type="sibTrans" cxnId="{1C517114-2F43-422F-B9D9-8D00B018E602}">
      <dgm:prSet/>
      <dgm:spPr/>
      <dgm:t>
        <a:bodyPr/>
        <a:lstStyle/>
        <a:p>
          <a:endParaRPr lang="en-IN" sz="1400"/>
        </a:p>
      </dgm:t>
    </dgm:pt>
    <dgm:pt modelId="{6C1DDA85-544D-4C4B-9154-D4CC612522BD}">
      <dgm:prSet phldrT="[Text]" custT="1"/>
      <dgm:spPr/>
      <dgm:t>
        <a:bodyPr/>
        <a:lstStyle/>
        <a:p>
          <a:r>
            <a:rPr lang="en-IN" sz="1600" dirty="0" smtClean="0"/>
            <a:t>Adherence support</a:t>
          </a:r>
          <a:endParaRPr lang="en-IN" sz="1600" dirty="0"/>
        </a:p>
      </dgm:t>
    </dgm:pt>
    <dgm:pt modelId="{3F820709-DA92-4B5A-9903-510CCD1A35AE}" type="parTrans" cxnId="{7BD286CF-6728-42F4-90FB-5168A84E3C1E}">
      <dgm:prSet/>
      <dgm:spPr/>
      <dgm:t>
        <a:bodyPr/>
        <a:lstStyle/>
        <a:p>
          <a:endParaRPr lang="en-US" sz="1400"/>
        </a:p>
      </dgm:t>
    </dgm:pt>
    <dgm:pt modelId="{153BF141-448C-4124-A3EF-CE249B9101D1}" type="sibTrans" cxnId="{7BD286CF-6728-42F4-90FB-5168A84E3C1E}">
      <dgm:prSet/>
      <dgm:spPr/>
      <dgm:t>
        <a:bodyPr/>
        <a:lstStyle/>
        <a:p>
          <a:endParaRPr lang="en-US" sz="1400"/>
        </a:p>
      </dgm:t>
    </dgm:pt>
    <dgm:pt modelId="{D941B47F-3AB6-48C4-80CB-005F4B0F5D5A}">
      <dgm:prSet phldrT="[Text]" custT="1"/>
      <dgm:spPr/>
      <dgm:t>
        <a:bodyPr/>
        <a:lstStyle/>
        <a:p>
          <a:r>
            <a:rPr lang="en-IN" sz="1600" dirty="0" smtClean="0"/>
            <a:t>Contact &amp; co-morbidity screening</a:t>
          </a:r>
          <a:endParaRPr lang="en-IN" sz="1600" dirty="0"/>
        </a:p>
      </dgm:t>
    </dgm:pt>
    <dgm:pt modelId="{BBBE8B97-DE58-4EB5-AE9F-F59316773388}" type="parTrans" cxnId="{3B78D571-51A0-4CFD-A9A9-80BD790FA10C}">
      <dgm:prSet/>
      <dgm:spPr/>
      <dgm:t>
        <a:bodyPr/>
        <a:lstStyle/>
        <a:p>
          <a:endParaRPr lang="en-US" sz="1400"/>
        </a:p>
      </dgm:t>
    </dgm:pt>
    <dgm:pt modelId="{1CB2A29D-8AF9-46D5-9441-4CCBC3C8386E}" type="sibTrans" cxnId="{3B78D571-51A0-4CFD-A9A9-80BD790FA10C}">
      <dgm:prSet/>
      <dgm:spPr/>
      <dgm:t>
        <a:bodyPr/>
        <a:lstStyle/>
        <a:p>
          <a:endParaRPr lang="en-US" sz="1400"/>
        </a:p>
      </dgm:t>
    </dgm:pt>
    <dgm:pt modelId="{CD14D355-E61A-45F1-BCBF-868B29F61486}" type="pres">
      <dgm:prSet presAssocID="{CB569CE8-7292-4B99-BA24-B1BF922B61D0}" presName="Name0" presStyleCnt="0">
        <dgm:presLayoutVars>
          <dgm:chPref val="1"/>
          <dgm:dir/>
          <dgm:animOne val="branch"/>
          <dgm:animLvl val="lvl"/>
          <dgm:resizeHandles/>
        </dgm:presLayoutVars>
      </dgm:prSet>
      <dgm:spPr/>
      <dgm:t>
        <a:bodyPr/>
        <a:lstStyle/>
        <a:p>
          <a:endParaRPr lang="en-IN"/>
        </a:p>
      </dgm:t>
    </dgm:pt>
    <dgm:pt modelId="{56D2BB36-BD03-49B7-8EA6-00C3B4DA0004}" type="pres">
      <dgm:prSet presAssocID="{702363F3-19F4-431B-BD30-06D51977C66B}" presName="vertOne" presStyleCnt="0"/>
      <dgm:spPr/>
      <dgm:t>
        <a:bodyPr/>
        <a:lstStyle/>
        <a:p>
          <a:endParaRPr lang="en-IN"/>
        </a:p>
      </dgm:t>
    </dgm:pt>
    <dgm:pt modelId="{204A1005-1B1C-4E97-8EAD-688F4DB230F1}" type="pres">
      <dgm:prSet presAssocID="{702363F3-19F4-431B-BD30-06D51977C66B}" presName="txOne" presStyleLbl="node0" presStyleIdx="0" presStyleCnt="1" custScaleY="35986" custLinFactNeighborX="-971" custLinFactNeighborY="-15702">
        <dgm:presLayoutVars>
          <dgm:chPref val="3"/>
        </dgm:presLayoutVars>
      </dgm:prSet>
      <dgm:spPr/>
      <dgm:t>
        <a:bodyPr/>
        <a:lstStyle/>
        <a:p>
          <a:endParaRPr lang="en-IN"/>
        </a:p>
      </dgm:t>
    </dgm:pt>
    <dgm:pt modelId="{34EEFC2D-692D-4FC7-8BA4-09BDB447C1CE}" type="pres">
      <dgm:prSet presAssocID="{702363F3-19F4-431B-BD30-06D51977C66B}" presName="parTransOne" presStyleCnt="0"/>
      <dgm:spPr/>
      <dgm:t>
        <a:bodyPr/>
        <a:lstStyle/>
        <a:p>
          <a:endParaRPr lang="en-IN"/>
        </a:p>
      </dgm:t>
    </dgm:pt>
    <dgm:pt modelId="{744C5FAB-F46A-4778-877B-A0F9840E414F}" type="pres">
      <dgm:prSet presAssocID="{702363F3-19F4-431B-BD30-06D51977C66B}" presName="horzOne" presStyleCnt="0"/>
      <dgm:spPr/>
      <dgm:t>
        <a:bodyPr/>
        <a:lstStyle/>
        <a:p>
          <a:endParaRPr lang="en-IN"/>
        </a:p>
      </dgm:t>
    </dgm:pt>
    <dgm:pt modelId="{66D93B79-37BD-426A-B453-213A925E3C20}" type="pres">
      <dgm:prSet presAssocID="{EE6C4EFA-BC5F-4A1A-BD30-D7D90C92D6DC}" presName="vertTwo" presStyleCnt="0"/>
      <dgm:spPr/>
      <dgm:t>
        <a:bodyPr/>
        <a:lstStyle/>
        <a:p>
          <a:endParaRPr lang="en-IN"/>
        </a:p>
      </dgm:t>
    </dgm:pt>
    <dgm:pt modelId="{4F1C1604-B401-4644-A987-4F0E1D1F17FB}" type="pres">
      <dgm:prSet presAssocID="{EE6C4EFA-BC5F-4A1A-BD30-D7D90C92D6DC}" presName="txTwo" presStyleLbl="node2" presStyleIdx="0" presStyleCnt="4" custScaleX="108469">
        <dgm:presLayoutVars>
          <dgm:chPref val="3"/>
        </dgm:presLayoutVars>
      </dgm:prSet>
      <dgm:spPr/>
      <dgm:t>
        <a:bodyPr/>
        <a:lstStyle/>
        <a:p>
          <a:endParaRPr lang="en-IN"/>
        </a:p>
      </dgm:t>
    </dgm:pt>
    <dgm:pt modelId="{EF631367-11E8-4F72-B12D-E67AD7E77633}" type="pres">
      <dgm:prSet presAssocID="{EE6C4EFA-BC5F-4A1A-BD30-D7D90C92D6DC}" presName="horzTwo" presStyleCnt="0"/>
      <dgm:spPr/>
      <dgm:t>
        <a:bodyPr/>
        <a:lstStyle/>
        <a:p>
          <a:endParaRPr lang="en-IN"/>
        </a:p>
      </dgm:t>
    </dgm:pt>
    <dgm:pt modelId="{3F4A71F2-6A3E-4D4E-AE62-DEE7AA7A4F35}" type="pres">
      <dgm:prSet presAssocID="{9E10B0C0-62B7-4B7B-8722-85303E39FE40}" presName="sibSpaceTwo" presStyleCnt="0"/>
      <dgm:spPr/>
      <dgm:t>
        <a:bodyPr/>
        <a:lstStyle/>
        <a:p>
          <a:endParaRPr lang="en-IN"/>
        </a:p>
      </dgm:t>
    </dgm:pt>
    <dgm:pt modelId="{36C554A4-4DFF-40C6-B83D-97EC9A632DF1}" type="pres">
      <dgm:prSet presAssocID="{64774A02-A763-438B-8B45-7AB28D220203}" presName="vertTwo" presStyleCnt="0"/>
      <dgm:spPr/>
      <dgm:t>
        <a:bodyPr/>
        <a:lstStyle/>
        <a:p>
          <a:endParaRPr lang="en-IN"/>
        </a:p>
      </dgm:t>
    </dgm:pt>
    <dgm:pt modelId="{A5180B75-7F11-41EE-963B-D1B262431C10}" type="pres">
      <dgm:prSet presAssocID="{64774A02-A763-438B-8B45-7AB28D220203}" presName="txTwo" presStyleLbl="node2" presStyleIdx="1" presStyleCnt="4">
        <dgm:presLayoutVars>
          <dgm:chPref val="3"/>
        </dgm:presLayoutVars>
      </dgm:prSet>
      <dgm:spPr/>
      <dgm:t>
        <a:bodyPr/>
        <a:lstStyle/>
        <a:p>
          <a:endParaRPr lang="en-IN"/>
        </a:p>
      </dgm:t>
    </dgm:pt>
    <dgm:pt modelId="{B65F2609-8429-4464-A656-D0639206DBE7}" type="pres">
      <dgm:prSet presAssocID="{64774A02-A763-438B-8B45-7AB28D220203}" presName="horzTwo" presStyleCnt="0"/>
      <dgm:spPr/>
      <dgm:t>
        <a:bodyPr/>
        <a:lstStyle/>
        <a:p>
          <a:endParaRPr lang="en-IN"/>
        </a:p>
      </dgm:t>
    </dgm:pt>
    <dgm:pt modelId="{FDF614AB-1EA1-4771-A834-16372EC1755C}" type="pres">
      <dgm:prSet presAssocID="{F99A7F10-F003-4470-915A-AD55269EE623}" presName="sibSpaceTwo" presStyleCnt="0"/>
      <dgm:spPr/>
      <dgm:t>
        <a:bodyPr/>
        <a:lstStyle/>
        <a:p>
          <a:endParaRPr lang="en-IN"/>
        </a:p>
      </dgm:t>
    </dgm:pt>
    <dgm:pt modelId="{540CD196-0ECD-433B-B11C-A436AEB64ACD}" type="pres">
      <dgm:prSet presAssocID="{6C1DDA85-544D-4C4B-9154-D4CC612522BD}" presName="vertTwo" presStyleCnt="0"/>
      <dgm:spPr/>
      <dgm:t>
        <a:bodyPr/>
        <a:lstStyle/>
        <a:p>
          <a:endParaRPr lang="en-IN"/>
        </a:p>
      </dgm:t>
    </dgm:pt>
    <dgm:pt modelId="{69273291-4F90-426C-9396-3DE66BEFBF40}" type="pres">
      <dgm:prSet presAssocID="{6C1DDA85-544D-4C4B-9154-D4CC612522BD}" presName="txTwo" presStyleLbl="node2" presStyleIdx="2" presStyleCnt="4">
        <dgm:presLayoutVars>
          <dgm:chPref val="3"/>
        </dgm:presLayoutVars>
      </dgm:prSet>
      <dgm:spPr/>
      <dgm:t>
        <a:bodyPr/>
        <a:lstStyle/>
        <a:p>
          <a:endParaRPr lang="en-US"/>
        </a:p>
      </dgm:t>
    </dgm:pt>
    <dgm:pt modelId="{7337B851-7F82-469C-B74B-12BFC8953DF4}" type="pres">
      <dgm:prSet presAssocID="{6C1DDA85-544D-4C4B-9154-D4CC612522BD}" presName="horzTwo" presStyleCnt="0"/>
      <dgm:spPr/>
      <dgm:t>
        <a:bodyPr/>
        <a:lstStyle/>
        <a:p>
          <a:endParaRPr lang="en-IN"/>
        </a:p>
      </dgm:t>
    </dgm:pt>
    <dgm:pt modelId="{1D81C07C-8217-4795-A92B-1CD8566A9F19}" type="pres">
      <dgm:prSet presAssocID="{153BF141-448C-4124-A3EF-CE249B9101D1}" presName="sibSpaceTwo" presStyleCnt="0"/>
      <dgm:spPr/>
      <dgm:t>
        <a:bodyPr/>
        <a:lstStyle/>
        <a:p>
          <a:endParaRPr lang="en-IN"/>
        </a:p>
      </dgm:t>
    </dgm:pt>
    <dgm:pt modelId="{174449C9-0749-4700-8006-74606E826D21}" type="pres">
      <dgm:prSet presAssocID="{D941B47F-3AB6-48C4-80CB-005F4B0F5D5A}" presName="vertTwo" presStyleCnt="0"/>
      <dgm:spPr/>
      <dgm:t>
        <a:bodyPr/>
        <a:lstStyle/>
        <a:p>
          <a:endParaRPr lang="en-IN"/>
        </a:p>
      </dgm:t>
    </dgm:pt>
    <dgm:pt modelId="{18FB23B2-187E-4049-AD3D-0764B71400F1}" type="pres">
      <dgm:prSet presAssocID="{D941B47F-3AB6-48C4-80CB-005F4B0F5D5A}" presName="txTwo" presStyleLbl="node2" presStyleIdx="3" presStyleCnt="4">
        <dgm:presLayoutVars>
          <dgm:chPref val="3"/>
        </dgm:presLayoutVars>
      </dgm:prSet>
      <dgm:spPr/>
      <dgm:t>
        <a:bodyPr/>
        <a:lstStyle/>
        <a:p>
          <a:endParaRPr lang="en-US"/>
        </a:p>
      </dgm:t>
    </dgm:pt>
    <dgm:pt modelId="{7B96E62A-C66B-4EF5-BECB-F872235582D6}" type="pres">
      <dgm:prSet presAssocID="{D941B47F-3AB6-48C4-80CB-005F4B0F5D5A}" presName="horzTwo" presStyleCnt="0"/>
      <dgm:spPr/>
      <dgm:t>
        <a:bodyPr/>
        <a:lstStyle/>
        <a:p>
          <a:endParaRPr lang="en-IN"/>
        </a:p>
      </dgm:t>
    </dgm:pt>
  </dgm:ptLst>
  <dgm:cxnLst>
    <dgm:cxn modelId="{014375C3-BBC7-46CC-8E1B-5491DB027AA2}" type="presOf" srcId="{CB569CE8-7292-4B99-BA24-B1BF922B61D0}" destId="{CD14D355-E61A-45F1-BCBF-868B29F61486}" srcOrd="0" destOrd="0" presId="urn:microsoft.com/office/officeart/2005/8/layout/hierarchy4"/>
    <dgm:cxn modelId="{BB345607-86BF-4BD0-BEA1-90A7C2FA4517}" type="presOf" srcId="{EE6C4EFA-BC5F-4A1A-BD30-D7D90C92D6DC}" destId="{4F1C1604-B401-4644-A987-4F0E1D1F17FB}" srcOrd="0" destOrd="0" presId="urn:microsoft.com/office/officeart/2005/8/layout/hierarchy4"/>
    <dgm:cxn modelId="{7BD286CF-6728-42F4-90FB-5168A84E3C1E}" srcId="{702363F3-19F4-431B-BD30-06D51977C66B}" destId="{6C1DDA85-544D-4C4B-9154-D4CC612522BD}" srcOrd="2" destOrd="0" parTransId="{3F820709-DA92-4B5A-9903-510CCD1A35AE}" sibTransId="{153BF141-448C-4124-A3EF-CE249B9101D1}"/>
    <dgm:cxn modelId="{A7DB7A47-E659-4D48-9435-4FC8BACF7526}" srcId="{702363F3-19F4-431B-BD30-06D51977C66B}" destId="{EE6C4EFA-BC5F-4A1A-BD30-D7D90C92D6DC}" srcOrd="0" destOrd="0" parTransId="{8DF8D96F-DA56-4BD3-94A6-FFB28FF2FFD2}" sibTransId="{9E10B0C0-62B7-4B7B-8722-85303E39FE40}"/>
    <dgm:cxn modelId="{E74C76F8-90EB-425B-9E79-E1DAA2742AD0}" type="presOf" srcId="{702363F3-19F4-431B-BD30-06D51977C66B}" destId="{204A1005-1B1C-4E97-8EAD-688F4DB230F1}" srcOrd="0" destOrd="0" presId="urn:microsoft.com/office/officeart/2005/8/layout/hierarchy4"/>
    <dgm:cxn modelId="{2D8C1928-1CE3-410F-8B56-E05A65273467}" type="presOf" srcId="{64774A02-A763-438B-8B45-7AB28D220203}" destId="{A5180B75-7F11-41EE-963B-D1B262431C10}" srcOrd="0" destOrd="0" presId="urn:microsoft.com/office/officeart/2005/8/layout/hierarchy4"/>
    <dgm:cxn modelId="{1C517114-2F43-422F-B9D9-8D00B018E602}" srcId="{702363F3-19F4-431B-BD30-06D51977C66B}" destId="{64774A02-A763-438B-8B45-7AB28D220203}" srcOrd="1" destOrd="0" parTransId="{8D7E75FB-E54E-4F7E-9C29-5D978B45E82B}" sibTransId="{F99A7F10-F003-4470-915A-AD55269EE623}"/>
    <dgm:cxn modelId="{7889CF7F-178A-4586-805F-65C37896E634}" type="presOf" srcId="{D941B47F-3AB6-48C4-80CB-005F4B0F5D5A}" destId="{18FB23B2-187E-4049-AD3D-0764B71400F1}" srcOrd="0" destOrd="0" presId="urn:microsoft.com/office/officeart/2005/8/layout/hierarchy4"/>
    <dgm:cxn modelId="{3B78D571-51A0-4CFD-A9A9-80BD790FA10C}" srcId="{702363F3-19F4-431B-BD30-06D51977C66B}" destId="{D941B47F-3AB6-48C4-80CB-005F4B0F5D5A}" srcOrd="3" destOrd="0" parTransId="{BBBE8B97-DE58-4EB5-AE9F-F59316773388}" sibTransId="{1CB2A29D-8AF9-46D5-9441-4CCBC3C8386E}"/>
    <dgm:cxn modelId="{E95AEAF9-0ECC-419E-B063-E3316410BC89}" srcId="{CB569CE8-7292-4B99-BA24-B1BF922B61D0}" destId="{702363F3-19F4-431B-BD30-06D51977C66B}" srcOrd="0" destOrd="0" parTransId="{BAFDA79C-4F5C-450D-BFAE-36294868AB8A}" sibTransId="{9FD26AE2-68D3-4D9F-ADEC-94C211D16B93}"/>
    <dgm:cxn modelId="{6379FAF7-D5FA-4272-BEC7-23715AB80704}" type="presOf" srcId="{6C1DDA85-544D-4C4B-9154-D4CC612522BD}" destId="{69273291-4F90-426C-9396-3DE66BEFBF40}" srcOrd="0" destOrd="0" presId="urn:microsoft.com/office/officeart/2005/8/layout/hierarchy4"/>
    <dgm:cxn modelId="{1CC8943B-3395-4869-AD6A-AFC0C8E6F4CF}" type="presParOf" srcId="{CD14D355-E61A-45F1-BCBF-868B29F61486}" destId="{56D2BB36-BD03-49B7-8EA6-00C3B4DA0004}" srcOrd="0" destOrd="0" presId="urn:microsoft.com/office/officeart/2005/8/layout/hierarchy4"/>
    <dgm:cxn modelId="{A9454A43-1698-4766-B9A5-1AEB9955DE6C}" type="presParOf" srcId="{56D2BB36-BD03-49B7-8EA6-00C3B4DA0004}" destId="{204A1005-1B1C-4E97-8EAD-688F4DB230F1}" srcOrd="0" destOrd="0" presId="urn:microsoft.com/office/officeart/2005/8/layout/hierarchy4"/>
    <dgm:cxn modelId="{C97E3224-1387-42DB-886D-819A3243DF35}" type="presParOf" srcId="{56D2BB36-BD03-49B7-8EA6-00C3B4DA0004}" destId="{34EEFC2D-692D-4FC7-8BA4-09BDB447C1CE}" srcOrd="1" destOrd="0" presId="urn:microsoft.com/office/officeart/2005/8/layout/hierarchy4"/>
    <dgm:cxn modelId="{F6DF0196-0FFA-49BE-A57F-351B9831960E}" type="presParOf" srcId="{56D2BB36-BD03-49B7-8EA6-00C3B4DA0004}" destId="{744C5FAB-F46A-4778-877B-A0F9840E414F}" srcOrd="2" destOrd="0" presId="urn:microsoft.com/office/officeart/2005/8/layout/hierarchy4"/>
    <dgm:cxn modelId="{C0B0347B-118E-4E91-94CB-9DC0D9E78DA5}" type="presParOf" srcId="{744C5FAB-F46A-4778-877B-A0F9840E414F}" destId="{66D93B79-37BD-426A-B453-213A925E3C20}" srcOrd="0" destOrd="0" presId="urn:microsoft.com/office/officeart/2005/8/layout/hierarchy4"/>
    <dgm:cxn modelId="{A3E27211-7722-48F4-AC60-569951927C71}" type="presParOf" srcId="{66D93B79-37BD-426A-B453-213A925E3C20}" destId="{4F1C1604-B401-4644-A987-4F0E1D1F17FB}" srcOrd="0" destOrd="0" presId="urn:microsoft.com/office/officeart/2005/8/layout/hierarchy4"/>
    <dgm:cxn modelId="{55370DCC-B690-4465-A7FE-1D0F62B99E84}" type="presParOf" srcId="{66D93B79-37BD-426A-B453-213A925E3C20}" destId="{EF631367-11E8-4F72-B12D-E67AD7E77633}" srcOrd="1" destOrd="0" presId="urn:microsoft.com/office/officeart/2005/8/layout/hierarchy4"/>
    <dgm:cxn modelId="{2FEE8C8E-9345-40D2-AC9C-EFD3FF667CC4}" type="presParOf" srcId="{744C5FAB-F46A-4778-877B-A0F9840E414F}" destId="{3F4A71F2-6A3E-4D4E-AE62-DEE7AA7A4F35}" srcOrd="1" destOrd="0" presId="urn:microsoft.com/office/officeart/2005/8/layout/hierarchy4"/>
    <dgm:cxn modelId="{36FF73CD-7EE7-4983-A721-A7666E1B4A78}" type="presParOf" srcId="{744C5FAB-F46A-4778-877B-A0F9840E414F}" destId="{36C554A4-4DFF-40C6-B83D-97EC9A632DF1}" srcOrd="2" destOrd="0" presId="urn:microsoft.com/office/officeart/2005/8/layout/hierarchy4"/>
    <dgm:cxn modelId="{9087FE92-579F-44D5-BE98-FA6741FEEAAA}" type="presParOf" srcId="{36C554A4-4DFF-40C6-B83D-97EC9A632DF1}" destId="{A5180B75-7F11-41EE-963B-D1B262431C10}" srcOrd="0" destOrd="0" presId="urn:microsoft.com/office/officeart/2005/8/layout/hierarchy4"/>
    <dgm:cxn modelId="{B886D9BE-E884-40DB-9B58-0C68ECC82A9B}" type="presParOf" srcId="{36C554A4-4DFF-40C6-B83D-97EC9A632DF1}" destId="{B65F2609-8429-4464-A656-D0639206DBE7}" srcOrd="1" destOrd="0" presId="urn:microsoft.com/office/officeart/2005/8/layout/hierarchy4"/>
    <dgm:cxn modelId="{BDFBF67B-EC95-4D4B-839C-4C8B9FCB5D47}" type="presParOf" srcId="{744C5FAB-F46A-4778-877B-A0F9840E414F}" destId="{FDF614AB-1EA1-4771-A834-16372EC1755C}" srcOrd="3" destOrd="0" presId="urn:microsoft.com/office/officeart/2005/8/layout/hierarchy4"/>
    <dgm:cxn modelId="{B3BEBC71-B173-4B30-B3F2-458246A08D56}" type="presParOf" srcId="{744C5FAB-F46A-4778-877B-A0F9840E414F}" destId="{540CD196-0ECD-433B-B11C-A436AEB64ACD}" srcOrd="4" destOrd="0" presId="urn:microsoft.com/office/officeart/2005/8/layout/hierarchy4"/>
    <dgm:cxn modelId="{FD446A28-7CD1-46F0-8A35-803ABEEA8882}" type="presParOf" srcId="{540CD196-0ECD-433B-B11C-A436AEB64ACD}" destId="{69273291-4F90-426C-9396-3DE66BEFBF40}" srcOrd="0" destOrd="0" presId="urn:microsoft.com/office/officeart/2005/8/layout/hierarchy4"/>
    <dgm:cxn modelId="{FA137D8B-8568-49E3-A371-4D6F90321717}" type="presParOf" srcId="{540CD196-0ECD-433B-B11C-A436AEB64ACD}" destId="{7337B851-7F82-469C-B74B-12BFC8953DF4}" srcOrd="1" destOrd="0" presId="urn:microsoft.com/office/officeart/2005/8/layout/hierarchy4"/>
    <dgm:cxn modelId="{9511F8FD-9FED-4FA3-BC70-CBD499DD1B3E}" type="presParOf" srcId="{744C5FAB-F46A-4778-877B-A0F9840E414F}" destId="{1D81C07C-8217-4795-A92B-1CD8566A9F19}" srcOrd="5" destOrd="0" presId="urn:microsoft.com/office/officeart/2005/8/layout/hierarchy4"/>
    <dgm:cxn modelId="{46CAA398-7293-4D68-B7B3-FAE8AC42773B}" type="presParOf" srcId="{744C5FAB-F46A-4778-877B-A0F9840E414F}" destId="{174449C9-0749-4700-8006-74606E826D21}" srcOrd="6" destOrd="0" presId="urn:microsoft.com/office/officeart/2005/8/layout/hierarchy4"/>
    <dgm:cxn modelId="{EB28DD5D-3A03-4D80-A770-13E6FBB2CAC2}" type="presParOf" srcId="{174449C9-0749-4700-8006-74606E826D21}" destId="{18FB23B2-187E-4049-AD3D-0764B71400F1}" srcOrd="0" destOrd="0" presId="urn:microsoft.com/office/officeart/2005/8/layout/hierarchy4"/>
    <dgm:cxn modelId="{25A9DFF0-D8E1-490D-8252-A5906CF51823}" type="presParOf" srcId="{174449C9-0749-4700-8006-74606E826D21}" destId="{7B96E62A-C66B-4EF5-BECB-F872235582D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BEBA07-DEAE-44B4-96DD-933300247614}"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IN"/>
        </a:p>
      </dgm:t>
    </dgm:pt>
    <dgm:pt modelId="{ADFB48A5-EE9A-4BAE-A010-CF5DBCBEEDB4}">
      <dgm:prSet phldrT="[Text]"/>
      <dgm:spPr/>
      <dgm:t>
        <a:bodyPr/>
        <a:lstStyle/>
        <a:p>
          <a:r>
            <a:rPr lang="en-IN" dirty="0" smtClean="0"/>
            <a:t>Free services to Patients</a:t>
          </a:r>
          <a:endParaRPr lang="en-IN" dirty="0"/>
        </a:p>
      </dgm:t>
    </dgm:pt>
    <dgm:pt modelId="{37860F35-121E-4F0B-A02C-821BFE01F284}" type="parTrans" cxnId="{730320A7-6852-435F-A78D-0024635AB4CD}">
      <dgm:prSet/>
      <dgm:spPr/>
      <dgm:t>
        <a:bodyPr/>
        <a:lstStyle/>
        <a:p>
          <a:endParaRPr lang="en-IN"/>
        </a:p>
      </dgm:t>
    </dgm:pt>
    <dgm:pt modelId="{6B6A1742-16E4-4E01-8A7C-B3319EBD117F}" type="sibTrans" cxnId="{730320A7-6852-435F-A78D-0024635AB4CD}">
      <dgm:prSet/>
      <dgm:spPr/>
      <dgm:t>
        <a:bodyPr/>
        <a:lstStyle/>
        <a:p>
          <a:endParaRPr lang="en-IN"/>
        </a:p>
      </dgm:t>
    </dgm:pt>
    <dgm:pt modelId="{88026F5F-5370-4F79-943C-6DFDA8F54778}">
      <dgm:prSet phldrT="[Text]" custT="1"/>
      <dgm:spPr/>
      <dgm:t>
        <a:bodyPr/>
        <a:lstStyle/>
        <a:p>
          <a:r>
            <a:rPr lang="en-IN" sz="2000" dirty="0" smtClean="0"/>
            <a:t>First line drugs </a:t>
          </a:r>
          <a:endParaRPr lang="en-IN" sz="2000" dirty="0"/>
        </a:p>
      </dgm:t>
    </dgm:pt>
    <dgm:pt modelId="{2F9D76D6-C37D-482C-819B-7EBD6D6912E0}" type="parTrans" cxnId="{D543A2AA-9F47-42F8-8897-D1641061F069}">
      <dgm:prSet/>
      <dgm:spPr/>
      <dgm:t>
        <a:bodyPr/>
        <a:lstStyle/>
        <a:p>
          <a:endParaRPr lang="en-IN"/>
        </a:p>
      </dgm:t>
    </dgm:pt>
    <dgm:pt modelId="{0A981C84-C6FF-41AD-8753-1E8CD86C2132}" type="sibTrans" cxnId="{D543A2AA-9F47-42F8-8897-D1641061F069}">
      <dgm:prSet/>
      <dgm:spPr/>
      <dgm:t>
        <a:bodyPr/>
        <a:lstStyle/>
        <a:p>
          <a:endParaRPr lang="en-IN"/>
        </a:p>
      </dgm:t>
    </dgm:pt>
    <dgm:pt modelId="{1B2D82B6-6360-4C5F-8ABD-D68E523A2876}">
      <dgm:prSet phldrT="[Text]" custT="1"/>
      <dgm:spPr/>
      <dgm:t>
        <a:bodyPr/>
        <a:lstStyle/>
        <a:p>
          <a:r>
            <a:rPr lang="en-IN" sz="2000" dirty="0" smtClean="0"/>
            <a:t>Drug sensitivity testing</a:t>
          </a:r>
          <a:endParaRPr lang="en-IN" sz="2000" dirty="0"/>
        </a:p>
      </dgm:t>
    </dgm:pt>
    <dgm:pt modelId="{A3BE5BDD-5BB7-4D6B-9FDE-FF3BECE8350B}" type="parTrans" cxnId="{BE87F770-A7AE-4F2B-9CC3-D23E25B1BF59}">
      <dgm:prSet/>
      <dgm:spPr/>
      <dgm:t>
        <a:bodyPr/>
        <a:lstStyle/>
        <a:p>
          <a:endParaRPr lang="en-IN"/>
        </a:p>
      </dgm:t>
    </dgm:pt>
    <dgm:pt modelId="{38EFE0D1-CC5F-418C-887F-FCF97D8575C1}" type="sibTrans" cxnId="{BE87F770-A7AE-4F2B-9CC3-D23E25B1BF59}">
      <dgm:prSet/>
      <dgm:spPr/>
      <dgm:t>
        <a:bodyPr/>
        <a:lstStyle/>
        <a:p>
          <a:endParaRPr lang="en-IN"/>
        </a:p>
      </dgm:t>
    </dgm:pt>
    <dgm:pt modelId="{B289ABE2-9E6D-4897-81A7-4415CDB32836}">
      <dgm:prSet phldrT="[Text]"/>
      <dgm:spPr/>
      <dgm:t>
        <a:bodyPr/>
        <a:lstStyle/>
        <a:p>
          <a:r>
            <a:rPr lang="en-IN" dirty="0" smtClean="0"/>
            <a:t>Provider benefits</a:t>
          </a:r>
          <a:endParaRPr lang="en-IN" dirty="0"/>
        </a:p>
      </dgm:t>
    </dgm:pt>
    <dgm:pt modelId="{E6FE0372-1340-4F61-B7E0-64F0161E63C8}" type="parTrans" cxnId="{FDFF6DF5-2160-4DCE-B2C8-26EF9877C153}">
      <dgm:prSet/>
      <dgm:spPr/>
      <dgm:t>
        <a:bodyPr/>
        <a:lstStyle/>
        <a:p>
          <a:endParaRPr lang="en-IN"/>
        </a:p>
      </dgm:t>
    </dgm:pt>
    <dgm:pt modelId="{7EDEFDD2-5E40-45F2-A725-DBF4EE7546D0}" type="sibTrans" cxnId="{FDFF6DF5-2160-4DCE-B2C8-26EF9877C153}">
      <dgm:prSet/>
      <dgm:spPr/>
      <dgm:t>
        <a:bodyPr/>
        <a:lstStyle/>
        <a:p>
          <a:endParaRPr lang="en-IN"/>
        </a:p>
      </dgm:t>
    </dgm:pt>
    <dgm:pt modelId="{D64D16B3-0FE8-4150-B63D-AAC872E17462}">
      <dgm:prSet phldrT="[Text]"/>
      <dgm:spPr/>
      <dgm:t>
        <a:bodyPr/>
        <a:lstStyle/>
        <a:p>
          <a:r>
            <a:rPr lang="en-IN" dirty="0" smtClean="0"/>
            <a:t>Training on STCI</a:t>
          </a:r>
          <a:endParaRPr lang="en-IN" dirty="0"/>
        </a:p>
      </dgm:t>
    </dgm:pt>
    <dgm:pt modelId="{3041C50B-842E-4A43-8EBB-36C0803424F8}" type="parTrans" cxnId="{9E473FC2-03F7-4D3C-BF0F-842CD612C683}">
      <dgm:prSet/>
      <dgm:spPr/>
      <dgm:t>
        <a:bodyPr/>
        <a:lstStyle/>
        <a:p>
          <a:endParaRPr lang="en-IN"/>
        </a:p>
      </dgm:t>
    </dgm:pt>
    <dgm:pt modelId="{9A6F7BD3-7924-4AD1-8BFA-F55ECA1850FA}" type="sibTrans" cxnId="{9E473FC2-03F7-4D3C-BF0F-842CD612C683}">
      <dgm:prSet/>
      <dgm:spPr/>
      <dgm:t>
        <a:bodyPr/>
        <a:lstStyle/>
        <a:p>
          <a:endParaRPr lang="en-IN"/>
        </a:p>
      </dgm:t>
    </dgm:pt>
    <dgm:pt modelId="{6927A296-C7B3-4C72-9083-D76B084ACC0A}">
      <dgm:prSet phldrT="[Text]"/>
      <dgm:spPr/>
      <dgm:t>
        <a:bodyPr/>
        <a:lstStyle/>
        <a:p>
          <a:r>
            <a:rPr lang="en-IN" dirty="0" smtClean="0"/>
            <a:t>End to end case tracking</a:t>
          </a:r>
          <a:endParaRPr lang="en-IN" dirty="0"/>
        </a:p>
      </dgm:t>
    </dgm:pt>
    <dgm:pt modelId="{BA12DA3E-0C5F-497B-96D3-B22AC84C0DF9}" type="parTrans" cxnId="{058F326F-90D0-4E91-8CAD-CDF8A2996D7D}">
      <dgm:prSet/>
      <dgm:spPr/>
      <dgm:t>
        <a:bodyPr/>
        <a:lstStyle/>
        <a:p>
          <a:endParaRPr lang="en-IN"/>
        </a:p>
      </dgm:t>
    </dgm:pt>
    <dgm:pt modelId="{DBBB47ED-1B32-40C0-AED1-CDCA8B19C0DA}" type="sibTrans" cxnId="{058F326F-90D0-4E91-8CAD-CDF8A2996D7D}">
      <dgm:prSet/>
      <dgm:spPr/>
      <dgm:t>
        <a:bodyPr/>
        <a:lstStyle/>
        <a:p>
          <a:endParaRPr lang="en-IN"/>
        </a:p>
      </dgm:t>
    </dgm:pt>
    <dgm:pt modelId="{32C2547C-339A-492C-8694-665A67A2E753}">
      <dgm:prSet phldrT="[Text]"/>
      <dgm:spPr/>
      <dgm:t>
        <a:bodyPr/>
        <a:lstStyle/>
        <a:p>
          <a:r>
            <a:rPr lang="en-IN" dirty="0" smtClean="0"/>
            <a:t>Additional benefits</a:t>
          </a:r>
          <a:endParaRPr lang="en-IN" dirty="0"/>
        </a:p>
      </dgm:t>
    </dgm:pt>
    <dgm:pt modelId="{13A27BE2-FD67-4434-BAD5-68A843EC6FC2}" type="parTrans" cxnId="{9E88A096-A491-4857-A99C-1C32847EA1EC}">
      <dgm:prSet/>
      <dgm:spPr/>
      <dgm:t>
        <a:bodyPr/>
        <a:lstStyle/>
        <a:p>
          <a:endParaRPr lang="en-IN"/>
        </a:p>
      </dgm:t>
    </dgm:pt>
    <dgm:pt modelId="{9537436C-508E-4512-8C65-B2F255274D2E}" type="sibTrans" cxnId="{9E88A096-A491-4857-A99C-1C32847EA1EC}">
      <dgm:prSet/>
      <dgm:spPr/>
      <dgm:t>
        <a:bodyPr/>
        <a:lstStyle/>
        <a:p>
          <a:endParaRPr lang="en-IN"/>
        </a:p>
      </dgm:t>
    </dgm:pt>
    <dgm:pt modelId="{3583E071-3444-4554-8BC4-1F3CBDDC4FD1}">
      <dgm:prSet phldrT="[Text]"/>
      <dgm:spPr/>
      <dgm:t>
        <a:bodyPr/>
        <a:lstStyle/>
        <a:p>
          <a:r>
            <a:rPr lang="en-IN" dirty="0" smtClean="0"/>
            <a:t>ICT based Adherence support</a:t>
          </a:r>
          <a:endParaRPr lang="en-IN" dirty="0"/>
        </a:p>
      </dgm:t>
    </dgm:pt>
    <dgm:pt modelId="{3AFA4227-4ADC-4B24-8332-A3BC6AF6A8A5}" type="parTrans" cxnId="{3B6AF80E-7124-4EA5-902B-22F79877F83E}">
      <dgm:prSet/>
      <dgm:spPr/>
      <dgm:t>
        <a:bodyPr/>
        <a:lstStyle/>
        <a:p>
          <a:endParaRPr lang="en-IN"/>
        </a:p>
      </dgm:t>
    </dgm:pt>
    <dgm:pt modelId="{B5A4DF14-254C-431A-A8B8-473220FAC1BD}" type="sibTrans" cxnId="{3B6AF80E-7124-4EA5-902B-22F79877F83E}">
      <dgm:prSet/>
      <dgm:spPr/>
      <dgm:t>
        <a:bodyPr/>
        <a:lstStyle/>
        <a:p>
          <a:endParaRPr lang="en-IN"/>
        </a:p>
      </dgm:t>
    </dgm:pt>
    <dgm:pt modelId="{EDD648F5-B25F-4AEA-8973-D255C57BB9A5}">
      <dgm:prSet phldrT="[Text]"/>
      <dgm:spPr/>
      <dgm:t>
        <a:bodyPr/>
        <a:lstStyle/>
        <a:p>
          <a:r>
            <a:rPr lang="en-IN" dirty="0" smtClean="0"/>
            <a:t>Public Health Action Support</a:t>
          </a:r>
          <a:endParaRPr lang="en-IN" dirty="0"/>
        </a:p>
      </dgm:t>
    </dgm:pt>
    <dgm:pt modelId="{3B73CABD-214B-4EE0-A0D0-B9EE867EB199}" type="parTrans" cxnId="{749759FE-2B50-4ECB-BC95-648F797DD956}">
      <dgm:prSet/>
      <dgm:spPr/>
      <dgm:t>
        <a:bodyPr/>
        <a:lstStyle/>
        <a:p>
          <a:endParaRPr lang="en-IN"/>
        </a:p>
      </dgm:t>
    </dgm:pt>
    <dgm:pt modelId="{026EA6E2-6655-4EA4-A600-1748C84B4D8A}" type="sibTrans" cxnId="{749759FE-2B50-4ECB-BC95-648F797DD956}">
      <dgm:prSet/>
      <dgm:spPr/>
      <dgm:t>
        <a:bodyPr/>
        <a:lstStyle/>
        <a:p>
          <a:endParaRPr lang="en-IN"/>
        </a:p>
      </dgm:t>
    </dgm:pt>
    <dgm:pt modelId="{603E08D5-472A-4B01-9DD3-07284A11C23A}">
      <dgm:prSet phldrT="[Text]"/>
      <dgm:spPr/>
      <dgm:t>
        <a:bodyPr/>
        <a:lstStyle/>
        <a:p>
          <a:r>
            <a:rPr lang="en-IN" dirty="0" smtClean="0"/>
            <a:t>Electronic patient notification</a:t>
          </a:r>
          <a:endParaRPr lang="en-IN" dirty="0"/>
        </a:p>
      </dgm:t>
    </dgm:pt>
    <dgm:pt modelId="{CCF73943-4166-4347-B303-3BACE4F59992}" type="parTrans" cxnId="{6DCF3068-A38C-4976-AF16-65DC8BFB4BBC}">
      <dgm:prSet/>
      <dgm:spPr/>
      <dgm:t>
        <a:bodyPr/>
        <a:lstStyle/>
        <a:p>
          <a:endParaRPr lang="en-IN"/>
        </a:p>
      </dgm:t>
    </dgm:pt>
    <dgm:pt modelId="{BD7D071C-6AA0-438B-B96B-7C64BF60F39C}" type="sibTrans" cxnId="{6DCF3068-A38C-4976-AF16-65DC8BFB4BBC}">
      <dgm:prSet/>
      <dgm:spPr/>
      <dgm:t>
        <a:bodyPr/>
        <a:lstStyle/>
        <a:p>
          <a:endParaRPr lang="en-IN"/>
        </a:p>
      </dgm:t>
    </dgm:pt>
    <dgm:pt modelId="{383270FA-7C61-4556-A6F6-E7BC23B44AAD}">
      <dgm:prSet phldrT="[Text]"/>
      <dgm:spPr/>
      <dgm:t>
        <a:bodyPr/>
        <a:lstStyle/>
        <a:p>
          <a:r>
            <a:rPr lang="en-IN" dirty="0" smtClean="0"/>
            <a:t>Increase in patient load</a:t>
          </a:r>
          <a:endParaRPr lang="en-IN" dirty="0"/>
        </a:p>
      </dgm:t>
    </dgm:pt>
    <dgm:pt modelId="{686C09AF-0505-4FE7-A15E-D4690387C706}" type="parTrans" cxnId="{A689BB53-70CE-4AD0-B282-4E6414C76BE7}">
      <dgm:prSet/>
      <dgm:spPr/>
      <dgm:t>
        <a:bodyPr/>
        <a:lstStyle/>
        <a:p>
          <a:endParaRPr lang="en-IN"/>
        </a:p>
      </dgm:t>
    </dgm:pt>
    <dgm:pt modelId="{3ECA26E1-C54F-4191-A749-BE4082E27A57}" type="sibTrans" cxnId="{A689BB53-70CE-4AD0-B282-4E6414C76BE7}">
      <dgm:prSet/>
      <dgm:spPr/>
      <dgm:t>
        <a:bodyPr/>
        <a:lstStyle/>
        <a:p>
          <a:endParaRPr lang="en-IN"/>
        </a:p>
      </dgm:t>
    </dgm:pt>
    <dgm:pt modelId="{520E57EF-C9E5-4781-AA00-7A54B1893E48}">
      <dgm:prSet phldrT="[Text]"/>
      <dgm:spPr/>
      <dgm:t>
        <a:bodyPr/>
        <a:lstStyle/>
        <a:p>
          <a:r>
            <a:rPr lang="en-IN" dirty="0" smtClean="0"/>
            <a:t>Near real time payment transfer to chemists</a:t>
          </a:r>
          <a:endParaRPr lang="en-IN" dirty="0"/>
        </a:p>
      </dgm:t>
    </dgm:pt>
    <dgm:pt modelId="{76FF8911-C927-4832-8925-7E8DD45B63C3}" type="parTrans" cxnId="{53146B10-B8EA-4A69-A62F-32EDB5625F5C}">
      <dgm:prSet/>
      <dgm:spPr/>
      <dgm:t>
        <a:bodyPr/>
        <a:lstStyle/>
        <a:p>
          <a:endParaRPr lang="en-IN"/>
        </a:p>
      </dgm:t>
    </dgm:pt>
    <dgm:pt modelId="{DA109155-6A20-4899-BE63-131530453C49}" type="sibTrans" cxnId="{53146B10-B8EA-4A69-A62F-32EDB5625F5C}">
      <dgm:prSet/>
      <dgm:spPr/>
      <dgm:t>
        <a:bodyPr/>
        <a:lstStyle/>
        <a:p>
          <a:endParaRPr lang="en-IN"/>
        </a:p>
      </dgm:t>
    </dgm:pt>
    <dgm:pt modelId="{B73A79AA-F79E-4559-8655-237DCF927C56}" type="pres">
      <dgm:prSet presAssocID="{45BEBA07-DEAE-44B4-96DD-933300247614}" presName="Name0" presStyleCnt="0">
        <dgm:presLayoutVars>
          <dgm:dir/>
          <dgm:animLvl val="lvl"/>
          <dgm:resizeHandles val="exact"/>
        </dgm:presLayoutVars>
      </dgm:prSet>
      <dgm:spPr/>
      <dgm:t>
        <a:bodyPr/>
        <a:lstStyle/>
        <a:p>
          <a:endParaRPr lang="en-US"/>
        </a:p>
      </dgm:t>
    </dgm:pt>
    <dgm:pt modelId="{E750BAD1-F4A7-4AF4-B45F-80F993C62201}" type="pres">
      <dgm:prSet presAssocID="{ADFB48A5-EE9A-4BAE-A010-CF5DBCBEEDB4}" presName="linNode" presStyleCnt="0"/>
      <dgm:spPr/>
      <dgm:t>
        <a:bodyPr/>
        <a:lstStyle/>
        <a:p>
          <a:endParaRPr lang="en-US"/>
        </a:p>
      </dgm:t>
    </dgm:pt>
    <dgm:pt modelId="{F8166D7B-388D-4602-824F-FC1B9638A4CE}" type="pres">
      <dgm:prSet presAssocID="{ADFB48A5-EE9A-4BAE-A010-CF5DBCBEEDB4}" presName="parentText" presStyleLbl="node1" presStyleIdx="0" presStyleCnt="3" custScaleX="85185" custScaleY="75449">
        <dgm:presLayoutVars>
          <dgm:chMax val="1"/>
          <dgm:bulletEnabled val="1"/>
        </dgm:presLayoutVars>
      </dgm:prSet>
      <dgm:spPr/>
      <dgm:t>
        <a:bodyPr/>
        <a:lstStyle/>
        <a:p>
          <a:endParaRPr lang="en-IN"/>
        </a:p>
      </dgm:t>
    </dgm:pt>
    <dgm:pt modelId="{698757EA-A1F6-4152-B638-F651ADA9814F}" type="pres">
      <dgm:prSet presAssocID="{ADFB48A5-EE9A-4BAE-A010-CF5DBCBEEDB4}" presName="descendantText" presStyleLbl="alignAccFollowNode1" presStyleIdx="0" presStyleCnt="3">
        <dgm:presLayoutVars>
          <dgm:bulletEnabled val="1"/>
        </dgm:presLayoutVars>
      </dgm:prSet>
      <dgm:spPr/>
      <dgm:t>
        <a:bodyPr/>
        <a:lstStyle/>
        <a:p>
          <a:endParaRPr lang="en-US"/>
        </a:p>
      </dgm:t>
    </dgm:pt>
    <dgm:pt modelId="{CEA1DE33-D864-494D-8B26-CE9E4DE8B002}" type="pres">
      <dgm:prSet presAssocID="{6B6A1742-16E4-4E01-8A7C-B3319EBD117F}" presName="sp" presStyleCnt="0"/>
      <dgm:spPr/>
      <dgm:t>
        <a:bodyPr/>
        <a:lstStyle/>
        <a:p>
          <a:endParaRPr lang="en-US"/>
        </a:p>
      </dgm:t>
    </dgm:pt>
    <dgm:pt modelId="{AF7F4A32-B001-46F3-9DA1-AEB703DCB852}" type="pres">
      <dgm:prSet presAssocID="{B289ABE2-9E6D-4897-81A7-4415CDB32836}" presName="linNode" presStyleCnt="0"/>
      <dgm:spPr/>
      <dgm:t>
        <a:bodyPr/>
        <a:lstStyle/>
        <a:p>
          <a:endParaRPr lang="en-US"/>
        </a:p>
      </dgm:t>
    </dgm:pt>
    <dgm:pt modelId="{ABF0C209-3CC7-420D-86ED-22FF1B1F0D7E}" type="pres">
      <dgm:prSet presAssocID="{B289ABE2-9E6D-4897-81A7-4415CDB32836}" presName="parentText" presStyleLbl="node1" presStyleIdx="1" presStyleCnt="3" custScaleX="85755" custScaleY="108212">
        <dgm:presLayoutVars>
          <dgm:chMax val="1"/>
          <dgm:bulletEnabled val="1"/>
        </dgm:presLayoutVars>
      </dgm:prSet>
      <dgm:spPr/>
      <dgm:t>
        <a:bodyPr/>
        <a:lstStyle/>
        <a:p>
          <a:endParaRPr lang="en-US"/>
        </a:p>
      </dgm:t>
    </dgm:pt>
    <dgm:pt modelId="{F9A4F822-131F-4EE3-8E1A-5E5A8BD963AC}" type="pres">
      <dgm:prSet presAssocID="{B289ABE2-9E6D-4897-81A7-4415CDB32836}" presName="descendantText" presStyleLbl="alignAccFollowNode1" presStyleIdx="1" presStyleCnt="3" custScaleY="125604">
        <dgm:presLayoutVars>
          <dgm:bulletEnabled val="1"/>
        </dgm:presLayoutVars>
      </dgm:prSet>
      <dgm:spPr/>
      <dgm:t>
        <a:bodyPr/>
        <a:lstStyle/>
        <a:p>
          <a:endParaRPr lang="en-IN"/>
        </a:p>
      </dgm:t>
    </dgm:pt>
    <dgm:pt modelId="{CD98808C-525B-4617-AD2E-467269772C69}" type="pres">
      <dgm:prSet presAssocID="{7EDEFDD2-5E40-45F2-A725-DBF4EE7546D0}" presName="sp" presStyleCnt="0"/>
      <dgm:spPr/>
      <dgm:t>
        <a:bodyPr/>
        <a:lstStyle/>
        <a:p>
          <a:endParaRPr lang="en-US"/>
        </a:p>
      </dgm:t>
    </dgm:pt>
    <dgm:pt modelId="{07AD3589-291D-4DD0-85EE-F7CA9898A002}" type="pres">
      <dgm:prSet presAssocID="{32C2547C-339A-492C-8694-665A67A2E753}" presName="linNode" presStyleCnt="0"/>
      <dgm:spPr/>
      <dgm:t>
        <a:bodyPr/>
        <a:lstStyle/>
        <a:p>
          <a:endParaRPr lang="en-US"/>
        </a:p>
      </dgm:t>
    </dgm:pt>
    <dgm:pt modelId="{FDD59AF2-1A8A-4257-AF36-2AA866EE233F}" type="pres">
      <dgm:prSet presAssocID="{32C2547C-339A-492C-8694-665A67A2E753}" presName="parentText" presStyleLbl="node1" presStyleIdx="2" presStyleCnt="3" custScaleX="85185" custScaleY="71894">
        <dgm:presLayoutVars>
          <dgm:chMax val="1"/>
          <dgm:bulletEnabled val="1"/>
        </dgm:presLayoutVars>
      </dgm:prSet>
      <dgm:spPr/>
      <dgm:t>
        <a:bodyPr/>
        <a:lstStyle/>
        <a:p>
          <a:endParaRPr lang="en-US"/>
        </a:p>
      </dgm:t>
    </dgm:pt>
    <dgm:pt modelId="{C3530AAC-AAB1-40CE-9B01-F23CF7C25B5B}" type="pres">
      <dgm:prSet presAssocID="{32C2547C-339A-492C-8694-665A67A2E753}" presName="descendantText" presStyleLbl="alignAccFollowNode1" presStyleIdx="2" presStyleCnt="3">
        <dgm:presLayoutVars>
          <dgm:bulletEnabled val="1"/>
        </dgm:presLayoutVars>
      </dgm:prSet>
      <dgm:spPr/>
      <dgm:t>
        <a:bodyPr/>
        <a:lstStyle/>
        <a:p>
          <a:endParaRPr lang="en-IN"/>
        </a:p>
      </dgm:t>
    </dgm:pt>
  </dgm:ptLst>
  <dgm:cxnLst>
    <dgm:cxn modelId="{F23B727B-87E8-42E4-880C-B11B349777F0}" type="presOf" srcId="{520E57EF-C9E5-4781-AA00-7A54B1893E48}" destId="{F9A4F822-131F-4EE3-8E1A-5E5A8BD963AC}" srcOrd="0" destOrd="4" presId="urn:microsoft.com/office/officeart/2005/8/layout/vList5"/>
    <dgm:cxn modelId="{D543A2AA-9F47-42F8-8897-D1641061F069}" srcId="{ADFB48A5-EE9A-4BAE-A010-CF5DBCBEEDB4}" destId="{88026F5F-5370-4F79-943C-6DFDA8F54778}" srcOrd="0" destOrd="0" parTransId="{2F9D76D6-C37D-482C-819B-7EBD6D6912E0}" sibTransId="{0A981C84-C6FF-41AD-8753-1E8CD86C2132}"/>
    <dgm:cxn modelId="{DFC689EC-4F87-4545-BD0A-14ED67392D65}" type="presOf" srcId="{6927A296-C7B3-4C72-9083-D76B084ACC0A}" destId="{F9A4F822-131F-4EE3-8E1A-5E5A8BD963AC}" srcOrd="0" destOrd="2" presId="urn:microsoft.com/office/officeart/2005/8/layout/vList5"/>
    <dgm:cxn modelId="{97D7F9CC-7A94-4622-B6BC-5DFE8F67B978}" type="presOf" srcId="{3583E071-3444-4554-8BC4-1F3CBDDC4FD1}" destId="{C3530AAC-AAB1-40CE-9B01-F23CF7C25B5B}" srcOrd="0" destOrd="0" presId="urn:microsoft.com/office/officeart/2005/8/layout/vList5"/>
    <dgm:cxn modelId="{A689BB53-70CE-4AD0-B282-4E6414C76BE7}" srcId="{B289ABE2-9E6D-4897-81A7-4415CDB32836}" destId="{383270FA-7C61-4556-A6F6-E7BC23B44AAD}" srcOrd="3" destOrd="0" parTransId="{686C09AF-0505-4FE7-A15E-D4690387C706}" sibTransId="{3ECA26E1-C54F-4191-A749-BE4082E27A57}"/>
    <dgm:cxn modelId="{538DB221-8824-44E0-95B0-B1F7638BDA5D}" type="presOf" srcId="{EDD648F5-B25F-4AEA-8973-D255C57BB9A5}" destId="{C3530AAC-AAB1-40CE-9B01-F23CF7C25B5B}" srcOrd="0" destOrd="1" presId="urn:microsoft.com/office/officeart/2005/8/layout/vList5"/>
    <dgm:cxn modelId="{6DCF3068-A38C-4976-AF16-65DC8BFB4BBC}" srcId="{B289ABE2-9E6D-4897-81A7-4415CDB32836}" destId="{603E08D5-472A-4B01-9DD3-07284A11C23A}" srcOrd="1" destOrd="0" parTransId="{CCF73943-4166-4347-B303-3BACE4F59992}" sibTransId="{BD7D071C-6AA0-438B-B96B-7C64BF60F39C}"/>
    <dgm:cxn modelId="{65921A46-4DB6-4FB2-BF60-51C9A61682CB}" type="presOf" srcId="{603E08D5-472A-4B01-9DD3-07284A11C23A}" destId="{F9A4F822-131F-4EE3-8E1A-5E5A8BD963AC}" srcOrd="0" destOrd="1" presId="urn:microsoft.com/office/officeart/2005/8/layout/vList5"/>
    <dgm:cxn modelId="{749759FE-2B50-4ECB-BC95-648F797DD956}" srcId="{32C2547C-339A-492C-8694-665A67A2E753}" destId="{EDD648F5-B25F-4AEA-8973-D255C57BB9A5}" srcOrd="1" destOrd="0" parTransId="{3B73CABD-214B-4EE0-A0D0-B9EE867EB199}" sibTransId="{026EA6E2-6655-4EA4-A600-1748C84B4D8A}"/>
    <dgm:cxn modelId="{730320A7-6852-435F-A78D-0024635AB4CD}" srcId="{45BEBA07-DEAE-44B4-96DD-933300247614}" destId="{ADFB48A5-EE9A-4BAE-A010-CF5DBCBEEDB4}" srcOrd="0" destOrd="0" parTransId="{37860F35-121E-4F0B-A02C-821BFE01F284}" sibTransId="{6B6A1742-16E4-4E01-8A7C-B3319EBD117F}"/>
    <dgm:cxn modelId="{FDFF6DF5-2160-4DCE-B2C8-26EF9877C153}" srcId="{45BEBA07-DEAE-44B4-96DD-933300247614}" destId="{B289ABE2-9E6D-4897-81A7-4415CDB32836}" srcOrd="1" destOrd="0" parTransId="{E6FE0372-1340-4F61-B7E0-64F0161E63C8}" sibTransId="{7EDEFDD2-5E40-45F2-A725-DBF4EE7546D0}"/>
    <dgm:cxn modelId="{9E88A096-A491-4857-A99C-1C32847EA1EC}" srcId="{45BEBA07-DEAE-44B4-96DD-933300247614}" destId="{32C2547C-339A-492C-8694-665A67A2E753}" srcOrd="2" destOrd="0" parTransId="{13A27BE2-FD67-4434-BAD5-68A843EC6FC2}" sibTransId="{9537436C-508E-4512-8C65-B2F255274D2E}"/>
    <dgm:cxn modelId="{BE87F770-A7AE-4F2B-9CC3-D23E25B1BF59}" srcId="{ADFB48A5-EE9A-4BAE-A010-CF5DBCBEEDB4}" destId="{1B2D82B6-6360-4C5F-8ABD-D68E523A2876}" srcOrd="1" destOrd="0" parTransId="{A3BE5BDD-5BB7-4D6B-9FDE-FF3BECE8350B}" sibTransId="{38EFE0D1-CC5F-418C-887F-FCF97D8575C1}"/>
    <dgm:cxn modelId="{BE2612AD-76C0-4A2B-B0E1-0D3935469CFE}" type="presOf" srcId="{32C2547C-339A-492C-8694-665A67A2E753}" destId="{FDD59AF2-1A8A-4257-AF36-2AA866EE233F}" srcOrd="0" destOrd="0" presId="urn:microsoft.com/office/officeart/2005/8/layout/vList5"/>
    <dgm:cxn modelId="{0BB3475B-8BE7-42BF-9517-FB8F8C93AD28}" type="presOf" srcId="{D64D16B3-0FE8-4150-B63D-AAC872E17462}" destId="{F9A4F822-131F-4EE3-8E1A-5E5A8BD963AC}" srcOrd="0" destOrd="0" presId="urn:microsoft.com/office/officeart/2005/8/layout/vList5"/>
    <dgm:cxn modelId="{0FB09757-FB1D-4DF5-BAD9-D89319FFE52C}" type="presOf" srcId="{383270FA-7C61-4556-A6F6-E7BC23B44AAD}" destId="{F9A4F822-131F-4EE3-8E1A-5E5A8BD963AC}" srcOrd="0" destOrd="3" presId="urn:microsoft.com/office/officeart/2005/8/layout/vList5"/>
    <dgm:cxn modelId="{E62B7728-8BE5-4E0B-A65F-408C4F3CE98E}" type="presOf" srcId="{ADFB48A5-EE9A-4BAE-A010-CF5DBCBEEDB4}" destId="{F8166D7B-388D-4602-824F-FC1B9638A4CE}" srcOrd="0" destOrd="0" presId="urn:microsoft.com/office/officeart/2005/8/layout/vList5"/>
    <dgm:cxn modelId="{058F326F-90D0-4E91-8CAD-CDF8A2996D7D}" srcId="{B289ABE2-9E6D-4897-81A7-4415CDB32836}" destId="{6927A296-C7B3-4C72-9083-D76B084ACC0A}" srcOrd="2" destOrd="0" parTransId="{BA12DA3E-0C5F-497B-96D3-B22AC84C0DF9}" sibTransId="{DBBB47ED-1B32-40C0-AED1-CDCA8B19C0DA}"/>
    <dgm:cxn modelId="{5452B788-3C5E-4488-B60B-5C4200728136}" type="presOf" srcId="{45BEBA07-DEAE-44B4-96DD-933300247614}" destId="{B73A79AA-F79E-4559-8655-237DCF927C56}" srcOrd="0" destOrd="0" presId="urn:microsoft.com/office/officeart/2005/8/layout/vList5"/>
    <dgm:cxn modelId="{3B6AF80E-7124-4EA5-902B-22F79877F83E}" srcId="{32C2547C-339A-492C-8694-665A67A2E753}" destId="{3583E071-3444-4554-8BC4-1F3CBDDC4FD1}" srcOrd="0" destOrd="0" parTransId="{3AFA4227-4ADC-4B24-8332-A3BC6AF6A8A5}" sibTransId="{B5A4DF14-254C-431A-A8B8-473220FAC1BD}"/>
    <dgm:cxn modelId="{3AE777C3-DB76-4DBA-8DB1-674921715DA7}" type="presOf" srcId="{1B2D82B6-6360-4C5F-8ABD-D68E523A2876}" destId="{698757EA-A1F6-4152-B638-F651ADA9814F}" srcOrd="0" destOrd="1" presId="urn:microsoft.com/office/officeart/2005/8/layout/vList5"/>
    <dgm:cxn modelId="{9E473FC2-03F7-4D3C-BF0F-842CD612C683}" srcId="{B289ABE2-9E6D-4897-81A7-4415CDB32836}" destId="{D64D16B3-0FE8-4150-B63D-AAC872E17462}" srcOrd="0" destOrd="0" parTransId="{3041C50B-842E-4A43-8EBB-36C0803424F8}" sibTransId="{9A6F7BD3-7924-4AD1-8BFA-F55ECA1850FA}"/>
    <dgm:cxn modelId="{53146B10-B8EA-4A69-A62F-32EDB5625F5C}" srcId="{B289ABE2-9E6D-4897-81A7-4415CDB32836}" destId="{520E57EF-C9E5-4781-AA00-7A54B1893E48}" srcOrd="4" destOrd="0" parTransId="{76FF8911-C927-4832-8925-7E8DD45B63C3}" sibTransId="{DA109155-6A20-4899-BE63-131530453C49}"/>
    <dgm:cxn modelId="{BCBBB34E-1BAE-4A5F-8E21-CA6BB82C4650}" type="presOf" srcId="{B289ABE2-9E6D-4897-81A7-4415CDB32836}" destId="{ABF0C209-3CC7-420D-86ED-22FF1B1F0D7E}" srcOrd="0" destOrd="0" presId="urn:microsoft.com/office/officeart/2005/8/layout/vList5"/>
    <dgm:cxn modelId="{3E4335F6-10D3-473B-9016-3BC59A5712B9}" type="presOf" srcId="{88026F5F-5370-4F79-943C-6DFDA8F54778}" destId="{698757EA-A1F6-4152-B638-F651ADA9814F}" srcOrd="0" destOrd="0" presId="urn:microsoft.com/office/officeart/2005/8/layout/vList5"/>
    <dgm:cxn modelId="{20EB350A-BB38-4598-BF96-BA5C55098B57}" type="presParOf" srcId="{B73A79AA-F79E-4559-8655-237DCF927C56}" destId="{E750BAD1-F4A7-4AF4-B45F-80F993C62201}" srcOrd="0" destOrd="0" presId="urn:microsoft.com/office/officeart/2005/8/layout/vList5"/>
    <dgm:cxn modelId="{F6CBF5B8-9357-4C1B-B838-9EB0E3A096C1}" type="presParOf" srcId="{E750BAD1-F4A7-4AF4-B45F-80F993C62201}" destId="{F8166D7B-388D-4602-824F-FC1B9638A4CE}" srcOrd="0" destOrd="0" presId="urn:microsoft.com/office/officeart/2005/8/layout/vList5"/>
    <dgm:cxn modelId="{76C9209E-6AE7-4434-B93F-CDBDCEE1824B}" type="presParOf" srcId="{E750BAD1-F4A7-4AF4-B45F-80F993C62201}" destId="{698757EA-A1F6-4152-B638-F651ADA9814F}" srcOrd="1" destOrd="0" presId="urn:microsoft.com/office/officeart/2005/8/layout/vList5"/>
    <dgm:cxn modelId="{4A81B989-8362-4E2E-A5FF-742B2674A2BF}" type="presParOf" srcId="{B73A79AA-F79E-4559-8655-237DCF927C56}" destId="{CEA1DE33-D864-494D-8B26-CE9E4DE8B002}" srcOrd="1" destOrd="0" presId="urn:microsoft.com/office/officeart/2005/8/layout/vList5"/>
    <dgm:cxn modelId="{80897863-3016-4AC0-89AC-5B86C9EBB13B}" type="presParOf" srcId="{B73A79AA-F79E-4559-8655-237DCF927C56}" destId="{AF7F4A32-B001-46F3-9DA1-AEB703DCB852}" srcOrd="2" destOrd="0" presId="urn:microsoft.com/office/officeart/2005/8/layout/vList5"/>
    <dgm:cxn modelId="{54D9078C-694E-4BBC-88D2-0262397FDBD4}" type="presParOf" srcId="{AF7F4A32-B001-46F3-9DA1-AEB703DCB852}" destId="{ABF0C209-3CC7-420D-86ED-22FF1B1F0D7E}" srcOrd="0" destOrd="0" presId="urn:microsoft.com/office/officeart/2005/8/layout/vList5"/>
    <dgm:cxn modelId="{E57BA30E-4138-4D7E-8A59-176504DDDA9D}" type="presParOf" srcId="{AF7F4A32-B001-46F3-9DA1-AEB703DCB852}" destId="{F9A4F822-131F-4EE3-8E1A-5E5A8BD963AC}" srcOrd="1" destOrd="0" presId="urn:microsoft.com/office/officeart/2005/8/layout/vList5"/>
    <dgm:cxn modelId="{0B6904F1-9E38-4D22-A341-5FBAD7EF313C}" type="presParOf" srcId="{B73A79AA-F79E-4559-8655-237DCF927C56}" destId="{CD98808C-525B-4617-AD2E-467269772C69}" srcOrd="3" destOrd="0" presId="urn:microsoft.com/office/officeart/2005/8/layout/vList5"/>
    <dgm:cxn modelId="{089F8FB1-291D-4070-BA28-CE9489BCD025}" type="presParOf" srcId="{B73A79AA-F79E-4559-8655-237DCF927C56}" destId="{07AD3589-291D-4DD0-85EE-F7CA9898A002}" srcOrd="4" destOrd="0" presId="urn:microsoft.com/office/officeart/2005/8/layout/vList5"/>
    <dgm:cxn modelId="{645A0E74-799A-4F09-9AC1-7CF30DB8F494}" type="presParOf" srcId="{07AD3589-291D-4DD0-85EE-F7CA9898A002}" destId="{FDD59AF2-1A8A-4257-AF36-2AA866EE233F}" srcOrd="0" destOrd="0" presId="urn:microsoft.com/office/officeart/2005/8/layout/vList5"/>
    <dgm:cxn modelId="{352548F1-0164-4A88-97E6-00E0ED368697}" type="presParOf" srcId="{07AD3589-291D-4DD0-85EE-F7CA9898A002}" destId="{C3530AAC-AAB1-40CE-9B01-F23CF7C25B5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58E839-AFD2-F044-9CA4-684D49211FB7}" type="doc">
      <dgm:prSet loTypeId="urn:microsoft.com/office/officeart/2005/8/layout/chevron1" loCatId="" qsTypeId="urn:microsoft.com/office/officeart/2005/8/quickstyle/simple4" qsCatId="simple" csTypeId="urn:microsoft.com/office/officeart/2005/8/colors/accent2_2" csCatId="accent2" phldr="1"/>
      <dgm:spPr/>
    </dgm:pt>
    <dgm:pt modelId="{0F51596B-304E-D24C-85A5-B98B289404C0}">
      <dgm:prSet phldrT="[Text]" custT="1"/>
      <dgm:spPr/>
      <dgm:t>
        <a:bodyPr/>
        <a:lstStyle/>
        <a:p>
          <a:r>
            <a:rPr lang="en-US" sz="1800" dirty="0" smtClean="0"/>
            <a:t>Patient</a:t>
          </a:r>
          <a:endParaRPr lang="en-US" sz="1800" dirty="0"/>
        </a:p>
      </dgm:t>
    </dgm:pt>
    <dgm:pt modelId="{2442CB83-3464-7344-8C32-E0FE19D27268}" type="parTrans" cxnId="{48517421-9C98-5141-BD15-4A1530777E44}">
      <dgm:prSet/>
      <dgm:spPr/>
      <dgm:t>
        <a:bodyPr/>
        <a:lstStyle/>
        <a:p>
          <a:endParaRPr lang="en-US" sz="1800"/>
        </a:p>
      </dgm:t>
    </dgm:pt>
    <dgm:pt modelId="{9BFEEB02-69AF-AF40-BBD2-DFCF2DCBDB89}" type="sibTrans" cxnId="{48517421-9C98-5141-BD15-4A1530777E44}">
      <dgm:prSet/>
      <dgm:spPr/>
      <dgm:t>
        <a:bodyPr/>
        <a:lstStyle/>
        <a:p>
          <a:endParaRPr lang="en-US" sz="1800"/>
        </a:p>
      </dgm:t>
    </dgm:pt>
    <dgm:pt modelId="{884A97C3-160B-484B-BCD3-551D4736D895}">
      <dgm:prSet phldrT="[Text]" custT="1"/>
      <dgm:spPr>
        <a:solidFill>
          <a:schemeClr val="accent2">
            <a:lumMod val="60000"/>
            <a:lumOff val="40000"/>
          </a:schemeClr>
        </a:solidFill>
      </dgm:spPr>
      <dgm:t>
        <a:bodyPr/>
        <a:lstStyle/>
        <a:p>
          <a:r>
            <a:rPr lang="en-US" sz="1800" dirty="0" smtClean="0"/>
            <a:t>Private Practitioner</a:t>
          </a:r>
          <a:endParaRPr lang="en-US" sz="1800" dirty="0"/>
        </a:p>
      </dgm:t>
    </dgm:pt>
    <dgm:pt modelId="{F7CC8128-FE1B-7747-8959-88F121231C76}" type="parTrans" cxnId="{F1A7F82E-A244-DC4A-ABD0-8038D48E028A}">
      <dgm:prSet/>
      <dgm:spPr/>
      <dgm:t>
        <a:bodyPr/>
        <a:lstStyle/>
        <a:p>
          <a:endParaRPr lang="en-US" sz="1800"/>
        </a:p>
      </dgm:t>
    </dgm:pt>
    <dgm:pt modelId="{B6F37996-0A96-024C-BA4A-6BBD33E25D29}" type="sibTrans" cxnId="{F1A7F82E-A244-DC4A-ABD0-8038D48E028A}">
      <dgm:prSet/>
      <dgm:spPr/>
      <dgm:t>
        <a:bodyPr/>
        <a:lstStyle/>
        <a:p>
          <a:endParaRPr lang="en-US" sz="1800"/>
        </a:p>
      </dgm:t>
    </dgm:pt>
    <dgm:pt modelId="{2C117745-C831-F64D-A901-80C927FFD9A8}">
      <dgm:prSet phldrT="[Text]" custT="1"/>
      <dgm:spPr/>
      <dgm:t>
        <a:bodyPr/>
        <a:lstStyle/>
        <a:p>
          <a:r>
            <a:rPr lang="en-US" sz="1800" dirty="0" smtClean="0"/>
            <a:t>Patient purchase drugs</a:t>
          </a:r>
          <a:endParaRPr lang="en-US" sz="1800" dirty="0"/>
        </a:p>
      </dgm:t>
    </dgm:pt>
    <dgm:pt modelId="{B90228E2-605A-EC4F-B923-6EE5AAEDA7D5}" type="parTrans" cxnId="{8EF67B6A-5CD2-B846-A28C-5600DDAEFF75}">
      <dgm:prSet/>
      <dgm:spPr/>
      <dgm:t>
        <a:bodyPr/>
        <a:lstStyle/>
        <a:p>
          <a:endParaRPr lang="en-US" sz="1800"/>
        </a:p>
      </dgm:t>
    </dgm:pt>
    <dgm:pt modelId="{AE006E25-8D90-C049-B4F1-1F657465EE2E}" type="sibTrans" cxnId="{8EF67B6A-5CD2-B846-A28C-5600DDAEFF75}">
      <dgm:prSet/>
      <dgm:spPr/>
      <dgm:t>
        <a:bodyPr/>
        <a:lstStyle/>
        <a:p>
          <a:endParaRPr lang="en-US" sz="1800"/>
        </a:p>
      </dgm:t>
    </dgm:pt>
    <dgm:pt modelId="{F73F873F-ACCA-C94C-A5FA-9A4D144C624E}">
      <dgm:prSet phldrT="[Text]" custT="1"/>
      <dgm:spPr>
        <a:solidFill>
          <a:schemeClr val="accent2">
            <a:lumMod val="60000"/>
            <a:lumOff val="40000"/>
          </a:schemeClr>
        </a:solidFill>
      </dgm:spPr>
      <dgm:t>
        <a:bodyPr/>
        <a:lstStyle/>
        <a:p>
          <a:r>
            <a:rPr lang="en-US" sz="1800" dirty="0" smtClean="0"/>
            <a:t>Chemist</a:t>
          </a:r>
          <a:endParaRPr lang="en-US" sz="1800" dirty="0"/>
        </a:p>
      </dgm:t>
    </dgm:pt>
    <dgm:pt modelId="{96465220-5511-A24E-A363-54739EE7B97B}" type="parTrans" cxnId="{33D7F7FE-A891-524E-AA67-8FE66A7B5080}">
      <dgm:prSet/>
      <dgm:spPr/>
      <dgm:t>
        <a:bodyPr/>
        <a:lstStyle/>
        <a:p>
          <a:endParaRPr lang="en-US" sz="1800"/>
        </a:p>
      </dgm:t>
    </dgm:pt>
    <dgm:pt modelId="{37282084-1E36-184E-82C1-A7948B300D25}" type="sibTrans" cxnId="{33D7F7FE-A891-524E-AA67-8FE66A7B5080}">
      <dgm:prSet/>
      <dgm:spPr/>
      <dgm:t>
        <a:bodyPr/>
        <a:lstStyle/>
        <a:p>
          <a:endParaRPr lang="en-US" sz="1800"/>
        </a:p>
      </dgm:t>
    </dgm:pt>
    <dgm:pt modelId="{671FA9B9-6271-2A44-A834-A63622E951DA}" type="pres">
      <dgm:prSet presAssocID="{ED58E839-AFD2-F044-9CA4-684D49211FB7}" presName="Name0" presStyleCnt="0">
        <dgm:presLayoutVars>
          <dgm:dir/>
          <dgm:animLvl val="lvl"/>
          <dgm:resizeHandles val="exact"/>
        </dgm:presLayoutVars>
      </dgm:prSet>
      <dgm:spPr/>
    </dgm:pt>
    <dgm:pt modelId="{C9C008EE-1CEA-E342-A062-F59952EE4595}" type="pres">
      <dgm:prSet presAssocID="{0F51596B-304E-D24C-85A5-B98B289404C0}" presName="parTxOnly" presStyleLbl="node1" presStyleIdx="0" presStyleCnt="4">
        <dgm:presLayoutVars>
          <dgm:chMax val="0"/>
          <dgm:chPref val="0"/>
          <dgm:bulletEnabled val="1"/>
        </dgm:presLayoutVars>
      </dgm:prSet>
      <dgm:spPr/>
      <dgm:t>
        <a:bodyPr/>
        <a:lstStyle/>
        <a:p>
          <a:endParaRPr lang="en-US"/>
        </a:p>
      </dgm:t>
    </dgm:pt>
    <dgm:pt modelId="{67203239-738A-FD47-9BFA-D6A14D4EF167}" type="pres">
      <dgm:prSet presAssocID="{9BFEEB02-69AF-AF40-BBD2-DFCF2DCBDB89}" presName="parTxOnlySpace" presStyleCnt="0"/>
      <dgm:spPr/>
    </dgm:pt>
    <dgm:pt modelId="{AF1343A6-1B38-5B40-BB30-68871D232D9A}" type="pres">
      <dgm:prSet presAssocID="{884A97C3-160B-484B-BCD3-551D4736D895}" presName="parTxOnly" presStyleLbl="node1" presStyleIdx="1" presStyleCnt="4" custScaleX="107982">
        <dgm:presLayoutVars>
          <dgm:chMax val="0"/>
          <dgm:chPref val="0"/>
          <dgm:bulletEnabled val="1"/>
        </dgm:presLayoutVars>
      </dgm:prSet>
      <dgm:spPr/>
      <dgm:t>
        <a:bodyPr/>
        <a:lstStyle/>
        <a:p>
          <a:endParaRPr lang="en-US"/>
        </a:p>
      </dgm:t>
    </dgm:pt>
    <dgm:pt modelId="{52563927-277D-2646-B201-AA2DDA4532B5}" type="pres">
      <dgm:prSet presAssocID="{B6F37996-0A96-024C-BA4A-6BBD33E25D29}" presName="parTxOnlySpace" presStyleCnt="0"/>
      <dgm:spPr/>
    </dgm:pt>
    <dgm:pt modelId="{030678B0-A2A0-804D-85F6-4DB3798755D9}" type="pres">
      <dgm:prSet presAssocID="{F73F873F-ACCA-C94C-A5FA-9A4D144C624E}" presName="parTxOnly" presStyleLbl="node1" presStyleIdx="2" presStyleCnt="4">
        <dgm:presLayoutVars>
          <dgm:chMax val="0"/>
          <dgm:chPref val="0"/>
          <dgm:bulletEnabled val="1"/>
        </dgm:presLayoutVars>
      </dgm:prSet>
      <dgm:spPr/>
      <dgm:t>
        <a:bodyPr/>
        <a:lstStyle/>
        <a:p>
          <a:endParaRPr lang="en-US"/>
        </a:p>
      </dgm:t>
    </dgm:pt>
    <dgm:pt modelId="{33FC10FA-F472-D841-A757-7AC9FE6F0E85}" type="pres">
      <dgm:prSet presAssocID="{37282084-1E36-184E-82C1-A7948B300D25}" presName="parTxOnlySpace" presStyleCnt="0"/>
      <dgm:spPr/>
    </dgm:pt>
    <dgm:pt modelId="{FC25FFD8-378F-484D-A397-32A9AB2F65F7}" type="pres">
      <dgm:prSet presAssocID="{2C117745-C831-F64D-A901-80C927FFD9A8}" presName="parTxOnly" presStyleLbl="node1" presStyleIdx="3" presStyleCnt="4">
        <dgm:presLayoutVars>
          <dgm:chMax val="0"/>
          <dgm:chPref val="0"/>
          <dgm:bulletEnabled val="1"/>
        </dgm:presLayoutVars>
      </dgm:prSet>
      <dgm:spPr/>
      <dgm:t>
        <a:bodyPr/>
        <a:lstStyle/>
        <a:p>
          <a:endParaRPr lang="en-US"/>
        </a:p>
      </dgm:t>
    </dgm:pt>
  </dgm:ptLst>
  <dgm:cxnLst>
    <dgm:cxn modelId="{F1A7F82E-A244-DC4A-ABD0-8038D48E028A}" srcId="{ED58E839-AFD2-F044-9CA4-684D49211FB7}" destId="{884A97C3-160B-484B-BCD3-551D4736D895}" srcOrd="1" destOrd="0" parTransId="{F7CC8128-FE1B-7747-8959-88F121231C76}" sibTransId="{B6F37996-0A96-024C-BA4A-6BBD33E25D29}"/>
    <dgm:cxn modelId="{1B947885-DAC1-49D8-86B5-9CF9A01E30DC}" type="presOf" srcId="{0F51596B-304E-D24C-85A5-B98B289404C0}" destId="{C9C008EE-1CEA-E342-A062-F59952EE4595}" srcOrd="0" destOrd="0" presId="urn:microsoft.com/office/officeart/2005/8/layout/chevron1"/>
    <dgm:cxn modelId="{77120A83-9E3D-4BE1-B068-BBAF573B1970}" type="presOf" srcId="{ED58E839-AFD2-F044-9CA4-684D49211FB7}" destId="{671FA9B9-6271-2A44-A834-A63622E951DA}" srcOrd="0" destOrd="0" presId="urn:microsoft.com/office/officeart/2005/8/layout/chevron1"/>
    <dgm:cxn modelId="{8EF67B6A-5CD2-B846-A28C-5600DDAEFF75}" srcId="{ED58E839-AFD2-F044-9CA4-684D49211FB7}" destId="{2C117745-C831-F64D-A901-80C927FFD9A8}" srcOrd="3" destOrd="0" parTransId="{B90228E2-605A-EC4F-B923-6EE5AAEDA7D5}" sibTransId="{AE006E25-8D90-C049-B4F1-1F657465EE2E}"/>
    <dgm:cxn modelId="{64064F90-7643-422B-8AD1-9F0A91EA1C69}" type="presOf" srcId="{F73F873F-ACCA-C94C-A5FA-9A4D144C624E}" destId="{030678B0-A2A0-804D-85F6-4DB3798755D9}" srcOrd="0" destOrd="0" presId="urn:microsoft.com/office/officeart/2005/8/layout/chevron1"/>
    <dgm:cxn modelId="{BD292710-7AA8-404F-A13C-E7F3560F9576}" type="presOf" srcId="{2C117745-C831-F64D-A901-80C927FFD9A8}" destId="{FC25FFD8-378F-484D-A397-32A9AB2F65F7}" srcOrd="0" destOrd="0" presId="urn:microsoft.com/office/officeart/2005/8/layout/chevron1"/>
    <dgm:cxn modelId="{3CCCC2E0-2F63-462E-AEA4-93B4875EFE9A}" type="presOf" srcId="{884A97C3-160B-484B-BCD3-551D4736D895}" destId="{AF1343A6-1B38-5B40-BB30-68871D232D9A}" srcOrd="0" destOrd="0" presId="urn:microsoft.com/office/officeart/2005/8/layout/chevron1"/>
    <dgm:cxn modelId="{48517421-9C98-5141-BD15-4A1530777E44}" srcId="{ED58E839-AFD2-F044-9CA4-684D49211FB7}" destId="{0F51596B-304E-D24C-85A5-B98B289404C0}" srcOrd="0" destOrd="0" parTransId="{2442CB83-3464-7344-8C32-E0FE19D27268}" sibTransId="{9BFEEB02-69AF-AF40-BBD2-DFCF2DCBDB89}"/>
    <dgm:cxn modelId="{33D7F7FE-A891-524E-AA67-8FE66A7B5080}" srcId="{ED58E839-AFD2-F044-9CA4-684D49211FB7}" destId="{F73F873F-ACCA-C94C-A5FA-9A4D144C624E}" srcOrd="2" destOrd="0" parTransId="{96465220-5511-A24E-A363-54739EE7B97B}" sibTransId="{37282084-1E36-184E-82C1-A7948B300D25}"/>
    <dgm:cxn modelId="{6953AA14-5F85-4FD4-8193-1D03C0EB8DCB}" type="presParOf" srcId="{671FA9B9-6271-2A44-A834-A63622E951DA}" destId="{C9C008EE-1CEA-E342-A062-F59952EE4595}" srcOrd="0" destOrd="0" presId="urn:microsoft.com/office/officeart/2005/8/layout/chevron1"/>
    <dgm:cxn modelId="{63C9D21E-5CE0-4910-871F-DFDCE1D6F995}" type="presParOf" srcId="{671FA9B9-6271-2A44-A834-A63622E951DA}" destId="{67203239-738A-FD47-9BFA-D6A14D4EF167}" srcOrd="1" destOrd="0" presId="urn:microsoft.com/office/officeart/2005/8/layout/chevron1"/>
    <dgm:cxn modelId="{DF297086-506F-414A-B8D5-6F6FF5CCA89A}" type="presParOf" srcId="{671FA9B9-6271-2A44-A834-A63622E951DA}" destId="{AF1343A6-1B38-5B40-BB30-68871D232D9A}" srcOrd="2" destOrd="0" presId="urn:microsoft.com/office/officeart/2005/8/layout/chevron1"/>
    <dgm:cxn modelId="{D861EF83-0751-44AC-A984-AC50B3233A47}" type="presParOf" srcId="{671FA9B9-6271-2A44-A834-A63622E951DA}" destId="{52563927-277D-2646-B201-AA2DDA4532B5}" srcOrd="3" destOrd="0" presId="urn:microsoft.com/office/officeart/2005/8/layout/chevron1"/>
    <dgm:cxn modelId="{E8F08405-9DEA-4F9A-84D7-16E5E55E8FDD}" type="presParOf" srcId="{671FA9B9-6271-2A44-A834-A63622E951DA}" destId="{030678B0-A2A0-804D-85F6-4DB3798755D9}" srcOrd="4" destOrd="0" presId="urn:microsoft.com/office/officeart/2005/8/layout/chevron1"/>
    <dgm:cxn modelId="{B26B2543-4F0E-4407-9E80-370425D0F4E2}" type="presParOf" srcId="{671FA9B9-6271-2A44-A834-A63622E951DA}" destId="{33FC10FA-F472-D841-A757-7AC9FE6F0E85}" srcOrd="5" destOrd="0" presId="urn:microsoft.com/office/officeart/2005/8/layout/chevron1"/>
    <dgm:cxn modelId="{F6AF749B-D65D-48C3-89F8-F9460A80E56C}" type="presParOf" srcId="{671FA9B9-6271-2A44-A834-A63622E951DA}" destId="{FC25FFD8-378F-484D-A397-32A9AB2F65F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58E839-AFD2-F044-9CA4-684D49211FB7}" type="doc">
      <dgm:prSet loTypeId="urn:microsoft.com/office/officeart/2005/8/layout/chevron1" loCatId="" qsTypeId="urn:microsoft.com/office/officeart/2005/8/quickstyle/simple4" qsCatId="simple" csTypeId="urn:microsoft.com/office/officeart/2005/8/colors/accent1_2" csCatId="accent1" phldr="1"/>
      <dgm:spPr/>
    </dgm:pt>
    <dgm:pt modelId="{0F51596B-304E-D24C-85A5-B98B289404C0}">
      <dgm:prSet phldrT="[Text]" custT="1"/>
      <dgm:spPr/>
      <dgm:t>
        <a:bodyPr/>
        <a:lstStyle/>
        <a:p>
          <a:r>
            <a:rPr lang="en-US" sz="1800" dirty="0" smtClean="0"/>
            <a:t>Patient</a:t>
          </a:r>
          <a:endParaRPr lang="en-US" sz="1800" dirty="0"/>
        </a:p>
      </dgm:t>
    </dgm:pt>
    <dgm:pt modelId="{2442CB83-3464-7344-8C32-E0FE19D27268}" type="parTrans" cxnId="{48517421-9C98-5141-BD15-4A1530777E44}">
      <dgm:prSet/>
      <dgm:spPr/>
      <dgm:t>
        <a:bodyPr/>
        <a:lstStyle/>
        <a:p>
          <a:endParaRPr lang="en-US" sz="1800"/>
        </a:p>
      </dgm:t>
    </dgm:pt>
    <dgm:pt modelId="{9BFEEB02-69AF-AF40-BBD2-DFCF2DCBDB89}" type="sibTrans" cxnId="{48517421-9C98-5141-BD15-4A1530777E44}">
      <dgm:prSet/>
      <dgm:spPr/>
      <dgm:t>
        <a:bodyPr/>
        <a:lstStyle/>
        <a:p>
          <a:endParaRPr lang="en-US" sz="1800"/>
        </a:p>
      </dgm:t>
    </dgm:pt>
    <dgm:pt modelId="{884A97C3-160B-484B-BCD3-551D4736D895}">
      <dgm:prSet phldrT="[Text]" custT="1"/>
      <dgm:spPr>
        <a:solidFill>
          <a:schemeClr val="accent1">
            <a:lumMod val="60000"/>
            <a:lumOff val="40000"/>
          </a:schemeClr>
        </a:solidFill>
      </dgm:spPr>
      <dgm:t>
        <a:bodyPr/>
        <a:lstStyle/>
        <a:p>
          <a:r>
            <a:rPr lang="en-US" sz="1800" dirty="0" smtClean="0"/>
            <a:t>Private Practitioner</a:t>
          </a:r>
          <a:endParaRPr lang="en-US" sz="1800" dirty="0"/>
        </a:p>
      </dgm:t>
    </dgm:pt>
    <dgm:pt modelId="{F7CC8128-FE1B-7747-8959-88F121231C76}" type="parTrans" cxnId="{F1A7F82E-A244-DC4A-ABD0-8038D48E028A}">
      <dgm:prSet/>
      <dgm:spPr/>
      <dgm:t>
        <a:bodyPr/>
        <a:lstStyle/>
        <a:p>
          <a:endParaRPr lang="en-US" sz="1800"/>
        </a:p>
      </dgm:t>
    </dgm:pt>
    <dgm:pt modelId="{B6F37996-0A96-024C-BA4A-6BBD33E25D29}" type="sibTrans" cxnId="{F1A7F82E-A244-DC4A-ABD0-8038D48E028A}">
      <dgm:prSet/>
      <dgm:spPr/>
      <dgm:t>
        <a:bodyPr/>
        <a:lstStyle/>
        <a:p>
          <a:endParaRPr lang="en-US" sz="1800"/>
        </a:p>
      </dgm:t>
    </dgm:pt>
    <dgm:pt modelId="{2C117745-C831-F64D-A901-80C927FFD9A8}">
      <dgm:prSet phldrT="[Text]" custT="1"/>
      <dgm:spPr>
        <a:solidFill>
          <a:schemeClr val="accent1">
            <a:lumMod val="60000"/>
            <a:lumOff val="40000"/>
          </a:schemeClr>
        </a:solidFill>
      </dgm:spPr>
      <dgm:t>
        <a:bodyPr/>
        <a:lstStyle/>
        <a:p>
          <a:r>
            <a:rPr lang="en-US" sz="1800" dirty="0" smtClean="0"/>
            <a:t>Chemist</a:t>
          </a:r>
          <a:endParaRPr lang="en-US" sz="1800" dirty="0"/>
        </a:p>
      </dgm:t>
    </dgm:pt>
    <dgm:pt modelId="{B90228E2-605A-EC4F-B923-6EE5AAEDA7D5}" type="parTrans" cxnId="{8EF67B6A-5CD2-B846-A28C-5600DDAEFF75}">
      <dgm:prSet/>
      <dgm:spPr/>
      <dgm:t>
        <a:bodyPr/>
        <a:lstStyle/>
        <a:p>
          <a:endParaRPr lang="en-US" sz="1800"/>
        </a:p>
      </dgm:t>
    </dgm:pt>
    <dgm:pt modelId="{AE006E25-8D90-C049-B4F1-1F657465EE2E}" type="sibTrans" cxnId="{8EF67B6A-5CD2-B846-A28C-5600DDAEFF75}">
      <dgm:prSet/>
      <dgm:spPr/>
      <dgm:t>
        <a:bodyPr/>
        <a:lstStyle/>
        <a:p>
          <a:endParaRPr lang="en-US" sz="1800"/>
        </a:p>
      </dgm:t>
    </dgm:pt>
    <dgm:pt modelId="{F73F873F-ACCA-C94C-A5FA-9A4D144C624E}">
      <dgm:prSet phldrT="[Text]" custT="1"/>
      <dgm:spPr>
        <a:solidFill>
          <a:schemeClr val="accent1">
            <a:lumMod val="60000"/>
            <a:lumOff val="40000"/>
          </a:schemeClr>
        </a:solidFill>
      </dgm:spPr>
      <dgm:t>
        <a:bodyPr/>
        <a:lstStyle/>
        <a:p>
          <a:r>
            <a:rPr lang="en-US" sz="1800" dirty="0" smtClean="0">
              <a:solidFill>
                <a:schemeClr val="bg1"/>
              </a:solidFill>
            </a:rPr>
            <a:t>Contact Centre</a:t>
          </a:r>
          <a:endParaRPr lang="en-US" sz="1800" dirty="0">
            <a:solidFill>
              <a:schemeClr val="bg1"/>
            </a:solidFill>
          </a:endParaRPr>
        </a:p>
      </dgm:t>
    </dgm:pt>
    <dgm:pt modelId="{96465220-5511-A24E-A363-54739EE7B97B}" type="parTrans" cxnId="{33D7F7FE-A891-524E-AA67-8FE66A7B5080}">
      <dgm:prSet/>
      <dgm:spPr/>
      <dgm:t>
        <a:bodyPr/>
        <a:lstStyle/>
        <a:p>
          <a:endParaRPr lang="en-US" sz="1800"/>
        </a:p>
      </dgm:t>
    </dgm:pt>
    <dgm:pt modelId="{37282084-1E36-184E-82C1-A7948B300D25}" type="sibTrans" cxnId="{33D7F7FE-A891-524E-AA67-8FE66A7B5080}">
      <dgm:prSet/>
      <dgm:spPr/>
      <dgm:t>
        <a:bodyPr/>
        <a:lstStyle/>
        <a:p>
          <a:endParaRPr lang="en-US" sz="1800"/>
        </a:p>
      </dgm:t>
    </dgm:pt>
    <dgm:pt modelId="{E6EFBB87-7A0C-2441-80DA-FB3D8CCAE576}">
      <dgm:prSet phldrT="[Text]" custT="1"/>
      <dgm:spPr/>
      <dgm:t>
        <a:bodyPr/>
        <a:lstStyle/>
        <a:p>
          <a:r>
            <a:rPr lang="en-US" sz="1800" dirty="0" smtClean="0"/>
            <a:t>Free drugs to patients</a:t>
          </a:r>
          <a:endParaRPr lang="en-US" sz="1800" dirty="0"/>
        </a:p>
      </dgm:t>
    </dgm:pt>
    <dgm:pt modelId="{4F303F8E-87F4-E940-9158-C8B3A9129CF7}" type="parTrans" cxnId="{27F95A25-3982-FD42-BAAD-603D66BD4558}">
      <dgm:prSet/>
      <dgm:spPr/>
      <dgm:t>
        <a:bodyPr/>
        <a:lstStyle/>
        <a:p>
          <a:endParaRPr lang="en-US" sz="1800"/>
        </a:p>
      </dgm:t>
    </dgm:pt>
    <dgm:pt modelId="{04B8DF65-DDB1-DE42-9D42-1AAFFB6A6C72}" type="sibTrans" cxnId="{27F95A25-3982-FD42-BAAD-603D66BD4558}">
      <dgm:prSet/>
      <dgm:spPr/>
      <dgm:t>
        <a:bodyPr/>
        <a:lstStyle/>
        <a:p>
          <a:endParaRPr lang="en-US" sz="1800"/>
        </a:p>
      </dgm:t>
    </dgm:pt>
    <dgm:pt modelId="{671FA9B9-6271-2A44-A834-A63622E951DA}" type="pres">
      <dgm:prSet presAssocID="{ED58E839-AFD2-F044-9CA4-684D49211FB7}" presName="Name0" presStyleCnt="0">
        <dgm:presLayoutVars>
          <dgm:dir/>
          <dgm:animLvl val="lvl"/>
          <dgm:resizeHandles val="exact"/>
        </dgm:presLayoutVars>
      </dgm:prSet>
      <dgm:spPr/>
    </dgm:pt>
    <dgm:pt modelId="{C9C008EE-1CEA-E342-A062-F59952EE4595}" type="pres">
      <dgm:prSet presAssocID="{0F51596B-304E-D24C-85A5-B98B289404C0}" presName="parTxOnly" presStyleLbl="node1" presStyleIdx="0" presStyleCnt="5">
        <dgm:presLayoutVars>
          <dgm:chMax val="0"/>
          <dgm:chPref val="0"/>
          <dgm:bulletEnabled val="1"/>
        </dgm:presLayoutVars>
      </dgm:prSet>
      <dgm:spPr/>
      <dgm:t>
        <a:bodyPr/>
        <a:lstStyle/>
        <a:p>
          <a:endParaRPr lang="en-US"/>
        </a:p>
      </dgm:t>
    </dgm:pt>
    <dgm:pt modelId="{67203239-738A-FD47-9BFA-D6A14D4EF167}" type="pres">
      <dgm:prSet presAssocID="{9BFEEB02-69AF-AF40-BBD2-DFCF2DCBDB89}" presName="parTxOnlySpace" presStyleCnt="0"/>
      <dgm:spPr/>
    </dgm:pt>
    <dgm:pt modelId="{AF1343A6-1B38-5B40-BB30-68871D232D9A}" type="pres">
      <dgm:prSet presAssocID="{884A97C3-160B-484B-BCD3-551D4736D895}" presName="parTxOnly" presStyleLbl="node1" presStyleIdx="1" presStyleCnt="5" custScaleX="107982">
        <dgm:presLayoutVars>
          <dgm:chMax val="0"/>
          <dgm:chPref val="0"/>
          <dgm:bulletEnabled val="1"/>
        </dgm:presLayoutVars>
      </dgm:prSet>
      <dgm:spPr/>
      <dgm:t>
        <a:bodyPr/>
        <a:lstStyle/>
        <a:p>
          <a:endParaRPr lang="en-US"/>
        </a:p>
      </dgm:t>
    </dgm:pt>
    <dgm:pt modelId="{52563927-277D-2646-B201-AA2DDA4532B5}" type="pres">
      <dgm:prSet presAssocID="{B6F37996-0A96-024C-BA4A-6BBD33E25D29}" presName="parTxOnlySpace" presStyleCnt="0"/>
      <dgm:spPr/>
    </dgm:pt>
    <dgm:pt modelId="{030678B0-A2A0-804D-85F6-4DB3798755D9}" type="pres">
      <dgm:prSet presAssocID="{F73F873F-ACCA-C94C-A5FA-9A4D144C624E}" presName="parTxOnly" presStyleLbl="node1" presStyleIdx="2" presStyleCnt="5">
        <dgm:presLayoutVars>
          <dgm:chMax val="0"/>
          <dgm:chPref val="0"/>
          <dgm:bulletEnabled val="1"/>
        </dgm:presLayoutVars>
      </dgm:prSet>
      <dgm:spPr/>
      <dgm:t>
        <a:bodyPr/>
        <a:lstStyle/>
        <a:p>
          <a:endParaRPr lang="en-US"/>
        </a:p>
      </dgm:t>
    </dgm:pt>
    <dgm:pt modelId="{33FC10FA-F472-D841-A757-7AC9FE6F0E85}" type="pres">
      <dgm:prSet presAssocID="{37282084-1E36-184E-82C1-A7948B300D25}" presName="parTxOnlySpace" presStyleCnt="0"/>
      <dgm:spPr/>
    </dgm:pt>
    <dgm:pt modelId="{FC25FFD8-378F-484D-A397-32A9AB2F65F7}" type="pres">
      <dgm:prSet presAssocID="{2C117745-C831-F64D-A901-80C927FFD9A8}" presName="parTxOnly" presStyleLbl="node1" presStyleIdx="3" presStyleCnt="5">
        <dgm:presLayoutVars>
          <dgm:chMax val="0"/>
          <dgm:chPref val="0"/>
          <dgm:bulletEnabled val="1"/>
        </dgm:presLayoutVars>
      </dgm:prSet>
      <dgm:spPr/>
      <dgm:t>
        <a:bodyPr/>
        <a:lstStyle/>
        <a:p>
          <a:endParaRPr lang="en-US"/>
        </a:p>
      </dgm:t>
    </dgm:pt>
    <dgm:pt modelId="{B8D6B846-B8AA-CA4D-BC28-12DFB3A2A420}" type="pres">
      <dgm:prSet presAssocID="{AE006E25-8D90-C049-B4F1-1F657465EE2E}" presName="parTxOnlySpace" presStyleCnt="0"/>
      <dgm:spPr/>
    </dgm:pt>
    <dgm:pt modelId="{9D8CDF60-7728-5E4E-915E-A78872BF4838}" type="pres">
      <dgm:prSet presAssocID="{E6EFBB87-7A0C-2441-80DA-FB3D8CCAE576}" presName="parTxOnly" presStyleLbl="node1" presStyleIdx="4" presStyleCnt="5">
        <dgm:presLayoutVars>
          <dgm:chMax val="0"/>
          <dgm:chPref val="0"/>
          <dgm:bulletEnabled val="1"/>
        </dgm:presLayoutVars>
      </dgm:prSet>
      <dgm:spPr/>
      <dgm:t>
        <a:bodyPr/>
        <a:lstStyle/>
        <a:p>
          <a:endParaRPr lang="en-US"/>
        </a:p>
      </dgm:t>
    </dgm:pt>
  </dgm:ptLst>
  <dgm:cxnLst>
    <dgm:cxn modelId="{70F86EAB-C3A7-4064-ADC1-8B1BAB649279}" type="presOf" srcId="{ED58E839-AFD2-F044-9CA4-684D49211FB7}" destId="{671FA9B9-6271-2A44-A834-A63622E951DA}" srcOrd="0" destOrd="0" presId="urn:microsoft.com/office/officeart/2005/8/layout/chevron1"/>
    <dgm:cxn modelId="{8EF67B6A-5CD2-B846-A28C-5600DDAEFF75}" srcId="{ED58E839-AFD2-F044-9CA4-684D49211FB7}" destId="{2C117745-C831-F64D-A901-80C927FFD9A8}" srcOrd="3" destOrd="0" parTransId="{B90228E2-605A-EC4F-B923-6EE5AAEDA7D5}" sibTransId="{AE006E25-8D90-C049-B4F1-1F657465EE2E}"/>
    <dgm:cxn modelId="{F1A7F82E-A244-DC4A-ABD0-8038D48E028A}" srcId="{ED58E839-AFD2-F044-9CA4-684D49211FB7}" destId="{884A97C3-160B-484B-BCD3-551D4736D895}" srcOrd="1" destOrd="0" parTransId="{F7CC8128-FE1B-7747-8959-88F121231C76}" sibTransId="{B6F37996-0A96-024C-BA4A-6BBD33E25D29}"/>
    <dgm:cxn modelId="{D21B6E80-0626-4FD4-9B26-CC51E2324E69}" type="presOf" srcId="{F73F873F-ACCA-C94C-A5FA-9A4D144C624E}" destId="{030678B0-A2A0-804D-85F6-4DB3798755D9}" srcOrd="0" destOrd="0" presId="urn:microsoft.com/office/officeart/2005/8/layout/chevron1"/>
    <dgm:cxn modelId="{48517421-9C98-5141-BD15-4A1530777E44}" srcId="{ED58E839-AFD2-F044-9CA4-684D49211FB7}" destId="{0F51596B-304E-D24C-85A5-B98B289404C0}" srcOrd="0" destOrd="0" parTransId="{2442CB83-3464-7344-8C32-E0FE19D27268}" sibTransId="{9BFEEB02-69AF-AF40-BBD2-DFCF2DCBDB89}"/>
    <dgm:cxn modelId="{27F95A25-3982-FD42-BAAD-603D66BD4558}" srcId="{ED58E839-AFD2-F044-9CA4-684D49211FB7}" destId="{E6EFBB87-7A0C-2441-80DA-FB3D8CCAE576}" srcOrd="4" destOrd="0" parTransId="{4F303F8E-87F4-E940-9158-C8B3A9129CF7}" sibTransId="{04B8DF65-DDB1-DE42-9D42-1AAFFB6A6C72}"/>
    <dgm:cxn modelId="{62318265-0A5A-4E88-AE65-CB9C325F88B8}" type="presOf" srcId="{E6EFBB87-7A0C-2441-80DA-FB3D8CCAE576}" destId="{9D8CDF60-7728-5E4E-915E-A78872BF4838}" srcOrd="0" destOrd="0" presId="urn:microsoft.com/office/officeart/2005/8/layout/chevron1"/>
    <dgm:cxn modelId="{DE9B4753-E5DB-4FA0-A11A-14974A7B946F}" type="presOf" srcId="{884A97C3-160B-484B-BCD3-551D4736D895}" destId="{AF1343A6-1B38-5B40-BB30-68871D232D9A}" srcOrd="0" destOrd="0" presId="urn:microsoft.com/office/officeart/2005/8/layout/chevron1"/>
    <dgm:cxn modelId="{B411BF17-BFAE-43D5-8577-7A05160341B0}" type="presOf" srcId="{2C117745-C831-F64D-A901-80C927FFD9A8}" destId="{FC25FFD8-378F-484D-A397-32A9AB2F65F7}" srcOrd="0" destOrd="0" presId="urn:microsoft.com/office/officeart/2005/8/layout/chevron1"/>
    <dgm:cxn modelId="{F1C90431-9E3A-4B49-A546-013173A3F364}" type="presOf" srcId="{0F51596B-304E-D24C-85A5-B98B289404C0}" destId="{C9C008EE-1CEA-E342-A062-F59952EE4595}" srcOrd="0" destOrd="0" presId="urn:microsoft.com/office/officeart/2005/8/layout/chevron1"/>
    <dgm:cxn modelId="{33D7F7FE-A891-524E-AA67-8FE66A7B5080}" srcId="{ED58E839-AFD2-F044-9CA4-684D49211FB7}" destId="{F73F873F-ACCA-C94C-A5FA-9A4D144C624E}" srcOrd="2" destOrd="0" parTransId="{96465220-5511-A24E-A363-54739EE7B97B}" sibTransId="{37282084-1E36-184E-82C1-A7948B300D25}"/>
    <dgm:cxn modelId="{06396BB2-5BEC-4146-B169-FD59814DEE6F}" type="presParOf" srcId="{671FA9B9-6271-2A44-A834-A63622E951DA}" destId="{C9C008EE-1CEA-E342-A062-F59952EE4595}" srcOrd="0" destOrd="0" presId="urn:microsoft.com/office/officeart/2005/8/layout/chevron1"/>
    <dgm:cxn modelId="{6DB53CEC-4E7A-4312-80F4-A3AAFF65404E}" type="presParOf" srcId="{671FA9B9-6271-2A44-A834-A63622E951DA}" destId="{67203239-738A-FD47-9BFA-D6A14D4EF167}" srcOrd="1" destOrd="0" presId="urn:microsoft.com/office/officeart/2005/8/layout/chevron1"/>
    <dgm:cxn modelId="{C39078F5-3F1A-46FF-B5F5-0A2F684A7908}" type="presParOf" srcId="{671FA9B9-6271-2A44-A834-A63622E951DA}" destId="{AF1343A6-1B38-5B40-BB30-68871D232D9A}" srcOrd="2" destOrd="0" presId="urn:microsoft.com/office/officeart/2005/8/layout/chevron1"/>
    <dgm:cxn modelId="{DFF4FF75-FFD4-4F61-9FD4-EF40A9BC46D8}" type="presParOf" srcId="{671FA9B9-6271-2A44-A834-A63622E951DA}" destId="{52563927-277D-2646-B201-AA2DDA4532B5}" srcOrd="3" destOrd="0" presId="urn:microsoft.com/office/officeart/2005/8/layout/chevron1"/>
    <dgm:cxn modelId="{8E2E9110-6C86-4E3C-94F2-97C9D70A0B33}" type="presParOf" srcId="{671FA9B9-6271-2A44-A834-A63622E951DA}" destId="{030678B0-A2A0-804D-85F6-4DB3798755D9}" srcOrd="4" destOrd="0" presId="urn:microsoft.com/office/officeart/2005/8/layout/chevron1"/>
    <dgm:cxn modelId="{2E5F8021-DBBC-4EAB-8195-366CEE177085}" type="presParOf" srcId="{671FA9B9-6271-2A44-A834-A63622E951DA}" destId="{33FC10FA-F472-D841-A757-7AC9FE6F0E85}" srcOrd="5" destOrd="0" presId="urn:microsoft.com/office/officeart/2005/8/layout/chevron1"/>
    <dgm:cxn modelId="{46716C41-8CA4-4696-9F1B-666F436FECD0}" type="presParOf" srcId="{671FA9B9-6271-2A44-A834-A63622E951DA}" destId="{FC25FFD8-378F-484D-A397-32A9AB2F65F7}" srcOrd="6" destOrd="0" presId="urn:microsoft.com/office/officeart/2005/8/layout/chevron1"/>
    <dgm:cxn modelId="{543ADA53-9492-4D6B-B06B-F7E61EAE3FDA}" type="presParOf" srcId="{671FA9B9-6271-2A44-A834-A63622E951DA}" destId="{B8D6B846-B8AA-CA4D-BC28-12DFB3A2A420}" srcOrd="7" destOrd="0" presId="urn:microsoft.com/office/officeart/2005/8/layout/chevron1"/>
    <dgm:cxn modelId="{C2EC6CDE-7C85-4878-AAB1-7732911EC8F5}" type="presParOf" srcId="{671FA9B9-6271-2A44-A834-A63622E951DA}" destId="{9D8CDF60-7728-5E4E-915E-A78872BF4838}"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2F430A-B617-4D65-B1F7-69693A1B7533}"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en-IN"/>
        </a:p>
      </dgm:t>
    </dgm:pt>
    <dgm:pt modelId="{759ADFD7-CFAD-4B78-9184-FF80120CD3E8}">
      <dgm:prSet phldrT="[Text]" custT="1"/>
      <dgm:spPr/>
      <dgm:t>
        <a:bodyPr/>
        <a:lstStyle/>
        <a:p>
          <a:r>
            <a:rPr lang="en-IN" sz="1600" dirty="0" smtClean="0"/>
            <a:t>Meeting with IMA &amp; Pharmacist association</a:t>
          </a:r>
          <a:endParaRPr lang="en-IN" sz="1600" dirty="0"/>
        </a:p>
      </dgm:t>
    </dgm:pt>
    <dgm:pt modelId="{D4FAACEE-EA4E-40C0-8D51-5424241169BA}" type="parTrans" cxnId="{C37F8371-60C3-4A9A-99B6-5AD75CC96243}">
      <dgm:prSet/>
      <dgm:spPr/>
      <dgm:t>
        <a:bodyPr/>
        <a:lstStyle/>
        <a:p>
          <a:endParaRPr lang="en-IN" sz="1600"/>
        </a:p>
      </dgm:t>
    </dgm:pt>
    <dgm:pt modelId="{D14698B0-EE7B-493E-98B9-8DE9387358AB}" type="sibTrans" cxnId="{C37F8371-60C3-4A9A-99B6-5AD75CC96243}">
      <dgm:prSet custT="1"/>
      <dgm:spPr/>
      <dgm:t>
        <a:bodyPr/>
        <a:lstStyle/>
        <a:p>
          <a:endParaRPr lang="en-IN" sz="1600"/>
        </a:p>
      </dgm:t>
    </dgm:pt>
    <dgm:pt modelId="{ABD82588-740A-4635-96B8-8B4BE955AB06}">
      <dgm:prSet phldrT="[Text]" custT="1"/>
      <dgm:spPr/>
      <dgm:t>
        <a:bodyPr/>
        <a:lstStyle/>
        <a:p>
          <a:r>
            <a:rPr lang="en-IN" sz="1600" dirty="0" smtClean="0"/>
            <a:t>Surveillance of Doctors and community pharmacist</a:t>
          </a:r>
          <a:endParaRPr lang="en-IN" sz="1600" dirty="0"/>
        </a:p>
      </dgm:t>
    </dgm:pt>
    <dgm:pt modelId="{71FB8930-6F67-4F86-841D-9EDEC93C1AB1}" type="parTrans" cxnId="{7AF862F4-811F-400E-B60B-8CAAE60A299C}">
      <dgm:prSet/>
      <dgm:spPr/>
      <dgm:t>
        <a:bodyPr/>
        <a:lstStyle/>
        <a:p>
          <a:endParaRPr lang="en-IN" sz="1600"/>
        </a:p>
      </dgm:t>
    </dgm:pt>
    <dgm:pt modelId="{8D960BCF-4CF1-4662-A9FB-F9BFB72410AB}" type="sibTrans" cxnId="{7AF862F4-811F-400E-B60B-8CAAE60A299C}">
      <dgm:prSet custT="1"/>
      <dgm:spPr/>
      <dgm:t>
        <a:bodyPr/>
        <a:lstStyle/>
        <a:p>
          <a:endParaRPr lang="en-IN" sz="1600"/>
        </a:p>
      </dgm:t>
    </dgm:pt>
    <dgm:pt modelId="{F033F9FC-DA05-4312-883D-63D3F44B7289}">
      <dgm:prSet phldrT="[Text]" custT="1"/>
      <dgm:spPr/>
      <dgm:t>
        <a:bodyPr/>
        <a:lstStyle/>
        <a:p>
          <a:r>
            <a:rPr lang="en-IN" sz="1600" dirty="0" smtClean="0"/>
            <a:t>Received prescriptions from PPs</a:t>
          </a:r>
          <a:endParaRPr lang="en-IN" sz="1600" dirty="0"/>
        </a:p>
      </dgm:t>
    </dgm:pt>
    <dgm:pt modelId="{E4C01841-1F7E-47C3-BCF3-0D3EB06CABDF}" type="parTrans" cxnId="{9E7163AA-13BD-4D46-AF9D-940D82B3F120}">
      <dgm:prSet/>
      <dgm:spPr/>
      <dgm:t>
        <a:bodyPr/>
        <a:lstStyle/>
        <a:p>
          <a:endParaRPr lang="en-IN" sz="1600"/>
        </a:p>
      </dgm:t>
    </dgm:pt>
    <dgm:pt modelId="{AC0BFAD8-DF28-4247-89A4-B2629665552E}" type="sibTrans" cxnId="{9E7163AA-13BD-4D46-AF9D-940D82B3F120}">
      <dgm:prSet custT="1"/>
      <dgm:spPr/>
      <dgm:t>
        <a:bodyPr/>
        <a:lstStyle/>
        <a:p>
          <a:endParaRPr lang="en-IN" sz="1600"/>
        </a:p>
      </dgm:t>
    </dgm:pt>
    <dgm:pt modelId="{2A1EE198-F500-4D58-83A6-133DBEC50E61}">
      <dgm:prSet custT="1"/>
      <dgm:spPr/>
      <dgm:t>
        <a:bodyPr/>
        <a:lstStyle/>
        <a:p>
          <a:r>
            <a:rPr lang="en-IN" sz="1600" dirty="0" smtClean="0"/>
            <a:t>Develop drug master </a:t>
          </a:r>
          <a:endParaRPr lang="en-IN" sz="1600" dirty="0"/>
        </a:p>
      </dgm:t>
    </dgm:pt>
    <dgm:pt modelId="{47ABAC39-83EF-4E94-A848-4222997CFF47}" type="parTrans" cxnId="{8B6F5D99-4AE7-4CAB-9DA8-5D520D9301EF}">
      <dgm:prSet/>
      <dgm:spPr/>
      <dgm:t>
        <a:bodyPr/>
        <a:lstStyle/>
        <a:p>
          <a:endParaRPr lang="en-IN" sz="1600"/>
        </a:p>
      </dgm:t>
    </dgm:pt>
    <dgm:pt modelId="{DE3A73E2-AD4B-4A1A-BC59-A431D94ED9F8}" type="sibTrans" cxnId="{8B6F5D99-4AE7-4CAB-9DA8-5D520D9301EF}">
      <dgm:prSet custT="1"/>
      <dgm:spPr/>
      <dgm:t>
        <a:bodyPr/>
        <a:lstStyle/>
        <a:p>
          <a:endParaRPr lang="en-IN" sz="1600"/>
        </a:p>
      </dgm:t>
    </dgm:pt>
    <dgm:pt modelId="{153F61EB-FD32-4CF6-8955-DD6BC38569CB}">
      <dgm:prSet custT="1"/>
      <dgm:spPr/>
      <dgm:t>
        <a:bodyPr/>
        <a:lstStyle/>
        <a:p>
          <a:r>
            <a:rPr lang="en-IN" sz="1600" dirty="0" smtClean="0"/>
            <a:t>Training of RNTCP staff</a:t>
          </a:r>
          <a:endParaRPr lang="en-IN" sz="1600" dirty="0"/>
        </a:p>
      </dgm:t>
    </dgm:pt>
    <dgm:pt modelId="{57B32361-16C7-4AAE-AE99-04BDAD6F9A8C}" type="parTrans" cxnId="{1E9FB449-2896-430A-8381-CD278296F371}">
      <dgm:prSet/>
      <dgm:spPr/>
      <dgm:t>
        <a:bodyPr/>
        <a:lstStyle/>
        <a:p>
          <a:endParaRPr lang="en-IN" sz="1600"/>
        </a:p>
      </dgm:t>
    </dgm:pt>
    <dgm:pt modelId="{CBF7A15C-8D70-4CBD-A32D-96292BF3A68F}" type="sibTrans" cxnId="{1E9FB449-2896-430A-8381-CD278296F371}">
      <dgm:prSet custT="1"/>
      <dgm:spPr/>
      <dgm:t>
        <a:bodyPr/>
        <a:lstStyle/>
        <a:p>
          <a:endParaRPr lang="en-IN" sz="1600"/>
        </a:p>
      </dgm:t>
    </dgm:pt>
    <dgm:pt modelId="{A1DD7B45-804F-4202-9603-8A0B7739818F}">
      <dgm:prSet custT="1"/>
      <dgm:spPr/>
      <dgm:t>
        <a:bodyPr/>
        <a:lstStyle/>
        <a:p>
          <a:r>
            <a:rPr lang="en-IN" sz="1600" dirty="0" smtClean="0"/>
            <a:t>Training of Doctors and Pharmacist</a:t>
          </a:r>
          <a:endParaRPr lang="en-IN" sz="1600" dirty="0"/>
        </a:p>
      </dgm:t>
    </dgm:pt>
    <dgm:pt modelId="{A18A2751-BAEC-4657-89D6-DE8380C6BD2C}" type="parTrans" cxnId="{10E4D494-3418-46EC-B96E-37CFEB4BA17B}">
      <dgm:prSet/>
      <dgm:spPr/>
      <dgm:t>
        <a:bodyPr/>
        <a:lstStyle/>
        <a:p>
          <a:endParaRPr lang="en-IN" sz="1600"/>
        </a:p>
      </dgm:t>
    </dgm:pt>
    <dgm:pt modelId="{0F01A5AF-FA05-4DAA-A741-08151471FEDD}" type="sibTrans" cxnId="{10E4D494-3418-46EC-B96E-37CFEB4BA17B}">
      <dgm:prSet custT="1"/>
      <dgm:spPr/>
      <dgm:t>
        <a:bodyPr/>
        <a:lstStyle/>
        <a:p>
          <a:endParaRPr lang="en-IN" sz="1600"/>
        </a:p>
      </dgm:t>
    </dgm:pt>
    <dgm:pt modelId="{AF9B28D8-2921-469E-8662-A674FB1D8F34}">
      <dgm:prSet custT="1"/>
      <dgm:spPr/>
      <dgm:t>
        <a:bodyPr/>
        <a:lstStyle/>
        <a:p>
          <a:r>
            <a:rPr lang="en-IN" sz="1600" dirty="0" smtClean="0"/>
            <a:t>Establishment of call centre with sensitization of staff </a:t>
          </a:r>
          <a:endParaRPr lang="en-IN" sz="1600" dirty="0"/>
        </a:p>
      </dgm:t>
    </dgm:pt>
    <dgm:pt modelId="{5E5833A9-8AF4-4FA7-ACC4-2801B9FDFA09}" type="parTrans" cxnId="{28068C18-6A7D-467C-9927-FAB54FE1AA97}">
      <dgm:prSet/>
      <dgm:spPr/>
      <dgm:t>
        <a:bodyPr/>
        <a:lstStyle/>
        <a:p>
          <a:endParaRPr lang="en-IN" sz="1600"/>
        </a:p>
      </dgm:t>
    </dgm:pt>
    <dgm:pt modelId="{D4E9F29B-C330-4AAB-82D1-B748C44A35C3}" type="sibTrans" cxnId="{28068C18-6A7D-467C-9927-FAB54FE1AA97}">
      <dgm:prSet custT="1"/>
      <dgm:spPr/>
      <dgm:t>
        <a:bodyPr/>
        <a:lstStyle/>
        <a:p>
          <a:endParaRPr lang="en-IN" sz="1600"/>
        </a:p>
      </dgm:t>
    </dgm:pt>
    <dgm:pt modelId="{0501DC77-6269-4697-B934-7559C18FE6B2}">
      <dgm:prSet custT="1"/>
      <dgm:spPr/>
      <dgm:t>
        <a:bodyPr/>
        <a:lstStyle/>
        <a:p>
          <a:r>
            <a:rPr lang="en-IN" sz="1600" dirty="0" smtClean="0"/>
            <a:t>Trial </a:t>
          </a:r>
          <a:endParaRPr lang="en-IN" sz="1600" dirty="0"/>
        </a:p>
      </dgm:t>
    </dgm:pt>
    <dgm:pt modelId="{5FF4DE58-B912-46BC-9759-8F58FEBD7FAE}" type="parTrans" cxnId="{79B8F599-6F08-4A6F-AD4C-6E00A843196B}">
      <dgm:prSet/>
      <dgm:spPr/>
      <dgm:t>
        <a:bodyPr/>
        <a:lstStyle/>
        <a:p>
          <a:endParaRPr lang="en-IN" sz="1600"/>
        </a:p>
      </dgm:t>
    </dgm:pt>
    <dgm:pt modelId="{D43860DC-BFC0-447C-B4BC-732B4D46A512}" type="sibTrans" cxnId="{79B8F599-6F08-4A6F-AD4C-6E00A843196B}">
      <dgm:prSet custT="1"/>
      <dgm:spPr/>
      <dgm:t>
        <a:bodyPr/>
        <a:lstStyle/>
        <a:p>
          <a:endParaRPr lang="en-IN" sz="1600"/>
        </a:p>
      </dgm:t>
    </dgm:pt>
    <dgm:pt modelId="{6AD96E72-FD11-4415-A12B-A8E86BFD4315}">
      <dgm:prSet custT="1"/>
      <dgm:spPr/>
      <dgm:t>
        <a:bodyPr/>
        <a:lstStyle/>
        <a:p>
          <a:r>
            <a:rPr lang="en-IN" sz="1600" dirty="0" smtClean="0"/>
            <a:t>Advocacy meeting with state officials and Stakeholders</a:t>
          </a:r>
          <a:endParaRPr lang="en-IN" sz="1600" dirty="0"/>
        </a:p>
      </dgm:t>
    </dgm:pt>
    <dgm:pt modelId="{5A2C0D13-7D59-40D9-ABF0-3405CA03AEB1}" type="parTrans" cxnId="{3CDC0FE8-92AF-4FBA-B46F-9AE02798462B}">
      <dgm:prSet/>
      <dgm:spPr/>
      <dgm:t>
        <a:bodyPr/>
        <a:lstStyle/>
        <a:p>
          <a:endParaRPr lang="en-IN" sz="1600"/>
        </a:p>
      </dgm:t>
    </dgm:pt>
    <dgm:pt modelId="{B68FB0B8-4031-4D1B-9161-18665EFB7422}" type="sibTrans" cxnId="{3CDC0FE8-92AF-4FBA-B46F-9AE02798462B}">
      <dgm:prSet custT="1"/>
      <dgm:spPr/>
      <dgm:t>
        <a:bodyPr/>
        <a:lstStyle/>
        <a:p>
          <a:endParaRPr lang="en-IN" sz="1600"/>
        </a:p>
      </dgm:t>
    </dgm:pt>
    <dgm:pt modelId="{D8FE2CF9-DBB0-4DCF-94A9-338C32EA27D3}">
      <dgm:prSet custT="1"/>
      <dgm:spPr/>
      <dgm:t>
        <a:bodyPr/>
        <a:lstStyle/>
        <a:p>
          <a:r>
            <a:rPr lang="en-IN" sz="1600" dirty="0" smtClean="0"/>
            <a:t>Roll out</a:t>
          </a:r>
          <a:endParaRPr lang="en-IN" sz="1600" dirty="0"/>
        </a:p>
      </dgm:t>
    </dgm:pt>
    <dgm:pt modelId="{EAD52368-81D9-49E3-BB7B-300FDD5D163E}" type="parTrans" cxnId="{01356442-00F9-4E0E-ABBF-AA24BDE58DF0}">
      <dgm:prSet/>
      <dgm:spPr/>
      <dgm:t>
        <a:bodyPr/>
        <a:lstStyle/>
        <a:p>
          <a:endParaRPr lang="en-IN" sz="1600"/>
        </a:p>
      </dgm:t>
    </dgm:pt>
    <dgm:pt modelId="{10A05152-843F-4F57-AB21-62D5F6B0F1A2}" type="sibTrans" cxnId="{01356442-00F9-4E0E-ABBF-AA24BDE58DF0}">
      <dgm:prSet custT="1"/>
      <dgm:spPr/>
      <dgm:t>
        <a:bodyPr/>
        <a:lstStyle/>
        <a:p>
          <a:endParaRPr lang="en-IN" sz="1600"/>
        </a:p>
      </dgm:t>
    </dgm:pt>
    <dgm:pt modelId="{EB11AAD6-A82E-44F7-8F98-5D3D68217BBB}">
      <dgm:prSet custT="1"/>
      <dgm:spPr/>
      <dgm:t>
        <a:bodyPr/>
        <a:lstStyle/>
        <a:p>
          <a:r>
            <a:rPr lang="en-IN" sz="1600" dirty="0" smtClean="0"/>
            <a:t>Preparation guidance document</a:t>
          </a:r>
          <a:endParaRPr lang="en-IN" sz="1600" dirty="0"/>
        </a:p>
      </dgm:t>
    </dgm:pt>
    <dgm:pt modelId="{9F11AFBD-5294-42F5-9DA5-A99CE56F9D25}" type="parTrans" cxnId="{784F3171-6E48-4D3B-932F-2C6F7B88E0CD}">
      <dgm:prSet/>
      <dgm:spPr/>
      <dgm:t>
        <a:bodyPr/>
        <a:lstStyle/>
        <a:p>
          <a:endParaRPr lang="en-IN"/>
        </a:p>
      </dgm:t>
    </dgm:pt>
    <dgm:pt modelId="{F917C853-FFAB-4707-AF45-D518374698B4}" type="sibTrans" cxnId="{784F3171-6E48-4D3B-932F-2C6F7B88E0CD}">
      <dgm:prSet/>
      <dgm:spPr/>
      <dgm:t>
        <a:bodyPr/>
        <a:lstStyle/>
        <a:p>
          <a:endParaRPr lang="en-IN"/>
        </a:p>
      </dgm:t>
    </dgm:pt>
    <dgm:pt modelId="{A6A18BE7-05F6-4F0D-804C-E19834CB2F20}">
      <dgm:prSet custT="1"/>
      <dgm:spPr/>
      <dgm:t>
        <a:bodyPr/>
        <a:lstStyle/>
        <a:p>
          <a:r>
            <a:rPr lang="en-IN" sz="1600" dirty="0" smtClean="0"/>
            <a:t>Corrective action</a:t>
          </a:r>
          <a:endParaRPr lang="en-IN" sz="1600" dirty="0"/>
        </a:p>
      </dgm:t>
    </dgm:pt>
    <dgm:pt modelId="{8EEBEAE3-9FE0-457D-A55F-D9315144BCE3}" type="parTrans" cxnId="{3D8190B5-1805-42BF-ACAA-AEA082325F61}">
      <dgm:prSet/>
      <dgm:spPr/>
      <dgm:t>
        <a:bodyPr/>
        <a:lstStyle/>
        <a:p>
          <a:endParaRPr lang="en-IN"/>
        </a:p>
      </dgm:t>
    </dgm:pt>
    <dgm:pt modelId="{78EFC59B-DA18-402B-A7CF-26AB51849C3D}" type="sibTrans" cxnId="{3D8190B5-1805-42BF-ACAA-AEA082325F61}">
      <dgm:prSet/>
      <dgm:spPr/>
      <dgm:t>
        <a:bodyPr/>
        <a:lstStyle/>
        <a:p>
          <a:endParaRPr lang="en-IN"/>
        </a:p>
      </dgm:t>
    </dgm:pt>
    <dgm:pt modelId="{B0736E0B-1AF3-4ED5-A284-7BB552F9EA09}" type="pres">
      <dgm:prSet presAssocID="{F42F430A-B617-4D65-B1F7-69693A1B7533}" presName="diagram" presStyleCnt="0">
        <dgm:presLayoutVars>
          <dgm:dir/>
          <dgm:resizeHandles val="exact"/>
        </dgm:presLayoutVars>
      </dgm:prSet>
      <dgm:spPr/>
      <dgm:t>
        <a:bodyPr/>
        <a:lstStyle/>
        <a:p>
          <a:endParaRPr lang="en-IN"/>
        </a:p>
      </dgm:t>
    </dgm:pt>
    <dgm:pt modelId="{D7B2661E-F596-4F38-9DFD-71F318B26790}" type="pres">
      <dgm:prSet presAssocID="{6AD96E72-FD11-4415-A12B-A8E86BFD4315}" presName="node" presStyleLbl="node1" presStyleIdx="0" presStyleCnt="12">
        <dgm:presLayoutVars>
          <dgm:bulletEnabled val="1"/>
        </dgm:presLayoutVars>
      </dgm:prSet>
      <dgm:spPr/>
      <dgm:t>
        <a:bodyPr/>
        <a:lstStyle/>
        <a:p>
          <a:endParaRPr lang="en-IN"/>
        </a:p>
      </dgm:t>
    </dgm:pt>
    <dgm:pt modelId="{7175870F-9058-499B-BA5B-5DFA099E1BD3}" type="pres">
      <dgm:prSet presAssocID="{B68FB0B8-4031-4D1B-9161-18665EFB7422}" presName="sibTrans" presStyleLbl="sibTrans2D1" presStyleIdx="0" presStyleCnt="11" custLinFactNeighborY="0"/>
      <dgm:spPr/>
      <dgm:t>
        <a:bodyPr/>
        <a:lstStyle/>
        <a:p>
          <a:endParaRPr lang="en-IN"/>
        </a:p>
      </dgm:t>
    </dgm:pt>
    <dgm:pt modelId="{D10B8E50-9B45-436E-A15E-C70DFA7F5749}" type="pres">
      <dgm:prSet presAssocID="{B68FB0B8-4031-4D1B-9161-18665EFB7422}" presName="connectorText" presStyleLbl="sibTrans2D1" presStyleIdx="0" presStyleCnt="11"/>
      <dgm:spPr/>
      <dgm:t>
        <a:bodyPr/>
        <a:lstStyle/>
        <a:p>
          <a:endParaRPr lang="en-IN"/>
        </a:p>
      </dgm:t>
    </dgm:pt>
    <dgm:pt modelId="{122C1067-0024-470A-8FCC-3EC10F5ACB86}" type="pres">
      <dgm:prSet presAssocID="{759ADFD7-CFAD-4B78-9184-FF80120CD3E8}" presName="node" presStyleLbl="node1" presStyleIdx="1" presStyleCnt="12">
        <dgm:presLayoutVars>
          <dgm:bulletEnabled val="1"/>
        </dgm:presLayoutVars>
      </dgm:prSet>
      <dgm:spPr/>
      <dgm:t>
        <a:bodyPr/>
        <a:lstStyle/>
        <a:p>
          <a:endParaRPr lang="en-IN"/>
        </a:p>
      </dgm:t>
    </dgm:pt>
    <dgm:pt modelId="{34FA7E2C-233E-421B-B0E6-2E425F1FBB9E}" type="pres">
      <dgm:prSet presAssocID="{D14698B0-EE7B-493E-98B9-8DE9387358AB}" presName="sibTrans" presStyleLbl="sibTrans2D1" presStyleIdx="1" presStyleCnt="11" custLinFactNeighborY="0"/>
      <dgm:spPr/>
      <dgm:t>
        <a:bodyPr/>
        <a:lstStyle/>
        <a:p>
          <a:endParaRPr lang="en-IN"/>
        </a:p>
      </dgm:t>
    </dgm:pt>
    <dgm:pt modelId="{AFADB275-1B81-4359-8E43-9FB1A044D20E}" type="pres">
      <dgm:prSet presAssocID="{D14698B0-EE7B-493E-98B9-8DE9387358AB}" presName="connectorText" presStyleLbl="sibTrans2D1" presStyleIdx="1" presStyleCnt="11"/>
      <dgm:spPr/>
      <dgm:t>
        <a:bodyPr/>
        <a:lstStyle/>
        <a:p>
          <a:endParaRPr lang="en-IN"/>
        </a:p>
      </dgm:t>
    </dgm:pt>
    <dgm:pt modelId="{C61F4644-3441-4F70-8062-E11868160B6C}" type="pres">
      <dgm:prSet presAssocID="{ABD82588-740A-4635-96B8-8B4BE955AB06}" presName="node" presStyleLbl="node1" presStyleIdx="2" presStyleCnt="12">
        <dgm:presLayoutVars>
          <dgm:bulletEnabled val="1"/>
        </dgm:presLayoutVars>
      </dgm:prSet>
      <dgm:spPr/>
      <dgm:t>
        <a:bodyPr/>
        <a:lstStyle/>
        <a:p>
          <a:endParaRPr lang="en-IN"/>
        </a:p>
      </dgm:t>
    </dgm:pt>
    <dgm:pt modelId="{898169DA-EE87-46B3-B053-737791D10C96}" type="pres">
      <dgm:prSet presAssocID="{8D960BCF-4CF1-4662-A9FB-F9BFB72410AB}" presName="sibTrans" presStyleLbl="sibTrans2D1" presStyleIdx="2" presStyleCnt="11" custLinFactNeighborY="0"/>
      <dgm:spPr/>
      <dgm:t>
        <a:bodyPr/>
        <a:lstStyle/>
        <a:p>
          <a:endParaRPr lang="en-IN"/>
        </a:p>
      </dgm:t>
    </dgm:pt>
    <dgm:pt modelId="{9844FA22-29C3-4970-A968-8BD318F9F6B0}" type="pres">
      <dgm:prSet presAssocID="{8D960BCF-4CF1-4662-A9FB-F9BFB72410AB}" presName="connectorText" presStyleLbl="sibTrans2D1" presStyleIdx="2" presStyleCnt="11"/>
      <dgm:spPr/>
      <dgm:t>
        <a:bodyPr/>
        <a:lstStyle/>
        <a:p>
          <a:endParaRPr lang="en-IN"/>
        </a:p>
      </dgm:t>
    </dgm:pt>
    <dgm:pt modelId="{66E90E4F-3865-4EFE-8484-87496063E3F6}" type="pres">
      <dgm:prSet presAssocID="{F033F9FC-DA05-4312-883D-63D3F44B7289}" presName="node" presStyleLbl="node1" presStyleIdx="3" presStyleCnt="12">
        <dgm:presLayoutVars>
          <dgm:bulletEnabled val="1"/>
        </dgm:presLayoutVars>
      </dgm:prSet>
      <dgm:spPr/>
      <dgm:t>
        <a:bodyPr/>
        <a:lstStyle/>
        <a:p>
          <a:endParaRPr lang="en-IN"/>
        </a:p>
      </dgm:t>
    </dgm:pt>
    <dgm:pt modelId="{A8FD5617-0E6B-4B87-87D9-ACD919E6E0B3}" type="pres">
      <dgm:prSet presAssocID="{AC0BFAD8-DF28-4247-89A4-B2629665552E}" presName="sibTrans" presStyleLbl="sibTrans2D1" presStyleIdx="3" presStyleCnt="11" custLinFactNeighborY="0"/>
      <dgm:spPr/>
      <dgm:t>
        <a:bodyPr/>
        <a:lstStyle/>
        <a:p>
          <a:endParaRPr lang="en-IN"/>
        </a:p>
      </dgm:t>
    </dgm:pt>
    <dgm:pt modelId="{BBCA26DD-E4A8-4572-A9B1-3284FE34A306}" type="pres">
      <dgm:prSet presAssocID="{AC0BFAD8-DF28-4247-89A4-B2629665552E}" presName="connectorText" presStyleLbl="sibTrans2D1" presStyleIdx="3" presStyleCnt="11"/>
      <dgm:spPr/>
      <dgm:t>
        <a:bodyPr/>
        <a:lstStyle/>
        <a:p>
          <a:endParaRPr lang="en-IN"/>
        </a:p>
      </dgm:t>
    </dgm:pt>
    <dgm:pt modelId="{25D73E4B-D998-4D8A-8FB3-5E6395660381}" type="pres">
      <dgm:prSet presAssocID="{2A1EE198-F500-4D58-83A6-133DBEC50E61}" presName="node" presStyleLbl="node1" presStyleIdx="4" presStyleCnt="12">
        <dgm:presLayoutVars>
          <dgm:bulletEnabled val="1"/>
        </dgm:presLayoutVars>
      </dgm:prSet>
      <dgm:spPr/>
      <dgm:t>
        <a:bodyPr/>
        <a:lstStyle/>
        <a:p>
          <a:endParaRPr lang="en-IN"/>
        </a:p>
      </dgm:t>
    </dgm:pt>
    <dgm:pt modelId="{C03B4F79-67F4-46F6-9C3E-4E23A15D3D6B}" type="pres">
      <dgm:prSet presAssocID="{DE3A73E2-AD4B-4A1A-BC59-A431D94ED9F8}" presName="sibTrans" presStyleLbl="sibTrans2D1" presStyleIdx="4" presStyleCnt="11" custLinFactNeighborY="0"/>
      <dgm:spPr/>
      <dgm:t>
        <a:bodyPr/>
        <a:lstStyle/>
        <a:p>
          <a:endParaRPr lang="en-IN"/>
        </a:p>
      </dgm:t>
    </dgm:pt>
    <dgm:pt modelId="{102CBA00-1536-4524-9FE4-62E3A5D08051}" type="pres">
      <dgm:prSet presAssocID="{DE3A73E2-AD4B-4A1A-BC59-A431D94ED9F8}" presName="connectorText" presStyleLbl="sibTrans2D1" presStyleIdx="4" presStyleCnt="11"/>
      <dgm:spPr/>
      <dgm:t>
        <a:bodyPr/>
        <a:lstStyle/>
        <a:p>
          <a:endParaRPr lang="en-IN"/>
        </a:p>
      </dgm:t>
    </dgm:pt>
    <dgm:pt modelId="{9E6F2EDD-35B8-403A-953D-489307D5EB36}" type="pres">
      <dgm:prSet presAssocID="{EB11AAD6-A82E-44F7-8F98-5D3D68217BBB}" presName="node" presStyleLbl="node1" presStyleIdx="5" presStyleCnt="12">
        <dgm:presLayoutVars>
          <dgm:bulletEnabled val="1"/>
        </dgm:presLayoutVars>
      </dgm:prSet>
      <dgm:spPr/>
      <dgm:t>
        <a:bodyPr/>
        <a:lstStyle/>
        <a:p>
          <a:endParaRPr lang="en-IN"/>
        </a:p>
      </dgm:t>
    </dgm:pt>
    <dgm:pt modelId="{2FC8DE44-6273-4FE3-8A71-72ED33CD238F}" type="pres">
      <dgm:prSet presAssocID="{F917C853-FFAB-4707-AF45-D518374698B4}" presName="sibTrans" presStyleLbl="sibTrans2D1" presStyleIdx="5" presStyleCnt="11"/>
      <dgm:spPr/>
      <dgm:t>
        <a:bodyPr/>
        <a:lstStyle/>
        <a:p>
          <a:endParaRPr lang="en-IN"/>
        </a:p>
      </dgm:t>
    </dgm:pt>
    <dgm:pt modelId="{2DE51E46-2597-4B71-98B8-F2F1CA4EC022}" type="pres">
      <dgm:prSet presAssocID="{F917C853-FFAB-4707-AF45-D518374698B4}" presName="connectorText" presStyleLbl="sibTrans2D1" presStyleIdx="5" presStyleCnt="11"/>
      <dgm:spPr/>
      <dgm:t>
        <a:bodyPr/>
        <a:lstStyle/>
        <a:p>
          <a:endParaRPr lang="en-IN"/>
        </a:p>
      </dgm:t>
    </dgm:pt>
    <dgm:pt modelId="{B17671F1-1A95-4254-B270-B66A65998DDC}" type="pres">
      <dgm:prSet presAssocID="{153F61EB-FD32-4CF6-8955-DD6BC38569CB}" presName="node" presStyleLbl="node1" presStyleIdx="6" presStyleCnt="12">
        <dgm:presLayoutVars>
          <dgm:bulletEnabled val="1"/>
        </dgm:presLayoutVars>
      </dgm:prSet>
      <dgm:spPr/>
      <dgm:t>
        <a:bodyPr/>
        <a:lstStyle/>
        <a:p>
          <a:endParaRPr lang="en-IN"/>
        </a:p>
      </dgm:t>
    </dgm:pt>
    <dgm:pt modelId="{8AD7DDA0-8E19-4DA9-801D-292223D5257B}" type="pres">
      <dgm:prSet presAssocID="{CBF7A15C-8D70-4CBD-A32D-96292BF3A68F}" presName="sibTrans" presStyleLbl="sibTrans2D1" presStyleIdx="6" presStyleCnt="11" custLinFactNeighborY="0"/>
      <dgm:spPr/>
      <dgm:t>
        <a:bodyPr/>
        <a:lstStyle/>
        <a:p>
          <a:endParaRPr lang="en-IN"/>
        </a:p>
      </dgm:t>
    </dgm:pt>
    <dgm:pt modelId="{5D57854D-0140-4901-826E-3ED34D112C2C}" type="pres">
      <dgm:prSet presAssocID="{CBF7A15C-8D70-4CBD-A32D-96292BF3A68F}" presName="connectorText" presStyleLbl="sibTrans2D1" presStyleIdx="6" presStyleCnt="11"/>
      <dgm:spPr/>
      <dgm:t>
        <a:bodyPr/>
        <a:lstStyle/>
        <a:p>
          <a:endParaRPr lang="en-IN"/>
        </a:p>
      </dgm:t>
    </dgm:pt>
    <dgm:pt modelId="{548EB600-C4C9-42A5-B11E-5AC35CE87F05}" type="pres">
      <dgm:prSet presAssocID="{A1DD7B45-804F-4202-9603-8A0B7739818F}" presName="node" presStyleLbl="node1" presStyleIdx="7" presStyleCnt="12">
        <dgm:presLayoutVars>
          <dgm:bulletEnabled val="1"/>
        </dgm:presLayoutVars>
      </dgm:prSet>
      <dgm:spPr/>
      <dgm:t>
        <a:bodyPr/>
        <a:lstStyle/>
        <a:p>
          <a:endParaRPr lang="en-IN"/>
        </a:p>
      </dgm:t>
    </dgm:pt>
    <dgm:pt modelId="{DDFA52FD-6874-4867-8471-37753DA02808}" type="pres">
      <dgm:prSet presAssocID="{0F01A5AF-FA05-4DAA-A741-08151471FEDD}" presName="sibTrans" presStyleLbl="sibTrans2D1" presStyleIdx="7" presStyleCnt="11" custLinFactNeighborY="0"/>
      <dgm:spPr/>
      <dgm:t>
        <a:bodyPr/>
        <a:lstStyle/>
        <a:p>
          <a:endParaRPr lang="en-IN"/>
        </a:p>
      </dgm:t>
    </dgm:pt>
    <dgm:pt modelId="{2A164EA2-2860-4CF7-88DB-3CE3B389CEFD}" type="pres">
      <dgm:prSet presAssocID="{0F01A5AF-FA05-4DAA-A741-08151471FEDD}" presName="connectorText" presStyleLbl="sibTrans2D1" presStyleIdx="7" presStyleCnt="11"/>
      <dgm:spPr/>
      <dgm:t>
        <a:bodyPr/>
        <a:lstStyle/>
        <a:p>
          <a:endParaRPr lang="en-IN"/>
        </a:p>
      </dgm:t>
    </dgm:pt>
    <dgm:pt modelId="{E8A47C0E-6651-442A-BB1F-E65D21AF45E2}" type="pres">
      <dgm:prSet presAssocID="{AF9B28D8-2921-469E-8662-A674FB1D8F34}" presName="node" presStyleLbl="node1" presStyleIdx="8" presStyleCnt="12">
        <dgm:presLayoutVars>
          <dgm:bulletEnabled val="1"/>
        </dgm:presLayoutVars>
      </dgm:prSet>
      <dgm:spPr/>
      <dgm:t>
        <a:bodyPr/>
        <a:lstStyle/>
        <a:p>
          <a:endParaRPr lang="en-IN"/>
        </a:p>
      </dgm:t>
    </dgm:pt>
    <dgm:pt modelId="{A47F22AE-B1FC-492B-804D-621393C9A975}" type="pres">
      <dgm:prSet presAssocID="{D4E9F29B-C330-4AAB-82D1-B748C44A35C3}" presName="sibTrans" presStyleLbl="sibTrans2D1" presStyleIdx="8" presStyleCnt="11" custLinFactNeighborY="0"/>
      <dgm:spPr/>
      <dgm:t>
        <a:bodyPr/>
        <a:lstStyle/>
        <a:p>
          <a:endParaRPr lang="en-IN"/>
        </a:p>
      </dgm:t>
    </dgm:pt>
    <dgm:pt modelId="{4AD65057-37EA-4112-A029-7A6A9A6908C5}" type="pres">
      <dgm:prSet presAssocID="{D4E9F29B-C330-4AAB-82D1-B748C44A35C3}" presName="connectorText" presStyleLbl="sibTrans2D1" presStyleIdx="8" presStyleCnt="11"/>
      <dgm:spPr/>
      <dgm:t>
        <a:bodyPr/>
        <a:lstStyle/>
        <a:p>
          <a:endParaRPr lang="en-IN"/>
        </a:p>
      </dgm:t>
    </dgm:pt>
    <dgm:pt modelId="{BE978460-F768-4E27-833D-42FFF0106E43}" type="pres">
      <dgm:prSet presAssocID="{0501DC77-6269-4697-B934-7559C18FE6B2}" presName="node" presStyleLbl="node1" presStyleIdx="9" presStyleCnt="12">
        <dgm:presLayoutVars>
          <dgm:bulletEnabled val="1"/>
        </dgm:presLayoutVars>
      </dgm:prSet>
      <dgm:spPr/>
      <dgm:t>
        <a:bodyPr/>
        <a:lstStyle/>
        <a:p>
          <a:endParaRPr lang="en-IN"/>
        </a:p>
      </dgm:t>
    </dgm:pt>
    <dgm:pt modelId="{BB693B6B-CAD2-4C05-88F0-376CB389D6AC}" type="pres">
      <dgm:prSet presAssocID="{D43860DC-BFC0-447C-B4BC-732B4D46A512}" presName="sibTrans" presStyleLbl="sibTrans2D1" presStyleIdx="9" presStyleCnt="11"/>
      <dgm:spPr/>
      <dgm:t>
        <a:bodyPr/>
        <a:lstStyle/>
        <a:p>
          <a:endParaRPr lang="en-IN"/>
        </a:p>
      </dgm:t>
    </dgm:pt>
    <dgm:pt modelId="{E9336214-AE40-47D1-8E2F-339E1F2E38AC}" type="pres">
      <dgm:prSet presAssocID="{D43860DC-BFC0-447C-B4BC-732B4D46A512}" presName="connectorText" presStyleLbl="sibTrans2D1" presStyleIdx="9" presStyleCnt="11"/>
      <dgm:spPr/>
      <dgm:t>
        <a:bodyPr/>
        <a:lstStyle/>
        <a:p>
          <a:endParaRPr lang="en-IN"/>
        </a:p>
      </dgm:t>
    </dgm:pt>
    <dgm:pt modelId="{3BD9E496-C15E-4B0F-ACD7-53A4F2D7B4C9}" type="pres">
      <dgm:prSet presAssocID="{A6A18BE7-05F6-4F0D-804C-E19834CB2F20}" presName="node" presStyleLbl="node1" presStyleIdx="10" presStyleCnt="12">
        <dgm:presLayoutVars>
          <dgm:bulletEnabled val="1"/>
        </dgm:presLayoutVars>
      </dgm:prSet>
      <dgm:spPr/>
      <dgm:t>
        <a:bodyPr/>
        <a:lstStyle/>
        <a:p>
          <a:endParaRPr lang="en-IN"/>
        </a:p>
      </dgm:t>
    </dgm:pt>
    <dgm:pt modelId="{3E4BD323-7ADD-4616-BCB3-CBC1C012BC77}" type="pres">
      <dgm:prSet presAssocID="{78EFC59B-DA18-402B-A7CF-26AB51849C3D}" presName="sibTrans" presStyleLbl="sibTrans2D1" presStyleIdx="10" presStyleCnt="11"/>
      <dgm:spPr/>
      <dgm:t>
        <a:bodyPr/>
        <a:lstStyle/>
        <a:p>
          <a:endParaRPr lang="en-IN"/>
        </a:p>
      </dgm:t>
    </dgm:pt>
    <dgm:pt modelId="{1CDC9C19-B738-4FB6-A694-3F538AC93B1C}" type="pres">
      <dgm:prSet presAssocID="{78EFC59B-DA18-402B-A7CF-26AB51849C3D}" presName="connectorText" presStyleLbl="sibTrans2D1" presStyleIdx="10" presStyleCnt="11"/>
      <dgm:spPr/>
      <dgm:t>
        <a:bodyPr/>
        <a:lstStyle/>
        <a:p>
          <a:endParaRPr lang="en-IN"/>
        </a:p>
      </dgm:t>
    </dgm:pt>
    <dgm:pt modelId="{82C9AF7A-B9D7-4C91-8048-08AEECD09945}" type="pres">
      <dgm:prSet presAssocID="{D8FE2CF9-DBB0-4DCF-94A9-338C32EA27D3}" presName="node" presStyleLbl="node1" presStyleIdx="11" presStyleCnt="12">
        <dgm:presLayoutVars>
          <dgm:bulletEnabled val="1"/>
        </dgm:presLayoutVars>
      </dgm:prSet>
      <dgm:spPr/>
      <dgm:t>
        <a:bodyPr/>
        <a:lstStyle/>
        <a:p>
          <a:endParaRPr lang="en-IN"/>
        </a:p>
      </dgm:t>
    </dgm:pt>
  </dgm:ptLst>
  <dgm:cxnLst>
    <dgm:cxn modelId="{784F3171-6E48-4D3B-932F-2C6F7B88E0CD}" srcId="{F42F430A-B617-4D65-B1F7-69693A1B7533}" destId="{EB11AAD6-A82E-44F7-8F98-5D3D68217BBB}" srcOrd="5" destOrd="0" parTransId="{9F11AFBD-5294-42F5-9DA5-A99CE56F9D25}" sibTransId="{F917C853-FFAB-4707-AF45-D518374698B4}"/>
    <dgm:cxn modelId="{887CDBC9-D82A-447A-9093-FE7121D7B2F0}" type="presOf" srcId="{F033F9FC-DA05-4312-883D-63D3F44B7289}" destId="{66E90E4F-3865-4EFE-8484-87496063E3F6}" srcOrd="0" destOrd="0" presId="urn:microsoft.com/office/officeart/2005/8/layout/process5"/>
    <dgm:cxn modelId="{01356442-00F9-4E0E-ABBF-AA24BDE58DF0}" srcId="{F42F430A-B617-4D65-B1F7-69693A1B7533}" destId="{D8FE2CF9-DBB0-4DCF-94A9-338C32EA27D3}" srcOrd="11" destOrd="0" parTransId="{EAD52368-81D9-49E3-BB7B-300FDD5D163E}" sibTransId="{10A05152-843F-4F57-AB21-62D5F6B0F1A2}"/>
    <dgm:cxn modelId="{8B6F5D99-4AE7-4CAB-9DA8-5D520D9301EF}" srcId="{F42F430A-B617-4D65-B1F7-69693A1B7533}" destId="{2A1EE198-F500-4D58-83A6-133DBEC50E61}" srcOrd="4" destOrd="0" parTransId="{47ABAC39-83EF-4E94-A848-4222997CFF47}" sibTransId="{DE3A73E2-AD4B-4A1A-BC59-A431D94ED9F8}"/>
    <dgm:cxn modelId="{BD4B596D-8AE1-45D6-853C-E9786973942F}" type="presOf" srcId="{AC0BFAD8-DF28-4247-89A4-B2629665552E}" destId="{BBCA26DD-E4A8-4572-A9B1-3284FE34A306}" srcOrd="1" destOrd="0" presId="urn:microsoft.com/office/officeart/2005/8/layout/process5"/>
    <dgm:cxn modelId="{CBC60BE7-5D90-47A4-9DB1-82131C1D4C76}" type="presOf" srcId="{8D960BCF-4CF1-4662-A9FB-F9BFB72410AB}" destId="{898169DA-EE87-46B3-B053-737791D10C96}" srcOrd="0" destOrd="0" presId="urn:microsoft.com/office/officeart/2005/8/layout/process5"/>
    <dgm:cxn modelId="{A5658DCC-46BE-44C5-8CE0-4B91DA83D809}" type="presOf" srcId="{D4E9F29B-C330-4AAB-82D1-B748C44A35C3}" destId="{4AD65057-37EA-4112-A029-7A6A9A6908C5}" srcOrd="1" destOrd="0" presId="urn:microsoft.com/office/officeart/2005/8/layout/process5"/>
    <dgm:cxn modelId="{B5CE039D-DA15-4DC7-B89A-048B13EC5582}" type="presOf" srcId="{78EFC59B-DA18-402B-A7CF-26AB51849C3D}" destId="{1CDC9C19-B738-4FB6-A694-3F538AC93B1C}" srcOrd="1" destOrd="0" presId="urn:microsoft.com/office/officeart/2005/8/layout/process5"/>
    <dgm:cxn modelId="{AB86A6AB-6971-4767-9466-B32910F8EC42}" type="presOf" srcId="{EB11AAD6-A82E-44F7-8F98-5D3D68217BBB}" destId="{9E6F2EDD-35B8-403A-953D-489307D5EB36}" srcOrd="0" destOrd="0" presId="urn:microsoft.com/office/officeart/2005/8/layout/process5"/>
    <dgm:cxn modelId="{AE470AF6-60FE-4CB7-BE7D-697CE2E4DB26}" type="presOf" srcId="{F42F430A-B617-4D65-B1F7-69693A1B7533}" destId="{B0736E0B-1AF3-4ED5-A284-7BB552F9EA09}" srcOrd="0" destOrd="0" presId="urn:microsoft.com/office/officeart/2005/8/layout/process5"/>
    <dgm:cxn modelId="{340E91ED-5EDC-4D35-AE13-7A8F24BE1FF4}" type="presOf" srcId="{0F01A5AF-FA05-4DAA-A741-08151471FEDD}" destId="{DDFA52FD-6874-4867-8471-37753DA02808}" srcOrd="0" destOrd="0" presId="urn:microsoft.com/office/officeart/2005/8/layout/process5"/>
    <dgm:cxn modelId="{C9B4B224-0649-4FE9-B921-D1060EF95615}" type="presOf" srcId="{DE3A73E2-AD4B-4A1A-BC59-A431D94ED9F8}" destId="{C03B4F79-67F4-46F6-9C3E-4E23A15D3D6B}" srcOrd="0" destOrd="0" presId="urn:microsoft.com/office/officeart/2005/8/layout/process5"/>
    <dgm:cxn modelId="{9E7163AA-13BD-4D46-AF9D-940D82B3F120}" srcId="{F42F430A-B617-4D65-B1F7-69693A1B7533}" destId="{F033F9FC-DA05-4312-883D-63D3F44B7289}" srcOrd="3" destOrd="0" parTransId="{E4C01841-1F7E-47C3-BCF3-0D3EB06CABDF}" sibTransId="{AC0BFAD8-DF28-4247-89A4-B2629665552E}"/>
    <dgm:cxn modelId="{9C50C7EC-6ECC-40BD-A948-46872E160DF6}" type="presOf" srcId="{B68FB0B8-4031-4D1B-9161-18665EFB7422}" destId="{7175870F-9058-499B-BA5B-5DFA099E1BD3}" srcOrd="0" destOrd="0" presId="urn:microsoft.com/office/officeart/2005/8/layout/process5"/>
    <dgm:cxn modelId="{640D6231-DF19-41F4-B9F1-E7D6F26ECC0F}" type="presOf" srcId="{AC0BFAD8-DF28-4247-89A4-B2629665552E}" destId="{A8FD5617-0E6B-4B87-87D9-ACD919E6E0B3}" srcOrd="0" destOrd="0" presId="urn:microsoft.com/office/officeart/2005/8/layout/process5"/>
    <dgm:cxn modelId="{DB21FB50-E7FB-4050-97A1-5FDF9F1C2D1D}" type="presOf" srcId="{2A1EE198-F500-4D58-83A6-133DBEC50E61}" destId="{25D73E4B-D998-4D8A-8FB3-5E6395660381}" srcOrd="0" destOrd="0" presId="urn:microsoft.com/office/officeart/2005/8/layout/process5"/>
    <dgm:cxn modelId="{C37F8371-60C3-4A9A-99B6-5AD75CC96243}" srcId="{F42F430A-B617-4D65-B1F7-69693A1B7533}" destId="{759ADFD7-CFAD-4B78-9184-FF80120CD3E8}" srcOrd="1" destOrd="0" parTransId="{D4FAACEE-EA4E-40C0-8D51-5424241169BA}" sibTransId="{D14698B0-EE7B-493E-98B9-8DE9387358AB}"/>
    <dgm:cxn modelId="{EB5D5F89-C4E9-474D-B15E-F81A82C29E54}" type="presOf" srcId="{D4E9F29B-C330-4AAB-82D1-B748C44A35C3}" destId="{A47F22AE-B1FC-492B-804D-621393C9A975}" srcOrd="0" destOrd="0" presId="urn:microsoft.com/office/officeart/2005/8/layout/process5"/>
    <dgm:cxn modelId="{A1316121-8D64-4A60-9019-0A66B90E813B}" type="presOf" srcId="{CBF7A15C-8D70-4CBD-A32D-96292BF3A68F}" destId="{8AD7DDA0-8E19-4DA9-801D-292223D5257B}" srcOrd="0" destOrd="0" presId="urn:microsoft.com/office/officeart/2005/8/layout/process5"/>
    <dgm:cxn modelId="{F7AB8A3C-A6CC-4BC1-85A0-1308F4E3728B}" type="presOf" srcId="{ABD82588-740A-4635-96B8-8B4BE955AB06}" destId="{C61F4644-3441-4F70-8062-E11868160B6C}" srcOrd="0" destOrd="0" presId="urn:microsoft.com/office/officeart/2005/8/layout/process5"/>
    <dgm:cxn modelId="{8A931C1B-9328-42AC-BEDD-A59FA9DD0395}" type="presOf" srcId="{F917C853-FFAB-4707-AF45-D518374698B4}" destId="{2DE51E46-2597-4B71-98B8-F2F1CA4EC022}" srcOrd="1" destOrd="0" presId="urn:microsoft.com/office/officeart/2005/8/layout/process5"/>
    <dgm:cxn modelId="{CEF6D6E9-4360-4C5A-8CEF-3B097C03092F}" type="presOf" srcId="{78EFC59B-DA18-402B-A7CF-26AB51849C3D}" destId="{3E4BD323-7ADD-4616-BCB3-CBC1C012BC77}" srcOrd="0" destOrd="0" presId="urn:microsoft.com/office/officeart/2005/8/layout/process5"/>
    <dgm:cxn modelId="{7AF862F4-811F-400E-B60B-8CAAE60A299C}" srcId="{F42F430A-B617-4D65-B1F7-69693A1B7533}" destId="{ABD82588-740A-4635-96B8-8B4BE955AB06}" srcOrd="2" destOrd="0" parTransId="{71FB8930-6F67-4F86-841D-9EDEC93C1AB1}" sibTransId="{8D960BCF-4CF1-4662-A9FB-F9BFB72410AB}"/>
    <dgm:cxn modelId="{2720084E-2971-43EA-ABCE-B74A6BAB4AE3}" type="presOf" srcId="{A6A18BE7-05F6-4F0D-804C-E19834CB2F20}" destId="{3BD9E496-C15E-4B0F-ACD7-53A4F2D7B4C9}" srcOrd="0" destOrd="0" presId="urn:microsoft.com/office/officeart/2005/8/layout/process5"/>
    <dgm:cxn modelId="{9F957554-DA0E-4653-821A-283933287D85}" type="presOf" srcId="{D14698B0-EE7B-493E-98B9-8DE9387358AB}" destId="{34FA7E2C-233E-421B-B0E6-2E425F1FBB9E}" srcOrd="0" destOrd="0" presId="urn:microsoft.com/office/officeart/2005/8/layout/process5"/>
    <dgm:cxn modelId="{6C368EE3-00BA-4D89-A06A-AA1C82F4AF21}" type="presOf" srcId="{D43860DC-BFC0-447C-B4BC-732B4D46A512}" destId="{BB693B6B-CAD2-4C05-88F0-376CB389D6AC}" srcOrd="0" destOrd="0" presId="urn:microsoft.com/office/officeart/2005/8/layout/process5"/>
    <dgm:cxn modelId="{DF63671E-0D2F-43D2-B32C-004F8F279EC1}" type="presOf" srcId="{F917C853-FFAB-4707-AF45-D518374698B4}" destId="{2FC8DE44-6273-4FE3-8A71-72ED33CD238F}" srcOrd="0" destOrd="0" presId="urn:microsoft.com/office/officeart/2005/8/layout/process5"/>
    <dgm:cxn modelId="{86BC8ACA-4591-45C1-B088-B39322AA23F0}" type="presOf" srcId="{D8FE2CF9-DBB0-4DCF-94A9-338C32EA27D3}" destId="{82C9AF7A-B9D7-4C91-8048-08AEECD09945}" srcOrd="0" destOrd="0" presId="urn:microsoft.com/office/officeart/2005/8/layout/process5"/>
    <dgm:cxn modelId="{28068C18-6A7D-467C-9927-FAB54FE1AA97}" srcId="{F42F430A-B617-4D65-B1F7-69693A1B7533}" destId="{AF9B28D8-2921-469E-8662-A674FB1D8F34}" srcOrd="8" destOrd="0" parTransId="{5E5833A9-8AF4-4FA7-ACC4-2801B9FDFA09}" sibTransId="{D4E9F29B-C330-4AAB-82D1-B748C44A35C3}"/>
    <dgm:cxn modelId="{856B7568-E6D9-4B6E-8DDB-90DB92350547}" type="presOf" srcId="{759ADFD7-CFAD-4B78-9184-FF80120CD3E8}" destId="{122C1067-0024-470A-8FCC-3EC10F5ACB86}" srcOrd="0" destOrd="0" presId="urn:microsoft.com/office/officeart/2005/8/layout/process5"/>
    <dgm:cxn modelId="{4F1436ED-8393-455A-B010-8DB87404F80F}" type="presOf" srcId="{B68FB0B8-4031-4D1B-9161-18665EFB7422}" destId="{D10B8E50-9B45-436E-A15E-C70DFA7F5749}" srcOrd="1" destOrd="0" presId="urn:microsoft.com/office/officeart/2005/8/layout/process5"/>
    <dgm:cxn modelId="{3CDC0FE8-92AF-4FBA-B46F-9AE02798462B}" srcId="{F42F430A-B617-4D65-B1F7-69693A1B7533}" destId="{6AD96E72-FD11-4415-A12B-A8E86BFD4315}" srcOrd="0" destOrd="0" parTransId="{5A2C0D13-7D59-40D9-ABF0-3405CA03AEB1}" sibTransId="{B68FB0B8-4031-4D1B-9161-18665EFB7422}"/>
    <dgm:cxn modelId="{3C293C35-CCD7-4F28-A121-9F0F83569550}" type="presOf" srcId="{AF9B28D8-2921-469E-8662-A674FB1D8F34}" destId="{E8A47C0E-6651-442A-BB1F-E65D21AF45E2}" srcOrd="0" destOrd="0" presId="urn:microsoft.com/office/officeart/2005/8/layout/process5"/>
    <dgm:cxn modelId="{05BDE3B2-7ED5-4222-82AD-8CB70D33728A}" type="presOf" srcId="{0F01A5AF-FA05-4DAA-A741-08151471FEDD}" destId="{2A164EA2-2860-4CF7-88DB-3CE3B389CEFD}" srcOrd="1" destOrd="0" presId="urn:microsoft.com/office/officeart/2005/8/layout/process5"/>
    <dgm:cxn modelId="{97B424D6-1D26-44BB-8716-151170B12A8F}" type="presOf" srcId="{CBF7A15C-8D70-4CBD-A32D-96292BF3A68F}" destId="{5D57854D-0140-4901-826E-3ED34D112C2C}" srcOrd="1" destOrd="0" presId="urn:microsoft.com/office/officeart/2005/8/layout/process5"/>
    <dgm:cxn modelId="{337197AB-CF77-4B6E-AF25-42DD65FC2E81}" type="presOf" srcId="{153F61EB-FD32-4CF6-8955-DD6BC38569CB}" destId="{B17671F1-1A95-4254-B270-B66A65998DDC}" srcOrd="0" destOrd="0" presId="urn:microsoft.com/office/officeart/2005/8/layout/process5"/>
    <dgm:cxn modelId="{79B8F599-6F08-4A6F-AD4C-6E00A843196B}" srcId="{F42F430A-B617-4D65-B1F7-69693A1B7533}" destId="{0501DC77-6269-4697-B934-7559C18FE6B2}" srcOrd="9" destOrd="0" parTransId="{5FF4DE58-B912-46BC-9759-8F58FEBD7FAE}" sibTransId="{D43860DC-BFC0-447C-B4BC-732B4D46A512}"/>
    <dgm:cxn modelId="{4C0BA317-802A-426A-BE72-B50A940CD02B}" type="presOf" srcId="{A1DD7B45-804F-4202-9603-8A0B7739818F}" destId="{548EB600-C4C9-42A5-B11E-5AC35CE87F05}" srcOrd="0" destOrd="0" presId="urn:microsoft.com/office/officeart/2005/8/layout/process5"/>
    <dgm:cxn modelId="{F708BEBE-7BF3-4A12-BB93-BA09DF3121C2}" type="presOf" srcId="{D43860DC-BFC0-447C-B4BC-732B4D46A512}" destId="{E9336214-AE40-47D1-8E2F-339E1F2E38AC}" srcOrd="1" destOrd="0" presId="urn:microsoft.com/office/officeart/2005/8/layout/process5"/>
    <dgm:cxn modelId="{68C05819-E2B2-4E50-966B-B3AFA0B8059F}" type="presOf" srcId="{8D960BCF-4CF1-4662-A9FB-F9BFB72410AB}" destId="{9844FA22-29C3-4970-A968-8BD318F9F6B0}" srcOrd="1" destOrd="0" presId="urn:microsoft.com/office/officeart/2005/8/layout/process5"/>
    <dgm:cxn modelId="{27990823-58D5-4476-A635-6F5C64D9809D}" type="presOf" srcId="{D14698B0-EE7B-493E-98B9-8DE9387358AB}" destId="{AFADB275-1B81-4359-8E43-9FB1A044D20E}" srcOrd="1" destOrd="0" presId="urn:microsoft.com/office/officeart/2005/8/layout/process5"/>
    <dgm:cxn modelId="{6B898FE8-CC84-4C51-8E61-6311969AC71D}" type="presOf" srcId="{0501DC77-6269-4697-B934-7559C18FE6B2}" destId="{BE978460-F768-4E27-833D-42FFF0106E43}" srcOrd="0" destOrd="0" presId="urn:microsoft.com/office/officeart/2005/8/layout/process5"/>
    <dgm:cxn modelId="{3945B270-50C1-4DA2-A7F7-216AF47B57A4}" type="presOf" srcId="{DE3A73E2-AD4B-4A1A-BC59-A431D94ED9F8}" destId="{102CBA00-1536-4524-9FE4-62E3A5D08051}" srcOrd="1" destOrd="0" presId="urn:microsoft.com/office/officeart/2005/8/layout/process5"/>
    <dgm:cxn modelId="{F9A9E60C-FFF9-4BC0-A459-E419157B8A6D}" type="presOf" srcId="{6AD96E72-FD11-4415-A12B-A8E86BFD4315}" destId="{D7B2661E-F596-4F38-9DFD-71F318B26790}" srcOrd="0" destOrd="0" presId="urn:microsoft.com/office/officeart/2005/8/layout/process5"/>
    <dgm:cxn modelId="{1E9FB449-2896-430A-8381-CD278296F371}" srcId="{F42F430A-B617-4D65-B1F7-69693A1B7533}" destId="{153F61EB-FD32-4CF6-8955-DD6BC38569CB}" srcOrd="6" destOrd="0" parTransId="{57B32361-16C7-4AAE-AE99-04BDAD6F9A8C}" sibTransId="{CBF7A15C-8D70-4CBD-A32D-96292BF3A68F}"/>
    <dgm:cxn modelId="{10E4D494-3418-46EC-B96E-37CFEB4BA17B}" srcId="{F42F430A-B617-4D65-B1F7-69693A1B7533}" destId="{A1DD7B45-804F-4202-9603-8A0B7739818F}" srcOrd="7" destOrd="0" parTransId="{A18A2751-BAEC-4657-89D6-DE8380C6BD2C}" sibTransId="{0F01A5AF-FA05-4DAA-A741-08151471FEDD}"/>
    <dgm:cxn modelId="{3D8190B5-1805-42BF-ACAA-AEA082325F61}" srcId="{F42F430A-B617-4D65-B1F7-69693A1B7533}" destId="{A6A18BE7-05F6-4F0D-804C-E19834CB2F20}" srcOrd="10" destOrd="0" parTransId="{8EEBEAE3-9FE0-457D-A55F-D9315144BCE3}" sibTransId="{78EFC59B-DA18-402B-A7CF-26AB51849C3D}"/>
    <dgm:cxn modelId="{ACD5D0F3-FE4E-478D-AC7C-F93388B2C5E3}" type="presParOf" srcId="{B0736E0B-1AF3-4ED5-A284-7BB552F9EA09}" destId="{D7B2661E-F596-4F38-9DFD-71F318B26790}" srcOrd="0" destOrd="0" presId="urn:microsoft.com/office/officeart/2005/8/layout/process5"/>
    <dgm:cxn modelId="{F59994D2-7578-4735-B9BD-8D6E3F70E6BD}" type="presParOf" srcId="{B0736E0B-1AF3-4ED5-A284-7BB552F9EA09}" destId="{7175870F-9058-499B-BA5B-5DFA099E1BD3}" srcOrd="1" destOrd="0" presId="urn:microsoft.com/office/officeart/2005/8/layout/process5"/>
    <dgm:cxn modelId="{D5AC68C1-8786-41BC-AA7D-A24894A7B775}" type="presParOf" srcId="{7175870F-9058-499B-BA5B-5DFA099E1BD3}" destId="{D10B8E50-9B45-436E-A15E-C70DFA7F5749}" srcOrd="0" destOrd="0" presId="urn:microsoft.com/office/officeart/2005/8/layout/process5"/>
    <dgm:cxn modelId="{236F1A70-8EE6-41D0-AAC8-A116DCC356F7}" type="presParOf" srcId="{B0736E0B-1AF3-4ED5-A284-7BB552F9EA09}" destId="{122C1067-0024-470A-8FCC-3EC10F5ACB86}" srcOrd="2" destOrd="0" presId="urn:microsoft.com/office/officeart/2005/8/layout/process5"/>
    <dgm:cxn modelId="{4E599B86-3107-4183-9221-43C18FB8E37B}" type="presParOf" srcId="{B0736E0B-1AF3-4ED5-A284-7BB552F9EA09}" destId="{34FA7E2C-233E-421B-B0E6-2E425F1FBB9E}" srcOrd="3" destOrd="0" presId="urn:microsoft.com/office/officeart/2005/8/layout/process5"/>
    <dgm:cxn modelId="{A35BFD6E-3A1E-4D2F-BBC0-1A80F7D6A393}" type="presParOf" srcId="{34FA7E2C-233E-421B-B0E6-2E425F1FBB9E}" destId="{AFADB275-1B81-4359-8E43-9FB1A044D20E}" srcOrd="0" destOrd="0" presId="urn:microsoft.com/office/officeart/2005/8/layout/process5"/>
    <dgm:cxn modelId="{37E32BF2-B128-4292-9B92-B588835B2C85}" type="presParOf" srcId="{B0736E0B-1AF3-4ED5-A284-7BB552F9EA09}" destId="{C61F4644-3441-4F70-8062-E11868160B6C}" srcOrd="4" destOrd="0" presId="urn:microsoft.com/office/officeart/2005/8/layout/process5"/>
    <dgm:cxn modelId="{50E1D8EF-3350-4A26-B51A-4C099B847AE7}" type="presParOf" srcId="{B0736E0B-1AF3-4ED5-A284-7BB552F9EA09}" destId="{898169DA-EE87-46B3-B053-737791D10C96}" srcOrd="5" destOrd="0" presId="urn:microsoft.com/office/officeart/2005/8/layout/process5"/>
    <dgm:cxn modelId="{65A96A8F-5FAF-4479-AA12-4FA6C89BD879}" type="presParOf" srcId="{898169DA-EE87-46B3-B053-737791D10C96}" destId="{9844FA22-29C3-4970-A968-8BD318F9F6B0}" srcOrd="0" destOrd="0" presId="urn:microsoft.com/office/officeart/2005/8/layout/process5"/>
    <dgm:cxn modelId="{330C62D7-6007-4850-9D2D-94E6D2DF4C56}" type="presParOf" srcId="{B0736E0B-1AF3-4ED5-A284-7BB552F9EA09}" destId="{66E90E4F-3865-4EFE-8484-87496063E3F6}" srcOrd="6" destOrd="0" presId="urn:microsoft.com/office/officeart/2005/8/layout/process5"/>
    <dgm:cxn modelId="{956F3742-EFAA-4B11-9A5C-178E08F4E25D}" type="presParOf" srcId="{B0736E0B-1AF3-4ED5-A284-7BB552F9EA09}" destId="{A8FD5617-0E6B-4B87-87D9-ACD919E6E0B3}" srcOrd="7" destOrd="0" presId="urn:microsoft.com/office/officeart/2005/8/layout/process5"/>
    <dgm:cxn modelId="{A4565044-A838-423A-81C8-778EFFECA41E}" type="presParOf" srcId="{A8FD5617-0E6B-4B87-87D9-ACD919E6E0B3}" destId="{BBCA26DD-E4A8-4572-A9B1-3284FE34A306}" srcOrd="0" destOrd="0" presId="urn:microsoft.com/office/officeart/2005/8/layout/process5"/>
    <dgm:cxn modelId="{7F4FD738-3B9B-423E-ADE7-81528BB35085}" type="presParOf" srcId="{B0736E0B-1AF3-4ED5-A284-7BB552F9EA09}" destId="{25D73E4B-D998-4D8A-8FB3-5E6395660381}" srcOrd="8" destOrd="0" presId="urn:microsoft.com/office/officeart/2005/8/layout/process5"/>
    <dgm:cxn modelId="{772C7636-DB4A-4AF4-B54C-AAE89109C13C}" type="presParOf" srcId="{B0736E0B-1AF3-4ED5-A284-7BB552F9EA09}" destId="{C03B4F79-67F4-46F6-9C3E-4E23A15D3D6B}" srcOrd="9" destOrd="0" presId="urn:microsoft.com/office/officeart/2005/8/layout/process5"/>
    <dgm:cxn modelId="{4C779046-417E-416C-B6B4-572B0AE08E63}" type="presParOf" srcId="{C03B4F79-67F4-46F6-9C3E-4E23A15D3D6B}" destId="{102CBA00-1536-4524-9FE4-62E3A5D08051}" srcOrd="0" destOrd="0" presId="urn:microsoft.com/office/officeart/2005/8/layout/process5"/>
    <dgm:cxn modelId="{C0F2BF80-F0D0-40E2-8C81-686D0DABBB7D}" type="presParOf" srcId="{B0736E0B-1AF3-4ED5-A284-7BB552F9EA09}" destId="{9E6F2EDD-35B8-403A-953D-489307D5EB36}" srcOrd="10" destOrd="0" presId="urn:microsoft.com/office/officeart/2005/8/layout/process5"/>
    <dgm:cxn modelId="{1257AF2B-360D-4FD0-95E4-CC0B0A19AB83}" type="presParOf" srcId="{B0736E0B-1AF3-4ED5-A284-7BB552F9EA09}" destId="{2FC8DE44-6273-4FE3-8A71-72ED33CD238F}" srcOrd="11" destOrd="0" presId="urn:microsoft.com/office/officeart/2005/8/layout/process5"/>
    <dgm:cxn modelId="{2948FF25-883D-4DF9-BC63-0AAEF1E62E47}" type="presParOf" srcId="{2FC8DE44-6273-4FE3-8A71-72ED33CD238F}" destId="{2DE51E46-2597-4B71-98B8-F2F1CA4EC022}" srcOrd="0" destOrd="0" presId="urn:microsoft.com/office/officeart/2005/8/layout/process5"/>
    <dgm:cxn modelId="{2E2FDDE0-7815-4476-B6FC-3368FBD46641}" type="presParOf" srcId="{B0736E0B-1AF3-4ED5-A284-7BB552F9EA09}" destId="{B17671F1-1A95-4254-B270-B66A65998DDC}" srcOrd="12" destOrd="0" presId="urn:microsoft.com/office/officeart/2005/8/layout/process5"/>
    <dgm:cxn modelId="{098C2418-8F3A-4485-ADBC-C933B65C1269}" type="presParOf" srcId="{B0736E0B-1AF3-4ED5-A284-7BB552F9EA09}" destId="{8AD7DDA0-8E19-4DA9-801D-292223D5257B}" srcOrd="13" destOrd="0" presId="urn:microsoft.com/office/officeart/2005/8/layout/process5"/>
    <dgm:cxn modelId="{656BF5C2-C1C2-4FB1-B250-2CA145909F11}" type="presParOf" srcId="{8AD7DDA0-8E19-4DA9-801D-292223D5257B}" destId="{5D57854D-0140-4901-826E-3ED34D112C2C}" srcOrd="0" destOrd="0" presId="urn:microsoft.com/office/officeart/2005/8/layout/process5"/>
    <dgm:cxn modelId="{D4B59306-FE92-47AD-A273-E88322E00598}" type="presParOf" srcId="{B0736E0B-1AF3-4ED5-A284-7BB552F9EA09}" destId="{548EB600-C4C9-42A5-B11E-5AC35CE87F05}" srcOrd="14" destOrd="0" presId="urn:microsoft.com/office/officeart/2005/8/layout/process5"/>
    <dgm:cxn modelId="{55CCBB6B-EDF2-4F50-8F40-3FE47D1C9F8B}" type="presParOf" srcId="{B0736E0B-1AF3-4ED5-A284-7BB552F9EA09}" destId="{DDFA52FD-6874-4867-8471-37753DA02808}" srcOrd="15" destOrd="0" presId="urn:microsoft.com/office/officeart/2005/8/layout/process5"/>
    <dgm:cxn modelId="{0C0CF85C-3497-4D32-9D9D-0971AA0348A1}" type="presParOf" srcId="{DDFA52FD-6874-4867-8471-37753DA02808}" destId="{2A164EA2-2860-4CF7-88DB-3CE3B389CEFD}" srcOrd="0" destOrd="0" presId="urn:microsoft.com/office/officeart/2005/8/layout/process5"/>
    <dgm:cxn modelId="{E1FF25C2-9633-4368-8ED4-97695FDF6BC0}" type="presParOf" srcId="{B0736E0B-1AF3-4ED5-A284-7BB552F9EA09}" destId="{E8A47C0E-6651-442A-BB1F-E65D21AF45E2}" srcOrd="16" destOrd="0" presId="urn:microsoft.com/office/officeart/2005/8/layout/process5"/>
    <dgm:cxn modelId="{C4574889-15A5-4895-ACDF-72E11B294D9B}" type="presParOf" srcId="{B0736E0B-1AF3-4ED5-A284-7BB552F9EA09}" destId="{A47F22AE-B1FC-492B-804D-621393C9A975}" srcOrd="17" destOrd="0" presId="urn:microsoft.com/office/officeart/2005/8/layout/process5"/>
    <dgm:cxn modelId="{FB0D8442-6F5C-44C9-9D59-8D256508DB14}" type="presParOf" srcId="{A47F22AE-B1FC-492B-804D-621393C9A975}" destId="{4AD65057-37EA-4112-A029-7A6A9A6908C5}" srcOrd="0" destOrd="0" presId="urn:microsoft.com/office/officeart/2005/8/layout/process5"/>
    <dgm:cxn modelId="{87D0B914-7891-44DA-8B5F-B21565A8009F}" type="presParOf" srcId="{B0736E0B-1AF3-4ED5-A284-7BB552F9EA09}" destId="{BE978460-F768-4E27-833D-42FFF0106E43}" srcOrd="18" destOrd="0" presId="urn:microsoft.com/office/officeart/2005/8/layout/process5"/>
    <dgm:cxn modelId="{B6B3BCAF-593C-4E04-AAF4-DE26F76B62FE}" type="presParOf" srcId="{B0736E0B-1AF3-4ED5-A284-7BB552F9EA09}" destId="{BB693B6B-CAD2-4C05-88F0-376CB389D6AC}" srcOrd="19" destOrd="0" presId="urn:microsoft.com/office/officeart/2005/8/layout/process5"/>
    <dgm:cxn modelId="{81F0FAF1-21DC-43A9-B8C3-EAEDB668C769}" type="presParOf" srcId="{BB693B6B-CAD2-4C05-88F0-376CB389D6AC}" destId="{E9336214-AE40-47D1-8E2F-339E1F2E38AC}" srcOrd="0" destOrd="0" presId="urn:microsoft.com/office/officeart/2005/8/layout/process5"/>
    <dgm:cxn modelId="{8221C528-D955-46B1-8591-A1EB196B2CAC}" type="presParOf" srcId="{B0736E0B-1AF3-4ED5-A284-7BB552F9EA09}" destId="{3BD9E496-C15E-4B0F-ACD7-53A4F2D7B4C9}" srcOrd="20" destOrd="0" presId="urn:microsoft.com/office/officeart/2005/8/layout/process5"/>
    <dgm:cxn modelId="{6AC5ED52-DECC-43DB-B002-4EA22D59FEB4}" type="presParOf" srcId="{B0736E0B-1AF3-4ED5-A284-7BB552F9EA09}" destId="{3E4BD323-7ADD-4616-BCB3-CBC1C012BC77}" srcOrd="21" destOrd="0" presId="urn:microsoft.com/office/officeart/2005/8/layout/process5"/>
    <dgm:cxn modelId="{63897BE1-8A4D-4D71-8106-6F4FD7B826BE}" type="presParOf" srcId="{3E4BD323-7ADD-4616-BCB3-CBC1C012BC77}" destId="{1CDC9C19-B738-4FB6-A694-3F538AC93B1C}" srcOrd="0" destOrd="0" presId="urn:microsoft.com/office/officeart/2005/8/layout/process5"/>
    <dgm:cxn modelId="{333E0AE0-AFE7-4FCC-B6CD-80CD19942EF9}" type="presParOf" srcId="{B0736E0B-1AF3-4ED5-A284-7BB552F9EA09}" destId="{82C9AF7A-B9D7-4C91-8048-08AEECD09945}" srcOrd="2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7FDA0E-0D30-499E-BE68-673870FCA4C7}" type="doc">
      <dgm:prSet loTypeId="urn:microsoft.com/office/officeart/2005/8/layout/venn2" loCatId="relationship" qsTypeId="urn:microsoft.com/office/officeart/2005/8/quickstyle/simple1#2" qsCatId="simple" csTypeId="urn:microsoft.com/office/officeart/2005/8/colors/colorful2" csCatId="colorful" phldr="1"/>
      <dgm:spPr/>
      <dgm:t>
        <a:bodyPr/>
        <a:lstStyle/>
        <a:p>
          <a:endParaRPr lang="en-IN"/>
        </a:p>
      </dgm:t>
    </dgm:pt>
    <dgm:pt modelId="{46C016EB-98AC-43F1-8466-5DF5301E3716}">
      <dgm:prSet phldrT="[Text]" custT="1"/>
      <dgm:spPr/>
      <dgm:t>
        <a:bodyPr/>
        <a:lstStyle/>
        <a:p>
          <a:r>
            <a:rPr lang="en-IN" sz="1800" dirty="0" smtClean="0">
              <a:solidFill>
                <a:schemeClr val="bg1"/>
              </a:solidFill>
            </a:rPr>
            <a:t>Targeted </a:t>
          </a:r>
          <a:r>
            <a:rPr lang="en-IN" sz="1800" b="1" dirty="0" smtClean="0">
              <a:solidFill>
                <a:schemeClr val="bg1"/>
              </a:solidFill>
            </a:rPr>
            <a:t>312 </a:t>
          </a:r>
          <a:endParaRPr lang="en-IN" sz="1800" b="1" dirty="0">
            <a:solidFill>
              <a:schemeClr val="bg1"/>
            </a:solidFill>
          </a:endParaRPr>
        </a:p>
      </dgm:t>
    </dgm:pt>
    <dgm:pt modelId="{BFFC7F01-4A06-477E-AAC7-3A242072CED1}" type="parTrans" cxnId="{8EB402CD-FDBE-46C9-B519-A0E7F04C7160}">
      <dgm:prSet/>
      <dgm:spPr/>
      <dgm:t>
        <a:bodyPr/>
        <a:lstStyle/>
        <a:p>
          <a:endParaRPr lang="en-IN" sz="1800">
            <a:solidFill>
              <a:schemeClr val="bg1"/>
            </a:solidFill>
          </a:endParaRPr>
        </a:p>
      </dgm:t>
    </dgm:pt>
    <dgm:pt modelId="{30CB540B-D7E7-417B-93E8-236E6217488D}" type="sibTrans" cxnId="{8EB402CD-FDBE-46C9-B519-A0E7F04C7160}">
      <dgm:prSet/>
      <dgm:spPr/>
      <dgm:t>
        <a:bodyPr/>
        <a:lstStyle/>
        <a:p>
          <a:endParaRPr lang="en-IN" sz="1800">
            <a:solidFill>
              <a:schemeClr val="bg1"/>
            </a:solidFill>
          </a:endParaRPr>
        </a:p>
      </dgm:t>
    </dgm:pt>
    <dgm:pt modelId="{94ED6632-B38B-4FEC-A6F1-19D8E53F93D2}">
      <dgm:prSet phldrT="[Text]" custT="1"/>
      <dgm:spPr/>
      <dgm:t>
        <a:bodyPr/>
        <a:lstStyle/>
        <a:p>
          <a:r>
            <a:rPr lang="en-IN" sz="1800" dirty="0" smtClean="0">
              <a:solidFill>
                <a:schemeClr val="bg1"/>
              </a:solidFill>
            </a:rPr>
            <a:t>Engaged </a:t>
          </a:r>
          <a:r>
            <a:rPr lang="en-IN" sz="1800" b="1" dirty="0" smtClean="0">
              <a:solidFill>
                <a:schemeClr val="bg1"/>
              </a:solidFill>
            </a:rPr>
            <a:t>312 </a:t>
          </a:r>
          <a:endParaRPr lang="en-IN" sz="1800" b="1" dirty="0">
            <a:solidFill>
              <a:schemeClr val="bg1"/>
            </a:solidFill>
          </a:endParaRPr>
        </a:p>
      </dgm:t>
    </dgm:pt>
    <dgm:pt modelId="{3981716F-9C85-4B53-96CE-E850B17B30C3}" type="parTrans" cxnId="{3AE70438-C939-43EA-8086-5655F7B6A164}">
      <dgm:prSet/>
      <dgm:spPr/>
      <dgm:t>
        <a:bodyPr/>
        <a:lstStyle/>
        <a:p>
          <a:endParaRPr lang="en-IN" sz="1800">
            <a:solidFill>
              <a:schemeClr val="bg1"/>
            </a:solidFill>
          </a:endParaRPr>
        </a:p>
      </dgm:t>
    </dgm:pt>
    <dgm:pt modelId="{5D1BCCCD-58E3-427F-B63C-2C7C6BD1CF5A}" type="sibTrans" cxnId="{3AE70438-C939-43EA-8086-5655F7B6A164}">
      <dgm:prSet/>
      <dgm:spPr/>
      <dgm:t>
        <a:bodyPr/>
        <a:lstStyle/>
        <a:p>
          <a:endParaRPr lang="en-IN" sz="1800">
            <a:solidFill>
              <a:schemeClr val="bg1"/>
            </a:solidFill>
          </a:endParaRPr>
        </a:p>
      </dgm:t>
    </dgm:pt>
    <dgm:pt modelId="{D684A1B0-42AB-41B4-934E-A70667FC3778}">
      <dgm:prSet phldrT="[Text]" custT="1"/>
      <dgm:spPr/>
      <dgm:t>
        <a:bodyPr/>
        <a:lstStyle/>
        <a:p>
          <a:r>
            <a:rPr lang="en-IN" sz="1800" dirty="0" smtClean="0">
              <a:solidFill>
                <a:schemeClr val="bg1"/>
              </a:solidFill>
            </a:rPr>
            <a:t>Active </a:t>
          </a:r>
          <a:r>
            <a:rPr lang="en-IN" sz="1800" b="1" dirty="0" smtClean="0">
              <a:solidFill>
                <a:schemeClr val="bg1"/>
              </a:solidFill>
            </a:rPr>
            <a:t>130 </a:t>
          </a:r>
          <a:endParaRPr lang="en-IN" sz="1800" b="1" dirty="0">
            <a:solidFill>
              <a:schemeClr val="bg1"/>
            </a:solidFill>
          </a:endParaRPr>
        </a:p>
      </dgm:t>
    </dgm:pt>
    <dgm:pt modelId="{3139A690-DB8D-421C-8C52-40EC1AD6EE2D}" type="parTrans" cxnId="{42043F44-B45E-430C-8C69-B497CB3906DF}">
      <dgm:prSet/>
      <dgm:spPr/>
      <dgm:t>
        <a:bodyPr/>
        <a:lstStyle/>
        <a:p>
          <a:endParaRPr lang="en-IN" sz="1800">
            <a:solidFill>
              <a:schemeClr val="bg1"/>
            </a:solidFill>
          </a:endParaRPr>
        </a:p>
      </dgm:t>
    </dgm:pt>
    <dgm:pt modelId="{66E67274-25C9-4D19-A2AD-C698339C2977}" type="sibTrans" cxnId="{42043F44-B45E-430C-8C69-B497CB3906DF}">
      <dgm:prSet/>
      <dgm:spPr/>
      <dgm:t>
        <a:bodyPr/>
        <a:lstStyle/>
        <a:p>
          <a:endParaRPr lang="en-IN" sz="1800">
            <a:solidFill>
              <a:schemeClr val="bg1"/>
            </a:solidFill>
          </a:endParaRPr>
        </a:p>
      </dgm:t>
    </dgm:pt>
    <dgm:pt modelId="{C8EAD186-DBEB-45D8-A778-631F1CAEA0B5}">
      <dgm:prSet phldrT="[Text]" custT="1"/>
      <dgm:spPr/>
      <dgm:t>
        <a:bodyPr/>
        <a:lstStyle/>
        <a:p>
          <a:r>
            <a:rPr lang="en-IN" sz="1800" dirty="0" smtClean="0">
              <a:solidFill>
                <a:schemeClr val="bg1"/>
              </a:solidFill>
            </a:rPr>
            <a:t>Mapped 344</a:t>
          </a:r>
          <a:endParaRPr lang="en-IN" sz="1800" b="1" dirty="0">
            <a:solidFill>
              <a:schemeClr val="bg1"/>
            </a:solidFill>
          </a:endParaRPr>
        </a:p>
      </dgm:t>
    </dgm:pt>
    <dgm:pt modelId="{FB304D59-3812-4DB1-A234-87A80643FB1D}" type="sibTrans" cxnId="{DD8D77D2-50AD-43E4-9557-8C7DD290D047}">
      <dgm:prSet/>
      <dgm:spPr/>
      <dgm:t>
        <a:bodyPr/>
        <a:lstStyle/>
        <a:p>
          <a:endParaRPr lang="en-IN" sz="1800">
            <a:solidFill>
              <a:schemeClr val="bg1"/>
            </a:solidFill>
          </a:endParaRPr>
        </a:p>
      </dgm:t>
    </dgm:pt>
    <dgm:pt modelId="{BDCFCD35-8BCD-4E87-8805-17AAD658147D}" type="parTrans" cxnId="{DD8D77D2-50AD-43E4-9557-8C7DD290D047}">
      <dgm:prSet/>
      <dgm:spPr/>
      <dgm:t>
        <a:bodyPr/>
        <a:lstStyle/>
        <a:p>
          <a:endParaRPr lang="en-IN" sz="1800">
            <a:solidFill>
              <a:schemeClr val="bg1"/>
            </a:solidFill>
          </a:endParaRPr>
        </a:p>
      </dgm:t>
    </dgm:pt>
    <dgm:pt modelId="{6D6B2E55-D19A-49C1-87F7-3BCD8F639F32}" type="pres">
      <dgm:prSet presAssocID="{5B7FDA0E-0D30-499E-BE68-673870FCA4C7}" presName="Name0" presStyleCnt="0">
        <dgm:presLayoutVars>
          <dgm:chMax val="7"/>
          <dgm:resizeHandles val="exact"/>
        </dgm:presLayoutVars>
      </dgm:prSet>
      <dgm:spPr/>
      <dgm:t>
        <a:bodyPr/>
        <a:lstStyle/>
        <a:p>
          <a:endParaRPr lang="en-IN"/>
        </a:p>
      </dgm:t>
    </dgm:pt>
    <dgm:pt modelId="{178FC332-480D-4EEB-972E-8C955B8E9673}" type="pres">
      <dgm:prSet presAssocID="{5B7FDA0E-0D30-499E-BE68-673870FCA4C7}" presName="comp1" presStyleCnt="0"/>
      <dgm:spPr/>
    </dgm:pt>
    <dgm:pt modelId="{2602FC86-5F12-4D34-9D53-1398BB7C0B9A}" type="pres">
      <dgm:prSet presAssocID="{5B7FDA0E-0D30-499E-BE68-673870FCA4C7}" presName="circle1" presStyleLbl="node1" presStyleIdx="0" presStyleCnt="4"/>
      <dgm:spPr/>
      <dgm:t>
        <a:bodyPr/>
        <a:lstStyle/>
        <a:p>
          <a:endParaRPr lang="en-IN"/>
        </a:p>
      </dgm:t>
    </dgm:pt>
    <dgm:pt modelId="{AE0158D7-4557-4C4B-AA41-D5D26DEF34C6}" type="pres">
      <dgm:prSet presAssocID="{5B7FDA0E-0D30-499E-BE68-673870FCA4C7}" presName="c1text" presStyleLbl="node1" presStyleIdx="0" presStyleCnt="4">
        <dgm:presLayoutVars>
          <dgm:bulletEnabled val="1"/>
        </dgm:presLayoutVars>
      </dgm:prSet>
      <dgm:spPr/>
      <dgm:t>
        <a:bodyPr/>
        <a:lstStyle/>
        <a:p>
          <a:endParaRPr lang="en-IN"/>
        </a:p>
      </dgm:t>
    </dgm:pt>
    <dgm:pt modelId="{564B1371-9894-4002-87D6-3888B79ED589}" type="pres">
      <dgm:prSet presAssocID="{5B7FDA0E-0D30-499E-BE68-673870FCA4C7}" presName="comp2" presStyleCnt="0"/>
      <dgm:spPr/>
    </dgm:pt>
    <dgm:pt modelId="{946C95E0-A290-487C-9B5D-676D3D268987}" type="pres">
      <dgm:prSet presAssocID="{5B7FDA0E-0D30-499E-BE68-673870FCA4C7}" presName="circle2" presStyleLbl="node1" presStyleIdx="1" presStyleCnt="4" custScaleX="110947"/>
      <dgm:spPr/>
      <dgm:t>
        <a:bodyPr/>
        <a:lstStyle/>
        <a:p>
          <a:endParaRPr lang="en-IN"/>
        </a:p>
      </dgm:t>
    </dgm:pt>
    <dgm:pt modelId="{CC7868E3-C30C-4CFA-88DE-D4CB4A204532}" type="pres">
      <dgm:prSet presAssocID="{5B7FDA0E-0D30-499E-BE68-673870FCA4C7}" presName="c2text" presStyleLbl="node1" presStyleIdx="1" presStyleCnt="4">
        <dgm:presLayoutVars>
          <dgm:bulletEnabled val="1"/>
        </dgm:presLayoutVars>
      </dgm:prSet>
      <dgm:spPr/>
      <dgm:t>
        <a:bodyPr/>
        <a:lstStyle/>
        <a:p>
          <a:endParaRPr lang="en-IN"/>
        </a:p>
      </dgm:t>
    </dgm:pt>
    <dgm:pt modelId="{5F0EAC2A-F6B7-4866-A022-7D7A5A9DD79A}" type="pres">
      <dgm:prSet presAssocID="{5B7FDA0E-0D30-499E-BE68-673870FCA4C7}" presName="comp3" presStyleCnt="0"/>
      <dgm:spPr/>
    </dgm:pt>
    <dgm:pt modelId="{6759A0FF-EA20-4677-BBF4-D9F8845F6C55}" type="pres">
      <dgm:prSet presAssocID="{5B7FDA0E-0D30-499E-BE68-673870FCA4C7}" presName="circle3" presStyleLbl="node1" presStyleIdx="2" presStyleCnt="4"/>
      <dgm:spPr/>
      <dgm:t>
        <a:bodyPr/>
        <a:lstStyle/>
        <a:p>
          <a:endParaRPr lang="en-IN"/>
        </a:p>
      </dgm:t>
    </dgm:pt>
    <dgm:pt modelId="{BBA644D9-429C-47A8-A4E1-BA762C543A87}" type="pres">
      <dgm:prSet presAssocID="{5B7FDA0E-0D30-499E-BE68-673870FCA4C7}" presName="c3text" presStyleLbl="node1" presStyleIdx="2" presStyleCnt="4">
        <dgm:presLayoutVars>
          <dgm:bulletEnabled val="1"/>
        </dgm:presLayoutVars>
      </dgm:prSet>
      <dgm:spPr/>
      <dgm:t>
        <a:bodyPr/>
        <a:lstStyle/>
        <a:p>
          <a:endParaRPr lang="en-IN"/>
        </a:p>
      </dgm:t>
    </dgm:pt>
    <dgm:pt modelId="{BB204406-42BD-49D0-B467-A491E56FEBAB}" type="pres">
      <dgm:prSet presAssocID="{5B7FDA0E-0D30-499E-BE68-673870FCA4C7}" presName="comp4" presStyleCnt="0"/>
      <dgm:spPr/>
    </dgm:pt>
    <dgm:pt modelId="{D22C2992-51BA-40BF-B2D4-DA1C4E653641}" type="pres">
      <dgm:prSet presAssocID="{5B7FDA0E-0D30-499E-BE68-673870FCA4C7}" presName="circle4" presStyleLbl="node1" presStyleIdx="3" presStyleCnt="4"/>
      <dgm:spPr/>
      <dgm:t>
        <a:bodyPr/>
        <a:lstStyle/>
        <a:p>
          <a:endParaRPr lang="en-IN"/>
        </a:p>
      </dgm:t>
    </dgm:pt>
    <dgm:pt modelId="{9A1CD33F-9DA5-4816-9DD1-5056E33EA2DD}" type="pres">
      <dgm:prSet presAssocID="{5B7FDA0E-0D30-499E-BE68-673870FCA4C7}" presName="c4text" presStyleLbl="node1" presStyleIdx="3" presStyleCnt="4">
        <dgm:presLayoutVars>
          <dgm:bulletEnabled val="1"/>
        </dgm:presLayoutVars>
      </dgm:prSet>
      <dgm:spPr/>
      <dgm:t>
        <a:bodyPr/>
        <a:lstStyle/>
        <a:p>
          <a:endParaRPr lang="en-IN"/>
        </a:p>
      </dgm:t>
    </dgm:pt>
  </dgm:ptLst>
  <dgm:cxnLst>
    <dgm:cxn modelId="{8EB402CD-FDBE-46C9-B519-A0E7F04C7160}" srcId="{5B7FDA0E-0D30-499E-BE68-673870FCA4C7}" destId="{46C016EB-98AC-43F1-8466-5DF5301E3716}" srcOrd="1" destOrd="0" parTransId="{BFFC7F01-4A06-477E-AAC7-3A242072CED1}" sibTransId="{30CB540B-D7E7-417B-93E8-236E6217488D}"/>
    <dgm:cxn modelId="{C6AB9681-CF7D-47B6-B6C1-B627337871BF}" type="presOf" srcId="{94ED6632-B38B-4FEC-A6F1-19D8E53F93D2}" destId="{BBA644D9-429C-47A8-A4E1-BA762C543A87}" srcOrd="1" destOrd="0" presId="urn:microsoft.com/office/officeart/2005/8/layout/venn2"/>
    <dgm:cxn modelId="{F5BA5FFA-1109-4591-B0EA-5B1D33C2143C}" type="presOf" srcId="{46C016EB-98AC-43F1-8466-5DF5301E3716}" destId="{946C95E0-A290-487C-9B5D-676D3D268987}" srcOrd="0" destOrd="0" presId="urn:microsoft.com/office/officeart/2005/8/layout/venn2"/>
    <dgm:cxn modelId="{AAFF9178-9675-41AA-8A81-ED835FA038E5}" type="presOf" srcId="{46C016EB-98AC-43F1-8466-5DF5301E3716}" destId="{CC7868E3-C30C-4CFA-88DE-D4CB4A204532}" srcOrd="1" destOrd="0" presId="urn:microsoft.com/office/officeart/2005/8/layout/venn2"/>
    <dgm:cxn modelId="{4F8BAAFB-6CB3-4C96-AADD-95D7D6637CCF}" type="presOf" srcId="{D684A1B0-42AB-41B4-934E-A70667FC3778}" destId="{9A1CD33F-9DA5-4816-9DD1-5056E33EA2DD}" srcOrd="1" destOrd="0" presId="urn:microsoft.com/office/officeart/2005/8/layout/venn2"/>
    <dgm:cxn modelId="{2BF79230-2C68-475D-98C5-CAB2B583855B}" type="presOf" srcId="{94ED6632-B38B-4FEC-A6F1-19D8E53F93D2}" destId="{6759A0FF-EA20-4677-BBF4-D9F8845F6C55}" srcOrd="0" destOrd="0" presId="urn:microsoft.com/office/officeart/2005/8/layout/venn2"/>
    <dgm:cxn modelId="{DD8D77D2-50AD-43E4-9557-8C7DD290D047}" srcId="{5B7FDA0E-0D30-499E-BE68-673870FCA4C7}" destId="{C8EAD186-DBEB-45D8-A778-631F1CAEA0B5}" srcOrd="0" destOrd="0" parTransId="{BDCFCD35-8BCD-4E87-8805-17AAD658147D}" sibTransId="{FB304D59-3812-4DB1-A234-87A80643FB1D}"/>
    <dgm:cxn modelId="{DEA6B6FD-37A4-4D43-B6B1-4E73DE116AAF}" type="presOf" srcId="{D684A1B0-42AB-41B4-934E-A70667FC3778}" destId="{D22C2992-51BA-40BF-B2D4-DA1C4E653641}" srcOrd="0" destOrd="0" presId="urn:microsoft.com/office/officeart/2005/8/layout/venn2"/>
    <dgm:cxn modelId="{42043F44-B45E-430C-8C69-B497CB3906DF}" srcId="{5B7FDA0E-0D30-499E-BE68-673870FCA4C7}" destId="{D684A1B0-42AB-41B4-934E-A70667FC3778}" srcOrd="3" destOrd="0" parTransId="{3139A690-DB8D-421C-8C52-40EC1AD6EE2D}" sibTransId="{66E67274-25C9-4D19-A2AD-C698339C2977}"/>
    <dgm:cxn modelId="{3AE70438-C939-43EA-8086-5655F7B6A164}" srcId="{5B7FDA0E-0D30-499E-BE68-673870FCA4C7}" destId="{94ED6632-B38B-4FEC-A6F1-19D8E53F93D2}" srcOrd="2" destOrd="0" parTransId="{3981716F-9C85-4B53-96CE-E850B17B30C3}" sibTransId="{5D1BCCCD-58E3-427F-B63C-2C7C6BD1CF5A}"/>
    <dgm:cxn modelId="{581C1649-6C98-4B05-9BF7-2ED45F2B0431}" type="presOf" srcId="{C8EAD186-DBEB-45D8-A778-631F1CAEA0B5}" destId="{2602FC86-5F12-4D34-9D53-1398BB7C0B9A}" srcOrd="0" destOrd="0" presId="urn:microsoft.com/office/officeart/2005/8/layout/venn2"/>
    <dgm:cxn modelId="{C99DE465-644A-4EF3-960F-EB6B56731BC8}" type="presOf" srcId="{C8EAD186-DBEB-45D8-A778-631F1CAEA0B5}" destId="{AE0158D7-4557-4C4B-AA41-D5D26DEF34C6}" srcOrd="1" destOrd="0" presId="urn:microsoft.com/office/officeart/2005/8/layout/venn2"/>
    <dgm:cxn modelId="{B0F6C3A7-D990-4945-9E3A-698D03815462}" type="presOf" srcId="{5B7FDA0E-0D30-499E-BE68-673870FCA4C7}" destId="{6D6B2E55-D19A-49C1-87F7-3BCD8F639F32}" srcOrd="0" destOrd="0" presId="urn:microsoft.com/office/officeart/2005/8/layout/venn2"/>
    <dgm:cxn modelId="{DB7E00EC-4B2E-4455-845E-5CD7C336365C}" type="presParOf" srcId="{6D6B2E55-D19A-49C1-87F7-3BCD8F639F32}" destId="{178FC332-480D-4EEB-972E-8C955B8E9673}" srcOrd="0" destOrd="0" presId="urn:microsoft.com/office/officeart/2005/8/layout/venn2"/>
    <dgm:cxn modelId="{34857EE6-5D9C-4785-B5B6-50DB6FD6B86D}" type="presParOf" srcId="{178FC332-480D-4EEB-972E-8C955B8E9673}" destId="{2602FC86-5F12-4D34-9D53-1398BB7C0B9A}" srcOrd="0" destOrd="0" presId="urn:microsoft.com/office/officeart/2005/8/layout/venn2"/>
    <dgm:cxn modelId="{6D3601EE-B6D3-475D-9185-8AB976103450}" type="presParOf" srcId="{178FC332-480D-4EEB-972E-8C955B8E9673}" destId="{AE0158D7-4557-4C4B-AA41-D5D26DEF34C6}" srcOrd="1" destOrd="0" presId="urn:microsoft.com/office/officeart/2005/8/layout/venn2"/>
    <dgm:cxn modelId="{CF61C427-DD33-4C27-BCAF-3DB8922270EE}" type="presParOf" srcId="{6D6B2E55-D19A-49C1-87F7-3BCD8F639F32}" destId="{564B1371-9894-4002-87D6-3888B79ED589}" srcOrd="1" destOrd="0" presId="urn:microsoft.com/office/officeart/2005/8/layout/venn2"/>
    <dgm:cxn modelId="{EE4DF341-B09D-4306-AB23-19A37BF9103A}" type="presParOf" srcId="{564B1371-9894-4002-87D6-3888B79ED589}" destId="{946C95E0-A290-487C-9B5D-676D3D268987}" srcOrd="0" destOrd="0" presId="urn:microsoft.com/office/officeart/2005/8/layout/venn2"/>
    <dgm:cxn modelId="{C54474BC-695B-49CF-9333-4F39C306C5AB}" type="presParOf" srcId="{564B1371-9894-4002-87D6-3888B79ED589}" destId="{CC7868E3-C30C-4CFA-88DE-D4CB4A204532}" srcOrd="1" destOrd="0" presId="urn:microsoft.com/office/officeart/2005/8/layout/venn2"/>
    <dgm:cxn modelId="{F87F51E6-ECEE-456C-8A9A-34D49AD3A4E3}" type="presParOf" srcId="{6D6B2E55-D19A-49C1-87F7-3BCD8F639F32}" destId="{5F0EAC2A-F6B7-4866-A022-7D7A5A9DD79A}" srcOrd="2" destOrd="0" presId="urn:microsoft.com/office/officeart/2005/8/layout/venn2"/>
    <dgm:cxn modelId="{E2B5D1CE-197C-4435-A81B-21E005041215}" type="presParOf" srcId="{5F0EAC2A-F6B7-4866-A022-7D7A5A9DD79A}" destId="{6759A0FF-EA20-4677-BBF4-D9F8845F6C55}" srcOrd="0" destOrd="0" presId="urn:microsoft.com/office/officeart/2005/8/layout/venn2"/>
    <dgm:cxn modelId="{486AF9D3-15AC-42F8-8703-51E1D2DFDDB0}" type="presParOf" srcId="{5F0EAC2A-F6B7-4866-A022-7D7A5A9DD79A}" destId="{BBA644D9-429C-47A8-A4E1-BA762C543A87}" srcOrd="1" destOrd="0" presId="urn:microsoft.com/office/officeart/2005/8/layout/venn2"/>
    <dgm:cxn modelId="{B77E52B5-1980-4763-978A-337068597BED}" type="presParOf" srcId="{6D6B2E55-D19A-49C1-87F7-3BCD8F639F32}" destId="{BB204406-42BD-49D0-B467-A491E56FEBAB}" srcOrd="3" destOrd="0" presId="urn:microsoft.com/office/officeart/2005/8/layout/venn2"/>
    <dgm:cxn modelId="{C1CD9CD3-DFBD-414B-8102-72013743E636}" type="presParOf" srcId="{BB204406-42BD-49D0-B467-A491E56FEBAB}" destId="{D22C2992-51BA-40BF-B2D4-DA1C4E653641}" srcOrd="0" destOrd="0" presId="urn:microsoft.com/office/officeart/2005/8/layout/venn2"/>
    <dgm:cxn modelId="{E2634470-D062-4FC5-B5E2-1327986AA20B}" type="presParOf" srcId="{BB204406-42BD-49D0-B467-A491E56FEBAB}" destId="{9A1CD33F-9DA5-4816-9DD1-5056E33EA2D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7FDA0E-0D30-499E-BE68-673870FCA4C7}" type="doc">
      <dgm:prSet loTypeId="urn:microsoft.com/office/officeart/2005/8/layout/venn2" loCatId="relationship" qsTypeId="urn:microsoft.com/office/officeart/2005/8/quickstyle/simple1#4" qsCatId="simple" csTypeId="urn:microsoft.com/office/officeart/2005/8/colors/colorful4" csCatId="colorful" phldr="1"/>
      <dgm:spPr/>
      <dgm:t>
        <a:bodyPr/>
        <a:lstStyle/>
        <a:p>
          <a:endParaRPr lang="en-IN"/>
        </a:p>
      </dgm:t>
    </dgm:pt>
    <dgm:pt modelId="{46C016EB-98AC-43F1-8466-5DF5301E3716}">
      <dgm:prSet phldrT="[Text]" custT="1"/>
      <dgm:spPr/>
      <dgm:t>
        <a:bodyPr/>
        <a:lstStyle/>
        <a:p>
          <a:r>
            <a:rPr lang="en-IN" sz="1800" dirty="0" smtClean="0"/>
            <a:t>Targeted 177</a:t>
          </a:r>
          <a:endParaRPr lang="en-IN" sz="1800" b="1" dirty="0"/>
        </a:p>
      </dgm:t>
    </dgm:pt>
    <dgm:pt modelId="{BFFC7F01-4A06-477E-AAC7-3A242072CED1}" type="parTrans" cxnId="{8EB402CD-FDBE-46C9-B519-A0E7F04C7160}">
      <dgm:prSet/>
      <dgm:spPr/>
      <dgm:t>
        <a:bodyPr/>
        <a:lstStyle/>
        <a:p>
          <a:endParaRPr lang="en-IN" sz="1800"/>
        </a:p>
      </dgm:t>
    </dgm:pt>
    <dgm:pt modelId="{30CB540B-D7E7-417B-93E8-236E6217488D}" type="sibTrans" cxnId="{8EB402CD-FDBE-46C9-B519-A0E7F04C7160}">
      <dgm:prSet/>
      <dgm:spPr/>
      <dgm:t>
        <a:bodyPr/>
        <a:lstStyle/>
        <a:p>
          <a:endParaRPr lang="en-IN" sz="1800"/>
        </a:p>
      </dgm:t>
    </dgm:pt>
    <dgm:pt modelId="{94ED6632-B38B-4FEC-A6F1-19D8E53F93D2}">
      <dgm:prSet phldrT="[Text]" custT="1"/>
      <dgm:spPr/>
      <dgm:t>
        <a:bodyPr/>
        <a:lstStyle/>
        <a:p>
          <a:r>
            <a:rPr lang="en-IN" sz="1800" dirty="0" smtClean="0"/>
            <a:t>Engaged 175</a:t>
          </a:r>
        </a:p>
      </dgm:t>
    </dgm:pt>
    <dgm:pt modelId="{3981716F-9C85-4B53-96CE-E850B17B30C3}" type="parTrans" cxnId="{3AE70438-C939-43EA-8086-5655F7B6A164}">
      <dgm:prSet/>
      <dgm:spPr/>
      <dgm:t>
        <a:bodyPr/>
        <a:lstStyle/>
        <a:p>
          <a:endParaRPr lang="en-IN" sz="1800"/>
        </a:p>
      </dgm:t>
    </dgm:pt>
    <dgm:pt modelId="{5D1BCCCD-58E3-427F-B63C-2C7C6BD1CF5A}" type="sibTrans" cxnId="{3AE70438-C939-43EA-8086-5655F7B6A164}">
      <dgm:prSet/>
      <dgm:spPr/>
      <dgm:t>
        <a:bodyPr/>
        <a:lstStyle/>
        <a:p>
          <a:endParaRPr lang="en-IN" sz="1800"/>
        </a:p>
      </dgm:t>
    </dgm:pt>
    <dgm:pt modelId="{D684A1B0-42AB-41B4-934E-A70667FC3778}">
      <dgm:prSet phldrT="[Text]" custT="1"/>
      <dgm:spPr/>
      <dgm:t>
        <a:bodyPr/>
        <a:lstStyle/>
        <a:p>
          <a:r>
            <a:rPr lang="en-IN" sz="1800" dirty="0" smtClean="0"/>
            <a:t>Active </a:t>
          </a:r>
        </a:p>
        <a:p>
          <a:r>
            <a:rPr lang="en-IN" sz="1800" b="1" dirty="0" smtClean="0"/>
            <a:t>102</a:t>
          </a:r>
        </a:p>
        <a:p>
          <a:endParaRPr lang="en-IN" sz="1800" b="1" dirty="0"/>
        </a:p>
      </dgm:t>
    </dgm:pt>
    <dgm:pt modelId="{3139A690-DB8D-421C-8C52-40EC1AD6EE2D}" type="parTrans" cxnId="{42043F44-B45E-430C-8C69-B497CB3906DF}">
      <dgm:prSet/>
      <dgm:spPr/>
      <dgm:t>
        <a:bodyPr/>
        <a:lstStyle/>
        <a:p>
          <a:endParaRPr lang="en-IN" sz="1800"/>
        </a:p>
      </dgm:t>
    </dgm:pt>
    <dgm:pt modelId="{66E67274-25C9-4D19-A2AD-C698339C2977}" type="sibTrans" cxnId="{42043F44-B45E-430C-8C69-B497CB3906DF}">
      <dgm:prSet/>
      <dgm:spPr/>
      <dgm:t>
        <a:bodyPr/>
        <a:lstStyle/>
        <a:p>
          <a:endParaRPr lang="en-IN" sz="1800"/>
        </a:p>
      </dgm:t>
    </dgm:pt>
    <dgm:pt modelId="{C8EAD186-DBEB-45D8-A778-631F1CAEA0B5}">
      <dgm:prSet phldrT="[Text]" custT="1"/>
      <dgm:spPr/>
      <dgm:t>
        <a:bodyPr/>
        <a:lstStyle/>
        <a:p>
          <a:r>
            <a:rPr lang="en-IN" sz="1800" dirty="0" smtClean="0"/>
            <a:t>Mapped </a:t>
          </a:r>
          <a:r>
            <a:rPr lang="en-IN" sz="1800" b="1" dirty="0" smtClean="0"/>
            <a:t>435</a:t>
          </a:r>
          <a:endParaRPr lang="en-IN" sz="1800" b="1" dirty="0"/>
        </a:p>
      </dgm:t>
    </dgm:pt>
    <dgm:pt modelId="{FB304D59-3812-4DB1-A234-87A80643FB1D}" type="sibTrans" cxnId="{DD8D77D2-50AD-43E4-9557-8C7DD290D047}">
      <dgm:prSet/>
      <dgm:spPr/>
      <dgm:t>
        <a:bodyPr/>
        <a:lstStyle/>
        <a:p>
          <a:endParaRPr lang="en-IN" sz="1800"/>
        </a:p>
      </dgm:t>
    </dgm:pt>
    <dgm:pt modelId="{BDCFCD35-8BCD-4E87-8805-17AAD658147D}" type="parTrans" cxnId="{DD8D77D2-50AD-43E4-9557-8C7DD290D047}">
      <dgm:prSet/>
      <dgm:spPr/>
      <dgm:t>
        <a:bodyPr/>
        <a:lstStyle/>
        <a:p>
          <a:endParaRPr lang="en-IN" sz="1800"/>
        </a:p>
      </dgm:t>
    </dgm:pt>
    <dgm:pt modelId="{6D6B2E55-D19A-49C1-87F7-3BCD8F639F32}" type="pres">
      <dgm:prSet presAssocID="{5B7FDA0E-0D30-499E-BE68-673870FCA4C7}" presName="Name0" presStyleCnt="0">
        <dgm:presLayoutVars>
          <dgm:chMax val="7"/>
          <dgm:resizeHandles val="exact"/>
        </dgm:presLayoutVars>
      </dgm:prSet>
      <dgm:spPr/>
      <dgm:t>
        <a:bodyPr/>
        <a:lstStyle/>
        <a:p>
          <a:endParaRPr lang="en-IN"/>
        </a:p>
      </dgm:t>
    </dgm:pt>
    <dgm:pt modelId="{178FC332-480D-4EEB-972E-8C955B8E9673}" type="pres">
      <dgm:prSet presAssocID="{5B7FDA0E-0D30-499E-BE68-673870FCA4C7}" presName="comp1" presStyleCnt="0"/>
      <dgm:spPr/>
      <dgm:t>
        <a:bodyPr/>
        <a:lstStyle/>
        <a:p>
          <a:endParaRPr lang="en-IN"/>
        </a:p>
      </dgm:t>
    </dgm:pt>
    <dgm:pt modelId="{2602FC86-5F12-4D34-9D53-1398BB7C0B9A}" type="pres">
      <dgm:prSet presAssocID="{5B7FDA0E-0D30-499E-BE68-673870FCA4C7}" presName="circle1" presStyleLbl="node1" presStyleIdx="0" presStyleCnt="4"/>
      <dgm:spPr/>
      <dgm:t>
        <a:bodyPr/>
        <a:lstStyle/>
        <a:p>
          <a:endParaRPr lang="en-IN"/>
        </a:p>
      </dgm:t>
    </dgm:pt>
    <dgm:pt modelId="{AE0158D7-4557-4C4B-AA41-D5D26DEF34C6}" type="pres">
      <dgm:prSet presAssocID="{5B7FDA0E-0D30-499E-BE68-673870FCA4C7}" presName="c1text" presStyleLbl="node1" presStyleIdx="0" presStyleCnt="4">
        <dgm:presLayoutVars>
          <dgm:bulletEnabled val="1"/>
        </dgm:presLayoutVars>
      </dgm:prSet>
      <dgm:spPr/>
      <dgm:t>
        <a:bodyPr/>
        <a:lstStyle/>
        <a:p>
          <a:endParaRPr lang="en-IN"/>
        </a:p>
      </dgm:t>
    </dgm:pt>
    <dgm:pt modelId="{564B1371-9894-4002-87D6-3888B79ED589}" type="pres">
      <dgm:prSet presAssocID="{5B7FDA0E-0D30-499E-BE68-673870FCA4C7}" presName="comp2" presStyleCnt="0"/>
      <dgm:spPr/>
      <dgm:t>
        <a:bodyPr/>
        <a:lstStyle/>
        <a:p>
          <a:endParaRPr lang="en-IN"/>
        </a:p>
      </dgm:t>
    </dgm:pt>
    <dgm:pt modelId="{946C95E0-A290-487C-9B5D-676D3D268987}" type="pres">
      <dgm:prSet presAssocID="{5B7FDA0E-0D30-499E-BE68-673870FCA4C7}" presName="circle2" presStyleLbl="node1" presStyleIdx="1" presStyleCnt="4" custScaleX="104592" custScaleY="98980"/>
      <dgm:spPr/>
      <dgm:t>
        <a:bodyPr/>
        <a:lstStyle/>
        <a:p>
          <a:endParaRPr lang="en-IN"/>
        </a:p>
      </dgm:t>
    </dgm:pt>
    <dgm:pt modelId="{CC7868E3-C30C-4CFA-88DE-D4CB4A204532}" type="pres">
      <dgm:prSet presAssocID="{5B7FDA0E-0D30-499E-BE68-673870FCA4C7}" presName="c2text" presStyleLbl="node1" presStyleIdx="1" presStyleCnt="4">
        <dgm:presLayoutVars>
          <dgm:bulletEnabled val="1"/>
        </dgm:presLayoutVars>
      </dgm:prSet>
      <dgm:spPr/>
      <dgm:t>
        <a:bodyPr/>
        <a:lstStyle/>
        <a:p>
          <a:endParaRPr lang="en-IN"/>
        </a:p>
      </dgm:t>
    </dgm:pt>
    <dgm:pt modelId="{5F0EAC2A-F6B7-4866-A022-7D7A5A9DD79A}" type="pres">
      <dgm:prSet presAssocID="{5B7FDA0E-0D30-499E-BE68-673870FCA4C7}" presName="comp3" presStyleCnt="0"/>
      <dgm:spPr/>
      <dgm:t>
        <a:bodyPr/>
        <a:lstStyle/>
        <a:p>
          <a:endParaRPr lang="en-IN"/>
        </a:p>
      </dgm:t>
    </dgm:pt>
    <dgm:pt modelId="{6759A0FF-EA20-4677-BBF4-D9F8845F6C55}" type="pres">
      <dgm:prSet presAssocID="{5B7FDA0E-0D30-499E-BE68-673870FCA4C7}" presName="circle3" presStyleLbl="node1" presStyleIdx="2" presStyleCnt="4" custLinFactNeighborY="-2500"/>
      <dgm:spPr/>
      <dgm:t>
        <a:bodyPr/>
        <a:lstStyle/>
        <a:p>
          <a:endParaRPr lang="en-IN"/>
        </a:p>
      </dgm:t>
    </dgm:pt>
    <dgm:pt modelId="{BBA644D9-429C-47A8-A4E1-BA762C543A87}" type="pres">
      <dgm:prSet presAssocID="{5B7FDA0E-0D30-499E-BE68-673870FCA4C7}" presName="c3text" presStyleLbl="node1" presStyleIdx="2" presStyleCnt="4">
        <dgm:presLayoutVars>
          <dgm:bulletEnabled val="1"/>
        </dgm:presLayoutVars>
      </dgm:prSet>
      <dgm:spPr/>
      <dgm:t>
        <a:bodyPr/>
        <a:lstStyle/>
        <a:p>
          <a:endParaRPr lang="en-IN"/>
        </a:p>
      </dgm:t>
    </dgm:pt>
    <dgm:pt modelId="{BB204406-42BD-49D0-B467-A491E56FEBAB}" type="pres">
      <dgm:prSet presAssocID="{5B7FDA0E-0D30-499E-BE68-673870FCA4C7}" presName="comp4" presStyleCnt="0"/>
      <dgm:spPr/>
      <dgm:t>
        <a:bodyPr/>
        <a:lstStyle/>
        <a:p>
          <a:endParaRPr lang="en-IN"/>
        </a:p>
      </dgm:t>
    </dgm:pt>
    <dgm:pt modelId="{D22C2992-51BA-40BF-B2D4-DA1C4E653641}" type="pres">
      <dgm:prSet presAssocID="{5B7FDA0E-0D30-499E-BE68-673870FCA4C7}" presName="circle4" presStyleLbl="node1" presStyleIdx="3" presStyleCnt="4"/>
      <dgm:spPr/>
      <dgm:t>
        <a:bodyPr/>
        <a:lstStyle/>
        <a:p>
          <a:endParaRPr lang="en-IN"/>
        </a:p>
      </dgm:t>
    </dgm:pt>
    <dgm:pt modelId="{9A1CD33F-9DA5-4816-9DD1-5056E33EA2DD}" type="pres">
      <dgm:prSet presAssocID="{5B7FDA0E-0D30-499E-BE68-673870FCA4C7}" presName="c4text" presStyleLbl="node1" presStyleIdx="3" presStyleCnt="4">
        <dgm:presLayoutVars>
          <dgm:bulletEnabled val="1"/>
        </dgm:presLayoutVars>
      </dgm:prSet>
      <dgm:spPr/>
      <dgm:t>
        <a:bodyPr/>
        <a:lstStyle/>
        <a:p>
          <a:endParaRPr lang="en-IN"/>
        </a:p>
      </dgm:t>
    </dgm:pt>
  </dgm:ptLst>
  <dgm:cxnLst>
    <dgm:cxn modelId="{8EB402CD-FDBE-46C9-B519-A0E7F04C7160}" srcId="{5B7FDA0E-0D30-499E-BE68-673870FCA4C7}" destId="{46C016EB-98AC-43F1-8466-5DF5301E3716}" srcOrd="1" destOrd="0" parTransId="{BFFC7F01-4A06-477E-AAC7-3A242072CED1}" sibTransId="{30CB540B-D7E7-417B-93E8-236E6217488D}"/>
    <dgm:cxn modelId="{00EE80FC-04BB-4554-805B-A6D4C9C265B1}" type="presOf" srcId="{94ED6632-B38B-4FEC-A6F1-19D8E53F93D2}" destId="{BBA644D9-429C-47A8-A4E1-BA762C543A87}" srcOrd="1" destOrd="0" presId="urn:microsoft.com/office/officeart/2005/8/layout/venn2"/>
    <dgm:cxn modelId="{FD16CB74-81F2-4FD9-956E-01A177ECB160}" type="presOf" srcId="{94ED6632-B38B-4FEC-A6F1-19D8E53F93D2}" destId="{6759A0FF-EA20-4677-BBF4-D9F8845F6C55}" srcOrd="0" destOrd="0" presId="urn:microsoft.com/office/officeart/2005/8/layout/venn2"/>
    <dgm:cxn modelId="{0358258F-FFC7-485A-9A3D-3DE960A3FAC4}" type="presOf" srcId="{D684A1B0-42AB-41B4-934E-A70667FC3778}" destId="{9A1CD33F-9DA5-4816-9DD1-5056E33EA2DD}" srcOrd="1" destOrd="0" presId="urn:microsoft.com/office/officeart/2005/8/layout/venn2"/>
    <dgm:cxn modelId="{DD8D77D2-50AD-43E4-9557-8C7DD290D047}" srcId="{5B7FDA0E-0D30-499E-BE68-673870FCA4C7}" destId="{C8EAD186-DBEB-45D8-A778-631F1CAEA0B5}" srcOrd="0" destOrd="0" parTransId="{BDCFCD35-8BCD-4E87-8805-17AAD658147D}" sibTransId="{FB304D59-3812-4DB1-A234-87A80643FB1D}"/>
    <dgm:cxn modelId="{3039F53C-13E8-4111-8550-659A04993B31}" type="presOf" srcId="{C8EAD186-DBEB-45D8-A778-631F1CAEA0B5}" destId="{2602FC86-5F12-4D34-9D53-1398BB7C0B9A}" srcOrd="0" destOrd="0" presId="urn:microsoft.com/office/officeart/2005/8/layout/venn2"/>
    <dgm:cxn modelId="{25192471-AD85-4BB0-8738-1317B5FCDE78}" type="presOf" srcId="{46C016EB-98AC-43F1-8466-5DF5301E3716}" destId="{CC7868E3-C30C-4CFA-88DE-D4CB4A204532}" srcOrd="1" destOrd="0" presId="urn:microsoft.com/office/officeart/2005/8/layout/venn2"/>
    <dgm:cxn modelId="{AA0A132D-D47A-4C7D-A68A-BB70EF2D6648}" type="presOf" srcId="{C8EAD186-DBEB-45D8-A778-631F1CAEA0B5}" destId="{AE0158D7-4557-4C4B-AA41-D5D26DEF34C6}" srcOrd="1" destOrd="0" presId="urn:microsoft.com/office/officeart/2005/8/layout/venn2"/>
    <dgm:cxn modelId="{4DF463FA-F2DF-4AAF-962A-23B9385FBA7B}" type="presOf" srcId="{46C016EB-98AC-43F1-8466-5DF5301E3716}" destId="{946C95E0-A290-487C-9B5D-676D3D268987}" srcOrd="0" destOrd="0" presId="urn:microsoft.com/office/officeart/2005/8/layout/venn2"/>
    <dgm:cxn modelId="{44F7374E-CC74-473C-ACFA-82E861989872}" type="presOf" srcId="{D684A1B0-42AB-41B4-934E-A70667FC3778}" destId="{D22C2992-51BA-40BF-B2D4-DA1C4E653641}" srcOrd="0" destOrd="0" presId="urn:microsoft.com/office/officeart/2005/8/layout/venn2"/>
    <dgm:cxn modelId="{42043F44-B45E-430C-8C69-B497CB3906DF}" srcId="{5B7FDA0E-0D30-499E-BE68-673870FCA4C7}" destId="{D684A1B0-42AB-41B4-934E-A70667FC3778}" srcOrd="3" destOrd="0" parTransId="{3139A690-DB8D-421C-8C52-40EC1AD6EE2D}" sibTransId="{66E67274-25C9-4D19-A2AD-C698339C2977}"/>
    <dgm:cxn modelId="{3AE70438-C939-43EA-8086-5655F7B6A164}" srcId="{5B7FDA0E-0D30-499E-BE68-673870FCA4C7}" destId="{94ED6632-B38B-4FEC-A6F1-19D8E53F93D2}" srcOrd="2" destOrd="0" parTransId="{3981716F-9C85-4B53-96CE-E850B17B30C3}" sibTransId="{5D1BCCCD-58E3-427F-B63C-2C7C6BD1CF5A}"/>
    <dgm:cxn modelId="{72AD2929-9256-444A-9082-96C5A6583F41}" type="presOf" srcId="{5B7FDA0E-0D30-499E-BE68-673870FCA4C7}" destId="{6D6B2E55-D19A-49C1-87F7-3BCD8F639F32}" srcOrd="0" destOrd="0" presId="urn:microsoft.com/office/officeart/2005/8/layout/venn2"/>
    <dgm:cxn modelId="{BA81502C-5D27-4347-9B2A-F640059D9B81}" type="presParOf" srcId="{6D6B2E55-D19A-49C1-87F7-3BCD8F639F32}" destId="{178FC332-480D-4EEB-972E-8C955B8E9673}" srcOrd="0" destOrd="0" presId="urn:microsoft.com/office/officeart/2005/8/layout/venn2"/>
    <dgm:cxn modelId="{53360301-B5E7-4988-9E5A-5C81D5CCC4F2}" type="presParOf" srcId="{178FC332-480D-4EEB-972E-8C955B8E9673}" destId="{2602FC86-5F12-4D34-9D53-1398BB7C0B9A}" srcOrd="0" destOrd="0" presId="urn:microsoft.com/office/officeart/2005/8/layout/venn2"/>
    <dgm:cxn modelId="{883649D2-7DCD-4D3D-9B15-D129B6A187D8}" type="presParOf" srcId="{178FC332-480D-4EEB-972E-8C955B8E9673}" destId="{AE0158D7-4557-4C4B-AA41-D5D26DEF34C6}" srcOrd="1" destOrd="0" presId="urn:microsoft.com/office/officeart/2005/8/layout/venn2"/>
    <dgm:cxn modelId="{414B048B-C23D-460B-98EB-CC485D832C4C}" type="presParOf" srcId="{6D6B2E55-D19A-49C1-87F7-3BCD8F639F32}" destId="{564B1371-9894-4002-87D6-3888B79ED589}" srcOrd="1" destOrd="0" presId="urn:microsoft.com/office/officeart/2005/8/layout/venn2"/>
    <dgm:cxn modelId="{BFEE81AF-9ADD-41B4-AEF6-19F9214C3B94}" type="presParOf" srcId="{564B1371-9894-4002-87D6-3888B79ED589}" destId="{946C95E0-A290-487C-9B5D-676D3D268987}" srcOrd="0" destOrd="0" presId="urn:microsoft.com/office/officeart/2005/8/layout/venn2"/>
    <dgm:cxn modelId="{86247877-45D2-4EFC-92C6-093C5C11548A}" type="presParOf" srcId="{564B1371-9894-4002-87D6-3888B79ED589}" destId="{CC7868E3-C30C-4CFA-88DE-D4CB4A204532}" srcOrd="1" destOrd="0" presId="urn:microsoft.com/office/officeart/2005/8/layout/venn2"/>
    <dgm:cxn modelId="{E5BBA05A-B00E-44AC-B0EA-CB5261DC9270}" type="presParOf" srcId="{6D6B2E55-D19A-49C1-87F7-3BCD8F639F32}" destId="{5F0EAC2A-F6B7-4866-A022-7D7A5A9DD79A}" srcOrd="2" destOrd="0" presId="urn:microsoft.com/office/officeart/2005/8/layout/venn2"/>
    <dgm:cxn modelId="{9150779A-B9CB-4D23-AFF6-22E77E7AFB51}" type="presParOf" srcId="{5F0EAC2A-F6B7-4866-A022-7D7A5A9DD79A}" destId="{6759A0FF-EA20-4677-BBF4-D9F8845F6C55}" srcOrd="0" destOrd="0" presId="urn:microsoft.com/office/officeart/2005/8/layout/venn2"/>
    <dgm:cxn modelId="{8AA47651-1423-4B11-A1F9-38ED4F446F21}" type="presParOf" srcId="{5F0EAC2A-F6B7-4866-A022-7D7A5A9DD79A}" destId="{BBA644D9-429C-47A8-A4E1-BA762C543A87}" srcOrd="1" destOrd="0" presId="urn:microsoft.com/office/officeart/2005/8/layout/venn2"/>
    <dgm:cxn modelId="{D9D57170-B1E3-4CED-B655-701A7FBC97F7}" type="presParOf" srcId="{6D6B2E55-D19A-49C1-87F7-3BCD8F639F32}" destId="{BB204406-42BD-49D0-B467-A491E56FEBAB}" srcOrd="3" destOrd="0" presId="urn:microsoft.com/office/officeart/2005/8/layout/venn2"/>
    <dgm:cxn modelId="{792A1C3C-E0E1-41AD-9906-08DC27BB0B08}" type="presParOf" srcId="{BB204406-42BD-49D0-B467-A491E56FEBAB}" destId="{D22C2992-51BA-40BF-B2D4-DA1C4E653641}" srcOrd="0" destOrd="0" presId="urn:microsoft.com/office/officeart/2005/8/layout/venn2"/>
    <dgm:cxn modelId="{1838EB23-7BDB-4E1D-89D3-64DBF16850A5}" type="presParOf" srcId="{BB204406-42BD-49D0-B467-A491E56FEBAB}" destId="{9A1CD33F-9DA5-4816-9DD1-5056E33EA2DD}"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EA6CBB-411A-455E-B953-588ED8E784A2}" type="doc">
      <dgm:prSet loTypeId="urn:microsoft.com/office/officeart/2005/8/layout/hProcess9" loCatId="process" qsTypeId="urn:microsoft.com/office/officeart/2005/8/quickstyle/simple1" qsCatId="simple" csTypeId="urn:microsoft.com/office/officeart/2005/8/colors/accent1_2" csCatId="accent1" phldr="1"/>
      <dgm:spPr/>
    </dgm:pt>
    <dgm:pt modelId="{94C00172-311A-48DC-B83E-3B8E42DA9889}">
      <dgm:prSet phldrT="[Text]" custT="1"/>
      <dgm:spPr/>
      <dgm:t>
        <a:bodyPr/>
        <a:lstStyle/>
        <a:p>
          <a:r>
            <a:rPr lang="en-IN" sz="1800" dirty="0" smtClean="0"/>
            <a:t>Downloading sheet from UATBC webpage</a:t>
          </a:r>
          <a:endParaRPr lang="en-IN" sz="1800" dirty="0"/>
        </a:p>
      </dgm:t>
    </dgm:pt>
    <dgm:pt modelId="{6315D5FA-ECA0-42F3-91F4-BAC14E8F0BD4}" type="parTrans" cxnId="{6BEB9E3D-4E6E-4537-9DEE-3B9EC7646DF1}">
      <dgm:prSet/>
      <dgm:spPr/>
      <dgm:t>
        <a:bodyPr/>
        <a:lstStyle/>
        <a:p>
          <a:endParaRPr lang="en-IN" sz="1800"/>
        </a:p>
      </dgm:t>
    </dgm:pt>
    <dgm:pt modelId="{35BEB755-3F2D-48E8-96DA-E0B27EB79042}" type="sibTrans" cxnId="{6BEB9E3D-4E6E-4537-9DEE-3B9EC7646DF1}">
      <dgm:prSet/>
      <dgm:spPr/>
      <dgm:t>
        <a:bodyPr/>
        <a:lstStyle/>
        <a:p>
          <a:endParaRPr lang="en-IN" sz="1800"/>
        </a:p>
      </dgm:t>
    </dgm:pt>
    <dgm:pt modelId="{19CB442D-5444-4357-8C00-CBD2B5795042}">
      <dgm:prSet phldrT="[Text]" custT="1"/>
      <dgm:spPr/>
      <dgm:t>
        <a:bodyPr/>
        <a:lstStyle/>
        <a:p>
          <a:r>
            <a:rPr lang="en-IN" sz="1800" dirty="0" smtClean="0"/>
            <a:t>Segregating patient as per TU</a:t>
          </a:r>
          <a:endParaRPr lang="en-IN" sz="1800" dirty="0"/>
        </a:p>
      </dgm:t>
    </dgm:pt>
    <dgm:pt modelId="{59309539-B82A-4EEE-B209-C651DD585120}" type="parTrans" cxnId="{A45E3DEF-EB3E-4F3A-883E-CA9E879F3C23}">
      <dgm:prSet/>
      <dgm:spPr/>
      <dgm:t>
        <a:bodyPr/>
        <a:lstStyle/>
        <a:p>
          <a:endParaRPr lang="en-IN" sz="1800"/>
        </a:p>
      </dgm:t>
    </dgm:pt>
    <dgm:pt modelId="{4C7F74E5-BDD7-4EB2-9546-FF3E3C348DA4}" type="sibTrans" cxnId="{A45E3DEF-EB3E-4F3A-883E-CA9E879F3C23}">
      <dgm:prSet/>
      <dgm:spPr/>
      <dgm:t>
        <a:bodyPr/>
        <a:lstStyle/>
        <a:p>
          <a:endParaRPr lang="en-IN" sz="1800"/>
        </a:p>
      </dgm:t>
    </dgm:pt>
    <dgm:pt modelId="{47B8404F-7310-4B7E-8A62-3056ED88A341}">
      <dgm:prSet phldrT="[Text]" custT="1"/>
      <dgm:spPr/>
      <dgm:t>
        <a:bodyPr/>
        <a:lstStyle/>
        <a:p>
          <a:r>
            <a:rPr lang="en-IN" sz="1800" dirty="0" smtClean="0"/>
            <a:t>Handover to STS &amp; TBHV during monthly meeting</a:t>
          </a:r>
          <a:endParaRPr lang="en-IN" sz="1800" dirty="0"/>
        </a:p>
      </dgm:t>
    </dgm:pt>
    <dgm:pt modelId="{AA07C338-0B40-4C45-876E-09FC03E75C93}" type="parTrans" cxnId="{20245A70-6FB5-4342-A337-EFB9B843372E}">
      <dgm:prSet/>
      <dgm:spPr/>
      <dgm:t>
        <a:bodyPr/>
        <a:lstStyle/>
        <a:p>
          <a:endParaRPr lang="en-IN" sz="1800"/>
        </a:p>
      </dgm:t>
    </dgm:pt>
    <dgm:pt modelId="{363C917F-61C4-486D-8099-D4B6CD3FF35C}" type="sibTrans" cxnId="{20245A70-6FB5-4342-A337-EFB9B843372E}">
      <dgm:prSet/>
      <dgm:spPr/>
      <dgm:t>
        <a:bodyPr/>
        <a:lstStyle/>
        <a:p>
          <a:endParaRPr lang="en-IN" sz="1800"/>
        </a:p>
      </dgm:t>
    </dgm:pt>
    <dgm:pt modelId="{B9D08EDD-2156-460E-AE74-BC302E29381A}">
      <dgm:prSet phldrT="[Text]" custT="1"/>
      <dgm:spPr/>
      <dgm:t>
        <a:bodyPr/>
        <a:lstStyle/>
        <a:p>
          <a:r>
            <a:rPr lang="en-IN" sz="1800" dirty="0" smtClean="0"/>
            <a:t>Field visit of notified patients</a:t>
          </a:r>
          <a:endParaRPr lang="en-IN" sz="1800" dirty="0"/>
        </a:p>
      </dgm:t>
    </dgm:pt>
    <dgm:pt modelId="{F4496ED6-7449-438A-BD48-65B7193703FC}" type="parTrans" cxnId="{DF503858-FE81-48F8-935C-D43ABF9F9572}">
      <dgm:prSet/>
      <dgm:spPr/>
      <dgm:t>
        <a:bodyPr/>
        <a:lstStyle/>
        <a:p>
          <a:endParaRPr lang="en-IN" sz="1800"/>
        </a:p>
      </dgm:t>
    </dgm:pt>
    <dgm:pt modelId="{C2DB2967-8487-49A9-BDC0-F3C1D91C676C}" type="sibTrans" cxnId="{DF503858-FE81-48F8-935C-D43ABF9F9572}">
      <dgm:prSet/>
      <dgm:spPr/>
      <dgm:t>
        <a:bodyPr/>
        <a:lstStyle/>
        <a:p>
          <a:endParaRPr lang="en-IN" sz="1800"/>
        </a:p>
      </dgm:t>
    </dgm:pt>
    <dgm:pt modelId="{58BDBD4C-29B2-4F3B-A2EB-929D4FEA53EB}">
      <dgm:prSet phldrT="[Text]" custT="1"/>
      <dgm:spPr/>
      <dgm:t>
        <a:bodyPr/>
        <a:lstStyle/>
        <a:p>
          <a:r>
            <a:rPr lang="en-IN" sz="1800" dirty="0" smtClean="0"/>
            <a:t>HIV testing, DST, DM screening </a:t>
          </a:r>
          <a:endParaRPr lang="en-IN" sz="1800" dirty="0"/>
        </a:p>
      </dgm:t>
    </dgm:pt>
    <dgm:pt modelId="{C2B3062B-0972-4A94-9467-4FE037B2D325}" type="parTrans" cxnId="{7A9937F6-D11C-4AF8-8A18-F486DDEB28E2}">
      <dgm:prSet/>
      <dgm:spPr/>
      <dgm:t>
        <a:bodyPr/>
        <a:lstStyle/>
        <a:p>
          <a:endParaRPr lang="en-IN"/>
        </a:p>
      </dgm:t>
    </dgm:pt>
    <dgm:pt modelId="{18BF7D9C-46D5-4272-A69A-06A93F7A8F3A}" type="sibTrans" cxnId="{7A9937F6-D11C-4AF8-8A18-F486DDEB28E2}">
      <dgm:prSet/>
      <dgm:spPr/>
      <dgm:t>
        <a:bodyPr/>
        <a:lstStyle/>
        <a:p>
          <a:endParaRPr lang="en-IN"/>
        </a:p>
      </dgm:t>
    </dgm:pt>
    <dgm:pt modelId="{6428224A-2D4E-4FA0-97CC-95639884E521}" type="pres">
      <dgm:prSet presAssocID="{B0EA6CBB-411A-455E-B953-588ED8E784A2}" presName="CompostProcess" presStyleCnt="0">
        <dgm:presLayoutVars>
          <dgm:dir/>
          <dgm:resizeHandles val="exact"/>
        </dgm:presLayoutVars>
      </dgm:prSet>
      <dgm:spPr/>
    </dgm:pt>
    <dgm:pt modelId="{45F0CF7B-9379-43B9-85BD-0E0FBF699658}" type="pres">
      <dgm:prSet presAssocID="{B0EA6CBB-411A-455E-B953-588ED8E784A2}" presName="arrow" presStyleLbl="bgShp" presStyleIdx="0" presStyleCnt="1" custScaleX="115653"/>
      <dgm:spPr/>
    </dgm:pt>
    <dgm:pt modelId="{FFA252E1-9FC6-491A-9692-5BCB2CA5FC6D}" type="pres">
      <dgm:prSet presAssocID="{B0EA6CBB-411A-455E-B953-588ED8E784A2}" presName="linearProcess" presStyleCnt="0"/>
      <dgm:spPr/>
    </dgm:pt>
    <dgm:pt modelId="{142C363C-9A6D-4E82-B5EC-61A3D7E6F1FA}" type="pres">
      <dgm:prSet presAssocID="{94C00172-311A-48DC-B83E-3B8E42DA9889}" presName="textNode" presStyleLbl="node1" presStyleIdx="0" presStyleCnt="5" custScaleY="135715">
        <dgm:presLayoutVars>
          <dgm:bulletEnabled val="1"/>
        </dgm:presLayoutVars>
      </dgm:prSet>
      <dgm:spPr/>
      <dgm:t>
        <a:bodyPr/>
        <a:lstStyle/>
        <a:p>
          <a:endParaRPr lang="en-IN"/>
        </a:p>
      </dgm:t>
    </dgm:pt>
    <dgm:pt modelId="{EAF29B58-0CEC-48AA-AF8B-F4B8E0755181}" type="pres">
      <dgm:prSet presAssocID="{35BEB755-3F2D-48E8-96DA-E0B27EB79042}" presName="sibTrans" presStyleCnt="0"/>
      <dgm:spPr/>
    </dgm:pt>
    <dgm:pt modelId="{3CE0C314-D20C-47F3-9141-5DF3DBCC8EA9}" type="pres">
      <dgm:prSet presAssocID="{19CB442D-5444-4357-8C00-CBD2B5795042}" presName="textNode" presStyleLbl="node1" presStyleIdx="1" presStyleCnt="5" custScaleY="135715">
        <dgm:presLayoutVars>
          <dgm:bulletEnabled val="1"/>
        </dgm:presLayoutVars>
      </dgm:prSet>
      <dgm:spPr/>
      <dgm:t>
        <a:bodyPr/>
        <a:lstStyle/>
        <a:p>
          <a:endParaRPr lang="en-IN"/>
        </a:p>
      </dgm:t>
    </dgm:pt>
    <dgm:pt modelId="{B982B99E-BA72-4276-8C7E-B7427E150A71}" type="pres">
      <dgm:prSet presAssocID="{4C7F74E5-BDD7-4EB2-9546-FF3E3C348DA4}" presName="sibTrans" presStyleCnt="0"/>
      <dgm:spPr/>
    </dgm:pt>
    <dgm:pt modelId="{209F1E81-6B87-4D10-BA7C-47E4976BBD40}" type="pres">
      <dgm:prSet presAssocID="{47B8404F-7310-4B7E-8A62-3056ED88A341}" presName="textNode" presStyleLbl="node1" presStyleIdx="2" presStyleCnt="5" custScaleY="135715">
        <dgm:presLayoutVars>
          <dgm:bulletEnabled val="1"/>
        </dgm:presLayoutVars>
      </dgm:prSet>
      <dgm:spPr/>
      <dgm:t>
        <a:bodyPr/>
        <a:lstStyle/>
        <a:p>
          <a:endParaRPr lang="en-IN"/>
        </a:p>
      </dgm:t>
    </dgm:pt>
    <dgm:pt modelId="{846E8D85-EE36-430D-AD71-5E8D8F04326C}" type="pres">
      <dgm:prSet presAssocID="{363C917F-61C4-486D-8099-D4B6CD3FF35C}" presName="sibTrans" presStyleCnt="0"/>
      <dgm:spPr/>
    </dgm:pt>
    <dgm:pt modelId="{509A1B36-11AC-4A20-A8A0-281AAF7355CA}" type="pres">
      <dgm:prSet presAssocID="{B9D08EDD-2156-460E-AE74-BC302E29381A}" presName="textNode" presStyleLbl="node1" presStyleIdx="3" presStyleCnt="5" custScaleY="135715">
        <dgm:presLayoutVars>
          <dgm:bulletEnabled val="1"/>
        </dgm:presLayoutVars>
      </dgm:prSet>
      <dgm:spPr/>
      <dgm:t>
        <a:bodyPr/>
        <a:lstStyle/>
        <a:p>
          <a:endParaRPr lang="en-IN"/>
        </a:p>
      </dgm:t>
    </dgm:pt>
    <dgm:pt modelId="{D5EF4544-9FE5-4977-AF4A-1F3463021B88}" type="pres">
      <dgm:prSet presAssocID="{C2DB2967-8487-49A9-BDC0-F3C1D91C676C}" presName="sibTrans" presStyleCnt="0"/>
      <dgm:spPr/>
    </dgm:pt>
    <dgm:pt modelId="{F718A38C-5F97-485C-93E2-9E1D95881766}" type="pres">
      <dgm:prSet presAssocID="{58BDBD4C-29B2-4F3B-A2EB-929D4FEA53EB}" presName="textNode" presStyleLbl="node1" presStyleIdx="4" presStyleCnt="5" custScaleY="132524">
        <dgm:presLayoutVars>
          <dgm:bulletEnabled val="1"/>
        </dgm:presLayoutVars>
      </dgm:prSet>
      <dgm:spPr/>
      <dgm:t>
        <a:bodyPr/>
        <a:lstStyle/>
        <a:p>
          <a:endParaRPr lang="en-IN"/>
        </a:p>
      </dgm:t>
    </dgm:pt>
  </dgm:ptLst>
  <dgm:cxnLst>
    <dgm:cxn modelId="{6BEB9E3D-4E6E-4537-9DEE-3B9EC7646DF1}" srcId="{B0EA6CBB-411A-455E-B953-588ED8E784A2}" destId="{94C00172-311A-48DC-B83E-3B8E42DA9889}" srcOrd="0" destOrd="0" parTransId="{6315D5FA-ECA0-42F3-91F4-BAC14E8F0BD4}" sibTransId="{35BEB755-3F2D-48E8-96DA-E0B27EB79042}"/>
    <dgm:cxn modelId="{CC3EBB8C-FF1B-4224-9B54-84291D01AA27}" type="presOf" srcId="{58BDBD4C-29B2-4F3B-A2EB-929D4FEA53EB}" destId="{F718A38C-5F97-485C-93E2-9E1D95881766}" srcOrd="0" destOrd="0" presId="urn:microsoft.com/office/officeart/2005/8/layout/hProcess9"/>
    <dgm:cxn modelId="{DF503858-FE81-48F8-935C-D43ABF9F9572}" srcId="{B0EA6CBB-411A-455E-B953-588ED8E784A2}" destId="{B9D08EDD-2156-460E-AE74-BC302E29381A}" srcOrd="3" destOrd="0" parTransId="{F4496ED6-7449-438A-BD48-65B7193703FC}" sibTransId="{C2DB2967-8487-49A9-BDC0-F3C1D91C676C}"/>
    <dgm:cxn modelId="{22A57729-87F2-460E-8216-04CE4516B8C2}" type="presOf" srcId="{47B8404F-7310-4B7E-8A62-3056ED88A341}" destId="{209F1E81-6B87-4D10-BA7C-47E4976BBD40}" srcOrd="0" destOrd="0" presId="urn:microsoft.com/office/officeart/2005/8/layout/hProcess9"/>
    <dgm:cxn modelId="{483A367F-2680-46D2-AFE9-6D9228704FCA}" type="presOf" srcId="{B9D08EDD-2156-460E-AE74-BC302E29381A}" destId="{509A1B36-11AC-4A20-A8A0-281AAF7355CA}" srcOrd="0" destOrd="0" presId="urn:microsoft.com/office/officeart/2005/8/layout/hProcess9"/>
    <dgm:cxn modelId="{F3A2727F-B695-4302-8B2D-ECC42A358004}" type="presOf" srcId="{94C00172-311A-48DC-B83E-3B8E42DA9889}" destId="{142C363C-9A6D-4E82-B5EC-61A3D7E6F1FA}" srcOrd="0" destOrd="0" presId="urn:microsoft.com/office/officeart/2005/8/layout/hProcess9"/>
    <dgm:cxn modelId="{7A9937F6-D11C-4AF8-8A18-F486DDEB28E2}" srcId="{B0EA6CBB-411A-455E-B953-588ED8E784A2}" destId="{58BDBD4C-29B2-4F3B-A2EB-929D4FEA53EB}" srcOrd="4" destOrd="0" parTransId="{C2B3062B-0972-4A94-9467-4FE037B2D325}" sibTransId="{18BF7D9C-46D5-4272-A69A-06A93F7A8F3A}"/>
    <dgm:cxn modelId="{20245A70-6FB5-4342-A337-EFB9B843372E}" srcId="{B0EA6CBB-411A-455E-B953-588ED8E784A2}" destId="{47B8404F-7310-4B7E-8A62-3056ED88A341}" srcOrd="2" destOrd="0" parTransId="{AA07C338-0B40-4C45-876E-09FC03E75C93}" sibTransId="{363C917F-61C4-486D-8099-D4B6CD3FF35C}"/>
    <dgm:cxn modelId="{7F364EDC-0DD5-4D38-BDF4-C27613DBE619}" type="presOf" srcId="{19CB442D-5444-4357-8C00-CBD2B5795042}" destId="{3CE0C314-D20C-47F3-9141-5DF3DBCC8EA9}" srcOrd="0" destOrd="0" presId="urn:microsoft.com/office/officeart/2005/8/layout/hProcess9"/>
    <dgm:cxn modelId="{A45E3DEF-EB3E-4F3A-883E-CA9E879F3C23}" srcId="{B0EA6CBB-411A-455E-B953-588ED8E784A2}" destId="{19CB442D-5444-4357-8C00-CBD2B5795042}" srcOrd="1" destOrd="0" parTransId="{59309539-B82A-4EEE-B209-C651DD585120}" sibTransId="{4C7F74E5-BDD7-4EB2-9546-FF3E3C348DA4}"/>
    <dgm:cxn modelId="{6BB0680F-F58C-4880-9A43-DCEF5DFF41B0}" type="presOf" srcId="{B0EA6CBB-411A-455E-B953-588ED8E784A2}" destId="{6428224A-2D4E-4FA0-97CC-95639884E521}" srcOrd="0" destOrd="0" presId="urn:microsoft.com/office/officeart/2005/8/layout/hProcess9"/>
    <dgm:cxn modelId="{61761DB1-8610-44FE-8B8C-B7645AE3617A}" type="presParOf" srcId="{6428224A-2D4E-4FA0-97CC-95639884E521}" destId="{45F0CF7B-9379-43B9-85BD-0E0FBF699658}" srcOrd="0" destOrd="0" presId="urn:microsoft.com/office/officeart/2005/8/layout/hProcess9"/>
    <dgm:cxn modelId="{3E65FC9D-D045-478A-B7FA-8443B55B912A}" type="presParOf" srcId="{6428224A-2D4E-4FA0-97CC-95639884E521}" destId="{FFA252E1-9FC6-491A-9692-5BCB2CA5FC6D}" srcOrd="1" destOrd="0" presId="urn:microsoft.com/office/officeart/2005/8/layout/hProcess9"/>
    <dgm:cxn modelId="{5ED4E26B-5D8E-43D9-84C1-8E7CB177798D}" type="presParOf" srcId="{FFA252E1-9FC6-491A-9692-5BCB2CA5FC6D}" destId="{142C363C-9A6D-4E82-B5EC-61A3D7E6F1FA}" srcOrd="0" destOrd="0" presId="urn:microsoft.com/office/officeart/2005/8/layout/hProcess9"/>
    <dgm:cxn modelId="{0BB0E4FA-A114-46EF-B65A-946FC6271C85}" type="presParOf" srcId="{FFA252E1-9FC6-491A-9692-5BCB2CA5FC6D}" destId="{EAF29B58-0CEC-48AA-AF8B-F4B8E0755181}" srcOrd="1" destOrd="0" presId="urn:microsoft.com/office/officeart/2005/8/layout/hProcess9"/>
    <dgm:cxn modelId="{46FD9149-254B-4A20-8EB2-6DA4982A3593}" type="presParOf" srcId="{FFA252E1-9FC6-491A-9692-5BCB2CA5FC6D}" destId="{3CE0C314-D20C-47F3-9141-5DF3DBCC8EA9}" srcOrd="2" destOrd="0" presId="urn:microsoft.com/office/officeart/2005/8/layout/hProcess9"/>
    <dgm:cxn modelId="{097E9EF3-208B-421F-99AC-2BFDC0F6F618}" type="presParOf" srcId="{FFA252E1-9FC6-491A-9692-5BCB2CA5FC6D}" destId="{B982B99E-BA72-4276-8C7E-B7427E150A71}" srcOrd="3" destOrd="0" presId="urn:microsoft.com/office/officeart/2005/8/layout/hProcess9"/>
    <dgm:cxn modelId="{853F8CB9-76AD-47B5-8773-B5A24E1A9A08}" type="presParOf" srcId="{FFA252E1-9FC6-491A-9692-5BCB2CA5FC6D}" destId="{209F1E81-6B87-4D10-BA7C-47E4976BBD40}" srcOrd="4" destOrd="0" presId="urn:microsoft.com/office/officeart/2005/8/layout/hProcess9"/>
    <dgm:cxn modelId="{8FCDBAFB-A0C8-408A-8D52-576682B94E82}" type="presParOf" srcId="{FFA252E1-9FC6-491A-9692-5BCB2CA5FC6D}" destId="{846E8D85-EE36-430D-AD71-5E8D8F04326C}" srcOrd="5" destOrd="0" presId="urn:microsoft.com/office/officeart/2005/8/layout/hProcess9"/>
    <dgm:cxn modelId="{39614C01-DF9D-455E-87AB-175F33D93B50}" type="presParOf" srcId="{FFA252E1-9FC6-491A-9692-5BCB2CA5FC6D}" destId="{509A1B36-11AC-4A20-A8A0-281AAF7355CA}" srcOrd="6" destOrd="0" presId="urn:microsoft.com/office/officeart/2005/8/layout/hProcess9"/>
    <dgm:cxn modelId="{42BCFD2E-1B83-469D-B25E-A191844EB2D2}" type="presParOf" srcId="{FFA252E1-9FC6-491A-9692-5BCB2CA5FC6D}" destId="{D5EF4544-9FE5-4977-AF4A-1F3463021B88}" srcOrd="7" destOrd="0" presId="urn:microsoft.com/office/officeart/2005/8/layout/hProcess9"/>
    <dgm:cxn modelId="{C1138B5F-EFA4-476E-B44D-7AA304F92954}" type="presParOf" srcId="{FFA252E1-9FC6-491A-9692-5BCB2CA5FC6D}" destId="{F718A38C-5F97-485C-93E2-9E1D9588176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EA6CBB-411A-455E-B953-588ED8E784A2}" type="doc">
      <dgm:prSet loTypeId="urn:microsoft.com/office/officeart/2005/8/layout/hProcess9" loCatId="process" qsTypeId="urn:microsoft.com/office/officeart/2005/8/quickstyle/simple1" qsCatId="simple" csTypeId="urn:microsoft.com/office/officeart/2005/8/colors/accent1_2" csCatId="accent1" phldr="1"/>
      <dgm:spPr/>
    </dgm:pt>
    <dgm:pt modelId="{94C00172-311A-48DC-B83E-3B8E42DA9889}">
      <dgm:prSet phldrT="[Text]" custT="1"/>
      <dgm:spPr/>
      <dgm:t>
        <a:bodyPr/>
        <a:lstStyle/>
        <a:p>
          <a:r>
            <a:rPr lang="en-IN" sz="1800" dirty="0" smtClean="0"/>
            <a:t>STS (Field observer) Received SMS immediately at the time of voucher generation / validation</a:t>
          </a:r>
          <a:endParaRPr lang="en-IN" sz="1800" dirty="0"/>
        </a:p>
      </dgm:t>
    </dgm:pt>
    <dgm:pt modelId="{6315D5FA-ECA0-42F3-91F4-BAC14E8F0BD4}" type="parTrans" cxnId="{6BEB9E3D-4E6E-4537-9DEE-3B9EC7646DF1}">
      <dgm:prSet/>
      <dgm:spPr/>
      <dgm:t>
        <a:bodyPr/>
        <a:lstStyle/>
        <a:p>
          <a:endParaRPr lang="en-IN" sz="1800"/>
        </a:p>
      </dgm:t>
    </dgm:pt>
    <dgm:pt modelId="{35BEB755-3F2D-48E8-96DA-E0B27EB79042}" type="sibTrans" cxnId="{6BEB9E3D-4E6E-4537-9DEE-3B9EC7646DF1}">
      <dgm:prSet/>
      <dgm:spPr/>
      <dgm:t>
        <a:bodyPr/>
        <a:lstStyle/>
        <a:p>
          <a:endParaRPr lang="en-IN" sz="1800"/>
        </a:p>
      </dgm:t>
    </dgm:pt>
    <dgm:pt modelId="{19CB442D-5444-4357-8C00-CBD2B5795042}">
      <dgm:prSet phldrT="[Text]" custT="1"/>
      <dgm:spPr/>
      <dgm:t>
        <a:bodyPr/>
        <a:lstStyle/>
        <a:p>
          <a:r>
            <a:rPr lang="en-IN" sz="1800" dirty="0" smtClean="0"/>
            <a:t>Confirm for free drugs </a:t>
          </a:r>
        </a:p>
        <a:p>
          <a:r>
            <a:rPr lang="en-IN" sz="1800" dirty="0" smtClean="0"/>
            <a:t>Counselling </a:t>
          </a:r>
        </a:p>
        <a:p>
          <a:r>
            <a:rPr lang="en-IN" sz="1800" dirty="0" smtClean="0"/>
            <a:t>Ask for address </a:t>
          </a:r>
        </a:p>
        <a:p>
          <a:r>
            <a:rPr lang="en-IN" sz="1800" dirty="0" smtClean="0"/>
            <a:t>Fix home visit date</a:t>
          </a:r>
          <a:endParaRPr lang="en-IN" sz="1800" dirty="0"/>
        </a:p>
      </dgm:t>
    </dgm:pt>
    <dgm:pt modelId="{59309539-B82A-4EEE-B209-C651DD585120}" type="parTrans" cxnId="{A45E3DEF-EB3E-4F3A-883E-CA9E879F3C23}">
      <dgm:prSet/>
      <dgm:spPr/>
      <dgm:t>
        <a:bodyPr/>
        <a:lstStyle/>
        <a:p>
          <a:endParaRPr lang="en-IN" sz="1800"/>
        </a:p>
      </dgm:t>
    </dgm:pt>
    <dgm:pt modelId="{4C7F74E5-BDD7-4EB2-9546-FF3E3C348DA4}" type="sibTrans" cxnId="{A45E3DEF-EB3E-4F3A-883E-CA9E879F3C23}">
      <dgm:prSet/>
      <dgm:spPr/>
      <dgm:t>
        <a:bodyPr/>
        <a:lstStyle/>
        <a:p>
          <a:endParaRPr lang="en-IN" sz="1800"/>
        </a:p>
      </dgm:t>
    </dgm:pt>
    <dgm:pt modelId="{6428224A-2D4E-4FA0-97CC-95639884E521}" type="pres">
      <dgm:prSet presAssocID="{B0EA6CBB-411A-455E-B953-588ED8E784A2}" presName="CompostProcess" presStyleCnt="0">
        <dgm:presLayoutVars>
          <dgm:dir/>
          <dgm:resizeHandles val="exact"/>
        </dgm:presLayoutVars>
      </dgm:prSet>
      <dgm:spPr/>
    </dgm:pt>
    <dgm:pt modelId="{45F0CF7B-9379-43B9-85BD-0E0FBF699658}" type="pres">
      <dgm:prSet presAssocID="{B0EA6CBB-411A-455E-B953-588ED8E784A2}" presName="arrow" presStyleLbl="bgShp" presStyleIdx="0" presStyleCnt="1" custScaleX="115653"/>
      <dgm:spPr/>
    </dgm:pt>
    <dgm:pt modelId="{FFA252E1-9FC6-491A-9692-5BCB2CA5FC6D}" type="pres">
      <dgm:prSet presAssocID="{B0EA6CBB-411A-455E-B953-588ED8E784A2}" presName="linearProcess" presStyleCnt="0"/>
      <dgm:spPr/>
    </dgm:pt>
    <dgm:pt modelId="{142C363C-9A6D-4E82-B5EC-61A3D7E6F1FA}" type="pres">
      <dgm:prSet presAssocID="{94C00172-311A-48DC-B83E-3B8E42DA9889}" presName="textNode" presStyleLbl="node1" presStyleIdx="0" presStyleCnt="2" custScaleY="194915" custLinFactNeighborX="-99849" custLinFactNeighborY="-1874">
        <dgm:presLayoutVars>
          <dgm:bulletEnabled val="1"/>
        </dgm:presLayoutVars>
      </dgm:prSet>
      <dgm:spPr/>
      <dgm:t>
        <a:bodyPr/>
        <a:lstStyle/>
        <a:p>
          <a:endParaRPr lang="en-IN"/>
        </a:p>
      </dgm:t>
    </dgm:pt>
    <dgm:pt modelId="{EAF29B58-0CEC-48AA-AF8B-F4B8E0755181}" type="pres">
      <dgm:prSet presAssocID="{35BEB755-3F2D-48E8-96DA-E0B27EB79042}" presName="sibTrans" presStyleCnt="0"/>
      <dgm:spPr/>
    </dgm:pt>
    <dgm:pt modelId="{3CE0C314-D20C-47F3-9141-5DF3DBCC8EA9}" type="pres">
      <dgm:prSet presAssocID="{19CB442D-5444-4357-8C00-CBD2B5795042}" presName="textNode" presStyleLbl="node1" presStyleIdx="1" presStyleCnt="2" custScaleX="109095" custScaleY="194916" custLinFactX="-3391" custLinFactNeighborX="-100000" custLinFactNeighborY="-1874">
        <dgm:presLayoutVars>
          <dgm:bulletEnabled val="1"/>
        </dgm:presLayoutVars>
      </dgm:prSet>
      <dgm:spPr/>
      <dgm:t>
        <a:bodyPr/>
        <a:lstStyle/>
        <a:p>
          <a:endParaRPr lang="en-IN"/>
        </a:p>
      </dgm:t>
    </dgm:pt>
  </dgm:ptLst>
  <dgm:cxnLst>
    <dgm:cxn modelId="{70B5FA81-F2F4-46C7-A645-DE18C788ADF3}" type="presOf" srcId="{94C00172-311A-48DC-B83E-3B8E42DA9889}" destId="{142C363C-9A6D-4E82-B5EC-61A3D7E6F1FA}" srcOrd="0" destOrd="0" presId="urn:microsoft.com/office/officeart/2005/8/layout/hProcess9"/>
    <dgm:cxn modelId="{8581FFC1-8CD7-4F58-AB9A-2D962D99B62A}" type="presOf" srcId="{19CB442D-5444-4357-8C00-CBD2B5795042}" destId="{3CE0C314-D20C-47F3-9141-5DF3DBCC8EA9}" srcOrd="0" destOrd="0" presId="urn:microsoft.com/office/officeart/2005/8/layout/hProcess9"/>
    <dgm:cxn modelId="{A45E3DEF-EB3E-4F3A-883E-CA9E879F3C23}" srcId="{B0EA6CBB-411A-455E-B953-588ED8E784A2}" destId="{19CB442D-5444-4357-8C00-CBD2B5795042}" srcOrd="1" destOrd="0" parTransId="{59309539-B82A-4EEE-B209-C651DD585120}" sibTransId="{4C7F74E5-BDD7-4EB2-9546-FF3E3C348DA4}"/>
    <dgm:cxn modelId="{6BEB9E3D-4E6E-4537-9DEE-3B9EC7646DF1}" srcId="{B0EA6CBB-411A-455E-B953-588ED8E784A2}" destId="{94C00172-311A-48DC-B83E-3B8E42DA9889}" srcOrd="0" destOrd="0" parTransId="{6315D5FA-ECA0-42F3-91F4-BAC14E8F0BD4}" sibTransId="{35BEB755-3F2D-48E8-96DA-E0B27EB79042}"/>
    <dgm:cxn modelId="{7B3927A4-9226-4D84-9802-F83AAD19BF06}" type="presOf" srcId="{B0EA6CBB-411A-455E-B953-588ED8E784A2}" destId="{6428224A-2D4E-4FA0-97CC-95639884E521}" srcOrd="0" destOrd="0" presId="urn:microsoft.com/office/officeart/2005/8/layout/hProcess9"/>
    <dgm:cxn modelId="{6904D3B0-A7B5-47B9-A3F0-B38FF67F699A}" type="presParOf" srcId="{6428224A-2D4E-4FA0-97CC-95639884E521}" destId="{45F0CF7B-9379-43B9-85BD-0E0FBF699658}" srcOrd="0" destOrd="0" presId="urn:microsoft.com/office/officeart/2005/8/layout/hProcess9"/>
    <dgm:cxn modelId="{C775C5F1-DF42-445C-B775-8D5618DF0F7D}" type="presParOf" srcId="{6428224A-2D4E-4FA0-97CC-95639884E521}" destId="{FFA252E1-9FC6-491A-9692-5BCB2CA5FC6D}" srcOrd="1" destOrd="0" presId="urn:microsoft.com/office/officeart/2005/8/layout/hProcess9"/>
    <dgm:cxn modelId="{AEAC4A01-B077-441A-B14A-88D5E05CB9B2}" type="presParOf" srcId="{FFA252E1-9FC6-491A-9692-5BCB2CA5FC6D}" destId="{142C363C-9A6D-4E82-B5EC-61A3D7E6F1FA}" srcOrd="0" destOrd="0" presId="urn:microsoft.com/office/officeart/2005/8/layout/hProcess9"/>
    <dgm:cxn modelId="{0E01AC2F-F411-457B-A85C-9A8465CFF2B5}" type="presParOf" srcId="{FFA252E1-9FC6-491A-9692-5BCB2CA5FC6D}" destId="{EAF29B58-0CEC-48AA-AF8B-F4B8E0755181}" srcOrd="1" destOrd="0" presId="urn:microsoft.com/office/officeart/2005/8/layout/hProcess9"/>
    <dgm:cxn modelId="{AA74E85E-368B-47B5-803D-0E606DBDF1BC}" type="presParOf" srcId="{FFA252E1-9FC6-491A-9692-5BCB2CA5FC6D}" destId="{3CE0C314-D20C-47F3-9141-5DF3DBCC8EA9}" srcOrd="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A1005-1B1C-4E97-8EAD-688F4DB230F1}">
      <dsp:nvSpPr>
        <dsp:cNvPr id="0" name=""/>
        <dsp:cNvSpPr/>
      </dsp:nvSpPr>
      <dsp:spPr>
        <a:xfrm>
          <a:off x="0" y="0"/>
          <a:ext cx="4893956" cy="4542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t>Universal Access To quality TB Care</a:t>
          </a:r>
          <a:endParaRPr lang="en-IN" sz="2400" b="1" kern="1200" dirty="0"/>
        </a:p>
      </dsp:txBody>
      <dsp:txXfrm>
        <a:off x="13304" y="13304"/>
        <a:ext cx="4867348" cy="427627"/>
      </dsp:txXfrm>
    </dsp:sp>
    <dsp:sp modelId="{4F1C1604-B401-4644-A987-4F0E1D1F17FB}">
      <dsp:nvSpPr>
        <dsp:cNvPr id="0" name=""/>
        <dsp:cNvSpPr/>
      </dsp:nvSpPr>
      <dsp:spPr>
        <a:xfrm>
          <a:off x="1293" y="637439"/>
          <a:ext cx="1224073" cy="12622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ICT-based notification</a:t>
          </a:r>
          <a:endParaRPr lang="en-IN" sz="1600" kern="1200" dirty="0"/>
        </a:p>
      </dsp:txBody>
      <dsp:txXfrm>
        <a:off x="37145" y="673291"/>
        <a:ext cx="1152369" cy="1190551"/>
      </dsp:txXfrm>
    </dsp:sp>
    <dsp:sp modelId="{A5180B75-7F11-41EE-963B-D1B262431C10}">
      <dsp:nvSpPr>
        <dsp:cNvPr id="0" name=""/>
        <dsp:cNvSpPr/>
      </dsp:nvSpPr>
      <dsp:spPr>
        <a:xfrm>
          <a:off x="1320160" y="637439"/>
          <a:ext cx="1128500" cy="12622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Free TB Drugs via e-voucher</a:t>
          </a:r>
          <a:endParaRPr lang="en-IN" sz="1600" kern="1200" dirty="0"/>
        </a:p>
      </dsp:txBody>
      <dsp:txXfrm>
        <a:off x="1353213" y="670492"/>
        <a:ext cx="1062394" cy="1196149"/>
      </dsp:txXfrm>
    </dsp:sp>
    <dsp:sp modelId="{69273291-4F90-426C-9396-3DE66BEFBF40}">
      <dsp:nvSpPr>
        <dsp:cNvPr id="0" name=""/>
        <dsp:cNvSpPr/>
      </dsp:nvSpPr>
      <dsp:spPr>
        <a:xfrm>
          <a:off x="2543455" y="637439"/>
          <a:ext cx="1128500" cy="12622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Adherence support</a:t>
          </a:r>
          <a:endParaRPr lang="en-IN" sz="1600" kern="1200" dirty="0"/>
        </a:p>
      </dsp:txBody>
      <dsp:txXfrm>
        <a:off x="2576508" y="670492"/>
        <a:ext cx="1062394" cy="1196149"/>
      </dsp:txXfrm>
    </dsp:sp>
    <dsp:sp modelId="{18FB23B2-187E-4049-AD3D-0764B71400F1}">
      <dsp:nvSpPr>
        <dsp:cNvPr id="0" name=""/>
        <dsp:cNvSpPr/>
      </dsp:nvSpPr>
      <dsp:spPr>
        <a:xfrm>
          <a:off x="3766749" y="637439"/>
          <a:ext cx="1128500" cy="12622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Contact &amp; co-morbidity screening</a:t>
          </a:r>
          <a:endParaRPr lang="en-IN" sz="1600" kern="1200" dirty="0"/>
        </a:p>
      </dsp:txBody>
      <dsp:txXfrm>
        <a:off x="3799802" y="670492"/>
        <a:ext cx="1062394" cy="1196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757EA-A1F6-4152-B638-F651ADA9814F}">
      <dsp:nvSpPr>
        <dsp:cNvPr id="0" name=""/>
        <dsp:cNvSpPr/>
      </dsp:nvSpPr>
      <dsp:spPr>
        <a:xfrm rot="5400000">
          <a:off x="4758163" y="-1950241"/>
          <a:ext cx="1490565" cy="5391959"/>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28600" lvl="1" indent="-228600" algn="l" defTabSz="889000">
            <a:lnSpc>
              <a:spcPct val="90000"/>
            </a:lnSpc>
            <a:spcBef>
              <a:spcPct val="0"/>
            </a:spcBef>
            <a:spcAft>
              <a:spcPct val="15000"/>
            </a:spcAft>
            <a:buChar char="••"/>
          </a:pPr>
          <a:r>
            <a:rPr lang="en-IN" sz="2000" kern="1200" dirty="0" smtClean="0"/>
            <a:t>First line drugs </a:t>
          </a:r>
          <a:endParaRPr lang="en-IN" sz="2000" kern="1200" dirty="0"/>
        </a:p>
        <a:p>
          <a:pPr marL="228600" lvl="1" indent="-228600" algn="l" defTabSz="889000">
            <a:lnSpc>
              <a:spcPct val="90000"/>
            </a:lnSpc>
            <a:spcBef>
              <a:spcPct val="0"/>
            </a:spcBef>
            <a:spcAft>
              <a:spcPct val="15000"/>
            </a:spcAft>
            <a:buChar char="••"/>
          </a:pPr>
          <a:r>
            <a:rPr lang="en-IN" sz="2000" kern="1200" dirty="0" smtClean="0"/>
            <a:t>Drug sensitivity testing</a:t>
          </a:r>
          <a:endParaRPr lang="en-IN" sz="2000" kern="1200" dirty="0"/>
        </a:p>
      </dsp:txBody>
      <dsp:txXfrm rot="-5400000">
        <a:off x="2807467" y="73218"/>
        <a:ext cx="5319196" cy="1345039"/>
      </dsp:txXfrm>
    </dsp:sp>
    <dsp:sp modelId="{F8166D7B-388D-4602-824F-FC1B9638A4CE}">
      <dsp:nvSpPr>
        <dsp:cNvPr id="0" name=""/>
        <dsp:cNvSpPr/>
      </dsp:nvSpPr>
      <dsp:spPr>
        <a:xfrm>
          <a:off x="223825" y="42852"/>
          <a:ext cx="2583641" cy="140577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IN" sz="3200" kern="1200" dirty="0" smtClean="0"/>
            <a:t>Free services to Patients</a:t>
          </a:r>
          <a:endParaRPr lang="en-IN" sz="3200" kern="1200" dirty="0"/>
        </a:p>
      </dsp:txBody>
      <dsp:txXfrm>
        <a:off x="292449" y="111476"/>
        <a:ext cx="2446393" cy="1268523"/>
      </dsp:txXfrm>
    </dsp:sp>
    <dsp:sp modelId="{F9A4F822-131F-4EE3-8E1A-5E5A8BD963AC}">
      <dsp:nvSpPr>
        <dsp:cNvPr id="0" name=""/>
        <dsp:cNvSpPr/>
      </dsp:nvSpPr>
      <dsp:spPr>
        <a:xfrm rot="5400000">
          <a:off x="4574288" y="-98428"/>
          <a:ext cx="1872210" cy="538143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IN" sz="2000" kern="1200" dirty="0" smtClean="0"/>
            <a:t>Training on STCI</a:t>
          </a:r>
          <a:endParaRPr lang="en-IN" sz="2000" kern="1200" dirty="0"/>
        </a:p>
        <a:p>
          <a:pPr marL="228600" lvl="1" indent="-228600" algn="l" defTabSz="889000">
            <a:lnSpc>
              <a:spcPct val="90000"/>
            </a:lnSpc>
            <a:spcBef>
              <a:spcPct val="0"/>
            </a:spcBef>
            <a:spcAft>
              <a:spcPct val="15000"/>
            </a:spcAft>
            <a:buChar char="••"/>
          </a:pPr>
          <a:r>
            <a:rPr lang="en-IN" sz="2000" kern="1200" dirty="0" smtClean="0"/>
            <a:t>Electronic patient notification</a:t>
          </a:r>
          <a:endParaRPr lang="en-IN" sz="2000" kern="1200" dirty="0"/>
        </a:p>
        <a:p>
          <a:pPr marL="228600" lvl="1" indent="-228600" algn="l" defTabSz="889000">
            <a:lnSpc>
              <a:spcPct val="90000"/>
            </a:lnSpc>
            <a:spcBef>
              <a:spcPct val="0"/>
            </a:spcBef>
            <a:spcAft>
              <a:spcPct val="15000"/>
            </a:spcAft>
            <a:buChar char="••"/>
          </a:pPr>
          <a:r>
            <a:rPr lang="en-IN" sz="2000" kern="1200" dirty="0" smtClean="0"/>
            <a:t>End to end case tracking</a:t>
          </a:r>
          <a:endParaRPr lang="en-IN" sz="2000" kern="1200" dirty="0"/>
        </a:p>
        <a:p>
          <a:pPr marL="228600" lvl="1" indent="-228600" algn="l" defTabSz="889000">
            <a:lnSpc>
              <a:spcPct val="90000"/>
            </a:lnSpc>
            <a:spcBef>
              <a:spcPct val="0"/>
            </a:spcBef>
            <a:spcAft>
              <a:spcPct val="15000"/>
            </a:spcAft>
            <a:buChar char="••"/>
          </a:pPr>
          <a:r>
            <a:rPr lang="en-IN" sz="2000" kern="1200" dirty="0" smtClean="0"/>
            <a:t>Increase in patient load</a:t>
          </a:r>
          <a:endParaRPr lang="en-IN" sz="2000" kern="1200" dirty="0"/>
        </a:p>
        <a:p>
          <a:pPr marL="228600" lvl="1" indent="-228600" algn="l" defTabSz="889000">
            <a:lnSpc>
              <a:spcPct val="90000"/>
            </a:lnSpc>
            <a:spcBef>
              <a:spcPct val="0"/>
            </a:spcBef>
            <a:spcAft>
              <a:spcPct val="15000"/>
            </a:spcAft>
            <a:buChar char="••"/>
          </a:pPr>
          <a:r>
            <a:rPr lang="en-IN" sz="2000" kern="1200" dirty="0" smtClean="0"/>
            <a:t>Near real time payment transfer to chemists</a:t>
          </a:r>
          <a:endParaRPr lang="en-IN" sz="2000" kern="1200" dirty="0"/>
        </a:p>
      </dsp:txBody>
      <dsp:txXfrm rot="-5400000">
        <a:off x="2819677" y="1747577"/>
        <a:ext cx="5290039" cy="1689422"/>
      </dsp:txXfrm>
    </dsp:sp>
    <dsp:sp modelId="{ABF0C209-3CC7-420D-86ED-22FF1B1F0D7E}">
      <dsp:nvSpPr>
        <dsp:cNvPr id="0" name=""/>
        <dsp:cNvSpPr/>
      </dsp:nvSpPr>
      <dsp:spPr>
        <a:xfrm>
          <a:off x="223825" y="1584181"/>
          <a:ext cx="2595851" cy="201621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IN" sz="3200" kern="1200" dirty="0" smtClean="0"/>
            <a:t>Provider benefits</a:t>
          </a:r>
          <a:endParaRPr lang="en-IN" sz="3200" kern="1200" dirty="0"/>
        </a:p>
      </dsp:txBody>
      <dsp:txXfrm>
        <a:off x="322248" y="1682604"/>
        <a:ext cx="2399005" cy="1819367"/>
      </dsp:txXfrm>
    </dsp:sp>
    <dsp:sp modelId="{C3530AAC-AAB1-40CE-9B01-F23CF7C25B5B}">
      <dsp:nvSpPr>
        <dsp:cNvPr id="0" name=""/>
        <dsp:cNvSpPr/>
      </dsp:nvSpPr>
      <dsp:spPr>
        <a:xfrm rot="5400000">
          <a:off x="4758163" y="1742858"/>
          <a:ext cx="1490565" cy="5391959"/>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IN" sz="2000" kern="1200" dirty="0" smtClean="0"/>
            <a:t>ICT based Adherence support</a:t>
          </a:r>
          <a:endParaRPr lang="en-IN" sz="2000" kern="1200" dirty="0"/>
        </a:p>
        <a:p>
          <a:pPr marL="228600" lvl="1" indent="-228600" algn="l" defTabSz="889000">
            <a:lnSpc>
              <a:spcPct val="90000"/>
            </a:lnSpc>
            <a:spcBef>
              <a:spcPct val="0"/>
            </a:spcBef>
            <a:spcAft>
              <a:spcPct val="15000"/>
            </a:spcAft>
            <a:buChar char="••"/>
          </a:pPr>
          <a:r>
            <a:rPr lang="en-IN" sz="2000" kern="1200" dirty="0" smtClean="0"/>
            <a:t>Public Health Action Support</a:t>
          </a:r>
          <a:endParaRPr lang="en-IN" sz="2000" kern="1200" dirty="0"/>
        </a:p>
      </dsp:txBody>
      <dsp:txXfrm rot="-5400000">
        <a:off x="2807467" y="3766318"/>
        <a:ext cx="5319196" cy="1345039"/>
      </dsp:txXfrm>
    </dsp:sp>
    <dsp:sp modelId="{FDD59AF2-1A8A-4257-AF36-2AA866EE233F}">
      <dsp:nvSpPr>
        <dsp:cNvPr id="0" name=""/>
        <dsp:cNvSpPr/>
      </dsp:nvSpPr>
      <dsp:spPr>
        <a:xfrm>
          <a:off x="223825" y="3769070"/>
          <a:ext cx="2583641" cy="13395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IN" sz="3200" kern="1200" dirty="0" smtClean="0"/>
            <a:t>Additional benefits</a:t>
          </a:r>
          <a:endParaRPr lang="en-IN" sz="3200" kern="1200" dirty="0"/>
        </a:p>
      </dsp:txBody>
      <dsp:txXfrm>
        <a:off x="289216" y="3834461"/>
        <a:ext cx="2452859" cy="1208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008EE-1CEA-E342-A062-F59952EE4595}">
      <dsp:nvSpPr>
        <dsp:cNvPr id="0" name=""/>
        <dsp:cNvSpPr/>
      </dsp:nvSpPr>
      <dsp:spPr>
        <a:xfrm>
          <a:off x="6553" y="854312"/>
          <a:ext cx="2274577" cy="90983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Patient</a:t>
          </a:r>
          <a:endParaRPr lang="en-US" sz="1800" kern="1200" dirty="0"/>
        </a:p>
      </dsp:txBody>
      <dsp:txXfrm>
        <a:off x="461468" y="854312"/>
        <a:ext cx="1364747" cy="909830"/>
      </dsp:txXfrm>
    </dsp:sp>
    <dsp:sp modelId="{AF1343A6-1B38-5B40-BB30-68871D232D9A}">
      <dsp:nvSpPr>
        <dsp:cNvPr id="0" name=""/>
        <dsp:cNvSpPr/>
      </dsp:nvSpPr>
      <dsp:spPr>
        <a:xfrm>
          <a:off x="2053673" y="854312"/>
          <a:ext cx="2456134" cy="909830"/>
        </a:xfrm>
        <a:prstGeom prst="chevron">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Private Practitioner</a:t>
          </a:r>
          <a:endParaRPr lang="en-US" sz="1800" kern="1200" dirty="0"/>
        </a:p>
      </dsp:txBody>
      <dsp:txXfrm>
        <a:off x="2508588" y="854312"/>
        <a:ext cx="1546304" cy="909830"/>
      </dsp:txXfrm>
    </dsp:sp>
    <dsp:sp modelId="{030678B0-A2A0-804D-85F6-4DB3798755D9}">
      <dsp:nvSpPr>
        <dsp:cNvPr id="0" name=""/>
        <dsp:cNvSpPr/>
      </dsp:nvSpPr>
      <dsp:spPr>
        <a:xfrm>
          <a:off x="4282349" y="854312"/>
          <a:ext cx="2274577" cy="909830"/>
        </a:xfrm>
        <a:prstGeom prst="chevron">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Chemist</a:t>
          </a:r>
          <a:endParaRPr lang="en-US" sz="1800" kern="1200" dirty="0"/>
        </a:p>
      </dsp:txBody>
      <dsp:txXfrm>
        <a:off x="4737264" y="854312"/>
        <a:ext cx="1364747" cy="909830"/>
      </dsp:txXfrm>
    </dsp:sp>
    <dsp:sp modelId="{FC25FFD8-378F-484D-A397-32A9AB2F65F7}">
      <dsp:nvSpPr>
        <dsp:cNvPr id="0" name=""/>
        <dsp:cNvSpPr/>
      </dsp:nvSpPr>
      <dsp:spPr>
        <a:xfrm>
          <a:off x="6329469" y="854312"/>
          <a:ext cx="2274577" cy="90983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Patient purchase drugs</a:t>
          </a:r>
          <a:endParaRPr lang="en-US" sz="1800" kern="1200" dirty="0"/>
        </a:p>
      </dsp:txBody>
      <dsp:txXfrm>
        <a:off x="6784384" y="854312"/>
        <a:ext cx="1364747" cy="909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008EE-1CEA-E342-A062-F59952EE4595}">
      <dsp:nvSpPr>
        <dsp:cNvPr id="0" name=""/>
        <dsp:cNvSpPr/>
      </dsp:nvSpPr>
      <dsp:spPr>
        <a:xfrm>
          <a:off x="1216" y="941343"/>
          <a:ext cx="1839422" cy="7357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Patient</a:t>
          </a:r>
          <a:endParaRPr lang="en-US" sz="1800" kern="1200" dirty="0"/>
        </a:p>
      </dsp:txBody>
      <dsp:txXfrm>
        <a:off x="369101" y="941343"/>
        <a:ext cx="1103653" cy="735769"/>
      </dsp:txXfrm>
    </dsp:sp>
    <dsp:sp modelId="{AF1343A6-1B38-5B40-BB30-68871D232D9A}">
      <dsp:nvSpPr>
        <dsp:cNvPr id="0" name=""/>
        <dsp:cNvSpPr/>
      </dsp:nvSpPr>
      <dsp:spPr>
        <a:xfrm>
          <a:off x="1656696" y="941343"/>
          <a:ext cx="1986245" cy="735769"/>
        </a:xfrm>
        <a:prstGeom prst="chevron">
          <a:avLst/>
        </a:prstGeom>
        <a:solidFill>
          <a:schemeClr val="accent1">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Private Practitioner</a:t>
          </a:r>
          <a:endParaRPr lang="en-US" sz="1800" kern="1200" dirty="0"/>
        </a:p>
      </dsp:txBody>
      <dsp:txXfrm>
        <a:off x="2024581" y="941343"/>
        <a:ext cx="1250476" cy="735769"/>
      </dsp:txXfrm>
    </dsp:sp>
    <dsp:sp modelId="{030678B0-A2A0-804D-85F6-4DB3798755D9}">
      <dsp:nvSpPr>
        <dsp:cNvPr id="0" name=""/>
        <dsp:cNvSpPr/>
      </dsp:nvSpPr>
      <dsp:spPr>
        <a:xfrm>
          <a:off x="3459000" y="941343"/>
          <a:ext cx="1839422" cy="735769"/>
        </a:xfrm>
        <a:prstGeom prst="chevron">
          <a:avLst/>
        </a:prstGeom>
        <a:solidFill>
          <a:schemeClr val="accent1">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Contact Centre</a:t>
          </a:r>
          <a:endParaRPr lang="en-US" sz="1800" kern="1200" dirty="0">
            <a:solidFill>
              <a:schemeClr val="bg1"/>
            </a:solidFill>
          </a:endParaRPr>
        </a:p>
      </dsp:txBody>
      <dsp:txXfrm>
        <a:off x="3826885" y="941343"/>
        <a:ext cx="1103653" cy="735769"/>
      </dsp:txXfrm>
    </dsp:sp>
    <dsp:sp modelId="{FC25FFD8-378F-484D-A397-32A9AB2F65F7}">
      <dsp:nvSpPr>
        <dsp:cNvPr id="0" name=""/>
        <dsp:cNvSpPr/>
      </dsp:nvSpPr>
      <dsp:spPr>
        <a:xfrm>
          <a:off x="5114480" y="941343"/>
          <a:ext cx="1839422" cy="735769"/>
        </a:xfrm>
        <a:prstGeom prst="chevron">
          <a:avLst/>
        </a:prstGeom>
        <a:solidFill>
          <a:schemeClr val="accent1">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Chemist</a:t>
          </a:r>
          <a:endParaRPr lang="en-US" sz="1800" kern="1200" dirty="0"/>
        </a:p>
      </dsp:txBody>
      <dsp:txXfrm>
        <a:off x="5482365" y="941343"/>
        <a:ext cx="1103653" cy="735769"/>
      </dsp:txXfrm>
    </dsp:sp>
    <dsp:sp modelId="{9D8CDF60-7728-5E4E-915E-A78872BF4838}">
      <dsp:nvSpPr>
        <dsp:cNvPr id="0" name=""/>
        <dsp:cNvSpPr/>
      </dsp:nvSpPr>
      <dsp:spPr>
        <a:xfrm>
          <a:off x="6769960" y="941343"/>
          <a:ext cx="1839422" cy="7357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Free drugs to patients</a:t>
          </a:r>
          <a:endParaRPr lang="en-US" sz="1800" kern="1200" dirty="0"/>
        </a:p>
      </dsp:txBody>
      <dsp:txXfrm>
        <a:off x="7137845" y="941343"/>
        <a:ext cx="1103653" cy="7357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2661E-F596-4F38-9DFD-71F318B26790}">
      <dsp:nvSpPr>
        <dsp:cNvPr id="0" name=""/>
        <dsp:cNvSpPr/>
      </dsp:nvSpPr>
      <dsp:spPr>
        <a:xfrm>
          <a:off x="3813" y="813850"/>
          <a:ext cx="1667408" cy="10004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Advocacy meeting with state officials and Stakeholders</a:t>
          </a:r>
          <a:endParaRPr lang="en-IN" sz="1600" kern="1200" dirty="0"/>
        </a:p>
      </dsp:txBody>
      <dsp:txXfrm>
        <a:off x="33115" y="843152"/>
        <a:ext cx="1608804" cy="941840"/>
      </dsp:txXfrm>
    </dsp:sp>
    <dsp:sp modelId="{7175870F-9058-499B-BA5B-5DFA099E1BD3}">
      <dsp:nvSpPr>
        <dsp:cNvPr id="0" name=""/>
        <dsp:cNvSpPr/>
      </dsp:nvSpPr>
      <dsp:spPr>
        <a:xfrm>
          <a:off x="1817953" y="1107314"/>
          <a:ext cx="353490" cy="41351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a:off x="1817953" y="1190017"/>
        <a:ext cx="247443" cy="248111"/>
      </dsp:txXfrm>
    </dsp:sp>
    <dsp:sp modelId="{122C1067-0024-470A-8FCC-3EC10F5ACB86}">
      <dsp:nvSpPr>
        <dsp:cNvPr id="0" name=""/>
        <dsp:cNvSpPr/>
      </dsp:nvSpPr>
      <dsp:spPr>
        <a:xfrm>
          <a:off x="2338184" y="813850"/>
          <a:ext cx="1667408" cy="10004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Meeting with IMA &amp; Pharmacist association</a:t>
          </a:r>
          <a:endParaRPr lang="en-IN" sz="1600" kern="1200" dirty="0"/>
        </a:p>
      </dsp:txBody>
      <dsp:txXfrm>
        <a:off x="2367486" y="843152"/>
        <a:ext cx="1608804" cy="941840"/>
      </dsp:txXfrm>
    </dsp:sp>
    <dsp:sp modelId="{34FA7E2C-233E-421B-B0E6-2E425F1FBB9E}">
      <dsp:nvSpPr>
        <dsp:cNvPr id="0" name=""/>
        <dsp:cNvSpPr/>
      </dsp:nvSpPr>
      <dsp:spPr>
        <a:xfrm>
          <a:off x="4152324" y="1107314"/>
          <a:ext cx="353490" cy="41351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a:off x="4152324" y="1190017"/>
        <a:ext cx="247443" cy="248111"/>
      </dsp:txXfrm>
    </dsp:sp>
    <dsp:sp modelId="{C61F4644-3441-4F70-8062-E11868160B6C}">
      <dsp:nvSpPr>
        <dsp:cNvPr id="0" name=""/>
        <dsp:cNvSpPr/>
      </dsp:nvSpPr>
      <dsp:spPr>
        <a:xfrm>
          <a:off x="4672556" y="813850"/>
          <a:ext cx="1667408" cy="10004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Surveillance of Doctors and community pharmacist</a:t>
          </a:r>
          <a:endParaRPr lang="en-IN" sz="1600" kern="1200" dirty="0"/>
        </a:p>
      </dsp:txBody>
      <dsp:txXfrm>
        <a:off x="4701858" y="843152"/>
        <a:ext cx="1608804" cy="941840"/>
      </dsp:txXfrm>
    </dsp:sp>
    <dsp:sp modelId="{898169DA-EE87-46B3-B053-737791D10C96}">
      <dsp:nvSpPr>
        <dsp:cNvPr id="0" name=""/>
        <dsp:cNvSpPr/>
      </dsp:nvSpPr>
      <dsp:spPr>
        <a:xfrm>
          <a:off x="6486696" y="1107314"/>
          <a:ext cx="353490" cy="41351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a:off x="6486696" y="1190017"/>
        <a:ext cx="247443" cy="248111"/>
      </dsp:txXfrm>
    </dsp:sp>
    <dsp:sp modelId="{66E90E4F-3865-4EFE-8484-87496063E3F6}">
      <dsp:nvSpPr>
        <dsp:cNvPr id="0" name=""/>
        <dsp:cNvSpPr/>
      </dsp:nvSpPr>
      <dsp:spPr>
        <a:xfrm>
          <a:off x="7006927" y="813850"/>
          <a:ext cx="1667408" cy="10004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Received prescriptions from PPs</a:t>
          </a:r>
          <a:endParaRPr lang="en-IN" sz="1600" kern="1200" dirty="0"/>
        </a:p>
      </dsp:txBody>
      <dsp:txXfrm>
        <a:off x="7036229" y="843152"/>
        <a:ext cx="1608804" cy="941840"/>
      </dsp:txXfrm>
    </dsp:sp>
    <dsp:sp modelId="{A8FD5617-0E6B-4B87-87D9-ACD919E6E0B3}">
      <dsp:nvSpPr>
        <dsp:cNvPr id="0" name=""/>
        <dsp:cNvSpPr/>
      </dsp:nvSpPr>
      <dsp:spPr>
        <a:xfrm rot="5400000">
          <a:off x="7663886" y="1931013"/>
          <a:ext cx="353490" cy="41351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rot="-5400000">
        <a:off x="7716576" y="1961027"/>
        <a:ext cx="248111" cy="247443"/>
      </dsp:txXfrm>
    </dsp:sp>
    <dsp:sp modelId="{25D73E4B-D998-4D8A-8FB3-5E6395660381}">
      <dsp:nvSpPr>
        <dsp:cNvPr id="0" name=""/>
        <dsp:cNvSpPr/>
      </dsp:nvSpPr>
      <dsp:spPr>
        <a:xfrm>
          <a:off x="7006927" y="2481258"/>
          <a:ext cx="1667408" cy="10004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Develop drug master </a:t>
          </a:r>
          <a:endParaRPr lang="en-IN" sz="1600" kern="1200" dirty="0"/>
        </a:p>
      </dsp:txBody>
      <dsp:txXfrm>
        <a:off x="7036229" y="2510560"/>
        <a:ext cx="1608804" cy="941840"/>
      </dsp:txXfrm>
    </dsp:sp>
    <dsp:sp modelId="{C03B4F79-67F4-46F6-9C3E-4E23A15D3D6B}">
      <dsp:nvSpPr>
        <dsp:cNvPr id="0" name=""/>
        <dsp:cNvSpPr/>
      </dsp:nvSpPr>
      <dsp:spPr>
        <a:xfrm rot="10800000">
          <a:off x="6506704" y="2774722"/>
          <a:ext cx="353490" cy="41351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rot="10800000">
        <a:off x="6612751" y="2857425"/>
        <a:ext cx="247443" cy="248111"/>
      </dsp:txXfrm>
    </dsp:sp>
    <dsp:sp modelId="{9E6F2EDD-35B8-403A-953D-489307D5EB36}">
      <dsp:nvSpPr>
        <dsp:cNvPr id="0" name=""/>
        <dsp:cNvSpPr/>
      </dsp:nvSpPr>
      <dsp:spPr>
        <a:xfrm>
          <a:off x="4672556" y="2481258"/>
          <a:ext cx="1667408" cy="10004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Preparation guidance document</a:t>
          </a:r>
          <a:endParaRPr lang="en-IN" sz="1600" kern="1200" dirty="0"/>
        </a:p>
      </dsp:txBody>
      <dsp:txXfrm>
        <a:off x="4701858" y="2510560"/>
        <a:ext cx="1608804" cy="941840"/>
      </dsp:txXfrm>
    </dsp:sp>
    <dsp:sp modelId="{2FC8DE44-6273-4FE3-8A71-72ED33CD238F}">
      <dsp:nvSpPr>
        <dsp:cNvPr id="0" name=""/>
        <dsp:cNvSpPr/>
      </dsp:nvSpPr>
      <dsp:spPr>
        <a:xfrm rot="10800000">
          <a:off x="4172333" y="2774722"/>
          <a:ext cx="353490" cy="41351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rot="10800000">
        <a:off x="4278380" y="2857425"/>
        <a:ext cx="247443" cy="248111"/>
      </dsp:txXfrm>
    </dsp:sp>
    <dsp:sp modelId="{B17671F1-1A95-4254-B270-B66A65998DDC}">
      <dsp:nvSpPr>
        <dsp:cNvPr id="0" name=""/>
        <dsp:cNvSpPr/>
      </dsp:nvSpPr>
      <dsp:spPr>
        <a:xfrm>
          <a:off x="2338184" y="2481258"/>
          <a:ext cx="1667408" cy="10004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Training of RNTCP staff</a:t>
          </a:r>
          <a:endParaRPr lang="en-IN" sz="1600" kern="1200" dirty="0"/>
        </a:p>
      </dsp:txBody>
      <dsp:txXfrm>
        <a:off x="2367486" y="2510560"/>
        <a:ext cx="1608804" cy="941840"/>
      </dsp:txXfrm>
    </dsp:sp>
    <dsp:sp modelId="{8AD7DDA0-8E19-4DA9-801D-292223D5257B}">
      <dsp:nvSpPr>
        <dsp:cNvPr id="0" name=""/>
        <dsp:cNvSpPr/>
      </dsp:nvSpPr>
      <dsp:spPr>
        <a:xfrm rot="10800000">
          <a:off x="1837962" y="2774722"/>
          <a:ext cx="353490" cy="41351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rot="10800000">
        <a:off x="1944009" y="2857425"/>
        <a:ext cx="247443" cy="248111"/>
      </dsp:txXfrm>
    </dsp:sp>
    <dsp:sp modelId="{548EB600-C4C9-42A5-B11E-5AC35CE87F05}">
      <dsp:nvSpPr>
        <dsp:cNvPr id="0" name=""/>
        <dsp:cNvSpPr/>
      </dsp:nvSpPr>
      <dsp:spPr>
        <a:xfrm>
          <a:off x="3813" y="2481258"/>
          <a:ext cx="1667408" cy="10004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Training of Doctors and Pharmacist</a:t>
          </a:r>
          <a:endParaRPr lang="en-IN" sz="1600" kern="1200" dirty="0"/>
        </a:p>
      </dsp:txBody>
      <dsp:txXfrm>
        <a:off x="33115" y="2510560"/>
        <a:ext cx="1608804" cy="941840"/>
      </dsp:txXfrm>
    </dsp:sp>
    <dsp:sp modelId="{DDFA52FD-6874-4867-8471-37753DA02808}">
      <dsp:nvSpPr>
        <dsp:cNvPr id="0" name=""/>
        <dsp:cNvSpPr/>
      </dsp:nvSpPr>
      <dsp:spPr>
        <a:xfrm rot="5400000">
          <a:off x="660772" y="3598421"/>
          <a:ext cx="353490" cy="41351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rot="-5400000">
        <a:off x="713462" y="3628435"/>
        <a:ext cx="248111" cy="247443"/>
      </dsp:txXfrm>
    </dsp:sp>
    <dsp:sp modelId="{E8A47C0E-6651-442A-BB1F-E65D21AF45E2}">
      <dsp:nvSpPr>
        <dsp:cNvPr id="0" name=""/>
        <dsp:cNvSpPr/>
      </dsp:nvSpPr>
      <dsp:spPr>
        <a:xfrm>
          <a:off x="3813" y="4148666"/>
          <a:ext cx="1667408" cy="10004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Establishment of call centre with sensitization of staff </a:t>
          </a:r>
          <a:endParaRPr lang="en-IN" sz="1600" kern="1200" dirty="0"/>
        </a:p>
      </dsp:txBody>
      <dsp:txXfrm>
        <a:off x="33115" y="4177968"/>
        <a:ext cx="1608804" cy="941840"/>
      </dsp:txXfrm>
    </dsp:sp>
    <dsp:sp modelId="{A47F22AE-B1FC-492B-804D-621393C9A975}">
      <dsp:nvSpPr>
        <dsp:cNvPr id="0" name=""/>
        <dsp:cNvSpPr/>
      </dsp:nvSpPr>
      <dsp:spPr>
        <a:xfrm>
          <a:off x="1817953" y="4442130"/>
          <a:ext cx="353490" cy="41351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a:off x="1817953" y="4524833"/>
        <a:ext cx="247443" cy="248111"/>
      </dsp:txXfrm>
    </dsp:sp>
    <dsp:sp modelId="{BE978460-F768-4E27-833D-42FFF0106E43}">
      <dsp:nvSpPr>
        <dsp:cNvPr id="0" name=""/>
        <dsp:cNvSpPr/>
      </dsp:nvSpPr>
      <dsp:spPr>
        <a:xfrm>
          <a:off x="2338184" y="4148666"/>
          <a:ext cx="1667408" cy="10004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Trial </a:t>
          </a:r>
          <a:endParaRPr lang="en-IN" sz="1600" kern="1200" dirty="0"/>
        </a:p>
      </dsp:txBody>
      <dsp:txXfrm>
        <a:off x="2367486" y="4177968"/>
        <a:ext cx="1608804" cy="941840"/>
      </dsp:txXfrm>
    </dsp:sp>
    <dsp:sp modelId="{BB693B6B-CAD2-4C05-88F0-376CB389D6AC}">
      <dsp:nvSpPr>
        <dsp:cNvPr id="0" name=""/>
        <dsp:cNvSpPr/>
      </dsp:nvSpPr>
      <dsp:spPr>
        <a:xfrm>
          <a:off x="4152324" y="4442130"/>
          <a:ext cx="353490" cy="41351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a:off x="4152324" y="4524833"/>
        <a:ext cx="247443" cy="248111"/>
      </dsp:txXfrm>
    </dsp:sp>
    <dsp:sp modelId="{3BD9E496-C15E-4B0F-ACD7-53A4F2D7B4C9}">
      <dsp:nvSpPr>
        <dsp:cNvPr id="0" name=""/>
        <dsp:cNvSpPr/>
      </dsp:nvSpPr>
      <dsp:spPr>
        <a:xfrm>
          <a:off x="4672556" y="4148666"/>
          <a:ext cx="1667408" cy="10004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Corrective action</a:t>
          </a:r>
          <a:endParaRPr lang="en-IN" sz="1600" kern="1200" dirty="0"/>
        </a:p>
      </dsp:txBody>
      <dsp:txXfrm>
        <a:off x="4701858" y="4177968"/>
        <a:ext cx="1608804" cy="941840"/>
      </dsp:txXfrm>
    </dsp:sp>
    <dsp:sp modelId="{3E4BD323-7ADD-4616-BCB3-CBC1C012BC77}">
      <dsp:nvSpPr>
        <dsp:cNvPr id="0" name=""/>
        <dsp:cNvSpPr/>
      </dsp:nvSpPr>
      <dsp:spPr>
        <a:xfrm>
          <a:off x="6486696" y="4442130"/>
          <a:ext cx="353490" cy="41351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a:off x="6486696" y="4524833"/>
        <a:ext cx="247443" cy="248111"/>
      </dsp:txXfrm>
    </dsp:sp>
    <dsp:sp modelId="{82C9AF7A-B9D7-4C91-8048-08AEECD09945}">
      <dsp:nvSpPr>
        <dsp:cNvPr id="0" name=""/>
        <dsp:cNvSpPr/>
      </dsp:nvSpPr>
      <dsp:spPr>
        <a:xfrm>
          <a:off x="7006927" y="4148666"/>
          <a:ext cx="1667408" cy="10004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Roll out</a:t>
          </a:r>
          <a:endParaRPr lang="en-IN" sz="1600" kern="1200" dirty="0"/>
        </a:p>
      </dsp:txBody>
      <dsp:txXfrm>
        <a:off x="7036229" y="4177968"/>
        <a:ext cx="1608804" cy="941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2FC86-5F12-4D34-9D53-1398BB7C0B9A}">
      <dsp:nvSpPr>
        <dsp:cNvPr id="0" name=""/>
        <dsp:cNvSpPr/>
      </dsp:nvSpPr>
      <dsp:spPr>
        <a:xfrm>
          <a:off x="1054100" y="0"/>
          <a:ext cx="4292600" cy="42926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smtClean="0">
              <a:solidFill>
                <a:schemeClr val="bg1"/>
              </a:solidFill>
            </a:rPr>
            <a:t>Mapped 344</a:t>
          </a:r>
          <a:endParaRPr lang="en-IN" sz="1800" b="1" kern="1200" dirty="0">
            <a:solidFill>
              <a:schemeClr val="bg1"/>
            </a:solidFill>
          </a:endParaRPr>
        </a:p>
      </dsp:txBody>
      <dsp:txXfrm>
        <a:off x="2600294" y="214629"/>
        <a:ext cx="1200210" cy="643890"/>
      </dsp:txXfrm>
    </dsp:sp>
    <dsp:sp modelId="{946C95E0-A290-487C-9B5D-676D3D268987}">
      <dsp:nvSpPr>
        <dsp:cNvPr id="0" name=""/>
        <dsp:cNvSpPr/>
      </dsp:nvSpPr>
      <dsp:spPr>
        <a:xfrm>
          <a:off x="1295395" y="858520"/>
          <a:ext cx="3810008" cy="3434080"/>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smtClean="0">
              <a:solidFill>
                <a:schemeClr val="bg1"/>
              </a:solidFill>
            </a:rPr>
            <a:t>Targeted </a:t>
          </a:r>
          <a:r>
            <a:rPr lang="en-IN" sz="1800" b="1" kern="1200" dirty="0" smtClean="0">
              <a:solidFill>
                <a:schemeClr val="bg1"/>
              </a:solidFill>
            </a:rPr>
            <a:t>312 </a:t>
          </a:r>
          <a:endParaRPr lang="en-IN" sz="1800" b="1" kern="1200" dirty="0">
            <a:solidFill>
              <a:schemeClr val="bg1"/>
            </a:solidFill>
          </a:endParaRPr>
        </a:p>
      </dsp:txBody>
      <dsp:txXfrm>
        <a:off x="2534600" y="1064564"/>
        <a:ext cx="1331598" cy="618134"/>
      </dsp:txXfrm>
    </dsp:sp>
    <dsp:sp modelId="{6759A0FF-EA20-4677-BBF4-D9F8845F6C55}">
      <dsp:nvSpPr>
        <dsp:cNvPr id="0" name=""/>
        <dsp:cNvSpPr/>
      </dsp:nvSpPr>
      <dsp:spPr>
        <a:xfrm>
          <a:off x="1912620" y="1717039"/>
          <a:ext cx="2575560" cy="2575560"/>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smtClean="0">
              <a:solidFill>
                <a:schemeClr val="bg1"/>
              </a:solidFill>
            </a:rPr>
            <a:t>Engaged </a:t>
          </a:r>
          <a:r>
            <a:rPr lang="en-IN" sz="1800" b="1" kern="1200" dirty="0" smtClean="0">
              <a:solidFill>
                <a:schemeClr val="bg1"/>
              </a:solidFill>
            </a:rPr>
            <a:t>312 </a:t>
          </a:r>
          <a:endParaRPr lang="en-IN" sz="1800" b="1" kern="1200" dirty="0">
            <a:solidFill>
              <a:schemeClr val="bg1"/>
            </a:solidFill>
          </a:endParaRPr>
        </a:p>
      </dsp:txBody>
      <dsp:txXfrm>
        <a:off x="2600294" y="1910206"/>
        <a:ext cx="1200210" cy="579501"/>
      </dsp:txXfrm>
    </dsp:sp>
    <dsp:sp modelId="{D22C2992-51BA-40BF-B2D4-DA1C4E653641}">
      <dsp:nvSpPr>
        <dsp:cNvPr id="0" name=""/>
        <dsp:cNvSpPr/>
      </dsp:nvSpPr>
      <dsp:spPr>
        <a:xfrm>
          <a:off x="2341880" y="2575560"/>
          <a:ext cx="1717040" cy="1717040"/>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smtClean="0">
              <a:solidFill>
                <a:schemeClr val="bg1"/>
              </a:solidFill>
            </a:rPr>
            <a:t>Active </a:t>
          </a:r>
          <a:r>
            <a:rPr lang="en-IN" sz="1800" b="1" kern="1200" dirty="0" smtClean="0">
              <a:solidFill>
                <a:schemeClr val="bg1"/>
              </a:solidFill>
            </a:rPr>
            <a:t>130 </a:t>
          </a:r>
          <a:endParaRPr lang="en-IN" sz="1800" b="1" kern="1200" dirty="0">
            <a:solidFill>
              <a:schemeClr val="bg1"/>
            </a:solidFill>
          </a:endParaRPr>
        </a:p>
      </dsp:txBody>
      <dsp:txXfrm>
        <a:off x="2593334" y="3004820"/>
        <a:ext cx="1214130" cy="858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2FC86-5F12-4D34-9D53-1398BB7C0B9A}">
      <dsp:nvSpPr>
        <dsp:cNvPr id="0" name=""/>
        <dsp:cNvSpPr/>
      </dsp:nvSpPr>
      <dsp:spPr>
        <a:xfrm>
          <a:off x="761999" y="0"/>
          <a:ext cx="4343400" cy="434340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smtClean="0"/>
            <a:t>Mapped </a:t>
          </a:r>
          <a:r>
            <a:rPr lang="en-IN" sz="1800" b="1" kern="1200" dirty="0" smtClean="0"/>
            <a:t>435</a:t>
          </a:r>
          <a:endParaRPr lang="en-IN" sz="1800" b="1" kern="1200" dirty="0"/>
        </a:p>
      </dsp:txBody>
      <dsp:txXfrm>
        <a:off x="2326492" y="217169"/>
        <a:ext cx="1214414" cy="651510"/>
      </dsp:txXfrm>
    </dsp:sp>
    <dsp:sp modelId="{946C95E0-A290-487C-9B5D-676D3D268987}">
      <dsp:nvSpPr>
        <dsp:cNvPr id="0" name=""/>
        <dsp:cNvSpPr/>
      </dsp:nvSpPr>
      <dsp:spPr>
        <a:xfrm>
          <a:off x="1116560" y="886401"/>
          <a:ext cx="3634279" cy="3439277"/>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smtClean="0"/>
            <a:t>Targeted 177</a:t>
          </a:r>
          <a:endParaRPr lang="en-IN" sz="1800" b="1" kern="1200" dirty="0"/>
        </a:p>
      </dsp:txBody>
      <dsp:txXfrm>
        <a:off x="2298609" y="1092757"/>
        <a:ext cx="1270180" cy="619070"/>
      </dsp:txXfrm>
    </dsp:sp>
    <dsp:sp modelId="{6759A0FF-EA20-4677-BBF4-D9F8845F6C55}">
      <dsp:nvSpPr>
        <dsp:cNvPr id="0" name=""/>
        <dsp:cNvSpPr/>
      </dsp:nvSpPr>
      <dsp:spPr>
        <a:xfrm>
          <a:off x="1630679" y="1672208"/>
          <a:ext cx="2606040" cy="2606040"/>
        </a:xfrm>
        <a:prstGeom prst="ellips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smtClean="0"/>
            <a:t>Engaged 175</a:t>
          </a:r>
        </a:p>
      </dsp:txBody>
      <dsp:txXfrm>
        <a:off x="2326492" y="1867661"/>
        <a:ext cx="1214414" cy="586359"/>
      </dsp:txXfrm>
    </dsp:sp>
    <dsp:sp modelId="{D22C2992-51BA-40BF-B2D4-DA1C4E653641}">
      <dsp:nvSpPr>
        <dsp:cNvPr id="0" name=""/>
        <dsp:cNvSpPr/>
      </dsp:nvSpPr>
      <dsp:spPr>
        <a:xfrm>
          <a:off x="2065019" y="2606040"/>
          <a:ext cx="1737360" cy="1737360"/>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smtClean="0"/>
            <a:t>Active </a:t>
          </a:r>
        </a:p>
        <a:p>
          <a:pPr lvl="0" algn="ctr" defTabSz="800100">
            <a:lnSpc>
              <a:spcPct val="90000"/>
            </a:lnSpc>
            <a:spcBef>
              <a:spcPct val="0"/>
            </a:spcBef>
            <a:spcAft>
              <a:spcPct val="35000"/>
            </a:spcAft>
          </a:pPr>
          <a:r>
            <a:rPr lang="en-IN" sz="1800" b="1" kern="1200" dirty="0" smtClean="0"/>
            <a:t>102</a:t>
          </a:r>
        </a:p>
        <a:p>
          <a:pPr lvl="0" algn="ctr" defTabSz="800100">
            <a:lnSpc>
              <a:spcPct val="90000"/>
            </a:lnSpc>
            <a:spcBef>
              <a:spcPct val="0"/>
            </a:spcBef>
            <a:spcAft>
              <a:spcPct val="35000"/>
            </a:spcAft>
          </a:pPr>
          <a:endParaRPr lang="en-IN" sz="1800" b="1" kern="1200" dirty="0"/>
        </a:p>
      </dsp:txBody>
      <dsp:txXfrm>
        <a:off x="2319450" y="3040380"/>
        <a:ext cx="1228499" cy="8686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0CF7B-9379-43B9-85BD-0E0FBF699658}">
      <dsp:nvSpPr>
        <dsp:cNvPr id="0" name=""/>
        <dsp:cNvSpPr/>
      </dsp:nvSpPr>
      <dsp:spPr>
        <a:xfrm>
          <a:off x="72009" y="0"/>
          <a:ext cx="8352925" cy="25202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2C363C-9A6D-4E82-B5EC-61A3D7E6F1FA}">
      <dsp:nvSpPr>
        <dsp:cNvPr id="0" name=""/>
        <dsp:cNvSpPr/>
      </dsp:nvSpPr>
      <dsp:spPr>
        <a:xfrm>
          <a:off x="2489" y="576060"/>
          <a:ext cx="1498582" cy="13681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Downloading sheet from UATBC webpage</a:t>
          </a:r>
          <a:endParaRPr lang="en-IN" sz="1800" kern="1200" dirty="0"/>
        </a:p>
      </dsp:txBody>
      <dsp:txXfrm>
        <a:off x="69277" y="642848"/>
        <a:ext cx="1365006" cy="1234583"/>
      </dsp:txXfrm>
    </dsp:sp>
    <dsp:sp modelId="{3CE0C314-D20C-47F3-9141-5DF3DBCC8EA9}">
      <dsp:nvSpPr>
        <dsp:cNvPr id="0" name=""/>
        <dsp:cNvSpPr/>
      </dsp:nvSpPr>
      <dsp:spPr>
        <a:xfrm>
          <a:off x="1750835" y="576060"/>
          <a:ext cx="1498582" cy="13681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Segregating patient as per TU</a:t>
          </a:r>
          <a:endParaRPr lang="en-IN" sz="1800" kern="1200" dirty="0"/>
        </a:p>
      </dsp:txBody>
      <dsp:txXfrm>
        <a:off x="1817623" y="642848"/>
        <a:ext cx="1365006" cy="1234583"/>
      </dsp:txXfrm>
    </dsp:sp>
    <dsp:sp modelId="{209F1E81-6B87-4D10-BA7C-47E4976BBD40}">
      <dsp:nvSpPr>
        <dsp:cNvPr id="0" name=""/>
        <dsp:cNvSpPr/>
      </dsp:nvSpPr>
      <dsp:spPr>
        <a:xfrm>
          <a:off x="3499180" y="576060"/>
          <a:ext cx="1498582" cy="13681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Handover to STS &amp; TBHV during monthly meeting</a:t>
          </a:r>
          <a:endParaRPr lang="en-IN" sz="1800" kern="1200" dirty="0"/>
        </a:p>
      </dsp:txBody>
      <dsp:txXfrm>
        <a:off x="3565968" y="642848"/>
        <a:ext cx="1365006" cy="1234583"/>
      </dsp:txXfrm>
    </dsp:sp>
    <dsp:sp modelId="{509A1B36-11AC-4A20-A8A0-281AAF7355CA}">
      <dsp:nvSpPr>
        <dsp:cNvPr id="0" name=""/>
        <dsp:cNvSpPr/>
      </dsp:nvSpPr>
      <dsp:spPr>
        <a:xfrm>
          <a:off x="5247526" y="576060"/>
          <a:ext cx="1498582" cy="13681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Field visit of notified patients</a:t>
          </a:r>
          <a:endParaRPr lang="en-IN" sz="1800" kern="1200" dirty="0"/>
        </a:p>
      </dsp:txBody>
      <dsp:txXfrm>
        <a:off x="5314314" y="642848"/>
        <a:ext cx="1365006" cy="1234583"/>
      </dsp:txXfrm>
    </dsp:sp>
    <dsp:sp modelId="{F718A38C-5F97-485C-93E2-9E1D95881766}">
      <dsp:nvSpPr>
        <dsp:cNvPr id="0" name=""/>
        <dsp:cNvSpPr/>
      </dsp:nvSpPr>
      <dsp:spPr>
        <a:xfrm>
          <a:off x="6995872" y="592144"/>
          <a:ext cx="1498582" cy="1335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HIV testing, DST, DM screening </a:t>
          </a:r>
          <a:endParaRPr lang="en-IN" sz="1800" kern="1200" dirty="0"/>
        </a:p>
      </dsp:txBody>
      <dsp:txXfrm>
        <a:off x="7061090" y="657362"/>
        <a:ext cx="1368146" cy="12055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0CF7B-9379-43B9-85BD-0E0FBF699658}">
      <dsp:nvSpPr>
        <dsp:cNvPr id="0" name=""/>
        <dsp:cNvSpPr/>
      </dsp:nvSpPr>
      <dsp:spPr>
        <a:xfrm>
          <a:off x="72009" y="0"/>
          <a:ext cx="8352925" cy="21040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2C363C-9A6D-4E82-B5EC-61A3D7E6F1FA}">
      <dsp:nvSpPr>
        <dsp:cNvPr id="0" name=""/>
        <dsp:cNvSpPr/>
      </dsp:nvSpPr>
      <dsp:spPr>
        <a:xfrm>
          <a:off x="564266" y="216026"/>
          <a:ext cx="2915016" cy="1640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STS (Field observer) Received SMS immediately at the time of voucher generation / validation</a:t>
          </a:r>
          <a:endParaRPr lang="en-IN" sz="1800" kern="1200" dirty="0"/>
        </a:p>
      </dsp:txBody>
      <dsp:txXfrm>
        <a:off x="644344" y="296104"/>
        <a:ext cx="2754860" cy="1480254"/>
      </dsp:txXfrm>
    </dsp:sp>
    <dsp:sp modelId="{3CE0C314-D20C-47F3-9141-5DF3DBCC8EA9}">
      <dsp:nvSpPr>
        <dsp:cNvPr id="0" name=""/>
        <dsp:cNvSpPr/>
      </dsp:nvSpPr>
      <dsp:spPr>
        <a:xfrm>
          <a:off x="3804639" y="216022"/>
          <a:ext cx="3180136" cy="16404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Confirm for free drugs </a:t>
          </a:r>
        </a:p>
        <a:p>
          <a:pPr lvl="0" algn="ctr" defTabSz="800100">
            <a:lnSpc>
              <a:spcPct val="90000"/>
            </a:lnSpc>
            <a:spcBef>
              <a:spcPct val="0"/>
            </a:spcBef>
            <a:spcAft>
              <a:spcPct val="35000"/>
            </a:spcAft>
          </a:pPr>
          <a:r>
            <a:rPr lang="en-IN" sz="1800" kern="1200" dirty="0" smtClean="0"/>
            <a:t>Counselling </a:t>
          </a:r>
        </a:p>
        <a:p>
          <a:pPr lvl="0" algn="ctr" defTabSz="800100">
            <a:lnSpc>
              <a:spcPct val="90000"/>
            </a:lnSpc>
            <a:spcBef>
              <a:spcPct val="0"/>
            </a:spcBef>
            <a:spcAft>
              <a:spcPct val="35000"/>
            </a:spcAft>
          </a:pPr>
          <a:r>
            <a:rPr lang="en-IN" sz="1800" kern="1200" dirty="0" smtClean="0"/>
            <a:t>Ask for address </a:t>
          </a:r>
        </a:p>
        <a:p>
          <a:pPr lvl="0" algn="ctr" defTabSz="800100">
            <a:lnSpc>
              <a:spcPct val="90000"/>
            </a:lnSpc>
            <a:spcBef>
              <a:spcPct val="0"/>
            </a:spcBef>
            <a:spcAft>
              <a:spcPct val="35000"/>
            </a:spcAft>
          </a:pPr>
          <a:r>
            <a:rPr lang="en-IN" sz="1800" kern="1200" dirty="0" smtClean="0"/>
            <a:t>Fix home visit date</a:t>
          </a:r>
          <a:endParaRPr lang="en-IN" sz="1800" kern="1200" dirty="0"/>
        </a:p>
      </dsp:txBody>
      <dsp:txXfrm>
        <a:off x="3884718" y="296101"/>
        <a:ext cx="3019978" cy="14802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87FA9C-E677-47B8-89B3-C3674EA29B48}" type="datetimeFigureOut">
              <a:rPr lang="en-IN" smtClean="0"/>
              <a:t>31-10-2018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197D5-8E6A-411B-A473-677B4E4D2241}" type="slidenum">
              <a:rPr lang="en-IN" smtClean="0"/>
              <a:t>‹#›</a:t>
            </a:fld>
            <a:endParaRPr lang="en-IN"/>
          </a:p>
        </p:txBody>
      </p:sp>
    </p:spTree>
    <p:extLst>
      <p:ext uri="{BB962C8B-B14F-4D97-AF65-F5344CB8AC3E}">
        <p14:creationId xmlns:p14="http://schemas.microsoft.com/office/powerpoint/2010/main" val="147373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Routine situation in private sector for TB care without project – a patient consults practitioner and diagnosed as TB (basis of diagnosis is not known to programme), private practitioner prescribes anti-TB drug (prescription is not known to the programme), delay in notification of patients or no notification because of lack of motive or enabling environment, chemist dispense medicine ant patient expense from their pocket, no follow up or adherence support due to lack of rapport / strong system of coordination, no efforts to improve diagnosis practices / if any, doctors may not be receipt due to lack of strong support mechanism.</a:t>
            </a:r>
          </a:p>
          <a:p>
            <a:pPr eaLnBrk="1" hangingPunct="1">
              <a:spcBef>
                <a:spcPct val="0"/>
              </a:spcBef>
            </a:pPr>
            <a:endParaRPr lang="en-US" altLang="en-US" dirty="0" smtClean="0"/>
          </a:p>
          <a:p>
            <a:pPr eaLnBrk="1" hangingPunct="1">
              <a:spcBef>
                <a:spcPct val="0"/>
              </a:spcBef>
            </a:pPr>
            <a:endParaRPr lang="en-US" altLang="en-US" dirty="0" smtClean="0"/>
          </a:p>
        </p:txBody>
      </p:sp>
      <p:sp>
        <p:nvSpPr>
          <p:cNvPr id="57348" name="Footer Placeholder 3"/>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 Bill &amp; Melinda Gates Foundation</a:t>
            </a:r>
          </a:p>
        </p:txBody>
      </p:sp>
      <p:sp>
        <p:nvSpPr>
          <p:cNvPr id="57349" name="Slide Number Placeholder 4"/>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2F46053-6701-4657-BF01-282C58AC0A3E}" type="slidenum">
              <a:rPr lang="en-US" altLang="en-US" smtClean="0"/>
              <a:pPr fontAlgn="base">
                <a:spcBef>
                  <a:spcPct val="0"/>
                </a:spcBef>
                <a:spcAft>
                  <a:spcPct val="0"/>
                </a:spcAft>
                <a:defRPr/>
              </a:pPr>
              <a:t>4</a:t>
            </a:fld>
            <a:endParaRPr lang="en-US" altLang="en-US" smtClean="0"/>
          </a:p>
        </p:txBody>
      </p:sp>
    </p:spTree>
    <p:extLst>
      <p:ext uri="{BB962C8B-B14F-4D97-AF65-F5344CB8AC3E}">
        <p14:creationId xmlns:p14="http://schemas.microsoft.com/office/powerpoint/2010/main" val="10724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7EF8007-CEF6-47DB-824D-24565969CE2A}" type="slidenum">
              <a:rPr lang="en-US" altLang="en-US" smtClean="0"/>
              <a:pPr fontAlgn="base">
                <a:spcBef>
                  <a:spcPct val="0"/>
                </a:spcBef>
                <a:spcAft>
                  <a:spcPct val="0"/>
                </a:spcAft>
                <a:defRPr/>
              </a:pPr>
              <a:t>9</a:t>
            </a:fld>
            <a:endParaRPr lang="en-US" altLang="en-US" smtClean="0"/>
          </a:p>
        </p:txBody>
      </p:sp>
    </p:spTree>
    <p:extLst>
      <p:ext uri="{BB962C8B-B14F-4D97-AF65-F5344CB8AC3E}">
        <p14:creationId xmlns:p14="http://schemas.microsoft.com/office/powerpoint/2010/main" val="289996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89353BA-30FE-47FD-8D55-6A9DA19C2806}" type="datetimeFigureOut">
              <a:rPr lang="en-IN" smtClean="0"/>
              <a:t>31-10-2018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0DB9C5-2AFB-481B-9E7E-F0B3D02F89BC}"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89353BA-30FE-47FD-8D55-6A9DA19C2806}" type="datetimeFigureOut">
              <a:rPr lang="en-IN" smtClean="0"/>
              <a:t>31-10-2018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0DB9C5-2AFB-481B-9E7E-F0B3D02F89BC}"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89353BA-30FE-47FD-8D55-6A9DA19C2806}" type="datetimeFigureOut">
              <a:rPr lang="en-IN" smtClean="0"/>
              <a:t>31-10-2018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0DB9C5-2AFB-481B-9E7E-F0B3D02F89BC}"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5128" y="1718735"/>
            <a:ext cx="8329613" cy="4519084"/>
          </a:xfrm>
        </p:spPr>
        <p:txBody>
          <a:bodyPr/>
          <a:lstStyle>
            <a:lvl1pPr>
              <a:spcBef>
                <a:spcPts val="600"/>
              </a:spcBef>
              <a:spcAft>
                <a:spcPts val="0"/>
              </a:spcAft>
              <a:defRPr sz="1400" b="0" baseline="0"/>
            </a:lvl1pPr>
            <a:lvl2pPr marL="171430" indent="-171430">
              <a:spcBef>
                <a:spcPts val="600"/>
              </a:spcBef>
              <a:spcAft>
                <a:spcPts val="0"/>
              </a:spcAft>
              <a:buClr>
                <a:schemeClr val="accent3">
                  <a:lumMod val="75000"/>
                </a:schemeClr>
              </a:buClr>
              <a:buFont typeface="Wingdings" panose="05000000000000000000" pitchFamily="2" charset="2"/>
              <a:buChar char="§"/>
              <a:defRPr sz="1300"/>
            </a:lvl2pPr>
            <a:lvl3pPr marL="342857" indent="-171430">
              <a:spcBef>
                <a:spcPts val="600"/>
              </a:spcBef>
              <a:spcAft>
                <a:spcPts val="0"/>
              </a:spcAft>
              <a:buClr>
                <a:srgbClr val="3086AB"/>
              </a:buClr>
              <a:buFont typeface="Arial" panose="020B0604020202020204" pitchFamily="34" charset="0"/>
              <a:buChar char="•"/>
              <a:tabLst/>
              <a:defRPr sz="1200" baseline="0"/>
            </a:lvl3pPr>
            <a:lvl4pPr marL="515873" indent="-173018">
              <a:spcBef>
                <a:spcPts val="600"/>
              </a:spcBef>
              <a:spcAft>
                <a:spcPts val="0"/>
              </a:spcAft>
              <a:buFont typeface="Arial" panose="020B0604020202020204" pitchFamily="34" charset="0"/>
              <a:buChar char="-"/>
              <a:tabLst/>
              <a:defRPr baseline="0"/>
            </a:lvl4pPr>
            <a:lvl5pPr marL="687303" indent="-171430">
              <a:spcBef>
                <a:spcPts val="600"/>
              </a:spcBef>
              <a:spcAft>
                <a:spcPts val="0"/>
              </a:spcAft>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365128" y="646262"/>
            <a:ext cx="8329613" cy="697577"/>
          </a:xfrm>
        </p:spPr>
        <p:txBody>
          <a:bodyPr/>
          <a:lstStyle>
            <a:lvl1pPr>
              <a:defRPr baseline="0"/>
            </a:lvl1pPr>
          </a:lstStyle>
          <a:p>
            <a:r>
              <a:rPr lang="en-US" smtClean="0"/>
              <a:t>Click to edit Master title style</a:t>
            </a:r>
            <a:endParaRPr lang="en-US"/>
          </a:p>
        </p:txBody>
      </p:sp>
      <p:sp>
        <p:nvSpPr>
          <p:cNvPr id="4" name="Footer Placeholder 4"/>
          <p:cNvSpPr>
            <a:spLocks noGrp="1"/>
          </p:cNvSpPr>
          <p:nvPr>
            <p:ph type="ftr" sz="quarter" idx="14"/>
          </p:nvPr>
        </p:nvSpPr>
        <p:spPr/>
        <p:txBody>
          <a:bodyPr/>
          <a:lstStyle>
            <a:lvl1pPr algn="r">
              <a:defRPr>
                <a:solidFill>
                  <a:srgbClr val="000000"/>
                </a:solidFill>
              </a:defRPr>
            </a:lvl1pPr>
          </a:lstStyle>
          <a:p>
            <a:pPr>
              <a:defRPr/>
            </a:pPr>
            <a:r>
              <a:rPr lang="en-US"/>
              <a:t>© Bill &amp; Melinda Gates Foundation      |</a:t>
            </a:r>
            <a:endParaRPr lang="en-US" dirty="0"/>
          </a:p>
        </p:txBody>
      </p:sp>
      <p:sp>
        <p:nvSpPr>
          <p:cNvPr id="5" name="Slide Number Placeholder 5"/>
          <p:cNvSpPr>
            <a:spLocks noGrp="1"/>
          </p:cNvSpPr>
          <p:nvPr>
            <p:ph type="sldNum" sz="quarter" idx="15"/>
          </p:nvPr>
        </p:nvSpPr>
        <p:spPr/>
        <p:txBody>
          <a:bodyPr/>
          <a:lstStyle>
            <a:lvl1pPr>
              <a:defRPr>
                <a:solidFill>
                  <a:srgbClr val="000000"/>
                </a:solidFill>
              </a:defRPr>
            </a:lvl1pPr>
          </a:lstStyle>
          <a:p>
            <a:pPr>
              <a:defRPr/>
            </a:pPr>
            <a:fld id="{87E78A88-0574-425A-B8D3-706DC52D1B5B}" type="slidenum">
              <a:rPr lang="en-US"/>
              <a:pPr>
                <a:defRPr/>
              </a:pPr>
              <a:t>‹#›</a:t>
            </a:fld>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28650" y="1825625"/>
            <a:ext cx="7886700" cy="4351338"/>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89353BA-30FE-47FD-8D55-6A9DA19C2806}" type="datetimeFigureOut">
              <a:rPr lang="en-IN" smtClean="0"/>
              <a:t>31-10-2018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0DB9C5-2AFB-481B-9E7E-F0B3D02F89BC}"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353BA-30FE-47FD-8D55-6A9DA19C2806}" type="datetimeFigureOut">
              <a:rPr lang="en-IN" smtClean="0"/>
              <a:t>31-10-2018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0DB9C5-2AFB-481B-9E7E-F0B3D02F89BC}"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89353BA-30FE-47FD-8D55-6A9DA19C2806}" type="datetimeFigureOut">
              <a:rPr lang="en-IN" smtClean="0"/>
              <a:t>31-10-2018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0DB9C5-2AFB-481B-9E7E-F0B3D02F89BC}"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89353BA-30FE-47FD-8D55-6A9DA19C2806}" type="datetimeFigureOut">
              <a:rPr lang="en-IN" smtClean="0"/>
              <a:t>31-10-2018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E0DB9C5-2AFB-481B-9E7E-F0B3D02F89BC}"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89353BA-30FE-47FD-8D55-6A9DA19C2806}" type="datetimeFigureOut">
              <a:rPr lang="en-IN" smtClean="0"/>
              <a:t>31-10-2018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E0DB9C5-2AFB-481B-9E7E-F0B3D02F89BC}"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353BA-30FE-47FD-8D55-6A9DA19C2806}" type="datetimeFigureOut">
              <a:rPr lang="en-IN" smtClean="0"/>
              <a:t>31-10-2018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E0DB9C5-2AFB-481B-9E7E-F0B3D02F89BC}"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353BA-30FE-47FD-8D55-6A9DA19C2806}" type="datetimeFigureOut">
              <a:rPr lang="en-IN" smtClean="0"/>
              <a:t>31-10-2018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0DB9C5-2AFB-481B-9E7E-F0B3D02F89BC}"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353BA-30FE-47FD-8D55-6A9DA19C2806}" type="datetimeFigureOut">
              <a:rPr lang="en-IN" smtClean="0"/>
              <a:t>31-10-2018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0DB9C5-2AFB-481B-9E7E-F0B3D02F89BC}"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353BA-30FE-47FD-8D55-6A9DA19C2806}" type="datetimeFigureOut">
              <a:rPr lang="en-IN" smtClean="0"/>
              <a:t>31-10-2018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DB9C5-2AFB-481B-9E7E-F0B3D02F89BC}"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8.jpeg"/><Relationship Id="rId17" Type="http://schemas.microsoft.com/office/2007/relationships/diagramDrawing" Target="../diagrams/drawing4.xml"/><Relationship Id="rId2" Type="http://schemas.openxmlformats.org/officeDocument/2006/relationships/notesSlide" Target="../notesSlides/notesSlide1.xml"/><Relationship Id="rId16" Type="http://schemas.openxmlformats.org/officeDocument/2006/relationships/diagramColors" Target="../diagrams/colors4.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image" Target="../media/image7.jpeg"/><Relationship Id="rId5" Type="http://schemas.openxmlformats.org/officeDocument/2006/relationships/diagramQuickStyle" Target="../diagrams/quickStyle3.xml"/><Relationship Id="rId15" Type="http://schemas.openxmlformats.org/officeDocument/2006/relationships/diagramQuickStyle" Target="../diagrams/quickStyle4.xml"/><Relationship Id="rId10" Type="http://schemas.openxmlformats.org/officeDocument/2006/relationships/image" Target="../media/image6.jpeg"/><Relationship Id="rId4" Type="http://schemas.openxmlformats.org/officeDocument/2006/relationships/diagramLayout" Target="../diagrams/layout3.xml"/><Relationship Id="rId9" Type="http://schemas.openxmlformats.org/officeDocument/2006/relationships/image" Target="../media/image5.jpeg"/><Relationship Id="rId1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348880"/>
            <a:ext cx="8352928" cy="1470025"/>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IN" sz="3600" b="1" dirty="0" smtClean="0"/>
              <a:t>Covering Private Sector TB Patients through </a:t>
            </a:r>
            <a:br>
              <a:rPr lang="en-IN" sz="3600" b="1" dirty="0" smtClean="0"/>
            </a:br>
            <a:r>
              <a:rPr lang="en-IN" sz="3600" b="1" dirty="0" smtClean="0"/>
              <a:t>Public Health System – Mehsana Model </a:t>
            </a:r>
            <a:r>
              <a:rPr lang="en-IN" sz="2800" dirty="0" smtClean="0"/>
              <a:t/>
            </a:r>
            <a:br>
              <a:rPr lang="en-IN" sz="2800" dirty="0" smtClean="0"/>
            </a:br>
            <a:r>
              <a:rPr lang="en-IN" sz="2800" dirty="0" smtClean="0"/>
              <a:t>of Universal Access to Free TB Care, Gujarat</a:t>
            </a:r>
            <a:endParaRPr lang="en-IN" sz="2800" dirty="0"/>
          </a:p>
        </p:txBody>
      </p:sp>
      <p:sp>
        <p:nvSpPr>
          <p:cNvPr id="3" name="Subtitle 2"/>
          <p:cNvSpPr>
            <a:spLocks noGrp="1"/>
          </p:cNvSpPr>
          <p:nvPr>
            <p:ph type="subTitle" idx="1"/>
          </p:nvPr>
        </p:nvSpPr>
        <p:spPr>
          <a:xfrm>
            <a:off x="1100048" y="4581128"/>
            <a:ext cx="6400800" cy="1584176"/>
          </a:xfrm>
        </p:spPr>
        <p:txBody>
          <a:bodyPr>
            <a:normAutofit fontScale="70000" lnSpcReduction="20000"/>
          </a:bodyPr>
          <a:lstStyle/>
          <a:p>
            <a:pPr algn="l"/>
            <a:r>
              <a:rPr lang="en-US" dirty="0" smtClean="0">
                <a:solidFill>
                  <a:schemeClr val="tx1"/>
                </a:solidFill>
              </a:rPr>
              <a:t>Dr. Gaurav </a:t>
            </a:r>
            <a:r>
              <a:rPr lang="en-US" dirty="0" err="1" smtClean="0">
                <a:solidFill>
                  <a:schemeClr val="tx1"/>
                </a:solidFill>
              </a:rPr>
              <a:t>Dahiya</a:t>
            </a:r>
            <a:r>
              <a:rPr lang="en-US" dirty="0" smtClean="0">
                <a:solidFill>
                  <a:schemeClr val="tx1"/>
                </a:solidFill>
              </a:rPr>
              <a:t>, IAS</a:t>
            </a:r>
          </a:p>
          <a:p>
            <a:pPr algn="l"/>
            <a:r>
              <a:rPr lang="en-US" dirty="0" smtClean="0">
                <a:solidFill>
                  <a:schemeClr val="tx1"/>
                </a:solidFill>
              </a:rPr>
              <a:t>Mission Director</a:t>
            </a:r>
          </a:p>
          <a:p>
            <a:pPr algn="l"/>
            <a:r>
              <a:rPr lang="en-US" dirty="0" smtClean="0">
                <a:solidFill>
                  <a:schemeClr val="tx1"/>
                </a:solidFill>
              </a:rPr>
              <a:t>National </a:t>
            </a:r>
            <a:r>
              <a:rPr lang="en-US" dirty="0">
                <a:solidFill>
                  <a:schemeClr val="tx1"/>
                </a:solidFill>
              </a:rPr>
              <a:t>Health Mission,</a:t>
            </a:r>
            <a:br>
              <a:rPr lang="en-US" dirty="0">
                <a:solidFill>
                  <a:schemeClr val="tx1"/>
                </a:solidFill>
              </a:rPr>
            </a:br>
            <a:r>
              <a:rPr lang="en-US" dirty="0">
                <a:solidFill>
                  <a:schemeClr val="tx1"/>
                </a:solidFill>
              </a:rPr>
              <a:t>Department of Health &amp; Family Welfare,  Gujarat</a:t>
            </a:r>
            <a:endParaRPr lang="en-IN" dirty="0">
              <a:solidFill>
                <a:schemeClr val="tx1"/>
              </a:solidFill>
            </a:endParaRPr>
          </a:p>
        </p:txBody>
      </p:sp>
      <p:pic>
        <p:nvPicPr>
          <p:cNvPr id="4" name="Picture 3"/>
          <p:cNvPicPr/>
          <p:nvPr/>
        </p:nvPicPr>
        <p:blipFill>
          <a:blip r:embed="rId2" cstate="print"/>
          <a:srcRect/>
          <a:stretch>
            <a:fillRect/>
          </a:stretch>
        </p:blipFill>
        <p:spPr bwMode="auto">
          <a:xfrm>
            <a:off x="6732240" y="167188"/>
            <a:ext cx="2214154" cy="1811612"/>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42" y="167188"/>
            <a:ext cx="843306" cy="18330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p:cNvSpPr>
          <p:nvPr/>
        </p:nvSpPr>
        <p:spPr bwMode="auto">
          <a:xfrm>
            <a:off x="457200" y="274638"/>
            <a:ext cx="8229600" cy="487362"/>
          </a:xfrm>
          <a:prstGeom prst="rect">
            <a:avLst/>
          </a:prstGeom>
          <a:noFill/>
          <a:ln w="9525">
            <a:noFill/>
            <a:miter lim="800000"/>
            <a:headEnd/>
            <a:tailEnd/>
          </a:ln>
        </p:spPr>
        <p:txBody>
          <a:bodyPr anchor="ctr"/>
          <a:lstStyle/>
          <a:p>
            <a:pPr algn="ctr" eaLnBrk="0" hangingPunct="0">
              <a:lnSpc>
                <a:spcPct val="90000"/>
              </a:lnSpc>
            </a:pPr>
            <a:r>
              <a:rPr lang="en-IN" altLang="en-US" sz="3200" b="1" dirty="0" smtClean="0">
                <a:latin typeface="Calibri Light" pitchFamily="34" charset="0"/>
              </a:rPr>
              <a:t>Impact on Quarterly TB </a:t>
            </a:r>
            <a:r>
              <a:rPr lang="en-IN" altLang="en-US" sz="3200" b="1" dirty="0">
                <a:latin typeface="Calibri Light" pitchFamily="34" charset="0"/>
              </a:rPr>
              <a:t>notifications : </a:t>
            </a:r>
            <a:endParaRPr lang="en-IN" altLang="en-US" sz="3200" b="1" dirty="0" smtClean="0">
              <a:latin typeface="Calibri Light" pitchFamily="34" charset="0"/>
            </a:endParaRPr>
          </a:p>
          <a:p>
            <a:pPr algn="ctr" eaLnBrk="0" hangingPunct="0">
              <a:lnSpc>
                <a:spcPct val="90000"/>
              </a:lnSpc>
            </a:pPr>
            <a:r>
              <a:rPr lang="en-IN" altLang="en-US" sz="3200" b="1" dirty="0" smtClean="0">
                <a:latin typeface="Calibri Light" pitchFamily="34" charset="0"/>
              </a:rPr>
              <a:t>Public </a:t>
            </a:r>
            <a:r>
              <a:rPr lang="en-IN" altLang="en-US" sz="3200" b="1" dirty="0">
                <a:latin typeface="Calibri Light" pitchFamily="34" charset="0"/>
              </a:rPr>
              <a:t>and Private</a:t>
            </a:r>
            <a:endParaRPr lang="en-IN" sz="3200" dirty="0">
              <a:latin typeface="Calibri Light" pitchFamily="34" charset="0"/>
            </a:endParaRPr>
          </a:p>
        </p:txBody>
      </p:sp>
      <p:graphicFrame>
        <p:nvGraphicFramePr>
          <p:cNvPr id="3074" name="Object 2"/>
          <p:cNvGraphicFramePr>
            <a:graphicFrameLocks noChangeAspect="1"/>
          </p:cNvGraphicFramePr>
          <p:nvPr>
            <p:extLst>
              <p:ext uri="{D42A27DB-BD31-4B8C-83A1-F6EECF244321}">
                <p14:modId xmlns:p14="http://schemas.microsoft.com/office/powerpoint/2010/main" val="2932832097"/>
              </p:ext>
            </p:extLst>
          </p:nvPr>
        </p:nvGraphicFramePr>
        <p:xfrm>
          <a:off x="0" y="914400"/>
          <a:ext cx="9144000" cy="5791200"/>
        </p:xfrm>
        <a:graphic>
          <a:graphicData uri="http://schemas.openxmlformats.org/presentationml/2006/ole">
            <mc:AlternateContent xmlns:mc="http://schemas.openxmlformats.org/markup-compatibility/2006">
              <mc:Choice xmlns:v="urn:schemas-microsoft-com:vml" Requires="v">
                <p:oleObj spid="_x0000_s1032" name="Chart" r:id="rId3" imgW="8401245" imgH="4762491" progId="MSGraph.Chart.8">
                  <p:embed followColorScheme="full"/>
                </p:oleObj>
              </mc:Choice>
              <mc:Fallback>
                <p:oleObj name="Chart" r:id="rId3" imgW="8401245" imgH="4762491" progId="MSGraph.Chart.8">
                  <p:embed followColorScheme="full"/>
                  <p:pic>
                    <p:nvPicPr>
                      <p:cNvPr id="0" name="Object 2"/>
                      <p:cNvPicPr>
                        <a:picLocks noChangeAspect="1" noChangeArrowheads="1"/>
                      </p:cNvPicPr>
                      <p:nvPr/>
                    </p:nvPicPr>
                    <p:blipFill>
                      <a:blip r:embed="rId4"/>
                      <a:srcRect/>
                      <a:stretch>
                        <a:fillRect/>
                      </a:stretch>
                    </p:blipFill>
                    <p:spPr bwMode="auto">
                      <a:xfrm>
                        <a:off x="0" y="914400"/>
                        <a:ext cx="9144000" cy="579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870669064"/>
              </p:ext>
            </p:extLst>
          </p:nvPr>
        </p:nvGraphicFramePr>
        <p:xfrm>
          <a:off x="285156" y="980728"/>
          <a:ext cx="8391300" cy="5174704"/>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11188" y="138113"/>
            <a:ext cx="7886700" cy="735012"/>
          </a:xfrm>
          <a:prstGeom prst="rect">
            <a:avLst/>
          </a:prstGeom>
        </p:spPr>
        <p:txBody>
          <a:bodyPr anchor="ctr">
            <a:noAutofit/>
          </a:bodyPr>
          <a:lstStyle/>
          <a:p>
            <a:pPr algn="ctr" fontAlgn="auto">
              <a:spcAft>
                <a:spcPts val="0"/>
              </a:spcAft>
              <a:defRPr/>
            </a:pPr>
            <a:r>
              <a:rPr lang="en-IN" altLang="en-US" sz="3200" b="1" dirty="0">
                <a:latin typeface="+mj-lt"/>
                <a:ea typeface="+mj-ea"/>
                <a:cs typeface="+mj-cs"/>
              </a:rPr>
              <a:t>Year wise Total TB Case Notification </a:t>
            </a:r>
            <a:r>
              <a:rPr lang="en-IN" altLang="en-US" sz="3200" b="1" dirty="0" smtClean="0">
                <a:latin typeface="+mj-lt"/>
                <a:ea typeface="+mj-ea"/>
                <a:cs typeface="+mj-cs"/>
              </a:rPr>
              <a:t>Rate</a:t>
            </a:r>
          </a:p>
          <a:p>
            <a:pPr algn="ctr" fontAlgn="auto">
              <a:spcAft>
                <a:spcPts val="0"/>
              </a:spcAft>
              <a:defRPr/>
            </a:pPr>
            <a:r>
              <a:rPr lang="en-US" altLang="en-US" sz="1400" b="1" dirty="0" smtClean="0">
                <a:latin typeface="+mj-lt"/>
                <a:ea typeface="+mj-ea"/>
                <a:cs typeface="+mj-cs"/>
              </a:rPr>
              <a:t>(Per 1 </a:t>
            </a:r>
            <a:r>
              <a:rPr lang="en-US" altLang="en-US" sz="1400" b="1" dirty="0" err="1" smtClean="0">
                <a:latin typeface="+mj-lt"/>
                <a:ea typeface="+mj-ea"/>
                <a:cs typeface="+mj-cs"/>
              </a:rPr>
              <a:t>lakh</a:t>
            </a:r>
            <a:r>
              <a:rPr lang="en-US" altLang="en-US" sz="1400" b="1" dirty="0" smtClean="0">
                <a:latin typeface="+mj-lt"/>
                <a:ea typeface="+mj-ea"/>
                <a:cs typeface="+mj-cs"/>
              </a:rPr>
              <a:t> population)</a:t>
            </a:r>
            <a:endParaRPr lang="en-IN" altLang="en-US" sz="1400" dirty="0">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228600" y="90488"/>
            <a:ext cx="8458200" cy="595312"/>
          </a:xfrm>
        </p:spPr>
        <p:txBody>
          <a:bodyPr rtlCol="0">
            <a:normAutofit fontScale="90000"/>
          </a:bodyPr>
          <a:lstStyle/>
          <a:p>
            <a:pPr eaLnBrk="1" fontAlgn="auto" hangingPunct="1">
              <a:spcAft>
                <a:spcPts val="0"/>
              </a:spcAft>
              <a:defRPr/>
            </a:pPr>
            <a:r>
              <a:rPr lang="en-IN" altLang="en-US" sz="3600" b="1" dirty="0" smtClean="0"/>
              <a:t>Microbiological</a:t>
            </a:r>
            <a:r>
              <a:rPr lang="en-IN" altLang="en-US" sz="5400" b="1" dirty="0" smtClean="0"/>
              <a:t> </a:t>
            </a:r>
            <a:r>
              <a:rPr lang="en-IN" altLang="en-US" sz="3600" b="1" dirty="0" smtClean="0"/>
              <a:t>Confirmation </a:t>
            </a:r>
            <a:r>
              <a:rPr lang="en-IN" altLang="en-US" sz="3600" b="1" dirty="0" smtClean="0">
                <a:solidFill>
                  <a:srgbClr val="FFC000"/>
                </a:solidFill>
              </a:rPr>
              <a:t>(Dist-Mehsana)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43885944"/>
              </p:ext>
            </p:extLst>
          </p:nvPr>
        </p:nvGraphicFramePr>
        <p:xfrm>
          <a:off x="457200" y="1143000"/>
          <a:ext cx="8239126" cy="2710838"/>
        </p:xfrm>
        <a:graphic>
          <a:graphicData uri="http://schemas.openxmlformats.org/drawingml/2006/table">
            <a:tbl>
              <a:tblPr firstRow="1" bandRow="1">
                <a:tableStyleId>{F5AB1C69-6EDB-4FF4-983F-18BD219EF322}</a:tableStyleId>
              </a:tblPr>
              <a:tblGrid>
                <a:gridCol w="1600200"/>
                <a:gridCol w="1002432"/>
                <a:gridCol w="2016224"/>
                <a:gridCol w="504056"/>
                <a:gridCol w="2520280"/>
                <a:gridCol w="595934"/>
              </a:tblGrid>
              <a:tr h="125571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IN" sz="1800" dirty="0" smtClean="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IN" sz="1800" kern="1200" dirty="0" smtClean="0"/>
                        <a:t>Year - Qtr </a:t>
                      </a:r>
                      <a:endParaRPr lang="en-IN" sz="1800" b="1" kern="1200" dirty="0">
                        <a:solidFill>
                          <a:schemeClr val="lt1"/>
                        </a:solidFill>
                        <a:latin typeface="+mn-lt"/>
                        <a:ea typeface="+mn-ea"/>
                        <a:cs typeface="+mn-cs"/>
                      </a:endParaRPr>
                    </a:p>
                  </a:txBody>
                  <a:tcPr marL="91436" marR="91436" marT="45712" marB="45712"/>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800" dirty="0" smtClean="0"/>
                        <a:t>No. of TB patients</a:t>
                      </a:r>
                      <a:r>
                        <a:rPr lang="en-IN" sz="1800" baseline="0" dirty="0" smtClean="0"/>
                        <a:t> notified</a:t>
                      </a:r>
                      <a:endParaRPr lang="en-IN" sz="1800" dirty="0" smtClean="0"/>
                    </a:p>
                  </a:txBody>
                  <a:tcPr marL="91436" marR="91436" marT="45712" marB="45712"/>
                </a:tc>
                <a:tc>
                  <a:txBody>
                    <a:bodyPr/>
                    <a:lstStyle/>
                    <a:p>
                      <a:pPr algn="just"/>
                      <a:r>
                        <a:rPr lang="en-IN" sz="1800" dirty="0" smtClean="0"/>
                        <a:t>No. of TB patients received</a:t>
                      </a:r>
                      <a:r>
                        <a:rPr lang="en-IN" sz="1800" baseline="0" dirty="0" smtClean="0"/>
                        <a:t> microbiological test</a:t>
                      </a:r>
                      <a:endParaRPr lang="en-IN" sz="1800" dirty="0"/>
                    </a:p>
                  </a:txBody>
                  <a:tcPr marL="91436" marR="91436" marT="45712" marB="45712"/>
                </a:tc>
                <a:tc>
                  <a:txBody>
                    <a:bodyPr/>
                    <a:lstStyle/>
                    <a:p>
                      <a:pPr algn="just"/>
                      <a:r>
                        <a:rPr lang="en-IN" sz="1800" dirty="0" smtClean="0"/>
                        <a:t>%</a:t>
                      </a:r>
                      <a:endParaRPr lang="en-IN" sz="1800" dirty="0"/>
                    </a:p>
                  </a:txBody>
                  <a:tcPr marL="91436" marR="91436" marT="45712" marB="45712"/>
                </a:tc>
                <a:tc>
                  <a:txBody>
                    <a:bodyPr/>
                    <a:lstStyle/>
                    <a:p>
                      <a:pPr algn="just"/>
                      <a:r>
                        <a:rPr lang="en-IN" sz="1800" dirty="0" smtClean="0"/>
                        <a:t>No. of TB patients</a:t>
                      </a:r>
                      <a:r>
                        <a:rPr lang="en-IN" sz="1800" baseline="0" dirty="0" smtClean="0"/>
                        <a:t> microbiological confirmed (among tested)</a:t>
                      </a:r>
                      <a:endParaRPr lang="en-IN" sz="1800" dirty="0"/>
                    </a:p>
                  </a:txBody>
                  <a:tcPr marL="91436" marR="91436" marT="45712" marB="45712"/>
                </a:tc>
                <a:tc>
                  <a:txBody>
                    <a:bodyPr/>
                    <a:lstStyle/>
                    <a:p>
                      <a:pPr algn="just"/>
                      <a:r>
                        <a:rPr lang="en-IN" sz="1800" dirty="0" smtClean="0"/>
                        <a:t>%</a:t>
                      </a:r>
                      <a:endParaRPr lang="en-IN" sz="1800" dirty="0"/>
                    </a:p>
                  </a:txBody>
                  <a:tcPr marL="91436" marR="91436" marT="45712" marB="45712"/>
                </a:tc>
              </a:tr>
              <a:tr h="485042">
                <a:tc>
                  <a:txBody>
                    <a:bodyPr/>
                    <a:lstStyle/>
                    <a:p>
                      <a:pPr algn="l" rtl="0" fontAlgn="ctr"/>
                      <a:r>
                        <a:rPr lang="en-IN" sz="1800" b="0" i="0" u="none" strike="noStrike" dirty="0">
                          <a:solidFill>
                            <a:srgbClr val="000000"/>
                          </a:solidFill>
                          <a:latin typeface="+mj-lt"/>
                        </a:rPr>
                        <a:t>2015 (3Q-4Q)</a:t>
                      </a:r>
                    </a:p>
                  </a:txBody>
                  <a:tcPr marL="85725" marR="9525" marT="9525" marB="0" anchor="ctr"/>
                </a:tc>
                <a:tc>
                  <a:txBody>
                    <a:bodyPr/>
                    <a:lstStyle/>
                    <a:p>
                      <a:pPr algn="ctr" rtl="0" fontAlgn="ctr"/>
                      <a:r>
                        <a:rPr lang="en-IN" sz="1800" b="0" i="0" u="none" strike="noStrike" dirty="0">
                          <a:solidFill>
                            <a:srgbClr val="000000"/>
                          </a:solidFill>
                          <a:latin typeface="+mj-lt"/>
                        </a:rPr>
                        <a:t>1037</a:t>
                      </a:r>
                    </a:p>
                  </a:txBody>
                  <a:tcPr marL="9525" marR="9525" marT="9525" marB="0" anchor="ctr"/>
                </a:tc>
                <a:tc>
                  <a:txBody>
                    <a:bodyPr/>
                    <a:lstStyle/>
                    <a:p>
                      <a:pPr algn="ctr" rtl="0" fontAlgn="ctr"/>
                      <a:r>
                        <a:rPr lang="en-IN" sz="1800" b="0" i="0" u="none" strike="noStrike">
                          <a:solidFill>
                            <a:srgbClr val="000000"/>
                          </a:solidFill>
                          <a:latin typeface="+mj-lt"/>
                        </a:rPr>
                        <a:t>192</a:t>
                      </a:r>
                    </a:p>
                  </a:txBody>
                  <a:tcPr marL="9525" marR="9525" marT="9525" marB="0" anchor="ctr"/>
                </a:tc>
                <a:tc>
                  <a:txBody>
                    <a:bodyPr/>
                    <a:lstStyle/>
                    <a:p>
                      <a:pPr algn="ctr" rtl="0" fontAlgn="ctr"/>
                      <a:r>
                        <a:rPr lang="en-IN" sz="1800" b="0" i="0" u="none" strike="noStrike">
                          <a:solidFill>
                            <a:srgbClr val="000000"/>
                          </a:solidFill>
                          <a:latin typeface="+mj-lt"/>
                        </a:rPr>
                        <a:t>19%</a:t>
                      </a:r>
                    </a:p>
                  </a:txBody>
                  <a:tcPr marL="9525" marR="9525" marT="9525" marB="0" anchor="ctr"/>
                </a:tc>
                <a:tc>
                  <a:txBody>
                    <a:bodyPr/>
                    <a:lstStyle/>
                    <a:p>
                      <a:pPr algn="ctr" rtl="0" fontAlgn="ctr"/>
                      <a:r>
                        <a:rPr lang="en-IN" sz="1800" b="0" i="0" u="none" strike="noStrike" dirty="0">
                          <a:solidFill>
                            <a:srgbClr val="000000"/>
                          </a:solidFill>
                          <a:latin typeface="+mj-lt"/>
                        </a:rPr>
                        <a:t>100</a:t>
                      </a:r>
                    </a:p>
                  </a:txBody>
                  <a:tcPr marL="9525" marR="9525" marT="9525" marB="0" anchor="ctr"/>
                </a:tc>
                <a:tc>
                  <a:txBody>
                    <a:bodyPr/>
                    <a:lstStyle/>
                    <a:p>
                      <a:pPr algn="ctr" fontAlgn="ctr"/>
                      <a:r>
                        <a:rPr lang="en-IN" sz="1800" b="0" i="0" u="none" strike="noStrike">
                          <a:solidFill>
                            <a:srgbClr val="000000"/>
                          </a:solidFill>
                          <a:latin typeface="+mj-lt"/>
                        </a:rPr>
                        <a:t>52%</a:t>
                      </a:r>
                    </a:p>
                  </a:txBody>
                  <a:tcPr marL="9525" marR="9525" marT="9525" marB="0" anchor="ctr"/>
                </a:tc>
              </a:tr>
              <a:tr h="485042">
                <a:tc>
                  <a:txBody>
                    <a:bodyPr/>
                    <a:lstStyle/>
                    <a:p>
                      <a:pPr algn="l" rtl="0" fontAlgn="ctr"/>
                      <a:r>
                        <a:rPr lang="en-IN" sz="1800" b="0" i="0" u="none" strike="noStrike" dirty="0">
                          <a:solidFill>
                            <a:srgbClr val="000000"/>
                          </a:solidFill>
                          <a:latin typeface="+mj-lt"/>
                        </a:rPr>
                        <a:t>2016</a:t>
                      </a:r>
                    </a:p>
                  </a:txBody>
                  <a:tcPr marL="85725" marR="9525" marT="9525" marB="0" anchor="ctr"/>
                </a:tc>
                <a:tc>
                  <a:txBody>
                    <a:bodyPr/>
                    <a:lstStyle/>
                    <a:p>
                      <a:pPr algn="ctr" rtl="0" fontAlgn="ctr"/>
                      <a:r>
                        <a:rPr lang="en-IN" sz="1800" b="0" i="0" u="none" strike="noStrike" dirty="0">
                          <a:solidFill>
                            <a:srgbClr val="000000"/>
                          </a:solidFill>
                          <a:latin typeface="+mj-lt"/>
                        </a:rPr>
                        <a:t>2237</a:t>
                      </a:r>
                    </a:p>
                  </a:txBody>
                  <a:tcPr marL="9525" marR="9525" marT="9525" marB="0" anchor="ctr"/>
                </a:tc>
                <a:tc>
                  <a:txBody>
                    <a:bodyPr/>
                    <a:lstStyle/>
                    <a:p>
                      <a:pPr algn="ctr" rtl="0" fontAlgn="ctr"/>
                      <a:r>
                        <a:rPr lang="en-IN" sz="1800" b="0" i="0" u="none" strike="noStrike" dirty="0">
                          <a:solidFill>
                            <a:srgbClr val="000000"/>
                          </a:solidFill>
                          <a:latin typeface="+mj-lt"/>
                        </a:rPr>
                        <a:t>357</a:t>
                      </a:r>
                    </a:p>
                  </a:txBody>
                  <a:tcPr marL="9525" marR="9525" marT="9525" marB="0" anchor="ctr"/>
                </a:tc>
                <a:tc>
                  <a:txBody>
                    <a:bodyPr/>
                    <a:lstStyle/>
                    <a:p>
                      <a:pPr algn="ctr" rtl="0" fontAlgn="ctr"/>
                      <a:r>
                        <a:rPr lang="en-IN" sz="1800" b="0" i="0" u="none" strike="noStrike" dirty="0">
                          <a:solidFill>
                            <a:srgbClr val="000000"/>
                          </a:solidFill>
                          <a:latin typeface="+mj-lt"/>
                        </a:rPr>
                        <a:t>16%</a:t>
                      </a:r>
                    </a:p>
                  </a:txBody>
                  <a:tcPr marL="9525" marR="9525" marT="9525" marB="0" anchor="ctr"/>
                </a:tc>
                <a:tc>
                  <a:txBody>
                    <a:bodyPr/>
                    <a:lstStyle/>
                    <a:p>
                      <a:pPr algn="ctr" rtl="0" fontAlgn="ctr"/>
                      <a:r>
                        <a:rPr lang="en-IN" sz="1800" b="0" i="0" u="none" strike="noStrike" dirty="0">
                          <a:solidFill>
                            <a:srgbClr val="000000"/>
                          </a:solidFill>
                          <a:latin typeface="+mj-lt"/>
                        </a:rPr>
                        <a:t>100</a:t>
                      </a:r>
                    </a:p>
                  </a:txBody>
                  <a:tcPr marL="9525" marR="9525" marT="9525" marB="0" anchor="ctr"/>
                </a:tc>
                <a:tc>
                  <a:txBody>
                    <a:bodyPr/>
                    <a:lstStyle/>
                    <a:p>
                      <a:pPr algn="ctr" fontAlgn="ctr"/>
                      <a:r>
                        <a:rPr lang="en-IN" sz="1800" b="0" i="0" u="none" strike="noStrike">
                          <a:solidFill>
                            <a:srgbClr val="000000"/>
                          </a:solidFill>
                          <a:latin typeface="+mj-lt"/>
                        </a:rPr>
                        <a:t>28%</a:t>
                      </a:r>
                    </a:p>
                  </a:txBody>
                  <a:tcPr marL="9525" marR="9525" marT="9525" marB="0" anchor="ctr"/>
                </a:tc>
              </a:tr>
              <a:tr h="485042">
                <a:tc>
                  <a:txBody>
                    <a:bodyPr/>
                    <a:lstStyle/>
                    <a:p>
                      <a:pPr algn="l" rtl="0" fontAlgn="ctr"/>
                      <a:r>
                        <a:rPr lang="en-IN" sz="1800" b="0" i="0" u="none" strike="noStrike" dirty="0">
                          <a:solidFill>
                            <a:srgbClr val="000000"/>
                          </a:solidFill>
                          <a:latin typeface="+mj-lt"/>
                        </a:rPr>
                        <a:t>2017 (1Q-2Q)</a:t>
                      </a:r>
                    </a:p>
                  </a:txBody>
                  <a:tcPr marL="85725" marR="9525" marT="9525" marB="0" anchor="ctr"/>
                </a:tc>
                <a:tc>
                  <a:txBody>
                    <a:bodyPr/>
                    <a:lstStyle/>
                    <a:p>
                      <a:pPr algn="ctr" rtl="0" fontAlgn="ctr"/>
                      <a:r>
                        <a:rPr lang="en-IN" sz="1800" b="0" i="0" u="none" strike="noStrike" dirty="0">
                          <a:solidFill>
                            <a:srgbClr val="000000"/>
                          </a:solidFill>
                          <a:latin typeface="+mj-lt"/>
                        </a:rPr>
                        <a:t>1080</a:t>
                      </a:r>
                    </a:p>
                  </a:txBody>
                  <a:tcPr marL="85725" marR="9525" marT="9525" marB="0" anchor="ctr"/>
                </a:tc>
                <a:tc>
                  <a:txBody>
                    <a:bodyPr/>
                    <a:lstStyle/>
                    <a:p>
                      <a:pPr algn="ctr" rtl="0" fontAlgn="ctr"/>
                      <a:r>
                        <a:rPr lang="en-IN" sz="1800" b="0" i="0" u="none" strike="noStrike" dirty="0">
                          <a:solidFill>
                            <a:srgbClr val="000000"/>
                          </a:solidFill>
                          <a:latin typeface="+mj-lt"/>
                        </a:rPr>
                        <a:t>209</a:t>
                      </a:r>
                    </a:p>
                  </a:txBody>
                  <a:tcPr marL="9525" marR="9525" marT="9525" marB="0" anchor="ctr"/>
                </a:tc>
                <a:tc>
                  <a:txBody>
                    <a:bodyPr/>
                    <a:lstStyle/>
                    <a:p>
                      <a:pPr algn="ctr" rtl="0" fontAlgn="ctr"/>
                      <a:r>
                        <a:rPr lang="en-IN" sz="1800" b="0" i="0" u="none" strike="noStrike" dirty="0">
                          <a:solidFill>
                            <a:srgbClr val="000000"/>
                          </a:solidFill>
                          <a:latin typeface="+mj-lt"/>
                        </a:rPr>
                        <a:t>19%</a:t>
                      </a:r>
                    </a:p>
                  </a:txBody>
                  <a:tcPr marL="9525" marR="9525" marT="9525" marB="0" anchor="ctr"/>
                </a:tc>
                <a:tc>
                  <a:txBody>
                    <a:bodyPr/>
                    <a:lstStyle/>
                    <a:p>
                      <a:pPr algn="ctr" fontAlgn="ctr"/>
                      <a:r>
                        <a:rPr lang="en-IN" sz="1800" b="0" i="0" u="none" strike="noStrike" dirty="0">
                          <a:solidFill>
                            <a:srgbClr val="000000"/>
                          </a:solidFill>
                          <a:latin typeface="+mj-lt"/>
                        </a:rPr>
                        <a:t>63</a:t>
                      </a:r>
                    </a:p>
                  </a:txBody>
                  <a:tcPr marL="9525" marR="9525" marT="9525" marB="0" anchor="ctr"/>
                </a:tc>
                <a:tc>
                  <a:txBody>
                    <a:bodyPr/>
                    <a:lstStyle/>
                    <a:p>
                      <a:pPr algn="ctr" fontAlgn="ctr"/>
                      <a:r>
                        <a:rPr lang="en-IN" sz="1800" b="0" i="0" u="none" strike="noStrike" dirty="0">
                          <a:solidFill>
                            <a:srgbClr val="000000"/>
                          </a:solidFill>
                          <a:latin typeface="+mj-lt"/>
                        </a:rPr>
                        <a:t>30%</a:t>
                      </a:r>
                    </a:p>
                  </a:txBody>
                  <a:tcPr marL="9525" marR="9525" marT="9525" marB="0" anchor="ctr"/>
                </a:tc>
              </a:tr>
            </a:tbl>
          </a:graphicData>
        </a:graphic>
      </p:graphicFrame>
      <p:sp>
        <p:nvSpPr>
          <p:cNvPr id="26664" name="Rectangle 3"/>
          <p:cNvSpPr>
            <a:spLocks noChangeArrowheads="1"/>
          </p:cNvSpPr>
          <p:nvPr/>
        </p:nvSpPr>
        <p:spPr bwMode="auto">
          <a:xfrm>
            <a:off x="457200" y="4419600"/>
            <a:ext cx="8229600" cy="923925"/>
          </a:xfrm>
          <a:prstGeom prst="rect">
            <a:avLst/>
          </a:prstGeom>
          <a:noFill/>
          <a:ln w="9525">
            <a:noFill/>
            <a:miter lim="800000"/>
            <a:headEnd/>
            <a:tailEnd/>
          </a:ln>
        </p:spPr>
        <p:txBody>
          <a:bodyPr>
            <a:spAutoFit/>
          </a:bodyPr>
          <a:lstStyle/>
          <a:p>
            <a:pPr algn="just"/>
            <a:r>
              <a:rPr lang="en-IN" dirty="0"/>
              <a:t>Low microbiologically confirmed patients as compared to clinically diagnosed due to fact PP are rely on x-ray for diagnosis  despite frequent sensitization</a:t>
            </a:r>
          </a:p>
          <a:p>
            <a:pPr algn="just"/>
            <a:r>
              <a:rPr lang="en-US" dirty="0"/>
              <a:t>Use of incentive for patients and logistic was challenge faced</a:t>
            </a:r>
            <a:endParaRPr lang="en-IN"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9525"/>
            <a:ext cx="9137650" cy="755650"/>
          </a:xfrm>
        </p:spPr>
        <p:txBody>
          <a:bodyPr rtlCol="0">
            <a:normAutofit fontScale="90000"/>
          </a:bodyPr>
          <a:lstStyle/>
          <a:p>
            <a:pPr eaLnBrk="1" fontAlgn="auto" hangingPunct="1">
              <a:spcAft>
                <a:spcPts val="0"/>
              </a:spcAft>
              <a:defRPr/>
            </a:pPr>
            <a:r>
              <a:rPr lang="en-IN" dirty="0" smtClean="0"/>
              <a:t>Public health action following Notification</a:t>
            </a:r>
            <a:endParaRPr lang="en-IN" dirty="0"/>
          </a:p>
        </p:txBody>
      </p:sp>
      <p:graphicFrame>
        <p:nvGraphicFramePr>
          <p:cNvPr id="5" name="Diagram 4"/>
          <p:cNvGraphicFramePr/>
          <p:nvPr/>
        </p:nvGraphicFramePr>
        <p:xfrm>
          <a:off x="395536" y="3804320"/>
          <a:ext cx="8496944"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395536" y="1412776"/>
          <a:ext cx="8496944" cy="21040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p:cNvSpPr/>
          <p:nvPr/>
        </p:nvSpPr>
        <p:spPr>
          <a:xfrm>
            <a:off x="250825" y="3867150"/>
            <a:ext cx="3240088" cy="369888"/>
          </a:xfrm>
          <a:prstGeom prst="rect">
            <a:avLst/>
          </a:prstGeom>
          <a:gradFill flip="none" rotWithShape="1">
            <a:gsLst>
              <a:gs pos="0">
                <a:schemeClr val="accent6">
                  <a:lumMod val="60000"/>
                  <a:lumOff val="40000"/>
                </a:schemeClr>
              </a:gs>
              <a:gs pos="55000">
                <a:srgbClr val="DEEBF5"/>
              </a:gs>
              <a:gs pos="26000">
                <a:schemeClr val="accent5">
                  <a:lumMod val="20000"/>
                  <a:lumOff val="80000"/>
                  <a:alpha val="61000"/>
                </a:schemeClr>
              </a:gs>
              <a:gs pos="83000">
                <a:schemeClr val="accent1">
                  <a:tint val="23500"/>
                  <a:satMod val="160000"/>
                </a:schemeClr>
              </a:gs>
            </a:gsLst>
            <a:lin ang="0" scaled="1"/>
            <a:tileRect/>
          </a:gradFill>
        </p:spPr>
        <p:txBody>
          <a:bodyPr>
            <a:spAutoFit/>
          </a:bodyPr>
          <a:lstStyle/>
          <a:p>
            <a:pPr fontAlgn="auto">
              <a:spcBef>
                <a:spcPts val="0"/>
              </a:spcBef>
              <a:spcAft>
                <a:spcPts val="0"/>
              </a:spcAft>
              <a:defRPr/>
            </a:pPr>
            <a:r>
              <a:rPr lang="en-IN" dirty="0">
                <a:latin typeface="+mn-lt"/>
                <a:cs typeface="+mn-cs"/>
              </a:rPr>
              <a:t>Later action (monthly) </a:t>
            </a:r>
          </a:p>
        </p:txBody>
      </p:sp>
      <p:sp>
        <p:nvSpPr>
          <p:cNvPr id="11" name="TextBox 10"/>
          <p:cNvSpPr txBox="1"/>
          <p:nvPr/>
        </p:nvSpPr>
        <p:spPr>
          <a:xfrm>
            <a:off x="250825" y="1206500"/>
            <a:ext cx="4105275" cy="368300"/>
          </a:xfrm>
          <a:prstGeom prst="rect">
            <a:avLst/>
          </a:prstGeom>
          <a:gradFill flip="none" rotWithShape="1">
            <a:gsLst>
              <a:gs pos="0">
                <a:schemeClr val="accent6">
                  <a:lumMod val="60000"/>
                  <a:lumOff val="40000"/>
                </a:schemeClr>
              </a:gs>
              <a:gs pos="55000">
                <a:srgbClr val="DEEBF5"/>
              </a:gs>
              <a:gs pos="26000">
                <a:schemeClr val="accent5">
                  <a:lumMod val="20000"/>
                  <a:lumOff val="80000"/>
                  <a:alpha val="61000"/>
                </a:schemeClr>
              </a:gs>
              <a:gs pos="83000">
                <a:schemeClr val="accent1">
                  <a:tint val="23500"/>
                  <a:satMod val="160000"/>
                </a:schemeClr>
              </a:gs>
            </a:gsLst>
            <a:lin ang="0" scaled="1"/>
            <a:tileRect/>
          </a:gradFill>
        </p:spPr>
        <p:txBody>
          <a:bodyPr>
            <a:spAutoFit/>
          </a:bodyPr>
          <a:lstStyle/>
          <a:p>
            <a:pPr fontAlgn="auto">
              <a:spcBef>
                <a:spcPts val="0"/>
              </a:spcBef>
              <a:spcAft>
                <a:spcPts val="0"/>
              </a:spcAft>
              <a:defRPr/>
            </a:pPr>
            <a:r>
              <a:rPr lang="en-IN" dirty="0">
                <a:latin typeface="+mn-lt"/>
                <a:cs typeface="+mn-cs"/>
              </a:rPr>
              <a:t>Immediate action </a:t>
            </a:r>
          </a:p>
        </p:txBody>
      </p:sp>
      <p:sp>
        <p:nvSpPr>
          <p:cNvPr id="35847" name="Rectangle 11"/>
          <p:cNvSpPr>
            <a:spLocks noChangeArrowheads="1"/>
          </p:cNvSpPr>
          <p:nvPr/>
        </p:nvSpPr>
        <p:spPr bwMode="auto">
          <a:xfrm>
            <a:off x="5076825" y="1187450"/>
            <a:ext cx="1249363" cy="369888"/>
          </a:xfrm>
          <a:prstGeom prst="rect">
            <a:avLst/>
          </a:prstGeom>
          <a:noFill/>
          <a:ln w="9525">
            <a:noFill/>
            <a:miter lim="800000"/>
            <a:headEnd/>
            <a:tailEnd/>
          </a:ln>
        </p:spPr>
        <p:txBody>
          <a:bodyPr wrap="none">
            <a:spAutoFit/>
          </a:bodyPr>
          <a:lstStyle/>
          <a:p>
            <a:r>
              <a:rPr lang="en-IN" altLang="en-US"/>
              <a:t>Call patient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67475157"/>
              </p:ext>
            </p:extLst>
          </p:nvPr>
        </p:nvGraphicFramePr>
        <p:xfrm>
          <a:off x="347663" y="1185863"/>
          <a:ext cx="8491537" cy="5268856"/>
        </p:xfrm>
        <a:graphic>
          <a:graphicData uri="http://schemas.openxmlformats.org/drawingml/2006/table">
            <a:tbl>
              <a:tblPr firstRow="1">
                <a:tableStyleId>{F5AB1C69-6EDB-4FF4-983F-18BD219EF322}</a:tableStyleId>
              </a:tblPr>
              <a:tblGrid>
                <a:gridCol w="7132842"/>
                <a:gridCol w="1358695"/>
              </a:tblGrid>
              <a:tr h="626496">
                <a:tc>
                  <a:txBody>
                    <a:bodyPr/>
                    <a:lstStyle/>
                    <a:p>
                      <a:pPr algn="ctr">
                        <a:lnSpc>
                          <a:spcPct val="115000"/>
                        </a:lnSpc>
                        <a:spcAft>
                          <a:spcPts val="0"/>
                        </a:spcAft>
                      </a:pPr>
                      <a:r>
                        <a:rPr lang="en-US" sz="1800" dirty="0" smtClean="0">
                          <a:effectLst/>
                        </a:rPr>
                        <a:t>Indicators</a:t>
                      </a:r>
                      <a:endParaRPr lang="en-IN" sz="1800" dirty="0">
                        <a:effectLst/>
                        <a:latin typeface="Calibri" panose="020F0502020204030204" pitchFamily="34" charset="0"/>
                        <a:ea typeface="Calibri" panose="020F0502020204030204" pitchFamily="34" charset="0"/>
                        <a:cs typeface="Shruti" panose="020B0502040204020203" pitchFamily="34" charset="0"/>
                      </a:endParaRPr>
                    </a:p>
                  </a:txBody>
                  <a:tcPr marL="68588" marR="68588" marT="0" marB="0" anchor="ctr"/>
                </a:tc>
                <a:tc>
                  <a:txBody>
                    <a:bodyPr/>
                    <a:lstStyle/>
                    <a:p>
                      <a:pPr algn="ctr">
                        <a:lnSpc>
                          <a:spcPct val="115000"/>
                        </a:lnSpc>
                        <a:spcAft>
                          <a:spcPts val="0"/>
                        </a:spcAft>
                      </a:pPr>
                      <a:r>
                        <a:rPr lang="en-IN" sz="1800" dirty="0">
                          <a:effectLst/>
                        </a:rPr>
                        <a:t> </a:t>
                      </a:r>
                      <a:r>
                        <a:rPr lang="en-IN" sz="1800" dirty="0" smtClean="0">
                          <a:effectLst/>
                        </a:rPr>
                        <a:t>N</a:t>
                      </a:r>
                      <a:endParaRPr lang="en-IN" sz="1800" dirty="0">
                        <a:effectLst/>
                        <a:latin typeface="Calibri" panose="020F0502020204030204" pitchFamily="34" charset="0"/>
                        <a:ea typeface="Calibri" panose="020F0502020204030204" pitchFamily="34" charset="0"/>
                        <a:cs typeface="Shruti" panose="020B0502040204020203" pitchFamily="34" charset="0"/>
                      </a:endParaRPr>
                    </a:p>
                  </a:txBody>
                  <a:tcPr marL="68588" marR="68588" marT="0" marB="0" anchor="ctr"/>
                </a:tc>
              </a:tr>
              <a:tr h="403276">
                <a:tc>
                  <a:txBody>
                    <a:bodyPr/>
                    <a:lstStyle/>
                    <a:p>
                      <a:pPr fontAlgn="base">
                        <a:spcAft>
                          <a:spcPts val="0"/>
                        </a:spcAft>
                      </a:pPr>
                      <a:r>
                        <a:rPr lang="en-IN" sz="2000" kern="1200" dirty="0">
                          <a:effectLst/>
                        </a:rPr>
                        <a:t>No. of TB patients notified since implementation </a:t>
                      </a:r>
                      <a:r>
                        <a:rPr lang="en-IN" sz="2000" kern="1200" dirty="0" smtClean="0">
                          <a:effectLst/>
                        </a:rPr>
                        <a:t> (up to</a:t>
                      </a:r>
                      <a:r>
                        <a:rPr lang="en-IN" sz="2000" kern="1200" baseline="0" dirty="0" smtClean="0">
                          <a:effectLst/>
                        </a:rPr>
                        <a:t>  Dec-17)</a:t>
                      </a:r>
                      <a:endParaRPr lang="en-IN" sz="2000" dirty="0">
                        <a:effectLst/>
                      </a:endParaRPr>
                    </a:p>
                  </a:txBody>
                  <a:tcPr marL="68588" marR="68588" marT="0" marB="0"/>
                </a:tc>
                <a:tc>
                  <a:txBody>
                    <a:bodyPr/>
                    <a:lstStyle/>
                    <a:p>
                      <a:pPr algn="ctr">
                        <a:lnSpc>
                          <a:spcPct val="115000"/>
                        </a:lnSpc>
                        <a:spcAft>
                          <a:spcPts val="0"/>
                        </a:spcAft>
                      </a:pPr>
                      <a:r>
                        <a:rPr lang="en-IN" sz="2000" dirty="0" smtClean="0">
                          <a:effectLst/>
                        </a:rPr>
                        <a:t>11194</a:t>
                      </a:r>
                      <a:endParaRPr lang="en-IN" sz="2000" dirty="0">
                        <a:effectLst/>
                        <a:latin typeface="Calibri" panose="020F0502020204030204" pitchFamily="34" charset="0"/>
                        <a:ea typeface="Calibri" panose="020F0502020204030204" pitchFamily="34" charset="0"/>
                        <a:cs typeface="Shruti" panose="020B0502040204020203" pitchFamily="34" charset="0"/>
                      </a:endParaRPr>
                    </a:p>
                  </a:txBody>
                  <a:tcPr marL="68588" marR="68588" marT="0" marB="0"/>
                </a:tc>
              </a:tr>
              <a:tr h="403276">
                <a:tc>
                  <a:txBody>
                    <a:bodyPr/>
                    <a:lstStyle/>
                    <a:p>
                      <a:pPr fontAlgn="base">
                        <a:spcAft>
                          <a:spcPts val="0"/>
                        </a:spcAft>
                      </a:pPr>
                      <a:r>
                        <a:rPr lang="en-IN" sz="2000" b="1" kern="1200" dirty="0">
                          <a:effectLst/>
                        </a:rPr>
                        <a:t>No. of TB patients visited at home</a:t>
                      </a:r>
                      <a:endParaRPr lang="en-IN" sz="2000" b="1" dirty="0">
                        <a:effectLst/>
                        <a:latin typeface="Calibri" panose="020F0502020204030204" pitchFamily="34" charset="0"/>
                        <a:ea typeface="Times New Roman" panose="02020603050405020304" pitchFamily="18" charset="0"/>
                        <a:cs typeface="Shruti" panose="020B0502040204020203" pitchFamily="34" charset="0"/>
                      </a:endParaRPr>
                    </a:p>
                  </a:txBody>
                  <a:tcPr marL="68588" marR="68588" marT="0" marB="0"/>
                </a:tc>
                <a:tc>
                  <a:txBody>
                    <a:bodyPr/>
                    <a:lstStyle/>
                    <a:p>
                      <a:pPr algn="ctr">
                        <a:lnSpc>
                          <a:spcPct val="115000"/>
                        </a:lnSpc>
                        <a:spcAft>
                          <a:spcPts val="0"/>
                        </a:spcAft>
                      </a:pPr>
                      <a:r>
                        <a:rPr lang="en-IN" sz="2000" b="1" kern="1200" dirty="0" smtClean="0">
                          <a:solidFill>
                            <a:schemeClr val="dk1"/>
                          </a:solidFill>
                          <a:effectLst/>
                          <a:latin typeface="+mn-lt"/>
                          <a:ea typeface="+mn-ea"/>
                          <a:cs typeface="+mn-cs"/>
                        </a:rPr>
                        <a:t>7235 (65%)</a:t>
                      </a:r>
                      <a:endParaRPr lang="en-IN" sz="2000" b="1" dirty="0">
                        <a:effectLst/>
                        <a:latin typeface="Calibri" panose="020F0502020204030204" pitchFamily="34" charset="0"/>
                        <a:ea typeface="Calibri" panose="020F0502020204030204" pitchFamily="34" charset="0"/>
                        <a:cs typeface="Shruti" panose="020B0502040204020203" pitchFamily="34" charset="0"/>
                      </a:endParaRPr>
                    </a:p>
                  </a:txBody>
                  <a:tcPr marL="68588" marR="68588" marT="0" marB="0"/>
                </a:tc>
              </a:tr>
              <a:tr h="403276">
                <a:tc>
                  <a:txBody>
                    <a:bodyPr/>
                    <a:lstStyle/>
                    <a:p>
                      <a:pPr fontAlgn="base">
                        <a:spcAft>
                          <a:spcPts val="0"/>
                        </a:spcAft>
                      </a:pPr>
                      <a:r>
                        <a:rPr lang="en-IN" sz="2000" kern="1200" dirty="0">
                          <a:effectLst/>
                        </a:rPr>
                        <a:t>No. of household contact (under 6 years) given chemoprophylaxis</a:t>
                      </a:r>
                      <a:endParaRPr lang="en-IN" sz="2000" dirty="0">
                        <a:effectLst/>
                        <a:latin typeface="Calibri" panose="020F0502020204030204" pitchFamily="34" charset="0"/>
                        <a:ea typeface="Times New Roman" panose="02020603050405020304" pitchFamily="18" charset="0"/>
                        <a:cs typeface="Shruti" panose="020B0502040204020203" pitchFamily="34" charset="0"/>
                      </a:endParaRPr>
                    </a:p>
                  </a:txBody>
                  <a:tcPr marL="68588" marR="68588" marT="0" marB="0"/>
                </a:tc>
                <a:tc>
                  <a:txBody>
                    <a:bodyPr/>
                    <a:lstStyle/>
                    <a:p>
                      <a:pPr algn="ctr">
                        <a:lnSpc>
                          <a:spcPct val="115000"/>
                        </a:lnSpc>
                        <a:spcAft>
                          <a:spcPts val="0"/>
                        </a:spcAft>
                      </a:pPr>
                      <a:r>
                        <a:rPr lang="en-IN" sz="2000" dirty="0" smtClean="0">
                          <a:effectLst/>
                        </a:rPr>
                        <a:t>186</a:t>
                      </a:r>
                      <a:endParaRPr lang="en-IN" sz="2000" dirty="0">
                        <a:effectLst/>
                        <a:latin typeface="Calibri" panose="020F0502020204030204" pitchFamily="34" charset="0"/>
                        <a:ea typeface="Calibri" panose="020F0502020204030204" pitchFamily="34" charset="0"/>
                        <a:cs typeface="Shruti" panose="020B0502040204020203" pitchFamily="34" charset="0"/>
                      </a:endParaRPr>
                    </a:p>
                  </a:txBody>
                  <a:tcPr marL="68588" marR="68588" marT="0" marB="0"/>
                </a:tc>
              </a:tr>
              <a:tr h="403276">
                <a:tc>
                  <a:txBody>
                    <a:bodyPr/>
                    <a:lstStyle/>
                    <a:p>
                      <a:pPr fontAlgn="base">
                        <a:spcAft>
                          <a:spcPts val="0"/>
                        </a:spcAft>
                      </a:pPr>
                      <a:r>
                        <a:rPr lang="en-IN" sz="2000" kern="1200" dirty="0">
                          <a:effectLst/>
                        </a:rPr>
                        <a:t>No. of household contacts identified as presumptive </a:t>
                      </a:r>
                      <a:endParaRPr lang="en-IN" sz="2000" dirty="0">
                        <a:effectLst/>
                        <a:latin typeface="Calibri" panose="020F0502020204030204" pitchFamily="34" charset="0"/>
                        <a:ea typeface="Times New Roman" panose="02020603050405020304" pitchFamily="18" charset="0"/>
                        <a:cs typeface="Shruti" panose="020B0502040204020203" pitchFamily="34" charset="0"/>
                      </a:endParaRPr>
                    </a:p>
                  </a:txBody>
                  <a:tcPr marL="68588" marR="68588" marT="0" marB="0"/>
                </a:tc>
                <a:tc>
                  <a:txBody>
                    <a:bodyPr/>
                    <a:lstStyle/>
                    <a:p>
                      <a:pPr algn="ctr">
                        <a:lnSpc>
                          <a:spcPct val="115000"/>
                        </a:lnSpc>
                        <a:spcAft>
                          <a:spcPts val="0"/>
                        </a:spcAft>
                      </a:pPr>
                      <a:r>
                        <a:rPr lang="en-IN" sz="2000" dirty="0" smtClean="0">
                          <a:effectLst/>
                        </a:rPr>
                        <a:t>269</a:t>
                      </a:r>
                      <a:endParaRPr lang="en-IN" sz="2000" dirty="0">
                        <a:effectLst/>
                        <a:latin typeface="Calibri" panose="020F0502020204030204" pitchFamily="34" charset="0"/>
                        <a:ea typeface="Calibri" panose="020F0502020204030204" pitchFamily="34" charset="0"/>
                        <a:cs typeface="Shruti" panose="020B0502040204020203" pitchFamily="34" charset="0"/>
                      </a:endParaRPr>
                    </a:p>
                  </a:txBody>
                  <a:tcPr marL="68588" marR="68588" marT="0" marB="0"/>
                </a:tc>
              </a:tr>
              <a:tr h="403276">
                <a:tc>
                  <a:txBody>
                    <a:bodyPr/>
                    <a:lstStyle/>
                    <a:p>
                      <a:pPr fontAlgn="base">
                        <a:spcAft>
                          <a:spcPts val="0"/>
                        </a:spcAft>
                      </a:pPr>
                      <a:r>
                        <a:rPr lang="en-IN" sz="2000" kern="1200" dirty="0">
                          <a:effectLst/>
                        </a:rPr>
                        <a:t>No of HH contacts evaluated for diagnosis of TB</a:t>
                      </a:r>
                      <a:endParaRPr lang="en-IN" sz="2000" dirty="0">
                        <a:effectLst/>
                        <a:latin typeface="Calibri" panose="020F0502020204030204" pitchFamily="34" charset="0"/>
                        <a:ea typeface="Times New Roman" panose="02020603050405020304" pitchFamily="18" charset="0"/>
                        <a:cs typeface="Shruti" panose="020B0502040204020203" pitchFamily="34" charset="0"/>
                      </a:endParaRPr>
                    </a:p>
                  </a:txBody>
                  <a:tcPr marL="68588" marR="68588" marT="0" marB="0"/>
                </a:tc>
                <a:tc>
                  <a:txBody>
                    <a:bodyPr/>
                    <a:lstStyle/>
                    <a:p>
                      <a:pPr algn="ctr">
                        <a:lnSpc>
                          <a:spcPct val="115000"/>
                        </a:lnSpc>
                        <a:spcAft>
                          <a:spcPts val="0"/>
                        </a:spcAft>
                      </a:pPr>
                      <a:r>
                        <a:rPr lang="en-IN" sz="2000" dirty="0" smtClean="0">
                          <a:effectLst/>
                        </a:rPr>
                        <a:t>155</a:t>
                      </a:r>
                      <a:endParaRPr lang="en-IN" sz="2000" dirty="0">
                        <a:effectLst/>
                        <a:latin typeface="Calibri" panose="020F0502020204030204" pitchFamily="34" charset="0"/>
                        <a:ea typeface="Calibri" panose="020F0502020204030204" pitchFamily="34" charset="0"/>
                        <a:cs typeface="Shruti" panose="020B0502040204020203" pitchFamily="34" charset="0"/>
                      </a:endParaRPr>
                    </a:p>
                  </a:txBody>
                  <a:tcPr marL="68588" marR="68588" marT="0" marB="0"/>
                </a:tc>
              </a:tr>
              <a:tr h="403276">
                <a:tc>
                  <a:txBody>
                    <a:bodyPr/>
                    <a:lstStyle/>
                    <a:p>
                      <a:pPr fontAlgn="base">
                        <a:spcAft>
                          <a:spcPts val="0"/>
                        </a:spcAft>
                      </a:pPr>
                      <a:r>
                        <a:rPr lang="en-IN" sz="2000" kern="1200" dirty="0">
                          <a:effectLst/>
                        </a:rPr>
                        <a:t>No. of household contacts diagnosed as TB</a:t>
                      </a:r>
                      <a:endParaRPr lang="en-IN" sz="2000" dirty="0">
                        <a:effectLst/>
                        <a:latin typeface="Calibri" panose="020F0502020204030204" pitchFamily="34" charset="0"/>
                        <a:ea typeface="Times New Roman" panose="02020603050405020304" pitchFamily="18" charset="0"/>
                        <a:cs typeface="Shruti" panose="020B0502040204020203" pitchFamily="34" charset="0"/>
                      </a:endParaRPr>
                    </a:p>
                  </a:txBody>
                  <a:tcPr marL="68588" marR="68588" marT="0" marB="0"/>
                </a:tc>
                <a:tc>
                  <a:txBody>
                    <a:bodyPr/>
                    <a:lstStyle/>
                    <a:p>
                      <a:pPr algn="ctr">
                        <a:lnSpc>
                          <a:spcPct val="115000"/>
                        </a:lnSpc>
                        <a:spcAft>
                          <a:spcPts val="0"/>
                        </a:spcAft>
                      </a:pPr>
                      <a:r>
                        <a:rPr lang="en-IN" sz="2000" dirty="0">
                          <a:effectLst/>
                          <a:latin typeface="Calibri" panose="020F0502020204030204" pitchFamily="34" charset="0"/>
                          <a:ea typeface="Calibri" panose="020F0502020204030204" pitchFamily="34" charset="0"/>
                          <a:cs typeface="Shruti" panose="020B0502040204020203" pitchFamily="34" charset="0"/>
                        </a:rPr>
                        <a:t>6</a:t>
                      </a:r>
                    </a:p>
                  </a:txBody>
                  <a:tcPr marL="68588" marR="68588" marT="0" marB="0"/>
                </a:tc>
              </a:tr>
              <a:tr h="403276">
                <a:tc>
                  <a:txBody>
                    <a:bodyPr/>
                    <a:lstStyle/>
                    <a:p>
                      <a:pPr fontAlgn="base">
                        <a:spcAft>
                          <a:spcPts val="0"/>
                        </a:spcAft>
                      </a:pPr>
                      <a:r>
                        <a:rPr lang="en-IN" sz="2000" b="0" kern="1200" dirty="0">
                          <a:effectLst/>
                        </a:rPr>
                        <a:t>No. of TB patients Offered HIV testing</a:t>
                      </a:r>
                      <a:endParaRPr lang="en-IN" sz="2000" b="0" dirty="0">
                        <a:effectLst/>
                        <a:latin typeface="Calibri" panose="020F0502020204030204" pitchFamily="34" charset="0"/>
                        <a:ea typeface="Times New Roman" panose="02020603050405020304" pitchFamily="18" charset="0"/>
                        <a:cs typeface="Shruti" panose="020B0502040204020203" pitchFamily="34" charset="0"/>
                      </a:endParaRPr>
                    </a:p>
                  </a:txBody>
                  <a:tcPr marL="68588" marR="68588" marT="0" marB="0"/>
                </a:tc>
                <a:tc>
                  <a:txBody>
                    <a:bodyPr/>
                    <a:lstStyle/>
                    <a:p>
                      <a:pPr algn="ctr">
                        <a:lnSpc>
                          <a:spcPct val="115000"/>
                        </a:lnSpc>
                        <a:spcAft>
                          <a:spcPts val="0"/>
                        </a:spcAft>
                      </a:pPr>
                      <a:r>
                        <a:rPr lang="en-IN" sz="2000" b="0" dirty="0" smtClean="0">
                          <a:effectLst/>
                          <a:latin typeface="Calibri" panose="020F0502020204030204" pitchFamily="34" charset="0"/>
                          <a:ea typeface="Calibri" panose="020F0502020204030204" pitchFamily="34" charset="0"/>
                          <a:cs typeface="Shruti" panose="020B0502040204020203" pitchFamily="34" charset="0"/>
                        </a:rPr>
                        <a:t>5475</a:t>
                      </a:r>
                      <a:endParaRPr lang="en-IN" sz="2000" b="0" dirty="0">
                        <a:effectLst/>
                        <a:latin typeface="Calibri" panose="020F0502020204030204" pitchFamily="34" charset="0"/>
                        <a:ea typeface="Calibri" panose="020F0502020204030204" pitchFamily="34" charset="0"/>
                        <a:cs typeface="Shruti" panose="020B0502040204020203" pitchFamily="34" charset="0"/>
                      </a:endParaRPr>
                    </a:p>
                  </a:txBody>
                  <a:tcPr marL="68588" marR="68588" marT="0" marB="0"/>
                </a:tc>
              </a:tr>
              <a:tr h="403276">
                <a:tc>
                  <a:txBody>
                    <a:bodyPr/>
                    <a:lstStyle/>
                    <a:p>
                      <a:pPr fontAlgn="base">
                        <a:spcAft>
                          <a:spcPts val="0"/>
                        </a:spcAft>
                      </a:pPr>
                      <a:r>
                        <a:rPr lang="en-IN" sz="2000" b="0" kern="1200" dirty="0">
                          <a:effectLst/>
                        </a:rPr>
                        <a:t>No. of TB patients Offered DM screening</a:t>
                      </a:r>
                      <a:endParaRPr lang="en-IN" sz="2000" b="0" dirty="0">
                        <a:effectLst/>
                        <a:latin typeface="Calibri" panose="020F0502020204030204" pitchFamily="34" charset="0"/>
                        <a:ea typeface="Times New Roman" panose="02020603050405020304" pitchFamily="18" charset="0"/>
                        <a:cs typeface="Shruti" panose="020B0502040204020203" pitchFamily="34" charset="0"/>
                      </a:endParaRPr>
                    </a:p>
                  </a:txBody>
                  <a:tcPr marL="68588" marR="68588" marT="0" marB="0"/>
                </a:tc>
                <a:tc>
                  <a:txBody>
                    <a:bodyPr/>
                    <a:lstStyle/>
                    <a:p>
                      <a:pPr algn="ctr">
                        <a:lnSpc>
                          <a:spcPct val="115000"/>
                        </a:lnSpc>
                        <a:spcAft>
                          <a:spcPts val="0"/>
                        </a:spcAft>
                      </a:pPr>
                      <a:r>
                        <a:rPr lang="en-IN" sz="2000" b="0" dirty="0" smtClean="0">
                          <a:effectLst/>
                          <a:latin typeface="Calibri" panose="020F0502020204030204" pitchFamily="34" charset="0"/>
                          <a:ea typeface="Calibri" panose="020F0502020204030204" pitchFamily="34" charset="0"/>
                          <a:cs typeface="Shruti" panose="020B0502040204020203" pitchFamily="34" charset="0"/>
                        </a:rPr>
                        <a:t>5506</a:t>
                      </a:r>
                      <a:endParaRPr lang="en-IN" sz="2000" b="0" dirty="0">
                        <a:effectLst/>
                        <a:latin typeface="Calibri" panose="020F0502020204030204" pitchFamily="34" charset="0"/>
                        <a:ea typeface="Calibri" panose="020F0502020204030204" pitchFamily="34" charset="0"/>
                        <a:cs typeface="Shruti" panose="020B0502040204020203" pitchFamily="34" charset="0"/>
                      </a:endParaRPr>
                    </a:p>
                  </a:txBody>
                  <a:tcPr marL="68588" marR="68588" marT="0" marB="0"/>
                </a:tc>
              </a:tr>
              <a:tr h="403276">
                <a:tc>
                  <a:txBody>
                    <a:bodyPr/>
                    <a:lstStyle/>
                    <a:p>
                      <a:pPr fontAlgn="base">
                        <a:spcAft>
                          <a:spcPts val="0"/>
                        </a:spcAft>
                      </a:pPr>
                      <a:r>
                        <a:rPr lang="en-IN" sz="2000" kern="1200" dirty="0">
                          <a:effectLst/>
                        </a:rPr>
                        <a:t>Number of notified microbiologically confirmed cases that received a DST</a:t>
                      </a:r>
                      <a:endParaRPr lang="en-IN" sz="2000" dirty="0">
                        <a:effectLst/>
                        <a:latin typeface="Calibri" panose="020F0502020204030204" pitchFamily="34" charset="0"/>
                        <a:ea typeface="Times New Roman" panose="02020603050405020304" pitchFamily="18" charset="0"/>
                        <a:cs typeface="Shruti" panose="020B0502040204020203" pitchFamily="34" charset="0"/>
                      </a:endParaRPr>
                    </a:p>
                  </a:txBody>
                  <a:tcPr marL="68588" marR="68588" marT="0" marB="0"/>
                </a:tc>
                <a:tc>
                  <a:txBody>
                    <a:bodyPr/>
                    <a:lstStyle/>
                    <a:p>
                      <a:pPr algn="ctr">
                        <a:lnSpc>
                          <a:spcPct val="115000"/>
                        </a:lnSpc>
                        <a:spcAft>
                          <a:spcPts val="0"/>
                        </a:spcAft>
                      </a:pPr>
                      <a:r>
                        <a:rPr lang="en-IN" sz="2000" dirty="0" smtClean="0">
                          <a:effectLst/>
                          <a:latin typeface="Calibri" panose="020F0502020204030204" pitchFamily="34" charset="0"/>
                          <a:ea typeface="Calibri" panose="020F0502020204030204" pitchFamily="34" charset="0"/>
                          <a:cs typeface="Shruti" panose="020B0502040204020203" pitchFamily="34" charset="0"/>
                        </a:rPr>
                        <a:t>272</a:t>
                      </a:r>
                      <a:endParaRPr lang="en-IN" sz="2000" dirty="0">
                        <a:effectLst/>
                        <a:latin typeface="Calibri" panose="020F0502020204030204" pitchFamily="34" charset="0"/>
                        <a:ea typeface="Calibri" panose="020F0502020204030204" pitchFamily="34" charset="0"/>
                        <a:cs typeface="Shruti" panose="020B0502040204020203" pitchFamily="34" charset="0"/>
                      </a:endParaRPr>
                    </a:p>
                  </a:txBody>
                  <a:tcPr marL="68588" marR="68588" marT="0" marB="0"/>
                </a:tc>
              </a:tr>
              <a:tr h="403276">
                <a:tc>
                  <a:txBody>
                    <a:bodyPr/>
                    <a:lstStyle/>
                    <a:p>
                      <a:pPr fontAlgn="base">
                        <a:spcAft>
                          <a:spcPts val="0"/>
                        </a:spcAft>
                      </a:pPr>
                      <a:r>
                        <a:rPr lang="en-IN" sz="2000" b="1" kern="1200" dirty="0">
                          <a:effectLst/>
                        </a:rPr>
                        <a:t>Number of cases diagnosed as Rifampicin resistant TB</a:t>
                      </a:r>
                      <a:endParaRPr lang="en-IN" sz="2000" b="1" dirty="0">
                        <a:effectLst/>
                        <a:latin typeface="Calibri" panose="020F0502020204030204" pitchFamily="34" charset="0"/>
                        <a:ea typeface="Times New Roman" panose="02020603050405020304" pitchFamily="18" charset="0"/>
                        <a:cs typeface="Shruti" panose="020B0502040204020203" pitchFamily="34" charset="0"/>
                      </a:endParaRPr>
                    </a:p>
                  </a:txBody>
                  <a:tcPr marL="68588" marR="68588" marT="0" marB="0"/>
                </a:tc>
                <a:tc>
                  <a:txBody>
                    <a:bodyPr/>
                    <a:lstStyle/>
                    <a:p>
                      <a:pPr algn="ctr">
                        <a:lnSpc>
                          <a:spcPct val="115000"/>
                        </a:lnSpc>
                        <a:spcAft>
                          <a:spcPts val="0"/>
                        </a:spcAft>
                      </a:pPr>
                      <a:r>
                        <a:rPr lang="en-IN" sz="2000" b="1" dirty="0" smtClean="0">
                          <a:effectLst/>
                          <a:latin typeface="Calibri" panose="020F0502020204030204" pitchFamily="34" charset="0"/>
                          <a:ea typeface="Calibri" panose="020F0502020204030204" pitchFamily="34" charset="0"/>
                          <a:cs typeface="Shruti" panose="020B0502040204020203" pitchFamily="34" charset="0"/>
                        </a:rPr>
                        <a:t>35</a:t>
                      </a:r>
                      <a:endParaRPr lang="en-IN" sz="2000" b="1" dirty="0">
                        <a:effectLst/>
                        <a:latin typeface="Calibri" panose="020F0502020204030204" pitchFamily="34" charset="0"/>
                        <a:ea typeface="Calibri" panose="020F0502020204030204" pitchFamily="34" charset="0"/>
                        <a:cs typeface="Shruti" panose="020B0502040204020203" pitchFamily="34" charset="0"/>
                      </a:endParaRPr>
                    </a:p>
                  </a:txBody>
                  <a:tcPr marL="68588" marR="68588" marT="0" marB="0"/>
                </a:tc>
              </a:tr>
              <a:tr h="403276">
                <a:tc>
                  <a:txBody>
                    <a:bodyPr/>
                    <a:lstStyle/>
                    <a:p>
                      <a:pPr fontAlgn="base">
                        <a:spcAft>
                          <a:spcPts val="0"/>
                        </a:spcAft>
                      </a:pPr>
                      <a:r>
                        <a:rPr lang="en-IN" sz="2000" b="1" kern="1200" dirty="0">
                          <a:effectLst/>
                        </a:rPr>
                        <a:t>Number of RR TB cases put on Category IV treatment</a:t>
                      </a:r>
                      <a:endParaRPr lang="en-IN" sz="2000" b="1" dirty="0">
                        <a:effectLst/>
                        <a:latin typeface="Calibri" panose="020F0502020204030204" pitchFamily="34" charset="0"/>
                        <a:ea typeface="Times New Roman" panose="02020603050405020304" pitchFamily="18" charset="0"/>
                        <a:cs typeface="Shruti" panose="020B0502040204020203" pitchFamily="34" charset="0"/>
                      </a:endParaRPr>
                    </a:p>
                  </a:txBody>
                  <a:tcPr marL="68588" marR="68588" marT="0" marB="0"/>
                </a:tc>
                <a:tc>
                  <a:txBody>
                    <a:bodyPr/>
                    <a:lstStyle/>
                    <a:p>
                      <a:pPr algn="ctr">
                        <a:lnSpc>
                          <a:spcPct val="115000"/>
                        </a:lnSpc>
                        <a:spcAft>
                          <a:spcPts val="0"/>
                        </a:spcAft>
                      </a:pPr>
                      <a:r>
                        <a:rPr lang="en-IN" sz="2000" b="1" dirty="0" smtClean="0">
                          <a:effectLst/>
                          <a:latin typeface="Calibri" panose="020F0502020204030204" pitchFamily="34" charset="0"/>
                          <a:ea typeface="Calibri" panose="020F0502020204030204" pitchFamily="34" charset="0"/>
                          <a:cs typeface="Shruti" panose="020B0502040204020203" pitchFamily="34" charset="0"/>
                        </a:rPr>
                        <a:t>33</a:t>
                      </a:r>
                      <a:endParaRPr lang="en-IN" sz="2000" b="1" dirty="0">
                        <a:effectLst/>
                        <a:latin typeface="Calibri" panose="020F0502020204030204" pitchFamily="34" charset="0"/>
                        <a:ea typeface="Calibri" panose="020F0502020204030204" pitchFamily="34" charset="0"/>
                        <a:cs typeface="Shruti" panose="020B0502040204020203" pitchFamily="34" charset="0"/>
                      </a:endParaRPr>
                    </a:p>
                  </a:txBody>
                  <a:tcPr marL="68588" marR="68588" marT="0" marB="0"/>
                </a:tc>
              </a:tr>
            </a:tbl>
          </a:graphicData>
        </a:graphic>
      </p:graphicFrame>
      <p:sp>
        <p:nvSpPr>
          <p:cNvPr id="36907" name="Title 1"/>
          <p:cNvSpPr>
            <a:spLocks noGrp="1"/>
          </p:cNvSpPr>
          <p:nvPr>
            <p:ph type="title"/>
          </p:nvPr>
        </p:nvSpPr>
        <p:spPr>
          <a:xfrm>
            <a:off x="457200" y="274638"/>
            <a:ext cx="8229600" cy="777875"/>
          </a:xfrm>
        </p:spPr>
        <p:txBody>
          <a:bodyPr/>
          <a:lstStyle/>
          <a:p>
            <a:pPr eaLnBrk="1" hangingPunct="1"/>
            <a:r>
              <a:rPr lang="en-IN" altLang="en-US" sz="3200" b="1" dirty="0" smtClean="0"/>
              <a:t>Public Health Action following notification </a:t>
            </a:r>
          </a:p>
        </p:txBody>
      </p:sp>
      <p:sp>
        <p:nvSpPr>
          <p:cNvPr id="36908" name="TextBox 1"/>
          <p:cNvSpPr txBox="1">
            <a:spLocks noChangeArrowheads="1"/>
          </p:cNvSpPr>
          <p:nvPr/>
        </p:nvSpPr>
        <p:spPr bwMode="auto">
          <a:xfrm>
            <a:off x="323850" y="6492875"/>
            <a:ext cx="8496300" cy="277813"/>
          </a:xfrm>
          <a:prstGeom prst="rect">
            <a:avLst/>
          </a:prstGeom>
          <a:noFill/>
          <a:ln w="9525">
            <a:noFill/>
            <a:miter lim="800000"/>
            <a:headEnd/>
            <a:tailEnd/>
          </a:ln>
        </p:spPr>
        <p:txBody>
          <a:bodyPr>
            <a:spAutoFit/>
          </a:bodyPr>
          <a:lstStyle/>
          <a:p>
            <a:r>
              <a:rPr lang="en-IN" altLang="en-US" sz="1200"/>
              <a:t>e – data updated up to  Dec’17</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44450"/>
            <a:ext cx="8229600" cy="1143000"/>
          </a:xfrm>
        </p:spPr>
        <p:txBody>
          <a:bodyPr/>
          <a:lstStyle/>
          <a:p>
            <a:pPr eaLnBrk="1" hangingPunct="1"/>
            <a:r>
              <a:rPr lang="en-US" altLang="en-US" sz="4000" smtClean="0"/>
              <a:t>Treatment Outcomes  [2015-2016]</a:t>
            </a:r>
            <a:endParaRPr lang="en-IN" altLang="en-US" sz="400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7875286"/>
              </p:ext>
            </p:extLst>
          </p:nvPr>
        </p:nvGraphicFramePr>
        <p:xfrm>
          <a:off x="395536" y="980728"/>
          <a:ext cx="8496943" cy="3559306"/>
        </p:xfrm>
        <a:graphic>
          <a:graphicData uri="http://schemas.openxmlformats.org/drawingml/2006/table">
            <a:tbl>
              <a:tblPr firstRow="1" firstCol="1" bandRow="1">
                <a:tableStyleId>{21E4AEA4-8DFA-4A89-87EB-49C32662AFE0}</a:tableStyleId>
              </a:tblPr>
              <a:tblGrid>
                <a:gridCol w="2782083"/>
                <a:gridCol w="1351297"/>
                <a:gridCol w="1430785"/>
                <a:gridCol w="1303282"/>
                <a:gridCol w="1629496"/>
              </a:tblGrid>
              <a:tr h="504012">
                <a:tc>
                  <a:txBody>
                    <a:bodyPr/>
                    <a:lstStyle/>
                    <a:p>
                      <a:pPr>
                        <a:spcAft>
                          <a:spcPts val="0"/>
                        </a:spcAft>
                      </a:pPr>
                      <a:r>
                        <a:rPr lang="en-IN" sz="2800" dirty="0">
                          <a:effectLst/>
                        </a:rPr>
                        <a:t> </a:t>
                      </a:r>
                      <a:endParaRPr lang="en-IN" sz="2800" dirty="0">
                        <a:effectLst/>
                        <a:latin typeface="Calibri" panose="020F0502020204030204" pitchFamily="34" charset="0"/>
                        <a:ea typeface="Calibri" panose="020F0502020204030204" pitchFamily="34" charset="0"/>
                      </a:endParaRPr>
                    </a:p>
                  </a:txBody>
                  <a:tcPr marL="68582" marR="68582" marT="0" marB="0" anchor="ctr"/>
                </a:tc>
                <a:tc gridSpan="2">
                  <a:txBody>
                    <a:bodyPr/>
                    <a:lstStyle/>
                    <a:p>
                      <a:pPr algn="ctr">
                        <a:spcAft>
                          <a:spcPts val="0"/>
                        </a:spcAft>
                      </a:pPr>
                      <a:r>
                        <a:rPr lang="en-IN" sz="2800" dirty="0" smtClean="0">
                          <a:effectLst/>
                        </a:rPr>
                        <a:t>2015 cohort</a:t>
                      </a:r>
                      <a:endParaRPr lang="en-IN" sz="2800" dirty="0">
                        <a:effectLst/>
                        <a:latin typeface="Calibri" panose="020F0502020204030204" pitchFamily="34" charset="0"/>
                        <a:ea typeface="Calibri" panose="020F0502020204030204" pitchFamily="34" charset="0"/>
                      </a:endParaRPr>
                    </a:p>
                  </a:txBody>
                  <a:tcPr marL="68582" marR="68582" marT="0" marB="0" anchor="ctr"/>
                </a:tc>
                <a:tc hMerge="1">
                  <a:txBody>
                    <a:bodyPr/>
                    <a:lstStyle/>
                    <a:p>
                      <a:pPr algn="ctr">
                        <a:spcAft>
                          <a:spcPts val="0"/>
                        </a:spcAft>
                      </a:pPr>
                      <a:endParaRPr lang="en-IN" sz="2000" dirty="0">
                        <a:effectLst/>
                        <a:latin typeface="Calibri" panose="020F0502020204030204" pitchFamily="34" charset="0"/>
                        <a:ea typeface="Calibri" panose="020F0502020204030204" pitchFamily="34" charset="0"/>
                      </a:endParaRPr>
                    </a:p>
                  </a:txBody>
                  <a:tcPr marL="68582" marR="68582" marT="0" marB="0" anchor="b"/>
                </a:tc>
                <a:tc gridSpan="2">
                  <a:txBody>
                    <a:bodyPr/>
                    <a:lstStyle/>
                    <a:p>
                      <a:pPr algn="ctr">
                        <a:spcAft>
                          <a:spcPts val="0"/>
                        </a:spcAft>
                      </a:pPr>
                      <a:r>
                        <a:rPr lang="en-US" sz="2800" dirty="0" smtClean="0">
                          <a:effectLst/>
                          <a:latin typeface="Calibri" panose="020F0502020204030204" pitchFamily="34" charset="0"/>
                          <a:ea typeface="Calibri" panose="020F0502020204030204" pitchFamily="34" charset="0"/>
                        </a:rPr>
                        <a:t>2016</a:t>
                      </a:r>
                      <a:r>
                        <a:rPr lang="en-US" sz="2800" baseline="0" dirty="0" smtClean="0">
                          <a:effectLst/>
                          <a:latin typeface="Calibri" panose="020F0502020204030204" pitchFamily="34" charset="0"/>
                          <a:ea typeface="Calibri" panose="020F0502020204030204" pitchFamily="34" charset="0"/>
                        </a:rPr>
                        <a:t> cohort</a:t>
                      </a:r>
                      <a:endParaRPr lang="en-IN" sz="2800" dirty="0">
                        <a:effectLst/>
                        <a:latin typeface="Calibri" panose="020F0502020204030204" pitchFamily="34" charset="0"/>
                        <a:ea typeface="Calibri" panose="020F0502020204030204" pitchFamily="34" charset="0"/>
                      </a:endParaRPr>
                    </a:p>
                  </a:txBody>
                  <a:tcPr marL="68582" marR="68582" marT="0" marB="0" anchor="ctr"/>
                </a:tc>
                <a:tc hMerge="1">
                  <a:txBody>
                    <a:bodyPr/>
                    <a:lstStyle/>
                    <a:p>
                      <a:pPr algn="ctr">
                        <a:spcAft>
                          <a:spcPts val="0"/>
                        </a:spcAft>
                      </a:pPr>
                      <a:endParaRPr lang="en-IN" sz="2000" dirty="0">
                        <a:effectLst/>
                        <a:latin typeface="Calibri" panose="020F0502020204030204" pitchFamily="34" charset="0"/>
                        <a:ea typeface="Calibri" panose="020F0502020204030204" pitchFamily="34" charset="0"/>
                      </a:endParaRPr>
                    </a:p>
                  </a:txBody>
                  <a:tcPr marL="68582" marR="68582" marT="0" marB="0" anchor="b"/>
                </a:tc>
              </a:tr>
              <a:tr h="772919">
                <a:tc>
                  <a:txBody>
                    <a:bodyPr/>
                    <a:lstStyle/>
                    <a:p>
                      <a:pPr>
                        <a:spcAft>
                          <a:spcPts val="0"/>
                        </a:spcAft>
                      </a:pPr>
                      <a:r>
                        <a:rPr lang="en-IN" sz="2800" dirty="0" smtClean="0">
                          <a:effectLst/>
                        </a:rPr>
                        <a:t>Treatment</a:t>
                      </a:r>
                      <a:r>
                        <a:rPr lang="en-IN" sz="2800" baseline="0" dirty="0" smtClean="0">
                          <a:effectLst/>
                        </a:rPr>
                        <a:t> C</a:t>
                      </a:r>
                      <a:r>
                        <a:rPr lang="en-IN" sz="2800" dirty="0" smtClean="0">
                          <a:effectLst/>
                        </a:rPr>
                        <a:t>ompleted</a:t>
                      </a:r>
                      <a:endParaRPr lang="en-IN" sz="2800" dirty="0">
                        <a:effectLst/>
                        <a:latin typeface="Calibri" panose="020F0502020204030204" pitchFamily="34" charset="0"/>
                        <a:ea typeface="Calibri" panose="020F0502020204030204" pitchFamily="34" charset="0"/>
                      </a:endParaRPr>
                    </a:p>
                  </a:txBody>
                  <a:tcPr marL="68582" marR="68582" marT="0" marB="0" anchor="ctr"/>
                </a:tc>
                <a:tc>
                  <a:txBody>
                    <a:bodyPr/>
                    <a:lstStyle/>
                    <a:p>
                      <a:pPr algn="ctr">
                        <a:spcAft>
                          <a:spcPts val="0"/>
                        </a:spcAft>
                      </a:pPr>
                      <a:r>
                        <a:rPr lang="en-IN" sz="2800" dirty="0" smtClean="0">
                          <a:effectLst/>
                          <a:latin typeface="Calibri" panose="020F0502020204030204" pitchFamily="34" charset="0"/>
                          <a:ea typeface="Calibri" panose="020F0502020204030204" pitchFamily="34" charset="0"/>
                        </a:rPr>
                        <a:t>1085</a:t>
                      </a:r>
                    </a:p>
                  </a:txBody>
                  <a:tcPr marL="68582" marR="68582" marT="0" marB="0" anchor="ctr"/>
                </a:tc>
                <a:tc>
                  <a:txBody>
                    <a:bodyPr/>
                    <a:lstStyle/>
                    <a:p>
                      <a:pPr algn="ctr">
                        <a:spcAft>
                          <a:spcPts val="0"/>
                        </a:spcAft>
                      </a:pPr>
                      <a:r>
                        <a:rPr lang="en-US" sz="2800" dirty="0" smtClean="0">
                          <a:effectLst/>
                          <a:latin typeface="Calibri" panose="020F0502020204030204" pitchFamily="34" charset="0"/>
                          <a:ea typeface="Calibri" panose="020F0502020204030204" pitchFamily="34" charset="0"/>
                        </a:rPr>
                        <a:t>72%</a:t>
                      </a:r>
                      <a:endParaRPr lang="en-IN" sz="2800" dirty="0">
                        <a:effectLst/>
                        <a:latin typeface="Calibri" panose="020F0502020204030204" pitchFamily="34" charset="0"/>
                        <a:ea typeface="Calibri" panose="020F0502020204030204" pitchFamily="34" charset="0"/>
                      </a:endParaRPr>
                    </a:p>
                  </a:txBody>
                  <a:tcPr marL="68582" marR="68582" marT="0" marB="0" anchor="ctr"/>
                </a:tc>
                <a:tc>
                  <a:txBody>
                    <a:bodyPr/>
                    <a:lstStyle/>
                    <a:p>
                      <a:pPr marL="0" algn="ctr" defTabSz="914400" rtl="0" eaLnBrk="1" fontAlgn="ctr" latinLnBrk="0" hangingPunct="1">
                        <a:spcAft>
                          <a:spcPts val="0"/>
                        </a:spcAft>
                      </a:pPr>
                      <a:r>
                        <a:rPr lang="en-IN" sz="2800" kern="1200" dirty="0" smtClean="0">
                          <a:solidFill>
                            <a:schemeClr val="dk1"/>
                          </a:solidFill>
                          <a:effectLst/>
                          <a:latin typeface="Calibri" panose="020F0502020204030204" pitchFamily="34" charset="0"/>
                          <a:ea typeface="Calibri" panose="020F0502020204030204" pitchFamily="34" charset="0"/>
                          <a:cs typeface="+mn-cs"/>
                        </a:rPr>
                        <a:t>1581</a:t>
                      </a:r>
                    </a:p>
                  </a:txBody>
                  <a:tcPr marL="9525" marR="9525" marT="9525" marB="0" anchor="ctr"/>
                </a:tc>
                <a:tc>
                  <a:txBody>
                    <a:bodyPr/>
                    <a:lstStyle/>
                    <a:p>
                      <a:pPr marL="0" algn="ctr" defTabSz="914400" rtl="0" eaLnBrk="1" fontAlgn="ctr" latinLnBrk="0" hangingPunct="1">
                        <a:spcAft>
                          <a:spcPts val="0"/>
                        </a:spcAft>
                      </a:pPr>
                      <a:r>
                        <a:rPr lang="en-IN" sz="2800" kern="1200" dirty="0" smtClean="0">
                          <a:solidFill>
                            <a:schemeClr val="dk1"/>
                          </a:solidFill>
                          <a:effectLst/>
                          <a:latin typeface="Calibri" panose="020F0502020204030204" pitchFamily="34" charset="0"/>
                          <a:ea typeface="Calibri" panose="020F0502020204030204" pitchFamily="34" charset="0"/>
                          <a:cs typeface="+mn-cs"/>
                        </a:rPr>
                        <a:t>71%</a:t>
                      </a:r>
                    </a:p>
                  </a:txBody>
                  <a:tcPr marL="9525" marR="9525" marT="9525" marB="0" anchor="ctr"/>
                </a:tc>
              </a:tr>
              <a:tr h="386460">
                <a:tc>
                  <a:txBody>
                    <a:bodyPr/>
                    <a:lstStyle/>
                    <a:p>
                      <a:pPr>
                        <a:spcAft>
                          <a:spcPts val="0"/>
                        </a:spcAft>
                      </a:pPr>
                      <a:r>
                        <a:rPr lang="en-IN" sz="2800" dirty="0">
                          <a:effectLst/>
                        </a:rPr>
                        <a:t>D</a:t>
                      </a:r>
                      <a:r>
                        <a:rPr lang="en-IN" sz="2800" dirty="0" smtClean="0">
                          <a:effectLst/>
                        </a:rPr>
                        <a:t>eath</a:t>
                      </a:r>
                      <a:endParaRPr lang="en-IN" sz="2800" dirty="0">
                        <a:effectLst/>
                        <a:latin typeface="Calibri" panose="020F0502020204030204" pitchFamily="34" charset="0"/>
                        <a:ea typeface="Calibri" panose="020F0502020204030204" pitchFamily="34" charset="0"/>
                      </a:endParaRPr>
                    </a:p>
                  </a:txBody>
                  <a:tcPr marL="68582" marR="68582" marT="0" marB="0" anchor="ctr"/>
                </a:tc>
                <a:tc>
                  <a:txBody>
                    <a:bodyPr/>
                    <a:lstStyle/>
                    <a:p>
                      <a:pPr algn="ctr">
                        <a:spcAft>
                          <a:spcPts val="0"/>
                        </a:spcAft>
                      </a:pPr>
                      <a:r>
                        <a:rPr lang="en-IN" sz="2800" dirty="0" smtClean="0">
                          <a:effectLst/>
                          <a:latin typeface="Calibri" panose="020F0502020204030204" pitchFamily="34" charset="0"/>
                          <a:ea typeface="Calibri" panose="020F0502020204030204" pitchFamily="34" charset="0"/>
                        </a:rPr>
                        <a:t>62</a:t>
                      </a:r>
                    </a:p>
                  </a:txBody>
                  <a:tcPr marL="68582" marR="68582" marT="0" marB="0" anchor="ctr"/>
                </a:tc>
                <a:tc>
                  <a:txBody>
                    <a:bodyPr/>
                    <a:lstStyle/>
                    <a:p>
                      <a:pPr algn="ctr">
                        <a:spcAft>
                          <a:spcPts val="0"/>
                        </a:spcAft>
                      </a:pPr>
                      <a:r>
                        <a:rPr lang="en-US" sz="2800" dirty="0" smtClean="0">
                          <a:effectLst/>
                          <a:latin typeface="Calibri" panose="020F0502020204030204" pitchFamily="34" charset="0"/>
                          <a:ea typeface="Calibri" panose="020F0502020204030204" pitchFamily="34" charset="0"/>
                        </a:rPr>
                        <a:t>4%</a:t>
                      </a:r>
                      <a:endParaRPr lang="en-IN" sz="2800" dirty="0">
                        <a:effectLst/>
                        <a:latin typeface="Calibri" panose="020F0502020204030204" pitchFamily="34" charset="0"/>
                        <a:ea typeface="Calibri" panose="020F0502020204030204" pitchFamily="34" charset="0"/>
                      </a:endParaRPr>
                    </a:p>
                  </a:txBody>
                  <a:tcPr marL="68582" marR="68582" marT="0" marB="0" anchor="ctr"/>
                </a:tc>
                <a:tc>
                  <a:txBody>
                    <a:bodyPr/>
                    <a:lstStyle/>
                    <a:p>
                      <a:pPr marL="0" algn="ctr" defTabSz="914400" rtl="0" eaLnBrk="1" fontAlgn="ctr" latinLnBrk="0" hangingPunct="1">
                        <a:spcAft>
                          <a:spcPts val="0"/>
                        </a:spcAft>
                      </a:pPr>
                      <a:r>
                        <a:rPr lang="en-US" sz="2800" kern="1200" dirty="0" smtClean="0">
                          <a:solidFill>
                            <a:schemeClr val="dk1"/>
                          </a:solidFill>
                          <a:effectLst/>
                          <a:latin typeface="Calibri" panose="020F0502020204030204" pitchFamily="34" charset="0"/>
                          <a:ea typeface="Calibri" panose="020F0502020204030204" pitchFamily="34" charset="0"/>
                          <a:cs typeface="+mn-cs"/>
                        </a:rPr>
                        <a:t>139</a:t>
                      </a:r>
                      <a:endParaRPr lang="en-IN" sz="2800" kern="1200" dirty="0" smtClean="0">
                        <a:solidFill>
                          <a:schemeClr val="dk1"/>
                        </a:solidFill>
                        <a:effectLst/>
                        <a:latin typeface="Calibri" panose="020F0502020204030204" pitchFamily="34" charset="0"/>
                        <a:ea typeface="Calibri" panose="020F0502020204030204" pitchFamily="34" charset="0"/>
                        <a:cs typeface="+mn-cs"/>
                      </a:endParaRPr>
                    </a:p>
                  </a:txBody>
                  <a:tcPr marL="9525" marR="9525" marT="9525" marB="0" anchor="ctr"/>
                </a:tc>
                <a:tc>
                  <a:txBody>
                    <a:bodyPr/>
                    <a:lstStyle/>
                    <a:p>
                      <a:pPr marL="0" algn="ctr" defTabSz="914400" rtl="0" eaLnBrk="1" fontAlgn="ctr" latinLnBrk="0" hangingPunct="1">
                        <a:spcAft>
                          <a:spcPts val="0"/>
                        </a:spcAft>
                      </a:pPr>
                      <a:r>
                        <a:rPr lang="en-IN" sz="2800" kern="1200" dirty="0" smtClean="0">
                          <a:solidFill>
                            <a:schemeClr val="dk1"/>
                          </a:solidFill>
                          <a:effectLst/>
                          <a:latin typeface="Calibri" panose="020F0502020204030204" pitchFamily="34" charset="0"/>
                          <a:ea typeface="Calibri" panose="020F0502020204030204" pitchFamily="34" charset="0"/>
                          <a:cs typeface="+mn-cs"/>
                        </a:rPr>
                        <a:t>6%</a:t>
                      </a:r>
                    </a:p>
                  </a:txBody>
                  <a:tcPr marL="9525" marR="9525" marT="9525" marB="0" anchor="ctr"/>
                </a:tc>
              </a:tr>
              <a:tr h="622609">
                <a:tc>
                  <a:txBody>
                    <a:bodyPr/>
                    <a:lstStyle/>
                    <a:p>
                      <a:pPr>
                        <a:spcAft>
                          <a:spcPts val="0"/>
                        </a:spcAft>
                      </a:pPr>
                      <a:r>
                        <a:rPr lang="en-IN" sz="2800" dirty="0" smtClean="0">
                          <a:effectLst/>
                        </a:rPr>
                        <a:t>Lost to Follow up</a:t>
                      </a:r>
                      <a:endParaRPr lang="en-IN" sz="2800" dirty="0">
                        <a:effectLst/>
                        <a:latin typeface="Calibri" panose="020F0502020204030204" pitchFamily="34" charset="0"/>
                        <a:ea typeface="Calibri" panose="020F0502020204030204" pitchFamily="34" charset="0"/>
                      </a:endParaRPr>
                    </a:p>
                  </a:txBody>
                  <a:tcPr marL="68582" marR="68582" marT="0" marB="0" anchor="ctr"/>
                </a:tc>
                <a:tc>
                  <a:txBody>
                    <a:bodyPr/>
                    <a:lstStyle/>
                    <a:p>
                      <a:pPr algn="ctr">
                        <a:spcAft>
                          <a:spcPts val="0"/>
                        </a:spcAft>
                      </a:pPr>
                      <a:r>
                        <a:rPr lang="en-IN" sz="2800" b="0" dirty="0" smtClean="0">
                          <a:solidFill>
                            <a:schemeClr val="tx1"/>
                          </a:solidFill>
                          <a:effectLst/>
                          <a:latin typeface="Calibri" panose="020F0502020204030204" pitchFamily="34" charset="0"/>
                          <a:ea typeface="Calibri" panose="020F0502020204030204" pitchFamily="34" charset="0"/>
                        </a:rPr>
                        <a:t>345</a:t>
                      </a:r>
                    </a:p>
                  </a:txBody>
                  <a:tcPr marL="68582" marR="68582" marT="0" marB="0" anchor="ctr"/>
                </a:tc>
                <a:tc>
                  <a:txBody>
                    <a:bodyPr/>
                    <a:lstStyle/>
                    <a:p>
                      <a:pPr algn="ctr">
                        <a:spcAft>
                          <a:spcPts val="0"/>
                        </a:spcAft>
                      </a:pPr>
                      <a:r>
                        <a:rPr lang="en-US" sz="2800" b="0" dirty="0" smtClean="0">
                          <a:solidFill>
                            <a:schemeClr val="tx1"/>
                          </a:solidFill>
                          <a:effectLst/>
                          <a:latin typeface="Calibri" panose="020F0502020204030204" pitchFamily="34" charset="0"/>
                          <a:ea typeface="Calibri" panose="020F0502020204030204" pitchFamily="34" charset="0"/>
                        </a:rPr>
                        <a:t>23%</a:t>
                      </a:r>
                      <a:endParaRPr lang="en-IN" sz="2800" b="0" dirty="0">
                        <a:solidFill>
                          <a:schemeClr val="tx1"/>
                        </a:solidFill>
                        <a:effectLst/>
                        <a:latin typeface="Calibri" panose="020F0502020204030204" pitchFamily="34" charset="0"/>
                        <a:ea typeface="Calibri" panose="020F0502020204030204" pitchFamily="34" charset="0"/>
                      </a:endParaRPr>
                    </a:p>
                  </a:txBody>
                  <a:tcPr marL="68582" marR="68582" marT="0" marB="0" anchor="ctr"/>
                </a:tc>
                <a:tc>
                  <a:txBody>
                    <a:bodyPr/>
                    <a:lstStyle/>
                    <a:p>
                      <a:pPr marL="0" algn="ctr" defTabSz="914400" rtl="0" eaLnBrk="1" fontAlgn="ctr" latinLnBrk="0" hangingPunct="1">
                        <a:spcAft>
                          <a:spcPts val="0"/>
                        </a:spcAft>
                      </a:pPr>
                      <a:r>
                        <a:rPr lang="en-US" sz="2800" b="0" kern="1200" dirty="0" smtClean="0">
                          <a:solidFill>
                            <a:schemeClr val="tx1"/>
                          </a:solidFill>
                          <a:effectLst/>
                          <a:latin typeface="Calibri" panose="020F0502020204030204" pitchFamily="34" charset="0"/>
                          <a:ea typeface="Calibri" panose="020F0502020204030204" pitchFamily="34" charset="0"/>
                          <a:cs typeface="+mn-cs"/>
                        </a:rPr>
                        <a:t>502</a:t>
                      </a:r>
                      <a:endParaRPr lang="en-IN" sz="2800" b="0" kern="1200" dirty="0" smtClean="0">
                        <a:solidFill>
                          <a:schemeClr val="tx1"/>
                        </a:solidFill>
                        <a:effectLst/>
                        <a:latin typeface="Calibri" panose="020F0502020204030204" pitchFamily="34" charset="0"/>
                        <a:ea typeface="Calibri" panose="020F0502020204030204" pitchFamily="34" charset="0"/>
                        <a:cs typeface="+mn-cs"/>
                      </a:endParaRPr>
                    </a:p>
                  </a:txBody>
                  <a:tcPr marL="9525" marR="9525" marT="9525" marB="0" anchor="ctr"/>
                </a:tc>
                <a:tc>
                  <a:txBody>
                    <a:bodyPr/>
                    <a:lstStyle/>
                    <a:p>
                      <a:pPr marL="0" algn="ctr" defTabSz="914400" rtl="0" eaLnBrk="1" fontAlgn="ctr" latinLnBrk="0" hangingPunct="1">
                        <a:spcAft>
                          <a:spcPts val="0"/>
                        </a:spcAft>
                      </a:pPr>
                      <a:r>
                        <a:rPr lang="en-IN" sz="2800" b="0" kern="1200" dirty="0" smtClean="0">
                          <a:solidFill>
                            <a:schemeClr val="tx1"/>
                          </a:solidFill>
                          <a:effectLst/>
                          <a:latin typeface="Calibri" panose="020F0502020204030204" pitchFamily="34" charset="0"/>
                          <a:ea typeface="Calibri" panose="020F0502020204030204" pitchFamily="34" charset="0"/>
                          <a:cs typeface="+mn-cs"/>
                        </a:rPr>
                        <a:t>22%</a:t>
                      </a:r>
                    </a:p>
                  </a:txBody>
                  <a:tcPr marL="9525" marR="9525" marT="9525" marB="0" anchor="ctr"/>
                </a:tc>
              </a:tr>
              <a:tr h="533400">
                <a:tc>
                  <a:txBody>
                    <a:bodyPr/>
                    <a:lstStyle/>
                    <a:p>
                      <a:pPr>
                        <a:spcAft>
                          <a:spcPts val="0"/>
                        </a:spcAft>
                      </a:pPr>
                      <a:r>
                        <a:rPr lang="en-IN" sz="2800" dirty="0" smtClean="0">
                          <a:effectLst/>
                        </a:rPr>
                        <a:t>Switch to Cat</a:t>
                      </a:r>
                      <a:r>
                        <a:rPr lang="en-IN" sz="2800" baseline="0" dirty="0" smtClean="0">
                          <a:effectLst/>
                        </a:rPr>
                        <a:t> IV</a:t>
                      </a:r>
                      <a:endParaRPr lang="en-IN" sz="2800" dirty="0">
                        <a:effectLst/>
                        <a:latin typeface="Calibri" panose="020F0502020204030204" pitchFamily="34" charset="0"/>
                        <a:ea typeface="Calibri" panose="020F0502020204030204" pitchFamily="34" charset="0"/>
                      </a:endParaRPr>
                    </a:p>
                  </a:txBody>
                  <a:tcPr marL="68582" marR="68582" marT="0" marB="0" anchor="ctr"/>
                </a:tc>
                <a:tc>
                  <a:txBody>
                    <a:bodyPr/>
                    <a:lstStyle/>
                    <a:p>
                      <a:pPr algn="ctr">
                        <a:spcAft>
                          <a:spcPts val="0"/>
                        </a:spcAft>
                      </a:pPr>
                      <a:r>
                        <a:rPr lang="en-IN" sz="2800" dirty="0" smtClean="0">
                          <a:effectLst/>
                          <a:latin typeface="Calibri" panose="020F0502020204030204" pitchFamily="34" charset="0"/>
                          <a:ea typeface="Calibri" panose="020F0502020204030204" pitchFamily="34" charset="0"/>
                        </a:rPr>
                        <a:t>10</a:t>
                      </a:r>
                    </a:p>
                  </a:txBody>
                  <a:tcPr marL="68582" marR="68582" marT="0" marB="0" anchor="ctr"/>
                </a:tc>
                <a:tc>
                  <a:txBody>
                    <a:bodyPr/>
                    <a:lstStyle/>
                    <a:p>
                      <a:pPr algn="ctr">
                        <a:spcAft>
                          <a:spcPts val="0"/>
                        </a:spcAft>
                      </a:pPr>
                      <a:r>
                        <a:rPr lang="en-US" sz="2800" dirty="0" smtClean="0">
                          <a:effectLst/>
                          <a:latin typeface="Calibri" panose="020F0502020204030204" pitchFamily="34" charset="0"/>
                          <a:ea typeface="Calibri" panose="020F0502020204030204" pitchFamily="34" charset="0"/>
                        </a:rPr>
                        <a:t>1%</a:t>
                      </a:r>
                      <a:endParaRPr lang="en-IN" sz="2800" dirty="0">
                        <a:effectLst/>
                        <a:latin typeface="Calibri" panose="020F0502020204030204" pitchFamily="34" charset="0"/>
                        <a:ea typeface="Calibri" panose="020F0502020204030204" pitchFamily="34" charset="0"/>
                      </a:endParaRPr>
                    </a:p>
                  </a:txBody>
                  <a:tcPr marL="68582" marR="68582" marT="0" marB="0" anchor="ctr"/>
                </a:tc>
                <a:tc>
                  <a:txBody>
                    <a:bodyPr/>
                    <a:lstStyle/>
                    <a:p>
                      <a:pPr marL="0" algn="ctr" defTabSz="914400" rtl="0" eaLnBrk="1" fontAlgn="ctr" latinLnBrk="0" hangingPunct="1">
                        <a:spcAft>
                          <a:spcPts val="0"/>
                        </a:spcAft>
                      </a:pPr>
                      <a:r>
                        <a:rPr lang="en-US" sz="2800" kern="1200" dirty="0" smtClean="0">
                          <a:solidFill>
                            <a:schemeClr val="dk1"/>
                          </a:solidFill>
                          <a:effectLst/>
                          <a:latin typeface="Calibri" panose="020F0502020204030204" pitchFamily="34" charset="0"/>
                          <a:ea typeface="Calibri" panose="020F0502020204030204" pitchFamily="34" charset="0"/>
                          <a:cs typeface="+mn-cs"/>
                        </a:rPr>
                        <a:t>10</a:t>
                      </a:r>
                      <a:endParaRPr lang="en-IN" sz="2800" kern="1200" dirty="0" smtClean="0">
                        <a:solidFill>
                          <a:schemeClr val="dk1"/>
                        </a:solidFill>
                        <a:effectLst/>
                        <a:latin typeface="Calibri" panose="020F0502020204030204" pitchFamily="34" charset="0"/>
                        <a:ea typeface="Calibri" panose="020F0502020204030204" pitchFamily="34" charset="0"/>
                        <a:cs typeface="+mn-cs"/>
                      </a:endParaRPr>
                    </a:p>
                  </a:txBody>
                  <a:tcPr marL="9525" marR="9525" marT="9525" marB="0" anchor="ctr"/>
                </a:tc>
                <a:tc>
                  <a:txBody>
                    <a:bodyPr/>
                    <a:lstStyle/>
                    <a:p>
                      <a:pPr marL="0" algn="ctr" defTabSz="914400" rtl="0" eaLnBrk="1" fontAlgn="ctr" latinLnBrk="0" hangingPunct="1">
                        <a:spcAft>
                          <a:spcPts val="0"/>
                        </a:spcAft>
                      </a:pPr>
                      <a:r>
                        <a:rPr lang="en-IN" sz="2800" kern="1200" dirty="0" smtClean="0">
                          <a:solidFill>
                            <a:schemeClr val="dk1"/>
                          </a:solidFill>
                          <a:effectLst/>
                          <a:latin typeface="Calibri" panose="020F0502020204030204" pitchFamily="34" charset="0"/>
                          <a:ea typeface="Calibri" panose="020F0502020204030204" pitchFamily="34" charset="0"/>
                          <a:cs typeface="+mn-cs"/>
                        </a:rPr>
                        <a:t>0.4%</a:t>
                      </a:r>
                    </a:p>
                  </a:txBody>
                  <a:tcPr marL="9525" marR="9525" marT="9525" marB="0" anchor="ctr"/>
                </a:tc>
              </a:tr>
              <a:tr h="609600">
                <a:tc>
                  <a:txBody>
                    <a:bodyPr/>
                    <a:lstStyle/>
                    <a:p>
                      <a:pPr>
                        <a:spcAft>
                          <a:spcPts val="0"/>
                        </a:spcAft>
                      </a:pPr>
                      <a:r>
                        <a:rPr lang="en-IN" sz="2800" dirty="0">
                          <a:effectLst/>
                        </a:rPr>
                        <a:t>Total</a:t>
                      </a:r>
                      <a:endParaRPr lang="en-IN" sz="2800" dirty="0">
                        <a:effectLst/>
                        <a:latin typeface="Calibri" panose="020F0502020204030204" pitchFamily="34" charset="0"/>
                        <a:ea typeface="Calibri" panose="020F0502020204030204" pitchFamily="34" charset="0"/>
                      </a:endParaRPr>
                    </a:p>
                  </a:txBody>
                  <a:tcPr marL="68582" marR="68582" marT="0" marB="0" anchor="ctr"/>
                </a:tc>
                <a:tc>
                  <a:txBody>
                    <a:bodyPr/>
                    <a:lstStyle/>
                    <a:p>
                      <a:pPr algn="ctr">
                        <a:spcAft>
                          <a:spcPts val="0"/>
                        </a:spcAft>
                      </a:pPr>
                      <a:r>
                        <a:rPr lang="en-IN" sz="2800" dirty="0" smtClean="0">
                          <a:effectLst/>
                          <a:latin typeface="Calibri" panose="020F0502020204030204" pitchFamily="34" charset="0"/>
                          <a:ea typeface="Calibri" panose="020F0502020204030204" pitchFamily="34" charset="0"/>
                        </a:rPr>
                        <a:t>1502</a:t>
                      </a:r>
                      <a:endParaRPr lang="en-IN" sz="2800" dirty="0">
                        <a:effectLst/>
                        <a:latin typeface="Calibri" panose="020F0502020204030204" pitchFamily="34" charset="0"/>
                        <a:ea typeface="Calibri" panose="020F0502020204030204" pitchFamily="34" charset="0"/>
                      </a:endParaRPr>
                    </a:p>
                  </a:txBody>
                  <a:tcPr marL="68582" marR="68582" marT="0" marB="0" anchor="ctr"/>
                </a:tc>
                <a:tc>
                  <a:txBody>
                    <a:bodyPr/>
                    <a:lstStyle/>
                    <a:p>
                      <a:pPr algn="ctr">
                        <a:spcAft>
                          <a:spcPts val="0"/>
                        </a:spcAft>
                      </a:pPr>
                      <a:r>
                        <a:rPr lang="en-US" sz="2800" dirty="0" smtClean="0">
                          <a:effectLst/>
                          <a:latin typeface="Calibri" panose="020F0502020204030204" pitchFamily="34" charset="0"/>
                          <a:ea typeface="Calibri" panose="020F0502020204030204" pitchFamily="34" charset="0"/>
                        </a:rPr>
                        <a:t>100%</a:t>
                      </a:r>
                      <a:endParaRPr lang="en-IN" sz="2800" dirty="0">
                        <a:effectLst/>
                        <a:latin typeface="Calibri" panose="020F0502020204030204" pitchFamily="34" charset="0"/>
                        <a:ea typeface="Calibri" panose="020F0502020204030204" pitchFamily="34" charset="0"/>
                      </a:endParaRPr>
                    </a:p>
                  </a:txBody>
                  <a:tcPr marL="68582" marR="68582" marT="0" marB="0" anchor="ctr"/>
                </a:tc>
                <a:tc>
                  <a:txBody>
                    <a:bodyPr/>
                    <a:lstStyle/>
                    <a:p>
                      <a:pPr marL="0" algn="ctr" defTabSz="914400" rtl="0" eaLnBrk="1" fontAlgn="ctr" latinLnBrk="0" hangingPunct="1">
                        <a:spcAft>
                          <a:spcPts val="0"/>
                        </a:spcAft>
                      </a:pPr>
                      <a:r>
                        <a:rPr lang="en-US" sz="2800" kern="1200" dirty="0" smtClean="0">
                          <a:solidFill>
                            <a:schemeClr val="dk1"/>
                          </a:solidFill>
                          <a:effectLst/>
                          <a:latin typeface="Calibri" panose="020F0502020204030204" pitchFamily="34" charset="0"/>
                          <a:ea typeface="Calibri" panose="020F0502020204030204" pitchFamily="34" charset="0"/>
                          <a:cs typeface="+mn-cs"/>
                        </a:rPr>
                        <a:t>2232</a:t>
                      </a:r>
                      <a:endParaRPr lang="en-IN" sz="2800" kern="1200" dirty="0" smtClean="0">
                        <a:solidFill>
                          <a:schemeClr val="dk1"/>
                        </a:solidFill>
                        <a:effectLst/>
                        <a:latin typeface="Calibri" panose="020F0502020204030204" pitchFamily="34" charset="0"/>
                        <a:ea typeface="Calibri" panose="020F0502020204030204" pitchFamily="34" charset="0"/>
                        <a:cs typeface="+mn-cs"/>
                      </a:endParaRPr>
                    </a:p>
                  </a:txBody>
                  <a:tcPr marL="9525" marR="9525" marT="9525" marB="0" anchor="ctr"/>
                </a:tc>
                <a:tc>
                  <a:txBody>
                    <a:bodyPr/>
                    <a:lstStyle/>
                    <a:p>
                      <a:pPr marL="0" algn="ctr" defTabSz="914400" rtl="0" eaLnBrk="1" fontAlgn="ctr" latinLnBrk="0" hangingPunct="1">
                        <a:spcAft>
                          <a:spcPts val="0"/>
                        </a:spcAft>
                      </a:pPr>
                      <a:r>
                        <a:rPr lang="en-IN" sz="2800" kern="1200" dirty="0" smtClean="0">
                          <a:solidFill>
                            <a:schemeClr val="dk1"/>
                          </a:solidFill>
                          <a:effectLst/>
                          <a:latin typeface="Calibri" panose="020F0502020204030204" pitchFamily="34" charset="0"/>
                          <a:ea typeface="Calibri" panose="020F0502020204030204" pitchFamily="34" charset="0"/>
                          <a:cs typeface="+mn-cs"/>
                        </a:rPr>
                        <a:t>100%</a:t>
                      </a:r>
                    </a:p>
                  </a:txBody>
                  <a:tcPr marL="9525" marR="9525" marT="9525" marB="0" anchor="ctr"/>
                </a:tc>
              </a:tr>
            </a:tbl>
          </a:graphicData>
        </a:graphic>
      </p:graphicFrame>
      <p:sp>
        <p:nvSpPr>
          <p:cNvPr id="6" name="TextBox 5"/>
          <p:cNvSpPr txBox="1"/>
          <p:nvPr/>
        </p:nvSpPr>
        <p:spPr>
          <a:xfrm>
            <a:off x="406205" y="4797152"/>
            <a:ext cx="8475603"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IN" sz="2400" b="1" u="sng" dirty="0">
                <a:solidFill>
                  <a:schemeClr val="accent2"/>
                </a:solidFill>
              </a:rPr>
              <a:t>Reason for Lost to follow up  </a:t>
            </a:r>
            <a:r>
              <a:rPr lang="en-IN" sz="2400" dirty="0"/>
              <a:t>– </a:t>
            </a:r>
            <a:r>
              <a:rPr lang="en-IN" sz="2400" b="1" dirty="0"/>
              <a:t>Not traceable </a:t>
            </a:r>
            <a:r>
              <a:rPr lang="en-IN" sz="2400" dirty="0"/>
              <a:t>/ Wrong Address / Incomplete address / ADR / migrated  / </a:t>
            </a:r>
            <a:r>
              <a:rPr lang="en-IN" sz="2400" b="1" dirty="0"/>
              <a:t>Confidential matter </a:t>
            </a:r>
          </a:p>
          <a:p>
            <a:pPr>
              <a:defRPr/>
            </a:pPr>
            <a:endParaRPr lang="en-IN" sz="2400" dirty="0" smtClean="0"/>
          </a:p>
          <a:p>
            <a:pPr>
              <a:defRPr/>
            </a:pPr>
            <a:r>
              <a:rPr lang="en-IN" sz="2400" dirty="0" smtClean="0"/>
              <a:t>Outcome </a:t>
            </a:r>
            <a:r>
              <a:rPr lang="en-IN" sz="2400" dirty="0"/>
              <a:t>of patients those who are </a:t>
            </a:r>
            <a:r>
              <a:rPr lang="en-IN" sz="2400" b="1" dirty="0"/>
              <a:t>from outside district </a:t>
            </a:r>
            <a:r>
              <a:rPr lang="en-IN" sz="2400" dirty="0"/>
              <a:t>is a challenge</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908720"/>
          </a:xfrm>
        </p:spPr>
        <p:txBody>
          <a:bodyPr>
            <a:normAutofit fontScale="90000"/>
          </a:bodyPr>
          <a:lstStyle/>
          <a:p>
            <a:r>
              <a:rPr lang="en-IN" sz="3600" dirty="0" smtClean="0"/>
              <a:t>Payment Reimbursement Status &amp; Cost Evaluation</a:t>
            </a:r>
            <a:r>
              <a:rPr lang="en-IN" dirty="0" smtClean="0"/>
              <a:t/>
            </a:r>
            <a:br>
              <a:rPr lang="en-IN" dirty="0" smtClean="0"/>
            </a:br>
            <a:r>
              <a:rPr lang="en-IN" sz="2400" dirty="0" smtClean="0"/>
              <a:t>31</a:t>
            </a:r>
            <a:r>
              <a:rPr lang="en-IN" sz="2400" baseline="30000" dirty="0" smtClean="0"/>
              <a:t>st</a:t>
            </a:r>
            <a:r>
              <a:rPr lang="en-IN" sz="2400" dirty="0" smtClean="0"/>
              <a:t> July-14 to 31</a:t>
            </a:r>
            <a:r>
              <a:rPr lang="en-IN" sz="2400" baseline="30000" dirty="0" smtClean="0"/>
              <a:t>st</a:t>
            </a:r>
            <a:r>
              <a:rPr lang="en-IN" sz="2400" dirty="0" smtClean="0"/>
              <a:t> January - 2018</a:t>
            </a:r>
            <a:endParaRPr lang="en-IN" dirty="0" smtClean="0"/>
          </a:p>
        </p:txBody>
      </p:sp>
      <p:sp>
        <p:nvSpPr>
          <p:cNvPr id="41987" name="TextBox 5"/>
          <p:cNvSpPr txBox="1">
            <a:spLocks noChangeArrowheads="1"/>
          </p:cNvSpPr>
          <p:nvPr/>
        </p:nvSpPr>
        <p:spPr bwMode="auto">
          <a:xfrm>
            <a:off x="457200" y="6093296"/>
            <a:ext cx="8229600" cy="573087"/>
          </a:xfrm>
          <a:prstGeom prst="rect">
            <a:avLst/>
          </a:prstGeom>
          <a:noFill/>
          <a:ln w="9525">
            <a:solidFill>
              <a:schemeClr val="tx1"/>
            </a:solidFill>
            <a:miter lim="800000"/>
            <a:headEnd/>
            <a:tailEnd/>
          </a:ln>
        </p:spPr>
        <p:txBody>
          <a:bodyPr lIns="80001" tIns="40000" rIns="80001" bIns="40000">
            <a:spAutoFit/>
          </a:bodyPr>
          <a:lstStyle/>
          <a:p>
            <a:pPr marL="285750" indent="-285750">
              <a:buFontTx/>
              <a:buChar char="-"/>
            </a:pPr>
            <a:r>
              <a:rPr lang="en-US" altLang="en-US" sz="1600" dirty="0"/>
              <a:t>Payments are processed online through Third Party Agency</a:t>
            </a:r>
          </a:p>
          <a:p>
            <a:pPr marL="285750" indent="-285750">
              <a:buFontTx/>
              <a:buChar char="-"/>
            </a:pPr>
            <a:r>
              <a:rPr lang="en-US" altLang="en-US" sz="1600" dirty="0"/>
              <a:t>Turn Around Time for Payment Credit from the time of Payment Approval is 3 to 4 days</a:t>
            </a:r>
            <a:endParaRPr lang="en-IN" altLang="en-US" sz="1600" dirty="0"/>
          </a:p>
        </p:txBody>
      </p:sp>
      <p:graphicFrame>
        <p:nvGraphicFramePr>
          <p:cNvPr id="7" name="Table 6"/>
          <p:cNvGraphicFramePr>
            <a:graphicFrameLocks noGrp="1"/>
          </p:cNvGraphicFramePr>
          <p:nvPr/>
        </p:nvGraphicFramePr>
        <p:xfrm>
          <a:off x="797768" y="1052736"/>
          <a:ext cx="7086600" cy="1818742"/>
        </p:xfrm>
        <a:graphic>
          <a:graphicData uri="http://schemas.openxmlformats.org/drawingml/2006/table">
            <a:tbl>
              <a:tblPr firstRow="1">
                <a:tableStyleId>{5C22544A-7EE6-4342-B048-85BDC9FD1C3A}</a:tableStyleId>
              </a:tblPr>
              <a:tblGrid>
                <a:gridCol w="4093822"/>
                <a:gridCol w="2992778"/>
              </a:tblGrid>
              <a:tr h="288032">
                <a:tc>
                  <a:txBody>
                    <a:bodyPr/>
                    <a:lstStyle/>
                    <a:p>
                      <a:pPr algn="ctr">
                        <a:lnSpc>
                          <a:spcPct val="115000"/>
                        </a:lnSpc>
                        <a:spcAft>
                          <a:spcPts val="0"/>
                        </a:spcAft>
                      </a:pPr>
                      <a:r>
                        <a:rPr lang="en-IN" sz="1800" dirty="0">
                          <a:solidFill>
                            <a:schemeClr val="bg1"/>
                          </a:solidFill>
                          <a:effectLst/>
                        </a:rPr>
                        <a:t> </a:t>
                      </a:r>
                      <a:r>
                        <a:rPr lang="en-IN" sz="1800" dirty="0" smtClean="0">
                          <a:solidFill>
                            <a:schemeClr val="bg1"/>
                          </a:solidFill>
                          <a:effectLst/>
                        </a:rPr>
                        <a:t>Voucher</a:t>
                      </a:r>
                      <a:r>
                        <a:rPr lang="en-IN" sz="1800" baseline="0" dirty="0" smtClean="0">
                          <a:solidFill>
                            <a:schemeClr val="bg1"/>
                          </a:solidFill>
                          <a:effectLst/>
                        </a:rPr>
                        <a:t> History</a:t>
                      </a:r>
                      <a:endParaRPr lang="en-IN" sz="1800" dirty="0">
                        <a:solidFill>
                          <a:schemeClr val="bg1"/>
                        </a:solidFill>
                        <a:effectLst/>
                        <a:latin typeface="Calibri" panose="020F0502020204030204" pitchFamily="34" charset="0"/>
                        <a:ea typeface="Calibri" panose="020F0502020204030204" pitchFamily="34" charset="0"/>
                        <a:cs typeface="Shruti" panose="020B0502040204020203" pitchFamily="34" charset="0"/>
                      </a:endParaRPr>
                    </a:p>
                  </a:txBody>
                  <a:tcPr marL="68597" marR="68597" marT="0" marB="0"/>
                </a:tc>
                <a:tc>
                  <a:txBody>
                    <a:bodyPr/>
                    <a:lstStyle/>
                    <a:p>
                      <a:pPr algn="ctr">
                        <a:lnSpc>
                          <a:spcPct val="115000"/>
                        </a:lnSpc>
                        <a:spcAft>
                          <a:spcPts val="0"/>
                        </a:spcAft>
                      </a:pPr>
                      <a:r>
                        <a:rPr lang="en-IN" sz="1800" dirty="0" smtClean="0">
                          <a:solidFill>
                            <a:schemeClr val="bg1"/>
                          </a:solidFill>
                          <a:effectLst/>
                        </a:rPr>
                        <a:t>No.</a:t>
                      </a:r>
                      <a:endParaRPr lang="en-IN" sz="1800" dirty="0">
                        <a:solidFill>
                          <a:schemeClr val="bg1"/>
                        </a:solidFill>
                        <a:effectLst/>
                        <a:latin typeface="Calibri" panose="020F0502020204030204" pitchFamily="34" charset="0"/>
                        <a:ea typeface="Calibri" panose="020F0502020204030204" pitchFamily="34" charset="0"/>
                        <a:cs typeface="Shruti" panose="020B0502040204020203" pitchFamily="34" charset="0"/>
                      </a:endParaRPr>
                    </a:p>
                  </a:txBody>
                  <a:tcPr marL="68597" marR="68597" marT="0" marB="0"/>
                </a:tc>
              </a:tr>
              <a:tr h="35114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IN" sz="1800" dirty="0" smtClean="0">
                          <a:effectLst/>
                        </a:rPr>
                        <a:t>No. of TB patients notified</a:t>
                      </a:r>
                      <a:endParaRPr lang="en-IN" sz="1800" dirty="0" smtClean="0">
                        <a:effectLst/>
                        <a:latin typeface="Calibri" panose="020F0502020204030204" pitchFamily="34" charset="0"/>
                        <a:ea typeface="Calibri" panose="020F0502020204030204" pitchFamily="34" charset="0"/>
                        <a:cs typeface="Shruti" panose="020B0502040204020203" pitchFamily="34" charset="0"/>
                      </a:endParaRPr>
                    </a:p>
                  </a:txBody>
                  <a:tcPr marL="68597" marR="68597" marT="0" marB="0" anchor="ctr"/>
                </a:tc>
                <a:tc>
                  <a:txBody>
                    <a:bodyPr/>
                    <a:lstStyle/>
                    <a:p>
                      <a:pPr marL="0" algn="ctr" defTabSz="914400" rtl="0" eaLnBrk="1" fontAlgn="ctr" latinLnBrk="0" hangingPunct="1"/>
                      <a:r>
                        <a:rPr lang="en-US" sz="1800" b="0" i="0" u="none" strike="noStrike" kern="1200" dirty="0" smtClean="0">
                          <a:solidFill>
                            <a:srgbClr val="000000"/>
                          </a:solidFill>
                          <a:effectLst/>
                          <a:latin typeface="Calibri" panose="020F0502020204030204" pitchFamily="34" charset="0"/>
                          <a:ea typeface="+mn-ea"/>
                          <a:cs typeface="+mn-cs"/>
                        </a:rPr>
                        <a:t>11,456</a:t>
                      </a:r>
                      <a:endParaRPr lang="en-IN" sz="18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r>
              <a:tr h="360040">
                <a:tc>
                  <a:txBody>
                    <a:bodyPr/>
                    <a:lstStyle/>
                    <a:p>
                      <a:pPr algn="l">
                        <a:lnSpc>
                          <a:spcPct val="115000"/>
                        </a:lnSpc>
                        <a:spcAft>
                          <a:spcPts val="0"/>
                        </a:spcAft>
                      </a:pPr>
                      <a:r>
                        <a:rPr lang="en-IN" sz="1800" dirty="0" smtClean="0">
                          <a:effectLst/>
                        </a:rPr>
                        <a:t>Number of  vouchers generated</a:t>
                      </a:r>
                      <a:endParaRPr lang="en-IN" sz="1800" dirty="0">
                        <a:effectLst/>
                        <a:latin typeface="Calibri" panose="020F0502020204030204" pitchFamily="34" charset="0"/>
                        <a:ea typeface="Calibri" panose="020F0502020204030204" pitchFamily="34" charset="0"/>
                        <a:cs typeface="Shruti" panose="020B0502040204020203" pitchFamily="34" charset="0"/>
                      </a:endParaRPr>
                    </a:p>
                  </a:txBody>
                  <a:tcPr marL="68597" marR="68597" marT="0" marB="0" anchor="ctr"/>
                </a:tc>
                <a:tc>
                  <a:txBody>
                    <a:bodyPr/>
                    <a:lstStyle/>
                    <a:p>
                      <a:pPr marL="0" algn="ctr" defTabSz="914400" rtl="0" eaLnBrk="1" fontAlgn="ctr" latinLnBrk="0" hangingPunct="1"/>
                      <a:r>
                        <a:rPr lang="en-IN" sz="1800" u="none" strike="noStrike" kern="1200" dirty="0" smtClean="0">
                          <a:effectLst/>
                        </a:rPr>
                        <a:t>42,914</a:t>
                      </a:r>
                      <a:endParaRPr lang="en-IN" sz="18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r>
              <a:tr h="432048">
                <a:tc>
                  <a:txBody>
                    <a:bodyPr/>
                    <a:lstStyle/>
                    <a:p>
                      <a:pPr algn="l">
                        <a:lnSpc>
                          <a:spcPct val="115000"/>
                        </a:lnSpc>
                        <a:spcAft>
                          <a:spcPts val="0"/>
                        </a:spcAft>
                      </a:pPr>
                      <a:r>
                        <a:rPr lang="en-IN" sz="1800" dirty="0">
                          <a:effectLst/>
                        </a:rPr>
                        <a:t>Number of vouchers validated  (% )</a:t>
                      </a:r>
                      <a:endParaRPr lang="en-IN" sz="1800" dirty="0">
                        <a:effectLst/>
                        <a:latin typeface="Calibri" panose="020F0502020204030204" pitchFamily="34" charset="0"/>
                        <a:ea typeface="Calibri" panose="020F0502020204030204" pitchFamily="34" charset="0"/>
                        <a:cs typeface="Shruti" panose="020B0502040204020203" pitchFamily="34" charset="0"/>
                      </a:endParaRPr>
                    </a:p>
                  </a:txBody>
                  <a:tcPr marL="68597" marR="68597" marT="0" marB="0" anchor="ctr"/>
                </a:tc>
                <a:tc>
                  <a:txBody>
                    <a:bodyPr/>
                    <a:lstStyle/>
                    <a:p>
                      <a:pPr marL="0" algn="ctr" defTabSz="914400" rtl="0" eaLnBrk="1" fontAlgn="ctr" latinLnBrk="0" hangingPunct="1"/>
                      <a:r>
                        <a:rPr lang="en-IN" sz="1800" u="none" strike="noStrike" kern="1200" dirty="0" smtClean="0">
                          <a:effectLst/>
                        </a:rPr>
                        <a:t>40151 (94%)</a:t>
                      </a:r>
                      <a:endParaRPr lang="en-IN" sz="1800" b="0" i="0" u="none" strike="noStrike" kern="1200" dirty="0">
                        <a:solidFill>
                          <a:srgbClr val="000000"/>
                        </a:solidFill>
                        <a:effectLst/>
                        <a:latin typeface="Calibri" panose="020F0502020204030204" pitchFamily="34" charset="0"/>
                        <a:ea typeface="+mn-ea"/>
                        <a:cs typeface="+mn-cs"/>
                      </a:endParaRPr>
                    </a:p>
                  </a:txBody>
                  <a:tcPr marL="7620" marR="7620" marT="7620" marB="0" anchor="ctr"/>
                </a:tc>
              </a:tr>
              <a:tr h="360040">
                <a:tc>
                  <a:txBody>
                    <a:bodyPr/>
                    <a:lstStyle/>
                    <a:p>
                      <a:pPr>
                        <a:lnSpc>
                          <a:spcPct val="115000"/>
                        </a:lnSpc>
                        <a:spcAft>
                          <a:spcPts val="0"/>
                        </a:spcAft>
                      </a:pPr>
                      <a:r>
                        <a:rPr lang="en-IN" sz="1800" dirty="0">
                          <a:effectLst/>
                        </a:rPr>
                        <a:t>Total amount of drugs reimbursed</a:t>
                      </a:r>
                      <a:endParaRPr lang="en-IN" sz="1800" dirty="0">
                        <a:effectLst/>
                        <a:latin typeface="Calibri" panose="020F0502020204030204" pitchFamily="34" charset="0"/>
                        <a:ea typeface="Calibri" panose="020F0502020204030204" pitchFamily="34" charset="0"/>
                        <a:cs typeface="Shruti" panose="020B0502040204020203" pitchFamily="34" charset="0"/>
                      </a:endParaRPr>
                    </a:p>
                  </a:txBody>
                  <a:tcPr marL="68572" marR="68572" marT="0" marB="0" anchor="ctr"/>
                </a:tc>
                <a:tc>
                  <a:txBody>
                    <a:bodyPr/>
                    <a:lstStyle/>
                    <a:p>
                      <a:pPr algn="ctr" rtl="0" fontAlgn="ctr"/>
                      <a:r>
                        <a:rPr lang="en-IN" sz="1800" u="none" strike="noStrike" kern="1200" dirty="0" smtClean="0">
                          <a:solidFill>
                            <a:schemeClr val="dk1"/>
                          </a:solidFill>
                          <a:effectLst/>
                          <a:latin typeface="+mn-lt"/>
                          <a:ea typeface="+mn-ea"/>
                          <a:cs typeface="+mn-cs"/>
                        </a:rPr>
                        <a:t>Rs.</a:t>
                      </a:r>
                      <a:r>
                        <a:rPr lang="en-IN" sz="1800" u="none" strike="noStrike" kern="1200" baseline="0" dirty="0" smtClean="0">
                          <a:solidFill>
                            <a:schemeClr val="dk1"/>
                          </a:solidFill>
                          <a:effectLst/>
                          <a:latin typeface="+mn-lt"/>
                          <a:ea typeface="+mn-ea"/>
                          <a:cs typeface="+mn-cs"/>
                        </a:rPr>
                        <a:t> </a:t>
                      </a:r>
                      <a:r>
                        <a:rPr lang="en-IN" sz="1800" u="none" strike="noStrike" kern="1200" dirty="0" smtClean="0">
                          <a:solidFill>
                            <a:schemeClr val="dk1"/>
                          </a:solidFill>
                          <a:effectLst/>
                          <a:latin typeface="+mn-lt"/>
                          <a:ea typeface="+mn-ea"/>
                          <a:cs typeface="+mn-cs"/>
                        </a:rPr>
                        <a:t>1,83,77,395</a:t>
                      </a:r>
                      <a:endParaRPr lang="en-IN" sz="1800" u="none" strike="noStrike" kern="1200" dirty="0">
                        <a:solidFill>
                          <a:schemeClr val="dk1"/>
                        </a:solidFill>
                        <a:effectLst/>
                        <a:latin typeface="+mn-lt"/>
                        <a:ea typeface="+mn-ea"/>
                        <a:cs typeface="+mn-cs"/>
                      </a:endParaRPr>
                    </a:p>
                  </a:txBody>
                  <a:tcPr marL="7620" marR="7620" marT="762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87833629"/>
              </p:ext>
            </p:extLst>
          </p:nvPr>
        </p:nvGraphicFramePr>
        <p:xfrm>
          <a:off x="421052" y="3212976"/>
          <a:ext cx="8111388" cy="2163942"/>
        </p:xfrm>
        <a:graphic>
          <a:graphicData uri="http://schemas.openxmlformats.org/drawingml/2006/table">
            <a:tbl>
              <a:tblPr firstRow="1">
                <a:tableStyleId>{5C22544A-7EE6-4342-B048-85BDC9FD1C3A}</a:tableStyleId>
              </a:tblPr>
              <a:tblGrid>
                <a:gridCol w="6025602"/>
                <a:gridCol w="2085786"/>
              </a:tblGrid>
              <a:tr h="411342">
                <a:tc>
                  <a:txBody>
                    <a:bodyPr/>
                    <a:lstStyle/>
                    <a:p>
                      <a:pPr>
                        <a:lnSpc>
                          <a:spcPct val="115000"/>
                        </a:lnSpc>
                        <a:spcAft>
                          <a:spcPts val="0"/>
                        </a:spcAft>
                      </a:pPr>
                      <a:r>
                        <a:rPr lang="en-IN" sz="2000" dirty="0">
                          <a:effectLst/>
                        </a:rPr>
                        <a:t> </a:t>
                      </a:r>
                      <a:r>
                        <a:rPr lang="en-IN" sz="2000" dirty="0" smtClean="0">
                          <a:effectLst/>
                        </a:rPr>
                        <a:t>Indicators</a:t>
                      </a:r>
                      <a:r>
                        <a:rPr lang="en-IN" sz="2000" baseline="0" dirty="0" smtClean="0">
                          <a:effectLst/>
                        </a:rPr>
                        <a:t> ( at time of Cost evaluation Study</a:t>
                      </a:r>
                      <a:r>
                        <a:rPr lang="en-IN" sz="2000" baseline="0" dirty="0" smtClean="0">
                          <a:effectLst/>
                        </a:rPr>
                        <a:t>) Dec 2017</a:t>
                      </a:r>
                      <a:endParaRPr lang="en-IN" sz="2000" dirty="0">
                        <a:effectLst/>
                        <a:latin typeface="Calibri"/>
                        <a:ea typeface="Calibri"/>
                        <a:cs typeface="Shruti"/>
                      </a:endParaRPr>
                    </a:p>
                  </a:txBody>
                  <a:tcPr marL="68580" marR="68580" marT="0" marB="0" anchor="ctr"/>
                </a:tc>
                <a:tc>
                  <a:txBody>
                    <a:bodyPr/>
                    <a:lstStyle/>
                    <a:p>
                      <a:pPr algn="ctr">
                        <a:lnSpc>
                          <a:spcPct val="115000"/>
                        </a:lnSpc>
                        <a:spcAft>
                          <a:spcPts val="0"/>
                        </a:spcAft>
                      </a:pPr>
                      <a:r>
                        <a:rPr lang="en-IN" sz="2000" dirty="0">
                          <a:effectLst/>
                        </a:rPr>
                        <a:t>Mehsana</a:t>
                      </a:r>
                      <a:endParaRPr lang="en-IN" sz="2000" dirty="0">
                        <a:effectLst/>
                        <a:latin typeface="Calibri"/>
                        <a:ea typeface="Calibri"/>
                        <a:cs typeface="Shruti"/>
                      </a:endParaRPr>
                    </a:p>
                  </a:txBody>
                  <a:tcPr marL="68580" marR="68580" marT="0" marB="0" anchor="ctr"/>
                </a:tc>
              </a:tr>
              <a:tr h="252278">
                <a:tc>
                  <a:txBody>
                    <a:bodyPr/>
                    <a:lstStyle/>
                    <a:p>
                      <a:pPr>
                        <a:lnSpc>
                          <a:spcPct val="115000"/>
                        </a:lnSpc>
                        <a:spcAft>
                          <a:spcPts val="0"/>
                        </a:spcAft>
                      </a:pPr>
                      <a:r>
                        <a:rPr lang="en-IN" sz="2000" dirty="0">
                          <a:effectLst/>
                        </a:rPr>
                        <a:t>No. of TB patients notified</a:t>
                      </a:r>
                      <a:endParaRPr lang="en-IN" sz="2000" dirty="0">
                        <a:effectLst/>
                        <a:latin typeface="Calibri"/>
                        <a:ea typeface="Calibri"/>
                        <a:cs typeface="Shruti"/>
                      </a:endParaRPr>
                    </a:p>
                  </a:txBody>
                  <a:tcPr marL="68580" marR="68580" marT="0" marB="0"/>
                </a:tc>
                <a:tc>
                  <a:txBody>
                    <a:bodyPr/>
                    <a:lstStyle/>
                    <a:p>
                      <a:pPr algn="ctr">
                        <a:lnSpc>
                          <a:spcPct val="115000"/>
                        </a:lnSpc>
                        <a:spcAft>
                          <a:spcPts val="0"/>
                        </a:spcAft>
                      </a:pPr>
                      <a:r>
                        <a:rPr lang="en-IN" sz="2000" dirty="0">
                          <a:effectLst/>
                        </a:rPr>
                        <a:t>4837</a:t>
                      </a:r>
                      <a:endParaRPr lang="en-IN" sz="2000" dirty="0">
                        <a:effectLst/>
                        <a:latin typeface="Calibri"/>
                        <a:ea typeface="Calibri"/>
                        <a:cs typeface="Shruti"/>
                      </a:endParaRPr>
                    </a:p>
                  </a:txBody>
                  <a:tcPr marL="68580" marR="68580" marT="0" marB="0"/>
                </a:tc>
              </a:tr>
              <a:tr h="252278">
                <a:tc>
                  <a:txBody>
                    <a:bodyPr/>
                    <a:lstStyle/>
                    <a:p>
                      <a:pPr>
                        <a:lnSpc>
                          <a:spcPct val="115000"/>
                        </a:lnSpc>
                        <a:spcAft>
                          <a:spcPts val="0"/>
                        </a:spcAft>
                      </a:pPr>
                      <a:r>
                        <a:rPr lang="en-IN" sz="2000" dirty="0">
                          <a:effectLst/>
                        </a:rPr>
                        <a:t>No. of TB patients given free drugs</a:t>
                      </a:r>
                      <a:endParaRPr lang="en-IN" sz="2000" dirty="0">
                        <a:effectLst/>
                        <a:latin typeface="Calibri"/>
                        <a:ea typeface="Calibri"/>
                        <a:cs typeface="Shruti"/>
                      </a:endParaRPr>
                    </a:p>
                  </a:txBody>
                  <a:tcPr marL="68580" marR="68580" marT="0" marB="0"/>
                </a:tc>
                <a:tc>
                  <a:txBody>
                    <a:bodyPr/>
                    <a:lstStyle/>
                    <a:p>
                      <a:pPr algn="ctr">
                        <a:lnSpc>
                          <a:spcPct val="115000"/>
                        </a:lnSpc>
                        <a:spcAft>
                          <a:spcPts val="0"/>
                        </a:spcAft>
                      </a:pPr>
                      <a:r>
                        <a:rPr lang="en-IN" sz="2000" dirty="0">
                          <a:effectLst/>
                        </a:rPr>
                        <a:t>4578</a:t>
                      </a:r>
                      <a:endParaRPr lang="en-IN" sz="2000" dirty="0">
                        <a:effectLst/>
                        <a:latin typeface="Calibri"/>
                        <a:ea typeface="Calibri"/>
                        <a:cs typeface="Shruti"/>
                      </a:endParaRPr>
                    </a:p>
                  </a:txBody>
                  <a:tcPr marL="68580" marR="68580" marT="0" marB="0"/>
                </a:tc>
              </a:tr>
              <a:tr h="252278">
                <a:tc>
                  <a:txBody>
                    <a:bodyPr/>
                    <a:lstStyle/>
                    <a:p>
                      <a:pPr>
                        <a:lnSpc>
                          <a:spcPct val="115000"/>
                        </a:lnSpc>
                        <a:spcAft>
                          <a:spcPts val="0"/>
                        </a:spcAft>
                      </a:pPr>
                      <a:r>
                        <a:rPr lang="en-IN" sz="2000" dirty="0">
                          <a:effectLst/>
                        </a:rPr>
                        <a:t>No. of patients months of vouchers reimbursed</a:t>
                      </a:r>
                      <a:endParaRPr lang="en-IN" sz="2000" dirty="0">
                        <a:effectLst/>
                        <a:latin typeface="Calibri"/>
                        <a:ea typeface="Calibri"/>
                        <a:cs typeface="Shruti"/>
                      </a:endParaRPr>
                    </a:p>
                  </a:txBody>
                  <a:tcPr marL="68580" marR="68580" marT="0" marB="0"/>
                </a:tc>
                <a:tc>
                  <a:txBody>
                    <a:bodyPr/>
                    <a:lstStyle/>
                    <a:p>
                      <a:pPr algn="ctr">
                        <a:lnSpc>
                          <a:spcPct val="115000"/>
                        </a:lnSpc>
                        <a:spcAft>
                          <a:spcPts val="0"/>
                        </a:spcAft>
                      </a:pPr>
                      <a:r>
                        <a:rPr lang="en-IN" sz="2000" dirty="0" smtClean="0">
                          <a:effectLst/>
                        </a:rPr>
                        <a:t>15,822</a:t>
                      </a:r>
                      <a:endParaRPr lang="en-IN" sz="2000" dirty="0">
                        <a:effectLst/>
                        <a:latin typeface="Calibri"/>
                        <a:ea typeface="Calibri"/>
                        <a:cs typeface="Shruti"/>
                      </a:endParaRPr>
                    </a:p>
                  </a:txBody>
                  <a:tcPr marL="68580" marR="68580" marT="0" marB="0"/>
                </a:tc>
              </a:tr>
              <a:tr h="306740">
                <a:tc>
                  <a:txBody>
                    <a:bodyPr/>
                    <a:lstStyle/>
                    <a:p>
                      <a:pPr>
                        <a:lnSpc>
                          <a:spcPct val="115000"/>
                        </a:lnSpc>
                        <a:spcAft>
                          <a:spcPts val="0"/>
                        </a:spcAft>
                      </a:pPr>
                      <a:r>
                        <a:rPr lang="en-IN" sz="2000" b="1" dirty="0">
                          <a:effectLst/>
                        </a:rPr>
                        <a:t>Total amount of drugs reimbursed</a:t>
                      </a:r>
                      <a:endParaRPr lang="en-IN" sz="2000" b="1" dirty="0">
                        <a:effectLst/>
                        <a:latin typeface="Calibri"/>
                        <a:ea typeface="Calibri"/>
                        <a:cs typeface="Shruti"/>
                      </a:endParaRPr>
                    </a:p>
                  </a:txBody>
                  <a:tcPr marL="68580" marR="68580" marT="0" marB="0"/>
                </a:tc>
                <a:tc>
                  <a:txBody>
                    <a:bodyPr/>
                    <a:lstStyle/>
                    <a:p>
                      <a:pPr algn="ctr">
                        <a:lnSpc>
                          <a:spcPct val="115000"/>
                        </a:lnSpc>
                        <a:spcAft>
                          <a:spcPts val="0"/>
                        </a:spcAft>
                      </a:pPr>
                      <a:r>
                        <a:rPr lang="en-US" sz="2000" b="1" dirty="0" smtClean="0">
                          <a:effectLst/>
                        </a:rPr>
                        <a:t>Rs. 60,75,324</a:t>
                      </a:r>
                      <a:endParaRPr lang="en-IN" sz="2000" b="1" dirty="0">
                        <a:effectLst/>
                        <a:latin typeface="Calibri"/>
                        <a:ea typeface="Calibri"/>
                        <a:cs typeface="Shruti"/>
                      </a:endParaRPr>
                    </a:p>
                  </a:txBody>
                  <a:tcPr marL="68580" marR="68580" marT="0" marB="0"/>
                </a:tc>
              </a:tr>
              <a:tr h="252278">
                <a:tc>
                  <a:txBody>
                    <a:bodyPr/>
                    <a:lstStyle/>
                    <a:p>
                      <a:pPr>
                        <a:lnSpc>
                          <a:spcPct val="115000"/>
                        </a:lnSpc>
                        <a:spcAft>
                          <a:spcPts val="0"/>
                        </a:spcAft>
                      </a:pPr>
                      <a:r>
                        <a:rPr lang="en-IN" sz="2000" b="1" dirty="0">
                          <a:effectLst/>
                        </a:rPr>
                        <a:t>Cost of drugs saved to </a:t>
                      </a:r>
                      <a:r>
                        <a:rPr lang="en-IN" sz="2000" b="1" dirty="0" smtClean="0">
                          <a:effectLst/>
                        </a:rPr>
                        <a:t>patients by</a:t>
                      </a:r>
                      <a:r>
                        <a:rPr lang="en-IN" sz="2000" b="1" baseline="0" dirty="0" smtClean="0">
                          <a:effectLst/>
                        </a:rPr>
                        <a:t> interventions</a:t>
                      </a:r>
                      <a:endParaRPr lang="en-IN" sz="2000" b="1" dirty="0">
                        <a:effectLst/>
                        <a:latin typeface="Calibri"/>
                        <a:ea typeface="Calibri"/>
                        <a:cs typeface="Shruti"/>
                      </a:endParaRPr>
                    </a:p>
                  </a:txBody>
                  <a:tcPr marL="68580" marR="68580" marT="0" marB="0"/>
                </a:tc>
                <a:tc>
                  <a:txBody>
                    <a:bodyPr/>
                    <a:lstStyle/>
                    <a:p>
                      <a:pPr algn="ctr">
                        <a:lnSpc>
                          <a:spcPct val="115000"/>
                        </a:lnSpc>
                        <a:spcAft>
                          <a:spcPts val="0"/>
                        </a:spcAft>
                      </a:pPr>
                      <a:r>
                        <a:rPr lang="en-IN" sz="2000" b="1" dirty="0" smtClean="0">
                          <a:effectLst/>
                        </a:rPr>
                        <a:t>Rs. 1,327.06</a:t>
                      </a:r>
                      <a:endParaRPr lang="en-IN" sz="2000" b="1" dirty="0">
                        <a:effectLst/>
                        <a:latin typeface="Calibri"/>
                        <a:ea typeface="Calibri"/>
                        <a:cs typeface="Shruti"/>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4139952" cy="1143000"/>
          </a:xfrm>
        </p:spPr>
        <p:txBody>
          <a:bodyPr lIns="0" tIns="0" rIns="0" bIns="0" rtlCol="0">
            <a:noAutofit/>
          </a:bodyPr>
          <a:lstStyle/>
          <a:p>
            <a:pPr marL="12700" eaLnBrk="1" fontAlgn="auto" hangingPunct="1">
              <a:spcAft>
                <a:spcPts val="0"/>
              </a:spcAft>
              <a:defRPr/>
            </a:pPr>
            <a:r>
              <a:rPr lang="en-IN" sz="3200" b="1" spc="-30" dirty="0" smtClean="0">
                <a:cs typeface="Calibri"/>
              </a:rPr>
              <a:t>District </a:t>
            </a:r>
            <a:r>
              <a:rPr sz="3200" b="1" spc="-30" dirty="0" smtClean="0">
                <a:cs typeface="Calibri"/>
              </a:rPr>
              <a:t>G</a:t>
            </a:r>
            <a:r>
              <a:rPr sz="3200" b="1" spc="-20" dirty="0" smtClean="0">
                <a:cs typeface="Calibri"/>
              </a:rPr>
              <a:t>eo</a:t>
            </a:r>
            <a:r>
              <a:rPr sz="3200" b="1" spc="-25" dirty="0" smtClean="0">
                <a:cs typeface="Calibri"/>
              </a:rPr>
              <a:t>g</a:t>
            </a:r>
            <a:r>
              <a:rPr sz="3200" b="1" spc="-70" dirty="0" smtClean="0">
                <a:cs typeface="Calibri"/>
              </a:rPr>
              <a:t>r</a:t>
            </a:r>
            <a:r>
              <a:rPr sz="3200" b="1" spc="-20" dirty="0" smtClean="0">
                <a:cs typeface="Calibri"/>
              </a:rPr>
              <a:t>ap</a:t>
            </a:r>
            <a:r>
              <a:rPr sz="3200" b="1" spc="-65" dirty="0" smtClean="0">
                <a:cs typeface="Calibri"/>
              </a:rPr>
              <a:t>h</a:t>
            </a:r>
            <a:r>
              <a:rPr sz="3200" b="1" spc="-15" dirty="0" smtClean="0">
                <a:cs typeface="Calibri"/>
              </a:rPr>
              <a:t>y</a:t>
            </a:r>
            <a:r>
              <a:rPr sz="3200" b="1" spc="30" dirty="0" smtClean="0">
                <a:cs typeface="Calibri"/>
              </a:rPr>
              <a:t> </a:t>
            </a:r>
            <a:r>
              <a:rPr sz="3200" b="1" spc="-20" dirty="0" smtClean="0">
                <a:cs typeface="Calibri"/>
              </a:rPr>
              <a:t>an</a:t>
            </a:r>
            <a:r>
              <a:rPr sz="3200" b="1" spc="-15" dirty="0" smtClean="0">
                <a:cs typeface="Calibri"/>
              </a:rPr>
              <a:t>d</a:t>
            </a:r>
            <a:r>
              <a:rPr sz="3200" b="1" spc="15" dirty="0" smtClean="0">
                <a:cs typeface="Calibri"/>
              </a:rPr>
              <a:t> </a:t>
            </a:r>
            <a:r>
              <a:rPr sz="3200" b="1" spc="-15" dirty="0" smtClean="0">
                <a:cs typeface="Calibri"/>
              </a:rPr>
              <a:t>P</a:t>
            </a:r>
            <a:r>
              <a:rPr sz="3200" b="1" spc="-45" dirty="0" smtClean="0">
                <a:cs typeface="Calibri"/>
              </a:rPr>
              <a:t>r</a:t>
            </a:r>
            <a:r>
              <a:rPr sz="3200" b="1" spc="-20" dirty="0" smtClean="0">
                <a:cs typeface="Calibri"/>
              </a:rPr>
              <a:t>o</a:t>
            </a:r>
            <a:r>
              <a:rPr sz="3200" b="1" spc="-10" dirty="0" smtClean="0">
                <a:cs typeface="Calibri"/>
              </a:rPr>
              <a:t>f</a:t>
            </a:r>
            <a:r>
              <a:rPr sz="3200" b="1" spc="-15" dirty="0" smtClean="0">
                <a:cs typeface="Calibri"/>
              </a:rPr>
              <a:t>ile</a:t>
            </a:r>
            <a:endParaRPr sz="3200" dirty="0">
              <a:cs typeface="Calibri"/>
            </a:endParaRPr>
          </a:p>
        </p:txBody>
      </p:sp>
      <p:sp>
        <p:nvSpPr>
          <p:cNvPr id="13316" name="object 5"/>
          <p:cNvSpPr>
            <a:spLocks noChangeArrowheads="1"/>
          </p:cNvSpPr>
          <p:nvPr/>
        </p:nvSpPr>
        <p:spPr bwMode="auto">
          <a:xfrm>
            <a:off x="576657" y="980728"/>
            <a:ext cx="3384376" cy="2516535"/>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tLang="en-US"/>
          </a:p>
        </p:txBody>
      </p:sp>
      <p:graphicFrame>
        <p:nvGraphicFramePr>
          <p:cNvPr id="3" name="object 3"/>
          <p:cNvGraphicFramePr>
            <a:graphicFrameLocks noGrp="1"/>
          </p:cNvGraphicFramePr>
          <p:nvPr>
            <p:extLst>
              <p:ext uri="{D42A27DB-BD31-4B8C-83A1-F6EECF244321}">
                <p14:modId xmlns:p14="http://schemas.microsoft.com/office/powerpoint/2010/main" val="3918848312"/>
              </p:ext>
            </p:extLst>
          </p:nvPr>
        </p:nvGraphicFramePr>
        <p:xfrm>
          <a:off x="4355976" y="214569"/>
          <a:ext cx="4635624" cy="5986459"/>
        </p:xfrm>
        <a:graphic>
          <a:graphicData uri="http://schemas.openxmlformats.org/drawingml/2006/table">
            <a:tbl>
              <a:tblPr firstRow="1" bandRow="1">
                <a:tableStyleId>{2D5ABB26-0587-4C30-8999-92F81FD0307C}</a:tableStyleId>
              </a:tblPr>
              <a:tblGrid>
                <a:gridCol w="1202512"/>
                <a:gridCol w="2145681"/>
                <a:gridCol w="1287431"/>
              </a:tblGrid>
              <a:tr h="248812">
                <a:tc gridSpan="2">
                  <a:txBody>
                    <a:bodyPr/>
                    <a:lstStyle/>
                    <a:p>
                      <a:pPr marL="84455" algn="ctr">
                        <a:lnSpc>
                          <a:spcPct val="100000"/>
                        </a:lnSpc>
                      </a:pPr>
                      <a:r>
                        <a:rPr sz="1600" b="1" dirty="0" smtClean="0">
                          <a:latin typeface="Calibri"/>
                          <a:cs typeface="Calibri"/>
                        </a:rPr>
                        <a:t>Di</a:t>
                      </a:r>
                      <a:r>
                        <a:rPr sz="1600" b="1" spc="-15" dirty="0" smtClean="0">
                          <a:latin typeface="Calibri"/>
                          <a:cs typeface="Calibri"/>
                        </a:rPr>
                        <a:t>s</a:t>
                      </a:r>
                      <a:r>
                        <a:rPr sz="1600" b="1" spc="-5" dirty="0" smtClean="0">
                          <a:latin typeface="Calibri"/>
                          <a:cs typeface="Calibri"/>
                        </a:rPr>
                        <a:t>tr</a:t>
                      </a:r>
                      <a:r>
                        <a:rPr sz="1600" b="1" spc="0" dirty="0" smtClean="0">
                          <a:latin typeface="Calibri"/>
                          <a:cs typeface="Calibri"/>
                        </a:rPr>
                        <a:t>ict</a:t>
                      </a:r>
                      <a:r>
                        <a:rPr sz="1600" b="1" spc="-5" dirty="0" smtClean="0">
                          <a:latin typeface="Calibri"/>
                          <a:cs typeface="Calibri"/>
                        </a:rPr>
                        <a:t> </a:t>
                      </a:r>
                      <a:r>
                        <a:rPr sz="1600" b="1" spc="0" dirty="0" smtClean="0">
                          <a:latin typeface="Calibri"/>
                          <a:cs typeface="Calibri"/>
                        </a:rPr>
                        <a:t>P</a:t>
                      </a:r>
                      <a:r>
                        <a:rPr sz="1600" b="1" spc="-30" dirty="0" smtClean="0">
                          <a:latin typeface="Calibri"/>
                          <a:cs typeface="Calibri"/>
                        </a:rPr>
                        <a:t>r</a:t>
                      </a:r>
                      <a:r>
                        <a:rPr sz="1600" b="1" spc="0" dirty="0" smtClean="0">
                          <a:latin typeface="Calibri"/>
                          <a:cs typeface="Calibri"/>
                        </a:rPr>
                        <a:t>o</a:t>
                      </a:r>
                      <a:r>
                        <a:rPr sz="1600" b="1" spc="-5" dirty="0" smtClean="0">
                          <a:latin typeface="Calibri"/>
                          <a:cs typeface="Calibri"/>
                        </a:rPr>
                        <a:t>f</a:t>
                      </a:r>
                      <a:r>
                        <a:rPr sz="1600" b="1" spc="0" dirty="0" smtClean="0">
                          <a:latin typeface="Calibri"/>
                          <a:cs typeface="Calibri"/>
                        </a:rPr>
                        <a:t>ile</a:t>
                      </a:r>
                      <a:r>
                        <a:rPr lang="en-US" sz="1600" b="1" spc="0" dirty="0" smtClean="0">
                          <a:latin typeface="Calibri"/>
                          <a:cs typeface="Calibri"/>
                        </a:rPr>
                        <a:t> &amp; Staff </a:t>
                      </a:r>
                      <a:endParaRPr sz="1600" dirty="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25400">
                      <a:solidFill>
                        <a:srgbClr val="4F81BD"/>
                      </a:solidFill>
                      <a:prstDash val="solid"/>
                    </a:lnB>
                  </a:tcPr>
                </a:tc>
                <a:tc hMerge="1">
                  <a:txBody>
                    <a:bodyPr/>
                    <a:lstStyle/>
                    <a:p>
                      <a:endParaRPr/>
                    </a:p>
                  </a:txBody>
                  <a:tcPr marL="0" marR="0" marT="0" marB="0"/>
                </a:tc>
                <a:tc>
                  <a:txBody>
                    <a:bodyPr/>
                    <a:lstStyle/>
                    <a:p>
                      <a:pPr marL="321310">
                        <a:lnSpc>
                          <a:spcPct val="100000"/>
                        </a:lnSpc>
                      </a:pPr>
                      <a:r>
                        <a:rPr sz="1600" b="1" spc="-5" dirty="0" smtClean="0">
                          <a:latin typeface="Calibri"/>
                          <a:cs typeface="Calibri"/>
                        </a:rPr>
                        <a:t>M</a:t>
                      </a:r>
                      <a:r>
                        <a:rPr sz="1600" b="1" spc="0" dirty="0" smtClean="0">
                          <a:latin typeface="Calibri"/>
                          <a:cs typeface="Calibri"/>
                        </a:rPr>
                        <a:t>e</a:t>
                      </a:r>
                      <a:r>
                        <a:rPr sz="1600" b="1" spc="-5" dirty="0" smtClean="0">
                          <a:latin typeface="Calibri"/>
                          <a:cs typeface="Calibri"/>
                        </a:rPr>
                        <a:t>h</a:t>
                      </a:r>
                      <a:r>
                        <a:rPr sz="1600" b="1" spc="0" dirty="0" smtClean="0">
                          <a:latin typeface="Calibri"/>
                          <a:cs typeface="Calibri"/>
                        </a:rPr>
                        <a:t>sa</a:t>
                      </a:r>
                      <a:r>
                        <a:rPr sz="1600" b="1" spc="-5" dirty="0" smtClean="0">
                          <a:latin typeface="Calibri"/>
                          <a:cs typeface="Calibri"/>
                        </a:rPr>
                        <a:t>na</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25400">
                      <a:solidFill>
                        <a:srgbClr val="4F81BD"/>
                      </a:solidFill>
                      <a:prstDash val="solid"/>
                    </a:lnB>
                  </a:tcPr>
                </a:tc>
              </a:tr>
              <a:tr h="367345">
                <a:tc rowSpan="2">
                  <a:txBody>
                    <a:bodyPr/>
                    <a:lstStyle/>
                    <a:p>
                      <a:pPr marL="38735" marR="50800" algn="ctr">
                        <a:lnSpc>
                          <a:spcPts val="1730"/>
                        </a:lnSpc>
                      </a:pPr>
                      <a:r>
                        <a:rPr sz="1600" spc="-35" dirty="0" smtClean="0">
                          <a:latin typeface="Calibri"/>
                          <a:cs typeface="Calibri"/>
                        </a:rPr>
                        <a:t>P</a:t>
                      </a:r>
                      <a:r>
                        <a:rPr sz="1600" spc="-5" dirty="0" smtClean="0">
                          <a:latin typeface="Calibri"/>
                          <a:cs typeface="Calibri"/>
                        </a:rPr>
                        <a:t>o</a:t>
                      </a:r>
                      <a:r>
                        <a:rPr sz="1600" spc="0" dirty="0" smtClean="0">
                          <a:latin typeface="Calibri"/>
                          <a:cs typeface="Calibri"/>
                        </a:rPr>
                        <a:t>pula</a:t>
                      </a:r>
                      <a:r>
                        <a:rPr sz="1600" spc="5" dirty="0" smtClean="0">
                          <a:latin typeface="Calibri"/>
                          <a:cs typeface="Calibri"/>
                        </a:rPr>
                        <a:t>ti</a:t>
                      </a:r>
                      <a:r>
                        <a:rPr sz="1600" spc="-5" dirty="0" smtClean="0">
                          <a:latin typeface="Calibri"/>
                          <a:cs typeface="Calibri"/>
                        </a:rPr>
                        <a:t>on</a:t>
                      </a:r>
                      <a:endParaRPr sz="1600" dirty="0">
                        <a:latin typeface="Calibri"/>
                        <a:cs typeface="Calibri"/>
                      </a:endParaRPr>
                    </a:p>
                  </a:txBody>
                  <a:tcPr marL="0" marR="0" marT="0" marB="0" anchor="ctr">
                    <a:lnL w="12700">
                      <a:solidFill>
                        <a:srgbClr val="4F81BD"/>
                      </a:solidFill>
                      <a:prstDash val="solid"/>
                    </a:lnL>
                    <a:lnR w="12700">
                      <a:solidFill>
                        <a:srgbClr val="4F81BD"/>
                      </a:solidFill>
                      <a:prstDash val="solid"/>
                    </a:lnR>
                    <a:lnT w="25400">
                      <a:solidFill>
                        <a:srgbClr val="4F81BD"/>
                      </a:solidFill>
                      <a:prstDash val="solid"/>
                    </a:lnT>
                    <a:lnB w="12700">
                      <a:solidFill>
                        <a:srgbClr val="4F81BD"/>
                      </a:solidFill>
                      <a:prstDash val="solid"/>
                    </a:lnB>
                  </a:tcPr>
                </a:tc>
                <a:tc>
                  <a:txBody>
                    <a:bodyPr/>
                    <a:lstStyle/>
                    <a:p>
                      <a:pPr marL="84455">
                        <a:lnSpc>
                          <a:spcPct val="100000"/>
                        </a:lnSpc>
                      </a:pPr>
                      <a:r>
                        <a:rPr sz="1600" spc="-145" dirty="0" smtClean="0">
                          <a:latin typeface="Calibri"/>
                          <a:cs typeface="Calibri"/>
                        </a:rPr>
                        <a:t>T</a:t>
                      </a:r>
                      <a:r>
                        <a:rPr sz="1600" spc="-5" dirty="0" smtClean="0">
                          <a:latin typeface="Calibri"/>
                          <a:cs typeface="Calibri"/>
                        </a:rPr>
                        <a:t>o</a:t>
                      </a:r>
                      <a:r>
                        <a:rPr sz="1600" spc="-20" dirty="0" smtClean="0">
                          <a:latin typeface="Calibri"/>
                          <a:cs typeface="Calibri"/>
                        </a:rPr>
                        <a:t>t</a:t>
                      </a:r>
                      <a:r>
                        <a:rPr sz="1600" spc="0" dirty="0" smtClean="0">
                          <a:latin typeface="Calibri"/>
                          <a:cs typeface="Calibri"/>
                        </a:rPr>
                        <a:t>al p</a:t>
                      </a:r>
                      <a:r>
                        <a:rPr sz="1600" spc="-5" dirty="0" smtClean="0">
                          <a:latin typeface="Calibri"/>
                          <a:cs typeface="Calibri"/>
                        </a:rPr>
                        <a:t>o</a:t>
                      </a:r>
                      <a:r>
                        <a:rPr sz="1600" spc="0" dirty="0" smtClean="0">
                          <a:latin typeface="Calibri"/>
                          <a:cs typeface="Calibri"/>
                        </a:rPr>
                        <a:t>pu</a:t>
                      </a:r>
                      <a:r>
                        <a:rPr sz="1600" spc="5" dirty="0" smtClean="0">
                          <a:latin typeface="Calibri"/>
                          <a:cs typeface="Calibri"/>
                        </a:rPr>
                        <a:t>l</a:t>
                      </a:r>
                      <a:r>
                        <a:rPr sz="1600" spc="-10" dirty="0" smtClean="0">
                          <a:latin typeface="Calibri"/>
                          <a:cs typeface="Calibri"/>
                        </a:rPr>
                        <a:t>a</a:t>
                      </a:r>
                      <a:r>
                        <a:rPr sz="1600" spc="5" dirty="0" smtClean="0">
                          <a:latin typeface="Calibri"/>
                          <a:cs typeface="Calibri"/>
                        </a:rPr>
                        <a:t>ti</a:t>
                      </a:r>
                      <a:r>
                        <a:rPr sz="1600" spc="-5" dirty="0" smtClean="0">
                          <a:latin typeface="Calibri"/>
                          <a:cs typeface="Calibri"/>
                        </a:rPr>
                        <a:t>on</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25400">
                      <a:solidFill>
                        <a:srgbClr val="4F81BD"/>
                      </a:solidFill>
                      <a:prstDash val="solid"/>
                    </a:lnT>
                    <a:lnB w="12700">
                      <a:solidFill>
                        <a:srgbClr val="4F81BD"/>
                      </a:solidFill>
                      <a:prstDash val="solid"/>
                    </a:lnB>
                  </a:tcPr>
                </a:tc>
                <a:tc>
                  <a:txBody>
                    <a:bodyPr/>
                    <a:lstStyle/>
                    <a:p>
                      <a:pPr marL="301625">
                        <a:lnSpc>
                          <a:spcPct val="100000"/>
                        </a:lnSpc>
                      </a:pPr>
                      <a:r>
                        <a:rPr sz="1600" spc="-5" smtClean="0">
                          <a:latin typeface="Calibri"/>
                          <a:cs typeface="Calibri"/>
                        </a:rPr>
                        <a:t>2</a:t>
                      </a:r>
                      <a:r>
                        <a:rPr lang="en-US" sz="1600" spc="-5" dirty="0" smtClean="0">
                          <a:latin typeface="Calibri"/>
                          <a:cs typeface="Calibri"/>
                        </a:rPr>
                        <a:t>2</a:t>
                      </a:r>
                      <a:r>
                        <a:rPr sz="1600" spc="-5" smtClean="0">
                          <a:latin typeface="Calibri"/>
                          <a:cs typeface="Calibri"/>
                        </a:rPr>
                        <a:t>,</a:t>
                      </a:r>
                      <a:r>
                        <a:rPr lang="en-US" sz="1600" spc="-5" dirty="0" smtClean="0">
                          <a:latin typeface="Calibri"/>
                          <a:cs typeface="Calibri"/>
                        </a:rPr>
                        <a:t>88</a:t>
                      </a:r>
                      <a:r>
                        <a:rPr sz="1600" spc="-5" smtClean="0">
                          <a:latin typeface="Calibri"/>
                          <a:cs typeface="Calibri"/>
                        </a:rPr>
                        <a:t>,</a:t>
                      </a:r>
                      <a:r>
                        <a:rPr lang="en-US" sz="1600" spc="-5" dirty="0" smtClean="0">
                          <a:latin typeface="Calibri"/>
                          <a:cs typeface="Calibri"/>
                        </a:rPr>
                        <a:t>327</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25400">
                      <a:solidFill>
                        <a:srgbClr val="4F81BD"/>
                      </a:solidFill>
                      <a:prstDash val="solid"/>
                    </a:lnT>
                    <a:lnB w="12700">
                      <a:solidFill>
                        <a:srgbClr val="4F81BD"/>
                      </a:solidFill>
                      <a:prstDash val="solid"/>
                    </a:lnB>
                  </a:tcPr>
                </a:tc>
              </a:tr>
              <a:tr h="321011">
                <a:tc vMerge="1">
                  <a:txBody>
                    <a:bodyPr/>
                    <a:lstStyle/>
                    <a:p>
                      <a:endParaRPr/>
                    </a:p>
                  </a:txBody>
                  <a:tcPr marL="0" marR="0" marT="0" marB="0" vert="vert270">
                    <a:lnL w="12700">
                      <a:solidFill>
                        <a:srgbClr val="4F81BD"/>
                      </a:solidFill>
                      <a:prstDash val="solid"/>
                    </a:lnL>
                    <a:lnR w="12700">
                      <a:solidFill>
                        <a:srgbClr val="4F81BD"/>
                      </a:solidFill>
                      <a:prstDash val="solid"/>
                    </a:lnR>
                    <a:lnT w="25400">
                      <a:solidFill>
                        <a:srgbClr val="4F81BD"/>
                      </a:solidFill>
                      <a:prstDash val="solid"/>
                    </a:lnT>
                    <a:lnB w="12700">
                      <a:solidFill>
                        <a:srgbClr val="4F81BD"/>
                      </a:solidFill>
                      <a:prstDash val="solid"/>
                    </a:lnB>
                  </a:tcPr>
                </a:tc>
                <a:tc>
                  <a:txBody>
                    <a:bodyPr/>
                    <a:lstStyle/>
                    <a:p>
                      <a:pPr marL="84455">
                        <a:lnSpc>
                          <a:spcPct val="100000"/>
                        </a:lnSpc>
                      </a:pPr>
                      <a:r>
                        <a:rPr sz="1600" spc="-5" dirty="0" smtClean="0">
                          <a:latin typeface="Calibri"/>
                          <a:cs typeface="Calibri"/>
                        </a:rPr>
                        <a:t>Ur</a:t>
                      </a:r>
                      <a:r>
                        <a:rPr sz="1600" spc="0" dirty="0" smtClean="0">
                          <a:latin typeface="Calibri"/>
                          <a:cs typeface="Calibri"/>
                        </a:rPr>
                        <a:t>ban</a:t>
                      </a:r>
                      <a:r>
                        <a:rPr sz="1600" spc="10" dirty="0" smtClean="0">
                          <a:latin typeface="Calibri"/>
                          <a:cs typeface="Calibri"/>
                        </a:rPr>
                        <a:t> </a:t>
                      </a:r>
                      <a:r>
                        <a:rPr sz="1600" spc="0" dirty="0" smtClean="0">
                          <a:latin typeface="Calibri"/>
                          <a:cs typeface="Calibri"/>
                        </a:rPr>
                        <a:t>p</a:t>
                      </a:r>
                      <a:r>
                        <a:rPr sz="1600" spc="-5" dirty="0" smtClean="0">
                          <a:latin typeface="Calibri"/>
                          <a:cs typeface="Calibri"/>
                        </a:rPr>
                        <a:t>o</a:t>
                      </a:r>
                      <a:r>
                        <a:rPr sz="1600" spc="0" dirty="0" smtClean="0">
                          <a:latin typeface="Calibri"/>
                          <a:cs typeface="Calibri"/>
                        </a:rPr>
                        <a:t>pul</a:t>
                      </a:r>
                      <a:r>
                        <a:rPr sz="1600" spc="-10" dirty="0" smtClean="0">
                          <a:latin typeface="Calibri"/>
                          <a:cs typeface="Calibri"/>
                        </a:rPr>
                        <a:t>a</a:t>
                      </a:r>
                      <a:r>
                        <a:rPr sz="1600" spc="5" dirty="0" smtClean="0">
                          <a:latin typeface="Calibri"/>
                          <a:cs typeface="Calibri"/>
                        </a:rPr>
                        <a:t>ti</a:t>
                      </a:r>
                      <a:r>
                        <a:rPr sz="1600" spc="-5" dirty="0" smtClean="0">
                          <a:latin typeface="Calibri"/>
                          <a:cs typeface="Calibri"/>
                        </a:rPr>
                        <a:t>o</a:t>
                      </a:r>
                      <a:r>
                        <a:rPr sz="1600" spc="0" dirty="0" smtClean="0">
                          <a:latin typeface="Calibri"/>
                          <a:cs typeface="Calibri"/>
                        </a:rPr>
                        <a:t>n</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L="353695">
                        <a:lnSpc>
                          <a:spcPct val="100000"/>
                        </a:lnSpc>
                      </a:pPr>
                      <a:r>
                        <a:rPr sz="1600" spc="-5" dirty="0" smtClean="0">
                          <a:latin typeface="Calibri"/>
                          <a:cs typeface="Calibri"/>
                        </a:rPr>
                        <a:t>5,60,000</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r>
              <a:tr h="288855">
                <a:tc rowSpan="3">
                  <a:txBody>
                    <a:bodyPr/>
                    <a:lstStyle/>
                    <a:p>
                      <a:pPr marL="38735" marR="351155" algn="ctr">
                        <a:lnSpc>
                          <a:spcPts val="1730"/>
                        </a:lnSpc>
                      </a:pPr>
                      <a:r>
                        <a:rPr sz="1600" dirty="0" smtClean="0">
                          <a:latin typeface="Calibri"/>
                          <a:cs typeface="Calibri"/>
                        </a:rPr>
                        <a:t>Publ</a:t>
                      </a:r>
                      <a:r>
                        <a:rPr sz="1600" spc="5" dirty="0" smtClean="0">
                          <a:latin typeface="Calibri"/>
                          <a:cs typeface="Calibri"/>
                        </a:rPr>
                        <a:t>i</a:t>
                      </a:r>
                      <a:r>
                        <a:rPr sz="1600" spc="0" dirty="0" smtClean="0">
                          <a:latin typeface="Calibri"/>
                          <a:cs typeface="Calibri"/>
                        </a:rPr>
                        <a:t>c h</a:t>
                      </a:r>
                      <a:r>
                        <a:rPr sz="1600" spc="-5" dirty="0" smtClean="0">
                          <a:latin typeface="Calibri"/>
                          <a:cs typeface="Calibri"/>
                        </a:rPr>
                        <a:t>e</a:t>
                      </a:r>
                      <a:r>
                        <a:rPr sz="1600" spc="0" dirty="0" smtClean="0">
                          <a:latin typeface="Calibri"/>
                          <a:cs typeface="Calibri"/>
                        </a:rPr>
                        <a:t>a</a:t>
                      </a:r>
                      <a:r>
                        <a:rPr sz="1600" spc="5" dirty="0" smtClean="0">
                          <a:latin typeface="Calibri"/>
                          <a:cs typeface="Calibri"/>
                        </a:rPr>
                        <a:t>lt</a:t>
                      </a:r>
                      <a:r>
                        <a:rPr sz="1600" spc="0" dirty="0" smtClean="0">
                          <a:latin typeface="Calibri"/>
                          <a:cs typeface="Calibri"/>
                        </a:rPr>
                        <a:t>h </a:t>
                      </a:r>
                      <a:r>
                        <a:rPr sz="1600" spc="-35" dirty="0" smtClean="0">
                          <a:latin typeface="Calibri"/>
                          <a:cs typeface="Calibri"/>
                        </a:rPr>
                        <a:t>f</a:t>
                      </a:r>
                      <a:r>
                        <a:rPr sz="1600" spc="0" dirty="0" smtClean="0">
                          <a:latin typeface="Calibri"/>
                          <a:cs typeface="Calibri"/>
                        </a:rPr>
                        <a:t>a</a:t>
                      </a:r>
                      <a:r>
                        <a:rPr sz="1600" spc="-5" dirty="0" smtClean="0">
                          <a:latin typeface="Calibri"/>
                          <a:cs typeface="Calibri"/>
                        </a:rPr>
                        <a:t>c</a:t>
                      </a:r>
                      <a:r>
                        <a:rPr sz="1600" spc="5" dirty="0" smtClean="0">
                          <a:latin typeface="Calibri"/>
                          <a:cs typeface="Calibri"/>
                        </a:rPr>
                        <a:t>ili</a:t>
                      </a:r>
                      <a:r>
                        <a:rPr sz="1600" spc="0" dirty="0" smtClean="0">
                          <a:latin typeface="Calibri"/>
                          <a:cs typeface="Calibri"/>
                        </a:rPr>
                        <a:t>t</a:t>
                      </a:r>
                      <a:r>
                        <a:rPr sz="1600" spc="-10" dirty="0" smtClean="0">
                          <a:latin typeface="Calibri"/>
                          <a:cs typeface="Calibri"/>
                        </a:rPr>
                        <a:t>i</a:t>
                      </a:r>
                      <a:r>
                        <a:rPr sz="1600" spc="-5" dirty="0" smtClean="0">
                          <a:latin typeface="Calibri"/>
                          <a:cs typeface="Calibri"/>
                        </a:rPr>
                        <a:t>e</a:t>
                      </a:r>
                      <a:r>
                        <a:rPr sz="1600" spc="0" dirty="0" smtClean="0">
                          <a:latin typeface="Calibri"/>
                          <a:cs typeface="Calibri"/>
                        </a:rPr>
                        <a:t>s</a:t>
                      </a:r>
                      <a:endParaRPr sz="1600" dirty="0">
                        <a:latin typeface="Calibri"/>
                        <a:cs typeface="Calibri"/>
                      </a:endParaRPr>
                    </a:p>
                  </a:txBody>
                  <a:tcPr marL="0" marR="0" marT="0" marB="0" anchor="ctr">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L="84455">
                        <a:lnSpc>
                          <a:spcPct val="100000"/>
                        </a:lnSpc>
                      </a:pPr>
                      <a:r>
                        <a:rPr sz="1600" dirty="0" smtClean="0">
                          <a:latin typeface="Calibri"/>
                          <a:cs typeface="Calibri"/>
                        </a:rPr>
                        <a:t>T</a:t>
                      </a:r>
                      <a:r>
                        <a:rPr lang="en-US" sz="1600" dirty="0" smtClean="0">
                          <a:latin typeface="Calibri"/>
                          <a:cs typeface="Calibri"/>
                        </a:rPr>
                        <a:t>B Units</a:t>
                      </a:r>
                      <a:endParaRPr sz="1600" dirty="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L="0" algn="ctr">
                        <a:lnSpc>
                          <a:spcPct val="100000"/>
                        </a:lnSpc>
                      </a:pPr>
                      <a:r>
                        <a:rPr sz="1600" spc="-5" dirty="0" smtClean="0">
                          <a:latin typeface="Calibri"/>
                          <a:cs typeface="Calibri"/>
                        </a:rPr>
                        <a:t>10</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r>
              <a:tr h="281550">
                <a:tc vMerge="1">
                  <a:txBody>
                    <a:bodyPr/>
                    <a:lstStyle/>
                    <a:p>
                      <a:endParaRPr/>
                    </a:p>
                  </a:txBody>
                  <a:tcPr marL="0" marR="0" marT="0" marB="0" vert="vert27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L="84455">
                        <a:lnSpc>
                          <a:spcPct val="100000"/>
                        </a:lnSpc>
                      </a:pPr>
                      <a:r>
                        <a:rPr sz="1600" dirty="0" smtClean="0">
                          <a:latin typeface="Calibri"/>
                          <a:cs typeface="Calibri"/>
                        </a:rPr>
                        <a:t>DMCs</a:t>
                      </a:r>
                      <a:endParaRPr sz="1600" dirty="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L="635" algn="ctr">
                        <a:lnSpc>
                          <a:spcPct val="100000"/>
                        </a:lnSpc>
                      </a:pPr>
                      <a:r>
                        <a:rPr lang="en-US" sz="1600" spc="-5" dirty="0" smtClean="0">
                          <a:latin typeface="Calibri"/>
                          <a:cs typeface="Calibri"/>
                        </a:rPr>
                        <a:t>37</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r>
              <a:tr h="294514">
                <a:tc vMerge="1">
                  <a:txBody>
                    <a:bodyPr/>
                    <a:lstStyle/>
                    <a:p>
                      <a:endParaRPr/>
                    </a:p>
                  </a:txBody>
                  <a:tcPr marL="0" marR="0" marT="0" marB="0" vert="vert27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L="84455">
                        <a:lnSpc>
                          <a:spcPct val="100000"/>
                        </a:lnSpc>
                      </a:pPr>
                      <a:r>
                        <a:rPr sz="1600" dirty="0" smtClean="0">
                          <a:latin typeface="Calibri"/>
                          <a:cs typeface="Calibri"/>
                        </a:rPr>
                        <a:t>PHI</a:t>
                      </a:r>
                      <a:endParaRPr sz="1600" dirty="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L="0" algn="ctr">
                        <a:lnSpc>
                          <a:spcPct val="100000"/>
                        </a:lnSpc>
                      </a:pPr>
                      <a:r>
                        <a:rPr lang="en-US" sz="1600" dirty="0" smtClean="0">
                          <a:latin typeface="Calibri"/>
                          <a:cs typeface="Calibri"/>
                        </a:rPr>
                        <a:t>86</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r>
              <a:tr h="404232">
                <a:tc rowSpan="2">
                  <a:txBody>
                    <a:bodyPr/>
                    <a:lstStyle/>
                    <a:p>
                      <a:pPr marR="396875" algn="ctr">
                        <a:lnSpc>
                          <a:spcPct val="100000"/>
                        </a:lnSpc>
                      </a:pPr>
                      <a:r>
                        <a:rPr sz="1600" dirty="0" smtClean="0">
                          <a:latin typeface="Calibri"/>
                          <a:cs typeface="Calibri"/>
                        </a:rPr>
                        <a:t>P</a:t>
                      </a:r>
                      <a:r>
                        <a:rPr sz="1600" spc="-5" dirty="0" smtClean="0">
                          <a:latin typeface="Calibri"/>
                          <a:cs typeface="Calibri"/>
                        </a:rPr>
                        <a:t>r</a:t>
                      </a:r>
                      <a:r>
                        <a:rPr sz="1600" spc="5" dirty="0" smtClean="0">
                          <a:latin typeface="Calibri"/>
                          <a:cs typeface="Calibri"/>
                        </a:rPr>
                        <a:t>i</a:t>
                      </a:r>
                      <a:r>
                        <a:rPr sz="1600" spc="-30" dirty="0" smtClean="0">
                          <a:latin typeface="Calibri"/>
                          <a:cs typeface="Calibri"/>
                        </a:rPr>
                        <a:t>v</a:t>
                      </a:r>
                      <a:r>
                        <a:rPr sz="1600" spc="-10" dirty="0" smtClean="0">
                          <a:latin typeface="Calibri"/>
                          <a:cs typeface="Calibri"/>
                        </a:rPr>
                        <a:t>at</a:t>
                      </a:r>
                      <a:r>
                        <a:rPr sz="1600" spc="0" dirty="0" smtClean="0">
                          <a:latin typeface="Calibri"/>
                          <a:cs typeface="Calibri"/>
                        </a:rPr>
                        <a:t>e h</a:t>
                      </a:r>
                      <a:r>
                        <a:rPr sz="1600" spc="-5" dirty="0" smtClean="0">
                          <a:latin typeface="Calibri"/>
                          <a:cs typeface="Calibri"/>
                        </a:rPr>
                        <a:t>e</a:t>
                      </a:r>
                      <a:r>
                        <a:rPr sz="1600" spc="0" dirty="0" smtClean="0">
                          <a:latin typeface="Calibri"/>
                          <a:cs typeface="Calibri"/>
                        </a:rPr>
                        <a:t>a</a:t>
                      </a:r>
                      <a:r>
                        <a:rPr sz="1600" spc="5" dirty="0" smtClean="0">
                          <a:latin typeface="Calibri"/>
                          <a:cs typeface="Calibri"/>
                        </a:rPr>
                        <a:t>lt</a:t>
                      </a:r>
                      <a:r>
                        <a:rPr sz="1600" spc="0" dirty="0" smtClean="0">
                          <a:latin typeface="Calibri"/>
                          <a:cs typeface="Calibri"/>
                        </a:rPr>
                        <a:t>h </a:t>
                      </a:r>
                      <a:r>
                        <a:rPr sz="1600" spc="-35" dirty="0" smtClean="0">
                          <a:latin typeface="Calibri"/>
                          <a:cs typeface="Calibri"/>
                        </a:rPr>
                        <a:t>f</a:t>
                      </a:r>
                      <a:r>
                        <a:rPr sz="1600" spc="0" dirty="0" smtClean="0">
                          <a:latin typeface="Calibri"/>
                          <a:cs typeface="Calibri"/>
                        </a:rPr>
                        <a:t>a</a:t>
                      </a:r>
                      <a:r>
                        <a:rPr sz="1600" spc="-5" dirty="0" smtClean="0">
                          <a:latin typeface="Calibri"/>
                          <a:cs typeface="Calibri"/>
                        </a:rPr>
                        <a:t>c</a:t>
                      </a:r>
                      <a:r>
                        <a:rPr sz="1600" spc="5" dirty="0" smtClean="0">
                          <a:latin typeface="Calibri"/>
                          <a:cs typeface="Calibri"/>
                        </a:rPr>
                        <a:t>ili</a:t>
                      </a:r>
                      <a:r>
                        <a:rPr sz="1600" spc="0" dirty="0" smtClean="0">
                          <a:latin typeface="Calibri"/>
                          <a:cs typeface="Calibri"/>
                        </a:rPr>
                        <a:t>t</a:t>
                      </a:r>
                      <a:r>
                        <a:rPr sz="1600" spc="-10" dirty="0" smtClean="0">
                          <a:latin typeface="Calibri"/>
                          <a:cs typeface="Calibri"/>
                        </a:rPr>
                        <a:t>i</a:t>
                      </a:r>
                      <a:r>
                        <a:rPr sz="1600" spc="-5" dirty="0" smtClean="0">
                          <a:latin typeface="Calibri"/>
                          <a:cs typeface="Calibri"/>
                        </a:rPr>
                        <a:t>e</a:t>
                      </a:r>
                      <a:r>
                        <a:rPr sz="1600" spc="0" dirty="0" smtClean="0">
                          <a:latin typeface="Calibri"/>
                          <a:cs typeface="Calibri"/>
                        </a:rPr>
                        <a:t>s</a:t>
                      </a:r>
                      <a:endParaRPr sz="1600" dirty="0">
                        <a:latin typeface="Calibri"/>
                        <a:cs typeface="Calibri"/>
                      </a:endParaRPr>
                    </a:p>
                  </a:txBody>
                  <a:tcPr marL="0" marR="0" marT="0" marB="0" anchor="ctr">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L="84455">
                        <a:lnSpc>
                          <a:spcPct val="100000"/>
                        </a:lnSpc>
                      </a:pPr>
                      <a:r>
                        <a:rPr sz="1600" dirty="0" smtClean="0">
                          <a:latin typeface="Calibri"/>
                          <a:cs typeface="Calibri"/>
                        </a:rPr>
                        <a:t>P</a:t>
                      </a:r>
                      <a:r>
                        <a:rPr sz="1600" spc="-5" dirty="0" smtClean="0">
                          <a:latin typeface="Calibri"/>
                          <a:cs typeface="Calibri"/>
                        </a:rPr>
                        <a:t>r</a:t>
                      </a:r>
                      <a:r>
                        <a:rPr sz="1600" spc="5" dirty="0" smtClean="0">
                          <a:latin typeface="Calibri"/>
                          <a:cs typeface="Calibri"/>
                        </a:rPr>
                        <a:t>i</a:t>
                      </a:r>
                      <a:r>
                        <a:rPr sz="1600" spc="-25" dirty="0" smtClean="0">
                          <a:latin typeface="Calibri"/>
                          <a:cs typeface="Calibri"/>
                        </a:rPr>
                        <a:t>v</a:t>
                      </a:r>
                      <a:r>
                        <a:rPr sz="1600" spc="-10" dirty="0" smtClean="0">
                          <a:latin typeface="Calibri"/>
                          <a:cs typeface="Calibri"/>
                        </a:rPr>
                        <a:t>at</a:t>
                      </a:r>
                      <a:r>
                        <a:rPr sz="1600" spc="0" dirty="0" smtClean="0">
                          <a:latin typeface="Calibri"/>
                          <a:cs typeface="Calibri"/>
                        </a:rPr>
                        <a:t>e</a:t>
                      </a:r>
                      <a:r>
                        <a:rPr sz="1600" spc="-5" dirty="0" smtClean="0">
                          <a:latin typeface="Calibri"/>
                          <a:cs typeface="Calibri"/>
                        </a:rPr>
                        <a:t> </a:t>
                      </a:r>
                      <a:r>
                        <a:rPr sz="1600" spc="0" dirty="0" smtClean="0">
                          <a:latin typeface="Calibri"/>
                          <a:cs typeface="Calibri"/>
                        </a:rPr>
                        <a:t>d</a:t>
                      </a:r>
                      <a:r>
                        <a:rPr sz="1600" spc="-5" dirty="0" smtClean="0">
                          <a:latin typeface="Calibri"/>
                          <a:cs typeface="Calibri"/>
                        </a:rPr>
                        <a:t>oc</a:t>
                      </a:r>
                      <a:r>
                        <a:rPr sz="1600" spc="-10" dirty="0" smtClean="0">
                          <a:latin typeface="Calibri"/>
                          <a:cs typeface="Calibri"/>
                        </a:rPr>
                        <a:t>t</a:t>
                      </a:r>
                      <a:r>
                        <a:rPr sz="1600" spc="-5" dirty="0" smtClean="0">
                          <a:latin typeface="Calibri"/>
                          <a:cs typeface="Calibri"/>
                        </a:rPr>
                        <a:t>o</a:t>
                      </a:r>
                      <a:r>
                        <a:rPr sz="1600" spc="-30" dirty="0" smtClean="0">
                          <a:latin typeface="Calibri"/>
                          <a:cs typeface="Calibri"/>
                        </a:rPr>
                        <a:t>r</a:t>
                      </a:r>
                      <a:r>
                        <a:rPr sz="1600" spc="0" dirty="0" smtClean="0">
                          <a:latin typeface="Calibri"/>
                          <a:cs typeface="Calibri"/>
                        </a:rPr>
                        <a:t>s</a:t>
                      </a:r>
                      <a:r>
                        <a:rPr sz="1600" spc="20" dirty="0" smtClean="0">
                          <a:latin typeface="Calibri"/>
                          <a:cs typeface="Calibri"/>
                        </a:rPr>
                        <a:t> </a:t>
                      </a:r>
                      <a:endParaRPr sz="1600" dirty="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R="635" algn="ctr">
                        <a:lnSpc>
                          <a:spcPct val="100000"/>
                        </a:lnSpc>
                      </a:pPr>
                      <a:r>
                        <a:rPr lang="en-US" sz="1600" spc="-5" dirty="0" smtClean="0">
                          <a:latin typeface="Calibri"/>
                          <a:cs typeface="Calibri"/>
                        </a:rPr>
                        <a:t>588</a:t>
                      </a:r>
                      <a:endParaRPr sz="1600" dirty="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r>
              <a:tr h="288032">
                <a:tc vMerge="1">
                  <a:txBody>
                    <a:bodyPr/>
                    <a:lstStyle/>
                    <a:p>
                      <a:endParaRPr/>
                    </a:p>
                  </a:txBody>
                  <a:tcPr marL="0" marR="0" marT="0" marB="0" vert="vert27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L="84455">
                        <a:lnSpc>
                          <a:spcPct val="100000"/>
                        </a:lnSpc>
                      </a:pPr>
                      <a:r>
                        <a:rPr sz="1600" dirty="0" smtClean="0">
                          <a:latin typeface="Calibri"/>
                          <a:cs typeface="Calibri"/>
                        </a:rPr>
                        <a:t>Ch</a:t>
                      </a:r>
                      <a:r>
                        <a:rPr sz="1600" spc="-5" dirty="0" smtClean="0">
                          <a:latin typeface="Calibri"/>
                          <a:cs typeface="Calibri"/>
                        </a:rPr>
                        <a:t>em</a:t>
                      </a:r>
                      <a:r>
                        <a:rPr sz="1600" spc="5" dirty="0" smtClean="0">
                          <a:latin typeface="Calibri"/>
                          <a:cs typeface="Calibri"/>
                        </a:rPr>
                        <a:t>i</a:t>
                      </a:r>
                      <a:r>
                        <a:rPr sz="1600" spc="-15" dirty="0" smtClean="0">
                          <a:latin typeface="Calibri"/>
                          <a:cs typeface="Calibri"/>
                        </a:rPr>
                        <a:t>s</a:t>
                      </a:r>
                      <a:r>
                        <a:rPr sz="1600" spc="5" dirty="0" smtClean="0">
                          <a:latin typeface="Calibri"/>
                          <a:cs typeface="Calibri"/>
                        </a:rPr>
                        <a:t>t</a:t>
                      </a:r>
                      <a:r>
                        <a:rPr sz="1600" spc="0" dirty="0" smtClean="0">
                          <a:latin typeface="Calibri"/>
                          <a:cs typeface="Calibri"/>
                        </a:rPr>
                        <a:t>s</a:t>
                      </a:r>
                      <a:endParaRPr sz="1600" dirty="0">
                        <a:latin typeface="Calibri"/>
                        <a:cs typeface="Calibri"/>
                      </a:endParaRPr>
                    </a:p>
                  </a:txBody>
                  <a:tcPr marL="0" marR="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a:solidFill>
                        <a:srgbClr val="4F81BD"/>
                      </a:solidFill>
                      <a:prstDash val="solid"/>
                    </a:lnB>
                  </a:tcPr>
                </a:tc>
                <a:tc>
                  <a:txBody>
                    <a:bodyPr/>
                    <a:lstStyle/>
                    <a:p>
                      <a:pPr marR="635" algn="ctr">
                        <a:lnSpc>
                          <a:spcPct val="100000"/>
                        </a:lnSpc>
                      </a:pPr>
                      <a:r>
                        <a:rPr lang="en-US" sz="1600" spc="-5" dirty="0" smtClean="0">
                          <a:latin typeface="Calibri"/>
                          <a:cs typeface="Calibri"/>
                        </a:rPr>
                        <a:t>437</a:t>
                      </a:r>
                      <a:endParaRPr sz="1600" dirty="0">
                        <a:latin typeface="Calibri"/>
                        <a:cs typeface="Calibri"/>
                      </a:endParaRPr>
                    </a:p>
                  </a:txBody>
                  <a:tcPr marL="0" marR="0" marT="0" marB="0">
                    <a:lnL w="12700" cap="flat" cmpd="sng" algn="ctr">
                      <a:solidFill>
                        <a:srgbClr val="4F81BD"/>
                      </a:solidFill>
                      <a:prstDash val="solid"/>
                      <a:round/>
                      <a:headEnd type="none" w="med" len="med"/>
                      <a:tailEnd type="none" w="med" len="med"/>
                    </a:lnL>
                    <a:lnR w="12700">
                      <a:solidFill>
                        <a:srgbClr val="4F81BD"/>
                      </a:solidFill>
                      <a:prstDash val="solid"/>
                    </a:lnR>
                    <a:lnT w="12700" cap="flat" cmpd="sng" algn="ctr">
                      <a:solidFill>
                        <a:srgbClr val="4F81BD"/>
                      </a:solidFill>
                      <a:prstDash val="solid"/>
                      <a:round/>
                      <a:headEnd type="none" w="med" len="med"/>
                      <a:tailEnd type="none" w="med" len="med"/>
                    </a:lnT>
                    <a:lnB w="12700">
                      <a:solidFill>
                        <a:srgbClr val="4F81BD"/>
                      </a:solidFill>
                      <a:prstDash val="solid"/>
                    </a:lnB>
                  </a:tcPr>
                </a:tc>
              </a:tr>
              <a:tr h="276592">
                <a:tc rowSpan="8">
                  <a:txBody>
                    <a:bodyPr/>
                    <a:lstStyle/>
                    <a:p>
                      <a:pPr algn="ctr">
                        <a:lnSpc>
                          <a:spcPct val="100000"/>
                        </a:lnSpc>
                      </a:pPr>
                      <a:r>
                        <a:rPr sz="1600" spc="-5" dirty="0" smtClean="0">
                          <a:latin typeface="Calibri"/>
                          <a:cs typeface="Calibri"/>
                        </a:rPr>
                        <a:t>S</a:t>
                      </a:r>
                      <a:r>
                        <a:rPr sz="1600" spc="-20" dirty="0" smtClean="0">
                          <a:latin typeface="Calibri"/>
                          <a:cs typeface="Calibri"/>
                        </a:rPr>
                        <a:t>t</a:t>
                      </a:r>
                      <a:r>
                        <a:rPr sz="1600" spc="-10" dirty="0" smtClean="0">
                          <a:latin typeface="Calibri"/>
                          <a:cs typeface="Calibri"/>
                        </a:rPr>
                        <a:t>af</a:t>
                      </a:r>
                      <a:r>
                        <a:rPr sz="1600" spc="0" dirty="0" smtClean="0">
                          <a:latin typeface="Calibri"/>
                          <a:cs typeface="Calibri"/>
                        </a:rPr>
                        <a:t>f</a:t>
                      </a:r>
                      <a:r>
                        <a:rPr sz="1600" spc="5" dirty="0" smtClean="0">
                          <a:latin typeface="Calibri"/>
                          <a:cs typeface="Calibri"/>
                        </a:rPr>
                        <a:t>i</a:t>
                      </a:r>
                      <a:r>
                        <a:rPr sz="1600" spc="0" dirty="0" smtClean="0">
                          <a:latin typeface="Calibri"/>
                          <a:cs typeface="Calibri"/>
                        </a:rPr>
                        <a:t>ng</a:t>
                      </a:r>
                      <a:endParaRPr sz="1600" dirty="0">
                        <a:latin typeface="Calibri"/>
                        <a:cs typeface="Calibri"/>
                      </a:endParaRPr>
                    </a:p>
                  </a:txBody>
                  <a:tcPr marL="0" marR="0" marT="0" marB="0" anchor="ctr">
                    <a:lnL w="12700">
                      <a:solidFill>
                        <a:srgbClr val="4F81BD"/>
                      </a:solidFill>
                      <a:prstDash val="solid"/>
                    </a:lnL>
                    <a:lnR w="12700">
                      <a:solidFill>
                        <a:srgbClr val="4F81BD"/>
                      </a:solidFill>
                      <a:prstDash val="solid"/>
                    </a:lnR>
                    <a:lnT w="12700">
                      <a:solidFill>
                        <a:srgbClr val="4F81BD"/>
                      </a:solidFill>
                      <a:prstDash val="solid"/>
                    </a:lnT>
                    <a:lnB w="12699">
                      <a:solidFill>
                        <a:srgbClr val="4F81BD"/>
                      </a:solidFill>
                      <a:prstDash val="solid"/>
                    </a:lnB>
                  </a:tcPr>
                </a:tc>
                <a:tc>
                  <a:txBody>
                    <a:bodyPr/>
                    <a:lstStyle/>
                    <a:p>
                      <a:pPr marL="84455">
                        <a:lnSpc>
                          <a:spcPct val="100000"/>
                        </a:lnSpc>
                      </a:pPr>
                      <a:r>
                        <a:rPr sz="1600" spc="-10" dirty="0" smtClean="0">
                          <a:latin typeface="Calibri"/>
                          <a:cs typeface="Calibri"/>
                        </a:rPr>
                        <a:t>D</a:t>
                      </a:r>
                      <a:r>
                        <a:rPr sz="1600" spc="-50" dirty="0" smtClean="0">
                          <a:latin typeface="Calibri"/>
                          <a:cs typeface="Calibri"/>
                        </a:rPr>
                        <a:t>T</a:t>
                      </a:r>
                      <a:r>
                        <a:rPr sz="1600" spc="0" dirty="0" smtClean="0">
                          <a:latin typeface="Calibri"/>
                          <a:cs typeface="Calibri"/>
                        </a:rPr>
                        <a:t>O</a:t>
                      </a:r>
                      <a:endParaRPr sz="1600" dirty="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R="635" algn="ctr">
                        <a:lnSpc>
                          <a:spcPct val="100000"/>
                        </a:lnSpc>
                      </a:pPr>
                      <a:r>
                        <a:rPr sz="1600" dirty="0" smtClean="0">
                          <a:latin typeface="Calibri"/>
                          <a:cs typeface="Calibri"/>
                        </a:rPr>
                        <a:t>1</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r>
              <a:tr h="367345">
                <a:tc vMerge="1">
                  <a:txBody>
                    <a:bodyPr/>
                    <a:lstStyle/>
                    <a:p>
                      <a:endParaRPr/>
                    </a:p>
                  </a:txBody>
                  <a:tcPr marL="0" marR="0" marT="0" marB="0" vert="vert270">
                    <a:lnL w="12700">
                      <a:solidFill>
                        <a:srgbClr val="4F81BD"/>
                      </a:solidFill>
                      <a:prstDash val="solid"/>
                    </a:lnL>
                    <a:lnR w="12700">
                      <a:solidFill>
                        <a:srgbClr val="4F81BD"/>
                      </a:solidFill>
                      <a:prstDash val="solid"/>
                    </a:lnR>
                    <a:lnT w="12700">
                      <a:solidFill>
                        <a:srgbClr val="4F81BD"/>
                      </a:solidFill>
                      <a:prstDash val="solid"/>
                    </a:lnT>
                    <a:lnB w="12699">
                      <a:solidFill>
                        <a:srgbClr val="4F81BD"/>
                      </a:solidFill>
                      <a:prstDash val="solid"/>
                    </a:lnB>
                  </a:tcPr>
                </a:tc>
                <a:tc>
                  <a:txBody>
                    <a:bodyPr/>
                    <a:lstStyle/>
                    <a:p>
                      <a:pPr marL="85090">
                        <a:lnSpc>
                          <a:spcPct val="100000"/>
                        </a:lnSpc>
                      </a:pPr>
                      <a:r>
                        <a:rPr sz="1600" dirty="0" smtClean="0">
                          <a:latin typeface="Calibri"/>
                          <a:cs typeface="Calibri"/>
                        </a:rPr>
                        <a:t>MO</a:t>
                      </a:r>
                      <a:r>
                        <a:rPr sz="1600" spc="-5" dirty="0" smtClean="0">
                          <a:latin typeface="Calibri"/>
                          <a:cs typeface="Calibri"/>
                        </a:rPr>
                        <a:t> </a:t>
                      </a:r>
                      <a:r>
                        <a:rPr sz="1600" spc="0" dirty="0" smtClean="0">
                          <a:latin typeface="Calibri"/>
                          <a:cs typeface="Calibri"/>
                        </a:rPr>
                        <a:t>TB</a:t>
                      </a:r>
                      <a:r>
                        <a:rPr sz="1600" spc="5" dirty="0" smtClean="0">
                          <a:latin typeface="Calibri"/>
                          <a:cs typeface="Calibri"/>
                        </a:rPr>
                        <a:t> </a:t>
                      </a:r>
                      <a:r>
                        <a:rPr sz="1600" spc="0" dirty="0" smtClean="0">
                          <a:latin typeface="Calibri"/>
                          <a:cs typeface="Calibri"/>
                        </a:rPr>
                        <a:t>Ca</a:t>
                      </a:r>
                      <a:r>
                        <a:rPr sz="1600" spc="-30" dirty="0" smtClean="0">
                          <a:latin typeface="Calibri"/>
                          <a:cs typeface="Calibri"/>
                        </a:rPr>
                        <a:t>r</a:t>
                      </a:r>
                      <a:r>
                        <a:rPr sz="1600" spc="0" dirty="0" smtClean="0">
                          <a:latin typeface="Calibri"/>
                          <a:cs typeface="Calibri"/>
                        </a:rPr>
                        <a:t>e</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L="0" algn="ctr">
                        <a:lnSpc>
                          <a:spcPct val="100000"/>
                        </a:lnSpc>
                      </a:pPr>
                      <a:r>
                        <a:rPr sz="1600" spc="-5" dirty="0" smtClean="0">
                          <a:latin typeface="Calibri"/>
                          <a:cs typeface="Calibri"/>
                        </a:rPr>
                        <a:t>10</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r>
              <a:tr h="497644">
                <a:tc vMerge="1">
                  <a:txBody>
                    <a:bodyPr/>
                    <a:lstStyle/>
                    <a:p>
                      <a:endParaRPr/>
                    </a:p>
                  </a:txBody>
                  <a:tcPr marL="0" marR="0" marT="0" marB="0" vert="vert270">
                    <a:lnL w="12700">
                      <a:solidFill>
                        <a:srgbClr val="4F81BD"/>
                      </a:solidFill>
                      <a:prstDash val="solid"/>
                    </a:lnL>
                    <a:lnR w="12700">
                      <a:solidFill>
                        <a:srgbClr val="4F81BD"/>
                      </a:solidFill>
                      <a:prstDash val="solid"/>
                    </a:lnR>
                    <a:lnT w="12700">
                      <a:solidFill>
                        <a:srgbClr val="4F81BD"/>
                      </a:solidFill>
                      <a:prstDash val="solid"/>
                    </a:lnT>
                    <a:lnB w="12699">
                      <a:solidFill>
                        <a:srgbClr val="4F81BD"/>
                      </a:solidFill>
                      <a:prstDash val="solid"/>
                    </a:lnB>
                  </a:tcPr>
                </a:tc>
                <a:tc>
                  <a:txBody>
                    <a:bodyPr/>
                    <a:lstStyle/>
                    <a:p>
                      <a:pPr marL="85090" marR="594995">
                        <a:lnSpc>
                          <a:spcPct val="100000"/>
                        </a:lnSpc>
                      </a:pPr>
                      <a:r>
                        <a:rPr sz="1600" dirty="0" smtClean="0">
                          <a:latin typeface="Calibri"/>
                          <a:cs typeface="Calibri"/>
                        </a:rPr>
                        <a:t>D</a:t>
                      </a:r>
                      <a:r>
                        <a:rPr sz="1600" spc="5" dirty="0" smtClean="0">
                          <a:latin typeface="Calibri"/>
                          <a:cs typeface="Calibri"/>
                        </a:rPr>
                        <a:t>i</a:t>
                      </a:r>
                      <a:r>
                        <a:rPr sz="1600" spc="-15" dirty="0" smtClean="0">
                          <a:latin typeface="Calibri"/>
                          <a:cs typeface="Calibri"/>
                        </a:rPr>
                        <a:t>s</a:t>
                      </a:r>
                      <a:r>
                        <a:rPr sz="1600" spc="5" dirty="0" smtClean="0">
                          <a:latin typeface="Calibri"/>
                          <a:cs typeface="Calibri"/>
                        </a:rPr>
                        <a:t>t</a:t>
                      </a:r>
                      <a:r>
                        <a:rPr sz="1600" spc="-5" dirty="0" smtClean="0">
                          <a:latin typeface="Calibri"/>
                          <a:cs typeface="Calibri"/>
                        </a:rPr>
                        <a:t>r</a:t>
                      </a:r>
                      <a:r>
                        <a:rPr sz="1600" spc="5" dirty="0" smtClean="0">
                          <a:latin typeface="Calibri"/>
                          <a:cs typeface="Calibri"/>
                        </a:rPr>
                        <a:t>i</a:t>
                      </a:r>
                      <a:r>
                        <a:rPr sz="1600" spc="-5" dirty="0" smtClean="0">
                          <a:latin typeface="Calibri"/>
                          <a:cs typeface="Calibri"/>
                        </a:rPr>
                        <a:t>c</a:t>
                      </a:r>
                      <a:r>
                        <a:rPr sz="1600" spc="0" dirty="0" smtClean="0">
                          <a:latin typeface="Calibri"/>
                          <a:cs typeface="Calibri"/>
                        </a:rPr>
                        <a:t>t</a:t>
                      </a:r>
                      <a:r>
                        <a:rPr sz="1600" spc="-10" dirty="0" smtClean="0">
                          <a:latin typeface="Calibri"/>
                          <a:cs typeface="Calibri"/>
                        </a:rPr>
                        <a:t> </a:t>
                      </a:r>
                      <a:r>
                        <a:rPr sz="1600" spc="0" dirty="0" smtClean="0">
                          <a:latin typeface="Calibri"/>
                          <a:cs typeface="Calibri"/>
                        </a:rPr>
                        <a:t>P</a:t>
                      </a:r>
                      <a:r>
                        <a:rPr sz="1600" spc="-30" dirty="0" smtClean="0">
                          <a:latin typeface="Calibri"/>
                          <a:cs typeface="Calibri"/>
                        </a:rPr>
                        <a:t>r</a:t>
                      </a:r>
                      <a:r>
                        <a:rPr sz="1600" spc="-5" dirty="0" smtClean="0">
                          <a:latin typeface="Calibri"/>
                          <a:cs typeface="Calibri"/>
                        </a:rPr>
                        <a:t>o</a:t>
                      </a:r>
                      <a:r>
                        <a:rPr sz="1600" spc="0" dirty="0" smtClean="0">
                          <a:latin typeface="Calibri"/>
                          <a:cs typeface="Calibri"/>
                        </a:rPr>
                        <a:t>g</a:t>
                      </a:r>
                      <a:r>
                        <a:rPr sz="1600" spc="-45" dirty="0" smtClean="0">
                          <a:latin typeface="Calibri"/>
                          <a:cs typeface="Calibri"/>
                        </a:rPr>
                        <a:t>r</a:t>
                      </a:r>
                      <a:r>
                        <a:rPr sz="1600" spc="0" dirty="0" smtClean="0">
                          <a:latin typeface="Calibri"/>
                          <a:cs typeface="Calibri"/>
                        </a:rPr>
                        <a:t>a</a:t>
                      </a:r>
                      <a:r>
                        <a:rPr sz="1600" spc="-5" dirty="0" smtClean="0">
                          <a:latin typeface="Calibri"/>
                          <a:cs typeface="Calibri"/>
                        </a:rPr>
                        <a:t>mme </a:t>
                      </a:r>
                      <a:r>
                        <a:rPr sz="1600" spc="0" dirty="0" smtClean="0">
                          <a:latin typeface="Calibri"/>
                          <a:cs typeface="Calibri"/>
                        </a:rPr>
                        <a:t>C</a:t>
                      </a:r>
                      <a:r>
                        <a:rPr sz="1600" spc="-5" dirty="0" smtClean="0">
                          <a:latin typeface="Calibri"/>
                          <a:cs typeface="Calibri"/>
                        </a:rPr>
                        <a:t>oo</a:t>
                      </a:r>
                      <a:r>
                        <a:rPr sz="1600" spc="-30" dirty="0" smtClean="0">
                          <a:latin typeface="Calibri"/>
                          <a:cs typeface="Calibri"/>
                        </a:rPr>
                        <a:t>r</a:t>
                      </a:r>
                      <a:r>
                        <a:rPr sz="1600" spc="0" dirty="0" smtClean="0">
                          <a:latin typeface="Calibri"/>
                          <a:cs typeface="Calibri"/>
                        </a:rPr>
                        <a:t>d</a:t>
                      </a:r>
                      <a:r>
                        <a:rPr sz="1600" spc="5" dirty="0" smtClean="0">
                          <a:latin typeface="Calibri"/>
                          <a:cs typeface="Calibri"/>
                        </a:rPr>
                        <a:t>i</a:t>
                      </a:r>
                      <a:r>
                        <a:rPr sz="1600" spc="0" dirty="0" smtClean="0">
                          <a:latin typeface="Calibri"/>
                          <a:cs typeface="Calibri"/>
                        </a:rPr>
                        <a:t>n</a:t>
                      </a:r>
                      <a:r>
                        <a:rPr sz="1600" spc="-10" dirty="0" smtClean="0">
                          <a:latin typeface="Calibri"/>
                          <a:cs typeface="Calibri"/>
                        </a:rPr>
                        <a:t>at</a:t>
                      </a:r>
                      <a:r>
                        <a:rPr sz="1600" spc="-5" dirty="0" smtClean="0">
                          <a:latin typeface="Calibri"/>
                          <a:cs typeface="Calibri"/>
                        </a:rPr>
                        <a:t>or</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R="635" algn="ctr">
                        <a:lnSpc>
                          <a:spcPct val="100000"/>
                        </a:lnSpc>
                      </a:pPr>
                      <a:r>
                        <a:rPr sz="1600" dirty="0" smtClean="0">
                          <a:latin typeface="Calibri"/>
                          <a:cs typeface="Calibri"/>
                        </a:rPr>
                        <a:t>1</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r>
              <a:tr h="367345">
                <a:tc vMerge="1">
                  <a:txBody>
                    <a:bodyPr/>
                    <a:lstStyle/>
                    <a:p>
                      <a:endParaRPr/>
                    </a:p>
                  </a:txBody>
                  <a:tcPr marL="0" marR="0" marT="0" marB="0" vert="vert270">
                    <a:lnL w="12700">
                      <a:solidFill>
                        <a:srgbClr val="4F81BD"/>
                      </a:solidFill>
                      <a:prstDash val="solid"/>
                    </a:lnL>
                    <a:lnR w="12700">
                      <a:solidFill>
                        <a:srgbClr val="4F81BD"/>
                      </a:solidFill>
                      <a:prstDash val="solid"/>
                    </a:lnR>
                    <a:lnT w="12700">
                      <a:solidFill>
                        <a:srgbClr val="4F81BD"/>
                      </a:solidFill>
                      <a:prstDash val="solid"/>
                    </a:lnT>
                    <a:lnB w="12699">
                      <a:solidFill>
                        <a:srgbClr val="4F81BD"/>
                      </a:solidFill>
                      <a:prstDash val="solid"/>
                    </a:lnB>
                  </a:tcPr>
                </a:tc>
                <a:tc>
                  <a:txBody>
                    <a:bodyPr/>
                    <a:lstStyle/>
                    <a:p>
                      <a:pPr marL="85090">
                        <a:lnSpc>
                          <a:spcPct val="100000"/>
                        </a:lnSpc>
                      </a:pPr>
                      <a:r>
                        <a:rPr sz="1600" dirty="0" smtClean="0">
                          <a:latin typeface="Calibri"/>
                          <a:cs typeface="Calibri"/>
                        </a:rPr>
                        <a:t>D</a:t>
                      </a:r>
                      <a:r>
                        <a:rPr sz="1600" spc="5" dirty="0" smtClean="0">
                          <a:latin typeface="Calibri"/>
                          <a:cs typeface="Calibri"/>
                        </a:rPr>
                        <a:t>i</a:t>
                      </a:r>
                      <a:r>
                        <a:rPr sz="1600" spc="-15" dirty="0" smtClean="0">
                          <a:latin typeface="Calibri"/>
                          <a:cs typeface="Calibri"/>
                        </a:rPr>
                        <a:t>s</a:t>
                      </a:r>
                      <a:r>
                        <a:rPr sz="1600" spc="5" dirty="0" smtClean="0">
                          <a:latin typeface="Calibri"/>
                          <a:cs typeface="Calibri"/>
                        </a:rPr>
                        <a:t>t</a:t>
                      </a:r>
                      <a:r>
                        <a:rPr sz="1600" spc="-5" dirty="0" smtClean="0">
                          <a:latin typeface="Calibri"/>
                          <a:cs typeface="Calibri"/>
                        </a:rPr>
                        <a:t>r</a:t>
                      </a:r>
                      <a:r>
                        <a:rPr sz="1600" spc="5" dirty="0" smtClean="0">
                          <a:latin typeface="Calibri"/>
                          <a:cs typeface="Calibri"/>
                        </a:rPr>
                        <a:t>i</a:t>
                      </a:r>
                      <a:r>
                        <a:rPr sz="1600" spc="-5" dirty="0" smtClean="0">
                          <a:latin typeface="Calibri"/>
                          <a:cs typeface="Calibri"/>
                        </a:rPr>
                        <a:t>c</a:t>
                      </a:r>
                      <a:r>
                        <a:rPr sz="1600" spc="0" dirty="0" smtClean="0">
                          <a:latin typeface="Calibri"/>
                          <a:cs typeface="Calibri"/>
                        </a:rPr>
                        <a:t>t</a:t>
                      </a:r>
                      <a:r>
                        <a:rPr sz="1600" spc="-10" dirty="0" smtClean="0">
                          <a:latin typeface="Calibri"/>
                          <a:cs typeface="Calibri"/>
                        </a:rPr>
                        <a:t> </a:t>
                      </a:r>
                      <a:r>
                        <a:rPr sz="1600" spc="0" dirty="0" smtClean="0">
                          <a:latin typeface="Calibri"/>
                          <a:cs typeface="Calibri"/>
                        </a:rPr>
                        <a:t>PPM</a:t>
                      </a:r>
                      <a:r>
                        <a:rPr sz="1600" spc="-15" dirty="0" smtClean="0">
                          <a:latin typeface="Calibri"/>
                          <a:cs typeface="Calibri"/>
                        </a:rPr>
                        <a:t> </a:t>
                      </a:r>
                      <a:r>
                        <a:rPr sz="1600" spc="0" dirty="0" smtClean="0">
                          <a:latin typeface="Calibri"/>
                          <a:cs typeface="Calibri"/>
                        </a:rPr>
                        <a:t>C</a:t>
                      </a:r>
                      <a:r>
                        <a:rPr sz="1600" spc="-5" dirty="0" smtClean="0">
                          <a:latin typeface="Calibri"/>
                          <a:cs typeface="Calibri"/>
                        </a:rPr>
                        <a:t>oo</a:t>
                      </a:r>
                      <a:r>
                        <a:rPr sz="1600" spc="-30" dirty="0" smtClean="0">
                          <a:latin typeface="Calibri"/>
                          <a:cs typeface="Calibri"/>
                        </a:rPr>
                        <a:t>r</a:t>
                      </a:r>
                      <a:r>
                        <a:rPr sz="1600" spc="0" dirty="0" smtClean="0">
                          <a:latin typeface="Calibri"/>
                          <a:cs typeface="Calibri"/>
                        </a:rPr>
                        <a:t>d</a:t>
                      </a:r>
                      <a:r>
                        <a:rPr sz="1600" spc="5" dirty="0" smtClean="0">
                          <a:latin typeface="Calibri"/>
                          <a:cs typeface="Calibri"/>
                        </a:rPr>
                        <a:t>i</a:t>
                      </a:r>
                      <a:r>
                        <a:rPr sz="1600" spc="0" dirty="0" smtClean="0">
                          <a:latin typeface="Calibri"/>
                          <a:cs typeface="Calibri"/>
                        </a:rPr>
                        <a:t>n</a:t>
                      </a:r>
                      <a:r>
                        <a:rPr sz="1600" spc="-10" dirty="0" smtClean="0">
                          <a:latin typeface="Calibri"/>
                          <a:cs typeface="Calibri"/>
                        </a:rPr>
                        <a:t>at</a:t>
                      </a:r>
                      <a:r>
                        <a:rPr sz="1600" spc="-5" dirty="0" smtClean="0">
                          <a:latin typeface="Calibri"/>
                          <a:cs typeface="Calibri"/>
                        </a:rPr>
                        <a:t>o</a:t>
                      </a:r>
                      <a:r>
                        <a:rPr sz="1600" spc="0" dirty="0" smtClean="0">
                          <a:latin typeface="Calibri"/>
                          <a:cs typeface="Calibri"/>
                        </a:rPr>
                        <a:t>r</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R="635" algn="ctr">
                        <a:lnSpc>
                          <a:spcPct val="100000"/>
                        </a:lnSpc>
                      </a:pPr>
                      <a:r>
                        <a:rPr sz="1600" dirty="0" smtClean="0">
                          <a:latin typeface="Calibri"/>
                          <a:cs typeface="Calibri"/>
                        </a:rPr>
                        <a:t>1</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r>
              <a:tr h="367345">
                <a:tc vMerge="1">
                  <a:txBody>
                    <a:bodyPr/>
                    <a:lstStyle/>
                    <a:p>
                      <a:endParaRPr/>
                    </a:p>
                  </a:txBody>
                  <a:tcPr marL="0" marR="0" marT="0" marB="0" vert="vert270">
                    <a:lnL w="12700">
                      <a:solidFill>
                        <a:srgbClr val="4F81BD"/>
                      </a:solidFill>
                      <a:prstDash val="solid"/>
                    </a:lnL>
                    <a:lnR w="12700">
                      <a:solidFill>
                        <a:srgbClr val="4F81BD"/>
                      </a:solidFill>
                      <a:prstDash val="solid"/>
                    </a:lnR>
                    <a:lnT w="12700">
                      <a:solidFill>
                        <a:srgbClr val="4F81BD"/>
                      </a:solidFill>
                      <a:prstDash val="solid"/>
                    </a:lnT>
                    <a:lnB w="12699">
                      <a:solidFill>
                        <a:srgbClr val="4F81BD"/>
                      </a:solidFill>
                      <a:prstDash val="solid"/>
                    </a:lnB>
                  </a:tcPr>
                </a:tc>
                <a:tc>
                  <a:txBody>
                    <a:bodyPr/>
                    <a:lstStyle/>
                    <a:p>
                      <a:pPr marL="85090">
                        <a:lnSpc>
                          <a:spcPct val="100000"/>
                        </a:lnSpc>
                      </a:pPr>
                      <a:r>
                        <a:rPr sz="1600" dirty="0" smtClean="0">
                          <a:latin typeface="Calibri"/>
                          <a:cs typeface="Calibri"/>
                        </a:rPr>
                        <a:t>D</a:t>
                      </a:r>
                      <a:r>
                        <a:rPr sz="1600" spc="-5" dirty="0" smtClean="0">
                          <a:latin typeface="Calibri"/>
                          <a:cs typeface="Calibri"/>
                        </a:rPr>
                        <a:t>R</a:t>
                      </a:r>
                      <a:r>
                        <a:rPr sz="1600" spc="0" dirty="0" smtClean="0">
                          <a:latin typeface="Calibri"/>
                          <a:cs typeface="Calibri"/>
                        </a:rPr>
                        <a:t>-TB</a:t>
                      </a:r>
                      <a:r>
                        <a:rPr sz="1600" spc="15" dirty="0" smtClean="0">
                          <a:latin typeface="Calibri"/>
                          <a:cs typeface="Calibri"/>
                        </a:rPr>
                        <a:t> </a:t>
                      </a:r>
                      <a:r>
                        <a:rPr sz="1600" spc="-5" dirty="0" smtClean="0">
                          <a:latin typeface="Calibri"/>
                          <a:cs typeface="Calibri"/>
                        </a:rPr>
                        <a:t>S</a:t>
                      </a:r>
                      <a:r>
                        <a:rPr sz="1600" spc="0" dirty="0" smtClean="0">
                          <a:latin typeface="Calibri"/>
                          <a:cs typeface="Calibri"/>
                        </a:rPr>
                        <a:t>up</a:t>
                      </a:r>
                      <a:r>
                        <a:rPr sz="1600" spc="-5" dirty="0" smtClean="0">
                          <a:latin typeface="Calibri"/>
                          <a:cs typeface="Calibri"/>
                        </a:rPr>
                        <a:t>e</a:t>
                      </a:r>
                      <a:r>
                        <a:rPr sz="1600" spc="5" dirty="0" smtClean="0">
                          <a:latin typeface="Calibri"/>
                          <a:cs typeface="Calibri"/>
                        </a:rPr>
                        <a:t>r</a:t>
                      </a:r>
                      <a:r>
                        <a:rPr sz="1600" spc="-5" dirty="0" smtClean="0">
                          <a:latin typeface="Calibri"/>
                          <a:cs typeface="Calibri"/>
                        </a:rPr>
                        <a:t>v</a:t>
                      </a:r>
                      <a:r>
                        <a:rPr sz="1600" spc="5" dirty="0" smtClean="0">
                          <a:latin typeface="Calibri"/>
                          <a:cs typeface="Calibri"/>
                        </a:rPr>
                        <a:t>i</a:t>
                      </a:r>
                      <a:r>
                        <a:rPr sz="1600" spc="-5" dirty="0" smtClean="0">
                          <a:latin typeface="Calibri"/>
                          <a:cs typeface="Calibri"/>
                        </a:rPr>
                        <a:t>sor</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R="635" algn="ctr">
                        <a:lnSpc>
                          <a:spcPct val="100000"/>
                        </a:lnSpc>
                      </a:pPr>
                      <a:r>
                        <a:rPr sz="1600" dirty="0" smtClean="0">
                          <a:latin typeface="Calibri"/>
                          <a:cs typeface="Calibri"/>
                        </a:rPr>
                        <a:t>1</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r>
              <a:tr h="497624">
                <a:tc vMerge="1">
                  <a:txBody>
                    <a:bodyPr/>
                    <a:lstStyle/>
                    <a:p>
                      <a:endParaRPr/>
                    </a:p>
                  </a:txBody>
                  <a:tcPr marL="0" marR="0" marT="0" marB="0" vert="vert270">
                    <a:lnL w="12700">
                      <a:solidFill>
                        <a:srgbClr val="4F81BD"/>
                      </a:solidFill>
                      <a:prstDash val="solid"/>
                    </a:lnL>
                    <a:lnR w="12700">
                      <a:solidFill>
                        <a:srgbClr val="4F81BD"/>
                      </a:solidFill>
                      <a:prstDash val="solid"/>
                    </a:lnR>
                    <a:lnT w="12700">
                      <a:solidFill>
                        <a:srgbClr val="4F81BD"/>
                      </a:solidFill>
                      <a:prstDash val="solid"/>
                    </a:lnT>
                    <a:lnB w="12699">
                      <a:solidFill>
                        <a:srgbClr val="4F81BD"/>
                      </a:solidFill>
                      <a:prstDash val="solid"/>
                    </a:lnB>
                  </a:tcPr>
                </a:tc>
                <a:tc>
                  <a:txBody>
                    <a:bodyPr/>
                    <a:lstStyle/>
                    <a:p>
                      <a:pPr marL="85090" marR="763270">
                        <a:lnSpc>
                          <a:spcPct val="100000"/>
                        </a:lnSpc>
                      </a:pPr>
                      <a:r>
                        <a:rPr sz="1600" spc="-5" dirty="0" smtClean="0">
                          <a:latin typeface="Calibri"/>
                          <a:cs typeface="Calibri"/>
                        </a:rPr>
                        <a:t>Se</a:t>
                      </a:r>
                      <a:r>
                        <a:rPr sz="1600" spc="0" dirty="0" smtClean="0">
                          <a:latin typeface="Calibri"/>
                          <a:cs typeface="Calibri"/>
                        </a:rPr>
                        <a:t>n</a:t>
                      </a:r>
                      <a:r>
                        <a:rPr sz="1600" spc="5" dirty="0" smtClean="0">
                          <a:latin typeface="Calibri"/>
                          <a:cs typeface="Calibri"/>
                        </a:rPr>
                        <a:t>i</a:t>
                      </a:r>
                      <a:r>
                        <a:rPr sz="1600" spc="-5" dirty="0" smtClean="0">
                          <a:latin typeface="Calibri"/>
                          <a:cs typeface="Calibri"/>
                        </a:rPr>
                        <a:t>o</a:t>
                      </a:r>
                      <a:r>
                        <a:rPr sz="1600" spc="0" dirty="0" smtClean="0">
                          <a:latin typeface="Calibri"/>
                          <a:cs typeface="Calibri"/>
                        </a:rPr>
                        <a:t>r</a:t>
                      </a:r>
                      <a:r>
                        <a:rPr sz="1600" spc="15" dirty="0" smtClean="0">
                          <a:latin typeface="Calibri"/>
                          <a:cs typeface="Calibri"/>
                        </a:rPr>
                        <a:t> </a:t>
                      </a:r>
                      <a:r>
                        <a:rPr sz="1600" spc="-95" dirty="0" smtClean="0">
                          <a:latin typeface="Calibri"/>
                          <a:cs typeface="Calibri"/>
                        </a:rPr>
                        <a:t>T</a:t>
                      </a:r>
                      <a:r>
                        <a:rPr sz="1600" spc="-30" dirty="0" smtClean="0">
                          <a:latin typeface="Calibri"/>
                          <a:cs typeface="Calibri"/>
                        </a:rPr>
                        <a:t>r</a:t>
                      </a:r>
                      <a:r>
                        <a:rPr sz="1600" spc="-5" dirty="0" smtClean="0">
                          <a:latin typeface="Calibri"/>
                          <a:cs typeface="Calibri"/>
                        </a:rPr>
                        <a:t>e</a:t>
                      </a:r>
                      <a:r>
                        <a:rPr sz="1600" spc="-10" dirty="0" smtClean="0">
                          <a:latin typeface="Calibri"/>
                          <a:cs typeface="Calibri"/>
                        </a:rPr>
                        <a:t>a</a:t>
                      </a:r>
                      <a:r>
                        <a:rPr sz="1600" spc="5" dirty="0" smtClean="0">
                          <a:latin typeface="Calibri"/>
                          <a:cs typeface="Calibri"/>
                        </a:rPr>
                        <a:t>t</a:t>
                      </a:r>
                      <a:r>
                        <a:rPr sz="1600" spc="-5" dirty="0" smtClean="0">
                          <a:latin typeface="Calibri"/>
                          <a:cs typeface="Calibri"/>
                        </a:rPr>
                        <a:t>me</a:t>
                      </a:r>
                      <a:r>
                        <a:rPr sz="1600" spc="-15" dirty="0" smtClean="0">
                          <a:latin typeface="Calibri"/>
                          <a:cs typeface="Calibri"/>
                        </a:rPr>
                        <a:t>n</a:t>
                      </a:r>
                      <a:r>
                        <a:rPr sz="1600" spc="0" dirty="0" smtClean="0">
                          <a:latin typeface="Calibri"/>
                          <a:cs typeface="Calibri"/>
                        </a:rPr>
                        <a:t>t </a:t>
                      </a:r>
                      <a:r>
                        <a:rPr sz="1600" spc="-5" dirty="0" smtClean="0">
                          <a:latin typeface="Calibri"/>
                          <a:cs typeface="Calibri"/>
                        </a:rPr>
                        <a:t>S</a:t>
                      </a:r>
                      <a:r>
                        <a:rPr sz="1600" spc="0" dirty="0" smtClean="0">
                          <a:latin typeface="Calibri"/>
                          <a:cs typeface="Calibri"/>
                        </a:rPr>
                        <a:t>up</a:t>
                      </a:r>
                      <a:r>
                        <a:rPr sz="1600" spc="-5" dirty="0" smtClean="0">
                          <a:latin typeface="Calibri"/>
                          <a:cs typeface="Calibri"/>
                        </a:rPr>
                        <a:t>e</a:t>
                      </a:r>
                      <a:r>
                        <a:rPr sz="1600" spc="5" dirty="0" smtClean="0">
                          <a:latin typeface="Calibri"/>
                          <a:cs typeface="Calibri"/>
                        </a:rPr>
                        <a:t>r</a:t>
                      </a:r>
                      <a:r>
                        <a:rPr sz="1600" spc="-5" dirty="0" smtClean="0">
                          <a:latin typeface="Calibri"/>
                          <a:cs typeface="Calibri"/>
                        </a:rPr>
                        <a:t>v</a:t>
                      </a:r>
                      <a:r>
                        <a:rPr sz="1600" spc="5" dirty="0" smtClean="0">
                          <a:latin typeface="Calibri"/>
                          <a:cs typeface="Calibri"/>
                        </a:rPr>
                        <a:t>i</a:t>
                      </a:r>
                      <a:r>
                        <a:rPr sz="1600" spc="-5" dirty="0" smtClean="0">
                          <a:latin typeface="Calibri"/>
                          <a:cs typeface="Calibri"/>
                        </a:rPr>
                        <a:t>sor</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L="0" algn="ctr">
                        <a:lnSpc>
                          <a:spcPct val="100000"/>
                        </a:lnSpc>
                      </a:pPr>
                      <a:r>
                        <a:rPr sz="1600" spc="-5" dirty="0" smtClean="0">
                          <a:latin typeface="Calibri"/>
                          <a:cs typeface="Calibri"/>
                        </a:rPr>
                        <a:t>10</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r>
              <a:tr h="367345">
                <a:tc vMerge="1">
                  <a:txBody>
                    <a:bodyPr/>
                    <a:lstStyle/>
                    <a:p>
                      <a:endParaRPr/>
                    </a:p>
                  </a:txBody>
                  <a:tcPr marL="0" marR="0" marT="0" marB="0" vert="vert270">
                    <a:lnL w="12700">
                      <a:solidFill>
                        <a:srgbClr val="4F81BD"/>
                      </a:solidFill>
                      <a:prstDash val="solid"/>
                    </a:lnL>
                    <a:lnR w="12700">
                      <a:solidFill>
                        <a:srgbClr val="4F81BD"/>
                      </a:solidFill>
                      <a:prstDash val="solid"/>
                    </a:lnR>
                    <a:lnT w="12700">
                      <a:solidFill>
                        <a:srgbClr val="4F81BD"/>
                      </a:solidFill>
                      <a:prstDash val="solid"/>
                    </a:lnT>
                    <a:lnB w="12699">
                      <a:solidFill>
                        <a:srgbClr val="4F81BD"/>
                      </a:solidFill>
                      <a:prstDash val="solid"/>
                    </a:lnB>
                  </a:tcPr>
                </a:tc>
                <a:tc>
                  <a:txBody>
                    <a:bodyPr/>
                    <a:lstStyle/>
                    <a:p>
                      <a:pPr marL="85090">
                        <a:lnSpc>
                          <a:spcPct val="100000"/>
                        </a:lnSpc>
                      </a:pPr>
                      <a:r>
                        <a:rPr sz="1600" spc="-5" dirty="0" smtClean="0">
                          <a:latin typeface="Calibri"/>
                          <a:cs typeface="Calibri"/>
                        </a:rPr>
                        <a:t>Se</a:t>
                      </a:r>
                      <a:r>
                        <a:rPr sz="1600" spc="0" dirty="0" smtClean="0">
                          <a:latin typeface="Calibri"/>
                          <a:cs typeface="Calibri"/>
                        </a:rPr>
                        <a:t>n</a:t>
                      </a:r>
                      <a:r>
                        <a:rPr sz="1600" spc="5" dirty="0" smtClean="0">
                          <a:latin typeface="Calibri"/>
                          <a:cs typeface="Calibri"/>
                        </a:rPr>
                        <a:t>i</a:t>
                      </a:r>
                      <a:r>
                        <a:rPr sz="1600" spc="-5" dirty="0" smtClean="0">
                          <a:latin typeface="Calibri"/>
                          <a:cs typeface="Calibri"/>
                        </a:rPr>
                        <a:t>o</a:t>
                      </a:r>
                      <a:r>
                        <a:rPr sz="1600" spc="0" dirty="0" smtClean="0">
                          <a:latin typeface="Calibri"/>
                          <a:cs typeface="Calibri"/>
                        </a:rPr>
                        <a:t>r</a:t>
                      </a:r>
                      <a:r>
                        <a:rPr sz="1600" spc="15" dirty="0" smtClean="0">
                          <a:latin typeface="Calibri"/>
                          <a:cs typeface="Calibri"/>
                        </a:rPr>
                        <a:t> </a:t>
                      </a:r>
                      <a:r>
                        <a:rPr sz="1600" spc="0" dirty="0" smtClean="0">
                          <a:latin typeface="Calibri"/>
                          <a:cs typeface="Calibri"/>
                        </a:rPr>
                        <a:t>TB</a:t>
                      </a:r>
                      <a:r>
                        <a:rPr sz="1600" spc="5" dirty="0" smtClean="0">
                          <a:latin typeface="Calibri"/>
                          <a:cs typeface="Calibri"/>
                        </a:rPr>
                        <a:t> </a:t>
                      </a:r>
                      <a:r>
                        <a:rPr sz="1600" spc="0" dirty="0" smtClean="0">
                          <a:latin typeface="Calibri"/>
                          <a:cs typeface="Calibri"/>
                        </a:rPr>
                        <a:t>Lab </a:t>
                      </a:r>
                      <a:r>
                        <a:rPr sz="1600" spc="-5" dirty="0" smtClean="0">
                          <a:latin typeface="Calibri"/>
                          <a:cs typeface="Calibri"/>
                        </a:rPr>
                        <a:t>S</a:t>
                      </a:r>
                      <a:r>
                        <a:rPr sz="1600" spc="0" dirty="0" smtClean="0">
                          <a:latin typeface="Calibri"/>
                          <a:cs typeface="Calibri"/>
                        </a:rPr>
                        <a:t>up</a:t>
                      </a:r>
                      <a:r>
                        <a:rPr sz="1600" spc="-5" dirty="0" smtClean="0">
                          <a:latin typeface="Calibri"/>
                          <a:cs typeface="Calibri"/>
                        </a:rPr>
                        <a:t>e</a:t>
                      </a:r>
                      <a:r>
                        <a:rPr sz="1600" spc="5" dirty="0" smtClean="0">
                          <a:latin typeface="Calibri"/>
                          <a:cs typeface="Calibri"/>
                        </a:rPr>
                        <a:t>r</a:t>
                      </a:r>
                      <a:r>
                        <a:rPr sz="1600" spc="-5" dirty="0" smtClean="0">
                          <a:latin typeface="Calibri"/>
                          <a:cs typeface="Calibri"/>
                        </a:rPr>
                        <a:t>v</a:t>
                      </a:r>
                      <a:r>
                        <a:rPr sz="1600" spc="5" dirty="0" smtClean="0">
                          <a:latin typeface="Calibri"/>
                          <a:cs typeface="Calibri"/>
                        </a:rPr>
                        <a:t>i</a:t>
                      </a:r>
                      <a:r>
                        <a:rPr sz="1600" spc="-5" dirty="0" smtClean="0">
                          <a:latin typeface="Calibri"/>
                          <a:cs typeface="Calibri"/>
                        </a:rPr>
                        <a:t>so</a:t>
                      </a:r>
                      <a:r>
                        <a:rPr sz="1600" spc="0" dirty="0" smtClean="0">
                          <a:latin typeface="Calibri"/>
                          <a:cs typeface="Calibri"/>
                        </a:rPr>
                        <a:t>r</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c>
                  <a:txBody>
                    <a:bodyPr/>
                    <a:lstStyle/>
                    <a:p>
                      <a:pPr marR="635" algn="ctr">
                        <a:lnSpc>
                          <a:spcPct val="100000"/>
                        </a:lnSpc>
                      </a:pPr>
                      <a:r>
                        <a:rPr sz="1600" dirty="0" smtClean="0">
                          <a:latin typeface="Calibri"/>
                          <a:cs typeface="Calibri"/>
                        </a:rPr>
                        <a:t>4</a:t>
                      </a:r>
                      <a:endParaRPr sz="160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700">
                      <a:solidFill>
                        <a:srgbClr val="4F81BD"/>
                      </a:solidFill>
                      <a:prstDash val="solid"/>
                    </a:lnB>
                  </a:tcPr>
                </a:tc>
              </a:tr>
              <a:tr h="199648">
                <a:tc vMerge="1">
                  <a:txBody>
                    <a:bodyPr/>
                    <a:lstStyle/>
                    <a:p>
                      <a:endParaRPr/>
                    </a:p>
                  </a:txBody>
                  <a:tcPr marL="0" marR="0" marT="0" marB="0" vert="vert270">
                    <a:lnL w="12700">
                      <a:solidFill>
                        <a:srgbClr val="4F81BD"/>
                      </a:solidFill>
                      <a:prstDash val="solid"/>
                    </a:lnL>
                    <a:lnR w="12700">
                      <a:solidFill>
                        <a:srgbClr val="4F81BD"/>
                      </a:solidFill>
                      <a:prstDash val="solid"/>
                    </a:lnR>
                    <a:lnT w="12700">
                      <a:solidFill>
                        <a:srgbClr val="4F81BD"/>
                      </a:solidFill>
                      <a:prstDash val="solid"/>
                    </a:lnT>
                    <a:lnB w="12699">
                      <a:solidFill>
                        <a:srgbClr val="4F81BD"/>
                      </a:solidFill>
                      <a:prstDash val="solid"/>
                    </a:lnB>
                  </a:tcPr>
                </a:tc>
                <a:tc>
                  <a:txBody>
                    <a:bodyPr/>
                    <a:lstStyle/>
                    <a:p>
                      <a:pPr marL="85090">
                        <a:lnSpc>
                          <a:spcPct val="100000"/>
                        </a:lnSpc>
                      </a:pPr>
                      <a:r>
                        <a:rPr sz="1600" dirty="0" smtClean="0">
                          <a:latin typeface="Calibri"/>
                          <a:cs typeface="Calibri"/>
                        </a:rPr>
                        <a:t>TB</a:t>
                      </a:r>
                      <a:r>
                        <a:rPr sz="1600" spc="5" dirty="0" smtClean="0">
                          <a:latin typeface="Calibri"/>
                          <a:cs typeface="Calibri"/>
                        </a:rPr>
                        <a:t> </a:t>
                      </a:r>
                      <a:r>
                        <a:rPr sz="1600" spc="0" dirty="0" smtClean="0">
                          <a:latin typeface="Calibri"/>
                          <a:cs typeface="Calibri"/>
                        </a:rPr>
                        <a:t>H</a:t>
                      </a:r>
                      <a:r>
                        <a:rPr lang="en-US" sz="1600" spc="0" dirty="0" smtClean="0">
                          <a:latin typeface="Calibri"/>
                          <a:cs typeface="Calibri"/>
                        </a:rPr>
                        <a:t>ealth</a:t>
                      </a:r>
                      <a:r>
                        <a:rPr lang="en-US" sz="1600" spc="0" baseline="0" dirty="0" smtClean="0">
                          <a:latin typeface="Calibri"/>
                          <a:cs typeface="Calibri"/>
                        </a:rPr>
                        <a:t> Visitor</a:t>
                      </a:r>
                      <a:endParaRPr sz="1600" dirty="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699">
                      <a:solidFill>
                        <a:srgbClr val="4F81BD"/>
                      </a:solidFill>
                      <a:prstDash val="solid"/>
                    </a:lnB>
                  </a:tcPr>
                </a:tc>
                <a:tc>
                  <a:txBody>
                    <a:bodyPr/>
                    <a:lstStyle/>
                    <a:p>
                      <a:pPr marR="635" algn="ctr">
                        <a:lnSpc>
                          <a:spcPct val="100000"/>
                        </a:lnSpc>
                      </a:pPr>
                      <a:r>
                        <a:rPr sz="1600" dirty="0" smtClean="0">
                          <a:latin typeface="Calibri"/>
                          <a:cs typeface="Calibri"/>
                        </a:rPr>
                        <a:t>5</a:t>
                      </a:r>
                      <a:endParaRPr sz="1600" dirty="0">
                        <a:latin typeface="Calibri"/>
                        <a:cs typeface="Calibri"/>
                      </a:endParaRPr>
                    </a:p>
                  </a:txBody>
                  <a:tcPr marL="0" marR="0" marT="0" marB="0">
                    <a:lnL w="12700">
                      <a:solidFill>
                        <a:srgbClr val="4F81BD"/>
                      </a:solidFill>
                      <a:prstDash val="solid"/>
                    </a:lnL>
                    <a:lnR w="12700">
                      <a:solidFill>
                        <a:srgbClr val="4F81BD"/>
                      </a:solidFill>
                      <a:prstDash val="solid"/>
                    </a:lnR>
                    <a:lnT w="12700">
                      <a:solidFill>
                        <a:srgbClr val="4F81BD"/>
                      </a:solidFill>
                      <a:prstDash val="solid"/>
                    </a:lnT>
                    <a:lnB w="12699">
                      <a:solidFill>
                        <a:srgbClr val="4F81BD"/>
                      </a:solidFill>
                      <a:prstDash val="solid"/>
                    </a:lnB>
                  </a:tcPr>
                </a:tc>
              </a:tr>
            </a:tbl>
          </a:graphicData>
        </a:graphic>
      </p:graphicFrame>
      <p:graphicFrame>
        <p:nvGraphicFramePr>
          <p:cNvPr id="8" name="Content Placeholder 3"/>
          <p:cNvGraphicFramePr>
            <a:graphicFrameLocks noGrp="1"/>
          </p:cNvGraphicFramePr>
          <p:nvPr>
            <p:ph idx="1"/>
            <p:extLst>
              <p:ext uri="{D42A27DB-BD31-4B8C-83A1-F6EECF244321}">
                <p14:modId xmlns:p14="http://schemas.microsoft.com/office/powerpoint/2010/main" val="1579031564"/>
              </p:ext>
            </p:extLst>
          </p:nvPr>
        </p:nvGraphicFramePr>
        <p:xfrm>
          <a:off x="137956" y="4612080"/>
          <a:ext cx="4896544" cy="1900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37956" y="3996353"/>
            <a:ext cx="3857980" cy="584775"/>
          </a:xfrm>
          <a:prstGeom prst="rect">
            <a:avLst/>
          </a:prstGeom>
        </p:spPr>
        <p:txBody>
          <a:bodyPr vert="horz" lIns="0" tIns="0" rIns="0" bIns="0" rtlCol="0" anchor="ctr">
            <a:noAutofit/>
          </a:bodyPr>
          <a:lstStyle/>
          <a:p>
            <a:pPr marL="12700" algn="ctr">
              <a:spcBef>
                <a:spcPct val="0"/>
              </a:spcBef>
              <a:defRPr/>
            </a:pPr>
            <a:r>
              <a:rPr lang="en-IN" altLang="en-US" sz="3200" b="1" spc="-30" dirty="0">
                <a:latin typeface="+mj-lt"/>
                <a:ea typeface="+mj-ea"/>
                <a:cs typeface="Calibri"/>
              </a:rPr>
              <a:t>Objective &amp; Approach</a:t>
            </a:r>
            <a:endParaRPr lang="en-IN" sz="3200" b="1" spc="-30" dirty="0">
              <a:latin typeface="+mj-lt"/>
              <a:ea typeface="+mj-ea"/>
              <a:cs typeface="Calibri"/>
            </a:endParaRPr>
          </a:p>
        </p:txBody>
      </p:sp>
      <p:sp>
        <p:nvSpPr>
          <p:cNvPr id="4" name="TextBox 3"/>
          <p:cNvSpPr txBox="1"/>
          <p:nvPr/>
        </p:nvSpPr>
        <p:spPr>
          <a:xfrm>
            <a:off x="137956" y="3645024"/>
            <a:ext cx="4001996" cy="369332"/>
          </a:xfrm>
          <a:prstGeom prst="rect">
            <a:avLst/>
          </a:prstGeom>
          <a:noFill/>
        </p:spPr>
        <p:txBody>
          <a:bodyPr wrap="square" rtlCol="0">
            <a:spAutoFit/>
          </a:bodyPr>
          <a:lstStyle/>
          <a:p>
            <a:pPr algn="ctr"/>
            <a:r>
              <a:rPr lang="en-US" dirty="0" smtClean="0"/>
              <a:t>Initiated from 31</a:t>
            </a:r>
            <a:r>
              <a:rPr lang="en-US" baseline="30000" dirty="0" smtClean="0"/>
              <a:t>st</a:t>
            </a:r>
            <a:r>
              <a:rPr lang="en-US" dirty="0" smtClean="0"/>
              <a:t>  July, 2014.</a:t>
            </a:r>
            <a:endParaRPr lang="en-US"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dirty="0" smtClean="0"/>
              <a:t>Value Addition / Benefit to Patients and Providers </a:t>
            </a:r>
            <a:endParaRPr lang="en-IN" dirty="0"/>
          </a:p>
        </p:txBody>
      </p:sp>
      <p:sp>
        <p:nvSpPr>
          <p:cNvPr id="15363" name="Content Placeholder 3"/>
          <p:cNvSpPr>
            <a:spLocks noGrp="1"/>
          </p:cNvSpPr>
          <p:nvPr>
            <p:ph idx="1"/>
          </p:nvPr>
        </p:nvSpPr>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graphicFrame>
        <p:nvGraphicFramePr>
          <p:cNvPr id="3" name="Diagram 2"/>
          <p:cNvGraphicFramePr/>
          <p:nvPr>
            <p:extLst>
              <p:ext uri="{D42A27DB-BD31-4B8C-83A1-F6EECF244321}">
                <p14:modId xmlns:p14="http://schemas.microsoft.com/office/powerpoint/2010/main" val="3694187637"/>
              </p:ext>
            </p:extLst>
          </p:nvPr>
        </p:nvGraphicFramePr>
        <p:xfrm>
          <a:off x="395536" y="1340768"/>
          <a:ext cx="842493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125" y="152400"/>
            <a:ext cx="8329613" cy="696913"/>
          </a:xfrm>
        </p:spPr>
        <p:txBody>
          <a:bodyPr rtlCol="0">
            <a:normAutofit fontScale="90000"/>
          </a:bodyPr>
          <a:lstStyle/>
          <a:p>
            <a:pPr eaLnBrk="1" fontAlgn="auto" hangingPunct="1">
              <a:spcAft>
                <a:spcPts val="0"/>
              </a:spcAft>
              <a:defRPr/>
            </a:pPr>
            <a:r>
              <a:rPr lang="en-US" dirty="0" smtClean="0"/>
              <a:t>Routine Scenario of Private TB Care</a:t>
            </a:r>
            <a:endParaRPr lang="en-US" dirty="0"/>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1748800343"/>
              </p:ext>
            </p:extLst>
          </p:nvPr>
        </p:nvGraphicFramePr>
        <p:xfrm>
          <a:off x="381000" y="44624"/>
          <a:ext cx="8610600" cy="2618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TextBox 11"/>
          <p:cNvSpPr txBox="1">
            <a:spLocks noChangeArrowheads="1"/>
          </p:cNvSpPr>
          <p:nvPr/>
        </p:nvSpPr>
        <p:spPr bwMode="auto">
          <a:xfrm>
            <a:off x="533400" y="1917700"/>
            <a:ext cx="1476375" cy="2208213"/>
          </a:xfrm>
          <a:prstGeom prst="rect">
            <a:avLst/>
          </a:prstGeom>
          <a:noFill/>
          <a:ln w="9525">
            <a:noFill/>
            <a:miter lim="800000"/>
            <a:headEnd/>
            <a:tailEnd/>
          </a:ln>
        </p:spPr>
        <p:txBody>
          <a:bodyPr lIns="0" tIns="0" rIns="0" bIns="0"/>
          <a:lstStyle/>
          <a:p>
            <a:r>
              <a:rPr lang="en-US" altLang="en-US" sz="1200" b="1">
                <a:latin typeface="Arial" pitchFamily="34" charset="0"/>
              </a:rPr>
              <a:t>A patient consults private practitioner and diagnosed with TB</a:t>
            </a:r>
          </a:p>
          <a:p>
            <a:endParaRPr lang="en-US" altLang="en-US" sz="1200" b="1">
              <a:latin typeface="Arial" pitchFamily="34" charset="0"/>
            </a:endParaRPr>
          </a:p>
        </p:txBody>
      </p:sp>
      <p:sp>
        <p:nvSpPr>
          <p:cNvPr id="14" name="TextBox 13"/>
          <p:cNvSpPr txBox="1"/>
          <p:nvPr/>
        </p:nvSpPr>
        <p:spPr>
          <a:xfrm>
            <a:off x="77788" y="4960938"/>
            <a:ext cx="1131887" cy="263525"/>
          </a:xfrm>
          <a:prstGeom prst="rect">
            <a:avLst/>
          </a:prstGeom>
          <a:noFill/>
        </p:spPr>
        <p:txBody>
          <a:bodyPr lIns="0" tIns="0" rIns="0" bIns="0"/>
          <a:lstStyle/>
          <a:p>
            <a:pPr fontAlgn="auto">
              <a:spcBef>
                <a:spcPts val="0"/>
              </a:spcBef>
              <a:spcAft>
                <a:spcPts val="0"/>
              </a:spcAft>
              <a:defRPr/>
            </a:pPr>
            <a:endParaRPr lang="en-US" sz="1400" b="1" dirty="0">
              <a:solidFill>
                <a:schemeClr val="accent6"/>
              </a:solidFill>
              <a:latin typeface="Arial" pitchFamily="34" charset="0"/>
            </a:endParaRPr>
          </a:p>
        </p:txBody>
      </p:sp>
      <p:sp>
        <p:nvSpPr>
          <p:cNvPr id="16390" name="TextBox 7"/>
          <p:cNvSpPr txBox="1">
            <a:spLocks noChangeArrowheads="1"/>
          </p:cNvSpPr>
          <p:nvPr/>
        </p:nvSpPr>
        <p:spPr bwMode="auto">
          <a:xfrm>
            <a:off x="2819400" y="1917700"/>
            <a:ext cx="1476375" cy="2208213"/>
          </a:xfrm>
          <a:prstGeom prst="rect">
            <a:avLst/>
          </a:prstGeom>
          <a:noFill/>
          <a:ln w="9525">
            <a:noFill/>
            <a:miter lim="800000"/>
            <a:headEnd/>
            <a:tailEnd/>
          </a:ln>
        </p:spPr>
        <p:txBody>
          <a:bodyPr lIns="0" tIns="0" rIns="0" bIns="0"/>
          <a:lstStyle/>
          <a:p>
            <a:r>
              <a:rPr lang="en-US" altLang="en-US" sz="1200" b="1">
                <a:latin typeface="Arial" pitchFamily="34" charset="0"/>
              </a:rPr>
              <a:t>Prescribe anti-TB drugs</a:t>
            </a:r>
          </a:p>
          <a:p>
            <a:endParaRPr lang="en-US" altLang="en-US" sz="1200" b="1">
              <a:latin typeface="Arial" pitchFamily="34" charset="0"/>
            </a:endParaRPr>
          </a:p>
        </p:txBody>
      </p:sp>
      <p:sp>
        <p:nvSpPr>
          <p:cNvPr id="16391" name="TextBox 8"/>
          <p:cNvSpPr txBox="1">
            <a:spLocks noChangeArrowheads="1"/>
          </p:cNvSpPr>
          <p:nvPr/>
        </p:nvSpPr>
        <p:spPr bwMode="auto">
          <a:xfrm>
            <a:off x="4924425" y="1916113"/>
            <a:ext cx="1476375" cy="2209800"/>
          </a:xfrm>
          <a:prstGeom prst="rect">
            <a:avLst/>
          </a:prstGeom>
          <a:noFill/>
          <a:ln w="9525">
            <a:noFill/>
            <a:miter lim="800000"/>
            <a:headEnd/>
            <a:tailEnd/>
          </a:ln>
        </p:spPr>
        <p:txBody>
          <a:bodyPr lIns="0" tIns="0" rIns="0" bIns="0"/>
          <a:lstStyle/>
          <a:p>
            <a:r>
              <a:rPr lang="en-US" altLang="en-US" sz="1200" b="1">
                <a:latin typeface="Arial" pitchFamily="34" charset="0"/>
              </a:rPr>
              <a:t>Dispense drugs as per prescription</a:t>
            </a:r>
          </a:p>
          <a:p>
            <a:endParaRPr lang="en-US" altLang="en-US" sz="1200" b="1">
              <a:latin typeface="Arial" pitchFamily="34" charset="0"/>
            </a:endParaRPr>
          </a:p>
        </p:txBody>
      </p:sp>
      <p:sp>
        <p:nvSpPr>
          <p:cNvPr id="21" name="TextBox 20"/>
          <p:cNvSpPr txBox="1"/>
          <p:nvPr/>
        </p:nvSpPr>
        <p:spPr>
          <a:xfrm>
            <a:off x="2247900" y="4370388"/>
            <a:ext cx="1562100" cy="2208212"/>
          </a:xfrm>
          <a:prstGeom prst="rect">
            <a:avLst/>
          </a:prstGeom>
          <a:noFill/>
        </p:spPr>
        <p:txBody>
          <a:bodyPr lIns="0" tIns="0" rIns="0" bIns="0"/>
          <a:lstStyle/>
          <a:p>
            <a:pPr fontAlgn="auto">
              <a:spcBef>
                <a:spcPts val="0"/>
              </a:spcBef>
              <a:spcAft>
                <a:spcPts val="0"/>
              </a:spcAft>
              <a:defRPr/>
            </a:pPr>
            <a:r>
              <a:rPr lang="en-US" sz="1200" b="1" dirty="0">
                <a:latin typeface="Arial" pitchFamily="34" charset="0"/>
              </a:rPr>
              <a:t>Easy notification via call </a:t>
            </a:r>
            <a:r>
              <a:rPr lang="en-US" sz="1200" b="1" dirty="0" err="1">
                <a:latin typeface="Arial" pitchFamily="34" charset="0"/>
              </a:rPr>
              <a:t>centre</a:t>
            </a:r>
            <a:endParaRPr lang="en-US" sz="1200" b="1" dirty="0">
              <a:latin typeface="Arial" pitchFamily="34" charset="0"/>
            </a:endParaRPr>
          </a:p>
          <a:p>
            <a:pPr fontAlgn="auto">
              <a:spcBef>
                <a:spcPts val="0"/>
              </a:spcBef>
              <a:spcAft>
                <a:spcPts val="0"/>
              </a:spcAft>
              <a:defRPr/>
            </a:pPr>
            <a:endParaRPr lang="en-US" sz="1200" b="1" dirty="0">
              <a:solidFill>
                <a:schemeClr val="accent6"/>
              </a:solidFill>
              <a:latin typeface="Arial" pitchFamily="34" charset="0"/>
            </a:endParaRPr>
          </a:p>
          <a:p>
            <a:pPr fontAlgn="auto">
              <a:spcBef>
                <a:spcPts val="0"/>
              </a:spcBef>
              <a:spcAft>
                <a:spcPts val="0"/>
              </a:spcAft>
              <a:defRPr/>
            </a:pPr>
            <a:endParaRPr lang="en-US" sz="1200" b="1" dirty="0">
              <a:solidFill>
                <a:schemeClr val="accent6"/>
              </a:solidFill>
              <a:latin typeface="Arial" pitchFamily="34" charset="0"/>
            </a:endParaRPr>
          </a:p>
        </p:txBody>
      </p:sp>
      <p:sp>
        <p:nvSpPr>
          <p:cNvPr id="16393" name="TextBox 21"/>
          <p:cNvSpPr txBox="1">
            <a:spLocks noChangeArrowheads="1"/>
          </p:cNvSpPr>
          <p:nvPr/>
        </p:nvSpPr>
        <p:spPr bwMode="auto">
          <a:xfrm>
            <a:off x="533400" y="4370388"/>
            <a:ext cx="1476375" cy="2208212"/>
          </a:xfrm>
          <a:prstGeom prst="rect">
            <a:avLst/>
          </a:prstGeom>
          <a:noFill/>
          <a:ln w="9525">
            <a:noFill/>
            <a:miter lim="800000"/>
            <a:headEnd/>
            <a:tailEnd/>
          </a:ln>
        </p:spPr>
        <p:txBody>
          <a:bodyPr lIns="0" tIns="0" rIns="0" bIns="0"/>
          <a:lstStyle/>
          <a:p>
            <a:r>
              <a:rPr lang="en-US" altLang="en-US" sz="1200" b="1">
                <a:latin typeface="Arial" pitchFamily="34" charset="0"/>
              </a:rPr>
              <a:t>A patient diagnosed with TB by private practitioner</a:t>
            </a:r>
          </a:p>
        </p:txBody>
      </p:sp>
      <p:sp>
        <p:nvSpPr>
          <p:cNvPr id="23" name="TextBox 22"/>
          <p:cNvSpPr txBox="1"/>
          <p:nvPr/>
        </p:nvSpPr>
        <p:spPr>
          <a:xfrm>
            <a:off x="77788" y="7197725"/>
            <a:ext cx="1131887" cy="263525"/>
          </a:xfrm>
          <a:prstGeom prst="rect">
            <a:avLst/>
          </a:prstGeom>
          <a:noFill/>
        </p:spPr>
        <p:txBody>
          <a:bodyPr lIns="0" tIns="0" rIns="0" bIns="0"/>
          <a:lstStyle/>
          <a:p>
            <a:pPr fontAlgn="auto">
              <a:spcBef>
                <a:spcPts val="0"/>
              </a:spcBef>
              <a:spcAft>
                <a:spcPts val="0"/>
              </a:spcAft>
              <a:defRPr/>
            </a:pPr>
            <a:endParaRPr lang="en-US" sz="1400" b="1" dirty="0">
              <a:solidFill>
                <a:schemeClr val="accent6"/>
              </a:solidFill>
              <a:latin typeface="Arial" pitchFamily="34" charset="0"/>
            </a:endParaRPr>
          </a:p>
        </p:txBody>
      </p:sp>
      <p:pic>
        <p:nvPicPr>
          <p:cNvPr id="25" name="Picture 24"/>
          <p:cNvPicPr/>
          <p:nvPr/>
        </p:nvPicPr>
        <p:blipFill>
          <a:blip r:embed="rId8" cstate="print">
            <a:extLst/>
          </a:blip>
          <a:stretch>
            <a:fillRect/>
          </a:stretch>
        </p:blipFill>
        <p:spPr>
          <a:xfrm>
            <a:off x="3871598" y="4854102"/>
            <a:ext cx="1691002" cy="1700423"/>
          </a:xfrm>
          <a:prstGeom prst="rect">
            <a:avLst/>
          </a:prstGeom>
          <a:ln>
            <a:noFill/>
          </a:ln>
          <a:effectLst>
            <a:softEdge rad="112500"/>
          </a:effectLst>
        </p:spPr>
      </p:pic>
      <p:pic>
        <p:nvPicPr>
          <p:cNvPr id="26" name="Picture 25"/>
          <p:cNvPicPr>
            <a:picLocks noChangeAspect="1"/>
          </p:cNvPicPr>
          <p:nvPr/>
        </p:nvPicPr>
        <p:blipFill>
          <a:blip r:embed="rId9" cstate="screen">
            <a:extLst/>
          </a:blip>
          <a:stretch>
            <a:fillRect/>
          </a:stretch>
        </p:blipFill>
        <p:spPr>
          <a:xfrm>
            <a:off x="7239000" y="4370818"/>
            <a:ext cx="1607199" cy="1524000"/>
          </a:xfrm>
          <a:prstGeom prst="rect">
            <a:avLst/>
          </a:prstGeom>
          <a:ln>
            <a:noFill/>
          </a:ln>
          <a:effectLst>
            <a:softEdge rad="112500"/>
          </a:effectLst>
        </p:spPr>
      </p:pic>
      <p:sp>
        <p:nvSpPr>
          <p:cNvPr id="27" name="TextBox 26"/>
          <p:cNvSpPr txBox="1"/>
          <p:nvPr/>
        </p:nvSpPr>
        <p:spPr>
          <a:xfrm>
            <a:off x="5676900" y="4346575"/>
            <a:ext cx="1562100" cy="2208213"/>
          </a:xfrm>
          <a:prstGeom prst="rect">
            <a:avLst/>
          </a:prstGeom>
          <a:noFill/>
        </p:spPr>
        <p:txBody>
          <a:bodyPr lIns="0" tIns="0" rIns="0" bIns="0"/>
          <a:lstStyle/>
          <a:p>
            <a:pPr fontAlgn="auto">
              <a:spcBef>
                <a:spcPts val="0"/>
              </a:spcBef>
              <a:spcAft>
                <a:spcPts val="0"/>
              </a:spcAft>
              <a:defRPr/>
            </a:pPr>
            <a:r>
              <a:rPr lang="en-US" sz="1200" b="1" dirty="0">
                <a:latin typeface="Arial" pitchFamily="34" charset="0"/>
              </a:rPr>
              <a:t>Hassle free drug dispense</a:t>
            </a:r>
          </a:p>
          <a:p>
            <a:pPr fontAlgn="auto">
              <a:spcBef>
                <a:spcPts val="0"/>
              </a:spcBef>
              <a:spcAft>
                <a:spcPts val="0"/>
              </a:spcAft>
              <a:defRPr/>
            </a:pPr>
            <a:endParaRPr lang="en-US" sz="1200" b="1" dirty="0">
              <a:solidFill>
                <a:schemeClr val="accent6"/>
              </a:solidFill>
              <a:latin typeface="Arial" pitchFamily="34" charset="0"/>
            </a:endParaRPr>
          </a:p>
        </p:txBody>
      </p:sp>
      <p:pic>
        <p:nvPicPr>
          <p:cNvPr id="28" name="Picture 6" descr="C:\Users\puneetd\SkyDrive\Pictures\Camera Roll\WP_20141017_12_48_55_Pro 1.jpg"/>
          <p:cNvPicPr/>
          <p:nvPr/>
        </p:nvPicPr>
        <p:blipFill>
          <a:blip r:embed="rId10" cstate="print">
            <a:extLst/>
          </a:blip>
          <a:srcRect/>
          <a:stretch>
            <a:fillRect/>
          </a:stretch>
        </p:blipFill>
        <p:spPr bwMode="auto">
          <a:xfrm>
            <a:off x="5528187" y="4675618"/>
            <a:ext cx="1710813" cy="1589925"/>
          </a:xfrm>
          <a:prstGeom prst="rect">
            <a:avLst/>
          </a:prstGeom>
          <a:ln>
            <a:noFill/>
          </a:ln>
          <a:effectLst>
            <a:softEdge rad="112500"/>
          </a:effectLst>
        </p:spPr>
      </p:pic>
      <p:pic>
        <p:nvPicPr>
          <p:cNvPr id="29" name="Picture 2" descr="C:\Users\RNTCP consultants\Pictures\index11.jpg"/>
          <p:cNvPicPr>
            <a:picLocks noChangeAspect="1" noChangeArrowheads="1"/>
          </p:cNvPicPr>
          <p:nvPr/>
        </p:nvPicPr>
        <p:blipFill>
          <a:blip r:embed="rId11" cstate="print">
            <a:extLst/>
          </a:blip>
          <a:srcRect/>
          <a:stretch>
            <a:fillRect/>
          </a:stretch>
        </p:blipFill>
        <p:spPr bwMode="auto">
          <a:xfrm>
            <a:off x="473813" y="5173627"/>
            <a:ext cx="1472183" cy="1639749"/>
          </a:xfrm>
          <a:prstGeom prst="rect">
            <a:avLst/>
          </a:prstGeom>
          <a:ln>
            <a:noFill/>
          </a:ln>
          <a:effectLst>
            <a:softEdge rad="112500"/>
          </a:effectLst>
          <a:extLst/>
        </p:spPr>
      </p:pic>
      <p:sp>
        <p:nvSpPr>
          <p:cNvPr id="30" name="TextBox 29"/>
          <p:cNvSpPr txBox="1"/>
          <p:nvPr/>
        </p:nvSpPr>
        <p:spPr>
          <a:xfrm>
            <a:off x="3924300" y="4371975"/>
            <a:ext cx="1638300" cy="1077913"/>
          </a:xfrm>
          <a:prstGeom prst="rect">
            <a:avLst/>
          </a:prstGeom>
          <a:noFill/>
        </p:spPr>
        <p:txBody>
          <a:bodyPr lIns="0" tIns="0" rIns="0" bIns="0"/>
          <a:lstStyle/>
          <a:p>
            <a:pPr fontAlgn="auto">
              <a:spcBef>
                <a:spcPts val="0"/>
              </a:spcBef>
              <a:spcAft>
                <a:spcPts val="0"/>
              </a:spcAft>
              <a:defRPr/>
            </a:pPr>
            <a:r>
              <a:rPr lang="en-US" sz="1200" b="1" dirty="0">
                <a:latin typeface="Arial" pitchFamily="34" charset="0"/>
              </a:rPr>
              <a:t>e voucher for free medicines</a:t>
            </a:r>
          </a:p>
          <a:p>
            <a:pPr fontAlgn="auto">
              <a:spcBef>
                <a:spcPts val="0"/>
              </a:spcBef>
              <a:spcAft>
                <a:spcPts val="0"/>
              </a:spcAft>
              <a:defRPr/>
            </a:pPr>
            <a:endParaRPr lang="en-US" sz="1200" b="1" dirty="0">
              <a:solidFill>
                <a:schemeClr val="accent6"/>
              </a:solidFill>
              <a:latin typeface="Arial" pitchFamily="34" charset="0"/>
            </a:endParaRPr>
          </a:p>
        </p:txBody>
      </p:sp>
      <p:pic>
        <p:nvPicPr>
          <p:cNvPr id="31" name="Picture 3" descr="C:\Users\RNTCP consultants\Pictures\images25.jpg"/>
          <p:cNvPicPr>
            <a:picLocks noChangeAspect="1" noChangeArrowheads="1"/>
          </p:cNvPicPr>
          <p:nvPr/>
        </p:nvPicPr>
        <p:blipFill>
          <a:blip r:embed="rId12" cstate="print">
            <a:extLst/>
          </a:blip>
          <a:srcRect/>
          <a:stretch>
            <a:fillRect/>
          </a:stretch>
        </p:blipFill>
        <p:spPr bwMode="auto">
          <a:xfrm>
            <a:off x="2009321" y="4967942"/>
            <a:ext cx="1657350" cy="1685925"/>
          </a:xfrm>
          <a:prstGeom prst="rect">
            <a:avLst/>
          </a:prstGeom>
          <a:ln>
            <a:noFill/>
          </a:ln>
          <a:effectLst>
            <a:softEdge rad="112500"/>
          </a:effectLst>
          <a:extLst/>
        </p:spPr>
      </p:pic>
      <p:graphicFrame>
        <p:nvGraphicFramePr>
          <p:cNvPr id="32" name="Content Placeholder 6"/>
          <p:cNvGraphicFramePr>
            <a:graphicFrameLocks/>
          </p:cNvGraphicFramePr>
          <p:nvPr/>
        </p:nvGraphicFramePr>
        <p:xfrm>
          <a:off x="454950" y="2538736"/>
          <a:ext cx="8610600" cy="26184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3" name="Title 5"/>
          <p:cNvSpPr txBox="1">
            <a:spLocks/>
          </p:cNvSpPr>
          <p:nvPr/>
        </p:nvSpPr>
        <p:spPr>
          <a:xfrm>
            <a:off x="473075" y="2732088"/>
            <a:ext cx="8329613" cy="696912"/>
          </a:xfrm>
          <a:prstGeom prst="rect">
            <a:avLst/>
          </a:prstGeom>
        </p:spPr>
        <p:txBody>
          <a:bodyPr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defRPr/>
            </a:pPr>
            <a:r>
              <a:rPr lang="en-US" b="1" u="sng" dirty="0" smtClean="0">
                <a:solidFill>
                  <a:schemeClr val="tx2">
                    <a:lumMod val="50000"/>
                  </a:schemeClr>
                </a:solidFill>
              </a:rPr>
              <a:t>Intervention model</a:t>
            </a:r>
            <a:endParaRPr lang="en-US" b="1" u="sng" dirty="0">
              <a:solidFill>
                <a:schemeClr val="tx2">
                  <a:lumMod val="5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7592" y="706398"/>
          <a:ext cx="8678149" cy="5962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TextBox 2"/>
          <p:cNvSpPr txBox="1">
            <a:spLocks noChangeArrowheads="1"/>
          </p:cNvSpPr>
          <p:nvPr/>
        </p:nvSpPr>
        <p:spPr bwMode="auto">
          <a:xfrm>
            <a:off x="1905000" y="152400"/>
            <a:ext cx="5207000" cy="554038"/>
          </a:xfrm>
          <a:prstGeom prst="rect">
            <a:avLst/>
          </a:prstGeom>
          <a:noFill/>
          <a:ln w="9525">
            <a:noFill/>
            <a:miter lim="800000"/>
            <a:headEnd/>
            <a:tailEnd/>
          </a:ln>
        </p:spPr>
        <p:txBody>
          <a:bodyPr>
            <a:spAutoFit/>
          </a:bodyPr>
          <a:lstStyle/>
          <a:p>
            <a:pPr algn="ctr"/>
            <a:r>
              <a:rPr lang="en-IN" altLang="en-US" sz="3000" b="1"/>
              <a:t>Conceptualization</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txBox="1">
            <a:spLocks noChangeArrowheads="1"/>
          </p:cNvSpPr>
          <p:nvPr/>
        </p:nvSpPr>
        <p:spPr bwMode="auto">
          <a:xfrm>
            <a:off x="180528" y="78904"/>
            <a:ext cx="8855968" cy="685800"/>
          </a:xfrm>
          <a:prstGeom prst="rect">
            <a:avLst/>
          </a:prstGeom>
          <a:noFill/>
          <a:ln w="9525">
            <a:solidFill>
              <a:schemeClr val="tx1"/>
            </a:solidFill>
            <a:miter lim="800000"/>
            <a:headEnd/>
            <a:tailEnd/>
          </a:ln>
        </p:spPr>
        <p:txBody>
          <a:bodyPr anchor="ctr"/>
          <a:lstStyle/>
          <a:p>
            <a:pPr algn="ctr">
              <a:lnSpc>
                <a:spcPct val="90000"/>
              </a:lnSpc>
            </a:pPr>
            <a:r>
              <a:rPr lang="en-IN" altLang="en-US" sz="3600" dirty="0"/>
              <a:t>Appreciation Letter for PP &amp; </a:t>
            </a:r>
            <a:r>
              <a:rPr lang="en-IN" altLang="en-US" sz="3600" dirty="0" smtClean="0"/>
              <a:t>Chemist by DDO </a:t>
            </a:r>
            <a:endParaRPr lang="en-US" altLang="en-US" sz="3600" b="1" dirty="0">
              <a:latin typeface="Calibri Light" pitchFamily="34" charset="0"/>
            </a:endParaRPr>
          </a:p>
        </p:txBody>
      </p:sp>
      <p:pic>
        <p:nvPicPr>
          <p:cNvPr id="23555" name="Picture 4" descr="Picture.jpg"/>
          <p:cNvPicPr>
            <a:picLocks noChangeAspect="1"/>
          </p:cNvPicPr>
          <p:nvPr/>
        </p:nvPicPr>
        <p:blipFill>
          <a:blip r:embed="rId2" cstate="print"/>
          <a:srcRect l="15564" t="6853" r="17367" b="13128"/>
          <a:stretch>
            <a:fillRect/>
          </a:stretch>
        </p:blipFill>
        <p:spPr bwMode="auto">
          <a:xfrm>
            <a:off x="395536" y="836712"/>
            <a:ext cx="3528392" cy="5832648"/>
          </a:xfrm>
          <a:prstGeom prst="rect">
            <a:avLst/>
          </a:prstGeom>
          <a:noFill/>
          <a:ln w="9525">
            <a:noFill/>
            <a:miter lim="800000"/>
            <a:headEnd/>
            <a:tailEnd/>
          </a:ln>
        </p:spPr>
      </p:pic>
      <p:pic>
        <p:nvPicPr>
          <p:cNvPr id="4" name="Picture 5" descr="IMG_20160513_123203.jpg"/>
          <p:cNvPicPr>
            <a:picLocks noChangeAspect="1"/>
          </p:cNvPicPr>
          <p:nvPr/>
        </p:nvPicPr>
        <p:blipFill>
          <a:blip r:embed="rId3" cstate="print"/>
          <a:srcRect l="5264" t="2907" r="4256" b="4897"/>
          <a:stretch>
            <a:fillRect/>
          </a:stretch>
        </p:blipFill>
        <p:spPr bwMode="auto">
          <a:xfrm>
            <a:off x="7236496" y="4293096"/>
            <a:ext cx="1800000" cy="2373382"/>
          </a:xfrm>
          <a:prstGeom prst="rect">
            <a:avLst/>
          </a:prstGeom>
          <a:noFill/>
          <a:ln w="9525">
            <a:noFill/>
            <a:miter lim="800000"/>
            <a:headEnd/>
            <a:tailEnd/>
          </a:ln>
        </p:spPr>
      </p:pic>
      <p:pic>
        <p:nvPicPr>
          <p:cNvPr id="5" name="Picture 6" descr="IMG_20160513_123216.jpg"/>
          <p:cNvPicPr>
            <a:picLocks noChangeAspect="1"/>
          </p:cNvPicPr>
          <p:nvPr/>
        </p:nvPicPr>
        <p:blipFill>
          <a:blip r:embed="rId4" cstate="print"/>
          <a:srcRect l="6531" t="3549" r="7684" b="3043"/>
          <a:stretch>
            <a:fillRect/>
          </a:stretch>
        </p:blipFill>
        <p:spPr bwMode="auto">
          <a:xfrm>
            <a:off x="5292080" y="4221088"/>
            <a:ext cx="1800000" cy="2448272"/>
          </a:xfrm>
          <a:prstGeom prst="rect">
            <a:avLst/>
          </a:prstGeom>
          <a:noFill/>
          <a:ln w="9525">
            <a:noFill/>
            <a:miter lim="800000"/>
            <a:headEnd/>
            <a:tailEnd/>
          </a:ln>
        </p:spPr>
      </p:pic>
      <p:pic>
        <p:nvPicPr>
          <p:cNvPr id="6" name="Picture 9" descr="IMG_20160513_123303.jpg"/>
          <p:cNvPicPr>
            <a:picLocks noChangeAspect="1"/>
          </p:cNvPicPr>
          <p:nvPr/>
        </p:nvPicPr>
        <p:blipFill>
          <a:blip r:embed="rId5" cstate="print"/>
          <a:srcRect l="5345" t="3549" b="3043"/>
          <a:stretch>
            <a:fillRect/>
          </a:stretch>
        </p:blipFill>
        <p:spPr bwMode="auto">
          <a:xfrm>
            <a:off x="7344000" y="1988840"/>
            <a:ext cx="1800000" cy="2122323"/>
          </a:xfrm>
          <a:prstGeom prst="rect">
            <a:avLst/>
          </a:prstGeom>
          <a:noFill/>
          <a:ln w="9525">
            <a:noFill/>
            <a:miter lim="800000"/>
            <a:headEnd/>
            <a:tailEnd/>
          </a:ln>
        </p:spPr>
      </p:pic>
      <p:sp>
        <p:nvSpPr>
          <p:cNvPr id="7" name="Rectangle 2"/>
          <p:cNvSpPr txBox="1">
            <a:spLocks noChangeArrowheads="1"/>
          </p:cNvSpPr>
          <p:nvPr/>
        </p:nvSpPr>
        <p:spPr bwMode="auto">
          <a:xfrm>
            <a:off x="4427984" y="1772816"/>
            <a:ext cx="2808312" cy="2448272"/>
          </a:xfrm>
          <a:prstGeom prst="rect">
            <a:avLst/>
          </a:prstGeom>
          <a:noFill/>
          <a:ln w="9525">
            <a:solidFill>
              <a:schemeClr val="tx1"/>
            </a:solidFill>
            <a:miter lim="800000"/>
            <a:headEnd/>
            <a:tailEnd/>
          </a:ln>
        </p:spPr>
        <p:txBody>
          <a:bodyPr anchor="ctr"/>
          <a:lstStyle/>
          <a:p>
            <a:pPr algn="ctr">
              <a:lnSpc>
                <a:spcPct val="90000"/>
              </a:lnSpc>
            </a:pPr>
            <a:r>
              <a:rPr lang="en-IN" altLang="en-US" sz="3600" dirty="0"/>
              <a:t>TB </a:t>
            </a:r>
            <a:r>
              <a:rPr lang="en-IN" altLang="en-US" sz="3600" dirty="0" smtClean="0"/>
              <a:t>CME Materials </a:t>
            </a:r>
            <a:r>
              <a:rPr lang="en-IN" altLang="en-US" sz="3600" dirty="0"/>
              <a:t>distributed to Private Providers</a:t>
            </a:r>
            <a:endParaRPr lang="en-US" altLang="en-US" sz="3600" b="1" dirty="0">
              <a:latin typeface="Calibri Light"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6"/>
          <p:cNvSpPr txBox="1">
            <a:spLocks noChangeArrowheads="1"/>
          </p:cNvSpPr>
          <p:nvPr/>
        </p:nvSpPr>
        <p:spPr bwMode="auto">
          <a:xfrm>
            <a:off x="0" y="0"/>
            <a:ext cx="9144000" cy="646331"/>
          </a:xfrm>
          <a:prstGeom prst="rect">
            <a:avLst/>
          </a:prstGeom>
          <a:noFill/>
          <a:ln w="9525">
            <a:noFill/>
            <a:miter lim="800000"/>
            <a:headEnd/>
            <a:tailEnd/>
          </a:ln>
        </p:spPr>
        <p:txBody>
          <a:bodyPr wrap="square">
            <a:spAutoFit/>
          </a:bodyPr>
          <a:lstStyle/>
          <a:p>
            <a:pPr algn="ctr"/>
            <a:r>
              <a:rPr lang="en-US" altLang="en-US" sz="3600" b="1" dirty="0"/>
              <a:t>SOPs for </a:t>
            </a:r>
            <a:r>
              <a:rPr lang="en-US" altLang="en-US" sz="3600" b="1" dirty="0" smtClean="0"/>
              <a:t>Staff &amp; Communication Materials </a:t>
            </a:r>
            <a:endParaRPr lang="en-US" altLang="en-US" sz="3600" b="1" dirty="0"/>
          </a:p>
        </p:txBody>
      </p:sp>
      <p:pic>
        <p:nvPicPr>
          <p:cNvPr id="28675" name="Picture 2"/>
          <p:cNvPicPr>
            <a:picLocks noChangeAspect="1" noChangeArrowheads="1"/>
          </p:cNvPicPr>
          <p:nvPr/>
        </p:nvPicPr>
        <p:blipFill>
          <a:blip r:embed="rId2" cstate="print"/>
          <a:srcRect/>
          <a:stretch>
            <a:fillRect/>
          </a:stretch>
        </p:blipFill>
        <p:spPr bwMode="auto">
          <a:xfrm>
            <a:off x="126553" y="908721"/>
            <a:ext cx="2861271" cy="2880320"/>
          </a:xfrm>
          <a:prstGeom prst="rect">
            <a:avLst/>
          </a:prstGeom>
          <a:noFill/>
          <a:ln w="9525">
            <a:noFill/>
            <a:miter lim="800000"/>
            <a:headEnd/>
            <a:tailEnd/>
          </a:ln>
        </p:spPr>
      </p:pic>
      <p:pic>
        <p:nvPicPr>
          <p:cNvPr id="28676" name="Picture 4"/>
          <p:cNvPicPr>
            <a:picLocks noChangeAspect="1" noChangeArrowheads="1"/>
          </p:cNvPicPr>
          <p:nvPr/>
        </p:nvPicPr>
        <p:blipFill>
          <a:blip r:embed="rId3" cstate="print"/>
          <a:srcRect/>
          <a:stretch>
            <a:fillRect/>
          </a:stretch>
        </p:blipFill>
        <p:spPr bwMode="auto">
          <a:xfrm>
            <a:off x="3275856" y="944563"/>
            <a:ext cx="2664271" cy="2988493"/>
          </a:xfrm>
          <a:prstGeom prst="rect">
            <a:avLst/>
          </a:prstGeom>
          <a:noFill/>
          <a:ln w="9525">
            <a:noFill/>
            <a:miter lim="800000"/>
            <a:headEnd/>
            <a:tailEnd/>
          </a:ln>
        </p:spPr>
      </p:pic>
      <p:pic>
        <p:nvPicPr>
          <p:cNvPr id="28677" name="Picture 3"/>
          <p:cNvPicPr>
            <a:picLocks noChangeAspect="1" noChangeArrowheads="1"/>
          </p:cNvPicPr>
          <p:nvPr/>
        </p:nvPicPr>
        <p:blipFill>
          <a:blip r:embed="rId4" cstate="print"/>
          <a:srcRect/>
          <a:stretch>
            <a:fillRect/>
          </a:stretch>
        </p:blipFill>
        <p:spPr bwMode="auto">
          <a:xfrm>
            <a:off x="6263308" y="836712"/>
            <a:ext cx="2880692" cy="3165723"/>
          </a:xfrm>
          <a:prstGeom prst="rect">
            <a:avLst/>
          </a:prstGeom>
          <a:noFill/>
          <a:ln w="9525">
            <a:noFill/>
            <a:miter lim="800000"/>
            <a:headEnd/>
            <a:tailEnd/>
          </a:ln>
        </p:spPr>
      </p:pic>
      <p:sp>
        <p:nvSpPr>
          <p:cNvPr id="3" name="Rounded Rectangle 2"/>
          <p:cNvSpPr/>
          <p:nvPr/>
        </p:nvSpPr>
        <p:spPr>
          <a:xfrm>
            <a:off x="467544" y="2492896"/>
            <a:ext cx="2133600" cy="609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IN" sz="2800" dirty="0"/>
              <a:t>Chemist</a:t>
            </a:r>
          </a:p>
        </p:txBody>
      </p:sp>
      <p:sp>
        <p:nvSpPr>
          <p:cNvPr id="8" name="Rounded Rectangle 7"/>
          <p:cNvSpPr/>
          <p:nvPr/>
        </p:nvSpPr>
        <p:spPr>
          <a:xfrm>
            <a:off x="3347864" y="2564904"/>
            <a:ext cx="2133600" cy="609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IN" sz="2800" dirty="0"/>
              <a:t>Receptionist</a:t>
            </a:r>
          </a:p>
        </p:txBody>
      </p:sp>
      <p:sp>
        <p:nvSpPr>
          <p:cNvPr id="9" name="Rounded Rectangle 8"/>
          <p:cNvSpPr/>
          <p:nvPr/>
        </p:nvSpPr>
        <p:spPr>
          <a:xfrm>
            <a:off x="6516216" y="2636912"/>
            <a:ext cx="2133600" cy="609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IN" sz="2800" dirty="0"/>
              <a:t>Doctor</a:t>
            </a:r>
          </a:p>
        </p:txBody>
      </p:sp>
      <p:pic>
        <p:nvPicPr>
          <p:cNvPr id="10" name="Picture 2"/>
          <p:cNvPicPr>
            <a:picLocks noChangeAspect="1" noChangeArrowheads="1"/>
          </p:cNvPicPr>
          <p:nvPr/>
        </p:nvPicPr>
        <p:blipFill>
          <a:blip r:embed="rId5" cstate="print"/>
          <a:srcRect/>
          <a:stretch>
            <a:fillRect/>
          </a:stretch>
        </p:blipFill>
        <p:spPr bwMode="auto">
          <a:xfrm>
            <a:off x="323528" y="3861048"/>
            <a:ext cx="3371850" cy="1566712"/>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srcRect/>
          <a:stretch>
            <a:fillRect/>
          </a:stretch>
        </p:blipFill>
        <p:spPr bwMode="auto">
          <a:xfrm>
            <a:off x="2051720" y="3933056"/>
            <a:ext cx="3448174" cy="2285182"/>
          </a:xfrm>
          <a:prstGeom prst="rect">
            <a:avLst/>
          </a:prstGeom>
          <a:noFill/>
          <a:ln w="9525">
            <a:noFill/>
            <a:miter lim="800000"/>
            <a:headEnd/>
            <a:tailEnd/>
          </a:ln>
        </p:spPr>
      </p:pic>
      <p:pic>
        <p:nvPicPr>
          <p:cNvPr id="12" name="Picture 3"/>
          <p:cNvPicPr>
            <a:picLocks noChangeAspect="1" noChangeArrowheads="1"/>
          </p:cNvPicPr>
          <p:nvPr/>
        </p:nvPicPr>
        <p:blipFill>
          <a:blip r:embed="rId7" cstate="print"/>
          <a:srcRect/>
          <a:stretch>
            <a:fillRect/>
          </a:stretch>
        </p:blipFill>
        <p:spPr bwMode="auto">
          <a:xfrm>
            <a:off x="5724128" y="4001717"/>
            <a:ext cx="3311525" cy="2739651"/>
          </a:xfrm>
          <a:prstGeom prst="rect">
            <a:avLst/>
          </a:prstGeom>
          <a:noFill/>
          <a:ln w="9525">
            <a:noFill/>
            <a:miter lim="800000"/>
            <a:headEnd/>
            <a:tailEnd/>
          </a:ln>
        </p:spPr>
      </p:pic>
      <p:sp>
        <p:nvSpPr>
          <p:cNvPr id="13" name="Rounded Rectangle 12"/>
          <p:cNvSpPr/>
          <p:nvPr/>
        </p:nvSpPr>
        <p:spPr>
          <a:xfrm>
            <a:off x="0" y="6093296"/>
            <a:ext cx="2160588" cy="506383"/>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n-IN" b="1" dirty="0"/>
              <a:t>Calendar for TB patient &amp; chemist </a:t>
            </a:r>
          </a:p>
        </p:txBody>
      </p:sp>
      <p:sp>
        <p:nvSpPr>
          <p:cNvPr id="14" name="Rounded Rectangle 13"/>
          <p:cNvSpPr/>
          <p:nvPr/>
        </p:nvSpPr>
        <p:spPr>
          <a:xfrm>
            <a:off x="5868144" y="6381328"/>
            <a:ext cx="2998788" cy="409784"/>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n-IN" b="1" dirty="0"/>
              <a:t>IEC material for Chemists </a:t>
            </a:r>
          </a:p>
        </p:txBody>
      </p:sp>
      <p:sp>
        <p:nvSpPr>
          <p:cNvPr id="15" name="Rounded Rectangle 14"/>
          <p:cNvSpPr/>
          <p:nvPr/>
        </p:nvSpPr>
        <p:spPr>
          <a:xfrm>
            <a:off x="2411760" y="6525344"/>
            <a:ext cx="2997200" cy="332656"/>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n-IN" b="1" dirty="0"/>
              <a:t>IEC material for Doctors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15888"/>
            <a:ext cx="8229600" cy="1143000"/>
          </a:xfrm>
        </p:spPr>
        <p:txBody>
          <a:bodyPr>
            <a:normAutofit/>
          </a:bodyPr>
          <a:lstStyle/>
          <a:p>
            <a:pPr eaLnBrk="1" hangingPunct="1"/>
            <a:r>
              <a:rPr lang="en-IN" altLang="en-US" sz="3600" b="1" dirty="0" smtClean="0"/>
              <a:t>Model Outline Publication in IMA Bulletin</a:t>
            </a:r>
          </a:p>
        </p:txBody>
      </p:sp>
      <p:pic>
        <p:nvPicPr>
          <p:cNvPr id="30723" name="Picture 2"/>
          <p:cNvPicPr>
            <a:picLocks noChangeAspect="1" noChangeArrowheads="1"/>
          </p:cNvPicPr>
          <p:nvPr/>
        </p:nvPicPr>
        <p:blipFill>
          <a:blip r:embed="rId2" cstate="print"/>
          <a:srcRect/>
          <a:stretch>
            <a:fillRect/>
          </a:stretch>
        </p:blipFill>
        <p:spPr bwMode="auto">
          <a:xfrm>
            <a:off x="555625" y="1268413"/>
            <a:ext cx="797242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z="3600" b="1" smtClean="0"/>
              <a:t>Provider coverage (March ’18)</a:t>
            </a:r>
            <a:endParaRPr lang="en-IN" altLang="en-US" sz="3600" b="1" smtClean="0"/>
          </a:p>
        </p:txBody>
      </p:sp>
      <p:sp>
        <p:nvSpPr>
          <p:cNvPr id="26627" name="Content Placeholder 5"/>
          <p:cNvSpPr>
            <a:spLocks noGrp="1"/>
          </p:cNvSpPr>
          <p:nvPr>
            <p:ph sz="half" idx="1"/>
          </p:nvPr>
        </p:nvSpPr>
        <p:spPr>
          <a:xfrm>
            <a:off x="457200" y="1295400"/>
            <a:ext cx="4038600" cy="4525963"/>
          </a:xfrm>
        </p:spPr>
        <p:txBody>
          <a:bodyPr/>
          <a:lstStyle/>
          <a:p>
            <a:pPr marL="0" indent="0" algn="ctr" eaLnBrk="1" hangingPunct="1">
              <a:buFont typeface="Arial" pitchFamily="34" charset="0"/>
              <a:buNone/>
            </a:pPr>
            <a:r>
              <a:rPr lang="en-US" altLang="en-US" b="1" smtClean="0"/>
              <a:t>Doctors</a:t>
            </a:r>
            <a:endParaRPr lang="en-IN" altLang="en-US" b="1" smtClean="0"/>
          </a:p>
        </p:txBody>
      </p:sp>
      <p:sp>
        <p:nvSpPr>
          <p:cNvPr id="26628" name="Content Placeholder 6"/>
          <p:cNvSpPr>
            <a:spLocks noGrp="1"/>
          </p:cNvSpPr>
          <p:nvPr>
            <p:ph sz="half" idx="2"/>
          </p:nvPr>
        </p:nvSpPr>
        <p:spPr>
          <a:xfrm>
            <a:off x="4648200" y="1295400"/>
            <a:ext cx="4038600" cy="4754563"/>
          </a:xfrm>
        </p:spPr>
        <p:txBody>
          <a:bodyPr/>
          <a:lstStyle/>
          <a:p>
            <a:pPr marL="0" indent="0" algn="ctr" eaLnBrk="1" hangingPunct="1">
              <a:buFont typeface="Arial" pitchFamily="34" charset="0"/>
              <a:buNone/>
            </a:pPr>
            <a:r>
              <a:rPr lang="en-US" altLang="en-US" b="1" smtClean="0"/>
              <a:t>Chemists</a:t>
            </a:r>
            <a:endParaRPr lang="en-IN" altLang="en-US" b="1" smtClean="0"/>
          </a:p>
        </p:txBody>
      </p:sp>
      <p:graphicFrame>
        <p:nvGraphicFramePr>
          <p:cNvPr id="4" name="Diagram 3"/>
          <p:cNvGraphicFramePr/>
          <p:nvPr/>
        </p:nvGraphicFramePr>
        <p:xfrm>
          <a:off x="-838200" y="1905000"/>
          <a:ext cx="64008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733800" y="1828800"/>
          <a:ext cx="5867400" cy="4343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138</TotalTime>
  <Words>1011</Words>
  <Application>Microsoft Office PowerPoint</Application>
  <PresentationFormat>On-screen Show (4:3)</PresentationFormat>
  <Paragraphs>256</Paragraphs>
  <Slides>16</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Calibri Light</vt:lpstr>
      <vt:lpstr>Shruti</vt:lpstr>
      <vt:lpstr>Times New Roman</vt:lpstr>
      <vt:lpstr>Wingdings</vt:lpstr>
      <vt:lpstr>Office Theme</vt:lpstr>
      <vt:lpstr>Microsoft Graph Chart</vt:lpstr>
      <vt:lpstr>Covering Private Sector TB Patients through  Public Health System – Mehsana Model  of Universal Access to Free TB Care, Gujarat</vt:lpstr>
      <vt:lpstr>District Geography and Profile</vt:lpstr>
      <vt:lpstr>Value Addition / Benefit to Patients and Providers </vt:lpstr>
      <vt:lpstr>Routine Scenario of Private TB Care</vt:lpstr>
      <vt:lpstr>PowerPoint Presentation</vt:lpstr>
      <vt:lpstr>PowerPoint Presentation</vt:lpstr>
      <vt:lpstr>PowerPoint Presentation</vt:lpstr>
      <vt:lpstr>Model Outline Publication in IMA Bulletin</vt:lpstr>
      <vt:lpstr>Provider coverage (March ’18)</vt:lpstr>
      <vt:lpstr>PowerPoint Presentation</vt:lpstr>
      <vt:lpstr>PowerPoint Presentation</vt:lpstr>
      <vt:lpstr>Microbiological Confirmation (Dist-Mehsana)</vt:lpstr>
      <vt:lpstr>Public health action following Notification</vt:lpstr>
      <vt:lpstr>Public Health Action following notification </vt:lpstr>
      <vt:lpstr>Treatment Outcomes  [2015-2016]</vt:lpstr>
      <vt:lpstr>Payment Reimbursement Status &amp; Cost Evaluation 31st July-14 to 31st January - 2018</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Covering Private Sector TB Patients through  Public Health System – Mehsana Model  of Universal Access to Free TB Care, Gujarat </dc:title>
  <dc:creator>Dr. Hiren Thanki</dc:creator>
  <cp:lastModifiedBy>Harsh Shah</cp:lastModifiedBy>
  <cp:revision>13</cp:revision>
  <dcterms:created xsi:type="dcterms:W3CDTF">2018-10-25T11:30:59Z</dcterms:created>
  <dcterms:modified xsi:type="dcterms:W3CDTF">2018-10-31T05:03:13Z</dcterms:modified>
</cp:coreProperties>
</file>