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84" r:id="rId5"/>
    <p:sldId id="285" r:id="rId6"/>
    <p:sldId id="286" r:id="rId7"/>
    <p:sldId id="287" r:id="rId8"/>
    <p:sldId id="288" r:id="rId9"/>
    <p:sldId id="289" r:id="rId10"/>
    <p:sldId id="274" r:id="rId11"/>
    <p:sldId id="290" r:id="rId12"/>
    <p:sldId id="282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4725BB-A435-4858-BFAD-B88DB71DC8F0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EBC9D8-1764-44A0-8778-0B7308A59E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989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531FD3-66A9-4CCC-8B26-A30CBCDE3628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250350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21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hape 12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7536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1339-A6D9-44D6-A5A1-B284EA2A9AAA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2F88-16C3-4DE2-B6A9-6EF3D0565F1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86B5-89D7-47BE-B559-222E2CA7B2FF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5C5-BA69-4ADB-8622-E71E3A6DCF8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065F-CA55-468F-9503-55D51860A9D3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FA04-B077-4C17-8329-87A5AC4B16C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5C227-4A85-421B-97C1-50D447CB7623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4625-3649-4908-B6DD-C43F9F45E0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6DA6C-E3CA-48FA-B87C-D49C7A1D8FD9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8729-9773-471D-B925-9E8C8B177D1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005D-53B9-4129-94F9-2CCBA0CFE84D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3E49-E46C-4D06-8316-AE101483563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99D9-EC06-4AF9-BE9C-D3C07E9BFCA4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B6E02-8254-4B2C-B659-4EB40480753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2CAB-0030-47DA-AC5E-798AADA3707E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4BC8-2FD9-46D8-B0D4-FC5BC161821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D735-0A9E-43D3-8A97-191AF5D3B149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E9E4-0B55-4D73-9A57-D98518D36F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4D1B-9352-4793-A9AD-C2169C62795A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6D0D-056D-45F2-B509-16098C73B85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C34B-1563-4D88-A9DA-EAD38A9BB28D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3953-D6CD-4B2A-8339-6340876BE72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C5D27-A0DE-4450-9F9F-07B6FFA1EB96}" type="datetimeFigureOut">
              <a:rPr lang="en-IN"/>
              <a:pPr>
                <a:defRPr/>
              </a:pPr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8C77CA-2158-4EEC-8AEC-328F159F7B3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22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20.png"/><Relationship Id="rId5" Type="http://schemas.microsoft.com/office/2007/relationships/media" Target="../media/media3.mp4"/><Relationship Id="rId10" Type="http://schemas.openxmlformats.org/officeDocument/2006/relationships/image" Target="../media/image19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75" y="1216025"/>
            <a:ext cx="8689975" cy="23241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Demonstrating </a:t>
            </a:r>
            <a:br>
              <a:rPr lang="en-IN" b="1" dirty="0" smtClean="0"/>
            </a:br>
            <a:r>
              <a:rPr lang="en-IN" b="1" dirty="0" smtClean="0"/>
              <a:t>Sub-Centre as </a:t>
            </a:r>
            <a:br>
              <a:rPr lang="en-IN" b="1" dirty="0" smtClean="0"/>
            </a:br>
            <a:r>
              <a:rPr lang="en-IN" b="1" dirty="0" smtClean="0"/>
              <a:t>Health &amp; Wellness Centre</a:t>
            </a:r>
            <a:endParaRPr lang="en-IN" b="1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0" y="3940175"/>
            <a:ext cx="9144000" cy="13176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IN" sz="3200" b="1" smtClean="0"/>
              <a:t>LEHS|WISH</a:t>
            </a:r>
          </a:p>
        </p:txBody>
      </p:sp>
      <p:pic>
        <p:nvPicPr>
          <p:cNvPr id="2052" name="Picture 4" descr="NRHM BANNER -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25"/>
          <p:cNvSpPr>
            <a:spLocks noChangeArrowheads="1"/>
          </p:cNvSpPr>
          <p:nvPr/>
        </p:nvSpPr>
        <p:spPr bwMode="auto">
          <a:xfrm>
            <a:off x="1430338" y="4892675"/>
            <a:ext cx="109712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endParaRPr lang="en-US" sz="360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050" y="1881188"/>
            <a:ext cx="522605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4-Point Star 6"/>
          <p:cNvSpPr/>
          <p:nvPr/>
        </p:nvSpPr>
        <p:spPr>
          <a:xfrm>
            <a:off x="9648825" y="4892675"/>
            <a:ext cx="234950" cy="2286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8" name="4-Point Star 7"/>
          <p:cNvSpPr/>
          <p:nvPr/>
        </p:nvSpPr>
        <p:spPr>
          <a:xfrm>
            <a:off x="10072688" y="4641850"/>
            <a:ext cx="233362" cy="2286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" name="4-Point Star 8"/>
          <p:cNvSpPr/>
          <p:nvPr/>
        </p:nvSpPr>
        <p:spPr>
          <a:xfrm>
            <a:off x="9834563" y="5532438"/>
            <a:ext cx="233362" cy="2286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0" name="4-Point Star 9"/>
          <p:cNvSpPr/>
          <p:nvPr/>
        </p:nvSpPr>
        <p:spPr>
          <a:xfrm>
            <a:off x="8472488" y="6208713"/>
            <a:ext cx="234950" cy="228600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536575" y="1898650"/>
            <a:ext cx="4995863" cy="8159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To be deployed in sub-centres across 4 districts of Rajasthan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6575" y="3173413"/>
            <a:ext cx="4995863" cy="931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1" dirty="0">
                <a:solidFill>
                  <a:sysClr val="windowText" lastClr="000000"/>
                </a:solidFill>
              </a:rPr>
              <a:t>Plan to develop H&amp;W Centres through telemedicine, automatic medicine dispensing and </a:t>
            </a:r>
            <a:r>
              <a:rPr lang="en-IN" i="1" dirty="0" err="1">
                <a:solidFill>
                  <a:sysClr val="windowText" lastClr="000000"/>
                </a:solidFill>
              </a:rPr>
              <a:t>PoC</a:t>
            </a:r>
            <a:r>
              <a:rPr lang="en-IN" i="1" dirty="0">
                <a:solidFill>
                  <a:sysClr val="windowText" lastClr="000000"/>
                </a:solidFill>
              </a:rPr>
              <a:t> screening devices and diagnostics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6100" y="4556125"/>
            <a:ext cx="4995863" cy="482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1" dirty="0">
                <a:solidFill>
                  <a:schemeClr val="tx1"/>
                </a:solidFill>
              </a:rPr>
              <a:t>Community outreach is improving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05050" y="346075"/>
            <a:ext cx="7332663" cy="966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N" sz="4000" b="1" dirty="0">
                <a:latin typeface="+mj-lt"/>
                <a:ea typeface="+mj-ea"/>
                <a:cs typeface="+mj-cs"/>
              </a:rPr>
              <a:t>Health &amp; Wellness Centre- Pilot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575" y="5480050"/>
            <a:ext cx="4995863" cy="482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i="1" dirty="0">
                <a:solidFill>
                  <a:schemeClr val="tx1"/>
                </a:solidFill>
              </a:rPr>
              <a:t>Load of PHCs is reducing</a:t>
            </a:r>
          </a:p>
        </p:txBody>
      </p:sp>
      <p:pic>
        <p:nvPicPr>
          <p:cNvPr id="11277" name="Picture 4" descr="NRHM BANNER - Cop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061" y="166284"/>
            <a:ext cx="3444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accent2"/>
                </a:solidFill>
                <a:latin typeface="Californian FB" panose="0207040306080B030204" pitchFamily="18" charset="0"/>
              </a:rPr>
              <a:t>Patient Registration</a:t>
            </a:r>
          </a:p>
        </p:txBody>
      </p:sp>
      <p:pic>
        <p:nvPicPr>
          <p:cNvPr id="3" name="WhatsApp Video 2017-07-06 at 11.03.43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7735" y="734097"/>
            <a:ext cx="4009305" cy="2495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3834" y="166283"/>
            <a:ext cx="2977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schemeClr val="accent2"/>
                </a:solidFill>
                <a:latin typeface="Californian FB" panose="0207040306080B030204" pitchFamily="18" charset="0"/>
              </a:rPr>
              <a:t>Doctor Consultation </a:t>
            </a:r>
          </a:p>
        </p:txBody>
      </p:sp>
      <p:pic>
        <p:nvPicPr>
          <p:cNvPr id="5" name="WhatsApp Video 2017-07-06 at 11.03.38 (online-video-cutter.com) (1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56321" y="734097"/>
            <a:ext cx="4536444" cy="2495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9095" y="3437517"/>
            <a:ext cx="3090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schemeClr val="accent2"/>
                </a:solidFill>
                <a:latin typeface="Californian FB" panose="0207040306080B030204" pitchFamily="18" charset="0"/>
              </a:rPr>
              <a:t>Prescription Scanning</a:t>
            </a:r>
          </a:p>
        </p:txBody>
      </p:sp>
      <p:pic>
        <p:nvPicPr>
          <p:cNvPr id="7" name="WhatsApp Video 2017-07-06 at 11.03.52 (online-video-cutter.com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02178" y="3899182"/>
            <a:ext cx="4004862" cy="2202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43834" y="3437517"/>
            <a:ext cx="3036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400" b="1" dirty="0">
                <a:solidFill>
                  <a:schemeClr val="accent2"/>
                </a:solidFill>
                <a:latin typeface="Californian FB" panose="0207040306080B030204" pitchFamily="18" charset="0"/>
              </a:rPr>
              <a:t>Medicine Dispensing </a:t>
            </a:r>
          </a:p>
        </p:txBody>
      </p:sp>
      <p:pic>
        <p:nvPicPr>
          <p:cNvPr id="9" name="WhatsApp Video 2017-07-06 at 11.03.52 (online-video-cutter.com) (1)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56321" y="3899182"/>
            <a:ext cx="4536444" cy="22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THANK YOU</a:t>
            </a:r>
            <a:endParaRPr lang="en-IN" b="1" dirty="0"/>
          </a:p>
        </p:txBody>
      </p:sp>
      <p:pic>
        <p:nvPicPr>
          <p:cNvPr id="12291" name="Picture 4" descr="NRHM BANNER -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30250" y="1828800"/>
            <a:ext cx="6215063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 err="1">
                <a:solidFill>
                  <a:srgbClr val="002060"/>
                </a:solidFill>
              </a:rPr>
              <a:t>Wadhwani</a:t>
            </a:r>
            <a:r>
              <a:rPr lang="en-IN" sz="2000" b="1" i="1" dirty="0">
                <a:solidFill>
                  <a:srgbClr val="002060"/>
                </a:solidFill>
              </a:rPr>
              <a:t> Initiative for Sustainable Healthcare (WISH) is flagship program of Lords Education and Health Society (LEHS)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9300" y="3190875"/>
            <a:ext cx="6196013" cy="777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chemeClr val="accent5">
                    <a:lumMod val="50000"/>
                  </a:schemeClr>
                </a:solidFill>
              </a:rPr>
              <a:t>Improving </a:t>
            </a:r>
            <a:r>
              <a:rPr lang="en-IN" sz="2000" b="1" i="1" dirty="0">
                <a:solidFill>
                  <a:srgbClr val="002060"/>
                </a:solidFill>
              </a:rPr>
              <a:t>quality and access to primary healthcare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7875" y="4306888"/>
            <a:ext cx="6332538" cy="8778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rgbClr val="002060"/>
                </a:solidFill>
              </a:rPr>
              <a:t> Various models after encouragement  by state governments, </a:t>
            </a:r>
            <a:r>
              <a:rPr lang="en-IN" sz="2000" b="1" i="1" dirty="0" smtClean="0">
                <a:solidFill>
                  <a:srgbClr val="002060"/>
                </a:solidFill>
              </a:rPr>
              <a:t>especially </a:t>
            </a:r>
            <a:r>
              <a:rPr lang="en-IN" sz="2000" b="1" i="1" dirty="0">
                <a:solidFill>
                  <a:srgbClr val="002060"/>
                </a:solidFill>
              </a:rPr>
              <a:t>in Rajasthan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28675" y="5480050"/>
            <a:ext cx="6054725" cy="8953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rgbClr val="002060"/>
                </a:solidFill>
              </a:rPr>
              <a:t> Various healthcare innovations with BIRAC &amp; Others</a:t>
            </a:r>
          </a:p>
        </p:txBody>
      </p:sp>
      <p:grpSp>
        <p:nvGrpSpPr>
          <p:cNvPr id="3078" name="Group 10"/>
          <p:cNvGrpSpPr>
            <a:grpSpLocks/>
          </p:cNvGrpSpPr>
          <p:nvPr/>
        </p:nvGrpSpPr>
        <p:grpSpPr bwMode="auto">
          <a:xfrm>
            <a:off x="7081838" y="2092325"/>
            <a:ext cx="4854575" cy="3721100"/>
            <a:chOff x="1129118" y="1024262"/>
            <a:chExt cx="5282959" cy="3936812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2837700" y="1969836"/>
              <a:ext cx="1045190" cy="945573"/>
            </a:xfrm>
            <a:custGeom>
              <a:avLst/>
              <a:gdLst>
                <a:gd name="T0" fmla="*/ 0 w 4231"/>
                <a:gd name="T1" fmla="*/ 0 h 3825"/>
                <a:gd name="T2" fmla="*/ 0 w 4231"/>
                <a:gd name="T3" fmla="*/ 0 h 3825"/>
                <a:gd name="T4" fmla="*/ 0 w 4231"/>
                <a:gd name="T5" fmla="*/ 0 h 3825"/>
                <a:gd name="T6" fmla="*/ 0 w 4231"/>
                <a:gd name="T7" fmla="*/ 0 h 3825"/>
                <a:gd name="T8" fmla="*/ 0 w 4231"/>
                <a:gd name="T9" fmla="*/ 0 h 3825"/>
                <a:gd name="T10" fmla="*/ 0 w 4231"/>
                <a:gd name="T11" fmla="*/ 0 h 3825"/>
                <a:gd name="T12" fmla="*/ 0 w 4231"/>
                <a:gd name="T13" fmla="*/ 0 h 3825"/>
                <a:gd name="T14" fmla="*/ 0 w 4231"/>
                <a:gd name="T15" fmla="*/ 0 h 3825"/>
                <a:gd name="T16" fmla="*/ 0 w 4231"/>
                <a:gd name="T17" fmla="*/ 0 h 3825"/>
                <a:gd name="T18" fmla="*/ 0 w 4231"/>
                <a:gd name="T19" fmla="*/ 0 h 3825"/>
                <a:gd name="T20" fmla="*/ 0 w 4231"/>
                <a:gd name="T21" fmla="*/ 0 h 3825"/>
                <a:gd name="T22" fmla="*/ 0 w 4231"/>
                <a:gd name="T23" fmla="*/ 0 h 3825"/>
                <a:gd name="T24" fmla="*/ 0 w 4231"/>
                <a:gd name="T25" fmla="*/ 0 h 3825"/>
                <a:gd name="T26" fmla="*/ 0 w 4231"/>
                <a:gd name="T27" fmla="*/ 0 h 3825"/>
                <a:gd name="T28" fmla="*/ 0 w 4231"/>
                <a:gd name="T29" fmla="*/ 0 h 3825"/>
                <a:gd name="T30" fmla="*/ 0 w 4231"/>
                <a:gd name="T31" fmla="*/ 0 h 3825"/>
                <a:gd name="T32" fmla="*/ 0 w 4231"/>
                <a:gd name="T33" fmla="*/ 0 h 3825"/>
                <a:gd name="T34" fmla="*/ 0 w 4231"/>
                <a:gd name="T35" fmla="*/ 0 h 3825"/>
                <a:gd name="T36" fmla="*/ 0 w 4231"/>
                <a:gd name="T37" fmla="*/ 0 h 3825"/>
                <a:gd name="T38" fmla="*/ 0 w 4231"/>
                <a:gd name="T39" fmla="*/ 0 h 3825"/>
                <a:gd name="T40" fmla="*/ 0 w 4231"/>
                <a:gd name="T41" fmla="*/ 0 h 3825"/>
                <a:gd name="T42" fmla="*/ 0 w 4231"/>
                <a:gd name="T43" fmla="*/ 0 h 3825"/>
                <a:gd name="T44" fmla="*/ 0 w 4231"/>
                <a:gd name="T45" fmla="*/ 0 h 3825"/>
                <a:gd name="T46" fmla="*/ 0 w 4231"/>
                <a:gd name="T47" fmla="*/ 0 h 3825"/>
                <a:gd name="T48" fmla="*/ 0 w 4231"/>
                <a:gd name="T49" fmla="*/ 0 h 3825"/>
                <a:gd name="T50" fmla="*/ 0 w 4231"/>
                <a:gd name="T51" fmla="*/ 0 h 3825"/>
                <a:gd name="T52" fmla="*/ 0 w 4231"/>
                <a:gd name="T53" fmla="*/ 0 h 3825"/>
                <a:gd name="T54" fmla="*/ 0 w 4231"/>
                <a:gd name="T55" fmla="*/ 0 h 3825"/>
                <a:gd name="T56" fmla="*/ 0 w 4231"/>
                <a:gd name="T57" fmla="*/ 0 h 3825"/>
                <a:gd name="T58" fmla="*/ 0 w 4231"/>
                <a:gd name="T59" fmla="*/ 0 h 3825"/>
                <a:gd name="T60" fmla="*/ 0 w 4231"/>
                <a:gd name="T61" fmla="*/ 0 h 3825"/>
                <a:gd name="T62" fmla="*/ 0 w 4231"/>
                <a:gd name="T63" fmla="*/ 0 h 3825"/>
                <a:gd name="T64" fmla="*/ 0 w 4231"/>
                <a:gd name="T65" fmla="*/ 0 h 3825"/>
                <a:gd name="T66" fmla="*/ 0 w 4231"/>
                <a:gd name="T67" fmla="*/ 0 h 3825"/>
                <a:gd name="T68" fmla="*/ 0 w 4231"/>
                <a:gd name="T69" fmla="*/ 0 h 3825"/>
                <a:gd name="T70" fmla="*/ 0 w 4231"/>
                <a:gd name="T71" fmla="*/ 0 h 3825"/>
                <a:gd name="T72" fmla="*/ 0 w 4231"/>
                <a:gd name="T73" fmla="*/ 0 h 3825"/>
                <a:gd name="T74" fmla="*/ 0 w 4231"/>
                <a:gd name="T75" fmla="*/ 0 h 3825"/>
                <a:gd name="T76" fmla="*/ 0 w 4231"/>
                <a:gd name="T77" fmla="*/ 0 h 3825"/>
                <a:gd name="T78" fmla="*/ 0 w 4231"/>
                <a:gd name="T79" fmla="*/ 0 h 3825"/>
                <a:gd name="T80" fmla="*/ 0 w 4231"/>
                <a:gd name="T81" fmla="*/ 0 h 3825"/>
                <a:gd name="T82" fmla="*/ 0 w 4231"/>
                <a:gd name="T83" fmla="*/ 0 h 3825"/>
                <a:gd name="T84" fmla="*/ 0 w 4231"/>
                <a:gd name="T85" fmla="*/ 0 h 3825"/>
                <a:gd name="T86" fmla="*/ 0 w 4231"/>
                <a:gd name="T87" fmla="*/ 0 h 3825"/>
                <a:gd name="T88" fmla="*/ 0 w 4231"/>
                <a:gd name="T89" fmla="*/ 0 h 3825"/>
                <a:gd name="T90" fmla="*/ 0 w 4231"/>
                <a:gd name="T91" fmla="*/ 0 h 3825"/>
                <a:gd name="T92" fmla="*/ 0 w 4231"/>
                <a:gd name="T93" fmla="*/ 0 h 38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31" h="3825">
                  <a:moveTo>
                    <a:pt x="726" y="2859"/>
                  </a:moveTo>
                  <a:lnTo>
                    <a:pt x="646" y="2739"/>
                  </a:lnTo>
                  <a:lnTo>
                    <a:pt x="631" y="2649"/>
                  </a:lnTo>
                  <a:lnTo>
                    <a:pt x="545" y="2502"/>
                  </a:lnTo>
                  <a:lnTo>
                    <a:pt x="572" y="2430"/>
                  </a:lnTo>
                  <a:lnTo>
                    <a:pt x="500" y="2309"/>
                  </a:lnTo>
                  <a:lnTo>
                    <a:pt x="380" y="2319"/>
                  </a:lnTo>
                  <a:lnTo>
                    <a:pt x="256" y="2139"/>
                  </a:lnTo>
                  <a:lnTo>
                    <a:pt x="302" y="1994"/>
                  </a:lnTo>
                  <a:lnTo>
                    <a:pt x="336" y="1808"/>
                  </a:lnTo>
                  <a:lnTo>
                    <a:pt x="212" y="1800"/>
                  </a:lnTo>
                  <a:lnTo>
                    <a:pt x="45" y="1748"/>
                  </a:lnTo>
                  <a:lnTo>
                    <a:pt x="0" y="1662"/>
                  </a:lnTo>
                  <a:lnTo>
                    <a:pt x="18" y="1524"/>
                  </a:lnTo>
                  <a:lnTo>
                    <a:pt x="174" y="1380"/>
                  </a:lnTo>
                  <a:lnTo>
                    <a:pt x="323" y="1251"/>
                  </a:lnTo>
                  <a:lnTo>
                    <a:pt x="473" y="1032"/>
                  </a:lnTo>
                  <a:lnTo>
                    <a:pt x="542" y="1029"/>
                  </a:lnTo>
                  <a:lnTo>
                    <a:pt x="621" y="1064"/>
                  </a:lnTo>
                  <a:lnTo>
                    <a:pt x="617" y="1193"/>
                  </a:lnTo>
                  <a:lnTo>
                    <a:pt x="705" y="1229"/>
                  </a:lnTo>
                  <a:lnTo>
                    <a:pt x="915" y="1170"/>
                  </a:lnTo>
                  <a:lnTo>
                    <a:pt x="1163" y="1155"/>
                  </a:lnTo>
                  <a:lnTo>
                    <a:pt x="1250" y="999"/>
                  </a:lnTo>
                  <a:lnTo>
                    <a:pt x="1355" y="912"/>
                  </a:lnTo>
                  <a:lnTo>
                    <a:pt x="1416" y="763"/>
                  </a:lnTo>
                  <a:lnTo>
                    <a:pt x="1533" y="639"/>
                  </a:lnTo>
                  <a:lnTo>
                    <a:pt x="1659" y="624"/>
                  </a:lnTo>
                  <a:lnTo>
                    <a:pt x="1802" y="465"/>
                  </a:lnTo>
                  <a:lnTo>
                    <a:pt x="1904" y="300"/>
                  </a:lnTo>
                  <a:lnTo>
                    <a:pt x="2001" y="60"/>
                  </a:lnTo>
                  <a:lnTo>
                    <a:pt x="2211" y="0"/>
                  </a:lnTo>
                  <a:lnTo>
                    <a:pt x="2288" y="83"/>
                  </a:lnTo>
                  <a:lnTo>
                    <a:pt x="2523" y="114"/>
                  </a:lnTo>
                  <a:lnTo>
                    <a:pt x="2491" y="198"/>
                  </a:lnTo>
                  <a:lnTo>
                    <a:pt x="2550" y="285"/>
                  </a:lnTo>
                  <a:lnTo>
                    <a:pt x="2553" y="447"/>
                  </a:lnTo>
                  <a:lnTo>
                    <a:pt x="2658" y="458"/>
                  </a:lnTo>
                  <a:lnTo>
                    <a:pt x="2797" y="478"/>
                  </a:lnTo>
                  <a:lnTo>
                    <a:pt x="2931" y="453"/>
                  </a:lnTo>
                  <a:lnTo>
                    <a:pt x="2925" y="585"/>
                  </a:lnTo>
                  <a:lnTo>
                    <a:pt x="2986" y="661"/>
                  </a:lnTo>
                  <a:lnTo>
                    <a:pt x="2976" y="868"/>
                  </a:lnTo>
                  <a:lnTo>
                    <a:pt x="3124" y="976"/>
                  </a:lnTo>
                  <a:lnTo>
                    <a:pt x="3183" y="1110"/>
                  </a:lnTo>
                  <a:lnTo>
                    <a:pt x="3156" y="1255"/>
                  </a:lnTo>
                  <a:lnTo>
                    <a:pt x="3229" y="1276"/>
                  </a:lnTo>
                  <a:lnTo>
                    <a:pt x="3277" y="1139"/>
                  </a:lnTo>
                  <a:lnTo>
                    <a:pt x="3376" y="1113"/>
                  </a:lnTo>
                  <a:lnTo>
                    <a:pt x="3420" y="1200"/>
                  </a:lnTo>
                  <a:lnTo>
                    <a:pt x="3517" y="1158"/>
                  </a:lnTo>
                  <a:lnTo>
                    <a:pt x="3592" y="1059"/>
                  </a:lnTo>
                  <a:lnTo>
                    <a:pt x="3623" y="1198"/>
                  </a:lnTo>
                  <a:lnTo>
                    <a:pt x="3623" y="1358"/>
                  </a:lnTo>
                  <a:lnTo>
                    <a:pt x="3694" y="1305"/>
                  </a:lnTo>
                  <a:lnTo>
                    <a:pt x="3832" y="1320"/>
                  </a:lnTo>
                  <a:lnTo>
                    <a:pt x="3819" y="1429"/>
                  </a:lnTo>
                  <a:lnTo>
                    <a:pt x="3946" y="1594"/>
                  </a:lnTo>
                  <a:lnTo>
                    <a:pt x="3923" y="1733"/>
                  </a:lnTo>
                  <a:lnTo>
                    <a:pt x="3893" y="1828"/>
                  </a:lnTo>
                  <a:lnTo>
                    <a:pt x="3873" y="1888"/>
                  </a:lnTo>
                  <a:lnTo>
                    <a:pt x="4043" y="1813"/>
                  </a:lnTo>
                  <a:lnTo>
                    <a:pt x="4143" y="1828"/>
                  </a:lnTo>
                  <a:lnTo>
                    <a:pt x="4218" y="1783"/>
                  </a:lnTo>
                  <a:lnTo>
                    <a:pt x="4231" y="1856"/>
                  </a:lnTo>
                  <a:lnTo>
                    <a:pt x="4174" y="1956"/>
                  </a:lnTo>
                  <a:lnTo>
                    <a:pt x="4051" y="1944"/>
                  </a:lnTo>
                  <a:lnTo>
                    <a:pt x="3939" y="2078"/>
                  </a:lnTo>
                  <a:lnTo>
                    <a:pt x="3789" y="2084"/>
                  </a:lnTo>
                  <a:lnTo>
                    <a:pt x="3623" y="2214"/>
                  </a:lnTo>
                  <a:lnTo>
                    <a:pt x="3548" y="2319"/>
                  </a:lnTo>
                  <a:lnTo>
                    <a:pt x="3408" y="2379"/>
                  </a:lnTo>
                  <a:lnTo>
                    <a:pt x="3408" y="2519"/>
                  </a:lnTo>
                  <a:lnTo>
                    <a:pt x="3498" y="2664"/>
                  </a:lnTo>
                  <a:lnTo>
                    <a:pt x="3653" y="2679"/>
                  </a:lnTo>
                  <a:lnTo>
                    <a:pt x="3813" y="2609"/>
                  </a:lnTo>
                  <a:lnTo>
                    <a:pt x="3833" y="2774"/>
                  </a:lnTo>
                  <a:lnTo>
                    <a:pt x="3603" y="2804"/>
                  </a:lnTo>
                  <a:lnTo>
                    <a:pt x="3533" y="2859"/>
                  </a:lnTo>
                  <a:lnTo>
                    <a:pt x="3574" y="2907"/>
                  </a:lnTo>
                  <a:lnTo>
                    <a:pt x="3531" y="2943"/>
                  </a:lnTo>
                  <a:lnTo>
                    <a:pt x="3638" y="2999"/>
                  </a:lnTo>
                  <a:lnTo>
                    <a:pt x="3678" y="3105"/>
                  </a:lnTo>
                  <a:lnTo>
                    <a:pt x="3608" y="3119"/>
                  </a:lnTo>
                  <a:lnTo>
                    <a:pt x="3528" y="3104"/>
                  </a:lnTo>
                  <a:lnTo>
                    <a:pt x="3548" y="3219"/>
                  </a:lnTo>
                  <a:lnTo>
                    <a:pt x="3615" y="3282"/>
                  </a:lnTo>
                  <a:lnTo>
                    <a:pt x="3559" y="3328"/>
                  </a:lnTo>
                  <a:lnTo>
                    <a:pt x="3495" y="3298"/>
                  </a:lnTo>
                  <a:lnTo>
                    <a:pt x="3451" y="3220"/>
                  </a:lnTo>
                  <a:lnTo>
                    <a:pt x="3378" y="3269"/>
                  </a:lnTo>
                  <a:lnTo>
                    <a:pt x="3218" y="3219"/>
                  </a:lnTo>
                  <a:lnTo>
                    <a:pt x="3128" y="3299"/>
                  </a:lnTo>
                  <a:lnTo>
                    <a:pt x="3093" y="3414"/>
                  </a:lnTo>
                  <a:lnTo>
                    <a:pt x="2963" y="3494"/>
                  </a:lnTo>
                  <a:lnTo>
                    <a:pt x="2853" y="3414"/>
                  </a:lnTo>
                  <a:lnTo>
                    <a:pt x="2888" y="3354"/>
                  </a:lnTo>
                  <a:lnTo>
                    <a:pt x="3003" y="3333"/>
                  </a:lnTo>
                  <a:lnTo>
                    <a:pt x="3000" y="3240"/>
                  </a:lnTo>
                  <a:lnTo>
                    <a:pt x="2978" y="3149"/>
                  </a:lnTo>
                  <a:lnTo>
                    <a:pt x="3079" y="3120"/>
                  </a:lnTo>
                  <a:lnTo>
                    <a:pt x="3054" y="3016"/>
                  </a:lnTo>
                  <a:lnTo>
                    <a:pt x="2978" y="2954"/>
                  </a:lnTo>
                  <a:lnTo>
                    <a:pt x="2858" y="2994"/>
                  </a:lnTo>
                  <a:lnTo>
                    <a:pt x="2753" y="2954"/>
                  </a:lnTo>
                  <a:lnTo>
                    <a:pt x="2823" y="2829"/>
                  </a:lnTo>
                  <a:lnTo>
                    <a:pt x="2723" y="2814"/>
                  </a:lnTo>
                  <a:lnTo>
                    <a:pt x="2673" y="2894"/>
                  </a:lnTo>
                  <a:lnTo>
                    <a:pt x="2568" y="2859"/>
                  </a:lnTo>
                  <a:lnTo>
                    <a:pt x="2543" y="2994"/>
                  </a:lnTo>
                  <a:lnTo>
                    <a:pt x="2527" y="3072"/>
                  </a:lnTo>
                  <a:lnTo>
                    <a:pt x="2568" y="3128"/>
                  </a:lnTo>
                  <a:lnTo>
                    <a:pt x="2508" y="3189"/>
                  </a:lnTo>
                  <a:lnTo>
                    <a:pt x="2583" y="3224"/>
                  </a:lnTo>
                  <a:lnTo>
                    <a:pt x="2628" y="3329"/>
                  </a:lnTo>
                  <a:lnTo>
                    <a:pt x="2573" y="3419"/>
                  </a:lnTo>
                  <a:lnTo>
                    <a:pt x="2595" y="3540"/>
                  </a:lnTo>
                  <a:lnTo>
                    <a:pt x="2407" y="3644"/>
                  </a:lnTo>
                  <a:lnTo>
                    <a:pt x="2378" y="3714"/>
                  </a:lnTo>
                  <a:lnTo>
                    <a:pt x="2496" y="3779"/>
                  </a:lnTo>
                  <a:lnTo>
                    <a:pt x="2389" y="3825"/>
                  </a:lnTo>
                  <a:lnTo>
                    <a:pt x="2274" y="3825"/>
                  </a:lnTo>
                  <a:lnTo>
                    <a:pt x="2105" y="3689"/>
                  </a:lnTo>
                  <a:lnTo>
                    <a:pt x="1926" y="3599"/>
                  </a:lnTo>
                  <a:lnTo>
                    <a:pt x="1926" y="3524"/>
                  </a:lnTo>
                  <a:lnTo>
                    <a:pt x="1829" y="3477"/>
                  </a:lnTo>
                  <a:lnTo>
                    <a:pt x="1791" y="3419"/>
                  </a:lnTo>
                  <a:lnTo>
                    <a:pt x="1862" y="3327"/>
                  </a:lnTo>
                  <a:lnTo>
                    <a:pt x="1808" y="3263"/>
                  </a:lnTo>
                  <a:lnTo>
                    <a:pt x="1731" y="3267"/>
                  </a:lnTo>
                  <a:lnTo>
                    <a:pt x="1688" y="3164"/>
                  </a:lnTo>
                  <a:lnTo>
                    <a:pt x="1756" y="3099"/>
                  </a:lnTo>
                  <a:lnTo>
                    <a:pt x="1641" y="3039"/>
                  </a:lnTo>
                  <a:lnTo>
                    <a:pt x="1539" y="3068"/>
                  </a:lnTo>
                  <a:lnTo>
                    <a:pt x="1386" y="2994"/>
                  </a:lnTo>
                  <a:lnTo>
                    <a:pt x="1277" y="2967"/>
                  </a:lnTo>
                  <a:lnTo>
                    <a:pt x="1206" y="2877"/>
                  </a:lnTo>
                  <a:lnTo>
                    <a:pt x="1112" y="2918"/>
                  </a:lnTo>
                  <a:lnTo>
                    <a:pt x="972" y="2892"/>
                  </a:lnTo>
                  <a:lnTo>
                    <a:pt x="822" y="2894"/>
                  </a:lnTo>
                  <a:lnTo>
                    <a:pt x="726" y="285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2628663" y="2676917"/>
              <a:ext cx="773959" cy="623105"/>
            </a:xfrm>
            <a:custGeom>
              <a:avLst/>
              <a:gdLst>
                <a:gd name="T0" fmla="*/ 0 w 3126"/>
                <a:gd name="T1" fmla="*/ 0 h 2517"/>
                <a:gd name="T2" fmla="*/ 0 w 3126"/>
                <a:gd name="T3" fmla="*/ 0 h 2517"/>
                <a:gd name="T4" fmla="*/ 0 w 3126"/>
                <a:gd name="T5" fmla="*/ 0 h 2517"/>
                <a:gd name="T6" fmla="*/ 0 w 3126"/>
                <a:gd name="T7" fmla="*/ 0 h 2517"/>
                <a:gd name="T8" fmla="*/ 0 w 3126"/>
                <a:gd name="T9" fmla="*/ 0 h 2517"/>
                <a:gd name="T10" fmla="*/ 0 w 3126"/>
                <a:gd name="T11" fmla="*/ 0 h 2517"/>
                <a:gd name="T12" fmla="*/ 0 w 3126"/>
                <a:gd name="T13" fmla="*/ 0 h 2517"/>
                <a:gd name="T14" fmla="*/ 0 w 3126"/>
                <a:gd name="T15" fmla="*/ 0 h 2517"/>
                <a:gd name="T16" fmla="*/ 0 w 3126"/>
                <a:gd name="T17" fmla="*/ 0 h 2517"/>
                <a:gd name="T18" fmla="*/ 0 w 3126"/>
                <a:gd name="T19" fmla="*/ 0 h 2517"/>
                <a:gd name="T20" fmla="*/ 0 w 3126"/>
                <a:gd name="T21" fmla="*/ 0 h 2517"/>
                <a:gd name="T22" fmla="*/ 0 w 3126"/>
                <a:gd name="T23" fmla="*/ 0 h 2517"/>
                <a:gd name="T24" fmla="*/ 0 w 3126"/>
                <a:gd name="T25" fmla="*/ 0 h 2517"/>
                <a:gd name="T26" fmla="*/ 0 w 3126"/>
                <a:gd name="T27" fmla="*/ 0 h 2517"/>
                <a:gd name="T28" fmla="*/ 0 w 3126"/>
                <a:gd name="T29" fmla="*/ 0 h 2517"/>
                <a:gd name="T30" fmla="*/ 0 w 3126"/>
                <a:gd name="T31" fmla="*/ 0 h 2517"/>
                <a:gd name="T32" fmla="*/ 0 w 3126"/>
                <a:gd name="T33" fmla="*/ 0 h 2517"/>
                <a:gd name="T34" fmla="*/ 0 w 3126"/>
                <a:gd name="T35" fmla="*/ 0 h 2517"/>
                <a:gd name="T36" fmla="*/ 0 w 3126"/>
                <a:gd name="T37" fmla="*/ 0 h 2517"/>
                <a:gd name="T38" fmla="*/ 0 w 3126"/>
                <a:gd name="T39" fmla="*/ 0 h 2517"/>
                <a:gd name="T40" fmla="*/ 0 w 3126"/>
                <a:gd name="T41" fmla="*/ 0 h 2517"/>
                <a:gd name="T42" fmla="*/ 0 w 3126"/>
                <a:gd name="T43" fmla="*/ 0 h 2517"/>
                <a:gd name="T44" fmla="*/ 0 w 3126"/>
                <a:gd name="T45" fmla="*/ 0 h 2517"/>
                <a:gd name="T46" fmla="*/ 0 w 3126"/>
                <a:gd name="T47" fmla="*/ 0 h 2517"/>
                <a:gd name="T48" fmla="*/ 0 w 3126"/>
                <a:gd name="T49" fmla="*/ 0 h 2517"/>
                <a:gd name="T50" fmla="*/ 0 w 3126"/>
                <a:gd name="T51" fmla="*/ 0 h 2517"/>
                <a:gd name="T52" fmla="*/ 0 w 3126"/>
                <a:gd name="T53" fmla="*/ 0 h 2517"/>
                <a:gd name="T54" fmla="*/ 0 w 3126"/>
                <a:gd name="T55" fmla="*/ 0 h 2517"/>
                <a:gd name="T56" fmla="*/ 0 w 3126"/>
                <a:gd name="T57" fmla="*/ 0 h 2517"/>
                <a:gd name="T58" fmla="*/ 0 w 3126"/>
                <a:gd name="T59" fmla="*/ 0 h 2517"/>
                <a:gd name="T60" fmla="*/ 0 w 3126"/>
                <a:gd name="T61" fmla="*/ 0 h 2517"/>
                <a:gd name="T62" fmla="*/ 0 w 3126"/>
                <a:gd name="T63" fmla="*/ 0 h 2517"/>
                <a:gd name="T64" fmla="*/ 0 w 3126"/>
                <a:gd name="T65" fmla="*/ 0 h 2517"/>
                <a:gd name="T66" fmla="*/ 0 w 3126"/>
                <a:gd name="T67" fmla="*/ 0 h 2517"/>
                <a:gd name="T68" fmla="*/ 0 w 3126"/>
                <a:gd name="T69" fmla="*/ 0 h 2517"/>
                <a:gd name="T70" fmla="*/ 0 w 3126"/>
                <a:gd name="T71" fmla="*/ 0 h 2517"/>
                <a:gd name="T72" fmla="*/ 0 w 3126"/>
                <a:gd name="T73" fmla="*/ 0 h 2517"/>
                <a:gd name="T74" fmla="*/ 0 w 3126"/>
                <a:gd name="T75" fmla="*/ 0 h 2517"/>
                <a:gd name="T76" fmla="*/ 0 w 3126"/>
                <a:gd name="T77" fmla="*/ 0 h 2517"/>
                <a:gd name="T78" fmla="*/ 0 w 3126"/>
                <a:gd name="T79" fmla="*/ 0 h 2517"/>
                <a:gd name="T80" fmla="*/ 0 w 3126"/>
                <a:gd name="T81" fmla="*/ 0 h 2517"/>
                <a:gd name="T82" fmla="*/ 0 w 3126"/>
                <a:gd name="T83" fmla="*/ 0 h 2517"/>
                <a:gd name="T84" fmla="*/ 0 w 3126"/>
                <a:gd name="T85" fmla="*/ 0 h 2517"/>
                <a:gd name="T86" fmla="*/ 0 w 3126"/>
                <a:gd name="T87" fmla="*/ 0 h 2517"/>
                <a:gd name="T88" fmla="*/ 0 w 3126"/>
                <a:gd name="T89" fmla="*/ 0 h 2517"/>
                <a:gd name="T90" fmla="*/ 0 w 3126"/>
                <a:gd name="T91" fmla="*/ 0 h 2517"/>
                <a:gd name="T92" fmla="*/ 0 w 3126"/>
                <a:gd name="T93" fmla="*/ 0 h 2517"/>
                <a:gd name="T94" fmla="*/ 0 w 3126"/>
                <a:gd name="T95" fmla="*/ 0 h 2517"/>
                <a:gd name="T96" fmla="*/ 0 w 3126"/>
                <a:gd name="T97" fmla="*/ 0 h 2517"/>
                <a:gd name="T98" fmla="*/ 0 w 3126"/>
                <a:gd name="T99" fmla="*/ 0 h 2517"/>
                <a:gd name="T100" fmla="*/ 0 w 3126"/>
                <a:gd name="T101" fmla="*/ 0 h 2517"/>
                <a:gd name="T102" fmla="*/ 0 w 3126"/>
                <a:gd name="T103" fmla="*/ 0 h 2517"/>
                <a:gd name="T104" fmla="*/ 0 w 3126"/>
                <a:gd name="T105" fmla="*/ 0 h 25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26" h="2517">
                  <a:moveTo>
                    <a:pt x="195" y="563"/>
                  </a:moveTo>
                  <a:lnTo>
                    <a:pt x="215" y="682"/>
                  </a:lnTo>
                  <a:lnTo>
                    <a:pt x="405" y="877"/>
                  </a:lnTo>
                  <a:lnTo>
                    <a:pt x="570" y="977"/>
                  </a:lnTo>
                  <a:lnTo>
                    <a:pt x="735" y="997"/>
                  </a:lnTo>
                  <a:lnTo>
                    <a:pt x="869" y="937"/>
                  </a:lnTo>
                  <a:lnTo>
                    <a:pt x="1024" y="892"/>
                  </a:lnTo>
                  <a:lnTo>
                    <a:pt x="1099" y="797"/>
                  </a:lnTo>
                  <a:lnTo>
                    <a:pt x="1219" y="802"/>
                  </a:lnTo>
                  <a:lnTo>
                    <a:pt x="1236" y="850"/>
                  </a:lnTo>
                  <a:lnTo>
                    <a:pt x="1189" y="982"/>
                  </a:lnTo>
                  <a:lnTo>
                    <a:pt x="1084" y="1012"/>
                  </a:lnTo>
                  <a:lnTo>
                    <a:pt x="964" y="1157"/>
                  </a:lnTo>
                  <a:lnTo>
                    <a:pt x="889" y="1117"/>
                  </a:lnTo>
                  <a:lnTo>
                    <a:pt x="810" y="1202"/>
                  </a:lnTo>
                  <a:lnTo>
                    <a:pt x="725" y="1177"/>
                  </a:lnTo>
                  <a:lnTo>
                    <a:pt x="680" y="1267"/>
                  </a:lnTo>
                  <a:lnTo>
                    <a:pt x="495" y="1308"/>
                  </a:lnTo>
                  <a:lnTo>
                    <a:pt x="530" y="1187"/>
                  </a:lnTo>
                  <a:lnTo>
                    <a:pt x="435" y="1192"/>
                  </a:lnTo>
                  <a:lnTo>
                    <a:pt x="390" y="1262"/>
                  </a:lnTo>
                  <a:lnTo>
                    <a:pt x="500" y="1448"/>
                  </a:lnTo>
                  <a:lnTo>
                    <a:pt x="630" y="1538"/>
                  </a:lnTo>
                  <a:lnTo>
                    <a:pt x="795" y="1763"/>
                  </a:lnTo>
                  <a:lnTo>
                    <a:pt x="1034" y="2047"/>
                  </a:lnTo>
                  <a:lnTo>
                    <a:pt x="1184" y="2132"/>
                  </a:lnTo>
                  <a:lnTo>
                    <a:pt x="1326" y="2137"/>
                  </a:lnTo>
                  <a:lnTo>
                    <a:pt x="1377" y="2157"/>
                  </a:lnTo>
                  <a:lnTo>
                    <a:pt x="1404" y="2158"/>
                  </a:lnTo>
                  <a:lnTo>
                    <a:pt x="1431" y="2160"/>
                  </a:lnTo>
                  <a:lnTo>
                    <a:pt x="1481" y="2125"/>
                  </a:lnTo>
                  <a:lnTo>
                    <a:pt x="1550" y="2107"/>
                  </a:lnTo>
                  <a:lnTo>
                    <a:pt x="1640" y="2042"/>
                  </a:lnTo>
                  <a:lnTo>
                    <a:pt x="1805" y="2027"/>
                  </a:lnTo>
                  <a:lnTo>
                    <a:pt x="1955" y="1893"/>
                  </a:lnTo>
                  <a:lnTo>
                    <a:pt x="2082" y="1789"/>
                  </a:lnTo>
                  <a:lnTo>
                    <a:pt x="2106" y="1663"/>
                  </a:lnTo>
                  <a:lnTo>
                    <a:pt x="2082" y="1537"/>
                  </a:lnTo>
                  <a:lnTo>
                    <a:pt x="2088" y="1435"/>
                  </a:lnTo>
                  <a:lnTo>
                    <a:pt x="2130" y="1393"/>
                  </a:lnTo>
                  <a:lnTo>
                    <a:pt x="2208" y="1333"/>
                  </a:lnTo>
                  <a:lnTo>
                    <a:pt x="2345" y="1358"/>
                  </a:lnTo>
                  <a:lnTo>
                    <a:pt x="2360" y="1448"/>
                  </a:lnTo>
                  <a:lnTo>
                    <a:pt x="2205" y="1458"/>
                  </a:lnTo>
                  <a:lnTo>
                    <a:pt x="2195" y="1563"/>
                  </a:lnTo>
                  <a:lnTo>
                    <a:pt x="2315" y="1563"/>
                  </a:lnTo>
                  <a:lnTo>
                    <a:pt x="2220" y="1683"/>
                  </a:lnTo>
                  <a:lnTo>
                    <a:pt x="2345" y="1698"/>
                  </a:lnTo>
                  <a:lnTo>
                    <a:pt x="2235" y="1928"/>
                  </a:lnTo>
                  <a:lnTo>
                    <a:pt x="2325" y="2042"/>
                  </a:lnTo>
                  <a:lnTo>
                    <a:pt x="2361" y="2121"/>
                  </a:lnTo>
                  <a:lnTo>
                    <a:pt x="2343" y="2215"/>
                  </a:lnTo>
                  <a:lnTo>
                    <a:pt x="2340" y="2319"/>
                  </a:lnTo>
                  <a:lnTo>
                    <a:pt x="2348" y="2314"/>
                  </a:lnTo>
                  <a:lnTo>
                    <a:pt x="2366" y="2317"/>
                  </a:lnTo>
                  <a:lnTo>
                    <a:pt x="2364" y="2326"/>
                  </a:lnTo>
                  <a:lnTo>
                    <a:pt x="2352" y="2331"/>
                  </a:lnTo>
                  <a:lnTo>
                    <a:pt x="2351" y="2340"/>
                  </a:lnTo>
                  <a:lnTo>
                    <a:pt x="2364" y="2337"/>
                  </a:lnTo>
                  <a:lnTo>
                    <a:pt x="2373" y="2346"/>
                  </a:lnTo>
                  <a:lnTo>
                    <a:pt x="2366" y="2350"/>
                  </a:lnTo>
                  <a:lnTo>
                    <a:pt x="2364" y="2358"/>
                  </a:lnTo>
                  <a:lnTo>
                    <a:pt x="2367" y="2365"/>
                  </a:lnTo>
                  <a:lnTo>
                    <a:pt x="2360" y="2367"/>
                  </a:lnTo>
                  <a:lnTo>
                    <a:pt x="2342" y="2368"/>
                  </a:lnTo>
                  <a:lnTo>
                    <a:pt x="2325" y="2371"/>
                  </a:lnTo>
                  <a:lnTo>
                    <a:pt x="2250" y="2437"/>
                  </a:lnTo>
                  <a:lnTo>
                    <a:pt x="2321" y="2457"/>
                  </a:lnTo>
                  <a:lnTo>
                    <a:pt x="2313" y="2443"/>
                  </a:lnTo>
                  <a:lnTo>
                    <a:pt x="2325" y="2431"/>
                  </a:lnTo>
                  <a:lnTo>
                    <a:pt x="2346" y="2443"/>
                  </a:lnTo>
                  <a:lnTo>
                    <a:pt x="2345" y="2430"/>
                  </a:lnTo>
                  <a:lnTo>
                    <a:pt x="2382" y="2431"/>
                  </a:lnTo>
                  <a:lnTo>
                    <a:pt x="2391" y="2409"/>
                  </a:lnTo>
                  <a:lnTo>
                    <a:pt x="2408" y="2413"/>
                  </a:lnTo>
                  <a:lnTo>
                    <a:pt x="2412" y="2397"/>
                  </a:lnTo>
                  <a:lnTo>
                    <a:pt x="2418" y="2392"/>
                  </a:lnTo>
                  <a:lnTo>
                    <a:pt x="2421" y="2406"/>
                  </a:lnTo>
                  <a:lnTo>
                    <a:pt x="2420" y="2419"/>
                  </a:lnTo>
                  <a:lnTo>
                    <a:pt x="2424" y="2422"/>
                  </a:lnTo>
                  <a:lnTo>
                    <a:pt x="2439" y="2421"/>
                  </a:lnTo>
                  <a:lnTo>
                    <a:pt x="2459" y="2422"/>
                  </a:lnTo>
                  <a:lnTo>
                    <a:pt x="2457" y="2430"/>
                  </a:lnTo>
                  <a:lnTo>
                    <a:pt x="2444" y="2433"/>
                  </a:lnTo>
                  <a:lnTo>
                    <a:pt x="2424" y="2451"/>
                  </a:lnTo>
                  <a:lnTo>
                    <a:pt x="2418" y="2458"/>
                  </a:lnTo>
                  <a:lnTo>
                    <a:pt x="2408" y="2467"/>
                  </a:lnTo>
                  <a:lnTo>
                    <a:pt x="2394" y="2469"/>
                  </a:lnTo>
                  <a:lnTo>
                    <a:pt x="2388" y="2476"/>
                  </a:lnTo>
                  <a:lnTo>
                    <a:pt x="2388" y="2491"/>
                  </a:lnTo>
                  <a:lnTo>
                    <a:pt x="2394" y="2506"/>
                  </a:lnTo>
                  <a:lnTo>
                    <a:pt x="2402" y="2503"/>
                  </a:lnTo>
                  <a:lnTo>
                    <a:pt x="2409" y="2517"/>
                  </a:lnTo>
                  <a:lnTo>
                    <a:pt x="2415" y="2508"/>
                  </a:lnTo>
                  <a:lnTo>
                    <a:pt x="2426" y="2514"/>
                  </a:lnTo>
                  <a:lnTo>
                    <a:pt x="2445" y="2506"/>
                  </a:lnTo>
                  <a:lnTo>
                    <a:pt x="2444" y="2497"/>
                  </a:lnTo>
                  <a:lnTo>
                    <a:pt x="2456" y="2491"/>
                  </a:lnTo>
                  <a:lnTo>
                    <a:pt x="2499" y="2499"/>
                  </a:lnTo>
                  <a:lnTo>
                    <a:pt x="2534" y="2502"/>
                  </a:lnTo>
                  <a:lnTo>
                    <a:pt x="2614" y="2357"/>
                  </a:lnTo>
                  <a:lnTo>
                    <a:pt x="2594" y="2212"/>
                  </a:lnTo>
                  <a:lnTo>
                    <a:pt x="2744" y="2312"/>
                  </a:lnTo>
                  <a:lnTo>
                    <a:pt x="2869" y="2207"/>
                  </a:lnTo>
                  <a:lnTo>
                    <a:pt x="2849" y="2107"/>
                  </a:lnTo>
                  <a:lnTo>
                    <a:pt x="2729" y="2017"/>
                  </a:lnTo>
                  <a:lnTo>
                    <a:pt x="2882" y="1898"/>
                  </a:lnTo>
                  <a:lnTo>
                    <a:pt x="3033" y="1823"/>
                  </a:lnTo>
                  <a:lnTo>
                    <a:pt x="2897" y="1790"/>
                  </a:lnTo>
                  <a:lnTo>
                    <a:pt x="2826" y="1775"/>
                  </a:lnTo>
                  <a:lnTo>
                    <a:pt x="2822" y="1655"/>
                  </a:lnTo>
                  <a:lnTo>
                    <a:pt x="2939" y="1577"/>
                  </a:lnTo>
                  <a:lnTo>
                    <a:pt x="2928" y="1489"/>
                  </a:lnTo>
                  <a:lnTo>
                    <a:pt x="2892" y="1417"/>
                  </a:lnTo>
                  <a:lnTo>
                    <a:pt x="2916" y="1369"/>
                  </a:lnTo>
                  <a:lnTo>
                    <a:pt x="2988" y="1381"/>
                  </a:lnTo>
                  <a:lnTo>
                    <a:pt x="3018" y="1333"/>
                  </a:lnTo>
                  <a:lnTo>
                    <a:pt x="2934" y="1309"/>
                  </a:lnTo>
                  <a:lnTo>
                    <a:pt x="2898" y="1267"/>
                  </a:lnTo>
                  <a:lnTo>
                    <a:pt x="3096" y="1165"/>
                  </a:lnTo>
                  <a:lnTo>
                    <a:pt x="3126" y="1081"/>
                  </a:lnTo>
                  <a:lnTo>
                    <a:pt x="3048" y="1033"/>
                  </a:lnTo>
                  <a:lnTo>
                    <a:pt x="3109" y="967"/>
                  </a:lnTo>
                  <a:lnTo>
                    <a:pt x="3036" y="904"/>
                  </a:lnTo>
                  <a:lnTo>
                    <a:pt x="2942" y="828"/>
                  </a:lnTo>
                  <a:lnTo>
                    <a:pt x="2764" y="742"/>
                  </a:lnTo>
                  <a:lnTo>
                    <a:pt x="2764" y="667"/>
                  </a:lnTo>
                  <a:lnTo>
                    <a:pt x="2670" y="619"/>
                  </a:lnTo>
                  <a:lnTo>
                    <a:pt x="2631" y="561"/>
                  </a:lnTo>
                  <a:lnTo>
                    <a:pt x="2700" y="469"/>
                  </a:lnTo>
                  <a:lnTo>
                    <a:pt x="2646" y="406"/>
                  </a:lnTo>
                  <a:lnTo>
                    <a:pt x="2571" y="408"/>
                  </a:lnTo>
                  <a:lnTo>
                    <a:pt x="2528" y="306"/>
                  </a:lnTo>
                  <a:lnTo>
                    <a:pt x="2595" y="241"/>
                  </a:lnTo>
                  <a:lnTo>
                    <a:pt x="2480" y="181"/>
                  </a:lnTo>
                  <a:lnTo>
                    <a:pt x="2378" y="208"/>
                  </a:lnTo>
                  <a:lnTo>
                    <a:pt x="2231" y="139"/>
                  </a:lnTo>
                  <a:lnTo>
                    <a:pt x="2115" y="108"/>
                  </a:lnTo>
                  <a:lnTo>
                    <a:pt x="2046" y="21"/>
                  </a:lnTo>
                  <a:lnTo>
                    <a:pt x="1949" y="58"/>
                  </a:lnTo>
                  <a:lnTo>
                    <a:pt x="1814" y="34"/>
                  </a:lnTo>
                  <a:lnTo>
                    <a:pt x="1662" y="36"/>
                  </a:lnTo>
                  <a:lnTo>
                    <a:pt x="1566" y="0"/>
                  </a:lnTo>
                  <a:lnTo>
                    <a:pt x="1569" y="112"/>
                  </a:lnTo>
                  <a:lnTo>
                    <a:pt x="1644" y="106"/>
                  </a:lnTo>
                  <a:lnTo>
                    <a:pt x="1638" y="145"/>
                  </a:lnTo>
                  <a:lnTo>
                    <a:pt x="1536" y="171"/>
                  </a:lnTo>
                  <a:lnTo>
                    <a:pt x="1443" y="202"/>
                  </a:lnTo>
                  <a:lnTo>
                    <a:pt x="1356" y="205"/>
                  </a:lnTo>
                  <a:lnTo>
                    <a:pt x="1350" y="103"/>
                  </a:lnTo>
                  <a:lnTo>
                    <a:pt x="1248" y="106"/>
                  </a:lnTo>
                  <a:lnTo>
                    <a:pt x="1111" y="174"/>
                  </a:lnTo>
                  <a:lnTo>
                    <a:pt x="1014" y="226"/>
                  </a:lnTo>
                  <a:lnTo>
                    <a:pt x="894" y="214"/>
                  </a:lnTo>
                  <a:lnTo>
                    <a:pt x="810" y="121"/>
                  </a:lnTo>
                  <a:lnTo>
                    <a:pt x="710" y="169"/>
                  </a:lnTo>
                  <a:lnTo>
                    <a:pt x="537" y="124"/>
                  </a:lnTo>
                  <a:lnTo>
                    <a:pt x="425" y="139"/>
                  </a:lnTo>
                  <a:lnTo>
                    <a:pt x="380" y="261"/>
                  </a:lnTo>
                  <a:lnTo>
                    <a:pt x="303" y="277"/>
                  </a:lnTo>
                  <a:lnTo>
                    <a:pt x="258" y="283"/>
                  </a:lnTo>
                  <a:lnTo>
                    <a:pt x="185" y="294"/>
                  </a:lnTo>
                  <a:lnTo>
                    <a:pt x="123" y="274"/>
                  </a:lnTo>
                  <a:lnTo>
                    <a:pt x="74" y="324"/>
                  </a:lnTo>
                  <a:lnTo>
                    <a:pt x="0" y="403"/>
                  </a:lnTo>
                  <a:lnTo>
                    <a:pt x="105" y="453"/>
                  </a:lnTo>
                  <a:lnTo>
                    <a:pt x="180" y="409"/>
                  </a:lnTo>
                  <a:lnTo>
                    <a:pt x="335" y="355"/>
                  </a:lnTo>
                  <a:lnTo>
                    <a:pt x="324" y="394"/>
                  </a:lnTo>
                  <a:lnTo>
                    <a:pt x="186" y="493"/>
                  </a:lnTo>
                  <a:lnTo>
                    <a:pt x="195" y="56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176307" y="3063208"/>
              <a:ext cx="1041735" cy="853200"/>
            </a:xfrm>
            <a:custGeom>
              <a:avLst/>
              <a:gdLst>
                <a:gd name="T0" fmla="*/ 0 w 4209"/>
                <a:gd name="T1" fmla="*/ 0 h 3450"/>
                <a:gd name="T2" fmla="*/ 0 w 4209"/>
                <a:gd name="T3" fmla="*/ 0 h 3450"/>
                <a:gd name="T4" fmla="*/ 0 w 4209"/>
                <a:gd name="T5" fmla="*/ 0 h 3450"/>
                <a:gd name="T6" fmla="*/ 0 w 4209"/>
                <a:gd name="T7" fmla="*/ 0 h 3450"/>
                <a:gd name="T8" fmla="*/ 0 w 4209"/>
                <a:gd name="T9" fmla="*/ 0 h 3450"/>
                <a:gd name="T10" fmla="*/ 0 w 4209"/>
                <a:gd name="T11" fmla="*/ 0 h 3450"/>
                <a:gd name="T12" fmla="*/ 0 w 4209"/>
                <a:gd name="T13" fmla="*/ 0 h 3450"/>
                <a:gd name="T14" fmla="*/ 0 w 4209"/>
                <a:gd name="T15" fmla="*/ 0 h 3450"/>
                <a:gd name="T16" fmla="*/ 0 w 4209"/>
                <a:gd name="T17" fmla="*/ 0 h 3450"/>
                <a:gd name="T18" fmla="*/ 0 w 4209"/>
                <a:gd name="T19" fmla="*/ 0 h 3450"/>
                <a:gd name="T20" fmla="*/ 0 w 4209"/>
                <a:gd name="T21" fmla="*/ 0 h 3450"/>
                <a:gd name="T22" fmla="*/ 0 w 4209"/>
                <a:gd name="T23" fmla="*/ 0 h 3450"/>
                <a:gd name="T24" fmla="*/ 0 w 4209"/>
                <a:gd name="T25" fmla="*/ 0 h 3450"/>
                <a:gd name="T26" fmla="*/ 0 w 4209"/>
                <a:gd name="T27" fmla="*/ 0 h 3450"/>
                <a:gd name="T28" fmla="*/ 0 w 4209"/>
                <a:gd name="T29" fmla="*/ 0 h 3450"/>
                <a:gd name="T30" fmla="*/ 0 w 4209"/>
                <a:gd name="T31" fmla="*/ 0 h 3450"/>
                <a:gd name="T32" fmla="*/ 0 w 4209"/>
                <a:gd name="T33" fmla="*/ 0 h 3450"/>
                <a:gd name="T34" fmla="*/ 0 w 4209"/>
                <a:gd name="T35" fmla="*/ 0 h 3450"/>
                <a:gd name="T36" fmla="*/ 0 w 4209"/>
                <a:gd name="T37" fmla="*/ 0 h 3450"/>
                <a:gd name="T38" fmla="*/ 0 w 4209"/>
                <a:gd name="T39" fmla="*/ 0 h 3450"/>
                <a:gd name="T40" fmla="*/ 0 w 4209"/>
                <a:gd name="T41" fmla="*/ 0 h 3450"/>
                <a:gd name="T42" fmla="*/ 0 w 4209"/>
                <a:gd name="T43" fmla="*/ 0 h 3450"/>
                <a:gd name="T44" fmla="*/ 0 w 4209"/>
                <a:gd name="T45" fmla="*/ 0 h 3450"/>
                <a:gd name="T46" fmla="*/ 0 w 4209"/>
                <a:gd name="T47" fmla="*/ 0 h 3450"/>
                <a:gd name="T48" fmla="*/ 0 w 4209"/>
                <a:gd name="T49" fmla="*/ 0 h 3450"/>
                <a:gd name="T50" fmla="*/ 0 w 4209"/>
                <a:gd name="T51" fmla="*/ 0 h 3450"/>
                <a:gd name="T52" fmla="*/ 0 w 4209"/>
                <a:gd name="T53" fmla="*/ 0 h 3450"/>
                <a:gd name="T54" fmla="*/ 0 w 4209"/>
                <a:gd name="T55" fmla="*/ 0 h 3450"/>
                <a:gd name="T56" fmla="*/ 0 w 4209"/>
                <a:gd name="T57" fmla="*/ 0 h 3450"/>
                <a:gd name="T58" fmla="*/ 0 w 4209"/>
                <a:gd name="T59" fmla="*/ 0 h 3450"/>
                <a:gd name="T60" fmla="*/ 0 w 4209"/>
                <a:gd name="T61" fmla="*/ 0 h 3450"/>
                <a:gd name="T62" fmla="*/ 0 w 4209"/>
                <a:gd name="T63" fmla="*/ 0 h 3450"/>
                <a:gd name="T64" fmla="*/ 0 w 4209"/>
                <a:gd name="T65" fmla="*/ 0 h 3450"/>
                <a:gd name="T66" fmla="*/ 0 w 4209"/>
                <a:gd name="T67" fmla="*/ 0 h 3450"/>
                <a:gd name="T68" fmla="*/ 0 w 4209"/>
                <a:gd name="T69" fmla="*/ 0 h 3450"/>
                <a:gd name="T70" fmla="*/ 0 w 4209"/>
                <a:gd name="T71" fmla="*/ 0 h 3450"/>
                <a:gd name="T72" fmla="*/ 0 w 4209"/>
                <a:gd name="T73" fmla="*/ 0 h 3450"/>
                <a:gd name="T74" fmla="*/ 0 w 4209"/>
                <a:gd name="T75" fmla="*/ 0 h 3450"/>
                <a:gd name="T76" fmla="*/ 0 w 4209"/>
                <a:gd name="T77" fmla="*/ 0 h 3450"/>
                <a:gd name="T78" fmla="*/ 0 w 4209"/>
                <a:gd name="T79" fmla="*/ 0 h 3450"/>
                <a:gd name="T80" fmla="*/ 0 w 4209"/>
                <a:gd name="T81" fmla="*/ 0 h 3450"/>
                <a:gd name="T82" fmla="*/ 0 w 4209"/>
                <a:gd name="T83" fmla="*/ 0 h 3450"/>
                <a:gd name="T84" fmla="*/ 0 w 4209"/>
                <a:gd name="T85" fmla="*/ 0 h 3450"/>
                <a:gd name="T86" fmla="*/ 0 w 4209"/>
                <a:gd name="T87" fmla="*/ 0 h 3450"/>
                <a:gd name="T88" fmla="*/ 0 w 4209"/>
                <a:gd name="T89" fmla="*/ 0 h 3450"/>
                <a:gd name="T90" fmla="*/ 0 w 4209"/>
                <a:gd name="T91" fmla="*/ 0 h 3450"/>
                <a:gd name="T92" fmla="*/ 0 w 4209"/>
                <a:gd name="T93" fmla="*/ 0 h 3450"/>
                <a:gd name="T94" fmla="*/ 0 w 4209"/>
                <a:gd name="T95" fmla="*/ 0 h 3450"/>
                <a:gd name="T96" fmla="*/ 0 w 4209"/>
                <a:gd name="T97" fmla="*/ 0 h 3450"/>
                <a:gd name="T98" fmla="*/ 0 w 4209"/>
                <a:gd name="T99" fmla="*/ 0 h 3450"/>
                <a:gd name="T100" fmla="*/ 0 w 4209"/>
                <a:gd name="T101" fmla="*/ 0 h 3450"/>
                <a:gd name="T102" fmla="*/ 0 w 4209"/>
                <a:gd name="T103" fmla="*/ 0 h 3450"/>
                <a:gd name="T104" fmla="*/ 0 w 4209"/>
                <a:gd name="T105" fmla="*/ 0 h 3450"/>
                <a:gd name="T106" fmla="*/ 0 w 4209"/>
                <a:gd name="T107" fmla="*/ 0 h 3450"/>
                <a:gd name="T108" fmla="*/ 0 w 4209"/>
                <a:gd name="T109" fmla="*/ 0 h 3450"/>
                <a:gd name="T110" fmla="*/ 0 w 4209"/>
                <a:gd name="T111" fmla="*/ 0 h 3450"/>
                <a:gd name="T112" fmla="*/ 0 w 4209"/>
                <a:gd name="T113" fmla="*/ 0 h 3450"/>
                <a:gd name="T114" fmla="*/ 0 w 4209"/>
                <a:gd name="T115" fmla="*/ 0 h 34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209" h="3450">
                  <a:moveTo>
                    <a:pt x="3729" y="1814"/>
                  </a:moveTo>
                  <a:lnTo>
                    <a:pt x="3699" y="1654"/>
                  </a:lnTo>
                  <a:lnTo>
                    <a:pt x="3724" y="1459"/>
                  </a:lnTo>
                  <a:lnTo>
                    <a:pt x="3609" y="1384"/>
                  </a:lnTo>
                  <a:lnTo>
                    <a:pt x="3489" y="1399"/>
                  </a:lnTo>
                  <a:lnTo>
                    <a:pt x="3354" y="1394"/>
                  </a:lnTo>
                  <a:lnTo>
                    <a:pt x="3334" y="1439"/>
                  </a:lnTo>
                  <a:lnTo>
                    <a:pt x="3169" y="1414"/>
                  </a:lnTo>
                  <a:lnTo>
                    <a:pt x="3109" y="1304"/>
                  </a:lnTo>
                  <a:lnTo>
                    <a:pt x="3019" y="1244"/>
                  </a:lnTo>
                  <a:lnTo>
                    <a:pt x="2884" y="1199"/>
                  </a:lnTo>
                  <a:lnTo>
                    <a:pt x="2874" y="1324"/>
                  </a:lnTo>
                  <a:lnTo>
                    <a:pt x="2854" y="1439"/>
                  </a:lnTo>
                  <a:lnTo>
                    <a:pt x="2769" y="1544"/>
                  </a:lnTo>
                  <a:lnTo>
                    <a:pt x="2644" y="1514"/>
                  </a:lnTo>
                  <a:lnTo>
                    <a:pt x="2619" y="1604"/>
                  </a:lnTo>
                  <a:lnTo>
                    <a:pt x="2559" y="1684"/>
                  </a:lnTo>
                  <a:lnTo>
                    <a:pt x="2629" y="1789"/>
                  </a:lnTo>
                  <a:lnTo>
                    <a:pt x="2574" y="1909"/>
                  </a:lnTo>
                  <a:lnTo>
                    <a:pt x="2454" y="1964"/>
                  </a:lnTo>
                  <a:lnTo>
                    <a:pt x="2480" y="2075"/>
                  </a:lnTo>
                  <a:lnTo>
                    <a:pt x="2305" y="2015"/>
                  </a:lnTo>
                  <a:lnTo>
                    <a:pt x="2269" y="2128"/>
                  </a:lnTo>
                  <a:lnTo>
                    <a:pt x="2125" y="2134"/>
                  </a:lnTo>
                  <a:lnTo>
                    <a:pt x="2138" y="2234"/>
                  </a:lnTo>
                  <a:lnTo>
                    <a:pt x="2044" y="2296"/>
                  </a:lnTo>
                  <a:lnTo>
                    <a:pt x="2013" y="2389"/>
                  </a:lnTo>
                  <a:lnTo>
                    <a:pt x="1924" y="2374"/>
                  </a:lnTo>
                  <a:lnTo>
                    <a:pt x="1809" y="2456"/>
                  </a:lnTo>
                  <a:lnTo>
                    <a:pt x="1824" y="2555"/>
                  </a:lnTo>
                  <a:lnTo>
                    <a:pt x="1707" y="2569"/>
                  </a:lnTo>
                  <a:lnTo>
                    <a:pt x="1598" y="2579"/>
                  </a:lnTo>
                  <a:lnTo>
                    <a:pt x="1443" y="2509"/>
                  </a:lnTo>
                  <a:lnTo>
                    <a:pt x="1443" y="2658"/>
                  </a:lnTo>
                  <a:lnTo>
                    <a:pt x="1489" y="2788"/>
                  </a:lnTo>
                  <a:lnTo>
                    <a:pt x="1345" y="2772"/>
                  </a:lnTo>
                  <a:lnTo>
                    <a:pt x="1224" y="2818"/>
                  </a:lnTo>
                  <a:lnTo>
                    <a:pt x="1072" y="2743"/>
                  </a:lnTo>
                  <a:lnTo>
                    <a:pt x="1053" y="2866"/>
                  </a:lnTo>
                  <a:lnTo>
                    <a:pt x="745" y="2968"/>
                  </a:lnTo>
                  <a:lnTo>
                    <a:pt x="757" y="3109"/>
                  </a:lnTo>
                  <a:lnTo>
                    <a:pt x="817" y="3196"/>
                  </a:lnTo>
                  <a:lnTo>
                    <a:pt x="768" y="3268"/>
                  </a:lnTo>
                  <a:lnTo>
                    <a:pt x="738" y="3418"/>
                  </a:lnTo>
                  <a:lnTo>
                    <a:pt x="655" y="3450"/>
                  </a:lnTo>
                  <a:lnTo>
                    <a:pt x="543" y="3448"/>
                  </a:lnTo>
                  <a:lnTo>
                    <a:pt x="488" y="3378"/>
                  </a:lnTo>
                  <a:lnTo>
                    <a:pt x="393" y="3403"/>
                  </a:lnTo>
                  <a:lnTo>
                    <a:pt x="288" y="3228"/>
                  </a:lnTo>
                  <a:lnTo>
                    <a:pt x="248" y="2983"/>
                  </a:lnTo>
                  <a:lnTo>
                    <a:pt x="203" y="2389"/>
                  </a:lnTo>
                  <a:lnTo>
                    <a:pt x="168" y="2239"/>
                  </a:lnTo>
                  <a:lnTo>
                    <a:pt x="173" y="2164"/>
                  </a:lnTo>
                  <a:lnTo>
                    <a:pt x="88" y="2069"/>
                  </a:lnTo>
                  <a:lnTo>
                    <a:pt x="53" y="1774"/>
                  </a:lnTo>
                  <a:lnTo>
                    <a:pt x="38" y="1634"/>
                  </a:lnTo>
                  <a:lnTo>
                    <a:pt x="3" y="1429"/>
                  </a:lnTo>
                  <a:lnTo>
                    <a:pt x="8" y="1109"/>
                  </a:lnTo>
                  <a:lnTo>
                    <a:pt x="0" y="910"/>
                  </a:lnTo>
                  <a:lnTo>
                    <a:pt x="34" y="874"/>
                  </a:lnTo>
                  <a:lnTo>
                    <a:pt x="103" y="893"/>
                  </a:lnTo>
                  <a:lnTo>
                    <a:pt x="120" y="901"/>
                  </a:lnTo>
                  <a:lnTo>
                    <a:pt x="129" y="917"/>
                  </a:lnTo>
                  <a:lnTo>
                    <a:pt x="132" y="941"/>
                  </a:lnTo>
                  <a:lnTo>
                    <a:pt x="124" y="965"/>
                  </a:lnTo>
                  <a:lnTo>
                    <a:pt x="133" y="973"/>
                  </a:lnTo>
                  <a:lnTo>
                    <a:pt x="144" y="968"/>
                  </a:lnTo>
                  <a:lnTo>
                    <a:pt x="153" y="982"/>
                  </a:lnTo>
                  <a:lnTo>
                    <a:pt x="159" y="994"/>
                  </a:lnTo>
                  <a:lnTo>
                    <a:pt x="169" y="1000"/>
                  </a:lnTo>
                  <a:lnTo>
                    <a:pt x="174" y="983"/>
                  </a:lnTo>
                  <a:lnTo>
                    <a:pt x="192" y="988"/>
                  </a:lnTo>
                  <a:lnTo>
                    <a:pt x="208" y="995"/>
                  </a:lnTo>
                  <a:lnTo>
                    <a:pt x="222" y="998"/>
                  </a:lnTo>
                  <a:lnTo>
                    <a:pt x="232" y="1004"/>
                  </a:lnTo>
                  <a:lnTo>
                    <a:pt x="243" y="1012"/>
                  </a:lnTo>
                  <a:lnTo>
                    <a:pt x="253" y="1006"/>
                  </a:lnTo>
                  <a:lnTo>
                    <a:pt x="252" y="994"/>
                  </a:lnTo>
                  <a:lnTo>
                    <a:pt x="264" y="982"/>
                  </a:lnTo>
                  <a:lnTo>
                    <a:pt x="270" y="961"/>
                  </a:lnTo>
                  <a:lnTo>
                    <a:pt x="261" y="949"/>
                  </a:lnTo>
                  <a:lnTo>
                    <a:pt x="246" y="946"/>
                  </a:lnTo>
                  <a:lnTo>
                    <a:pt x="240" y="931"/>
                  </a:lnTo>
                  <a:lnTo>
                    <a:pt x="318" y="938"/>
                  </a:lnTo>
                  <a:lnTo>
                    <a:pt x="398" y="795"/>
                  </a:lnTo>
                  <a:lnTo>
                    <a:pt x="379" y="653"/>
                  </a:lnTo>
                  <a:lnTo>
                    <a:pt x="531" y="750"/>
                  </a:lnTo>
                  <a:lnTo>
                    <a:pt x="652" y="647"/>
                  </a:lnTo>
                  <a:lnTo>
                    <a:pt x="634" y="548"/>
                  </a:lnTo>
                  <a:lnTo>
                    <a:pt x="514" y="455"/>
                  </a:lnTo>
                  <a:lnTo>
                    <a:pt x="668" y="335"/>
                  </a:lnTo>
                  <a:lnTo>
                    <a:pt x="818" y="260"/>
                  </a:lnTo>
                  <a:lnTo>
                    <a:pt x="610" y="212"/>
                  </a:lnTo>
                  <a:lnTo>
                    <a:pt x="608" y="90"/>
                  </a:lnTo>
                  <a:lnTo>
                    <a:pt x="724" y="11"/>
                  </a:lnTo>
                  <a:lnTo>
                    <a:pt x="833" y="15"/>
                  </a:lnTo>
                  <a:lnTo>
                    <a:pt x="933" y="0"/>
                  </a:lnTo>
                  <a:lnTo>
                    <a:pt x="968" y="65"/>
                  </a:lnTo>
                  <a:lnTo>
                    <a:pt x="968" y="165"/>
                  </a:lnTo>
                  <a:lnTo>
                    <a:pt x="1103" y="210"/>
                  </a:lnTo>
                  <a:lnTo>
                    <a:pt x="1208" y="245"/>
                  </a:lnTo>
                  <a:lnTo>
                    <a:pt x="1283" y="335"/>
                  </a:lnTo>
                  <a:lnTo>
                    <a:pt x="1743" y="365"/>
                  </a:lnTo>
                  <a:lnTo>
                    <a:pt x="1758" y="470"/>
                  </a:lnTo>
                  <a:lnTo>
                    <a:pt x="1838" y="540"/>
                  </a:lnTo>
                  <a:lnTo>
                    <a:pt x="1958" y="500"/>
                  </a:lnTo>
                  <a:lnTo>
                    <a:pt x="2048" y="440"/>
                  </a:lnTo>
                  <a:lnTo>
                    <a:pt x="2134" y="215"/>
                  </a:lnTo>
                  <a:lnTo>
                    <a:pt x="2319" y="170"/>
                  </a:lnTo>
                  <a:lnTo>
                    <a:pt x="2514" y="165"/>
                  </a:lnTo>
                  <a:lnTo>
                    <a:pt x="2439" y="305"/>
                  </a:lnTo>
                  <a:lnTo>
                    <a:pt x="2554" y="380"/>
                  </a:lnTo>
                  <a:lnTo>
                    <a:pt x="2709" y="375"/>
                  </a:lnTo>
                  <a:lnTo>
                    <a:pt x="2854" y="270"/>
                  </a:lnTo>
                  <a:lnTo>
                    <a:pt x="3129" y="345"/>
                  </a:lnTo>
                  <a:lnTo>
                    <a:pt x="3259" y="255"/>
                  </a:lnTo>
                  <a:lnTo>
                    <a:pt x="3394" y="225"/>
                  </a:lnTo>
                  <a:lnTo>
                    <a:pt x="3504" y="305"/>
                  </a:lnTo>
                  <a:lnTo>
                    <a:pt x="3624" y="290"/>
                  </a:lnTo>
                  <a:lnTo>
                    <a:pt x="3879" y="270"/>
                  </a:lnTo>
                  <a:lnTo>
                    <a:pt x="3956" y="374"/>
                  </a:lnTo>
                  <a:lnTo>
                    <a:pt x="4067" y="402"/>
                  </a:lnTo>
                  <a:lnTo>
                    <a:pt x="3984" y="500"/>
                  </a:lnTo>
                  <a:lnTo>
                    <a:pt x="3969" y="590"/>
                  </a:lnTo>
                  <a:lnTo>
                    <a:pt x="4044" y="740"/>
                  </a:lnTo>
                  <a:lnTo>
                    <a:pt x="4069" y="959"/>
                  </a:lnTo>
                  <a:lnTo>
                    <a:pt x="3964" y="979"/>
                  </a:lnTo>
                  <a:lnTo>
                    <a:pt x="3934" y="1049"/>
                  </a:lnTo>
                  <a:lnTo>
                    <a:pt x="4029" y="1109"/>
                  </a:lnTo>
                  <a:lnTo>
                    <a:pt x="3994" y="1199"/>
                  </a:lnTo>
                  <a:lnTo>
                    <a:pt x="4209" y="1429"/>
                  </a:lnTo>
                  <a:lnTo>
                    <a:pt x="4174" y="1519"/>
                  </a:lnTo>
                  <a:lnTo>
                    <a:pt x="4119" y="1549"/>
                  </a:lnTo>
                  <a:lnTo>
                    <a:pt x="4054" y="1499"/>
                  </a:lnTo>
                  <a:lnTo>
                    <a:pt x="3954" y="1579"/>
                  </a:lnTo>
                  <a:lnTo>
                    <a:pt x="3894" y="1699"/>
                  </a:lnTo>
                  <a:lnTo>
                    <a:pt x="3920" y="1783"/>
                  </a:lnTo>
                  <a:lnTo>
                    <a:pt x="3853" y="1843"/>
                  </a:lnTo>
                  <a:lnTo>
                    <a:pt x="3729" y="18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 b="1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3335245" y="3562028"/>
              <a:ext cx="573559" cy="918701"/>
            </a:xfrm>
            <a:custGeom>
              <a:avLst/>
              <a:gdLst>
                <a:gd name="T0" fmla="*/ 0 w 2321"/>
                <a:gd name="T1" fmla="*/ 0 h 3721"/>
                <a:gd name="T2" fmla="*/ 0 w 2321"/>
                <a:gd name="T3" fmla="*/ 0 h 3721"/>
                <a:gd name="T4" fmla="*/ 0 w 2321"/>
                <a:gd name="T5" fmla="*/ 0 h 3721"/>
                <a:gd name="T6" fmla="*/ 0 w 2321"/>
                <a:gd name="T7" fmla="*/ 0 h 3721"/>
                <a:gd name="T8" fmla="*/ 0 w 2321"/>
                <a:gd name="T9" fmla="*/ 0 h 3721"/>
                <a:gd name="T10" fmla="*/ 0 w 2321"/>
                <a:gd name="T11" fmla="*/ 0 h 3721"/>
                <a:gd name="T12" fmla="*/ 0 w 2321"/>
                <a:gd name="T13" fmla="*/ 0 h 3721"/>
                <a:gd name="T14" fmla="*/ 0 w 2321"/>
                <a:gd name="T15" fmla="*/ 0 h 3721"/>
                <a:gd name="T16" fmla="*/ 0 w 2321"/>
                <a:gd name="T17" fmla="*/ 0 h 3721"/>
                <a:gd name="T18" fmla="*/ 0 w 2321"/>
                <a:gd name="T19" fmla="*/ 0 h 3721"/>
                <a:gd name="T20" fmla="*/ 0 w 2321"/>
                <a:gd name="T21" fmla="*/ 0 h 3721"/>
                <a:gd name="T22" fmla="*/ 0 w 2321"/>
                <a:gd name="T23" fmla="*/ 0 h 3721"/>
                <a:gd name="T24" fmla="*/ 0 w 2321"/>
                <a:gd name="T25" fmla="*/ 0 h 3721"/>
                <a:gd name="T26" fmla="*/ 0 w 2321"/>
                <a:gd name="T27" fmla="*/ 0 h 3721"/>
                <a:gd name="T28" fmla="*/ 0 w 2321"/>
                <a:gd name="T29" fmla="*/ 0 h 3721"/>
                <a:gd name="T30" fmla="*/ 0 w 2321"/>
                <a:gd name="T31" fmla="*/ 0 h 3721"/>
                <a:gd name="T32" fmla="*/ 0 w 2321"/>
                <a:gd name="T33" fmla="*/ 0 h 3721"/>
                <a:gd name="T34" fmla="*/ 0 w 2321"/>
                <a:gd name="T35" fmla="*/ 0 h 3721"/>
                <a:gd name="T36" fmla="*/ 0 w 2321"/>
                <a:gd name="T37" fmla="*/ 0 h 3721"/>
                <a:gd name="T38" fmla="*/ 0 w 2321"/>
                <a:gd name="T39" fmla="*/ 0 h 3721"/>
                <a:gd name="T40" fmla="*/ 0 w 2321"/>
                <a:gd name="T41" fmla="*/ 0 h 3721"/>
                <a:gd name="T42" fmla="*/ 0 w 2321"/>
                <a:gd name="T43" fmla="*/ 0 h 3721"/>
                <a:gd name="T44" fmla="*/ 0 w 2321"/>
                <a:gd name="T45" fmla="*/ 0 h 3721"/>
                <a:gd name="T46" fmla="*/ 0 w 2321"/>
                <a:gd name="T47" fmla="*/ 0 h 3721"/>
                <a:gd name="T48" fmla="*/ 0 w 2321"/>
                <a:gd name="T49" fmla="*/ 0 h 3721"/>
                <a:gd name="T50" fmla="*/ 0 w 2321"/>
                <a:gd name="T51" fmla="*/ 0 h 3721"/>
                <a:gd name="T52" fmla="*/ 0 w 2321"/>
                <a:gd name="T53" fmla="*/ 0 h 3721"/>
                <a:gd name="T54" fmla="*/ 0 w 2321"/>
                <a:gd name="T55" fmla="*/ 0 h 3721"/>
                <a:gd name="T56" fmla="*/ 0 w 2321"/>
                <a:gd name="T57" fmla="*/ 0 h 3721"/>
                <a:gd name="T58" fmla="*/ 0 w 2321"/>
                <a:gd name="T59" fmla="*/ 0 h 3721"/>
                <a:gd name="T60" fmla="*/ 0 w 2321"/>
                <a:gd name="T61" fmla="*/ 0 h 3721"/>
                <a:gd name="T62" fmla="*/ 0 w 2321"/>
                <a:gd name="T63" fmla="*/ 0 h 3721"/>
                <a:gd name="T64" fmla="*/ 0 w 2321"/>
                <a:gd name="T65" fmla="*/ 0 h 3721"/>
                <a:gd name="T66" fmla="*/ 0 w 2321"/>
                <a:gd name="T67" fmla="*/ 0 h 3721"/>
                <a:gd name="T68" fmla="*/ 0 w 2321"/>
                <a:gd name="T69" fmla="*/ 0 h 3721"/>
                <a:gd name="T70" fmla="*/ 0 w 2321"/>
                <a:gd name="T71" fmla="*/ 0 h 3721"/>
                <a:gd name="T72" fmla="*/ 0 w 2321"/>
                <a:gd name="T73" fmla="*/ 0 h 3721"/>
                <a:gd name="T74" fmla="*/ 0 w 2321"/>
                <a:gd name="T75" fmla="*/ 0 h 3721"/>
                <a:gd name="T76" fmla="*/ 0 w 2321"/>
                <a:gd name="T77" fmla="*/ 0 h 3721"/>
                <a:gd name="T78" fmla="*/ 0 w 2321"/>
                <a:gd name="T79" fmla="*/ 0 h 3721"/>
                <a:gd name="T80" fmla="*/ 0 w 2321"/>
                <a:gd name="T81" fmla="*/ 0 h 3721"/>
                <a:gd name="T82" fmla="*/ 0 w 2321"/>
                <a:gd name="T83" fmla="*/ 0 h 3721"/>
                <a:gd name="T84" fmla="*/ 0 w 2321"/>
                <a:gd name="T85" fmla="*/ 0 h 3721"/>
                <a:gd name="T86" fmla="*/ 0 w 2321"/>
                <a:gd name="T87" fmla="*/ 0 h 3721"/>
                <a:gd name="T88" fmla="*/ 0 w 2321"/>
                <a:gd name="T89" fmla="*/ 0 h 3721"/>
                <a:gd name="T90" fmla="*/ 0 w 2321"/>
                <a:gd name="T91" fmla="*/ 0 h 3721"/>
                <a:gd name="T92" fmla="*/ 0 w 2321"/>
                <a:gd name="T93" fmla="*/ 0 h 3721"/>
                <a:gd name="T94" fmla="*/ 0 w 2321"/>
                <a:gd name="T95" fmla="*/ 0 h 37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321" h="3721">
                  <a:moveTo>
                    <a:pt x="880" y="3510"/>
                  </a:moveTo>
                  <a:lnTo>
                    <a:pt x="610" y="3325"/>
                  </a:lnTo>
                  <a:lnTo>
                    <a:pt x="479" y="3120"/>
                  </a:lnTo>
                  <a:lnTo>
                    <a:pt x="339" y="3070"/>
                  </a:lnTo>
                  <a:lnTo>
                    <a:pt x="239" y="2740"/>
                  </a:lnTo>
                  <a:lnTo>
                    <a:pt x="269" y="2625"/>
                  </a:lnTo>
                  <a:lnTo>
                    <a:pt x="249" y="2515"/>
                  </a:lnTo>
                  <a:lnTo>
                    <a:pt x="104" y="2100"/>
                  </a:lnTo>
                  <a:lnTo>
                    <a:pt x="0" y="1888"/>
                  </a:lnTo>
                  <a:lnTo>
                    <a:pt x="59" y="1770"/>
                  </a:lnTo>
                  <a:lnTo>
                    <a:pt x="69" y="1635"/>
                  </a:lnTo>
                  <a:lnTo>
                    <a:pt x="15" y="1437"/>
                  </a:lnTo>
                  <a:lnTo>
                    <a:pt x="99" y="1405"/>
                  </a:lnTo>
                  <a:lnTo>
                    <a:pt x="129" y="1255"/>
                  </a:lnTo>
                  <a:lnTo>
                    <a:pt x="179" y="1185"/>
                  </a:lnTo>
                  <a:lnTo>
                    <a:pt x="119" y="1095"/>
                  </a:lnTo>
                  <a:lnTo>
                    <a:pt x="104" y="955"/>
                  </a:lnTo>
                  <a:lnTo>
                    <a:pt x="415" y="852"/>
                  </a:lnTo>
                  <a:lnTo>
                    <a:pt x="434" y="730"/>
                  </a:lnTo>
                  <a:lnTo>
                    <a:pt x="585" y="805"/>
                  </a:lnTo>
                  <a:lnTo>
                    <a:pt x="705" y="760"/>
                  </a:lnTo>
                  <a:lnTo>
                    <a:pt x="850" y="775"/>
                  </a:lnTo>
                  <a:lnTo>
                    <a:pt x="805" y="640"/>
                  </a:lnTo>
                  <a:lnTo>
                    <a:pt x="805" y="495"/>
                  </a:lnTo>
                  <a:lnTo>
                    <a:pt x="960" y="565"/>
                  </a:lnTo>
                  <a:lnTo>
                    <a:pt x="1075" y="555"/>
                  </a:lnTo>
                  <a:lnTo>
                    <a:pt x="1185" y="540"/>
                  </a:lnTo>
                  <a:lnTo>
                    <a:pt x="1170" y="445"/>
                  </a:lnTo>
                  <a:lnTo>
                    <a:pt x="1285" y="360"/>
                  </a:lnTo>
                  <a:lnTo>
                    <a:pt x="1375" y="375"/>
                  </a:lnTo>
                  <a:lnTo>
                    <a:pt x="1405" y="285"/>
                  </a:lnTo>
                  <a:lnTo>
                    <a:pt x="1500" y="220"/>
                  </a:lnTo>
                  <a:lnTo>
                    <a:pt x="1485" y="120"/>
                  </a:lnTo>
                  <a:lnTo>
                    <a:pt x="1630" y="115"/>
                  </a:lnTo>
                  <a:lnTo>
                    <a:pt x="1665" y="0"/>
                  </a:lnTo>
                  <a:lnTo>
                    <a:pt x="1841" y="60"/>
                  </a:lnTo>
                  <a:lnTo>
                    <a:pt x="1831" y="195"/>
                  </a:lnTo>
                  <a:lnTo>
                    <a:pt x="1901" y="270"/>
                  </a:lnTo>
                  <a:lnTo>
                    <a:pt x="1811" y="345"/>
                  </a:lnTo>
                  <a:lnTo>
                    <a:pt x="1766" y="445"/>
                  </a:lnTo>
                  <a:lnTo>
                    <a:pt x="1856" y="495"/>
                  </a:lnTo>
                  <a:lnTo>
                    <a:pt x="1756" y="625"/>
                  </a:lnTo>
                  <a:lnTo>
                    <a:pt x="1725" y="675"/>
                  </a:lnTo>
                  <a:lnTo>
                    <a:pt x="1796" y="750"/>
                  </a:lnTo>
                  <a:lnTo>
                    <a:pt x="1771" y="865"/>
                  </a:lnTo>
                  <a:lnTo>
                    <a:pt x="1781" y="1030"/>
                  </a:lnTo>
                  <a:lnTo>
                    <a:pt x="1695" y="1110"/>
                  </a:lnTo>
                  <a:lnTo>
                    <a:pt x="1841" y="1150"/>
                  </a:lnTo>
                  <a:lnTo>
                    <a:pt x="1771" y="1230"/>
                  </a:lnTo>
                  <a:lnTo>
                    <a:pt x="1781" y="1315"/>
                  </a:lnTo>
                  <a:lnTo>
                    <a:pt x="1605" y="1320"/>
                  </a:lnTo>
                  <a:lnTo>
                    <a:pt x="1530" y="1395"/>
                  </a:lnTo>
                  <a:lnTo>
                    <a:pt x="1525" y="1530"/>
                  </a:lnTo>
                  <a:lnTo>
                    <a:pt x="1540" y="1630"/>
                  </a:lnTo>
                  <a:lnTo>
                    <a:pt x="1585" y="1740"/>
                  </a:lnTo>
                  <a:lnTo>
                    <a:pt x="1555" y="1860"/>
                  </a:lnTo>
                  <a:lnTo>
                    <a:pt x="1440" y="1860"/>
                  </a:lnTo>
                  <a:lnTo>
                    <a:pt x="1395" y="1950"/>
                  </a:lnTo>
                  <a:lnTo>
                    <a:pt x="1360" y="2080"/>
                  </a:lnTo>
                  <a:lnTo>
                    <a:pt x="1470" y="2175"/>
                  </a:lnTo>
                  <a:lnTo>
                    <a:pt x="1455" y="2265"/>
                  </a:lnTo>
                  <a:lnTo>
                    <a:pt x="1495" y="2325"/>
                  </a:lnTo>
                  <a:lnTo>
                    <a:pt x="1575" y="2215"/>
                  </a:lnTo>
                  <a:lnTo>
                    <a:pt x="1720" y="2250"/>
                  </a:lnTo>
                  <a:lnTo>
                    <a:pt x="1735" y="2340"/>
                  </a:lnTo>
                  <a:lnTo>
                    <a:pt x="1605" y="2400"/>
                  </a:lnTo>
                  <a:lnTo>
                    <a:pt x="1480" y="2365"/>
                  </a:lnTo>
                  <a:lnTo>
                    <a:pt x="1495" y="2455"/>
                  </a:lnTo>
                  <a:lnTo>
                    <a:pt x="1455" y="2530"/>
                  </a:lnTo>
                  <a:lnTo>
                    <a:pt x="1540" y="2545"/>
                  </a:lnTo>
                  <a:lnTo>
                    <a:pt x="1575" y="2500"/>
                  </a:lnTo>
                  <a:lnTo>
                    <a:pt x="1695" y="2485"/>
                  </a:lnTo>
                  <a:lnTo>
                    <a:pt x="1695" y="2560"/>
                  </a:lnTo>
                  <a:lnTo>
                    <a:pt x="1901" y="2530"/>
                  </a:lnTo>
                  <a:lnTo>
                    <a:pt x="1946" y="2460"/>
                  </a:lnTo>
                  <a:lnTo>
                    <a:pt x="2041" y="2475"/>
                  </a:lnTo>
                  <a:lnTo>
                    <a:pt x="2066" y="2590"/>
                  </a:lnTo>
                  <a:lnTo>
                    <a:pt x="2146" y="2655"/>
                  </a:lnTo>
                  <a:lnTo>
                    <a:pt x="2236" y="2665"/>
                  </a:lnTo>
                  <a:lnTo>
                    <a:pt x="2236" y="2785"/>
                  </a:lnTo>
                  <a:lnTo>
                    <a:pt x="2321" y="2815"/>
                  </a:lnTo>
                  <a:lnTo>
                    <a:pt x="2311" y="2910"/>
                  </a:lnTo>
                  <a:lnTo>
                    <a:pt x="2246" y="3000"/>
                  </a:lnTo>
                  <a:lnTo>
                    <a:pt x="2146" y="3075"/>
                  </a:lnTo>
                  <a:lnTo>
                    <a:pt x="1998" y="3060"/>
                  </a:lnTo>
                  <a:lnTo>
                    <a:pt x="1906" y="3015"/>
                  </a:lnTo>
                  <a:lnTo>
                    <a:pt x="1875" y="3120"/>
                  </a:lnTo>
                  <a:lnTo>
                    <a:pt x="1770" y="3207"/>
                  </a:lnTo>
                  <a:lnTo>
                    <a:pt x="1802" y="3310"/>
                  </a:lnTo>
                  <a:lnTo>
                    <a:pt x="1735" y="3390"/>
                  </a:lnTo>
                  <a:lnTo>
                    <a:pt x="1946" y="3460"/>
                  </a:lnTo>
                  <a:lnTo>
                    <a:pt x="1682" y="3630"/>
                  </a:lnTo>
                  <a:lnTo>
                    <a:pt x="1440" y="3625"/>
                  </a:lnTo>
                  <a:lnTo>
                    <a:pt x="1316" y="3721"/>
                  </a:lnTo>
                  <a:lnTo>
                    <a:pt x="1148" y="3691"/>
                  </a:lnTo>
                  <a:lnTo>
                    <a:pt x="990" y="3540"/>
                  </a:lnTo>
                  <a:lnTo>
                    <a:pt x="880" y="351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343884" y="2428347"/>
              <a:ext cx="1107382" cy="767545"/>
            </a:xfrm>
            <a:custGeom>
              <a:avLst/>
              <a:gdLst>
                <a:gd name="T0" fmla="*/ 0 w 4473"/>
                <a:gd name="T1" fmla="*/ 0 h 3106"/>
                <a:gd name="T2" fmla="*/ 0 w 4473"/>
                <a:gd name="T3" fmla="*/ 0 h 3106"/>
                <a:gd name="T4" fmla="*/ 0 w 4473"/>
                <a:gd name="T5" fmla="*/ 0 h 3106"/>
                <a:gd name="T6" fmla="*/ 0 w 4473"/>
                <a:gd name="T7" fmla="*/ 0 h 3106"/>
                <a:gd name="T8" fmla="*/ 0 w 4473"/>
                <a:gd name="T9" fmla="*/ 0 h 3106"/>
                <a:gd name="T10" fmla="*/ 0 w 4473"/>
                <a:gd name="T11" fmla="*/ 0 h 3106"/>
                <a:gd name="T12" fmla="*/ 0 w 4473"/>
                <a:gd name="T13" fmla="*/ 0 h 3106"/>
                <a:gd name="T14" fmla="*/ 0 w 4473"/>
                <a:gd name="T15" fmla="*/ 0 h 3106"/>
                <a:gd name="T16" fmla="*/ 0 w 4473"/>
                <a:gd name="T17" fmla="*/ 0 h 3106"/>
                <a:gd name="T18" fmla="*/ 0 w 4473"/>
                <a:gd name="T19" fmla="*/ 0 h 3106"/>
                <a:gd name="T20" fmla="*/ 0 w 4473"/>
                <a:gd name="T21" fmla="*/ 0 h 3106"/>
                <a:gd name="T22" fmla="*/ 0 w 4473"/>
                <a:gd name="T23" fmla="*/ 0 h 3106"/>
                <a:gd name="T24" fmla="*/ 0 w 4473"/>
                <a:gd name="T25" fmla="*/ 0 h 3106"/>
                <a:gd name="T26" fmla="*/ 0 w 4473"/>
                <a:gd name="T27" fmla="*/ 0 h 3106"/>
                <a:gd name="T28" fmla="*/ 0 w 4473"/>
                <a:gd name="T29" fmla="*/ 0 h 3106"/>
                <a:gd name="T30" fmla="*/ 0 w 4473"/>
                <a:gd name="T31" fmla="*/ 0 h 3106"/>
                <a:gd name="T32" fmla="*/ 0 w 4473"/>
                <a:gd name="T33" fmla="*/ 0 h 3106"/>
                <a:gd name="T34" fmla="*/ 0 w 4473"/>
                <a:gd name="T35" fmla="*/ 0 h 3106"/>
                <a:gd name="T36" fmla="*/ 0 w 4473"/>
                <a:gd name="T37" fmla="*/ 0 h 3106"/>
                <a:gd name="T38" fmla="*/ 0 w 4473"/>
                <a:gd name="T39" fmla="*/ 0 h 3106"/>
                <a:gd name="T40" fmla="*/ 0 w 4473"/>
                <a:gd name="T41" fmla="*/ 0 h 3106"/>
                <a:gd name="T42" fmla="*/ 0 w 4473"/>
                <a:gd name="T43" fmla="*/ 0 h 3106"/>
                <a:gd name="T44" fmla="*/ 0 w 4473"/>
                <a:gd name="T45" fmla="*/ 0 h 3106"/>
                <a:gd name="T46" fmla="*/ 0 w 4473"/>
                <a:gd name="T47" fmla="*/ 0 h 3106"/>
                <a:gd name="T48" fmla="*/ 0 w 4473"/>
                <a:gd name="T49" fmla="*/ 0 h 3106"/>
                <a:gd name="T50" fmla="*/ 0 w 4473"/>
                <a:gd name="T51" fmla="*/ 0 h 3106"/>
                <a:gd name="T52" fmla="*/ 0 w 4473"/>
                <a:gd name="T53" fmla="*/ 0 h 3106"/>
                <a:gd name="T54" fmla="*/ 0 w 4473"/>
                <a:gd name="T55" fmla="*/ 0 h 3106"/>
                <a:gd name="T56" fmla="*/ 0 w 4473"/>
                <a:gd name="T57" fmla="*/ 0 h 3106"/>
                <a:gd name="T58" fmla="*/ 0 w 4473"/>
                <a:gd name="T59" fmla="*/ 0 h 3106"/>
                <a:gd name="T60" fmla="*/ 0 w 4473"/>
                <a:gd name="T61" fmla="*/ 0 h 3106"/>
                <a:gd name="T62" fmla="*/ 0 w 4473"/>
                <a:gd name="T63" fmla="*/ 0 h 3106"/>
                <a:gd name="T64" fmla="*/ 0 w 4473"/>
                <a:gd name="T65" fmla="*/ 0 h 3106"/>
                <a:gd name="T66" fmla="*/ 0 w 4473"/>
                <a:gd name="T67" fmla="*/ 0 h 3106"/>
                <a:gd name="T68" fmla="*/ 0 w 4473"/>
                <a:gd name="T69" fmla="*/ 0 h 3106"/>
                <a:gd name="T70" fmla="*/ 0 w 4473"/>
                <a:gd name="T71" fmla="*/ 0 h 3106"/>
                <a:gd name="T72" fmla="*/ 0 w 4473"/>
                <a:gd name="T73" fmla="*/ 0 h 3106"/>
                <a:gd name="T74" fmla="*/ 0 w 4473"/>
                <a:gd name="T75" fmla="*/ 0 h 3106"/>
                <a:gd name="T76" fmla="*/ 0 w 4473"/>
                <a:gd name="T77" fmla="*/ 0 h 3106"/>
                <a:gd name="T78" fmla="*/ 0 w 4473"/>
                <a:gd name="T79" fmla="*/ 0 h 3106"/>
                <a:gd name="T80" fmla="*/ 0 w 4473"/>
                <a:gd name="T81" fmla="*/ 0 h 3106"/>
                <a:gd name="T82" fmla="*/ 0 w 4473"/>
                <a:gd name="T83" fmla="*/ 0 h 3106"/>
                <a:gd name="T84" fmla="*/ 0 w 4473"/>
                <a:gd name="T85" fmla="*/ 0 h 3106"/>
                <a:gd name="T86" fmla="*/ 0 w 4473"/>
                <a:gd name="T87" fmla="*/ 0 h 3106"/>
                <a:gd name="T88" fmla="*/ 0 w 4473"/>
                <a:gd name="T89" fmla="*/ 0 h 3106"/>
                <a:gd name="T90" fmla="*/ 0 w 4473"/>
                <a:gd name="T91" fmla="*/ 0 h 3106"/>
                <a:gd name="T92" fmla="*/ 0 w 4473"/>
                <a:gd name="T93" fmla="*/ 0 h 3106"/>
                <a:gd name="T94" fmla="*/ 0 w 4473"/>
                <a:gd name="T95" fmla="*/ 0 h 3106"/>
                <a:gd name="T96" fmla="*/ 0 w 4473"/>
                <a:gd name="T97" fmla="*/ 0 h 3106"/>
                <a:gd name="T98" fmla="*/ 0 w 4473"/>
                <a:gd name="T99" fmla="*/ 0 h 3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473" h="3106">
                  <a:moveTo>
                    <a:pt x="2177" y="0"/>
                  </a:moveTo>
                  <a:lnTo>
                    <a:pt x="2121" y="101"/>
                  </a:lnTo>
                  <a:lnTo>
                    <a:pt x="1997" y="90"/>
                  </a:lnTo>
                  <a:lnTo>
                    <a:pt x="1882" y="225"/>
                  </a:lnTo>
                  <a:lnTo>
                    <a:pt x="1732" y="230"/>
                  </a:lnTo>
                  <a:lnTo>
                    <a:pt x="1566" y="361"/>
                  </a:lnTo>
                  <a:lnTo>
                    <a:pt x="1493" y="466"/>
                  </a:lnTo>
                  <a:lnTo>
                    <a:pt x="1352" y="525"/>
                  </a:lnTo>
                  <a:lnTo>
                    <a:pt x="1353" y="667"/>
                  </a:lnTo>
                  <a:lnTo>
                    <a:pt x="1442" y="811"/>
                  </a:lnTo>
                  <a:lnTo>
                    <a:pt x="1598" y="826"/>
                  </a:lnTo>
                  <a:lnTo>
                    <a:pt x="1757" y="756"/>
                  </a:lnTo>
                  <a:lnTo>
                    <a:pt x="1777" y="920"/>
                  </a:lnTo>
                  <a:lnTo>
                    <a:pt x="1548" y="951"/>
                  </a:lnTo>
                  <a:lnTo>
                    <a:pt x="1479" y="1006"/>
                  </a:lnTo>
                  <a:lnTo>
                    <a:pt x="1520" y="1050"/>
                  </a:lnTo>
                  <a:lnTo>
                    <a:pt x="1478" y="1087"/>
                  </a:lnTo>
                  <a:lnTo>
                    <a:pt x="1584" y="1147"/>
                  </a:lnTo>
                  <a:lnTo>
                    <a:pt x="1625" y="1251"/>
                  </a:lnTo>
                  <a:lnTo>
                    <a:pt x="1554" y="1266"/>
                  </a:lnTo>
                  <a:lnTo>
                    <a:pt x="1473" y="1251"/>
                  </a:lnTo>
                  <a:lnTo>
                    <a:pt x="1493" y="1365"/>
                  </a:lnTo>
                  <a:lnTo>
                    <a:pt x="1563" y="1428"/>
                  </a:lnTo>
                  <a:lnTo>
                    <a:pt x="1506" y="1471"/>
                  </a:lnTo>
                  <a:lnTo>
                    <a:pt x="1445" y="1444"/>
                  </a:lnTo>
                  <a:lnTo>
                    <a:pt x="1397" y="1366"/>
                  </a:lnTo>
                  <a:lnTo>
                    <a:pt x="1323" y="1416"/>
                  </a:lnTo>
                  <a:lnTo>
                    <a:pt x="1161" y="1366"/>
                  </a:lnTo>
                  <a:lnTo>
                    <a:pt x="1071" y="1447"/>
                  </a:lnTo>
                  <a:lnTo>
                    <a:pt x="1037" y="1563"/>
                  </a:lnTo>
                  <a:lnTo>
                    <a:pt x="906" y="1641"/>
                  </a:lnTo>
                  <a:lnTo>
                    <a:pt x="798" y="1560"/>
                  </a:lnTo>
                  <a:lnTo>
                    <a:pt x="831" y="1503"/>
                  </a:lnTo>
                  <a:lnTo>
                    <a:pt x="951" y="1477"/>
                  </a:lnTo>
                  <a:lnTo>
                    <a:pt x="947" y="1390"/>
                  </a:lnTo>
                  <a:lnTo>
                    <a:pt x="924" y="1296"/>
                  </a:lnTo>
                  <a:lnTo>
                    <a:pt x="1027" y="1265"/>
                  </a:lnTo>
                  <a:lnTo>
                    <a:pt x="999" y="1158"/>
                  </a:lnTo>
                  <a:lnTo>
                    <a:pt x="924" y="1101"/>
                  </a:lnTo>
                  <a:lnTo>
                    <a:pt x="803" y="1141"/>
                  </a:lnTo>
                  <a:lnTo>
                    <a:pt x="697" y="1100"/>
                  </a:lnTo>
                  <a:lnTo>
                    <a:pt x="768" y="976"/>
                  </a:lnTo>
                  <a:lnTo>
                    <a:pt x="668" y="960"/>
                  </a:lnTo>
                  <a:lnTo>
                    <a:pt x="618" y="1042"/>
                  </a:lnTo>
                  <a:lnTo>
                    <a:pt x="512" y="1006"/>
                  </a:lnTo>
                  <a:lnTo>
                    <a:pt x="472" y="1220"/>
                  </a:lnTo>
                  <a:lnTo>
                    <a:pt x="512" y="1275"/>
                  </a:lnTo>
                  <a:lnTo>
                    <a:pt x="452" y="1335"/>
                  </a:lnTo>
                  <a:lnTo>
                    <a:pt x="527" y="1370"/>
                  </a:lnTo>
                  <a:lnTo>
                    <a:pt x="572" y="1475"/>
                  </a:lnTo>
                  <a:lnTo>
                    <a:pt x="518" y="1567"/>
                  </a:lnTo>
                  <a:lnTo>
                    <a:pt x="542" y="1686"/>
                  </a:lnTo>
                  <a:lnTo>
                    <a:pt x="352" y="1791"/>
                  </a:lnTo>
                  <a:lnTo>
                    <a:pt x="322" y="1861"/>
                  </a:lnTo>
                  <a:lnTo>
                    <a:pt x="442" y="1926"/>
                  </a:lnTo>
                  <a:lnTo>
                    <a:pt x="332" y="1971"/>
                  </a:lnTo>
                  <a:lnTo>
                    <a:pt x="217" y="1971"/>
                  </a:lnTo>
                  <a:lnTo>
                    <a:pt x="156" y="2036"/>
                  </a:lnTo>
                  <a:lnTo>
                    <a:pt x="234" y="2084"/>
                  </a:lnTo>
                  <a:lnTo>
                    <a:pt x="204" y="2168"/>
                  </a:lnTo>
                  <a:lnTo>
                    <a:pt x="6" y="2270"/>
                  </a:lnTo>
                  <a:lnTo>
                    <a:pt x="42" y="2315"/>
                  </a:lnTo>
                  <a:lnTo>
                    <a:pt x="125" y="2334"/>
                  </a:lnTo>
                  <a:lnTo>
                    <a:pt x="98" y="2384"/>
                  </a:lnTo>
                  <a:lnTo>
                    <a:pt x="23" y="2373"/>
                  </a:lnTo>
                  <a:lnTo>
                    <a:pt x="0" y="2424"/>
                  </a:lnTo>
                  <a:lnTo>
                    <a:pt x="38" y="2498"/>
                  </a:lnTo>
                  <a:lnTo>
                    <a:pt x="47" y="2578"/>
                  </a:lnTo>
                  <a:lnTo>
                    <a:pt x="162" y="2581"/>
                  </a:lnTo>
                  <a:lnTo>
                    <a:pt x="255" y="2566"/>
                  </a:lnTo>
                  <a:lnTo>
                    <a:pt x="291" y="2628"/>
                  </a:lnTo>
                  <a:lnTo>
                    <a:pt x="293" y="2731"/>
                  </a:lnTo>
                  <a:lnTo>
                    <a:pt x="530" y="2809"/>
                  </a:lnTo>
                  <a:lnTo>
                    <a:pt x="608" y="2901"/>
                  </a:lnTo>
                  <a:lnTo>
                    <a:pt x="1067" y="2932"/>
                  </a:lnTo>
                  <a:lnTo>
                    <a:pt x="1082" y="3037"/>
                  </a:lnTo>
                  <a:lnTo>
                    <a:pt x="1162" y="3106"/>
                  </a:lnTo>
                  <a:lnTo>
                    <a:pt x="1292" y="3061"/>
                  </a:lnTo>
                  <a:lnTo>
                    <a:pt x="1371" y="3007"/>
                  </a:lnTo>
                  <a:lnTo>
                    <a:pt x="1457" y="2779"/>
                  </a:lnTo>
                  <a:lnTo>
                    <a:pt x="1642" y="2736"/>
                  </a:lnTo>
                  <a:lnTo>
                    <a:pt x="1835" y="2731"/>
                  </a:lnTo>
                  <a:lnTo>
                    <a:pt x="1762" y="2871"/>
                  </a:lnTo>
                  <a:lnTo>
                    <a:pt x="1878" y="2946"/>
                  </a:lnTo>
                  <a:lnTo>
                    <a:pt x="2028" y="2943"/>
                  </a:lnTo>
                  <a:lnTo>
                    <a:pt x="2178" y="2835"/>
                  </a:lnTo>
                  <a:lnTo>
                    <a:pt x="2452" y="2910"/>
                  </a:lnTo>
                  <a:lnTo>
                    <a:pt x="2584" y="2820"/>
                  </a:lnTo>
                  <a:lnTo>
                    <a:pt x="2721" y="2791"/>
                  </a:lnTo>
                  <a:lnTo>
                    <a:pt x="2827" y="2869"/>
                  </a:lnTo>
                  <a:lnTo>
                    <a:pt x="2956" y="2856"/>
                  </a:lnTo>
                  <a:lnTo>
                    <a:pt x="3203" y="2836"/>
                  </a:lnTo>
                  <a:lnTo>
                    <a:pt x="3278" y="2941"/>
                  </a:lnTo>
                  <a:lnTo>
                    <a:pt x="3393" y="2968"/>
                  </a:lnTo>
                  <a:lnTo>
                    <a:pt x="3498" y="2781"/>
                  </a:lnTo>
                  <a:lnTo>
                    <a:pt x="3528" y="2566"/>
                  </a:lnTo>
                  <a:lnTo>
                    <a:pt x="3663" y="2346"/>
                  </a:lnTo>
                  <a:lnTo>
                    <a:pt x="3768" y="2361"/>
                  </a:lnTo>
                  <a:lnTo>
                    <a:pt x="3903" y="2281"/>
                  </a:lnTo>
                  <a:lnTo>
                    <a:pt x="4038" y="2061"/>
                  </a:lnTo>
                  <a:lnTo>
                    <a:pt x="4161" y="1942"/>
                  </a:lnTo>
                  <a:lnTo>
                    <a:pt x="4083" y="1851"/>
                  </a:lnTo>
                  <a:lnTo>
                    <a:pt x="3948" y="1786"/>
                  </a:lnTo>
                  <a:lnTo>
                    <a:pt x="3874" y="1791"/>
                  </a:lnTo>
                  <a:lnTo>
                    <a:pt x="3903" y="1696"/>
                  </a:lnTo>
                  <a:lnTo>
                    <a:pt x="3880" y="1605"/>
                  </a:lnTo>
                  <a:lnTo>
                    <a:pt x="4042" y="1620"/>
                  </a:lnTo>
                  <a:lnTo>
                    <a:pt x="4186" y="1605"/>
                  </a:lnTo>
                  <a:lnTo>
                    <a:pt x="4313" y="1636"/>
                  </a:lnTo>
                  <a:lnTo>
                    <a:pt x="4473" y="1550"/>
                  </a:lnTo>
                  <a:lnTo>
                    <a:pt x="4398" y="1455"/>
                  </a:lnTo>
                  <a:lnTo>
                    <a:pt x="4443" y="1335"/>
                  </a:lnTo>
                  <a:lnTo>
                    <a:pt x="4403" y="1295"/>
                  </a:lnTo>
                  <a:lnTo>
                    <a:pt x="4448" y="1215"/>
                  </a:lnTo>
                  <a:lnTo>
                    <a:pt x="4398" y="1140"/>
                  </a:lnTo>
                  <a:lnTo>
                    <a:pt x="4238" y="1205"/>
                  </a:lnTo>
                  <a:lnTo>
                    <a:pt x="4053" y="1020"/>
                  </a:lnTo>
                  <a:lnTo>
                    <a:pt x="3908" y="975"/>
                  </a:lnTo>
                  <a:lnTo>
                    <a:pt x="3843" y="875"/>
                  </a:lnTo>
                  <a:lnTo>
                    <a:pt x="3728" y="890"/>
                  </a:lnTo>
                  <a:lnTo>
                    <a:pt x="3653" y="1025"/>
                  </a:lnTo>
                  <a:lnTo>
                    <a:pt x="3513" y="1025"/>
                  </a:lnTo>
                  <a:lnTo>
                    <a:pt x="3503" y="885"/>
                  </a:lnTo>
                  <a:lnTo>
                    <a:pt x="3323" y="975"/>
                  </a:lnTo>
                  <a:lnTo>
                    <a:pt x="3233" y="950"/>
                  </a:lnTo>
                  <a:lnTo>
                    <a:pt x="3263" y="855"/>
                  </a:lnTo>
                  <a:lnTo>
                    <a:pt x="3213" y="765"/>
                  </a:lnTo>
                  <a:lnTo>
                    <a:pt x="3068" y="825"/>
                  </a:lnTo>
                  <a:lnTo>
                    <a:pt x="3003" y="905"/>
                  </a:lnTo>
                  <a:lnTo>
                    <a:pt x="2793" y="950"/>
                  </a:lnTo>
                  <a:lnTo>
                    <a:pt x="2808" y="830"/>
                  </a:lnTo>
                  <a:lnTo>
                    <a:pt x="2678" y="915"/>
                  </a:lnTo>
                  <a:lnTo>
                    <a:pt x="2538" y="825"/>
                  </a:lnTo>
                  <a:lnTo>
                    <a:pt x="2508" y="720"/>
                  </a:lnTo>
                  <a:lnTo>
                    <a:pt x="2393" y="740"/>
                  </a:lnTo>
                  <a:lnTo>
                    <a:pt x="2333" y="825"/>
                  </a:lnTo>
                  <a:lnTo>
                    <a:pt x="2422" y="970"/>
                  </a:lnTo>
                  <a:lnTo>
                    <a:pt x="2448" y="1095"/>
                  </a:lnTo>
                  <a:lnTo>
                    <a:pt x="2453" y="1205"/>
                  </a:lnTo>
                  <a:lnTo>
                    <a:pt x="2558" y="1230"/>
                  </a:lnTo>
                  <a:lnTo>
                    <a:pt x="2544" y="1381"/>
                  </a:lnTo>
                  <a:lnTo>
                    <a:pt x="2433" y="1410"/>
                  </a:lnTo>
                  <a:lnTo>
                    <a:pt x="2348" y="1325"/>
                  </a:lnTo>
                  <a:lnTo>
                    <a:pt x="2257" y="1350"/>
                  </a:lnTo>
                  <a:lnTo>
                    <a:pt x="2192" y="1230"/>
                  </a:lnTo>
                  <a:lnTo>
                    <a:pt x="2167" y="1050"/>
                  </a:lnTo>
                  <a:lnTo>
                    <a:pt x="2222" y="930"/>
                  </a:lnTo>
                  <a:lnTo>
                    <a:pt x="2212" y="755"/>
                  </a:lnTo>
                  <a:lnTo>
                    <a:pt x="2288" y="650"/>
                  </a:lnTo>
                  <a:lnTo>
                    <a:pt x="2423" y="675"/>
                  </a:lnTo>
                  <a:lnTo>
                    <a:pt x="2498" y="560"/>
                  </a:lnTo>
                  <a:lnTo>
                    <a:pt x="2558" y="425"/>
                  </a:lnTo>
                  <a:lnTo>
                    <a:pt x="2618" y="315"/>
                  </a:lnTo>
                  <a:lnTo>
                    <a:pt x="2603" y="170"/>
                  </a:lnTo>
                  <a:lnTo>
                    <a:pt x="2543" y="50"/>
                  </a:lnTo>
                  <a:lnTo>
                    <a:pt x="2363" y="0"/>
                  </a:lnTo>
                  <a:lnTo>
                    <a:pt x="2177" y="0"/>
                  </a:lnTo>
                  <a:close/>
                </a:path>
              </a:pathLst>
            </a:custGeom>
            <a:solidFill>
              <a:srgbClr val="92D05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55049" y="1949682"/>
              <a:ext cx="906982" cy="873354"/>
            </a:xfrm>
            <a:custGeom>
              <a:avLst/>
              <a:gdLst>
                <a:gd name="T0" fmla="*/ 0 w 3670"/>
                <a:gd name="T1" fmla="*/ 0 h 3530"/>
                <a:gd name="T2" fmla="*/ 0 w 3670"/>
                <a:gd name="T3" fmla="*/ 0 h 3530"/>
                <a:gd name="T4" fmla="*/ 0 w 3670"/>
                <a:gd name="T5" fmla="*/ 0 h 3530"/>
                <a:gd name="T6" fmla="*/ 0 w 3670"/>
                <a:gd name="T7" fmla="*/ 0 h 3530"/>
                <a:gd name="T8" fmla="*/ 0 w 3670"/>
                <a:gd name="T9" fmla="*/ 0 h 3530"/>
                <a:gd name="T10" fmla="*/ 0 w 3670"/>
                <a:gd name="T11" fmla="*/ 0 h 3530"/>
                <a:gd name="T12" fmla="*/ 0 w 3670"/>
                <a:gd name="T13" fmla="*/ 0 h 3530"/>
                <a:gd name="T14" fmla="*/ 0 w 3670"/>
                <a:gd name="T15" fmla="*/ 0 h 3530"/>
                <a:gd name="T16" fmla="*/ 0 w 3670"/>
                <a:gd name="T17" fmla="*/ 0 h 3530"/>
                <a:gd name="T18" fmla="*/ 0 w 3670"/>
                <a:gd name="T19" fmla="*/ 0 h 3530"/>
                <a:gd name="T20" fmla="*/ 0 w 3670"/>
                <a:gd name="T21" fmla="*/ 0 h 3530"/>
                <a:gd name="T22" fmla="*/ 0 w 3670"/>
                <a:gd name="T23" fmla="*/ 0 h 3530"/>
                <a:gd name="T24" fmla="*/ 0 w 3670"/>
                <a:gd name="T25" fmla="*/ 0 h 3530"/>
                <a:gd name="T26" fmla="*/ 0 w 3670"/>
                <a:gd name="T27" fmla="*/ 0 h 3530"/>
                <a:gd name="T28" fmla="*/ 0 w 3670"/>
                <a:gd name="T29" fmla="*/ 0 h 3530"/>
                <a:gd name="T30" fmla="*/ 0 w 3670"/>
                <a:gd name="T31" fmla="*/ 0 h 3530"/>
                <a:gd name="T32" fmla="*/ 0 w 3670"/>
                <a:gd name="T33" fmla="*/ 0 h 3530"/>
                <a:gd name="T34" fmla="*/ 0 w 3670"/>
                <a:gd name="T35" fmla="*/ 0 h 3530"/>
                <a:gd name="T36" fmla="*/ 0 w 3670"/>
                <a:gd name="T37" fmla="*/ 0 h 3530"/>
                <a:gd name="T38" fmla="*/ 0 w 3670"/>
                <a:gd name="T39" fmla="*/ 0 h 3530"/>
                <a:gd name="T40" fmla="*/ 0 w 3670"/>
                <a:gd name="T41" fmla="*/ 0 h 3530"/>
                <a:gd name="T42" fmla="*/ 0 w 3670"/>
                <a:gd name="T43" fmla="*/ 0 h 3530"/>
                <a:gd name="T44" fmla="*/ 0 w 3670"/>
                <a:gd name="T45" fmla="*/ 0 h 3530"/>
                <a:gd name="T46" fmla="*/ 0 w 3670"/>
                <a:gd name="T47" fmla="*/ 0 h 3530"/>
                <a:gd name="T48" fmla="*/ 0 w 3670"/>
                <a:gd name="T49" fmla="*/ 0 h 3530"/>
                <a:gd name="T50" fmla="*/ 0 w 3670"/>
                <a:gd name="T51" fmla="*/ 0 h 3530"/>
                <a:gd name="T52" fmla="*/ 0 w 3670"/>
                <a:gd name="T53" fmla="*/ 0 h 3530"/>
                <a:gd name="T54" fmla="*/ 0 w 3670"/>
                <a:gd name="T55" fmla="*/ 0 h 3530"/>
                <a:gd name="T56" fmla="*/ 0 w 3670"/>
                <a:gd name="T57" fmla="*/ 0 h 3530"/>
                <a:gd name="T58" fmla="*/ 0 w 3670"/>
                <a:gd name="T59" fmla="*/ 0 h 3530"/>
                <a:gd name="T60" fmla="*/ 0 w 3670"/>
                <a:gd name="T61" fmla="*/ 0 h 3530"/>
                <a:gd name="T62" fmla="*/ 0 w 3670"/>
                <a:gd name="T63" fmla="*/ 0 h 3530"/>
                <a:gd name="T64" fmla="*/ 0 w 3670"/>
                <a:gd name="T65" fmla="*/ 0 h 3530"/>
                <a:gd name="T66" fmla="*/ 0 w 3670"/>
                <a:gd name="T67" fmla="*/ 0 h 3530"/>
                <a:gd name="T68" fmla="*/ 0 w 3670"/>
                <a:gd name="T69" fmla="*/ 0 h 3530"/>
                <a:gd name="T70" fmla="*/ 0 w 3670"/>
                <a:gd name="T71" fmla="*/ 0 h 3530"/>
                <a:gd name="T72" fmla="*/ 0 w 3670"/>
                <a:gd name="T73" fmla="*/ 0 h 3530"/>
                <a:gd name="T74" fmla="*/ 0 w 3670"/>
                <a:gd name="T75" fmla="*/ 0 h 3530"/>
                <a:gd name="T76" fmla="*/ 0 w 3670"/>
                <a:gd name="T77" fmla="*/ 0 h 3530"/>
                <a:gd name="T78" fmla="*/ 0 w 3670"/>
                <a:gd name="T79" fmla="*/ 0 h 3530"/>
                <a:gd name="T80" fmla="*/ 0 w 3670"/>
                <a:gd name="T81" fmla="*/ 0 h 3530"/>
                <a:gd name="T82" fmla="*/ 0 w 3670"/>
                <a:gd name="T83" fmla="*/ 0 h 3530"/>
                <a:gd name="T84" fmla="*/ 0 w 3670"/>
                <a:gd name="T85" fmla="*/ 0 h 3530"/>
                <a:gd name="T86" fmla="*/ 0 w 3670"/>
                <a:gd name="T87" fmla="*/ 0 h 3530"/>
                <a:gd name="T88" fmla="*/ 0 w 3670"/>
                <a:gd name="T89" fmla="*/ 0 h 3530"/>
                <a:gd name="T90" fmla="*/ 0 w 3670"/>
                <a:gd name="T91" fmla="*/ 0 h 3530"/>
                <a:gd name="T92" fmla="*/ 0 w 3670"/>
                <a:gd name="T93" fmla="*/ 0 h 3530"/>
                <a:gd name="T94" fmla="*/ 0 w 3670"/>
                <a:gd name="T95" fmla="*/ 0 h 3530"/>
                <a:gd name="T96" fmla="*/ 0 w 3670"/>
                <a:gd name="T97" fmla="*/ 0 h 3530"/>
                <a:gd name="T98" fmla="*/ 0 w 3670"/>
                <a:gd name="T99" fmla="*/ 0 h 3530"/>
                <a:gd name="T100" fmla="*/ 0 w 3670"/>
                <a:gd name="T101" fmla="*/ 0 h 3530"/>
                <a:gd name="T102" fmla="*/ 0 w 3670"/>
                <a:gd name="T103" fmla="*/ 0 h 35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670" h="3530">
                  <a:moveTo>
                    <a:pt x="120" y="1401"/>
                  </a:moveTo>
                  <a:lnTo>
                    <a:pt x="105" y="1506"/>
                  </a:lnTo>
                  <a:lnTo>
                    <a:pt x="235" y="1673"/>
                  </a:lnTo>
                  <a:lnTo>
                    <a:pt x="211" y="1815"/>
                  </a:lnTo>
                  <a:lnTo>
                    <a:pt x="161" y="1968"/>
                  </a:lnTo>
                  <a:lnTo>
                    <a:pt x="331" y="1896"/>
                  </a:lnTo>
                  <a:lnTo>
                    <a:pt x="431" y="1909"/>
                  </a:lnTo>
                  <a:lnTo>
                    <a:pt x="506" y="1864"/>
                  </a:lnTo>
                  <a:lnTo>
                    <a:pt x="517" y="1936"/>
                  </a:lnTo>
                  <a:lnTo>
                    <a:pt x="705" y="1936"/>
                  </a:lnTo>
                  <a:lnTo>
                    <a:pt x="886" y="1984"/>
                  </a:lnTo>
                  <a:lnTo>
                    <a:pt x="946" y="2104"/>
                  </a:lnTo>
                  <a:lnTo>
                    <a:pt x="961" y="2248"/>
                  </a:lnTo>
                  <a:lnTo>
                    <a:pt x="898" y="2367"/>
                  </a:lnTo>
                  <a:lnTo>
                    <a:pt x="842" y="2493"/>
                  </a:lnTo>
                  <a:lnTo>
                    <a:pt x="767" y="2611"/>
                  </a:lnTo>
                  <a:lnTo>
                    <a:pt x="631" y="2584"/>
                  </a:lnTo>
                  <a:lnTo>
                    <a:pt x="554" y="2692"/>
                  </a:lnTo>
                  <a:lnTo>
                    <a:pt x="565" y="2866"/>
                  </a:lnTo>
                  <a:lnTo>
                    <a:pt x="510" y="2985"/>
                  </a:lnTo>
                  <a:lnTo>
                    <a:pt x="535" y="3164"/>
                  </a:lnTo>
                  <a:lnTo>
                    <a:pt x="599" y="3284"/>
                  </a:lnTo>
                  <a:lnTo>
                    <a:pt x="689" y="3258"/>
                  </a:lnTo>
                  <a:lnTo>
                    <a:pt x="776" y="3345"/>
                  </a:lnTo>
                  <a:lnTo>
                    <a:pt x="887" y="3314"/>
                  </a:lnTo>
                  <a:lnTo>
                    <a:pt x="901" y="3162"/>
                  </a:lnTo>
                  <a:lnTo>
                    <a:pt x="796" y="3140"/>
                  </a:lnTo>
                  <a:lnTo>
                    <a:pt x="791" y="3032"/>
                  </a:lnTo>
                  <a:lnTo>
                    <a:pt x="766" y="2908"/>
                  </a:lnTo>
                  <a:lnTo>
                    <a:pt x="677" y="2761"/>
                  </a:lnTo>
                  <a:lnTo>
                    <a:pt x="737" y="2673"/>
                  </a:lnTo>
                  <a:lnTo>
                    <a:pt x="848" y="2655"/>
                  </a:lnTo>
                  <a:lnTo>
                    <a:pt x="883" y="2763"/>
                  </a:lnTo>
                  <a:lnTo>
                    <a:pt x="1019" y="2851"/>
                  </a:lnTo>
                  <a:lnTo>
                    <a:pt x="1150" y="2766"/>
                  </a:lnTo>
                  <a:lnTo>
                    <a:pt x="1135" y="2883"/>
                  </a:lnTo>
                  <a:lnTo>
                    <a:pt x="1346" y="2841"/>
                  </a:lnTo>
                  <a:lnTo>
                    <a:pt x="1411" y="2760"/>
                  </a:lnTo>
                  <a:lnTo>
                    <a:pt x="1555" y="2701"/>
                  </a:lnTo>
                  <a:lnTo>
                    <a:pt x="1604" y="2791"/>
                  </a:lnTo>
                  <a:lnTo>
                    <a:pt x="1574" y="2887"/>
                  </a:lnTo>
                  <a:lnTo>
                    <a:pt x="1669" y="2910"/>
                  </a:lnTo>
                  <a:lnTo>
                    <a:pt x="1845" y="2821"/>
                  </a:lnTo>
                  <a:lnTo>
                    <a:pt x="1855" y="2958"/>
                  </a:lnTo>
                  <a:lnTo>
                    <a:pt x="1994" y="2960"/>
                  </a:lnTo>
                  <a:lnTo>
                    <a:pt x="2072" y="2824"/>
                  </a:lnTo>
                  <a:lnTo>
                    <a:pt x="2185" y="2811"/>
                  </a:lnTo>
                  <a:lnTo>
                    <a:pt x="2249" y="2908"/>
                  </a:lnTo>
                  <a:lnTo>
                    <a:pt x="2392" y="2952"/>
                  </a:lnTo>
                  <a:lnTo>
                    <a:pt x="2578" y="3138"/>
                  </a:lnTo>
                  <a:lnTo>
                    <a:pt x="2740" y="3075"/>
                  </a:lnTo>
                  <a:lnTo>
                    <a:pt x="2791" y="3150"/>
                  </a:lnTo>
                  <a:lnTo>
                    <a:pt x="2744" y="3230"/>
                  </a:lnTo>
                  <a:lnTo>
                    <a:pt x="2786" y="3270"/>
                  </a:lnTo>
                  <a:lnTo>
                    <a:pt x="2741" y="3387"/>
                  </a:lnTo>
                  <a:lnTo>
                    <a:pt x="2816" y="3485"/>
                  </a:lnTo>
                  <a:lnTo>
                    <a:pt x="2920" y="3530"/>
                  </a:lnTo>
                  <a:lnTo>
                    <a:pt x="3031" y="3485"/>
                  </a:lnTo>
                  <a:lnTo>
                    <a:pt x="3090" y="3405"/>
                  </a:lnTo>
                  <a:lnTo>
                    <a:pt x="3115" y="3215"/>
                  </a:lnTo>
                  <a:lnTo>
                    <a:pt x="3175" y="3150"/>
                  </a:lnTo>
                  <a:lnTo>
                    <a:pt x="3090" y="2990"/>
                  </a:lnTo>
                  <a:lnTo>
                    <a:pt x="3040" y="2881"/>
                  </a:lnTo>
                  <a:lnTo>
                    <a:pt x="3075" y="2761"/>
                  </a:lnTo>
                  <a:lnTo>
                    <a:pt x="3280" y="2641"/>
                  </a:lnTo>
                  <a:lnTo>
                    <a:pt x="3445" y="2491"/>
                  </a:lnTo>
                  <a:lnTo>
                    <a:pt x="3655" y="2491"/>
                  </a:lnTo>
                  <a:lnTo>
                    <a:pt x="3670" y="2406"/>
                  </a:lnTo>
                  <a:lnTo>
                    <a:pt x="3420" y="2316"/>
                  </a:lnTo>
                  <a:lnTo>
                    <a:pt x="3450" y="2151"/>
                  </a:lnTo>
                  <a:lnTo>
                    <a:pt x="3330" y="2116"/>
                  </a:lnTo>
                  <a:lnTo>
                    <a:pt x="3415" y="2026"/>
                  </a:lnTo>
                  <a:lnTo>
                    <a:pt x="3570" y="2011"/>
                  </a:lnTo>
                  <a:lnTo>
                    <a:pt x="3420" y="1881"/>
                  </a:lnTo>
                  <a:lnTo>
                    <a:pt x="3329" y="1732"/>
                  </a:lnTo>
                  <a:lnTo>
                    <a:pt x="3287" y="1579"/>
                  </a:lnTo>
                  <a:lnTo>
                    <a:pt x="3149" y="1546"/>
                  </a:lnTo>
                  <a:lnTo>
                    <a:pt x="3056" y="1625"/>
                  </a:lnTo>
                  <a:lnTo>
                    <a:pt x="2776" y="1522"/>
                  </a:lnTo>
                  <a:lnTo>
                    <a:pt x="2740" y="1430"/>
                  </a:lnTo>
                  <a:lnTo>
                    <a:pt x="2624" y="1447"/>
                  </a:lnTo>
                  <a:lnTo>
                    <a:pt x="2440" y="1326"/>
                  </a:lnTo>
                  <a:lnTo>
                    <a:pt x="2354" y="1381"/>
                  </a:lnTo>
                  <a:lnTo>
                    <a:pt x="1939" y="1067"/>
                  </a:lnTo>
                  <a:lnTo>
                    <a:pt x="1457" y="872"/>
                  </a:lnTo>
                  <a:lnTo>
                    <a:pt x="1185" y="811"/>
                  </a:lnTo>
                  <a:lnTo>
                    <a:pt x="970" y="706"/>
                  </a:lnTo>
                  <a:lnTo>
                    <a:pt x="825" y="601"/>
                  </a:lnTo>
                  <a:lnTo>
                    <a:pt x="882" y="509"/>
                  </a:lnTo>
                  <a:lnTo>
                    <a:pt x="735" y="452"/>
                  </a:lnTo>
                  <a:lnTo>
                    <a:pt x="645" y="352"/>
                  </a:lnTo>
                  <a:lnTo>
                    <a:pt x="475" y="447"/>
                  </a:lnTo>
                  <a:lnTo>
                    <a:pt x="355" y="352"/>
                  </a:lnTo>
                  <a:lnTo>
                    <a:pt x="355" y="257"/>
                  </a:lnTo>
                  <a:lnTo>
                    <a:pt x="402" y="80"/>
                  </a:lnTo>
                  <a:lnTo>
                    <a:pt x="247" y="0"/>
                  </a:lnTo>
                  <a:lnTo>
                    <a:pt x="195" y="112"/>
                  </a:lnTo>
                  <a:lnTo>
                    <a:pt x="75" y="217"/>
                  </a:lnTo>
                  <a:lnTo>
                    <a:pt x="0" y="397"/>
                  </a:lnTo>
                  <a:lnTo>
                    <a:pt x="30" y="577"/>
                  </a:lnTo>
                  <a:lnTo>
                    <a:pt x="60" y="751"/>
                  </a:lnTo>
                  <a:lnTo>
                    <a:pt x="48" y="798"/>
                  </a:lnTo>
                  <a:lnTo>
                    <a:pt x="91" y="848"/>
                  </a:lnTo>
                  <a:lnTo>
                    <a:pt x="117" y="902"/>
                  </a:lnTo>
                  <a:lnTo>
                    <a:pt x="127" y="977"/>
                  </a:lnTo>
                  <a:lnTo>
                    <a:pt x="210" y="1096"/>
                  </a:lnTo>
                  <a:lnTo>
                    <a:pt x="208" y="1220"/>
                  </a:lnTo>
                  <a:lnTo>
                    <a:pt x="120" y="140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 b="1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4129935" y="2792805"/>
              <a:ext cx="514821" cy="849841"/>
            </a:xfrm>
            <a:custGeom>
              <a:avLst/>
              <a:gdLst>
                <a:gd name="T0" fmla="*/ 0 w 2085"/>
                <a:gd name="T1" fmla="*/ 0 h 3441"/>
                <a:gd name="T2" fmla="*/ 0 w 2085"/>
                <a:gd name="T3" fmla="*/ 0 h 3441"/>
                <a:gd name="T4" fmla="*/ 0 w 2085"/>
                <a:gd name="T5" fmla="*/ 0 h 3441"/>
                <a:gd name="T6" fmla="*/ 0 w 2085"/>
                <a:gd name="T7" fmla="*/ 0 h 3441"/>
                <a:gd name="T8" fmla="*/ 0 w 2085"/>
                <a:gd name="T9" fmla="*/ 0 h 3441"/>
                <a:gd name="T10" fmla="*/ 0 w 2085"/>
                <a:gd name="T11" fmla="*/ 0 h 3441"/>
                <a:gd name="T12" fmla="*/ 0 w 2085"/>
                <a:gd name="T13" fmla="*/ 0 h 3441"/>
                <a:gd name="T14" fmla="*/ 0 w 2085"/>
                <a:gd name="T15" fmla="*/ 0 h 3441"/>
                <a:gd name="T16" fmla="*/ 0 w 2085"/>
                <a:gd name="T17" fmla="*/ 0 h 3441"/>
                <a:gd name="T18" fmla="*/ 0 w 2085"/>
                <a:gd name="T19" fmla="*/ 0 h 3441"/>
                <a:gd name="T20" fmla="*/ 0 w 2085"/>
                <a:gd name="T21" fmla="*/ 0 h 3441"/>
                <a:gd name="T22" fmla="*/ 0 w 2085"/>
                <a:gd name="T23" fmla="*/ 0 h 3441"/>
                <a:gd name="T24" fmla="*/ 0 w 2085"/>
                <a:gd name="T25" fmla="*/ 0 h 3441"/>
                <a:gd name="T26" fmla="*/ 0 w 2085"/>
                <a:gd name="T27" fmla="*/ 0 h 3441"/>
                <a:gd name="T28" fmla="*/ 0 w 2085"/>
                <a:gd name="T29" fmla="*/ 0 h 3441"/>
                <a:gd name="T30" fmla="*/ 0 w 2085"/>
                <a:gd name="T31" fmla="*/ 0 h 3441"/>
                <a:gd name="T32" fmla="*/ 0 w 2085"/>
                <a:gd name="T33" fmla="*/ 0 h 3441"/>
                <a:gd name="T34" fmla="*/ 0 w 2085"/>
                <a:gd name="T35" fmla="*/ 0 h 3441"/>
                <a:gd name="T36" fmla="*/ 0 w 2085"/>
                <a:gd name="T37" fmla="*/ 0 h 3441"/>
                <a:gd name="T38" fmla="*/ 0 w 2085"/>
                <a:gd name="T39" fmla="*/ 0 h 3441"/>
                <a:gd name="T40" fmla="*/ 0 w 2085"/>
                <a:gd name="T41" fmla="*/ 0 h 3441"/>
                <a:gd name="T42" fmla="*/ 0 w 2085"/>
                <a:gd name="T43" fmla="*/ 0 h 3441"/>
                <a:gd name="T44" fmla="*/ 0 w 2085"/>
                <a:gd name="T45" fmla="*/ 0 h 3441"/>
                <a:gd name="T46" fmla="*/ 0 w 2085"/>
                <a:gd name="T47" fmla="*/ 0 h 3441"/>
                <a:gd name="T48" fmla="*/ 0 w 2085"/>
                <a:gd name="T49" fmla="*/ 0 h 3441"/>
                <a:gd name="T50" fmla="*/ 0 w 2085"/>
                <a:gd name="T51" fmla="*/ 0 h 3441"/>
                <a:gd name="T52" fmla="*/ 0 w 2085"/>
                <a:gd name="T53" fmla="*/ 0 h 3441"/>
                <a:gd name="T54" fmla="*/ 0 w 2085"/>
                <a:gd name="T55" fmla="*/ 0 h 3441"/>
                <a:gd name="T56" fmla="*/ 0 w 2085"/>
                <a:gd name="T57" fmla="*/ 0 h 3441"/>
                <a:gd name="T58" fmla="*/ 0 w 2085"/>
                <a:gd name="T59" fmla="*/ 0 h 3441"/>
                <a:gd name="T60" fmla="*/ 0 w 2085"/>
                <a:gd name="T61" fmla="*/ 0 h 3441"/>
                <a:gd name="T62" fmla="*/ 0 w 2085"/>
                <a:gd name="T63" fmla="*/ 0 h 3441"/>
                <a:gd name="T64" fmla="*/ 0 w 2085"/>
                <a:gd name="T65" fmla="*/ 0 h 3441"/>
                <a:gd name="T66" fmla="*/ 0 w 2085"/>
                <a:gd name="T67" fmla="*/ 0 h 3441"/>
                <a:gd name="T68" fmla="*/ 0 w 2085"/>
                <a:gd name="T69" fmla="*/ 0 h 3441"/>
                <a:gd name="T70" fmla="*/ 0 w 2085"/>
                <a:gd name="T71" fmla="*/ 0 h 3441"/>
                <a:gd name="T72" fmla="*/ 0 w 2085"/>
                <a:gd name="T73" fmla="*/ 0 h 34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5" h="3441">
                  <a:moveTo>
                    <a:pt x="1575" y="0"/>
                  </a:moveTo>
                  <a:lnTo>
                    <a:pt x="1695" y="125"/>
                  </a:lnTo>
                  <a:lnTo>
                    <a:pt x="1800" y="260"/>
                  </a:lnTo>
                  <a:lnTo>
                    <a:pt x="1920" y="215"/>
                  </a:lnTo>
                  <a:lnTo>
                    <a:pt x="1905" y="425"/>
                  </a:lnTo>
                  <a:lnTo>
                    <a:pt x="1960" y="540"/>
                  </a:lnTo>
                  <a:lnTo>
                    <a:pt x="2080" y="570"/>
                  </a:lnTo>
                  <a:lnTo>
                    <a:pt x="2085" y="660"/>
                  </a:lnTo>
                  <a:lnTo>
                    <a:pt x="1930" y="815"/>
                  </a:lnTo>
                  <a:lnTo>
                    <a:pt x="1919" y="891"/>
                  </a:lnTo>
                  <a:lnTo>
                    <a:pt x="1711" y="1052"/>
                  </a:lnTo>
                  <a:lnTo>
                    <a:pt x="1710" y="1190"/>
                  </a:lnTo>
                  <a:lnTo>
                    <a:pt x="1615" y="1325"/>
                  </a:lnTo>
                  <a:lnTo>
                    <a:pt x="1606" y="1484"/>
                  </a:lnTo>
                  <a:lnTo>
                    <a:pt x="1469" y="1581"/>
                  </a:lnTo>
                  <a:lnTo>
                    <a:pt x="1271" y="1580"/>
                  </a:lnTo>
                  <a:lnTo>
                    <a:pt x="1213" y="1695"/>
                  </a:lnTo>
                  <a:lnTo>
                    <a:pt x="1110" y="1801"/>
                  </a:lnTo>
                  <a:lnTo>
                    <a:pt x="1139" y="2163"/>
                  </a:lnTo>
                  <a:lnTo>
                    <a:pt x="1240" y="2211"/>
                  </a:lnTo>
                  <a:lnTo>
                    <a:pt x="1349" y="2271"/>
                  </a:lnTo>
                  <a:lnTo>
                    <a:pt x="1225" y="2326"/>
                  </a:lnTo>
                  <a:lnTo>
                    <a:pt x="1070" y="2262"/>
                  </a:lnTo>
                  <a:lnTo>
                    <a:pt x="896" y="2176"/>
                  </a:lnTo>
                  <a:lnTo>
                    <a:pt x="841" y="2256"/>
                  </a:lnTo>
                  <a:lnTo>
                    <a:pt x="944" y="2355"/>
                  </a:lnTo>
                  <a:lnTo>
                    <a:pt x="941" y="2478"/>
                  </a:lnTo>
                  <a:lnTo>
                    <a:pt x="1005" y="2571"/>
                  </a:lnTo>
                  <a:lnTo>
                    <a:pt x="1020" y="2691"/>
                  </a:lnTo>
                  <a:lnTo>
                    <a:pt x="1050" y="2791"/>
                  </a:lnTo>
                  <a:lnTo>
                    <a:pt x="910" y="2986"/>
                  </a:lnTo>
                  <a:lnTo>
                    <a:pt x="810" y="3081"/>
                  </a:lnTo>
                  <a:lnTo>
                    <a:pt x="705" y="3151"/>
                  </a:lnTo>
                  <a:lnTo>
                    <a:pt x="630" y="3441"/>
                  </a:lnTo>
                  <a:lnTo>
                    <a:pt x="535" y="3396"/>
                  </a:lnTo>
                  <a:lnTo>
                    <a:pt x="430" y="3421"/>
                  </a:lnTo>
                  <a:lnTo>
                    <a:pt x="390" y="3226"/>
                  </a:lnTo>
                  <a:lnTo>
                    <a:pt x="310" y="3241"/>
                  </a:lnTo>
                  <a:lnTo>
                    <a:pt x="240" y="3046"/>
                  </a:lnTo>
                  <a:lnTo>
                    <a:pt x="0" y="2941"/>
                  </a:lnTo>
                  <a:lnTo>
                    <a:pt x="70" y="2881"/>
                  </a:lnTo>
                  <a:lnTo>
                    <a:pt x="45" y="2796"/>
                  </a:lnTo>
                  <a:lnTo>
                    <a:pt x="105" y="2676"/>
                  </a:lnTo>
                  <a:lnTo>
                    <a:pt x="205" y="2596"/>
                  </a:lnTo>
                  <a:lnTo>
                    <a:pt x="272" y="2646"/>
                  </a:lnTo>
                  <a:lnTo>
                    <a:pt x="323" y="2616"/>
                  </a:lnTo>
                  <a:lnTo>
                    <a:pt x="361" y="2527"/>
                  </a:lnTo>
                  <a:lnTo>
                    <a:pt x="146" y="2296"/>
                  </a:lnTo>
                  <a:lnTo>
                    <a:pt x="181" y="2206"/>
                  </a:lnTo>
                  <a:lnTo>
                    <a:pt x="86" y="2145"/>
                  </a:lnTo>
                  <a:lnTo>
                    <a:pt x="115" y="2076"/>
                  </a:lnTo>
                  <a:lnTo>
                    <a:pt x="220" y="2058"/>
                  </a:lnTo>
                  <a:lnTo>
                    <a:pt x="195" y="1836"/>
                  </a:lnTo>
                  <a:lnTo>
                    <a:pt x="121" y="1685"/>
                  </a:lnTo>
                  <a:lnTo>
                    <a:pt x="136" y="1595"/>
                  </a:lnTo>
                  <a:lnTo>
                    <a:pt x="218" y="1499"/>
                  </a:lnTo>
                  <a:lnTo>
                    <a:pt x="326" y="1307"/>
                  </a:lnTo>
                  <a:lnTo>
                    <a:pt x="356" y="1095"/>
                  </a:lnTo>
                  <a:lnTo>
                    <a:pt x="491" y="875"/>
                  </a:lnTo>
                  <a:lnTo>
                    <a:pt x="595" y="888"/>
                  </a:lnTo>
                  <a:lnTo>
                    <a:pt x="731" y="810"/>
                  </a:lnTo>
                  <a:lnTo>
                    <a:pt x="865" y="590"/>
                  </a:lnTo>
                  <a:lnTo>
                    <a:pt x="990" y="470"/>
                  </a:lnTo>
                  <a:lnTo>
                    <a:pt x="910" y="380"/>
                  </a:lnTo>
                  <a:lnTo>
                    <a:pt x="775" y="315"/>
                  </a:lnTo>
                  <a:lnTo>
                    <a:pt x="700" y="320"/>
                  </a:lnTo>
                  <a:lnTo>
                    <a:pt x="730" y="225"/>
                  </a:lnTo>
                  <a:lnTo>
                    <a:pt x="705" y="135"/>
                  </a:lnTo>
                  <a:lnTo>
                    <a:pt x="865" y="150"/>
                  </a:lnTo>
                  <a:lnTo>
                    <a:pt x="1015" y="135"/>
                  </a:lnTo>
                  <a:lnTo>
                    <a:pt x="1138" y="167"/>
                  </a:lnTo>
                  <a:lnTo>
                    <a:pt x="1300" y="80"/>
                  </a:lnTo>
                  <a:lnTo>
                    <a:pt x="1410" y="125"/>
                  </a:lnTo>
                  <a:lnTo>
                    <a:pt x="1515" y="8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815514" y="1803563"/>
              <a:ext cx="402528" cy="361099"/>
            </a:xfrm>
            <a:custGeom>
              <a:avLst/>
              <a:gdLst>
                <a:gd name="T0" fmla="*/ 0 w 1628"/>
                <a:gd name="T1" fmla="*/ 0 h 1466"/>
                <a:gd name="T2" fmla="*/ 0 w 1628"/>
                <a:gd name="T3" fmla="*/ 0 h 1466"/>
                <a:gd name="T4" fmla="*/ 0 w 1628"/>
                <a:gd name="T5" fmla="*/ 0 h 1466"/>
                <a:gd name="T6" fmla="*/ 0 w 1628"/>
                <a:gd name="T7" fmla="*/ 0 h 1466"/>
                <a:gd name="T8" fmla="*/ 0 w 1628"/>
                <a:gd name="T9" fmla="*/ 0 h 1466"/>
                <a:gd name="T10" fmla="*/ 0 w 1628"/>
                <a:gd name="T11" fmla="*/ 0 h 1466"/>
                <a:gd name="T12" fmla="*/ 0 w 1628"/>
                <a:gd name="T13" fmla="*/ 0 h 1466"/>
                <a:gd name="T14" fmla="*/ 0 w 1628"/>
                <a:gd name="T15" fmla="*/ 0 h 1466"/>
                <a:gd name="T16" fmla="*/ 0 w 1628"/>
                <a:gd name="T17" fmla="*/ 0 h 1466"/>
                <a:gd name="T18" fmla="*/ 0 w 1628"/>
                <a:gd name="T19" fmla="*/ 0 h 1466"/>
                <a:gd name="T20" fmla="*/ 0 w 1628"/>
                <a:gd name="T21" fmla="*/ 0 h 1466"/>
                <a:gd name="T22" fmla="*/ 0 w 1628"/>
                <a:gd name="T23" fmla="*/ 0 h 1466"/>
                <a:gd name="T24" fmla="*/ 0 w 1628"/>
                <a:gd name="T25" fmla="*/ 0 h 1466"/>
                <a:gd name="T26" fmla="*/ 0 w 1628"/>
                <a:gd name="T27" fmla="*/ 0 h 1466"/>
                <a:gd name="T28" fmla="*/ 0 w 1628"/>
                <a:gd name="T29" fmla="*/ 0 h 1466"/>
                <a:gd name="T30" fmla="*/ 0 w 1628"/>
                <a:gd name="T31" fmla="*/ 0 h 1466"/>
                <a:gd name="T32" fmla="*/ 0 w 1628"/>
                <a:gd name="T33" fmla="*/ 0 h 1466"/>
                <a:gd name="T34" fmla="*/ 0 w 1628"/>
                <a:gd name="T35" fmla="*/ 0 h 1466"/>
                <a:gd name="T36" fmla="*/ 0 w 1628"/>
                <a:gd name="T37" fmla="*/ 0 h 1466"/>
                <a:gd name="T38" fmla="*/ 0 w 1628"/>
                <a:gd name="T39" fmla="*/ 0 h 1466"/>
                <a:gd name="T40" fmla="*/ 0 w 1628"/>
                <a:gd name="T41" fmla="*/ 0 h 1466"/>
                <a:gd name="T42" fmla="*/ 0 w 1628"/>
                <a:gd name="T43" fmla="*/ 0 h 1466"/>
                <a:gd name="T44" fmla="*/ 0 w 1628"/>
                <a:gd name="T45" fmla="*/ 0 h 1466"/>
                <a:gd name="T46" fmla="*/ 0 w 1628"/>
                <a:gd name="T47" fmla="*/ 0 h 1466"/>
                <a:gd name="T48" fmla="*/ 0 w 1628"/>
                <a:gd name="T49" fmla="*/ 0 h 1466"/>
                <a:gd name="T50" fmla="*/ 0 w 1628"/>
                <a:gd name="T51" fmla="*/ 0 h 1466"/>
                <a:gd name="T52" fmla="*/ 0 w 1628"/>
                <a:gd name="T53" fmla="*/ 0 h 1466"/>
                <a:gd name="T54" fmla="*/ 0 w 1628"/>
                <a:gd name="T55" fmla="*/ 0 h 1466"/>
                <a:gd name="T56" fmla="*/ 0 w 1628"/>
                <a:gd name="T57" fmla="*/ 0 h 1466"/>
                <a:gd name="T58" fmla="*/ 0 w 1628"/>
                <a:gd name="T59" fmla="*/ 0 h 1466"/>
                <a:gd name="T60" fmla="*/ 0 w 1628"/>
                <a:gd name="T61" fmla="*/ 0 h 1466"/>
                <a:gd name="T62" fmla="*/ 0 w 1628"/>
                <a:gd name="T63" fmla="*/ 0 h 1466"/>
                <a:gd name="T64" fmla="*/ 0 w 1628"/>
                <a:gd name="T65" fmla="*/ 0 h 1466"/>
                <a:gd name="T66" fmla="*/ 0 w 1628"/>
                <a:gd name="T67" fmla="*/ 0 h 1466"/>
                <a:gd name="T68" fmla="*/ 0 w 1628"/>
                <a:gd name="T69" fmla="*/ 0 h 1466"/>
                <a:gd name="T70" fmla="*/ 0 w 1628"/>
                <a:gd name="T71" fmla="*/ 0 h 14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28" h="1466">
                  <a:moveTo>
                    <a:pt x="0" y="592"/>
                  </a:moveTo>
                  <a:lnTo>
                    <a:pt x="108" y="510"/>
                  </a:lnTo>
                  <a:lnTo>
                    <a:pt x="93" y="405"/>
                  </a:lnTo>
                  <a:lnTo>
                    <a:pt x="108" y="235"/>
                  </a:lnTo>
                  <a:lnTo>
                    <a:pt x="203" y="160"/>
                  </a:lnTo>
                  <a:lnTo>
                    <a:pt x="378" y="101"/>
                  </a:lnTo>
                  <a:lnTo>
                    <a:pt x="535" y="146"/>
                  </a:lnTo>
                  <a:lnTo>
                    <a:pt x="608" y="195"/>
                  </a:lnTo>
                  <a:lnTo>
                    <a:pt x="697" y="191"/>
                  </a:lnTo>
                  <a:lnTo>
                    <a:pt x="624" y="61"/>
                  </a:lnTo>
                  <a:lnTo>
                    <a:pt x="743" y="0"/>
                  </a:lnTo>
                  <a:lnTo>
                    <a:pt x="818" y="60"/>
                  </a:lnTo>
                  <a:lnTo>
                    <a:pt x="848" y="150"/>
                  </a:lnTo>
                  <a:lnTo>
                    <a:pt x="948" y="240"/>
                  </a:lnTo>
                  <a:lnTo>
                    <a:pt x="1143" y="280"/>
                  </a:lnTo>
                  <a:lnTo>
                    <a:pt x="1278" y="385"/>
                  </a:lnTo>
                  <a:lnTo>
                    <a:pt x="1278" y="505"/>
                  </a:lnTo>
                  <a:lnTo>
                    <a:pt x="1488" y="525"/>
                  </a:lnTo>
                  <a:lnTo>
                    <a:pt x="1628" y="660"/>
                  </a:lnTo>
                  <a:lnTo>
                    <a:pt x="1323" y="899"/>
                  </a:lnTo>
                  <a:lnTo>
                    <a:pt x="1312" y="1015"/>
                  </a:lnTo>
                  <a:lnTo>
                    <a:pt x="1278" y="1090"/>
                  </a:lnTo>
                  <a:lnTo>
                    <a:pt x="1329" y="1216"/>
                  </a:lnTo>
                  <a:lnTo>
                    <a:pt x="1207" y="1301"/>
                  </a:lnTo>
                  <a:lnTo>
                    <a:pt x="1209" y="1466"/>
                  </a:lnTo>
                  <a:lnTo>
                    <a:pt x="938" y="1405"/>
                  </a:lnTo>
                  <a:lnTo>
                    <a:pt x="723" y="1300"/>
                  </a:lnTo>
                  <a:lnTo>
                    <a:pt x="579" y="1196"/>
                  </a:lnTo>
                  <a:lnTo>
                    <a:pt x="637" y="1103"/>
                  </a:lnTo>
                  <a:lnTo>
                    <a:pt x="489" y="1046"/>
                  </a:lnTo>
                  <a:lnTo>
                    <a:pt x="399" y="946"/>
                  </a:lnTo>
                  <a:lnTo>
                    <a:pt x="231" y="1045"/>
                  </a:lnTo>
                  <a:lnTo>
                    <a:pt x="109" y="944"/>
                  </a:lnTo>
                  <a:lnTo>
                    <a:pt x="109" y="848"/>
                  </a:lnTo>
                  <a:lnTo>
                    <a:pt x="157" y="67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4506549" y="2332614"/>
              <a:ext cx="604655" cy="428279"/>
            </a:xfrm>
            <a:custGeom>
              <a:avLst/>
              <a:gdLst>
                <a:gd name="T0" fmla="*/ 0 w 2445"/>
                <a:gd name="T1" fmla="*/ 0 h 1731"/>
                <a:gd name="T2" fmla="*/ 0 w 2445"/>
                <a:gd name="T3" fmla="*/ 0 h 1731"/>
                <a:gd name="T4" fmla="*/ 0 w 2445"/>
                <a:gd name="T5" fmla="*/ 0 h 1731"/>
                <a:gd name="T6" fmla="*/ 0 w 2445"/>
                <a:gd name="T7" fmla="*/ 0 h 1731"/>
                <a:gd name="T8" fmla="*/ 0 w 2445"/>
                <a:gd name="T9" fmla="*/ 0 h 1731"/>
                <a:gd name="T10" fmla="*/ 0 w 2445"/>
                <a:gd name="T11" fmla="*/ 0 h 1731"/>
                <a:gd name="T12" fmla="*/ 0 w 2445"/>
                <a:gd name="T13" fmla="*/ 0 h 1731"/>
                <a:gd name="T14" fmla="*/ 0 w 2445"/>
                <a:gd name="T15" fmla="*/ 0 h 1731"/>
                <a:gd name="T16" fmla="*/ 0 w 2445"/>
                <a:gd name="T17" fmla="*/ 0 h 1731"/>
                <a:gd name="T18" fmla="*/ 0 w 2445"/>
                <a:gd name="T19" fmla="*/ 0 h 1731"/>
                <a:gd name="T20" fmla="*/ 0 w 2445"/>
                <a:gd name="T21" fmla="*/ 0 h 1731"/>
                <a:gd name="T22" fmla="*/ 0 w 2445"/>
                <a:gd name="T23" fmla="*/ 0 h 1731"/>
                <a:gd name="T24" fmla="*/ 0 w 2445"/>
                <a:gd name="T25" fmla="*/ 0 h 1731"/>
                <a:gd name="T26" fmla="*/ 0 w 2445"/>
                <a:gd name="T27" fmla="*/ 0 h 1731"/>
                <a:gd name="T28" fmla="*/ 0 w 2445"/>
                <a:gd name="T29" fmla="*/ 0 h 1731"/>
                <a:gd name="T30" fmla="*/ 0 w 2445"/>
                <a:gd name="T31" fmla="*/ 0 h 1731"/>
                <a:gd name="T32" fmla="*/ 0 w 2445"/>
                <a:gd name="T33" fmla="*/ 0 h 1731"/>
                <a:gd name="T34" fmla="*/ 0 w 2445"/>
                <a:gd name="T35" fmla="*/ 0 h 1731"/>
                <a:gd name="T36" fmla="*/ 0 w 2445"/>
                <a:gd name="T37" fmla="*/ 0 h 1731"/>
                <a:gd name="T38" fmla="*/ 0 w 2445"/>
                <a:gd name="T39" fmla="*/ 0 h 1731"/>
                <a:gd name="T40" fmla="*/ 0 w 2445"/>
                <a:gd name="T41" fmla="*/ 0 h 1731"/>
                <a:gd name="T42" fmla="*/ 0 w 2445"/>
                <a:gd name="T43" fmla="*/ 0 h 1731"/>
                <a:gd name="T44" fmla="*/ 0 w 2445"/>
                <a:gd name="T45" fmla="*/ 0 h 1731"/>
                <a:gd name="T46" fmla="*/ 0 w 2445"/>
                <a:gd name="T47" fmla="*/ 0 h 1731"/>
                <a:gd name="T48" fmla="*/ 0 w 2445"/>
                <a:gd name="T49" fmla="*/ 0 h 1731"/>
                <a:gd name="T50" fmla="*/ 0 w 2445"/>
                <a:gd name="T51" fmla="*/ 0 h 1731"/>
                <a:gd name="T52" fmla="*/ 0 w 2445"/>
                <a:gd name="T53" fmla="*/ 0 h 1731"/>
                <a:gd name="T54" fmla="*/ 0 w 2445"/>
                <a:gd name="T55" fmla="*/ 0 h 1731"/>
                <a:gd name="T56" fmla="*/ 0 w 2445"/>
                <a:gd name="T57" fmla="*/ 0 h 1731"/>
                <a:gd name="T58" fmla="*/ 0 w 2445"/>
                <a:gd name="T59" fmla="*/ 0 h 1731"/>
                <a:gd name="T60" fmla="*/ 0 w 2445"/>
                <a:gd name="T61" fmla="*/ 0 h 1731"/>
                <a:gd name="T62" fmla="*/ 0 w 2445"/>
                <a:gd name="T63" fmla="*/ 0 h 1731"/>
                <a:gd name="T64" fmla="*/ 0 w 2445"/>
                <a:gd name="T65" fmla="*/ 0 h 17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5" h="1731">
                  <a:moveTo>
                    <a:pt x="245" y="33"/>
                  </a:moveTo>
                  <a:lnTo>
                    <a:pt x="374" y="0"/>
                  </a:lnTo>
                  <a:lnTo>
                    <a:pt x="500" y="64"/>
                  </a:lnTo>
                  <a:lnTo>
                    <a:pt x="635" y="76"/>
                  </a:lnTo>
                  <a:lnTo>
                    <a:pt x="635" y="255"/>
                  </a:lnTo>
                  <a:lnTo>
                    <a:pt x="735" y="259"/>
                  </a:lnTo>
                  <a:lnTo>
                    <a:pt x="839" y="315"/>
                  </a:lnTo>
                  <a:lnTo>
                    <a:pt x="935" y="364"/>
                  </a:lnTo>
                  <a:lnTo>
                    <a:pt x="1099" y="300"/>
                  </a:lnTo>
                  <a:lnTo>
                    <a:pt x="1144" y="335"/>
                  </a:lnTo>
                  <a:lnTo>
                    <a:pt x="1184" y="435"/>
                  </a:lnTo>
                  <a:lnTo>
                    <a:pt x="1275" y="450"/>
                  </a:lnTo>
                  <a:lnTo>
                    <a:pt x="1370" y="390"/>
                  </a:lnTo>
                  <a:lnTo>
                    <a:pt x="1505" y="425"/>
                  </a:lnTo>
                  <a:lnTo>
                    <a:pt x="1640" y="495"/>
                  </a:lnTo>
                  <a:lnTo>
                    <a:pt x="1815" y="435"/>
                  </a:lnTo>
                  <a:lnTo>
                    <a:pt x="1880" y="540"/>
                  </a:lnTo>
                  <a:lnTo>
                    <a:pt x="2200" y="490"/>
                  </a:lnTo>
                  <a:lnTo>
                    <a:pt x="2355" y="424"/>
                  </a:lnTo>
                  <a:lnTo>
                    <a:pt x="2445" y="545"/>
                  </a:lnTo>
                  <a:lnTo>
                    <a:pt x="2255" y="649"/>
                  </a:lnTo>
                  <a:lnTo>
                    <a:pt x="2205" y="765"/>
                  </a:lnTo>
                  <a:lnTo>
                    <a:pt x="2313" y="892"/>
                  </a:lnTo>
                  <a:lnTo>
                    <a:pt x="2339" y="996"/>
                  </a:lnTo>
                  <a:lnTo>
                    <a:pt x="2256" y="1006"/>
                  </a:lnTo>
                  <a:lnTo>
                    <a:pt x="2235" y="1069"/>
                  </a:lnTo>
                  <a:lnTo>
                    <a:pt x="2247" y="1129"/>
                  </a:lnTo>
                  <a:lnTo>
                    <a:pt x="2135" y="1099"/>
                  </a:lnTo>
                  <a:lnTo>
                    <a:pt x="2016" y="1171"/>
                  </a:lnTo>
                  <a:lnTo>
                    <a:pt x="1940" y="1245"/>
                  </a:lnTo>
                  <a:lnTo>
                    <a:pt x="1911" y="1378"/>
                  </a:lnTo>
                  <a:lnTo>
                    <a:pt x="1893" y="1500"/>
                  </a:lnTo>
                  <a:lnTo>
                    <a:pt x="1760" y="1551"/>
                  </a:lnTo>
                  <a:lnTo>
                    <a:pt x="1635" y="1531"/>
                  </a:lnTo>
                  <a:lnTo>
                    <a:pt x="1610" y="1641"/>
                  </a:lnTo>
                  <a:lnTo>
                    <a:pt x="1520" y="1626"/>
                  </a:lnTo>
                  <a:lnTo>
                    <a:pt x="1500" y="1536"/>
                  </a:lnTo>
                  <a:lnTo>
                    <a:pt x="1395" y="1476"/>
                  </a:lnTo>
                  <a:lnTo>
                    <a:pt x="1219" y="1431"/>
                  </a:lnTo>
                  <a:lnTo>
                    <a:pt x="1184" y="1491"/>
                  </a:lnTo>
                  <a:lnTo>
                    <a:pt x="1124" y="1588"/>
                  </a:lnTo>
                  <a:lnTo>
                    <a:pt x="1025" y="1602"/>
                  </a:lnTo>
                  <a:lnTo>
                    <a:pt x="814" y="1666"/>
                  </a:lnTo>
                  <a:lnTo>
                    <a:pt x="734" y="1591"/>
                  </a:lnTo>
                  <a:lnTo>
                    <a:pt x="659" y="1651"/>
                  </a:lnTo>
                  <a:lnTo>
                    <a:pt x="629" y="1731"/>
                  </a:lnTo>
                  <a:lnTo>
                    <a:pt x="524" y="1671"/>
                  </a:lnTo>
                  <a:lnTo>
                    <a:pt x="524" y="1576"/>
                  </a:lnTo>
                  <a:lnTo>
                    <a:pt x="409" y="1636"/>
                  </a:lnTo>
                  <a:lnTo>
                    <a:pt x="359" y="1546"/>
                  </a:lnTo>
                  <a:lnTo>
                    <a:pt x="299" y="1606"/>
                  </a:lnTo>
                  <a:lnTo>
                    <a:pt x="134" y="1605"/>
                  </a:lnTo>
                  <a:lnTo>
                    <a:pt x="47" y="1441"/>
                  </a:lnTo>
                  <a:lnTo>
                    <a:pt x="0" y="1336"/>
                  </a:lnTo>
                  <a:lnTo>
                    <a:pt x="35" y="1215"/>
                  </a:lnTo>
                  <a:lnTo>
                    <a:pt x="240" y="1095"/>
                  </a:lnTo>
                  <a:lnTo>
                    <a:pt x="404" y="945"/>
                  </a:lnTo>
                  <a:lnTo>
                    <a:pt x="614" y="946"/>
                  </a:lnTo>
                  <a:lnTo>
                    <a:pt x="629" y="861"/>
                  </a:lnTo>
                  <a:lnTo>
                    <a:pt x="379" y="770"/>
                  </a:lnTo>
                  <a:lnTo>
                    <a:pt x="408" y="606"/>
                  </a:lnTo>
                  <a:lnTo>
                    <a:pt x="289" y="570"/>
                  </a:lnTo>
                  <a:lnTo>
                    <a:pt x="374" y="483"/>
                  </a:lnTo>
                  <a:lnTo>
                    <a:pt x="528" y="465"/>
                  </a:lnTo>
                  <a:lnTo>
                    <a:pt x="379" y="335"/>
                  </a:lnTo>
                  <a:lnTo>
                    <a:pt x="289" y="185"/>
                  </a:lnTo>
                  <a:lnTo>
                    <a:pt x="245" y="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000" b="1" kern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285418" y="2989309"/>
              <a:ext cx="756683" cy="653337"/>
            </a:xfrm>
            <a:custGeom>
              <a:avLst/>
              <a:gdLst>
                <a:gd name="T0" fmla="*/ 0 w 3065"/>
                <a:gd name="T1" fmla="*/ 0 h 2646"/>
                <a:gd name="T2" fmla="*/ 0 w 3065"/>
                <a:gd name="T3" fmla="*/ 0 h 2646"/>
                <a:gd name="T4" fmla="*/ 0 w 3065"/>
                <a:gd name="T5" fmla="*/ 0 h 2646"/>
                <a:gd name="T6" fmla="*/ 0 w 3065"/>
                <a:gd name="T7" fmla="*/ 0 h 2646"/>
                <a:gd name="T8" fmla="*/ 0 w 3065"/>
                <a:gd name="T9" fmla="*/ 0 h 2646"/>
                <a:gd name="T10" fmla="*/ 0 w 3065"/>
                <a:gd name="T11" fmla="*/ 0 h 2646"/>
                <a:gd name="T12" fmla="*/ 0 w 3065"/>
                <a:gd name="T13" fmla="*/ 0 h 2646"/>
                <a:gd name="T14" fmla="*/ 0 w 3065"/>
                <a:gd name="T15" fmla="*/ 0 h 2646"/>
                <a:gd name="T16" fmla="*/ 0 w 3065"/>
                <a:gd name="T17" fmla="*/ 0 h 2646"/>
                <a:gd name="T18" fmla="*/ 0 w 3065"/>
                <a:gd name="T19" fmla="*/ 0 h 2646"/>
                <a:gd name="T20" fmla="*/ 0 w 3065"/>
                <a:gd name="T21" fmla="*/ 0 h 2646"/>
                <a:gd name="T22" fmla="*/ 0 w 3065"/>
                <a:gd name="T23" fmla="*/ 0 h 2646"/>
                <a:gd name="T24" fmla="*/ 0 w 3065"/>
                <a:gd name="T25" fmla="*/ 0 h 2646"/>
                <a:gd name="T26" fmla="*/ 0 w 3065"/>
                <a:gd name="T27" fmla="*/ 0 h 2646"/>
                <a:gd name="T28" fmla="*/ 0 w 3065"/>
                <a:gd name="T29" fmla="*/ 0 h 2646"/>
                <a:gd name="T30" fmla="*/ 0 w 3065"/>
                <a:gd name="T31" fmla="*/ 0 h 2646"/>
                <a:gd name="T32" fmla="*/ 0 w 3065"/>
                <a:gd name="T33" fmla="*/ 0 h 2646"/>
                <a:gd name="T34" fmla="*/ 0 w 3065"/>
                <a:gd name="T35" fmla="*/ 0 h 2646"/>
                <a:gd name="T36" fmla="*/ 0 w 3065"/>
                <a:gd name="T37" fmla="*/ 0 h 2646"/>
                <a:gd name="T38" fmla="*/ 0 w 3065"/>
                <a:gd name="T39" fmla="*/ 0 h 2646"/>
                <a:gd name="T40" fmla="*/ 0 w 3065"/>
                <a:gd name="T41" fmla="*/ 0 h 2646"/>
                <a:gd name="T42" fmla="*/ 0 w 3065"/>
                <a:gd name="T43" fmla="*/ 0 h 2646"/>
                <a:gd name="T44" fmla="*/ 0 w 3065"/>
                <a:gd name="T45" fmla="*/ 0 h 2646"/>
                <a:gd name="T46" fmla="*/ 0 w 3065"/>
                <a:gd name="T47" fmla="*/ 0 h 2646"/>
                <a:gd name="T48" fmla="*/ 0 w 3065"/>
                <a:gd name="T49" fmla="*/ 0 h 2646"/>
                <a:gd name="T50" fmla="*/ 0 w 3065"/>
                <a:gd name="T51" fmla="*/ 0 h 2646"/>
                <a:gd name="T52" fmla="*/ 0 w 3065"/>
                <a:gd name="T53" fmla="*/ 0 h 2646"/>
                <a:gd name="T54" fmla="*/ 0 w 3065"/>
                <a:gd name="T55" fmla="*/ 0 h 2646"/>
                <a:gd name="T56" fmla="*/ 0 w 3065"/>
                <a:gd name="T57" fmla="*/ 0 h 2646"/>
                <a:gd name="T58" fmla="*/ 0 w 3065"/>
                <a:gd name="T59" fmla="*/ 0 h 2646"/>
                <a:gd name="T60" fmla="*/ 0 w 3065"/>
                <a:gd name="T61" fmla="*/ 0 h 2646"/>
                <a:gd name="T62" fmla="*/ 0 w 3065"/>
                <a:gd name="T63" fmla="*/ 0 h 2646"/>
                <a:gd name="T64" fmla="*/ 0 w 3065"/>
                <a:gd name="T65" fmla="*/ 0 h 2646"/>
                <a:gd name="T66" fmla="*/ 0 w 3065"/>
                <a:gd name="T67" fmla="*/ 0 h 2646"/>
                <a:gd name="T68" fmla="*/ 0 w 3065"/>
                <a:gd name="T69" fmla="*/ 0 h 2646"/>
                <a:gd name="T70" fmla="*/ 0 w 3065"/>
                <a:gd name="T71" fmla="*/ 0 h 2646"/>
                <a:gd name="T72" fmla="*/ 0 w 3065"/>
                <a:gd name="T73" fmla="*/ 0 h 2646"/>
                <a:gd name="T74" fmla="*/ 0 w 3065"/>
                <a:gd name="T75" fmla="*/ 0 h 2646"/>
                <a:gd name="T76" fmla="*/ 0 w 3065"/>
                <a:gd name="T77" fmla="*/ 0 h 26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65" h="2646">
                  <a:moveTo>
                    <a:pt x="1288" y="95"/>
                  </a:moveTo>
                  <a:lnTo>
                    <a:pt x="1453" y="120"/>
                  </a:lnTo>
                  <a:lnTo>
                    <a:pt x="1598" y="60"/>
                  </a:lnTo>
                  <a:lnTo>
                    <a:pt x="1823" y="60"/>
                  </a:lnTo>
                  <a:lnTo>
                    <a:pt x="1853" y="165"/>
                  </a:lnTo>
                  <a:lnTo>
                    <a:pt x="1798" y="270"/>
                  </a:lnTo>
                  <a:lnTo>
                    <a:pt x="1918" y="275"/>
                  </a:lnTo>
                  <a:lnTo>
                    <a:pt x="1993" y="230"/>
                  </a:lnTo>
                  <a:lnTo>
                    <a:pt x="2153" y="255"/>
                  </a:lnTo>
                  <a:lnTo>
                    <a:pt x="2258" y="315"/>
                  </a:lnTo>
                  <a:lnTo>
                    <a:pt x="2323" y="215"/>
                  </a:lnTo>
                  <a:lnTo>
                    <a:pt x="2293" y="110"/>
                  </a:lnTo>
                  <a:lnTo>
                    <a:pt x="2273" y="5"/>
                  </a:lnTo>
                  <a:lnTo>
                    <a:pt x="2353" y="0"/>
                  </a:lnTo>
                  <a:lnTo>
                    <a:pt x="2483" y="65"/>
                  </a:lnTo>
                  <a:lnTo>
                    <a:pt x="2723" y="185"/>
                  </a:lnTo>
                  <a:lnTo>
                    <a:pt x="2818" y="320"/>
                  </a:lnTo>
                  <a:lnTo>
                    <a:pt x="2908" y="287"/>
                  </a:lnTo>
                  <a:lnTo>
                    <a:pt x="2960" y="389"/>
                  </a:lnTo>
                  <a:lnTo>
                    <a:pt x="3058" y="381"/>
                  </a:lnTo>
                  <a:lnTo>
                    <a:pt x="3065" y="495"/>
                  </a:lnTo>
                  <a:lnTo>
                    <a:pt x="2903" y="515"/>
                  </a:lnTo>
                  <a:lnTo>
                    <a:pt x="2728" y="705"/>
                  </a:lnTo>
                  <a:lnTo>
                    <a:pt x="2828" y="930"/>
                  </a:lnTo>
                  <a:lnTo>
                    <a:pt x="2843" y="1028"/>
                  </a:lnTo>
                  <a:lnTo>
                    <a:pt x="2738" y="1095"/>
                  </a:lnTo>
                  <a:lnTo>
                    <a:pt x="2768" y="1145"/>
                  </a:lnTo>
                  <a:lnTo>
                    <a:pt x="2608" y="1265"/>
                  </a:lnTo>
                  <a:lnTo>
                    <a:pt x="2503" y="1426"/>
                  </a:lnTo>
                  <a:lnTo>
                    <a:pt x="2075" y="1588"/>
                  </a:lnTo>
                  <a:lnTo>
                    <a:pt x="2093" y="1446"/>
                  </a:lnTo>
                  <a:lnTo>
                    <a:pt x="1958" y="1531"/>
                  </a:lnTo>
                  <a:lnTo>
                    <a:pt x="1918" y="1621"/>
                  </a:lnTo>
                  <a:lnTo>
                    <a:pt x="1933" y="1701"/>
                  </a:lnTo>
                  <a:lnTo>
                    <a:pt x="1819" y="1776"/>
                  </a:lnTo>
                  <a:lnTo>
                    <a:pt x="1739" y="1920"/>
                  </a:lnTo>
                  <a:lnTo>
                    <a:pt x="1688" y="1863"/>
                  </a:lnTo>
                  <a:lnTo>
                    <a:pt x="1558" y="1938"/>
                  </a:lnTo>
                  <a:lnTo>
                    <a:pt x="1491" y="2092"/>
                  </a:lnTo>
                  <a:lnTo>
                    <a:pt x="1356" y="2071"/>
                  </a:lnTo>
                  <a:lnTo>
                    <a:pt x="1223" y="1996"/>
                  </a:lnTo>
                  <a:lnTo>
                    <a:pt x="1137" y="1908"/>
                  </a:lnTo>
                  <a:lnTo>
                    <a:pt x="998" y="1983"/>
                  </a:lnTo>
                  <a:lnTo>
                    <a:pt x="989" y="2070"/>
                  </a:lnTo>
                  <a:lnTo>
                    <a:pt x="884" y="2100"/>
                  </a:lnTo>
                  <a:lnTo>
                    <a:pt x="822" y="2166"/>
                  </a:lnTo>
                  <a:lnTo>
                    <a:pt x="854" y="2317"/>
                  </a:lnTo>
                  <a:lnTo>
                    <a:pt x="743" y="2287"/>
                  </a:lnTo>
                  <a:lnTo>
                    <a:pt x="615" y="2391"/>
                  </a:lnTo>
                  <a:lnTo>
                    <a:pt x="553" y="2211"/>
                  </a:lnTo>
                  <a:lnTo>
                    <a:pt x="474" y="2280"/>
                  </a:lnTo>
                  <a:lnTo>
                    <a:pt x="494" y="2379"/>
                  </a:lnTo>
                  <a:lnTo>
                    <a:pt x="464" y="2481"/>
                  </a:lnTo>
                  <a:lnTo>
                    <a:pt x="163" y="2551"/>
                  </a:lnTo>
                  <a:lnTo>
                    <a:pt x="98" y="2626"/>
                  </a:lnTo>
                  <a:lnTo>
                    <a:pt x="0" y="2646"/>
                  </a:lnTo>
                  <a:lnTo>
                    <a:pt x="74" y="2355"/>
                  </a:lnTo>
                  <a:lnTo>
                    <a:pt x="182" y="2284"/>
                  </a:lnTo>
                  <a:lnTo>
                    <a:pt x="279" y="2188"/>
                  </a:lnTo>
                  <a:lnTo>
                    <a:pt x="419" y="1995"/>
                  </a:lnTo>
                  <a:lnTo>
                    <a:pt x="388" y="1896"/>
                  </a:lnTo>
                  <a:lnTo>
                    <a:pt x="374" y="1779"/>
                  </a:lnTo>
                  <a:lnTo>
                    <a:pt x="308" y="1681"/>
                  </a:lnTo>
                  <a:lnTo>
                    <a:pt x="313" y="1561"/>
                  </a:lnTo>
                  <a:lnTo>
                    <a:pt x="208" y="1461"/>
                  </a:lnTo>
                  <a:lnTo>
                    <a:pt x="263" y="1381"/>
                  </a:lnTo>
                  <a:lnTo>
                    <a:pt x="448" y="1471"/>
                  </a:lnTo>
                  <a:lnTo>
                    <a:pt x="593" y="1531"/>
                  </a:lnTo>
                  <a:lnTo>
                    <a:pt x="718" y="1476"/>
                  </a:lnTo>
                  <a:lnTo>
                    <a:pt x="608" y="1416"/>
                  </a:lnTo>
                  <a:lnTo>
                    <a:pt x="510" y="1370"/>
                  </a:lnTo>
                  <a:lnTo>
                    <a:pt x="493" y="1185"/>
                  </a:lnTo>
                  <a:lnTo>
                    <a:pt x="478" y="1005"/>
                  </a:lnTo>
                  <a:lnTo>
                    <a:pt x="583" y="900"/>
                  </a:lnTo>
                  <a:lnTo>
                    <a:pt x="638" y="785"/>
                  </a:lnTo>
                  <a:lnTo>
                    <a:pt x="838" y="785"/>
                  </a:lnTo>
                  <a:lnTo>
                    <a:pt x="973" y="690"/>
                  </a:lnTo>
                  <a:lnTo>
                    <a:pt x="983" y="530"/>
                  </a:lnTo>
                  <a:lnTo>
                    <a:pt x="1078" y="395"/>
                  </a:lnTo>
                  <a:lnTo>
                    <a:pt x="1078" y="260"/>
                  </a:lnTo>
                  <a:lnTo>
                    <a:pt x="1288" y="9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518642" y="2604698"/>
              <a:ext cx="556283" cy="461869"/>
            </a:xfrm>
            <a:custGeom>
              <a:avLst/>
              <a:gdLst>
                <a:gd name="T0" fmla="*/ 0 w 2251"/>
                <a:gd name="T1" fmla="*/ 0 h 1871"/>
                <a:gd name="T2" fmla="*/ 0 w 2251"/>
                <a:gd name="T3" fmla="*/ 0 h 1871"/>
                <a:gd name="T4" fmla="*/ 0 w 2251"/>
                <a:gd name="T5" fmla="*/ 0 h 1871"/>
                <a:gd name="T6" fmla="*/ 0 w 2251"/>
                <a:gd name="T7" fmla="*/ 0 h 1871"/>
                <a:gd name="T8" fmla="*/ 0 w 2251"/>
                <a:gd name="T9" fmla="*/ 0 h 1871"/>
                <a:gd name="T10" fmla="*/ 0 w 2251"/>
                <a:gd name="T11" fmla="*/ 0 h 1871"/>
                <a:gd name="T12" fmla="*/ 0 w 2251"/>
                <a:gd name="T13" fmla="*/ 0 h 1871"/>
                <a:gd name="T14" fmla="*/ 0 w 2251"/>
                <a:gd name="T15" fmla="*/ 0 h 1871"/>
                <a:gd name="T16" fmla="*/ 0 w 2251"/>
                <a:gd name="T17" fmla="*/ 0 h 1871"/>
                <a:gd name="T18" fmla="*/ 0 w 2251"/>
                <a:gd name="T19" fmla="*/ 0 h 1871"/>
                <a:gd name="T20" fmla="*/ 0 w 2251"/>
                <a:gd name="T21" fmla="*/ 0 h 1871"/>
                <a:gd name="T22" fmla="*/ 0 w 2251"/>
                <a:gd name="T23" fmla="*/ 0 h 1871"/>
                <a:gd name="T24" fmla="*/ 0 w 2251"/>
                <a:gd name="T25" fmla="*/ 0 h 1871"/>
                <a:gd name="T26" fmla="*/ 0 w 2251"/>
                <a:gd name="T27" fmla="*/ 0 h 1871"/>
                <a:gd name="T28" fmla="*/ 0 w 2251"/>
                <a:gd name="T29" fmla="*/ 0 h 1871"/>
                <a:gd name="T30" fmla="*/ 0 w 2251"/>
                <a:gd name="T31" fmla="*/ 0 h 1871"/>
                <a:gd name="T32" fmla="*/ 0 w 2251"/>
                <a:gd name="T33" fmla="*/ 0 h 1871"/>
                <a:gd name="T34" fmla="*/ 0 w 2251"/>
                <a:gd name="T35" fmla="*/ 0 h 1871"/>
                <a:gd name="T36" fmla="*/ 0 w 2251"/>
                <a:gd name="T37" fmla="*/ 0 h 1871"/>
                <a:gd name="T38" fmla="*/ 0 w 2251"/>
                <a:gd name="T39" fmla="*/ 0 h 1871"/>
                <a:gd name="T40" fmla="*/ 0 w 2251"/>
                <a:gd name="T41" fmla="*/ 0 h 1871"/>
                <a:gd name="T42" fmla="*/ 0 w 2251"/>
                <a:gd name="T43" fmla="*/ 0 h 1871"/>
                <a:gd name="T44" fmla="*/ 0 w 2251"/>
                <a:gd name="T45" fmla="*/ 0 h 1871"/>
                <a:gd name="T46" fmla="*/ 0 w 2251"/>
                <a:gd name="T47" fmla="*/ 0 h 1871"/>
                <a:gd name="T48" fmla="*/ 0 w 2251"/>
                <a:gd name="T49" fmla="*/ 0 h 1871"/>
                <a:gd name="T50" fmla="*/ 0 w 2251"/>
                <a:gd name="T51" fmla="*/ 0 h 1871"/>
                <a:gd name="T52" fmla="*/ 0 w 2251"/>
                <a:gd name="T53" fmla="*/ 0 h 1871"/>
                <a:gd name="T54" fmla="*/ 0 w 2251"/>
                <a:gd name="T55" fmla="*/ 0 h 1871"/>
                <a:gd name="T56" fmla="*/ 0 w 2251"/>
                <a:gd name="T57" fmla="*/ 0 h 1871"/>
                <a:gd name="T58" fmla="*/ 0 w 2251"/>
                <a:gd name="T59" fmla="*/ 0 h 1871"/>
                <a:gd name="T60" fmla="*/ 0 w 2251"/>
                <a:gd name="T61" fmla="*/ 0 h 1871"/>
                <a:gd name="T62" fmla="*/ 0 w 2251"/>
                <a:gd name="T63" fmla="*/ 0 h 18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51" h="1871">
                  <a:moveTo>
                    <a:pt x="2201" y="30"/>
                  </a:moveTo>
                  <a:lnTo>
                    <a:pt x="2221" y="175"/>
                  </a:lnTo>
                  <a:lnTo>
                    <a:pt x="2186" y="295"/>
                  </a:lnTo>
                  <a:lnTo>
                    <a:pt x="2251" y="375"/>
                  </a:lnTo>
                  <a:lnTo>
                    <a:pt x="2191" y="510"/>
                  </a:lnTo>
                  <a:lnTo>
                    <a:pt x="2096" y="645"/>
                  </a:lnTo>
                  <a:lnTo>
                    <a:pt x="1921" y="780"/>
                  </a:lnTo>
                  <a:lnTo>
                    <a:pt x="1766" y="790"/>
                  </a:lnTo>
                  <a:lnTo>
                    <a:pt x="1516" y="1047"/>
                  </a:lnTo>
                  <a:lnTo>
                    <a:pt x="1396" y="1007"/>
                  </a:lnTo>
                  <a:lnTo>
                    <a:pt x="1271" y="1047"/>
                  </a:lnTo>
                  <a:lnTo>
                    <a:pt x="1246" y="1207"/>
                  </a:lnTo>
                  <a:lnTo>
                    <a:pt x="1406" y="1262"/>
                  </a:lnTo>
                  <a:lnTo>
                    <a:pt x="1621" y="1452"/>
                  </a:lnTo>
                  <a:lnTo>
                    <a:pt x="1771" y="1592"/>
                  </a:lnTo>
                  <a:lnTo>
                    <a:pt x="1781" y="1742"/>
                  </a:lnTo>
                  <a:lnTo>
                    <a:pt x="1412" y="1557"/>
                  </a:lnTo>
                  <a:lnTo>
                    <a:pt x="1327" y="1563"/>
                  </a:lnTo>
                  <a:lnTo>
                    <a:pt x="1350" y="1666"/>
                  </a:lnTo>
                  <a:lnTo>
                    <a:pt x="1381" y="1773"/>
                  </a:lnTo>
                  <a:lnTo>
                    <a:pt x="1316" y="1871"/>
                  </a:lnTo>
                  <a:lnTo>
                    <a:pt x="1214" y="1812"/>
                  </a:lnTo>
                  <a:lnTo>
                    <a:pt x="1051" y="1788"/>
                  </a:lnTo>
                  <a:lnTo>
                    <a:pt x="973" y="1833"/>
                  </a:lnTo>
                  <a:lnTo>
                    <a:pt x="853" y="1828"/>
                  </a:lnTo>
                  <a:lnTo>
                    <a:pt x="909" y="1722"/>
                  </a:lnTo>
                  <a:lnTo>
                    <a:pt x="881" y="1617"/>
                  </a:lnTo>
                  <a:lnTo>
                    <a:pt x="659" y="1616"/>
                  </a:lnTo>
                  <a:lnTo>
                    <a:pt x="510" y="1677"/>
                  </a:lnTo>
                  <a:lnTo>
                    <a:pt x="345" y="1652"/>
                  </a:lnTo>
                  <a:lnTo>
                    <a:pt x="354" y="1577"/>
                  </a:lnTo>
                  <a:lnTo>
                    <a:pt x="510" y="1424"/>
                  </a:lnTo>
                  <a:lnTo>
                    <a:pt x="506" y="1331"/>
                  </a:lnTo>
                  <a:lnTo>
                    <a:pt x="386" y="1302"/>
                  </a:lnTo>
                  <a:lnTo>
                    <a:pt x="332" y="1188"/>
                  </a:lnTo>
                  <a:lnTo>
                    <a:pt x="346" y="977"/>
                  </a:lnTo>
                  <a:lnTo>
                    <a:pt x="227" y="1022"/>
                  </a:lnTo>
                  <a:lnTo>
                    <a:pt x="119" y="883"/>
                  </a:lnTo>
                  <a:lnTo>
                    <a:pt x="0" y="760"/>
                  </a:lnTo>
                  <a:lnTo>
                    <a:pt x="26" y="569"/>
                  </a:lnTo>
                  <a:lnTo>
                    <a:pt x="87" y="506"/>
                  </a:lnTo>
                  <a:lnTo>
                    <a:pt x="249" y="504"/>
                  </a:lnTo>
                  <a:lnTo>
                    <a:pt x="311" y="446"/>
                  </a:lnTo>
                  <a:lnTo>
                    <a:pt x="362" y="536"/>
                  </a:lnTo>
                  <a:lnTo>
                    <a:pt x="476" y="476"/>
                  </a:lnTo>
                  <a:lnTo>
                    <a:pt x="476" y="571"/>
                  </a:lnTo>
                  <a:lnTo>
                    <a:pt x="579" y="631"/>
                  </a:lnTo>
                  <a:lnTo>
                    <a:pt x="611" y="550"/>
                  </a:lnTo>
                  <a:lnTo>
                    <a:pt x="687" y="491"/>
                  </a:lnTo>
                  <a:lnTo>
                    <a:pt x="765" y="566"/>
                  </a:lnTo>
                  <a:lnTo>
                    <a:pt x="977" y="502"/>
                  </a:lnTo>
                  <a:lnTo>
                    <a:pt x="1077" y="487"/>
                  </a:lnTo>
                  <a:lnTo>
                    <a:pt x="1171" y="330"/>
                  </a:lnTo>
                  <a:lnTo>
                    <a:pt x="1345" y="377"/>
                  </a:lnTo>
                  <a:lnTo>
                    <a:pt x="1451" y="435"/>
                  </a:lnTo>
                  <a:lnTo>
                    <a:pt x="1471" y="527"/>
                  </a:lnTo>
                  <a:lnTo>
                    <a:pt x="1561" y="541"/>
                  </a:lnTo>
                  <a:lnTo>
                    <a:pt x="1586" y="430"/>
                  </a:lnTo>
                  <a:lnTo>
                    <a:pt x="1711" y="451"/>
                  </a:lnTo>
                  <a:lnTo>
                    <a:pt x="1846" y="400"/>
                  </a:lnTo>
                  <a:lnTo>
                    <a:pt x="1861" y="280"/>
                  </a:lnTo>
                  <a:lnTo>
                    <a:pt x="1891" y="145"/>
                  </a:lnTo>
                  <a:lnTo>
                    <a:pt x="1966" y="70"/>
                  </a:lnTo>
                  <a:lnTo>
                    <a:pt x="2086" y="0"/>
                  </a:lnTo>
                  <a:lnTo>
                    <a:pt x="2201" y="3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826153" y="2341011"/>
              <a:ext cx="468175" cy="770904"/>
            </a:xfrm>
            <a:custGeom>
              <a:avLst/>
              <a:gdLst>
                <a:gd name="T0" fmla="*/ 0 w 1891"/>
                <a:gd name="T1" fmla="*/ 0 h 3116"/>
                <a:gd name="T2" fmla="*/ 0 w 1891"/>
                <a:gd name="T3" fmla="*/ 0 h 3116"/>
                <a:gd name="T4" fmla="*/ 0 w 1891"/>
                <a:gd name="T5" fmla="*/ 0 h 3116"/>
                <a:gd name="T6" fmla="*/ 0 w 1891"/>
                <a:gd name="T7" fmla="*/ 0 h 3116"/>
                <a:gd name="T8" fmla="*/ 0 w 1891"/>
                <a:gd name="T9" fmla="*/ 0 h 3116"/>
                <a:gd name="T10" fmla="*/ 0 w 1891"/>
                <a:gd name="T11" fmla="*/ 0 h 3116"/>
                <a:gd name="T12" fmla="*/ 0 w 1891"/>
                <a:gd name="T13" fmla="*/ 0 h 3116"/>
                <a:gd name="T14" fmla="*/ 0 w 1891"/>
                <a:gd name="T15" fmla="*/ 0 h 3116"/>
                <a:gd name="T16" fmla="*/ 0 w 1891"/>
                <a:gd name="T17" fmla="*/ 0 h 3116"/>
                <a:gd name="T18" fmla="*/ 0 w 1891"/>
                <a:gd name="T19" fmla="*/ 0 h 3116"/>
                <a:gd name="T20" fmla="*/ 0 w 1891"/>
                <a:gd name="T21" fmla="*/ 0 h 3116"/>
                <a:gd name="T22" fmla="*/ 0 w 1891"/>
                <a:gd name="T23" fmla="*/ 0 h 3116"/>
                <a:gd name="T24" fmla="*/ 0 w 1891"/>
                <a:gd name="T25" fmla="*/ 0 h 3116"/>
                <a:gd name="T26" fmla="*/ 0 w 1891"/>
                <a:gd name="T27" fmla="*/ 0 h 3116"/>
                <a:gd name="T28" fmla="*/ 0 w 1891"/>
                <a:gd name="T29" fmla="*/ 0 h 3116"/>
                <a:gd name="T30" fmla="*/ 0 w 1891"/>
                <a:gd name="T31" fmla="*/ 0 h 3116"/>
                <a:gd name="T32" fmla="*/ 0 w 1891"/>
                <a:gd name="T33" fmla="*/ 0 h 3116"/>
                <a:gd name="T34" fmla="*/ 0 w 1891"/>
                <a:gd name="T35" fmla="*/ 0 h 3116"/>
                <a:gd name="T36" fmla="*/ 0 w 1891"/>
                <a:gd name="T37" fmla="*/ 0 h 3116"/>
                <a:gd name="T38" fmla="*/ 0 w 1891"/>
                <a:gd name="T39" fmla="*/ 0 h 3116"/>
                <a:gd name="T40" fmla="*/ 0 w 1891"/>
                <a:gd name="T41" fmla="*/ 0 h 3116"/>
                <a:gd name="T42" fmla="*/ 0 w 1891"/>
                <a:gd name="T43" fmla="*/ 0 h 3116"/>
                <a:gd name="T44" fmla="*/ 0 w 1891"/>
                <a:gd name="T45" fmla="*/ 0 h 3116"/>
                <a:gd name="T46" fmla="*/ 0 w 1891"/>
                <a:gd name="T47" fmla="*/ 0 h 3116"/>
                <a:gd name="T48" fmla="*/ 0 w 1891"/>
                <a:gd name="T49" fmla="*/ 0 h 3116"/>
                <a:gd name="T50" fmla="*/ 0 w 1891"/>
                <a:gd name="T51" fmla="*/ 0 h 3116"/>
                <a:gd name="T52" fmla="*/ 0 w 1891"/>
                <a:gd name="T53" fmla="*/ 0 h 3116"/>
                <a:gd name="T54" fmla="*/ 0 w 1891"/>
                <a:gd name="T55" fmla="*/ 0 h 3116"/>
                <a:gd name="T56" fmla="*/ 0 w 1891"/>
                <a:gd name="T57" fmla="*/ 0 h 3116"/>
                <a:gd name="T58" fmla="*/ 0 w 1891"/>
                <a:gd name="T59" fmla="*/ 0 h 3116"/>
                <a:gd name="T60" fmla="*/ 0 w 1891"/>
                <a:gd name="T61" fmla="*/ 0 h 3116"/>
                <a:gd name="T62" fmla="*/ 0 w 1891"/>
                <a:gd name="T63" fmla="*/ 0 h 3116"/>
                <a:gd name="T64" fmla="*/ 0 w 1891"/>
                <a:gd name="T65" fmla="*/ 0 h 3116"/>
                <a:gd name="T66" fmla="*/ 0 w 1891"/>
                <a:gd name="T67" fmla="*/ 0 h 3116"/>
                <a:gd name="T68" fmla="*/ 0 w 1891"/>
                <a:gd name="T69" fmla="*/ 0 h 3116"/>
                <a:gd name="T70" fmla="*/ 0 w 1891"/>
                <a:gd name="T71" fmla="*/ 0 h 3116"/>
                <a:gd name="T72" fmla="*/ 0 w 1891"/>
                <a:gd name="T73" fmla="*/ 0 h 3116"/>
                <a:gd name="T74" fmla="*/ 0 w 1891"/>
                <a:gd name="T75" fmla="*/ 0 h 3116"/>
                <a:gd name="T76" fmla="*/ 0 w 1891"/>
                <a:gd name="T77" fmla="*/ 0 h 3116"/>
                <a:gd name="T78" fmla="*/ 0 w 1891"/>
                <a:gd name="T79" fmla="*/ 0 h 3116"/>
                <a:gd name="T80" fmla="*/ 0 w 1891"/>
                <a:gd name="T81" fmla="*/ 0 h 3116"/>
                <a:gd name="T82" fmla="*/ 0 w 1891"/>
                <a:gd name="T83" fmla="*/ 0 h 3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91" h="3116">
                  <a:moveTo>
                    <a:pt x="879" y="3116"/>
                  </a:moveTo>
                  <a:lnTo>
                    <a:pt x="1050" y="3042"/>
                  </a:lnTo>
                  <a:lnTo>
                    <a:pt x="1150" y="2882"/>
                  </a:lnTo>
                  <a:lnTo>
                    <a:pt x="1495" y="2897"/>
                  </a:lnTo>
                  <a:lnTo>
                    <a:pt x="1680" y="2847"/>
                  </a:lnTo>
                  <a:lnTo>
                    <a:pt x="1590" y="2566"/>
                  </a:lnTo>
                  <a:lnTo>
                    <a:pt x="1588" y="2354"/>
                  </a:lnTo>
                  <a:lnTo>
                    <a:pt x="1545" y="2276"/>
                  </a:lnTo>
                  <a:lnTo>
                    <a:pt x="1605" y="2176"/>
                  </a:lnTo>
                  <a:lnTo>
                    <a:pt x="1464" y="2125"/>
                  </a:lnTo>
                  <a:lnTo>
                    <a:pt x="1465" y="2038"/>
                  </a:lnTo>
                  <a:lnTo>
                    <a:pt x="1359" y="1981"/>
                  </a:lnTo>
                  <a:lnTo>
                    <a:pt x="1345" y="1843"/>
                  </a:lnTo>
                  <a:lnTo>
                    <a:pt x="1410" y="1796"/>
                  </a:lnTo>
                  <a:lnTo>
                    <a:pt x="1440" y="1706"/>
                  </a:lnTo>
                  <a:lnTo>
                    <a:pt x="1360" y="1591"/>
                  </a:lnTo>
                  <a:lnTo>
                    <a:pt x="1150" y="1499"/>
                  </a:lnTo>
                  <a:lnTo>
                    <a:pt x="1060" y="1409"/>
                  </a:lnTo>
                  <a:lnTo>
                    <a:pt x="1120" y="1244"/>
                  </a:lnTo>
                  <a:lnTo>
                    <a:pt x="1215" y="1269"/>
                  </a:lnTo>
                  <a:lnTo>
                    <a:pt x="1270" y="1214"/>
                  </a:lnTo>
                  <a:lnTo>
                    <a:pt x="1230" y="1134"/>
                  </a:lnTo>
                  <a:lnTo>
                    <a:pt x="1320" y="1104"/>
                  </a:lnTo>
                  <a:lnTo>
                    <a:pt x="1450" y="1134"/>
                  </a:lnTo>
                  <a:lnTo>
                    <a:pt x="1495" y="1049"/>
                  </a:lnTo>
                  <a:lnTo>
                    <a:pt x="1396" y="924"/>
                  </a:lnTo>
                  <a:lnTo>
                    <a:pt x="1303" y="942"/>
                  </a:lnTo>
                  <a:lnTo>
                    <a:pt x="1150" y="774"/>
                  </a:lnTo>
                  <a:lnTo>
                    <a:pt x="1075" y="794"/>
                  </a:lnTo>
                  <a:lnTo>
                    <a:pt x="1065" y="704"/>
                  </a:lnTo>
                  <a:lnTo>
                    <a:pt x="1090" y="592"/>
                  </a:lnTo>
                  <a:lnTo>
                    <a:pt x="1260" y="493"/>
                  </a:lnTo>
                  <a:lnTo>
                    <a:pt x="1173" y="420"/>
                  </a:lnTo>
                  <a:lnTo>
                    <a:pt x="1215" y="358"/>
                  </a:lnTo>
                  <a:lnTo>
                    <a:pt x="1330" y="443"/>
                  </a:lnTo>
                  <a:lnTo>
                    <a:pt x="1305" y="524"/>
                  </a:lnTo>
                  <a:lnTo>
                    <a:pt x="1375" y="569"/>
                  </a:lnTo>
                  <a:lnTo>
                    <a:pt x="1495" y="493"/>
                  </a:lnTo>
                  <a:lnTo>
                    <a:pt x="1455" y="428"/>
                  </a:lnTo>
                  <a:lnTo>
                    <a:pt x="1545" y="428"/>
                  </a:lnTo>
                  <a:lnTo>
                    <a:pt x="1585" y="524"/>
                  </a:lnTo>
                  <a:lnTo>
                    <a:pt x="1635" y="599"/>
                  </a:lnTo>
                  <a:lnTo>
                    <a:pt x="1755" y="669"/>
                  </a:lnTo>
                  <a:lnTo>
                    <a:pt x="1770" y="539"/>
                  </a:lnTo>
                  <a:lnTo>
                    <a:pt x="1855" y="503"/>
                  </a:lnTo>
                  <a:lnTo>
                    <a:pt x="1891" y="234"/>
                  </a:lnTo>
                  <a:lnTo>
                    <a:pt x="1657" y="163"/>
                  </a:lnTo>
                  <a:lnTo>
                    <a:pt x="1584" y="205"/>
                  </a:lnTo>
                  <a:lnTo>
                    <a:pt x="1398" y="92"/>
                  </a:lnTo>
                  <a:lnTo>
                    <a:pt x="1359" y="6"/>
                  </a:lnTo>
                  <a:lnTo>
                    <a:pt x="1210" y="59"/>
                  </a:lnTo>
                  <a:lnTo>
                    <a:pt x="1075" y="68"/>
                  </a:lnTo>
                  <a:lnTo>
                    <a:pt x="990" y="0"/>
                  </a:lnTo>
                  <a:lnTo>
                    <a:pt x="949" y="70"/>
                  </a:lnTo>
                  <a:lnTo>
                    <a:pt x="1005" y="148"/>
                  </a:lnTo>
                  <a:lnTo>
                    <a:pt x="1090" y="268"/>
                  </a:lnTo>
                  <a:lnTo>
                    <a:pt x="1063" y="388"/>
                  </a:lnTo>
                  <a:lnTo>
                    <a:pt x="1149" y="509"/>
                  </a:lnTo>
                  <a:lnTo>
                    <a:pt x="960" y="614"/>
                  </a:lnTo>
                  <a:lnTo>
                    <a:pt x="909" y="729"/>
                  </a:lnTo>
                  <a:lnTo>
                    <a:pt x="1018" y="856"/>
                  </a:lnTo>
                  <a:lnTo>
                    <a:pt x="1045" y="959"/>
                  </a:lnTo>
                  <a:lnTo>
                    <a:pt x="960" y="969"/>
                  </a:lnTo>
                  <a:lnTo>
                    <a:pt x="939" y="1034"/>
                  </a:lnTo>
                  <a:lnTo>
                    <a:pt x="960" y="1119"/>
                  </a:lnTo>
                  <a:lnTo>
                    <a:pt x="975" y="1240"/>
                  </a:lnTo>
                  <a:lnTo>
                    <a:pt x="939" y="1359"/>
                  </a:lnTo>
                  <a:lnTo>
                    <a:pt x="1005" y="1438"/>
                  </a:lnTo>
                  <a:lnTo>
                    <a:pt x="944" y="1576"/>
                  </a:lnTo>
                  <a:lnTo>
                    <a:pt x="853" y="1709"/>
                  </a:lnTo>
                  <a:lnTo>
                    <a:pt x="678" y="1844"/>
                  </a:lnTo>
                  <a:lnTo>
                    <a:pt x="519" y="1856"/>
                  </a:lnTo>
                  <a:lnTo>
                    <a:pt x="268" y="2111"/>
                  </a:lnTo>
                  <a:lnTo>
                    <a:pt x="151" y="2071"/>
                  </a:lnTo>
                  <a:lnTo>
                    <a:pt x="25" y="2111"/>
                  </a:lnTo>
                  <a:lnTo>
                    <a:pt x="0" y="2272"/>
                  </a:lnTo>
                  <a:lnTo>
                    <a:pt x="160" y="2326"/>
                  </a:lnTo>
                  <a:lnTo>
                    <a:pt x="355" y="2498"/>
                  </a:lnTo>
                  <a:lnTo>
                    <a:pt x="526" y="2658"/>
                  </a:lnTo>
                  <a:lnTo>
                    <a:pt x="534" y="2807"/>
                  </a:lnTo>
                  <a:lnTo>
                    <a:pt x="629" y="2942"/>
                  </a:lnTo>
                  <a:lnTo>
                    <a:pt x="719" y="2907"/>
                  </a:lnTo>
                  <a:lnTo>
                    <a:pt x="774" y="3012"/>
                  </a:lnTo>
                  <a:lnTo>
                    <a:pt x="869" y="3002"/>
                  </a:lnTo>
                  <a:lnTo>
                    <a:pt x="879" y="31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452721" y="1864026"/>
              <a:ext cx="364521" cy="441716"/>
            </a:xfrm>
            <a:custGeom>
              <a:avLst/>
              <a:gdLst>
                <a:gd name="T0" fmla="*/ 0 w 1471"/>
                <a:gd name="T1" fmla="*/ 0 h 1788"/>
                <a:gd name="T2" fmla="*/ 0 w 1471"/>
                <a:gd name="T3" fmla="*/ 0 h 1788"/>
                <a:gd name="T4" fmla="*/ 0 w 1471"/>
                <a:gd name="T5" fmla="*/ 0 h 1788"/>
                <a:gd name="T6" fmla="*/ 0 w 1471"/>
                <a:gd name="T7" fmla="*/ 0 h 1788"/>
                <a:gd name="T8" fmla="*/ 0 w 1471"/>
                <a:gd name="T9" fmla="*/ 0 h 1788"/>
                <a:gd name="T10" fmla="*/ 0 w 1471"/>
                <a:gd name="T11" fmla="*/ 0 h 1788"/>
                <a:gd name="T12" fmla="*/ 0 w 1471"/>
                <a:gd name="T13" fmla="*/ 0 h 1788"/>
                <a:gd name="T14" fmla="*/ 0 w 1471"/>
                <a:gd name="T15" fmla="*/ 0 h 1788"/>
                <a:gd name="T16" fmla="*/ 0 w 1471"/>
                <a:gd name="T17" fmla="*/ 0 h 1788"/>
                <a:gd name="T18" fmla="*/ 0 w 1471"/>
                <a:gd name="T19" fmla="*/ 0 h 1788"/>
                <a:gd name="T20" fmla="*/ 0 w 1471"/>
                <a:gd name="T21" fmla="*/ 0 h 1788"/>
                <a:gd name="T22" fmla="*/ 0 w 1471"/>
                <a:gd name="T23" fmla="*/ 0 h 1788"/>
                <a:gd name="T24" fmla="*/ 0 w 1471"/>
                <a:gd name="T25" fmla="*/ 0 h 1788"/>
                <a:gd name="T26" fmla="*/ 0 w 1471"/>
                <a:gd name="T27" fmla="*/ 0 h 1788"/>
                <a:gd name="T28" fmla="*/ 0 w 1471"/>
                <a:gd name="T29" fmla="*/ 0 h 1788"/>
                <a:gd name="T30" fmla="*/ 0 w 1471"/>
                <a:gd name="T31" fmla="*/ 0 h 1788"/>
                <a:gd name="T32" fmla="*/ 0 w 1471"/>
                <a:gd name="T33" fmla="*/ 0 h 1788"/>
                <a:gd name="T34" fmla="*/ 0 w 1471"/>
                <a:gd name="T35" fmla="*/ 0 h 1788"/>
                <a:gd name="T36" fmla="*/ 0 w 1471"/>
                <a:gd name="T37" fmla="*/ 0 h 1788"/>
                <a:gd name="T38" fmla="*/ 0 w 1471"/>
                <a:gd name="T39" fmla="*/ 0 h 1788"/>
                <a:gd name="T40" fmla="*/ 0 w 1471"/>
                <a:gd name="T41" fmla="*/ 0 h 1788"/>
                <a:gd name="T42" fmla="*/ 0 w 1471"/>
                <a:gd name="T43" fmla="*/ 0 h 1788"/>
                <a:gd name="T44" fmla="*/ 0 w 1471"/>
                <a:gd name="T45" fmla="*/ 0 h 1788"/>
                <a:gd name="T46" fmla="*/ 0 w 1471"/>
                <a:gd name="T47" fmla="*/ 0 h 1788"/>
                <a:gd name="T48" fmla="*/ 0 w 1471"/>
                <a:gd name="T49" fmla="*/ 0 h 1788"/>
                <a:gd name="T50" fmla="*/ 0 w 1471"/>
                <a:gd name="T51" fmla="*/ 0 h 1788"/>
                <a:gd name="T52" fmla="*/ 0 w 1471"/>
                <a:gd name="T53" fmla="*/ 0 h 1788"/>
                <a:gd name="T54" fmla="*/ 0 w 1471"/>
                <a:gd name="T55" fmla="*/ 0 h 1788"/>
                <a:gd name="T56" fmla="*/ 0 w 1471"/>
                <a:gd name="T57" fmla="*/ 0 h 1788"/>
                <a:gd name="T58" fmla="*/ 0 w 1471"/>
                <a:gd name="T59" fmla="*/ 0 h 1788"/>
                <a:gd name="T60" fmla="*/ 0 w 1471"/>
                <a:gd name="T61" fmla="*/ 0 h 1788"/>
                <a:gd name="T62" fmla="*/ 0 w 1471"/>
                <a:gd name="T63" fmla="*/ 0 h 1788"/>
                <a:gd name="T64" fmla="*/ 0 w 1471"/>
                <a:gd name="T65" fmla="*/ 0 h 1788"/>
                <a:gd name="T66" fmla="*/ 0 w 1471"/>
                <a:gd name="T67" fmla="*/ 0 h 1788"/>
                <a:gd name="T68" fmla="*/ 0 w 1471"/>
                <a:gd name="T69" fmla="*/ 0 h 1788"/>
                <a:gd name="T70" fmla="*/ 0 w 1471"/>
                <a:gd name="T71" fmla="*/ 0 h 1788"/>
                <a:gd name="T72" fmla="*/ 0 w 1471"/>
                <a:gd name="T73" fmla="*/ 0 h 1788"/>
                <a:gd name="T74" fmla="*/ 0 w 1471"/>
                <a:gd name="T75" fmla="*/ 0 h 1788"/>
                <a:gd name="T76" fmla="*/ 0 w 1471"/>
                <a:gd name="T77" fmla="*/ 0 h 1788"/>
                <a:gd name="T78" fmla="*/ 0 w 1471"/>
                <a:gd name="T79" fmla="*/ 0 h 1788"/>
                <a:gd name="T80" fmla="*/ 0 w 1471"/>
                <a:gd name="T81" fmla="*/ 0 h 1788"/>
                <a:gd name="T82" fmla="*/ 0 w 1471"/>
                <a:gd name="T83" fmla="*/ 0 h 1788"/>
                <a:gd name="T84" fmla="*/ 0 w 1471"/>
                <a:gd name="T85" fmla="*/ 0 h 1788"/>
                <a:gd name="T86" fmla="*/ 0 w 1471"/>
                <a:gd name="T87" fmla="*/ 0 h 1788"/>
                <a:gd name="T88" fmla="*/ 0 w 1471"/>
                <a:gd name="T89" fmla="*/ 0 h 17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71" h="1788">
                  <a:moveTo>
                    <a:pt x="33" y="543"/>
                  </a:moveTo>
                  <a:lnTo>
                    <a:pt x="196" y="498"/>
                  </a:lnTo>
                  <a:lnTo>
                    <a:pt x="332" y="574"/>
                  </a:lnTo>
                  <a:lnTo>
                    <a:pt x="347" y="711"/>
                  </a:lnTo>
                  <a:lnTo>
                    <a:pt x="514" y="619"/>
                  </a:lnTo>
                  <a:lnTo>
                    <a:pt x="646" y="624"/>
                  </a:lnTo>
                  <a:lnTo>
                    <a:pt x="740" y="679"/>
                  </a:lnTo>
                  <a:lnTo>
                    <a:pt x="816" y="573"/>
                  </a:lnTo>
                  <a:lnTo>
                    <a:pt x="828" y="456"/>
                  </a:lnTo>
                  <a:lnTo>
                    <a:pt x="997" y="468"/>
                  </a:lnTo>
                  <a:lnTo>
                    <a:pt x="1022" y="368"/>
                  </a:lnTo>
                  <a:lnTo>
                    <a:pt x="1087" y="262"/>
                  </a:lnTo>
                  <a:lnTo>
                    <a:pt x="1172" y="292"/>
                  </a:lnTo>
                  <a:lnTo>
                    <a:pt x="1221" y="290"/>
                  </a:lnTo>
                  <a:lnTo>
                    <a:pt x="1206" y="137"/>
                  </a:lnTo>
                  <a:lnTo>
                    <a:pt x="1143" y="111"/>
                  </a:lnTo>
                  <a:lnTo>
                    <a:pt x="1113" y="65"/>
                  </a:lnTo>
                  <a:lnTo>
                    <a:pt x="1110" y="42"/>
                  </a:lnTo>
                  <a:lnTo>
                    <a:pt x="1141" y="38"/>
                  </a:lnTo>
                  <a:lnTo>
                    <a:pt x="1147" y="18"/>
                  </a:lnTo>
                  <a:lnTo>
                    <a:pt x="1153" y="2"/>
                  </a:lnTo>
                  <a:lnTo>
                    <a:pt x="1170" y="0"/>
                  </a:lnTo>
                  <a:lnTo>
                    <a:pt x="1206" y="39"/>
                  </a:lnTo>
                  <a:lnTo>
                    <a:pt x="1339" y="149"/>
                  </a:lnTo>
                  <a:lnTo>
                    <a:pt x="1317" y="197"/>
                  </a:lnTo>
                  <a:lnTo>
                    <a:pt x="1298" y="242"/>
                  </a:lnTo>
                  <a:lnTo>
                    <a:pt x="1471" y="346"/>
                  </a:lnTo>
                  <a:lnTo>
                    <a:pt x="1417" y="460"/>
                  </a:lnTo>
                  <a:lnTo>
                    <a:pt x="1299" y="562"/>
                  </a:lnTo>
                  <a:lnTo>
                    <a:pt x="1221" y="744"/>
                  </a:lnTo>
                  <a:lnTo>
                    <a:pt x="1283" y="1099"/>
                  </a:lnTo>
                  <a:lnTo>
                    <a:pt x="1266" y="1151"/>
                  </a:lnTo>
                  <a:lnTo>
                    <a:pt x="1194" y="1181"/>
                  </a:lnTo>
                  <a:lnTo>
                    <a:pt x="1206" y="1263"/>
                  </a:lnTo>
                  <a:lnTo>
                    <a:pt x="1159" y="1296"/>
                  </a:lnTo>
                  <a:lnTo>
                    <a:pt x="1197" y="1329"/>
                  </a:lnTo>
                  <a:lnTo>
                    <a:pt x="1249" y="1304"/>
                  </a:lnTo>
                  <a:lnTo>
                    <a:pt x="1296" y="1373"/>
                  </a:lnTo>
                  <a:lnTo>
                    <a:pt x="1351" y="1328"/>
                  </a:lnTo>
                  <a:lnTo>
                    <a:pt x="1433" y="1449"/>
                  </a:lnTo>
                  <a:lnTo>
                    <a:pt x="1429" y="1568"/>
                  </a:lnTo>
                  <a:lnTo>
                    <a:pt x="1342" y="1748"/>
                  </a:lnTo>
                  <a:lnTo>
                    <a:pt x="1205" y="1734"/>
                  </a:lnTo>
                  <a:lnTo>
                    <a:pt x="1133" y="1788"/>
                  </a:lnTo>
                  <a:lnTo>
                    <a:pt x="1132" y="1625"/>
                  </a:lnTo>
                  <a:lnTo>
                    <a:pt x="1102" y="1489"/>
                  </a:lnTo>
                  <a:lnTo>
                    <a:pt x="1027" y="1585"/>
                  </a:lnTo>
                  <a:lnTo>
                    <a:pt x="932" y="1630"/>
                  </a:lnTo>
                  <a:lnTo>
                    <a:pt x="887" y="1540"/>
                  </a:lnTo>
                  <a:lnTo>
                    <a:pt x="787" y="1570"/>
                  </a:lnTo>
                  <a:lnTo>
                    <a:pt x="740" y="1704"/>
                  </a:lnTo>
                  <a:lnTo>
                    <a:pt x="667" y="1685"/>
                  </a:lnTo>
                  <a:lnTo>
                    <a:pt x="691" y="1535"/>
                  </a:lnTo>
                  <a:lnTo>
                    <a:pt x="631" y="1400"/>
                  </a:lnTo>
                  <a:lnTo>
                    <a:pt x="485" y="1295"/>
                  </a:lnTo>
                  <a:lnTo>
                    <a:pt x="497" y="1090"/>
                  </a:lnTo>
                  <a:lnTo>
                    <a:pt x="436" y="1012"/>
                  </a:lnTo>
                  <a:lnTo>
                    <a:pt x="440" y="880"/>
                  </a:lnTo>
                  <a:lnTo>
                    <a:pt x="307" y="904"/>
                  </a:lnTo>
                  <a:lnTo>
                    <a:pt x="63" y="874"/>
                  </a:lnTo>
                  <a:lnTo>
                    <a:pt x="60" y="715"/>
                  </a:lnTo>
                  <a:lnTo>
                    <a:pt x="0" y="624"/>
                  </a:lnTo>
                  <a:lnTo>
                    <a:pt x="33" y="543"/>
                  </a:lnTo>
                  <a:close/>
                </a:path>
              </a:pathLst>
            </a:custGeom>
            <a:solidFill>
              <a:srgbClr val="C00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3594383" y="4218723"/>
              <a:ext cx="547645" cy="742351"/>
            </a:xfrm>
            <a:custGeom>
              <a:avLst/>
              <a:gdLst>
                <a:gd name="T0" fmla="*/ 0 w 2218"/>
                <a:gd name="T1" fmla="*/ 0 h 3005"/>
                <a:gd name="T2" fmla="*/ 0 w 2218"/>
                <a:gd name="T3" fmla="*/ 0 h 3005"/>
                <a:gd name="T4" fmla="*/ 0 w 2218"/>
                <a:gd name="T5" fmla="*/ 0 h 3005"/>
                <a:gd name="T6" fmla="*/ 0 w 2218"/>
                <a:gd name="T7" fmla="*/ 0 h 3005"/>
                <a:gd name="T8" fmla="*/ 0 w 2218"/>
                <a:gd name="T9" fmla="*/ 0 h 3005"/>
                <a:gd name="T10" fmla="*/ 0 w 2218"/>
                <a:gd name="T11" fmla="*/ 0 h 3005"/>
                <a:gd name="T12" fmla="*/ 0 w 2218"/>
                <a:gd name="T13" fmla="*/ 0 h 3005"/>
                <a:gd name="T14" fmla="*/ 0 w 2218"/>
                <a:gd name="T15" fmla="*/ 0 h 3005"/>
                <a:gd name="T16" fmla="*/ 0 w 2218"/>
                <a:gd name="T17" fmla="*/ 0 h 3005"/>
                <a:gd name="T18" fmla="*/ 0 w 2218"/>
                <a:gd name="T19" fmla="*/ 0 h 3005"/>
                <a:gd name="T20" fmla="*/ 0 w 2218"/>
                <a:gd name="T21" fmla="*/ 0 h 3005"/>
                <a:gd name="T22" fmla="*/ 0 w 2218"/>
                <a:gd name="T23" fmla="*/ 0 h 3005"/>
                <a:gd name="T24" fmla="*/ 0 w 2218"/>
                <a:gd name="T25" fmla="*/ 0 h 3005"/>
                <a:gd name="T26" fmla="*/ 0 w 2218"/>
                <a:gd name="T27" fmla="*/ 0 h 3005"/>
                <a:gd name="T28" fmla="*/ 0 w 2218"/>
                <a:gd name="T29" fmla="*/ 0 h 3005"/>
                <a:gd name="T30" fmla="*/ 0 w 2218"/>
                <a:gd name="T31" fmla="*/ 0 h 3005"/>
                <a:gd name="T32" fmla="*/ 0 w 2218"/>
                <a:gd name="T33" fmla="*/ 0 h 3005"/>
                <a:gd name="T34" fmla="*/ 0 w 2218"/>
                <a:gd name="T35" fmla="*/ 0 h 3005"/>
                <a:gd name="T36" fmla="*/ 0 w 2218"/>
                <a:gd name="T37" fmla="*/ 0 h 3005"/>
                <a:gd name="T38" fmla="*/ 0 w 2218"/>
                <a:gd name="T39" fmla="*/ 0 h 3005"/>
                <a:gd name="T40" fmla="*/ 0 w 2218"/>
                <a:gd name="T41" fmla="*/ 0 h 3005"/>
                <a:gd name="T42" fmla="*/ 0 w 2218"/>
                <a:gd name="T43" fmla="*/ 0 h 3005"/>
                <a:gd name="T44" fmla="*/ 0 w 2218"/>
                <a:gd name="T45" fmla="*/ 0 h 3005"/>
                <a:gd name="T46" fmla="*/ 0 w 2218"/>
                <a:gd name="T47" fmla="*/ 0 h 3005"/>
                <a:gd name="T48" fmla="*/ 0 w 2218"/>
                <a:gd name="T49" fmla="*/ 0 h 3005"/>
                <a:gd name="T50" fmla="*/ 0 w 2218"/>
                <a:gd name="T51" fmla="*/ 0 h 3005"/>
                <a:gd name="T52" fmla="*/ 0 w 2218"/>
                <a:gd name="T53" fmla="*/ 0 h 3005"/>
                <a:gd name="T54" fmla="*/ 0 w 2218"/>
                <a:gd name="T55" fmla="*/ 0 h 3005"/>
                <a:gd name="T56" fmla="*/ 0 w 2218"/>
                <a:gd name="T57" fmla="*/ 0 h 3005"/>
                <a:gd name="T58" fmla="*/ 0 w 2218"/>
                <a:gd name="T59" fmla="*/ 0 h 3005"/>
                <a:gd name="T60" fmla="*/ 0 w 2218"/>
                <a:gd name="T61" fmla="*/ 0 h 3005"/>
                <a:gd name="T62" fmla="*/ 0 w 2218"/>
                <a:gd name="T63" fmla="*/ 0 h 3005"/>
                <a:gd name="T64" fmla="*/ 0 w 2218"/>
                <a:gd name="T65" fmla="*/ 0 h 3005"/>
                <a:gd name="T66" fmla="*/ 0 w 2218"/>
                <a:gd name="T67" fmla="*/ 0 h 3005"/>
                <a:gd name="T68" fmla="*/ 0 w 2218"/>
                <a:gd name="T69" fmla="*/ 0 h 30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18" h="3005">
                  <a:moveTo>
                    <a:pt x="0" y="1120"/>
                  </a:moveTo>
                  <a:lnTo>
                    <a:pt x="120" y="1210"/>
                  </a:lnTo>
                  <a:lnTo>
                    <a:pt x="120" y="1315"/>
                  </a:lnTo>
                  <a:lnTo>
                    <a:pt x="215" y="1305"/>
                  </a:lnTo>
                  <a:lnTo>
                    <a:pt x="275" y="1395"/>
                  </a:lnTo>
                  <a:lnTo>
                    <a:pt x="210" y="1455"/>
                  </a:lnTo>
                  <a:lnTo>
                    <a:pt x="345" y="1561"/>
                  </a:lnTo>
                  <a:lnTo>
                    <a:pt x="285" y="1646"/>
                  </a:lnTo>
                  <a:lnTo>
                    <a:pt x="305" y="1831"/>
                  </a:lnTo>
                  <a:lnTo>
                    <a:pt x="375" y="1856"/>
                  </a:lnTo>
                  <a:lnTo>
                    <a:pt x="495" y="1796"/>
                  </a:lnTo>
                  <a:lnTo>
                    <a:pt x="540" y="1891"/>
                  </a:lnTo>
                  <a:lnTo>
                    <a:pt x="510" y="1981"/>
                  </a:lnTo>
                  <a:lnTo>
                    <a:pt x="530" y="2111"/>
                  </a:lnTo>
                  <a:lnTo>
                    <a:pt x="450" y="2166"/>
                  </a:lnTo>
                  <a:lnTo>
                    <a:pt x="545" y="2191"/>
                  </a:lnTo>
                  <a:lnTo>
                    <a:pt x="630" y="2261"/>
                  </a:lnTo>
                  <a:lnTo>
                    <a:pt x="570" y="2351"/>
                  </a:lnTo>
                  <a:lnTo>
                    <a:pt x="470" y="2501"/>
                  </a:lnTo>
                  <a:lnTo>
                    <a:pt x="495" y="2607"/>
                  </a:lnTo>
                  <a:lnTo>
                    <a:pt x="481" y="2695"/>
                  </a:lnTo>
                  <a:lnTo>
                    <a:pt x="514" y="2800"/>
                  </a:lnTo>
                  <a:lnTo>
                    <a:pt x="465" y="2953"/>
                  </a:lnTo>
                  <a:lnTo>
                    <a:pt x="562" y="2993"/>
                  </a:lnTo>
                  <a:lnTo>
                    <a:pt x="670" y="3005"/>
                  </a:lnTo>
                  <a:lnTo>
                    <a:pt x="750" y="2937"/>
                  </a:lnTo>
                  <a:lnTo>
                    <a:pt x="930" y="2833"/>
                  </a:lnTo>
                  <a:lnTo>
                    <a:pt x="1010" y="2746"/>
                  </a:lnTo>
                  <a:lnTo>
                    <a:pt x="1026" y="2632"/>
                  </a:lnTo>
                  <a:lnTo>
                    <a:pt x="1018" y="2541"/>
                  </a:lnTo>
                  <a:lnTo>
                    <a:pt x="1086" y="2461"/>
                  </a:lnTo>
                  <a:lnTo>
                    <a:pt x="1186" y="2401"/>
                  </a:lnTo>
                  <a:lnTo>
                    <a:pt x="1334" y="2349"/>
                  </a:lnTo>
                  <a:lnTo>
                    <a:pt x="1542" y="2329"/>
                  </a:lnTo>
                  <a:lnTo>
                    <a:pt x="1498" y="2289"/>
                  </a:lnTo>
                  <a:lnTo>
                    <a:pt x="1422" y="2205"/>
                  </a:lnTo>
                  <a:lnTo>
                    <a:pt x="1486" y="2089"/>
                  </a:lnTo>
                  <a:lnTo>
                    <a:pt x="1554" y="1981"/>
                  </a:lnTo>
                  <a:lnTo>
                    <a:pt x="1650" y="1861"/>
                  </a:lnTo>
                  <a:lnTo>
                    <a:pt x="1682" y="1753"/>
                  </a:lnTo>
                  <a:lnTo>
                    <a:pt x="1810" y="1741"/>
                  </a:lnTo>
                  <a:lnTo>
                    <a:pt x="1950" y="1793"/>
                  </a:lnTo>
                  <a:lnTo>
                    <a:pt x="1966" y="1677"/>
                  </a:lnTo>
                  <a:lnTo>
                    <a:pt x="1970" y="1470"/>
                  </a:lnTo>
                  <a:lnTo>
                    <a:pt x="1902" y="1441"/>
                  </a:lnTo>
                  <a:lnTo>
                    <a:pt x="1842" y="1397"/>
                  </a:lnTo>
                  <a:lnTo>
                    <a:pt x="1874" y="1353"/>
                  </a:lnTo>
                  <a:lnTo>
                    <a:pt x="1958" y="1349"/>
                  </a:lnTo>
                  <a:lnTo>
                    <a:pt x="1954" y="1257"/>
                  </a:lnTo>
                  <a:lnTo>
                    <a:pt x="1925" y="1135"/>
                  </a:lnTo>
                  <a:lnTo>
                    <a:pt x="1893" y="945"/>
                  </a:lnTo>
                  <a:lnTo>
                    <a:pt x="1854" y="942"/>
                  </a:lnTo>
                  <a:lnTo>
                    <a:pt x="1821" y="918"/>
                  </a:lnTo>
                  <a:lnTo>
                    <a:pt x="1806" y="873"/>
                  </a:lnTo>
                  <a:lnTo>
                    <a:pt x="1830" y="834"/>
                  </a:lnTo>
                  <a:lnTo>
                    <a:pt x="1842" y="792"/>
                  </a:lnTo>
                  <a:lnTo>
                    <a:pt x="1887" y="807"/>
                  </a:lnTo>
                  <a:lnTo>
                    <a:pt x="1932" y="843"/>
                  </a:lnTo>
                  <a:lnTo>
                    <a:pt x="1947" y="750"/>
                  </a:lnTo>
                  <a:lnTo>
                    <a:pt x="2105" y="645"/>
                  </a:lnTo>
                  <a:lnTo>
                    <a:pt x="2138" y="485"/>
                  </a:lnTo>
                  <a:lnTo>
                    <a:pt x="2190" y="321"/>
                  </a:lnTo>
                  <a:lnTo>
                    <a:pt x="2218" y="161"/>
                  </a:lnTo>
                  <a:lnTo>
                    <a:pt x="2182" y="45"/>
                  </a:lnTo>
                  <a:lnTo>
                    <a:pt x="2115" y="0"/>
                  </a:lnTo>
                  <a:lnTo>
                    <a:pt x="1978" y="130"/>
                  </a:lnTo>
                  <a:lnTo>
                    <a:pt x="1798" y="120"/>
                  </a:lnTo>
                  <a:lnTo>
                    <a:pt x="1638" y="268"/>
                  </a:lnTo>
                  <a:lnTo>
                    <a:pt x="1485" y="280"/>
                  </a:lnTo>
                  <a:lnTo>
                    <a:pt x="1355" y="265"/>
                  </a:lnTo>
                  <a:lnTo>
                    <a:pt x="1205" y="495"/>
                  </a:lnTo>
                  <a:lnTo>
                    <a:pt x="1115" y="490"/>
                  </a:lnTo>
                  <a:lnTo>
                    <a:pt x="1104" y="421"/>
                  </a:lnTo>
                  <a:lnTo>
                    <a:pt x="950" y="405"/>
                  </a:lnTo>
                  <a:lnTo>
                    <a:pt x="860" y="360"/>
                  </a:lnTo>
                  <a:lnTo>
                    <a:pt x="830" y="465"/>
                  </a:lnTo>
                  <a:lnTo>
                    <a:pt x="725" y="550"/>
                  </a:lnTo>
                  <a:lnTo>
                    <a:pt x="755" y="655"/>
                  </a:lnTo>
                  <a:lnTo>
                    <a:pt x="690" y="735"/>
                  </a:lnTo>
                  <a:lnTo>
                    <a:pt x="900" y="805"/>
                  </a:lnTo>
                  <a:lnTo>
                    <a:pt x="635" y="975"/>
                  </a:lnTo>
                  <a:lnTo>
                    <a:pt x="395" y="970"/>
                  </a:lnTo>
                  <a:lnTo>
                    <a:pt x="270" y="1065"/>
                  </a:lnTo>
                  <a:lnTo>
                    <a:pt x="105" y="1035"/>
                  </a:lnTo>
                  <a:lnTo>
                    <a:pt x="0" y="11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419897" y="4321175"/>
              <a:ext cx="329968" cy="626463"/>
            </a:xfrm>
            <a:custGeom>
              <a:avLst/>
              <a:gdLst>
                <a:gd name="T0" fmla="*/ 0 w 1336"/>
                <a:gd name="T1" fmla="*/ 0 h 2535"/>
                <a:gd name="T2" fmla="*/ 0 w 1336"/>
                <a:gd name="T3" fmla="*/ 0 h 2535"/>
                <a:gd name="T4" fmla="*/ 0 w 1336"/>
                <a:gd name="T5" fmla="*/ 0 h 2535"/>
                <a:gd name="T6" fmla="*/ 0 w 1336"/>
                <a:gd name="T7" fmla="*/ 0 h 2535"/>
                <a:gd name="T8" fmla="*/ 0 w 1336"/>
                <a:gd name="T9" fmla="*/ 0 h 2535"/>
                <a:gd name="T10" fmla="*/ 0 w 1336"/>
                <a:gd name="T11" fmla="*/ 0 h 2535"/>
                <a:gd name="T12" fmla="*/ 0 w 1336"/>
                <a:gd name="T13" fmla="*/ 0 h 2535"/>
                <a:gd name="T14" fmla="*/ 0 w 1336"/>
                <a:gd name="T15" fmla="*/ 0 h 2535"/>
                <a:gd name="T16" fmla="*/ 0 w 1336"/>
                <a:gd name="T17" fmla="*/ 0 h 2535"/>
                <a:gd name="T18" fmla="*/ 0 w 1336"/>
                <a:gd name="T19" fmla="*/ 0 h 2535"/>
                <a:gd name="T20" fmla="*/ 0 w 1336"/>
                <a:gd name="T21" fmla="*/ 0 h 2535"/>
                <a:gd name="T22" fmla="*/ 0 w 1336"/>
                <a:gd name="T23" fmla="*/ 0 h 2535"/>
                <a:gd name="T24" fmla="*/ 0 w 1336"/>
                <a:gd name="T25" fmla="*/ 0 h 2535"/>
                <a:gd name="T26" fmla="*/ 0 w 1336"/>
                <a:gd name="T27" fmla="*/ 0 h 2535"/>
                <a:gd name="T28" fmla="*/ 0 w 1336"/>
                <a:gd name="T29" fmla="*/ 0 h 2535"/>
                <a:gd name="T30" fmla="*/ 0 w 1336"/>
                <a:gd name="T31" fmla="*/ 0 h 2535"/>
                <a:gd name="T32" fmla="*/ 0 w 1336"/>
                <a:gd name="T33" fmla="*/ 0 h 2535"/>
                <a:gd name="T34" fmla="*/ 0 w 1336"/>
                <a:gd name="T35" fmla="*/ 0 h 2535"/>
                <a:gd name="T36" fmla="*/ 0 w 1336"/>
                <a:gd name="T37" fmla="*/ 0 h 2535"/>
                <a:gd name="T38" fmla="*/ 0 w 1336"/>
                <a:gd name="T39" fmla="*/ 0 h 2535"/>
                <a:gd name="T40" fmla="*/ 0 w 1336"/>
                <a:gd name="T41" fmla="*/ 0 h 2535"/>
                <a:gd name="T42" fmla="*/ 0 w 1336"/>
                <a:gd name="T43" fmla="*/ 0 h 2535"/>
                <a:gd name="T44" fmla="*/ 0 w 1336"/>
                <a:gd name="T45" fmla="*/ 0 h 2535"/>
                <a:gd name="T46" fmla="*/ 0 w 1336"/>
                <a:gd name="T47" fmla="*/ 0 h 2535"/>
                <a:gd name="T48" fmla="*/ 0 w 1336"/>
                <a:gd name="T49" fmla="*/ 0 h 2535"/>
                <a:gd name="T50" fmla="*/ 0 w 1336"/>
                <a:gd name="T51" fmla="*/ 0 h 2535"/>
                <a:gd name="T52" fmla="*/ 0 w 1336"/>
                <a:gd name="T53" fmla="*/ 0 h 2535"/>
                <a:gd name="T54" fmla="*/ 0 w 1336"/>
                <a:gd name="T55" fmla="*/ 0 h 2535"/>
                <a:gd name="T56" fmla="*/ 0 w 1336"/>
                <a:gd name="T57" fmla="*/ 0 h 2535"/>
                <a:gd name="T58" fmla="*/ 0 w 1336"/>
                <a:gd name="T59" fmla="*/ 0 h 2535"/>
                <a:gd name="T60" fmla="*/ 0 w 1336"/>
                <a:gd name="T61" fmla="*/ 0 h 2535"/>
                <a:gd name="T62" fmla="*/ 0 w 1336"/>
                <a:gd name="T63" fmla="*/ 0 h 2535"/>
                <a:gd name="T64" fmla="*/ 0 w 1336"/>
                <a:gd name="T65" fmla="*/ 0 h 2535"/>
                <a:gd name="T66" fmla="*/ 0 w 1336"/>
                <a:gd name="T67" fmla="*/ 0 h 2535"/>
                <a:gd name="T68" fmla="*/ 0 w 1336"/>
                <a:gd name="T69" fmla="*/ 0 h 2535"/>
                <a:gd name="T70" fmla="*/ 0 w 1336"/>
                <a:gd name="T71" fmla="*/ 0 h 2535"/>
                <a:gd name="T72" fmla="*/ 0 w 1336"/>
                <a:gd name="T73" fmla="*/ 0 h 2535"/>
                <a:gd name="T74" fmla="*/ 0 w 1336"/>
                <a:gd name="T75" fmla="*/ 0 h 2535"/>
                <a:gd name="T76" fmla="*/ 0 w 1336"/>
                <a:gd name="T77" fmla="*/ 0 h 2535"/>
                <a:gd name="T78" fmla="*/ 0 w 1336"/>
                <a:gd name="T79" fmla="*/ 0 h 25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36" h="2535">
                  <a:moveTo>
                    <a:pt x="0" y="0"/>
                  </a:moveTo>
                  <a:lnTo>
                    <a:pt x="135" y="391"/>
                  </a:lnTo>
                  <a:lnTo>
                    <a:pt x="225" y="457"/>
                  </a:lnTo>
                  <a:lnTo>
                    <a:pt x="273" y="492"/>
                  </a:lnTo>
                  <a:lnTo>
                    <a:pt x="301" y="478"/>
                  </a:lnTo>
                  <a:lnTo>
                    <a:pt x="333" y="487"/>
                  </a:lnTo>
                  <a:lnTo>
                    <a:pt x="339" y="531"/>
                  </a:lnTo>
                  <a:lnTo>
                    <a:pt x="301" y="547"/>
                  </a:lnTo>
                  <a:lnTo>
                    <a:pt x="320" y="635"/>
                  </a:lnTo>
                  <a:lnTo>
                    <a:pt x="454" y="860"/>
                  </a:lnTo>
                  <a:lnTo>
                    <a:pt x="510" y="1145"/>
                  </a:lnTo>
                  <a:lnTo>
                    <a:pt x="683" y="1491"/>
                  </a:lnTo>
                  <a:lnTo>
                    <a:pt x="707" y="1668"/>
                  </a:lnTo>
                  <a:lnTo>
                    <a:pt x="766" y="1793"/>
                  </a:lnTo>
                  <a:lnTo>
                    <a:pt x="741" y="1881"/>
                  </a:lnTo>
                  <a:lnTo>
                    <a:pt x="861" y="2180"/>
                  </a:lnTo>
                  <a:lnTo>
                    <a:pt x="966" y="2360"/>
                  </a:lnTo>
                  <a:lnTo>
                    <a:pt x="981" y="2430"/>
                  </a:lnTo>
                  <a:lnTo>
                    <a:pt x="1171" y="2535"/>
                  </a:lnTo>
                  <a:lnTo>
                    <a:pt x="1221" y="2385"/>
                  </a:lnTo>
                  <a:lnTo>
                    <a:pt x="1186" y="2280"/>
                  </a:lnTo>
                  <a:lnTo>
                    <a:pt x="1201" y="2190"/>
                  </a:lnTo>
                  <a:lnTo>
                    <a:pt x="1176" y="2085"/>
                  </a:lnTo>
                  <a:lnTo>
                    <a:pt x="1336" y="1845"/>
                  </a:lnTo>
                  <a:lnTo>
                    <a:pt x="1252" y="1776"/>
                  </a:lnTo>
                  <a:lnTo>
                    <a:pt x="1154" y="1752"/>
                  </a:lnTo>
                  <a:lnTo>
                    <a:pt x="1236" y="1696"/>
                  </a:lnTo>
                  <a:lnTo>
                    <a:pt x="1216" y="1569"/>
                  </a:lnTo>
                  <a:lnTo>
                    <a:pt x="1246" y="1475"/>
                  </a:lnTo>
                  <a:lnTo>
                    <a:pt x="1201" y="1380"/>
                  </a:lnTo>
                  <a:lnTo>
                    <a:pt x="1081" y="1440"/>
                  </a:lnTo>
                  <a:lnTo>
                    <a:pt x="1013" y="1418"/>
                  </a:lnTo>
                  <a:lnTo>
                    <a:pt x="992" y="1232"/>
                  </a:lnTo>
                  <a:lnTo>
                    <a:pt x="1052" y="1146"/>
                  </a:lnTo>
                  <a:lnTo>
                    <a:pt x="917" y="1040"/>
                  </a:lnTo>
                  <a:lnTo>
                    <a:pt x="981" y="980"/>
                  </a:lnTo>
                  <a:lnTo>
                    <a:pt x="920" y="890"/>
                  </a:lnTo>
                  <a:lnTo>
                    <a:pt x="824" y="899"/>
                  </a:lnTo>
                  <a:lnTo>
                    <a:pt x="827" y="794"/>
                  </a:lnTo>
                  <a:lnTo>
                    <a:pt x="707" y="704"/>
                  </a:lnTo>
                  <a:lnTo>
                    <a:pt x="808" y="622"/>
                  </a:lnTo>
                  <a:lnTo>
                    <a:pt x="650" y="471"/>
                  </a:lnTo>
                  <a:lnTo>
                    <a:pt x="541" y="442"/>
                  </a:lnTo>
                  <a:lnTo>
                    <a:pt x="270" y="255"/>
                  </a:lnTo>
                  <a:lnTo>
                    <a:pt x="138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599566" y="1556673"/>
              <a:ext cx="388706" cy="393009"/>
            </a:xfrm>
            <a:custGeom>
              <a:avLst/>
              <a:gdLst>
                <a:gd name="T0" fmla="*/ 0 w 1575"/>
                <a:gd name="T1" fmla="*/ 0 h 1591"/>
                <a:gd name="T2" fmla="*/ 0 w 1575"/>
                <a:gd name="T3" fmla="*/ 0 h 1591"/>
                <a:gd name="T4" fmla="*/ 0 w 1575"/>
                <a:gd name="T5" fmla="*/ 0 h 1591"/>
                <a:gd name="T6" fmla="*/ 0 w 1575"/>
                <a:gd name="T7" fmla="*/ 0 h 1591"/>
                <a:gd name="T8" fmla="*/ 0 w 1575"/>
                <a:gd name="T9" fmla="*/ 0 h 1591"/>
                <a:gd name="T10" fmla="*/ 0 w 1575"/>
                <a:gd name="T11" fmla="*/ 0 h 1591"/>
                <a:gd name="T12" fmla="*/ 0 w 1575"/>
                <a:gd name="T13" fmla="*/ 0 h 1591"/>
                <a:gd name="T14" fmla="*/ 0 w 1575"/>
                <a:gd name="T15" fmla="*/ 0 h 1591"/>
                <a:gd name="T16" fmla="*/ 0 w 1575"/>
                <a:gd name="T17" fmla="*/ 0 h 1591"/>
                <a:gd name="T18" fmla="*/ 0 w 1575"/>
                <a:gd name="T19" fmla="*/ 0 h 1591"/>
                <a:gd name="T20" fmla="*/ 0 w 1575"/>
                <a:gd name="T21" fmla="*/ 0 h 1591"/>
                <a:gd name="T22" fmla="*/ 0 w 1575"/>
                <a:gd name="T23" fmla="*/ 0 h 1591"/>
                <a:gd name="T24" fmla="*/ 0 w 1575"/>
                <a:gd name="T25" fmla="*/ 0 h 1591"/>
                <a:gd name="T26" fmla="*/ 0 w 1575"/>
                <a:gd name="T27" fmla="*/ 0 h 1591"/>
                <a:gd name="T28" fmla="*/ 0 w 1575"/>
                <a:gd name="T29" fmla="*/ 0 h 1591"/>
                <a:gd name="T30" fmla="*/ 0 w 1575"/>
                <a:gd name="T31" fmla="*/ 0 h 1591"/>
                <a:gd name="T32" fmla="*/ 0 w 1575"/>
                <a:gd name="T33" fmla="*/ 0 h 1591"/>
                <a:gd name="T34" fmla="*/ 0 w 1575"/>
                <a:gd name="T35" fmla="*/ 0 h 1591"/>
                <a:gd name="T36" fmla="*/ 0 w 1575"/>
                <a:gd name="T37" fmla="*/ 0 h 1591"/>
                <a:gd name="T38" fmla="*/ 0 w 1575"/>
                <a:gd name="T39" fmla="*/ 0 h 1591"/>
                <a:gd name="T40" fmla="*/ 0 w 1575"/>
                <a:gd name="T41" fmla="*/ 0 h 1591"/>
                <a:gd name="T42" fmla="*/ 0 w 1575"/>
                <a:gd name="T43" fmla="*/ 0 h 1591"/>
                <a:gd name="T44" fmla="*/ 0 w 1575"/>
                <a:gd name="T45" fmla="*/ 0 h 1591"/>
                <a:gd name="T46" fmla="*/ 0 w 1575"/>
                <a:gd name="T47" fmla="*/ 0 h 1591"/>
                <a:gd name="T48" fmla="*/ 0 w 1575"/>
                <a:gd name="T49" fmla="*/ 0 h 1591"/>
                <a:gd name="T50" fmla="*/ 0 w 1575"/>
                <a:gd name="T51" fmla="*/ 0 h 1591"/>
                <a:gd name="T52" fmla="*/ 0 w 1575"/>
                <a:gd name="T53" fmla="*/ 0 h 1591"/>
                <a:gd name="T54" fmla="*/ 0 w 1575"/>
                <a:gd name="T55" fmla="*/ 0 h 1591"/>
                <a:gd name="T56" fmla="*/ 0 w 1575"/>
                <a:gd name="T57" fmla="*/ 0 h 1591"/>
                <a:gd name="T58" fmla="*/ 0 w 1575"/>
                <a:gd name="T59" fmla="*/ 0 h 1591"/>
                <a:gd name="T60" fmla="*/ 0 w 1575"/>
                <a:gd name="T61" fmla="*/ 0 h 1591"/>
                <a:gd name="T62" fmla="*/ 0 w 1575"/>
                <a:gd name="T63" fmla="*/ 0 h 1591"/>
                <a:gd name="T64" fmla="*/ 0 w 1575"/>
                <a:gd name="T65" fmla="*/ 0 h 1591"/>
                <a:gd name="T66" fmla="*/ 0 w 1575"/>
                <a:gd name="T67" fmla="*/ 0 h 1591"/>
                <a:gd name="T68" fmla="*/ 0 w 1575"/>
                <a:gd name="T69" fmla="*/ 0 h 1591"/>
                <a:gd name="T70" fmla="*/ 0 w 1575"/>
                <a:gd name="T71" fmla="*/ 0 h 1591"/>
                <a:gd name="T72" fmla="*/ 0 w 1575"/>
                <a:gd name="T73" fmla="*/ 0 h 1591"/>
                <a:gd name="T74" fmla="*/ 0 w 1575"/>
                <a:gd name="T75" fmla="*/ 0 h 1591"/>
                <a:gd name="T76" fmla="*/ 0 w 1575"/>
                <a:gd name="T77" fmla="*/ 0 h 1591"/>
                <a:gd name="T78" fmla="*/ 0 w 1575"/>
                <a:gd name="T79" fmla="*/ 0 h 1591"/>
                <a:gd name="T80" fmla="*/ 0 w 1575"/>
                <a:gd name="T81" fmla="*/ 0 h 15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75" h="1591">
                  <a:moveTo>
                    <a:pt x="77" y="384"/>
                  </a:moveTo>
                  <a:lnTo>
                    <a:pt x="131" y="461"/>
                  </a:lnTo>
                  <a:lnTo>
                    <a:pt x="44" y="533"/>
                  </a:lnTo>
                  <a:lnTo>
                    <a:pt x="0" y="620"/>
                  </a:lnTo>
                  <a:lnTo>
                    <a:pt x="102" y="701"/>
                  </a:lnTo>
                  <a:lnTo>
                    <a:pt x="181" y="894"/>
                  </a:lnTo>
                  <a:lnTo>
                    <a:pt x="259" y="984"/>
                  </a:lnTo>
                  <a:lnTo>
                    <a:pt x="357" y="966"/>
                  </a:lnTo>
                  <a:lnTo>
                    <a:pt x="406" y="1019"/>
                  </a:lnTo>
                  <a:lnTo>
                    <a:pt x="459" y="1034"/>
                  </a:lnTo>
                  <a:lnTo>
                    <a:pt x="474" y="1091"/>
                  </a:lnTo>
                  <a:lnTo>
                    <a:pt x="496" y="1172"/>
                  </a:lnTo>
                  <a:lnTo>
                    <a:pt x="514" y="1181"/>
                  </a:lnTo>
                  <a:lnTo>
                    <a:pt x="513" y="1199"/>
                  </a:lnTo>
                  <a:lnTo>
                    <a:pt x="535" y="1190"/>
                  </a:lnTo>
                  <a:lnTo>
                    <a:pt x="538" y="1209"/>
                  </a:lnTo>
                  <a:lnTo>
                    <a:pt x="555" y="1224"/>
                  </a:lnTo>
                  <a:lnTo>
                    <a:pt x="562" y="1248"/>
                  </a:lnTo>
                  <a:lnTo>
                    <a:pt x="580" y="1248"/>
                  </a:lnTo>
                  <a:lnTo>
                    <a:pt x="613" y="1284"/>
                  </a:lnTo>
                  <a:lnTo>
                    <a:pt x="747" y="1394"/>
                  </a:lnTo>
                  <a:lnTo>
                    <a:pt x="708" y="1490"/>
                  </a:lnTo>
                  <a:lnTo>
                    <a:pt x="877" y="1591"/>
                  </a:lnTo>
                  <a:lnTo>
                    <a:pt x="984" y="1509"/>
                  </a:lnTo>
                  <a:lnTo>
                    <a:pt x="970" y="1399"/>
                  </a:lnTo>
                  <a:lnTo>
                    <a:pt x="986" y="1232"/>
                  </a:lnTo>
                  <a:lnTo>
                    <a:pt x="1080" y="1159"/>
                  </a:lnTo>
                  <a:lnTo>
                    <a:pt x="1255" y="1099"/>
                  </a:lnTo>
                  <a:lnTo>
                    <a:pt x="1410" y="1144"/>
                  </a:lnTo>
                  <a:lnTo>
                    <a:pt x="1485" y="1194"/>
                  </a:lnTo>
                  <a:lnTo>
                    <a:pt x="1575" y="1189"/>
                  </a:lnTo>
                  <a:lnTo>
                    <a:pt x="1500" y="1059"/>
                  </a:lnTo>
                  <a:lnTo>
                    <a:pt x="1465" y="979"/>
                  </a:lnTo>
                  <a:lnTo>
                    <a:pt x="1510" y="909"/>
                  </a:lnTo>
                  <a:lnTo>
                    <a:pt x="1465" y="814"/>
                  </a:lnTo>
                  <a:lnTo>
                    <a:pt x="1480" y="695"/>
                  </a:lnTo>
                  <a:lnTo>
                    <a:pt x="1410" y="610"/>
                  </a:lnTo>
                  <a:lnTo>
                    <a:pt x="1360" y="490"/>
                  </a:lnTo>
                  <a:lnTo>
                    <a:pt x="1285" y="425"/>
                  </a:lnTo>
                  <a:lnTo>
                    <a:pt x="1260" y="290"/>
                  </a:lnTo>
                  <a:lnTo>
                    <a:pt x="1110" y="335"/>
                  </a:lnTo>
                  <a:lnTo>
                    <a:pt x="1080" y="260"/>
                  </a:lnTo>
                  <a:lnTo>
                    <a:pt x="970" y="145"/>
                  </a:lnTo>
                  <a:lnTo>
                    <a:pt x="805" y="215"/>
                  </a:lnTo>
                  <a:lnTo>
                    <a:pt x="676" y="185"/>
                  </a:lnTo>
                  <a:lnTo>
                    <a:pt x="556" y="40"/>
                  </a:lnTo>
                  <a:lnTo>
                    <a:pt x="431" y="0"/>
                  </a:lnTo>
                  <a:lnTo>
                    <a:pt x="286" y="70"/>
                  </a:lnTo>
                  <a:lnTo>
                    <a:pt x="196" y="185"/>
                  </a:lnTo>
                  <a:lnTo>
                    <a:pt x="106" y="185"/>
                  </a:lnTo>
                  <a:lnTo>
                    <a:pt x="126" y="263"/>
                  </a:lnTo>
                  <a:lnTo>
                    <a:pt x="77" y="3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267870" y="1024262"/>
              <a:ext cx="870704" cy="651657"/>
            </a:xfrm>
            <a:custGeom>
              <a:avLst/>
              <a:gdLst>
                <a:gd name="T0" fmla="*/ 0 w 3525"/>
                <a:gd name="T1" fmla="*/ 0 h 2636"/>
                <a:gd name="T2" fmla="*/ 0 w 3525"/>
                <a:gd name="T3" fmla="*/ 0 h 2636"/>
                <a:gd name="T4" fmla="*/ 0 w 3525"/>
                <a:gd name="T5" fmla="*/ 0 h 2636"/>
                <a:gd name="T6" fmla="*/ 0 w 3525"/>
                <a:gd name="T7" fmla="*/ 0 h 2636"/>
                <a:gd name="T8" fmla="*/ 0 w 3525"/>
                <a:gd name="T9" fmla="*/ 0 h 2636"/>
                <a:gd name="T10" fmla="*/ 0 w 3525"/>
                <a:gd name="T11" fmla="*/ 0 h 2636"/>
                <a:gd name="T12" fmla="*/ 0 w 3525"/>
                <a:gd name="T13" fmla="*/ 0 h 2636"/>
                <a:gd name="T14" fmla="*/ 0 w 3525"/>
                <a:gd name="T15" fmla="*/ 0 h 2636"/>
                <a:gd name="T16" fmla="*/ 0 w 3525"/>
                <a:gd name="T17" fmla="*/ 0 h 2636"/>
                <a:gd name="T18" fmla="*/ 0 w 3525"/>
                <a:gd name="T19" fmla="*/ 0 h 2636"/>
                <a:gd name="T20" fmla="*/ 0 w 3525"/>
                <a:gd name="T21" fmla="*/ 0 h 2636"/>
                <a:gd name="T22" fmla="*/ 0 w 3525"/>
                <a:gd name="T23" fmla="*/ 0 h 2636"/>
                <a:gd name="T24" fmla="*/ 0 w 3525"/>
                <a:gd name="T25" fmla="*/ 0 h 2636"/>
                <a:gd name="T26" fmla="*/ 0 w 3525"/>
                <a:gd name="T27" fmla="*/ 0 h 2636"/>
                <a:gd name="T28" fmla="*/ 0 w 3525"/>
                <a:gd name="T29" fmla="*/ 0 h 2636"/>
                <a:gd name="T30" fmla="*/ 0 w 3525"/>
                <a:gd name="T31" fmla="*/ 0 h 2636"/>
                <a:gd name="T32" fmla="*/ 0 w 3525"/>
                <a:gd name="T33" fmla="*/ 0 h 2636"/>
                <a:gd name="T34" fmla="*/ 0 w 3525"/>
                <a:gd name="T35" fmla="*/ 0 h 2636"/>
                <a:gd name="T36" fmla="*/ 0 w 3525"/>
                <a:gd name="T37" fmla="*/ 0 h 2636"/>
                <a:gd name="T38" fmla="*/ 0 w 3525"/>
                <a:gd name="T39" fmla="*/ 0 h 2636"/>
                <a:gd name="T40" fmla="*/ 0 w 3525"/>
                <a:gd name="T41" fmla="*/ 0 h 2636"/>
                <a:gd name="T42" fmla="*/ 0 w 3525"/>
                <a:gd name="T43" fmla="*/ 0 h 2636"/>
                <a:gd name="T44" fmla="*/ 0 w 3525"/>
                <a:gd name="T45" fmla="*/ 0 h 2636"/>
                <a:gd name="T46" fmla="*/ 0 w 3525"/>
                <a:gd name="T47" fmla="*/ 0 h 2636"/>
                <a:gd name="T48" fmla="*/ 0 w 3525"/>
                <a:gd name="T49" fmla="*/ 0 h 2636"/>
                <a:gd name="T50" fmla="*/ 0 w 3525"/>
                <a:gd name="T51" fmla="*/ 0 h 2636"/>
                <a:gd name="T52" fmla="*/ 0 w 3525"/>
                <a:gd name="T53" fmla="*/ 0 h 2636"/>
                <a:gd name="T54" fmla="*/ 0 w 3525"/>
                <a:gd name="T55" fmla="*/ 0 h 2636"/>
                <a:gd name="T56" fmla="*/ 0 w 3525"/>
                <a:gd name="T57" fmla="*/ 0 h 2636"/>
                <a:gd name="T58" fmla="*/ 0 w 3525"/>
                <a:gd name="T59" fmla="*/ 0 h 2636"/>
                <a:gd name="T60" fmla="*/ 0 w 3525"/>
                <a:gd name="T61" fmla="*/ 0 h 2636"/>
                <a:gd name="T62" fmla="*/ 0 w 3525"/>
                <a:gd name="T63" fmla="*/ 0 h 26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525" h="2636">
                  <a:moveTo>
                    <a:pt x="1242" y="2636"/>
                  </a:moveTo>
                  <a:lnTo>
                    <a:pt x="408" y="2156"/>
                  </a:lnTo>
                  <a:lnTo>
                    <a:pt x="440" y="1785"/>
                  </a:lnTo>
                  <a:lnTo>
                    <a:pt x="363" y="1427"/>
                  </a:lnTo>
                  <a:lnTo>
                    <a:pt x="576" y="1256"/>
                  </a:lnTo>
                  <a:lnTo>
                    <a:pt x="704" y="1096"/>
                  </a:lnTo>
                  <a:lnTo>
                    <a:pt x="560" y="1032"/>
                  </a:lnTo>
                  <a:lnTo>
                    <a:pt x="557" y="827"/>
                  </a:lnTo>
                  <a:lnTo>
                    <a:pt x="456" y="852"/>
                  </a:lnTo>
                  <a:lnTo>
                    <a:pt x="364" y="776"/>
                  </a:lnTo>
                  <a:lnTo>
                    <a:pt x="254" y="626"/>
                  </a:lnTo>
                  <a:lnTo>
                    <a:pt x="0" y="581"/>
                  </a:lnTo>
                  <a:lnTo>
                    <a:pt x="29" y="416"/>
                  </a:lnTo>
                  <a:lnTo>
                    <a:pt x="184" y="316"/>
                  </a:lnTo>
                  <a:lnTo>
                    <a:pt x="329" y="146"/>
                  </a:lnTo>
                  <a:lnTo>
                    <a:pt x="644" y="102"/>
                  </a:lnTo>
                  <a:lnTo>
                    <a:pt x="917" y="0"/>
                  </a:lnTo>
                  <a:lnTo>
                    <a:pt x="1115" y="41"/>
                  </a:lnTo>
                  <a:lnTo>
                    <a:pt x="1272" y="2"/>
                  </a:lnTo>
                  <a:lnTo>
                    <a:pt x="1311" y="119"/>
                  </a:lnTo>
                  <a:lnTo>
                    <a:pt x="1904" y="526"/>
                  </a:lnTo>
                  <a:lnTo>
                    <a:pt x="1934" y="672"/>
                  </a:lnTo>
                  <a:lnTo>
                    <a:pt x="2178" y="747"/>
                  </a:lnTo>
                  <a:lnTo>
                    <a:pt x="2209" y="886"/>
                  </a:lnTo>
                  <a:lnTo>
                    <a:pt x="2564" y="842"/>
                  </a:lnTo>
                  <a:lnTo>
                    <a:pt x="2675" y="705"/>
                  </a:lnTo>
                  <a:lnTo>
                    <a:pt x="2927" y="690"/>
                  </a:lnTo>
                  <a:lnTo>
                    <a:pt x="3104" y="602"/>
                  </a:lnTo>
                  <a:lnTo>
                    <a:pt x="3215" y="675"/>
                  </a:lnTo>
                  <a:lnTo>
                    <a:pt x="3410" y="722"/>
                  </a:lnTo>
                  <a:lnTo>
                    <a:pt x="3525" y="866"/>
                  </a:lnTo>
                  <a:lnTo>
                    <a:pt x="3440" y="1118"/>
                  </a:lnTo>
                  <a:lnTo>
                    <a:pt x="3423" y="1383"/>
                  </a:lnTo>
                  <a:lnTo>
                    <a:pt x="3315" y="1412"/>
                  </a:lnTo>
                  <a:lnTo>
                    <a:pt x="3200" y="1485"/>
                  </a:lnTo>
                  <a:lnTo>
                    <a:pt x="3210" y="1632"/>
                  </a:lnTo>
                  <a:lnTo>
                    <a:pt x="3108" y="1722"/>
                  </a:lnTo>
                  <a:lnTo>
                    <a:pt x="2999" y="1706"/>
                  </a:lnTo>
                  <a:lnTo>
                    <a:pt x="2869" y="1751"/>
                  </a:lnTo>
                  <a:lnTo>
                    <a:pt x="2959" y="1936"/>
                  </a:lnTo>
                  <a:lnTo>
                    <a:pt x="2879" y="1976"/>
                  </a:lnTo>
                  <a:lnTo>
                    <a:pt x="2894" y="2101"/>
                  </a:lnTo>
                  <a:lnTo>
                    <a:pt x="3109" y="2156"/>
                  </a:lnTo>
                  <a:lnTo>
                    <a:pt x="3104" y="2311"/>
                  </a:lnTo>
                  <a:lnTo>
                    <a:pt x="3194" y="2461"/>
                  </a:lnTo>
                  <a:lnTo>
                    <a:pt x="3004" y="2566"/>
                  </a:lnTo>
                  <a:lnTo>
                    <a:pt x="2909" y="2626"/>
                  </a:lnTo>
                  <a:lnTo>
                    <a:pt x="2834" y="2581"/>
                  </a:lnTo>
                  <a:lnTo>
                    <a:pt x="2804" y="2486"/>
                  </a:lnTo>
                  <a:lnTo>
                    <a:pt x="2719" y="2491"/>
                  </a:lnTo>
                  <a:lnTo>
                    <a:pt x="2624" y="2576"/>
                  </a:lnTo>
                  <a:lnTo>
                    <a:pt x="2600" y="2442"/>
                  </a:lnTo>
                  <a:lnTo>
                    <a:pt x="2450" y="2487"/>
                  </a:lnTo>
                  <a:lnTo>
                    <a:pt x="2418" y="2408"/>
                  </a:lnTo>
                  <a:lnTo>
                    <a:pt x="2309" y="2297"/>
                  </a:lnTo>
                  <a:lnTo>
                    <a:pt x="2141" y="2366"/>
                  </a:lnTo>
                  <a:lnTo>
                    <a:pt x="2013" y="2336"/>
                  </a:lnTo>
                  <a:lnTo>
                    <a:pt x="1895" y="2190"/>
                  </a:lnTo>
                  <a:lnTo>
                    <a:pt x="1770" y="2150"/>
                  </a:lnTo>
                  <a:lnTo>
                    <a:pt x="1625" y="2222"/>
                  </a:lnTo>
                  <a:lnTo>
                    <a:pt x="1536" y="2336"/>
                  </a:lnTo>
                  <a:lnTo>
                    <a:pt x="1446" y="2337"/>
                  </a:lnTo>
                  <a:lnTo>
                    <a:pt x="1469" y="2412"/>
                  </a:lnTo>
                  <a:lnTo>
                    <a:pt x="1416" y="2532"/>
                  </a:lnTo>
                  <a:lnTo>
                    <a:pt x="1242" y="26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383618" y="1650726"/>
              <a:ext cx="371432" cy="389650"/>
            </a:xfrm>
            <a:custGeom>
              <a:avLst/>
              <a:gdLst>
                <a:gd name="T0" fmla="*/ 0 w 1502"/>
                <a:gd name="T1" fmla="*/ 0 h 1576"/>
                <a:gd name="T2" fmla="*/ 0 w 1502"/>
                <a:gd name="T3" fmla="*/ 0 h 1576"/>
                <a:gd name="T4" fmla="*/ 0 w 1502"/>
                <a:gd name="T5" fmla="*/ 0 h 1576"/>
                <a:gd name="T6" fmla="*/ 0 w 1502"/>
                <a:gd name="T7" fmla="*/ 0 h 1576"/>
                <a:gd name="T8" fmla="*/ 0 w 1502"/>
                <a:gd name="T9" fmla="*/ 0 h 1576"/>
                <a:gd name="T10" fmla="*/ 0 w 1502"/>
                <a:gd name="T11" fmla="*/ 0 h 1576"/>
                <a:gd name="T12" fmla="*/ 0 w 1502"/>
                <a:gd name="T13" fmla="*/ 0 h 1576"/>
                <a:gd name="T14" fmla="*/ 0 w 1502"/>
                <a:gd name="T15" fmla="*/ 0 h 1576"/>
                <a:gd name="T16" fmla="*/ 0 w 1502"/>
                <a:gd name="T17" fmla="*/ 0 h 1576"/>
                <a:gd name="T18" fmla="*/ 0 w 1502"/>
                <a:gd name="T19" fmla="*/ 0 h 1576"/>
                <a:gd name="T20" fmla="*/ 0 w 1502"/>
                <a:gd name="T21" fmla="*/ 0 h 1576"/>
                <a:gd name="T22" fmla="*/ 0 w 1502"/>
                <a:gd name="T23" fmla="*/ 0 h 1576"/>
                <a:gd name="T24" fmla="*/ 0 w 1502"/>
                <a:gd name="T25" fmla="*/ 0 h 1576"/>
                <a:gd name="T26" fmla="*/ 0 w 1502"/>
                <a:gd name="T27" fmla="*/ 0 h 1576"/>
                <a:gd name="T28" fmla="*/ 0 w 1502"/>
                <a:gd name="T29" fmla="*/ 0 h 1576"/>
                <a:gd name="T30" fmla="*/ 0 w 1502"/>
                <a:gd name="T31" fmla="*/ 0 h 1576"/>
                <a:gd name="T32" fmla="*/ 0 w 1502"/>
                <a:gd name="T33" fmla="*/ 0 h 1576"/>
                <a:gd name="T34" fmla="*/ 0 w 1502"/>
                <a:gd name="T35" fmla="*/ 0 h 1576"/>
                <a:gd name="T36" fmla="*/ 0 w 1502"/>
                <a:gd name="T37" fmla="*/ 0 h 1576"/>
                <a:gd name="T38" fmla="*/ 0 w 1502"/>
                <a:gd name="T39" fmla="*/ 0 h 1576"/>
                <a:gd name="T40" fmla="*/ 0 w 1502"/>
                <a:gd name="T41" fmla="*/ 0 h 1576"/>
                <a:gd name="T42" fmla="*/ 0 w 1502"/>
                <a:gd name="T43" fmla="*/ 0 h 1576"/>
                <a:gd name="T44" fmla="*/ 0 w 1502"/>
                <a:gd name="T45" fmla="*/ 0 h 1576"/>
                <a:gd name="T46" fmla="*/ 0 w 1502"/>
                <a:gd name="T47" fmla="*/ 0 h 1576"/>
                <a:gd name="T48" fmla="*/ 0 w 1502"/>
                <a:gd name="T49" fmla="*/ 0 h 1576"/>
                <a:gd name="T50" fmla="*/ 0 w 1502"/>
                <a:gd name="T51" fmla="*/ 0 h 1576"/>
                <a:gd name="T52" fmla="*/ 0 w 1502"/>
                <a:gd name="T53" fmla="*/ 0 h 1576"/>
                <a:gd name="T54" fmla="*/ 0 w 1502"/>
                <a:gd name="T55" fmla="*/ 0 h 1576"/>
                <a:gd name="T56" fmla="*/ 0 w 1502"/>
                <a:gd name="T57" fmla="*/ 0 h 1576"/>
                <a:gd name="T58" fmla="*/ 0 w 1502"/>
                <a:gd name="T59" fmla="*/ 0 h 1576"/>
                <a:gd name="T60" fmla="*/ 0 w 1502"/>
                <a:gd name="T61" fmla="*/ 0 h 1576"/>
                <a:gd name="T62" fmla="*/ 0 w 1502"/>
                <a:gd name="T63" fmla="*/ 0 h 1576"/>
                <a:gd name="T64" fmla="*/ 0 w 1502"/>
                <a:gd name="T65" fmla="*/ 0 h 1576"/>
                <a:gd name="T66" fmla="*/ 0 w 1502"/>
                <a:gd name="T67" fmla="*/ 0 h 1576"/>
                <a:gd name="T68" fmla="*/ 0 w 1502"/>
                <a:gd name="T69" fmla="*/ 0 h 15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02" h="1576">
                  <a:moveTo>
                    <a:pt x="556" y="242"/>
                  </a:moveTo>
                  <a:lnTo>
                    <a:pt x="431" y="312"/>
                  </a:lnTo>
                  <a:lnTo>
                    <a:pt x="346" y="417"/>
                  </a:lnTo>
                  <a:lnTo>
                    <a:pt x="391" y="537"/>
                  </a:lnTo>
                  <a:lnTo>
                    <a:pt x="326" y="657"/>
                  </a:lnTo>
                  <a:lnTo>
                    <a:pt x="376" y="767"/>
                  </a:lnTo>
                  <a:lnTo>
                    <a:pt x="241" y="811"/>
                  </a:lnTo>
                  <a:lnTo>
                    <a:pt x="76" y="1061"/>
                  </a:lnTo>
                  <a:lnTo>
                    <a:pt x="0" y="1292"/>
                  </a:lnTo>
                  <a:lnTo>
                    <a:pt x="76" y="1376"/>
                  </a:lnTo>
                  <a:lnTo>
                    <a:pt x="317" y="1406"/>
                  </a:lnTo>
                  <a:lnTo>
                    <a:pt x="476" y="1361"/>
                  </a:lnTo>
                  <a:lnTo>
                    <a:pt x="611" y="1436"/>
                  </a:lnTo>
                  <a:lnTo>
                    <a:pt x="626" y="1576"/>
                  </a:lnTo>
                  <a:lnTo>
                    <a:pt x="790" y="1481"/>
                  </a:lnTo>
                  <a:lnTo>
                    <a:pt x="925" y="1486"/>
                  </a:lnTo>
                  <a:lnTo>
                    <a:pt x="1020" y="1541"/>
                  </a:lnTo>
                  <a:lnTo>
                    <a:pt x="1095" y="1436"/>
                  </a:lnTo>
                  <a:lnTo>
                    <a:pt x="1106" y="1320"/>
                  </a:lnTo>
                  <a:lnTo>
                    <a:pt x="1274" y="1331"/>
                  </a:lnTo>
                  <a:lnTo>
                    <a:pt x="1300" y="1231"/>
                  </a:lnTo>
                  <a:lnTo>
                    <a:pt x="1364" y="1127"/>
                  </a:lnTo>
                  <a:lnTo>
                    <a:pt x="1451" y="1158"/>
                  </a:lnTo>
                  <a:lnTo>
                    <a:pt x="1502" y="1154"/>
                  </a:lnTo>
                  <a:lnTo>
                    <a:pt x="1484" y="998"/>
                  </a:lnTo>
                  <a:lnTo>
                    <a:pt x="1424" y="976"/>
                  </a:lnTo>
                  <a:lnTo>
                    <a:pt x="1394" y="926"/>
                  </a:lnTo>
                  <a:lnTo>
                    <a:pt x="1388" y="907"/>
                  </a:lnTo>
                  <a:lnTo>
                    <a:pt x="1357" y="899"/>
                  </a:lnTo>
                  <a:lnTo>
                    <a:pt x="1345" y="883"/>
                  </a:lnTo>
                  <a:lnTo>
                    <a:pt x="1339" y="865"/>
                  </a:lnTo>
                  <a:lnTo>
                    <a:pt x="1328" y="844"/>
                  </a:lnTo>
                  <a:lnTo>
                    <a:pt x="1313" y="850"/>
                  </a:lnTo>
                  <a:lnTo>
                    <a:pt x="1300" y="847"/>
                  </a:lnTo>
                  <a:lnTo>
                    <a:pt x="1297" y="818"/>
                  </a:lnTo>
                  <a:lnTo>
                    <a:pt x="1309" y="812"/>
                  </a:lnTo>
                  <a:lnTo>
                    <a:pt x="1334" y="808"/>
                  </a:lnTo>
                  <a:lnTo>
                    <a:pt x="1355" y="806"/>
                  </a:lnTo>
                  <a:lnTo>
                    <a:pt x="1364" y="788"/>
                  </a:lnTo>
                  <a:lnTo>
                    <a:pt x="1348" y="706"/>
                  </a:lnTo>
                  <a:lnTo>
                    <a:pt x="1330" y="650"/>
                  </a:lnTo>
                  <a:lnTo>
                    <a:pt x="1274" y="635"/>
                  </a:lnTo>
                  <a:lnTo>
                    <a:pt x="1226" y="583"/>
                  </a:lnTo>
                  <a:lnTo>
                    <a:pt x="1133" y="599"/>
                  </a:lnTo>
                  <a:lnTo>
                    <a:pt x="1045" y="499"/>
                  </a:lnTo>
                  <a:lnTo>
                    <a:pt x="970" y="317"/>
                  </a:lnTo>
                  <a:lnTo>
                    <a:pt x="870" y="237"/>
                  </a:lnTo>
                  <a:lnTo>
                    <a:pt x="910" y="152"/>
                  </a:lnTo>
                  <a:lnTo>
                    <a:pt x="1000" y="77"/>
                  </a:lnTo>
                  <a:lnTo>
                    <a:pt x="946" y="0"/>
                  </a:lnTo>
                  <a:lnTo>
                    <a:pt x="773" y="103"/>
                  </a:lnTo>
                  <a:lnTo>
                    <a:pt x="706" y="222"/>
                  </a:lnTo>
                  <a:lnTo>
                    <a:pt x="556" y="24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285691" y="2162982"/>
              <a:ext cx="727313" cy="560962"/>
            </a:xfrm>
            <a:custGeom>
              <a:avLst/>
              <a:gdLst>
                <a:gd name="T0" fmla="*/ 0 w 2946"/>
                <a:gd name="T1" fmla="*/ 0 h 2265"/>
                <a:gd name="T2" fmla="*/ 0 w 2946"/>
                <a:gd name="T3" fmla="*/ 0 h 2265"/>
                <a:gd name="T4" fmla="*/ 0 w 2946"/>
                <a:gd name="T5" fmla="*/ 0 h 2265"/>
                <a:gd name="T6" fmla="*/ 0 w 2946"/>
                <a:gd name="T7" fmla="*/ 0 h 2265"/>
                <a:gd name="T8" fmla="*/ 0 w 2946"/>
                <a:gd name="T9" fmla="*/ 0 h 2265"/>
                <a:gd name="T10" fmla="*/ 0 w 2946"/>
                <a:gd name="T11" fmla="*/ 0 h 2265"/>
                <a:gd name="T12" fmla="*/ 0 w 2946"/>
                <a:gd name="T13" fmla="*/ 0 h 2265"/>
                <a:gd name="T14" fmla="*/ 0 w 2946"/>
                <a:gd name="T15" fmla="*/ 0 h 2265"/>
                <a:gd name="T16" fmla="*/ 0 w 2946"/>
                <a:gd name="T17" fmla="*/ 0 h 2265"/>
                <a:gd name="T18" fmla="*/ 0 w 2946"/>
                <a:gd name="T19" fmla="*/ 0 h 2265"/>
                <a:gd name="T20" fmla="*/ 0 w 2946"/>
                <a:gd name="T21" fmla="*/ 0 h 2265"/>
                <a:gd name="T22" fmla="*/ 0 w 2946"/>
                <a:gd name="T23" fmla="*/ 0 h 2265"/>
                <a:gd name="T24" fmla="*/ 0 w 2946"/>
                <a:gd name="T25" fmla="*/ 0 h 2265"/>
                <a:gd name="T26" fmla="*/ 0 w 2946"/>
                <a:gd name="T27" fmla="*/ 0 h 2265"/>
                <a:gd name="T28" fmla="*/ 0 w 2946"/>
                <a:gd name="T29" fmla="*/ 0 h 2265"/>
                <a:gd name="T30" fmla="*/ 0 w 2946"/>
                <a:gd name="T31" fmla="*/ 0 h 2265"/>
                <a:gd name="T32" fmla="*/ 0 w 2946"/>
                <a:gd name="T33" fmla="*/ 0 h 2265"/>
                <a:gd name="T34" fmla="*/ 0 w 2946"/>
                <a:gd name="T35" fmla="*/ 0 h 2265"/>
                <a:gd name="T36" fmla="*/ 0 w 2946"/>
                <a:gd name="T37" fmla="*/ 0 h 2265"/>
                <a:gd name="T38" fmla="*/ 0 w 2946"/>
                <a:gd name="T39" fmla="*/ 0 h 2265"/>
                <a:gd name="T40" fmla="*/ 0 w 2946"/>
                <a:gd name="T41" fmla="*/ 0 h 2265"/>
                <a:gd name="T42" fmla="*/ 0 w 2946"/>
                <a:gd name="T43" fmla="*/ 0 h 2265"/>
                <a:gd name="T44" fmla="*/ 0 w 2946"/>
                <a:gd name="T45" fmla="*/ 0 h 2265"/>
                <a:gd name="T46" fmla="*/ 0 w 2946"/>
                <a:gd name="T47" fmla="*/ 0 h 2265"/>
                <a:gd name="T48" fmla="*/ 0 w 2946"/>
                <a:gd name="T49" fmla="*/ 0 h 2265"/>
                <a:gd name="T50" fmla="*/ 0 w 2946"/>
                <a:gd name="T51" fmla="*/ 0 h 2265"/>
                <a:gd name="T52" fmla="*/ 0 w 2946"/>
                <a:gd name="T53" fmla="*/ 0 h 2265"/>
                <a:gd name="T54" fmla="*/ 0 w 2946"/>
                <a:gd name="T55" fmla="*/ 0 h 2265"/>
                <a:gd name="T56" fmla="*/ 0 w 2946"/>
                <a:gd name="T57" fmla="*/ 0 h 2265"/>
                <a:gd name="T58" fmla="*/ 0 w 2946"/>
                <a:gd name="T59" fmla="*/ 0 h 2265"/>
                <a:gd name="T60" fmla="*/ 0 w 2946"/>
                <a:gd name="T61" fmla="*/ 0 h 2265"/>
                <a:gd name="T62" fmla="*/ 0 w 2946"/>
                <a:gd name="T63" fmla="*/ 0 h 2265"/>
                <a:gd name="T64" fmla="*/ 0 w 2946"/>
                <a:gd name="T65" fmla="*/ 0 h 2265"/>
                <a:gd name="T66" fmla="*/ 0 w 2946"/>
                <a:gd name="T67" fmla="*/ 0 h 2265"/>
                <a:gd name="T68" fmla="*/ 0 w 2946"/>
                <a:gd name="T69" fmla="*/ 0 h 2265"/>
                <a:gd name="T70" fmla="*/ 0 w 2946"/>
                <a:gd name="T71" fmla="*/ 0 h 2265"/>
                <a:gd name="T72" fmla="*/ 0 w 2946"/>
                <a:gd name="T73" fmla="*/ 0 h 2265"/>
                <a:gd name="T74" fmla="*/ 0 w 2946"/>
                <a:gd name="T75" fmla="*/ 0 h 2265"/>
                <a:gd name="T76" fmla="*/ 0 w 2946"/>
                <a:gd name="T77" fmla="*/ 0 h 2265"/>
                <a:gd name="T78" fmla="*/ 0 w 2946"/>
                <a:gd name="T79" fmla="*/ 0 h 2265"/>
                <a:gd name="T80" fmla="*/ 0 w 2946"/>
                <a:gd name="T81" fmla="*/ 0 h 2265"/>
                <a:gd name="T82" fmla="*/ 0 w 2946"/>
                <a:gd name="T83" fmla="*/ 0 h 2265"/>
                <a:gd name="T84" fmla="*/ 0 w 2946"/>
                <a:gd name="T85" fmla="*/ 0 h 2265"/>
                <a:gd name="T86" fmla="*/ 0 w 2946"/>
                <a:gd name="T87" fmla="*/ 0 h 2265"/>
                <a:gd name="T88" fmla="*/ 0 w 2946"/>
                <a:gd name="T89" fmla="*/ 0 h 2265"/>
                <a:gd name="T90" fmla="*/ 0 w 2946"/>
                <a:gd name="T91" fmla="*/ 0 h 2265"/>
                <a:gd name="T92" fmla="*/ 0 w 2946"/>
                <a:gd name="T93" fmla="*/ 0 h 2265"/>
                <a:gd name="T94" fmla="*/ 0 w 2946"/>
                <a:gd name="T95" fmla="*/ 0 h 2265"/>
                <a:gd name="T96" fmla="*/ 0 w 2946"/>
                <a:gd name="T97" fmla="*/ 0 h 2265"/>
                <a:gd name="T98" fmla="*/ 0 w 2946"/>
                <a:gd name="T99" fmla="*/ 0 h 2265"/>
                <a:gd name="T100" fmla="*/ 0 w 2946"/>
                <a:gd name="T101" fmla="*/ 0 h 2265"/>
                <a:gd name="T102" fmla="*/ 0 w 2946"/>
                <a:gd name="T103" fmla="*/ 0 h 2265"/>
                <a:gd name="T104" fmla="*/ 0 w 2946"/>
                <a:gd name="T105" fmla="*/ 0 h 2265"/>
                <a:gd name="T106" fmla="*/ 0 w 2946"/>
                <a:gd name="T107" fmla="*/ 0 h 2265"/>
                <a:gd name="T108" fmla="*/ 0 w 2946"/>
                <a:gd name="T109" fmla="*/ 0 h 2265"/>
                <a:gd name="T110" fmla="*/ 0 w 2946"/>
                <a:gd name="T111" fmla="*/ 0 h 2265"/>
                <a:gd name="T112" fmla="*/ 0 w 2946"/>
                <a:gd name="T113" fmla="*/ 0 h 2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46" h="2265">
                  <a:moveTo>
                    <a:pt x="95" y="1614"/>
                  </a:moveTo>
                  <a:lnTo>
                    <a:pt x="0" y="1224"/>
                  </a:lnTo>
                  <a:lnTo>
                    <a:pt x="36" y="955"/>
                  </a:lnTo>
                  <a:lnTo>
                    <a:pt x="140" y="900"/>
                  </a:lnTo>
                  <a:lnTo>
                    <a:pt x="275" y="825"/>
                  </a:lnTo>
                  <a:lnTo>
                    <a:pt x="380" y="895"/>
                  </a:lnTo>
                  <a:lnTo>
                    <a:pt x="575" y="880"/>
                  </a:lnTo>
                  <a:lnTo>
                    <a:pt x="770" y="850"/>
                  </a:lnTo>
                  <a:lnTo>
                    <a:pt x="980" y="780"/>
                  </a:lnTo>
                  <a:lnTo>
                    <a:pt x="1115" y="790"/>
                  </a:lnTo>
                  <a:lnTo>
                    <a:pt x="1400" y="670"/>
                  </a:lnTo>
                  <a:lnTo>
                    <a:pt x="1566" y="715"/>
                  </a:lnTo>
                  <a:lnTo>
                    <a:pt x="1696" y="655"/>
                  </a:lnTo>
                  <a:lnTo>
                    <a:pt x="1846" y="690"/>
                  </a:lnTo>
                  <a:lnTo>
                    <a:pt x="1951" y="540"/>
                  </a:lnTo>
                  <a:lnTo>
                    <a:pt x="2041" y="400"/>
                  </a:lnTo>
                  <a:lnTo>
                    <a:pt x="2166" y="285"/>
                  </a:lnTo>
                  <a:lnTo>
                    <a:pt x="2359" y="202"/>
                  </a:lnTo>
                  <a:lnTo>
                    <a:pt x="2556" y="85"/>
                  </a:lnTo>
                  <a:lnTo>
                    <a:pt x="2746" y="40"/>
                  </a:lnTo>
                  <a:lnTo>
                    <a:pt x="2901" y="0"/>
                  </a:lnTo>
                  <a:lnTo>
                    <a:pt x="2851" y="175"/>
                  </a:lnTo>
                  <a:lnTo>
                    <a:pt x="2946" y="374"/>
                  </a:lnTo>
                  <a:lnTo>
                    <a:pt x="2731" y="430"/>
                  </a:lnTo>
                  <a:lnTo>
                    <a:pt x="2626" y="584"/>
                  </a:lnTo>
                  <a:lnTo>
                    <a:pt x="2463" y="640"/>
                  </a:lnTo>
                  <a:lnTo>
                    <a:pt x="2301" y="795"/>
                  </a:lnTo>
                  <a:lnTo>
                    <a:pt x="2291" y="870"/>
                  </a:lnTo>
                  <a:lnTo>
                    <a:pt x="2244" y="951"/>
                  </a:lnTo>
                  <a:lnTo>
                    <a:pt x="2195" y="910"/>
                  </a:lnTo>
                  <a:lnTo>
                    <a:pt x="2077" y="1066"/>
                  </a:lnTo>
                  <a:lnTo>
                    <a:pt x="2076" y="1240"/>
                  </a:lnTo>
                  <a:lnTo>
                    <a:pt x="1876" y="1304"/>
                  </a:lnTo>
                  <a:lnTo>
                    <a:pt x="1761" y="1449"/>
                  </a:lnTo>
                  <a:lnTo>
                    <a:pt x="1836" y="1599"/>
                  </a:lnTo>
                  <a:lnTo>
                    <a:pt x="1764" y="1776"/>
                  </a:lnTo>
                  <a:lnTo>
                    <a:pt x="1665" y="1945"/>
                  </a:lnTo>
                  <a:lnTo>
                    <a:pt x="1681" y="2124"/>
                  </a:lnTo>
                  <a:lnTo>
                    <a:pt x="1551" y="2109"/>
                  </a:lnTo>
                  <a:lnTo>
                    <a:pt x="1486" y="2204"/>
                  </a:lnTo>
                  <a:lnTo>
                    <a:pt x="1356" y="2265"/>
                  </a:lnTo>
                  <a:lnTo>
                    <a:pt x="1269" y="2079"/>
                  </a:lnTo>
                  <a:lnTo>
                    <a:pt x="1289" y="1932"/>
                  </a:lnTo>
                  <a:lnTo>
                    <a:pt x="1320" y="1906"/>
                  </a:lnTo>
                  <a:lnTo>
                    <a:pt x="1389" y="1954"/>
                  </a:lnTo>
                  <a:lnTo>
                    <a:pt x="1422" y="1945"/>
                  </a:lnTo>
                  <a:lnTo>
                    <a:pt x="1437" y="1882"/>
                  </a:lnTo>
                  <a:lnTo>
                    <a:pt x="1365" y="1844"/>
                  </a:lnTo>
                  <a:lnTo>
                    <a:pt x="1380" y="1734"/>
                  </a:lnTo>
                  <a:lnTo>
                    <a:pt x="1470" y="1644"/>
                  </a:lnTo>
                  <a:lnTo>
                    <a:pt x="1425" y="1464"/>
                  </a:lnTo>
                  <a:lnTo>
                    <a:pt x="1320" y="1404"/>
                  </a:lnTo>
                  <a:lnTo>
                    <a:pt x="1185" y="1404"/>
                  </a:lnTo>
                  <a:lnTo>
                    <a:pt x="1155" y="1239"/>
                  </a:lnTo>
                  <a:lnTo>
                    <a:pt x="1040" y="1229"/>
                  </a:lnTo>
                  <a:lnTo>
                    <a:pt x="900" y="1314"/>
                  </a:lnTo>
                  <a:lnTo>
                    <a:pt x="865" y="1404"/>
                  </a:lnTo>
                  <a:lnTo>
                    <a:pt x="495" y="1374"/>
                  </a:lnTo>
                  <a:lnTo>
                    <a:pt x="270" y="1334"/>
                  </a:lnTo>
                  <a:lnTo>
                    <a:pt x="120" y="1464"/>
                  </a:lnTo>
                  <a:lnTo>
                    <a:pt x="165" y="1559"/>
                  </a:lnTo>
                  <a:lnTo>
                    <a:pt x="95" y="1614"/>
                  </a:lnTo>
                  <a:close/>
                </a:path>
              </a:pathLst>
            </a:custGeom>
            <a:solidFill>
              <a:srgbClr val="00206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491273" y="1961438"/>
              <a:ext cx="682397" cy="433318"/>
            </a:xfrm>
            <a:custGeom>
              <a:avLst/>
              <a:gdLst>
                <a:gd name="T0" fmla="*/ 0 w 2753"/>
                <a:gd name="T1" fmla="*/ 0 h 1749"/>
                <a:gd name="T2" fmla="*/ 0 w 2753"/>
                <a:gd name="T3" fmla="*/ 0 h 1749"/>
                <a:gd name="T4" fmla="*/ 0 w 2753"/>
                <a:gd name="T5" fmla="*/ 0 h 1749"/>
                <a:gd name="T6" fmla="*/ 0 w 2753"/>
                <a:gd name="T7" fmla="*/ 0 h 1749"/>
                <a:gd name="T8" fmla="*/ 0 w 2753"/>
                <a:gd name="T9" fmla="*/ 0 h 1749"/>
                <a:gd name="T10" fmla="*/ 0 w 2753"/>
                <a:gd name="T11" fmla="*/ 0 h 1749"/>
                <a:gd name="T12" fmla="*/ 0 w 2753"/>
                <a:gd name="T13" fmla="*/ 0 h 1749"/>
                <a:gd name="T14" fmla="*/ 0 w 2753"/>
                <a:gd name="T15" fmla="*/ 0 h 1749"/>
                <a:gd name="T16" fmla="*/ 0 w 2753"/>
                <a:gd name="T17" fmla="*/ 0 h 1749"/>
                <a:gd name="T18" fmla="*/ 0 w 2753"/>
                <a:gd name="T19" fmla="*/ 0 h 1749"/>
                <a:gd name="T20" fmla="*/ 0 w 2753"/>
                <a:gd name="T21" fmla="*/ 0 h 1749"/>
                <a:gd name="T22" fmla="*/ 0 w 2753"/>
                <a:gd name="T23" fmla="*/ 0 h 1749"/>
                <a:gd name="T24" fmla="*/ 0 w 2753"/>
                <a:gd name="T25" fmla="*/ 0 h 1749"/>
                <a:gd name="T26" fmla="*/ 0 w 2753"/>
                <a:gd name="T27" fmla="*/ 0 h 1749"/>
                <a:gd name="T28" fmla="*/ 0 w 2753"/>
                <a:gd name="T29" fmla="*/ 0 h 1749"/>
                <a:gd name="T30" fmla="*/ 0 w 2753"/>
                <a:gd name="T31" fmla="*/ 0 h 1749"/>
                <a:gd name="T32" fmla="*/ 0 w 2753"/>
                <a:gd name="T33" fmla="*/ 0 h 1749"/>
                <a:gd name="T34" fmla="*/ 0 w 2753"/>
                <a:gd name="T35" fmla="*/ 0 h 1749"/>
                <a:gd name="T36" fmla="*/ 0 w 2753"/>
                <a:gd name="T37" fmla="*/ 0 h 1749"/>
                <a:gd name="T38" fmla="*/ 0 w 2753"/>
                <a:gd name="T39" fmla="*/ 0 h 1749"/>
                <a:gd name="T40" fmla="*/ 0 w 2753"/>
                <a:gd name="T41" fmla="*/ 0 h 1749"/>
                <a:gd name="T42" fmla="*/ 0 w 2753"/>
                <a:gd name="T43" fmla="*/ 0 h 1749"/>
                <a:gd name="T44" fmla="*/ 0 w 2753"/>
                <a:gd name="T45" fmla="*/ 0 h 1749"/>
                <a:gd name="T46" fmla="*/ 0 w 2753"/>
                <a:gd name="T47" fmla="*/ 0 h 1749"/>
                <a:gd name="T48" fmla="*/ 0 w 2753"/>
                <a:gd name="T49" fmla="*/ 0 h 1749"/>
                <a:gd name="T50" fmla="*/ 0 w 2753"/>
                <a:gd name="T51" fmla="*/ 0 h 1749"/>
                <a:gd name="T52" fmla="*/ 0 w 2753"/>
                <a:gd name="T53" fmla="*/ 0 h 1749"/>
                <a:gd name="T54" fmla="*/ 0 w 2753"/>
                <a:gd name="T55" fmla="*/ 0 h 1749"/>
                <a:gd name="T56" fmla="*/ 0 w 2753"/>
                <a:gd name="T57" fmla="*/ 0 h 1749"/>
                <a:gd name="T58" fmla="*/ 0 w 2753"/>
                <a:gd name="T59" fmla="*/ 0 h 1749"/>
                <a:gd name="T60" fmla="*/ 0 w 2753"/>
                <a:gd name="T61" fmla="*/ 0 h 1749"/>
                <a:gd name="T62" fmla="*/ 0 w 2753"/>
                <a:gd name="T63" fmla="*/ 0 h 1749"/>
                <a:gd name="T64" fmla="*/ 0 w 2753"/>
                <a:gd name="T65" fmla="*/ 0 h 1749"/>
                <a:gd name="T66" fmla="*/ 0 w 2753"/>
                <a:gd name="T67" fmla="*/ 0 h 17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53" h="1749">
                  <a:moveTo>
                    <a:pt x="0" y="1100"/>
                  </a:moveTo>
                  <a:lnTo>
                    <a:pt x="0" y="1235"/>
                  </a:lnTo>
                  <a:lnTo>
                    <a:pt x="80" y="1280"/>
                  </a:lnTo>
                  <a:lnTo>
                    <a:pt x="185" y="1265"/>
                  </a:lnTo>
                  <a:lnTo>
                    <a:pt x="245" y="1350"/>
                  </a:lnTo>
                  <a:lnTo>
                    <a:pt x="225" y="1470"/>
                  </a:lnTo>
                  <a:lnTo>
                    <a:pt x="270" y="1605"/>
                  </a:lnTo>
                  <a:lnTo>
                    <a:pt x="560" y="1486"/>
                  </a:lnTo>
                  <a:lnTo>
                    <a:pt x="721" y="1530"/>
                  </a:lnTo>
                  <a:lnTo>
                    <a:pt x="856" y="1470"/>
                  </a:lnTo>
                  <a:lnTo>
                    <a:pt x="1006" y="1504"/>
                  </a:lnTo>
                  <a:lnTo>
                    <a:pt x="1117" y="1348"/>
                  </a:lnTo>
                  <a:lnTo>
                    <a:pt x="1201" y="1213"/>
                  </a:lnTo>
                  <a:lnTo>
                    <a:pt x="1329" y="1099"/>
                  </a:lnTo>
                  <a:lnTo>
                    <a:pt x="1517" y="1020"/>
                  </a:lnTo>
                  <a:lnTo>
                    <a:pt x="1717" y="900"/>
                  </a:lnTo>
                  <a:lnTo>
                    <a:pt x="2063" y="815"/>
                  </a:lnTo>
                  <a:lnTo>
                    <a:pt x="2012" y="990"/>
                  </a:lnTo>
                  <a:lnTo>
                    <a:pt x="2108" y="1190"/>
                  </a:lnTo>
                  <a:lnTo>
                    <a:pt x="1892" y="1245"/>
                  </a:lnTo>
                  <a:lnTo>
                    <a:pt x="1787" y="1399"/>
                  </a:lnTo>
                  <a:lnTo>
                    <a:pt x="1625" y="1455"/>
                  </a:lnTo>
                  <a:lnTo>
                    <a:pt x="1462" y="1610"/>
                  </a:lnTo>
                  <a:lnTo>
                    <a:pt x="1456" y="1682"/>
                  </a:lnTo>
                  <a:lnTo>
                    <a:pt x="1585" y="1682"/>
                  </a:lnTo>
                  <a:lnTo>
                    <a:pt x="1649" y="1731"/>
                  </a:lnTo>
                  <a:lnTo>
                    <a:pt x="1742" y="1749"/>
                  </a:lnTo>
                  <a:lnTo>
                    <a:pt x="1808" y="1651"/>
                  </a:lnTo>
                  <a:lnTo>
                    <a:pt x="1896" y="1579"/>
                  </a:lnTo>
                  <a:lnTo>
                    <a:pt x="1976" y="1507"/>
                  </a:lnTo>
                  <a:lnTo>
                    <a:pt x="2096" y="1403"/>
                  </a:lnTo>
                  <a:lnTo>
                    <a:pt x="2216" y="1259"/>
                  </a:lnTo>
                  <a:lnTo>
                    <a:pt x="2336" y="1195"/>
                  </a:lnTo>
                  <a:lnTo>
                    <a:pt x="2424" y="1179"/>
                  </a:lnTo>
                  <a:lnTo>
                    <a:pt x="2543" y="1140"/>
                  </a:lnTo>
                  <a:lnTo>
                    <a:pt x="2588" y="1220"/>
                  </a:lnTo>
                  <a:lnTo>
                    <a:pt x="2672" y="1299"/>
                  </a:lnTo>
                  <a:lnTo>
                    <a:pt x="2720" y="1267"/>
                  </a:lnTo>
                  <a:lnTo>
                    <a:pt x="2693" y="1190"/>
                  </a:lnTo>
                  <a:lnTo>
                    <a:pt x="2648" y="1140"/>
                  </a:lnTo>
                  <a:lnTo>
                    <a:pt x="2573" y="1040"/>
                  </a:lnTo>
                  <a:lnTo>
                    <a:pt x="2543" y="935"/>
                  </a:lnTo>
                  <a:lnTo>
                    <a:pt x="2733" y="795"/>
                  </a:lnTo>
                  <a:lnTo>
                    <a:pt x="2753" y="630"/>
                  </a:lnTo>
                  <a:lnTo>
                    <a:pt x="2618" y="560"/>
                  </a:lnTo>
                  <a:lnTo>
                    <a:pt x="2363" y="530"/>
                  </a:lnTo>
                  <a:lnTo>
                    <a:pt x="2268" y="585"/>
                  </a:lnTo>
                  <a:lnTo>
                    <a:pt x="2213" y="555"/>
                  </a:lnTo>
                  <a:lnTo>
                    <a:pt x="2198" y="485"/>
                  </a:lnTo>
                  <a:lnTo>
                    <a:pt x="2313" y="350"/>
                  </a:lnTo>
                  <a:lnTo>
                    <a:pt x="2283" y="195"/>
                  </a:lnTo>
                  <a:lnTo>
                    <a:pt x="2193" y="195"/>
                  </a:lnTo>
                  <a:lnTo>
                    <a:pt x="2078" y="255"/>
                  </a:lnTo>
                  <a:lnTo>
                    <a:pt x="2093" y="165"/>
                  </a:lnTo>
                  <a:lnTo>
                    <a:pt x="2193" y="105"/>
                  </a:lnTo>
                  <a:lnTo>
                    <a:pt x="2103" y="65"/>
                  </a:lnTo>
                  <a:lnTo>
                    <a:pt x="2073" y="0"/>
                  </a:lnTo>
                  <a:lnTo>
                    <a:pt x="1907" y="75"/>
                  </a:lnTo>
                  <a:lnTo>
                    <a:pt x="1802" y="135"/>
                  </a:lnTo>
                  <a:lnTo>
                    <a:pt x="1732" y="230"/>
                  </a:lnTo>
                  <a:lnTo>
                    <a:pt x="1522" y="225"/>
                  </a:lnTo>
                  <a:lnTo>
                    <a:pt x="1356" y="120"/>
                  </a:lnTo>
                  <a:lnTo>
                    <a:pt x="1201" y="255"/>
                  </a:lnTo>
                  <a:lnTo>
                    <a:pt x="1066" y="485"/>
                  </a:lnTo>
                  <a:lnTo>
                    <a:pt x="946" y="545"/>
                  </a:lnTo>
                  <a:lnTo>
                    <a:pt x="786" y="560"/>
                  </a:lnTo>
                  <a:lnTo>
                    <a:pt x="691" y="705"/>
                  </a:lnTo>
                  <a:lnTo>
                    <a:pt x="630" y="765"/>
                  </a:lnTo>
                  <a:lnTo>
                    <a:pt x="485" y="860"/>
                  </a:lnTo>
                  <a:lnTo>
                    <a:pt x="455" y="990"/>
                  </a:lnTo>
                  <a:lnTo>
                    <a:pt x="380" y="1070"/>
                  </a:lnTo>
                  <a:lnTo>
                    <a:pt x="260" y="1020"/>
                  </a:lnTo>
                  <a:lnTo>
                    <a:pt x="150" y="1110"/>
                  </a:lnTo>
                  <a:lnTo>
                    <a:pt x="65" y="1085"/>
                  </a:lnTo>
                  <a:lnTo>
                    <a:pt x="0" y="11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5721042" y="2377961"/>
              <a:ext cx="224586" cy="181389"/>
            </a:xfrm>
            <a:custGeom>
              <a:avLst/>
              <a:gdLst>
                <a:gd name="T0" fmla="*/ 0 w 912"/>
                <a:gd name="T1" fmla="*/ 0 h 732"/>
                <a:gd name="T2" fmla="*/ 0 w 912"/>
                <a:gd name="T3" fmla="*/ 0 h 732"/>
                <a:gd name="T4" fmla="*/ 0 w 912"/>
                <a:gd name="T5" fmla="*/ 0 h 732"/>
                <a:gd name="T6" fmla="*/ 0 w 912"/>
                <a:gd name="T7" fmla="*/ 0 h 732"/>
                <a:gd name="T8" fmla="*/ 0 w 912"/>
                <a:gd name="T9" fmla="*/ 0 h 732"/>
                <a:gd name="T10" fmla="*/ 0 w 912"/>
                <a:gd name="T11" fmla="*/ 0 h 732"/>
                <a:gd name="T12" fmla="*/ 0 w 912"/>
                <a:gd name="T13" fmla="*/ 0 h 732"/>
                <a:gd name="T14" fmla="*/ 0 w 912"/>
                <a:gd name="T15" fmla="*/ 0 h 732"/>
                <a:gd name="T16" fmla="*/ 0 w 912"/>
                <a:gd name="T17" fmla="*/ 0 h 732"/>
                <a:gd name="T18" fmla="*/ 0 w 912"/>
                <a:gd name="T19" fmla="*/ 0 h 732"/>
                <a:gd name="T20" fmla="*/ 0 w 912"/>
                <a:gd name="T21" fmla="*/ 0 h 732"/>
                <a:gd name="T22" fmla="*/ 0 w 912"/>
                <a:gd name="T23" fmla="*/ 0 h 732"/>
                <a:gd name="T24" fmla="*/ 0 w 912"/>
                <a:gd name="T25" fmla="*/ 0 h 732"/>
                <a:gd name="T26" fmla="*/ 0 w 912"/>
                <a:gd name="T27" fmla="*/ 0 h 732"/>
                <a:gd name="T28" fmla="*/ 0 w 912"/>
                <a:gd name="T29" fmla="*/ 0 h 732"/>
                <a:gd name="T30" fmla="*/ 0 w 912"/>
                <a:gd name="T31" fmla="*/ 0 h 732"/>
                <a:gd name="T32" fmla="*/ 0 w 912"/>
                <a:gd name="T33" fmla="*/ 0 h 732"/>
                <a:gd name="T34" fmla="*/ 0 w 912"/>
                <a:gd name="T35" fmla="*/ 0 h 732"/>
                <a:gd name="T36" fmla="*/ 0 w 912"/>
                <a:gd name="T37" fmla="*/ 0 h 732"/>
                <a:gd name="T38" fmla="*/ 0 w 912"/>
                <a:gd name="T39" fmla="*/ 0 h 732"/>
                <a:gd name="T40" fmla="*/ 0 w 912"/>
                <a:gd name="T41" fmla="*/ 0 h 732"/>
                <a:gd name="T42" fmla="*/ 0 w 912"/>
                <a:gd name="T43" fmla="*/ 0 h 732"/>
                <a:gd name="T44" fmla="*/ 0 w 912"/>
                <a:gd name="T45" fmla="*/ 0 h 732"/>
                <a:gd name="T46" fmla="*/ 0 w 912"/>
                <a:gd name="T47" fmla="*/ 0 h 7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2" h="732">
                  <a:moveTo>
                    <a:pt x="656" y="582"/>
                  </a:moveTo>
                  <a:lnTo>
                    <a:pt x="653" y="482"/>
                  </a:lnTo>
                  <a:lnTo>
                    <a:pt x="564" y="512"/>
                  </a:lnTo>
                  <a:lnTo>
                    <a:pt x="533" y="593"/>
                  </a:lnTo>
                  <a:lnTo>
                    <a:pt x="401" y="582"/>
                  </a:lnTo>
                  <a:lnTo>
                    <a:pt x="341" y="537"/>
                  </a:lnTo>
                  <a:lnTo>
                    <a:pt x="226" y="580"/>
                  </a:lnTo>
                  <a:lnTo>
                    <a:pt x="250" y="658"/>
                  </a:lnTo>
                  <a:lnTo>
                    <a:pt x="166" y="721"/>
                  </a:lnTo>
                  <a:lnTo>
                    <a:pt x="75" y="732"/>
                  </a:lnTo>
                  <a:lnTo>
                    <a:pt x="0" y="583"/>
                  </a:lnTo>
                  <a:lnTo>
                    <a:pt x="115" y="437"/>
                  </a:lnTo>
                  <a:lnTo>
                    <a:pt x="316" y="372"/>
                  </a:lnTo>
                  <a:lnTo>
                    <a:pt x="316" y="196"/>
                  </a:lnTo>
                  <a:lnTo>
                    <a:pt x="432" y="44"/>
                  </a:lnTo>
                  <a:lnTo>
                    <a:pt x="485" y="80"/>
                  </a:lnTo>
                  <a:lnTo>
                    <a:pt x="533" y="0"/>
                  </a:lnTo>
                  <a:lnTo>
                    <a:pt x="661" y="0"/>
                  </a:lnTo>
                  <a:lnTo>
                    <a:pt x="725" y="48"/>
                  </a:lnTo>
                  <a:lnTo>
                    <a:pt x="821" y="64"/>
                  </a:lnTo>
                  <a:lnTo>
                    <a:pt x="861" y="136"/>
                  </a:lnTo>
                  <a:lnTo>
                    <a:pt x="912" y="206"/>
                  </a:lnTo>
                  <a:lnTo>
                    <a:pt x="855" y="320"/>
                  </a:lnTo>
                  <a:lnTo>
                    <a:pt x="767" y="450"/>
                  </a:lnTo>
                  <a:lnTo>
                    <a:pt x="752" y="591"/>
                  </a:lnTo>
                  <a:lnTo>
                    <a:pt x="656" y="58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5696856" y="2497208"/>
              <a:ext cx="219403" cy="236813"/>
            </a:xfrm>
            <a:custGeom>
              <a:avLst/>
              <a:gdLst>
                <a:gd name="T0" fmla="*/ 0 w 884"/>
                <a:gd name="T1" fmla="*/ 0 h 962"/>
                <a:gd name="T2" fmla="*/ 0 w 884"/>
                <a:gd name="T3" fmla="*/ 0 h 962"/>
                <a:gd name="T4" fmla="*/ 0 w 884"/>
                <a:gd name="T5" fmla="*/ 0 h 962"/>
                <a:gd name="T6" fmla="*/ 0 w 884"/>
                <a:gd name="T7" fmla="*/ 0 h 962"/>
                <a:gd name="T8" fmla="*/ 0 w 884"/>
                <a:gd name="T9" fmla="*/ 0 h 962"/>
                <a:gd name="T10" fmla="*/ 0 w 884"/>
                <a:gd name="T11" fmla="*/ 0 h 962"/>
                <a:gd name="T12" fmla="*/ 0 w 884"/>
                <a:gd name="T13" fmla="*/ 0 h 962"/>
                <a:gd name="T14" fmla="*/ 0 w 884"/>
                <a:gd name="T15" fmla="*/ 0 h 962"/>
                <a:gd name="T16" fmla="*/ 0 w 884"/>
                <a:gd name="T17" fmla="*/ 0 h 962"/>
                <a:gd name="T18" fmla="*/ 0 w 884"/>
                <a:gd name="T19" fmla="*/ 0 h 962"/>
                <a:gd name="T20" fmla="*/ 0 w 884"/>
                <a:gd name="T21" fmla="*/ 0 h 962"/>
                <a:gd name="T22" fmla="*/ 0 w 884"/>
                <a:gd name="T23" fmla="*/ 0 h 962"/>
                <a:gd name="T24" fmla="*/ 0 w 884"/>
                <a:gd name="T25" fmla="*/ 0 h 962"/>
                <a:gd name="T26" fmla="*/ 0 w 884"/>
                <a:gd name="T27" fmla="*/ 0 h 962"/>
                <a:gd name="T28" fmla="*/ 0 w 884"/>
                <a:gd name="T29" fmla="*/ 0 h 962"/>
                <a:gd name="T30" fmla="*/ 0 w 884"/>
                <a:gd name="T31" fmla="*/ 0 h 962"/>
                <a:gd name="T32" fmla="*/ 0 w 884"/>
                <a:gd name="T33" fmla="*/ 0 h 962"/>
                <a:gd name="T34" fmla="*/ 0 w 884"/>
                <a:gd name="T35" fmla="*/ 0 h 962"/>
                <a:gd name="T36" fmla="*/ 0 w 884"/>
                <a:gd name="T37" fmla="*/ 0 h 962"/>
                <a:gd name="T38" fmla="*/ 0 w 884"/>
                <a:gd name="T39" fmla="*/ 0 h 962"/>
                <a:gd name="T40" fmla="*/ 0 w 884"/>
                <a:gd name="T41" fmla="*/ 0 h 962"/>
                <a:gd name="T42" fmla="*/ 0 w 884"/>
                <a:gd name="T43" fmla="*/ 0 h 962"/>
                <a:gd name="T44" fmla="*/ 0 w 884"/>
                <a:gd name="T45" fmla="*/ 0 h 9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4" h="962">
                  <a:moveTo>
                    <a:pt x="752" y="102"/>
                  </a:moveTo>
                  <a:lnTo>
                    <a:pt x="748" y="0"/>
                  </a:lnTo>
                  <a:lnTo>
                    <a:pt x="660" y="32"/>
                  </a:lnTo>
                  <a:lnTo>
                    <a:pt x="628" y="112"/>
                  </a:lnTo>
                  <a:lnTo>
                    <a:pt x="495" y="101"/>
                  </a:lnTo>
                  <a:lnTo>
                    <a:pt x="435" y="56"/>
                  </a:lnTo>
                  <a:lnTo>
                    <a:pt x="320" y="101"/>
                  </a:lnTo>
                  <a:lnTo>
                    <a:pt x="345" y="176"/>
                  </a:lnTo>
                  <a:lnTo>
                    <a:pt x="260" y="241"/>
                  </a:lnTo>
                  <a:lnTo>
                    <a:pt x="170" y="251"/>
                  </a:lnTo>
                  <a:lnTo>
                    <a:pt x="95" y="431"/>
                  </a:lnTo>
                  <a:lnTo>
                    <a:pt x="0" y="597"/>
                  </a:lnTo>
                  <a:lnTo>
                    <a:pt x="15" y="777"/>
                  </a:lnTo>
                  <a:lnTo>
                    <a:pt x="20" y="872"/>
                  </a:lnTo>
                  <a:lnTo>
                    <a:pt x="80" y="932"/>
                  </a:lnTo>
                  <a:lnTo>
                    <a:pt x="165" y="932"/>
                  </a:lnTo>
                  <a:lnTo>
                    <a:pt x="300" y="957"/>
                  </a:lnTo>
                  <a:lnTo>
                    <a:pt x="380" y="927"/>
                  </a:lnTo>
                  <a:lnTo>
                    <a:pt x="560" y="962"/>
                  </a:lnTo>
                  <a:lnTo>
                    <a:pt x="620" y="872"/>
                  </a:lnTo>
                  <a:lnTo>
                    <a:pt x="700" y="696"/>
                  </a:lnTo>
                  <a:lnTo>
                    <a:pt x="740" y="560"/>
                  </a:lnTo>
                  <a:lnTo>
                    <a:pt x="812" y="464"/>
                  </a:lnTo>
                  <a:lnTo>
                    <a:pt x="884" y="392"/>
                  </a:lnTo>
                  <a:lnTo>
                    <a:pt x="815" y="286"/>
                  </a:lnTo>
                  <a:lnTo>
                    <a:pt x="735" y="221"/>
                  </a:lnTo>
                  <a:lnTo>
                    <a:pt x="752" y="10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612204" y="2685315"/>
              <a:ext cx="158938" cy="325828"/>
            </a:xfrm>
            <a:custGeom>
              <a:avLst/>
              <a:gdLst>
                <a:gd name="T0" fmla="*/ 0 w 645"/>
                <a:gd name="T1" fmla="*/ 0 h 1321"/>
                <a:gd name="T2" fmla="*/ 0 w 645"/>
                <a:gd name="T3" fmla="*/ 0 h 1321"/>
                <a:gd name="T4" fmla="*/ 0 w 645"/>
                <a:gd name="T5" fmla="*/ 0 h 1321"/>
                <a:gd name="T6" fmla="*/ 0 w 645"/>
                <a:gd name="T7" fmla="*/ 0 h 1321"/>
                <a:gd name="T8" fmla="*/ 0 w 645"/>
                <a:gd name="T9" fmla="*/ 0 h 1321"/>
                <a:gd name="T10" fmla="*/ 0 w 645"/>
                <a:gd name="T11" fmla="*/ 0 h 1321"/>
                <a:gd name="T12" fmla="*/ 0 w 645"/>
                <a:gd name="T13" fmla="*/ 0 h 1321"/>
                <a:gd name="T14" fmla="*/ 0 w 645"/>
                <a:gd name="T15" fmla="*/ 0 h 1321"/>
                <a:gd name="T16" fmla="*/ 0 w 645"/>
                <a:gd name="T17" fmla="*/ 0 h 1321"/>
                <a:gd name="T18" fmla="*/ 0 w 645"/>
                <a:gd name="T19" fmla="*/ 0 h 1321"/>
                <a:gd name="T20" fmla="*/ 0 w 645"/>
                <a:gd name="T21" fmla="*/ 0 h 1321"/>
                <a:gd name="T22" fmla="*/ 0 w 645"/>
                <a:gd name="T23" fmla="*/ 0 h 1321"/>
                <a:gd name="T24" fmla="*/ 0 w 645"/>
                <a:gd name="T25" fmla="*/ 0 h 1321"/>
                <a:gd name="T26" fmla="*/ 0 w 645"/>
                <a:gd name="T27" fmla="*/ 0 h 1321"/>
                <a:gd name="T28" fmla="*/ 0 w 645"/>
                <a:gd name="T29" fmla="*/ 0 h 1321"/>
                <a:gd name="T30" fmla="*/ 0 w 645"/>
                <a:gd name="T31" fmla="*/ 0 h 1321"/>
                <a:gd name="T32" fmla="*/ 0 w 645"/>
                <a:gd name="T33" fmla="*/ 0 h 1321"/>
                <a:gd name="T34" fmla="*/ 0 w 645"/>
                <a:gd name="T35" fmla="*/ 0 h 1321"/>
                <a:gd name="T36" fmla="*/ 0 w 645"/>
                <a:gd name="T37" fmla="*/ 0 h 1321"/>
                <a:gd name="T38" fmla="*/ 0 w 645"/>
                <a:gd name="T39" fmla="*/ 0 h 1321"/>
                <a:gd name="T40" fmla="*/ 0 w 645"/>
                <a:gd name="T41" fmla="*/ 0 h 1321"/>
                <a:gd name="T42" fmla="*/ 0 w 645"/>
                <a:gd name="T43" fmla="*/ 0 h 1321"/>
                <a:gd name="T44" fmla="*/ 0 w 645"/>
                <a:gd name="T45" fmla="*/ 0 h 1321"/>
                <a:gd name="T46" fmla="*/ 0 w 645"/>
                <a:gd name="T47" fmla="*/ 0 h 1321"/>
                <a:gd name="T48" fmla="*/ 0 w 645"/>
                <a:gd name="T49" fmla="*/ 0 h 13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5" h="1321">
                  <a:moveTo>
                    <a:pt x="36" y="153"/>
                  </a:moveTo>
                  <a:lnTo>
                    <a:pt x="0" y="375"/>
                  </a:lnTo>
                  <a:lnTo>
                    <a:pt x="63" y="489"/>
                  </a:lnTo>
                  <a:lnTo>
                    <a:pt x="95" y="600"/>
                  </a:lnTo>
                  <a:lnTo>
                    <a:pt x="60" y="665"/>
                  </a:lnTo>
                  <a:lnTo>
                    <a:pt x="132" y="856"/>
                  </a:lnTo>
                  <a:lnTo>
                    <a:pt x="231" y="1027"/>
                  </a:lnTo>
                  <a:lnTo>
                    <a:pt x="249" y="1195"/>
                  </a:lnTo>
                  <a:lnTo>
                    <a:pt x="260" y="1295"/>
                  </a:lnTo>
                  <a:lnTo>
                    <a:pt x="380" y="1234"/>
                  </a:lnTo>
                  <a:lnTo>
                    <a:pt x="440" y="1321"/>
                  </a:lnTo>
                  <a:lnTo>
                    <a:pt x="485" y="1259"/>
                  </a:lnTo>
                  <a:lnTo>
                    <a:pt x="525" y="1174"/>
                  </a:lnTo>
                  <a:lnTo>
                    <a:pt x="510" y="1039"/>
                  </a:lnTo>
                  <a:lnTo>
                    <a:pt x="480" y="884"/>
                  </a:lnTo>
                  <a:lnTo>
                    <a:pt x="453" y="790"/>
                  </a:lnTo>
                  <a:lnTo>
                    <a:pt x="549" y="790"/>
                  </a:lnTo>
                  <a:lnTo>
                    <a:pt x="597" y="678"/>
                  </a:lnTo>
                  <a:lnTo>
                    <a:pt x="645" y="550"/>
                  </a:lnTo>
                  <a:lnTo>
                    <a:pt x="605" y="359"/>
                  </a:lnTo>
                  <a:lnTo>
                    <a:pt x="515" y="169"/>
                  </a:lnTo>
                  <a:lnTo>
                    <a:pt x="428" y="170"/>
                  </a:lnTo>
                  <a:lnTo>
                    <a:pt x="365" y="113"/>
                  </a:lnTo>
                  <a:lnTo>
                    <a:pt x="359" y="14"/>
                  </a:lnTo>
                  <a:lnTo>
                    <a:pt x="230" y="0"/>
                  </a:lnTo>
                  <a:lnTo>
                    <a:pt x="165" y="95"/>
                  </a:lnTo>
                  <a:lnTo>
                    <a:pt x="36" y="1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068015" y="2215047"/>
              <a:ext cx="103655" cy="142759"/>
            </a:xfrm>
            <a:custGeom>
              <a:avLst/>
              <a:gdLst>
                <a:gd name="T0" fmla="*/ 0 w 420"/>
                <a:gd name="T1" fmla="*/ 0 h 580"/>
                <a:gd name="T2" fmla="*/ 0 w 420"/>
                <a:gd name="T3" fmla="*/ 0 h 580"/>
                <a:gd name="T4" fmla="*/ 0 w 420"/>
                <a:gd name="T5" fmla="*/ 0 h 580"/>
                <a:gd name="T6" fmla="*/ 0 w 420"/>
                <a:gd name="T7" fmla="*/ 0 h 580"/>
                <a:gd name="T8" fmla="*/ 0 w 420"/>
                <a:gd name="T9" fmla="*/ 0 h 580"/>
                <a:gd name="T10" fmla="*/ 0 w 420"/>
                <a:gd name="T11" fmla="*/ 0 h 580"/>
                <a:gd name="T12" fmla="*/ 0 w 420"/>
                <a:gd name="T13" fmla="*/ 0 h 580"/>
                <a:gd name="T14" fmla="*/ 0 w 420"/>
                <a:gd name="T15" fmla="*/ 0 h 580"/>
                <a:gd name="T16" fmla="*/ 0 w 420"/>
                <a:gd name="T17" fmla="*/ 0 h 580"/>
                <a:gd name="T18" fmla="*/ 0 w 420"/>
                <a:gd name="T19" fmla="*/ 0 h 580"/>
                <a:gd name="T20" fmla="*/ 0 w 420"/>
                <a:gd name="T21" fmla="*/ 0 h 580"/>
                <a:gd name="T22" fmla="*/ 0 w 420"/>
                <a:gd name="T23" fmla="*/ 0 h 580"/>
                <a:gd name="T24" fmla="*/ 0 w 420"/>
                <a:gd name="T25" fmla="*/ 0 h 580"/>
                <a:gd name="T26" fmla="*/ 0 w 420"/>
                <a:gd name="T27" fmla="*/ 0 h 5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0" h="580">
                  <a:moveTo>
                    <a:pt x="384" y="516"/>
                  </a:moveTo>
                  <a:lnTo>
                    <a:pt x="405" y="430"/>
                  </a:lnTo>
                  <a:lnTo>
                    <a:pt x="360" y="315"/>
                  </a:lnTo>
                  <a:lnTo>
                    <a:pt x="420" y="135"/>
                  </a:lnTo>
                  <a:lnTo>
                    <a:pt x="385" y="60"/>
                  </a:lnTo>
                  <a:lnTo>
                    <a:pt x="265" y="0"/>
                  </a:lnTo>
                  <a:lnTo>
                    <a:pt x="144" y="70"/>
                  </a:lnTo>
                  <a:lnTo>
                    <a:pt x="30" y="104"/>
                  </a:lnTo>
                  <a:lnTo>
                    <a:pt x="54" y="248"/>
                  </a:lnTo>
                  <a:lnTo>
                    <a:pt x="0" y="356"/>
                  </a:lnTo>
                  <a:lnTo>
                    <a:pt x="14" y="511"/>
                  </a:lnTo>
                  <a:lnTo>
                    <a:pt x="99" y="580"/>
                  </a:lnTo>
                  <a:lnTo>
                    <a:pt x="235" y="570"/>
                  </a:lnTo>
                  <a:lnTo>
                    <a:pt x="384" y="5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274780" y="3899613"/>
              <a:ext cx="77741" cy="129324"/>
            </a:xfrm>
            <a:custGeom>
              <a:avLst/>
              <a:gdLst>
                <a:gd name="T0" fmla="*/ 0 w 315"/>
                <a:gd name="T1" fmla="*/ 0 h 525"/>
                <a:gd name="T2" fmla="*/ 0 w 315"/>
                <a:gd name="T3" fmla="*/ 0 h 525"/>
                <a:gd name="T4" fmla="*/ 0 w 315"/>
                <a:gd name="T5" fmla="*/ 0 h 525"/>
                <a:gd name="T6" fmla="*/ 0 w 315"/>
                <a:gd name="T7" fmla="*/ 0 h 525"/>
                <a:gd name="T8" fmla="*/ 0 w 315"/>
                <a:gd name="T9" fmla="*/ 0 h 525"/>
                <a:gd name="T10" fmla="*/ 0 w 315"/>
                <a:gd name="T11" fmla="*/ 0 h 525"/>
                <a:gd name="T12" fmla="*/ 0 w 315"/>
                <a:gd name="T13" fmla="*/ 0 h 525"/>
                <a:gd name="T14" fmla="*/ 0 w 315"/>
                <a:gd name="T15" fmla="*/ 0 h 525"/>
                <a:gd name="T16" fmla="*/ 0 w 315"/>
                <a:gd name="T17" fmla="*/ 0 h 525"/>
                <a:gd name="T18" fmla="*/ 0 w 315"/>
                <a:gd name="T19" fmla="*/ 0 h 525"/>
                <a:gd name="T20" fmla="*/ 0 w 315"/>
                <a:gd name="T21" fmla="*/ 0 h 5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5" h="525">
                  <a:moveTo>
                    <a:pt x="244" y="525"/>
                  </a:moveTo>
                  <a:lnTo>
                    <a:pt x="124" y="430"/>
                  </a:lnTo>
                  <a:lnTo>
                    <a:pt x="109" y="295"/>
                  </a:lnTo>
                  <a:lnTo>
                    <a:pt x="44" y="205"/>
                  </a:lnTo>
                  <a:lnTo>
                    <a:pt x="0" y="24"/>
                  </a:lnTo>
                  <a:lnTo>
                    <a:pt x="93" y="0"/>
                  </a:lnTo>
                  <a:lnTo>
                    <a:pt x="149" y="70"/>
                  </a:lnTo>
                  <a:lnTo>
                    <a:pt x="260" y="72"/>
                  </a:lnTo>
                  <a:lnTo>
                    <a:pt x="315" y="274"/>
                  </a:lnTo>
                  <a:lnTo>
                    <a:pt x="303" y="406"/>
                  </a:lnTo>
                  <a:lnTo>
                    <a:pt x="244" y="5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486091" y="2676917"/>
              <a:ext cx="134752" cy="216660"/>
            </a:xfrm>
            <a:custGeom>
              <a:avLst/>
              <a:gdLst>
                <a:gd name="T0" fmla="*/ 0 w 540"/>
                <a:gd name="T1" fmla="*/ 0 h 876"/>
                <a:gd name="T2" fmla="*/ 0 w 540"/>
                <a:gd name="T3" fmla="*/ 0 h 876"/>
                <a:gd name="T4" fmla="*/ 0 w 540"/>
                <a:gd name="T5" fmla="*/ 0 h 876"/>
                <a:gd name="T6" fmla="*/ 0 w 540"/>
                <a:gd name="T7" fmla="*/ 0 h 876"/>
                <a:gd name="T8" fmla="*/ 0 w 540"/>
                <a:gd name="T9" fmla="*/ 0 h 876"/>
                <a:gd name="T10" fmla="*/ 0 w 540"/>
                <a:gd name="T11" fmla="*/ 0 h 876"/>
                <a:gd name="T12" fmla="*/ 0 w 540"/>
                <a:gd name="T13" fmla="*/ 0 h 876"/>
                <a:gd name="T14" fmla="*/ 0 w 540"/>
                <a:gd name="T15" fmla="*/ 0 h 876"/>
                <a:gd name="T16" fmla="*/ 0 w 540"/>
                <a:gd name="T17" fmla="*/ 0 h 876"/>
                <a:gd name="T18" fmla="*/ 0 w 540"/>
                <a:gd name="T19" fmla="*/ 0 h 876"/>
                <a:gd name="T20" fmla="*/ 0 w 540"/>
                <a:gd name="T21" fmla="*/ 0 h 876"/>
                <a:gd name="T22" fmla="*/ 0 w 540"/>
                <a:gd name="T23" fmla="*/ 0 h 876"/>
                <a:gd name="T24" fmla="*/ 0 w 540"/>
                <a:gd name="T25" fmla="*/ 0 h 876"/>
                <a:gd name="T26" fmla="*/ 0 w 540"/>
                <a:gd name="T27" fmla="*/ 0 h 876"/>
                <a:gd name="T28" fmla="*/ 0 w 540"/>
                <a:gd name="T29" fmla="*/ 0 h 876"/>
                <a:gd name="T30" fmla="*/ 0 w 540"/>
                <a:gd name="T31" fmla="*/ 0 h 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0" h="876">
                  <a:moveTo>
                    <a:pt x="505" y="404"/>
                  </a:moveTo>
                  <a:lnTo>
                    <a:pt x="355" y="449"/>
                  </a:lnTo>
                  <a:lnTo>
                    <a:pt x="360" y="530"/>
                  </a:lnTo>
                  <a:lnTo>
                    <a:pt x="315" y="675"/>
                  </a:lnTo>
                  <a:lnTo>
                    <a:pt x="330" y="785"/>
                  </a:lnTo>
                  <a:lnTo>
                    <a:pt x="246" y="876"/>
                  </a:lnTo>
                  <a:lnTo>
                    <a:pt x="166" y="796"/>
                  </a:lnTo>
                  <a:lnTo>
                    <a:pt x="150" y="700"/>
                  </a:lnTo>
                  <a:lnTo>
                    <a:pt x="94" y="812"/>
                  </a:lnTo>
                  <a:lnTo>
                    <a:pt x="50" y="685"/>
                  </a:lnTo>
                  <a:lnTo>
                    <a:pt x="0" y="454"/>
                  </a:lnTo>
                  <a:lnTo>
                    <a:pt x="50" y="229"/>
                  </a:lnTo>
                  <a:lnTo>
                    <a:pt x="190" y="179"/>
                  </a:lnTo>
                  <a:lnTo>
                    <a:pt x="313" y="149"/>
                  </a:lnTo>
                  <a:lnTo>
                    <a:pt x="385" y="19"/>
                  </a:lnTo>
                  <a:lnTo>
                    <a:pt x="453" y="0"/>
                  </a:lnTo>
                  <a:lnTo>
                    <a:pt x="540" y="184"/>
                  </a:lnTo>
                  <a:lnTo>
                    <a:pt x="505" y="4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294328" y="2466976"/>
              <a:ext cx="354156" cy="152836"/>
            </a:xfrm>
            <a:custGeom>
              <a:avLst/>
              <a:gdLst>
                <a:gd name="T0" fmla="*/ 0 w 1439"/>
                <a:gd name="T1" fmla="*/ 0 h 615"/>
                <a:gd name="T2" fmla="*/ 0 w 1439"/>
                <a:gd name="T3" fmla="*/ 0 h 615"/>
                <a:gd name="T4" fmla="*/ 0 w 1439"/>
                <a:gd name="T5" fmla="*/ 0 h 615"/>
                <a:gd name="T6" fmla="*/ 0 w 1439"/>
                <a:gd name="T7" fmla="*/ 0 h 615"/>
                <a:gd name="T8" fmla="*/ 0 w 1439"/>
                <a:gd name="T9" fmla="*/ 0 h 615"/>
                <a:gd name="T10" fmla="*/ 0 w 1439"/>
                <a:gd name="T11" fmla="*/ 0 h 615"/>
                <a:gd name="T12" fmla="*/ 0 w 1439"/>
                <a:gd name="T13" fmla="*/ 0 h 615"/>
                <a:gd name="T14" fmla="*/ 0 w 1439"/>
                <a:gd name="T15" fmla="*/ 0 h 615"/>
                <a:gd name="T16" fmla="*/ 0 w 1439"/>
                <a:gd name="T17" fmla="*/ 0 h 615"/>
                <a:gd name="T18" fmla="*/ 0 w 1439"/>
                <a:gd name="T19" fmla="*/ 0 h 615"/>
                <a:gd name="T20" fmla="*/ 0 w 1439"/>
                <a:gd name="T21" fmla="*/ 0 h 615"/>
                <a:gd name="T22" fmla="*/ 0 w 1439"/>
                <a:gd name="T23" fmla="*/ 0 h 615"/>
                <a:gd name="T24" fmla="*/ 0 w 1439"/>
                <a:gd name="T25" fmla="*/ 0 h 615"/>
                <a:gd name="T26" fmla="*/ 0 w 1439"/>
                <a:gd name="T27" fmla="*/ 0 h 615"/>
                <a:gd name="T28" fmla="*/ 0 w 1439"/>
                <a:gd name="T29" fmla="*/ 0 h 615"/>
                <a:gd name="T30" fmla="*/ 0 w 1439"/>
                <a:gd name="T31" fmla="*/ 0 h 615"/>
                <a:gd name="T32" fmla="*/ 0 w 1439"/>
                <a:gd name="T33" fmla="*/ 0 h 615"/>
                <a:gd name="T34" fmla="*/ 0 w 1439"/>
                <a:gd name="T35" fmla="*/ 0 h 615"/>
                <a:gd name="T36" fmla="*/ 0 w 1439"/>
                <a:gd name="T37" fmla="*/ 0 h 615"/>
                <a:gd name="T38" fmla="*/ 0 w 1439"/>
                <a:gd name="T39" fmla="*/ 0 h 615"/>
                <a:gd name="T40" fmla="*/ 0 w 1439"/>
                <a:gd name="T41" fmla="*/ 0 h 615"/>
                <a:gd name="T42" fmla="*/ 0 w 1439"/>
                <a:gd name="T43" fmla="*/ 0 h 6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39" h="615">
                  <a:moveTo>
                    <a:pt x="1238" y="584"/>
                  </a:moveTo>
                  <a:lnTo>
                    <a:pt x="912" y="506"/>
                  </a:lnTo>
                  <a:lnTo>
                    <a:pt x="692" y="511"/>
                  </a:lnTo>
                  <a:lnTo>
                    <a:pt x="455" y="509"/>
                  </a:lnTo>
                  <a:lnTo>
                    <a:pt x="374" y="557"/>
                  </a:lnTo>
                  <a:lnTo>
                    <a:pt x="42" y="521"/>
                  </a:lnTo>
                  <a:lnTo>
                    <a:pt x="0" y="435"/>
                  </a:lnTo>
                  <a:lnTo>
                    <a:pt x="131" y="330"/>
                  </a:lnTo>
                  <a:lnTo>
                    <a:pt x="86" y="236"/>
                  </a:lnTo>
                  <a:lnTo>
                    <a:pt x="237" y="105"/>
                  </a:lnTo>
                  <a:lnTo>
                    <a:pt x="467" y="147"/>
                  </a:lnTo>
                  <a:lnTo>
                    <a:pt x="833" y="177"/>
                  </a:lnTo>
                  <a:lnTo>
                    <a:pt x="867" y="84"/>
                  </a:lnTo>
                  <a:lnTo>
                    <a:pt x="1007" y="0"/>
                  </a:lnTo>
                  <a:lnTo>
                    <a:pt x="1122" y="11"/>
                  </a:lnTo>
                  <a:lnTo>
                    <a:pt x="1152" y="176"/>
                  </a:lnTo>
                  <a:lnTo>
                    <a:pt x="1289" y="177"/>
                  </a:lnTo>
                  <a:lnTo>
                    <a:pt x="1391" y="236"/>
                  </a:lnTo>
                  <a:lnTo>
                    <a:pt x="1439" y="417"/>
                  </a:lnTo>
                  <a:lnTo>
                    <a:pt x="1349" y="504"/>
                  </a:lnTo>
                  <a:lnTo>
                    <a:pt x="1332" y="615"/>
                  </a:lnTo>
                  <a:lnTo>
                    <a:pt x="1238" y="5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737773" y="2149545"/>
              <a:ext cx="48372" cy="55425"/>
            </a:xfrm>
            <a:custGeom>
              <a:avLst/>
              <a:gdLst>
                <a:gd name="T0" fmla="*/ 23 w 192"/>
                <a:gd name="T1" fmla="*/ 0 h 225"/>
                <a:gd name="T2" fmla="*/ 8 w 192"/>
                <a:gd name="T3" fmla="*/ 6 h 225"/>
                <a:gd name="T4" fmla="*/ 10 w 192"/>
                <a:gd name="T5" fmla="*/ 22 h 225"/>
                <a:gd name="T6" fmla="*/ 0 w 192"/>
                <a:gd name="T7" fmla="*/ 29 h 225"/>
                <a:gd name="T8" fmla="*/ 7 w 192"/>
                <a:gd name="T9" fmla="*/ 35 h 225"/>
                <a:gd name="T10" fmla="*/ 19 w 192"/>
                <a:gd name="T11" fmla="*/ 31 h 225"/>
                <a:gd name="T12" fmla="*/ 28 w 192"/>
                <a:gd name="T13" fmla="*/ 45 h 225"/>
                <a:gd name="T14" fmla="*/ 33 w 192"/>
                <a:gd name="T15" fmla="*/ 40 h 225"/>
                <a:gd name="T16" fmla="*/ 39 w 192"/>
                <a:gd name="T17" fmla="*/ 36 h 225"/>
                <a:gd name="T18" fmla="*/ 37 w 192"/>
                <a:gd name="T19" fmla="*/ 20 h 225"/>
                <a:gd name="T20" fmla="*/ 32 w 192"/>
                <a:gd name="T21" fmla="*/ 9 h 225"/>
                <a:gd name="T22" fmla="*/ 23 w 192"/>
                <a:gd name="T23" fmla="*/ 0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2" h="225">
                  <a:moveTo>
                    <a:pt x="111" y="0"/>
                  </a:moveTo>
                  <a:lnTo>
                    <a:pt x="40" y="31"/>
                  </a:lnTo>
                  <a:lnTo>
                    <a:pt x="49" y="111"/>
                  </a:lnTo>
                  <a:lnTo>
                    <a:pt x="0" y="146"/>
                  </a:lnTo>
                  <a:lnTo>
                    <a:pt x="36" y="175"/>
                  </a:lnTo>
                  <a:lnTo>
                    <a:pt x="93" y="153"/>
                  </a:lnTo>
                  <a:lnTo>
                    <a:pt x="136" y="225"/>
                  </a:lnTo>
                  <a:lnTo>
                    <a:pt x="162" y="201"/>
                  </a:lnTo>
                  <a:lnTo>
                    <a:pt x="192" y="180"/>
                  </a:lnTo>
                  <a:lnTo>
                    <a:pt x="180" y="99"/>
                  </a:lnTo>
                  <a:lnTo>
                    <a:pt x="156" y="45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050466" y="4551269"/>
              <a:ext cx="31097" cy="30231"/>
            </a:xfrm>
            <a:custGeom>
              <a:avLst/>
              <a:gdLst>
                <a:gd name="T0" fmla="*/ 22 w 125"/>
                <a:gd name="T1" fmla="*/ 0 h 120"/>
                <a:gd name="T2" fmla="*/ 5 w 125"/>
                <a:gd name="T3" fmla="*/ 1 h 120"/>
                <a:gd name="T4" fmla="*/ 0 w 125"/>
                <a:gd name="T5" fmla="*/ 10 h 120"/>
                <a:gd name="T6" fmla="*/ 6 w 125"/>
                <a:gd name="T7" fmla="*/ 15 h 120"/>
                <a:gd name="T8" fmla="*/ 12 w 125"/>
                <a:gd name="T9" fmla="*/ 18 h 120"/>
                <a:gd name="T10" fmla="*/ 25 w 125"/>
                <a:gd name="T11" fmla="*/ 24 h 120"/>
                <a:gd name="T12" fmla="*/ 23 w 125"/>
                <a:gd name="T13" fmla="*/ 11 h 120"/>
                <a:gd name="T14" fmla="*/ 22 w 125"/>
                <a:gd name="T15" fmla="*/ 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5" h="120">
                  <a:moveTo>
                    <a:pt x="111" y="0"/>
                  </a:moveTo>
                  <a:lnTo>
                    <a:pt x="27" y="3"/>
                  </a:lnTo>
                  <a:lnTo>
                    <a:pt x="0" y="48"/>
                  </a:lnTo>
                  <a:lnTo>
                    <a:pt x="32" y="76"/>
                  </a:lnTo>
                  <a:lnTo>
                    <a:pt x="59" y="91"/>
                  </a:lnTo>
                  <a:lnTo>
                    <a:pt x="125" y="120"/>
                  </a:lnTo>
                  <a:lnTo>
                    <a:pt x="116" y="5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040100" y="4413548"/>
              <a:ext cx="31097" cy="38630"/>
            </a:xfrm>
            <a:custGeom>
              <a:avLst/>
              <a:gdLst>
                <a:gd name="T0" fmla="*/ 25 w 126"/>
                <a:gd name="T1" fmla="*/ 10 h 152"/>
                <a:gd name="T2" fmla="*/ 16 w 126"/>
                <a:gd name="T3" fmla="*/ 3 h 152"/>
                <a:gd name="T4" fmla="*/ 7 w 126"/>
                <a:gd name="T5" fmla="*/ 0 h 152"/>
                <a:gd name="T6" fmla="*/ 4 w 126"/>
                <a:gd name="T7" fmla="*/ 9 h 152"/>
                <a:gd name="T8" fmla="*/ 0 w 126"/>
                <a:gd name="T9" fmla="*/ 16 h 152"/>
                <a:gd name="T10" fmla="*/ 2 w 126"/>
                <a:gd name="T11" fmla="*/ 25 h 152"/>
                <a:gd name="T12" fmla="*/ 10 w 126"/>
                <a:gd name="T13" fmla="*/ 31 h 152"/>
                <a:gd name="T14" fmla="*/ 17 w 126"/>
                <a:gd name="T15" fmla="*/ 31 h 152"/>
                <a:gd name="T16" fmla="*/ 23 w 126"/>
                <a:gd name="T17" fmla="*/ 26 h 152"/>
                <a:gd name="T18" fmla="*/ 24 w 126"/>
                <a:gd name="T19" fmla="*/ 18 h 152"/>
                <a:gd name="T20" fmla="*/ 25 w 126"/>
                <a:gd name="T21" fmla="*/ 1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152">
                  <a:moveTo>
                    <a:pt x="126" y="50"/>
                  </a:moveTo>
                  <a:lnTo>
                    <a:pt x="80" y="15"/>
                  </a:lnTo>
                  <a:lnTo>
                    <a:pt x="33" y="0"/>
                  </a:lnTo>
                  <a:lnTo>
                    <a:pt x="21" y="42"/>
                  </a:lnTo>
                  <a:lnTo>
                    <a:pt x="0" y="80"/>
                  </a:lnTo>
                  <a:lnTo>
                    <a:pt x="12" y="125"/>
                  </a:lnTo>
                  <a:lnTo>
                    <a:pt x="48" y="152"/>
                  </a:lnTo>
                  <a:lnTo>
                    <a:pt x="86" y="152"/>
                  </a:lnTo>
                  <a:lnTo>
                    <a:pt x="114" y="126"/>
                  </a:lnTo>
                  <a:lnTo>
                    <a:pt x="122" y="87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382163" y="3773649"/>
              <a:ext cx="20731" cy="18474"/>
            </a:xfrm>
            <a:custGeom>
              <a:avLst/>
              <a:gdLst>
                <a:gd name="T0" fmla="*/ 0 w 92"/>
                <a:gd name="T1" fmla="*/ 6 h 80"/>
                <a:gd name="T2" fmla="*/ 9 w 92"/>
                <a:gd name="T3" fmla="*/ 16 h 80"/>
                <a:gd name="T4" fmla="*/ 18 w 92"/>
                <a:gd name="T5" fmla="*/ 7 h 80"/>
                <a:gd name="T6" fmla="*/ 7 w 92"/>
                <a:gd name="T7" fmla="*/ 0 h 80"/>
                <a:gd name="T8" fmla="*/ 0 w 92"/>
                <a:gd name="T9" fmla="*/ 6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80">
                  <a:moveTo>
                    <a:pt x="0" y="29"/>
                  </a:moveTo>
                  <a:lnTo>
                    <a:pt x="45" y="80"/>
                  </a:lnTo>
                  <a:lnTo>
                    <a:pt x="92" y="35"/>
                  </a:lnTo>
                  <a:lnTo>
                    <a:pt x="35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3487273" y="4438742"/>
              <a:ext cx="15549" cy="16795"/>
            </a:xfrm>
            <a:custGeom>
              <a:avLst/>
              <a:gdLst>
                <a:gd name="T0" fmla="*/ 0 w 65"/>
                <a:gd name="T1" fmla="*/ 3 h 66"/>
                <a:gd name="T2" fmla="*/ 6 w 65"/>
                <a:gd name="T3" fmla="*/ 13 h 66"/>
                <a:gd name="T4" fmla="*/ 13 w 65"/>
                <a:gd name="T5" fmla="*/ 11 h 66"/>
                <a:gd name="T6" fmla="*/ 12 w 65"/>
                <a:gd name="T7" fmla="*/ 2 h 66"/>
                <a:gd name="T8" fmla="*/ 5 w 65"/>
                <a:gd name="T9" fmla="*/ 0 h 66"/>
                <a:gd name="T10" fmla="*/ 0 w 65"/>
                <a:gd name="T11" fmla="*/ 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66">
                  <a:moveTo>
                    <a:pt x="0" y="15"/>
                  </a:moveTo>
                  <a:lnTo>
                    <a:pt x="29" y="66"/>
                  </a:lnTo>
                  <a:lnTo>
                    <a:pt x="65" y="56"/>
                  </a:lnTo>
                  <a:lnTo>
                    <a:pt x="60" y="9"/>
                  </a:lnTo>
                  <a:lnTo>
                    <a:pt x="2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3" name="Group 293"/>
            <p:cNvGrpSpPr>
              <a:grpSpLocks/>
            </p:cNvGrpSpPr>
            <p:nvPr/>
          </p:nvGrpSpPr>
          <p:grpSpPr bwMode="auto">
            <a:xfrm>
              <a:off x="2958305" y="4325545"/>
              <a:ext cx="275726" cy="579889"/>
              <a:chOff x="507" y="3356"/>
              <a:chExt cx="223" cy="469"/>
            </a:xfrm>
            <a:solidFill>
              <a:schemeClr val="bg2">
                <a:lumMod val="75000"/>
              </a:schemeClr>
            </a:solidFill>
          </p:grpSpPr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563" y="3436"/>
                <a:ext cx="13" cy="20"/>
              </a:xfrm>
              <a:custGeom>
                <a:avLst/>
                <a:gdLst>
                  <a:gd name="T0" fmla="*/ 1 w 68"/>
                  <a:gd name="T1" fmla="*/ 8 h 102"/>
                  <a:gd name="T2" fmla="*/ 2 w 68"/>
                  <a:gd name="T3" fmla="*/ 6 h 102"/>
                  <a:gd name="T4" fmla="*/ 0 w 68"/>
                  <a:gd name="T5" fmla="*/ 3 h 102"/>
                  <a:gd name="T6" fmla="*/ 3 w 68"/>
                  <a:gd name="T7" fmla="*/ 0 h 102"/>
                  <a:gd name="T8" fmla="*/ 6 w 68"/>
                  <a:gd name="T9" fmla="*/ 3 h 102"/>
                  <a:gd name="T10" fmla="*/ 5 w 68"/>
                  <a:gd name="T11" fmla="*/ 8 h 102"/>
                  <a:gd name="T12" fmla="*/ 1 w 68"/>
                  <a:gd name="T13" fmla="*/ 8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" h="102">
                    <a:moveTo>
                      <a:pt x="24" y="102"/>
                    </a:moveTo>
                    <a:lnTo>
                      <a:pt x="0" y="73"/>
                    </a:lnTo>
                    <a:lnTo>
                      <a:pt x="9" y="29"/>
                    </a:lnTo>
                    <a:lnTo>
                      <a:pt x="26" y="1"/>
                    </a:lnTo>
                    <a:lnTo>
                      <a:pt x="50" y="0"/>
                    </a:lnTo>
                    <a:lnTo>
                      <a:pt x="68" y="34"/>
                    </a:lnTo>
                    <a:lnTo>
                      <a:pt x="56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625" y="3480"/>
                <a:ext cx="15" cy="16"/>
              </a:xfrm>
              <a:custGeom>
                <a:avLst/>
                <a:gdLst>
                  <a:gd name="T0" fmla="*/ 1 w 74"/>
                  <a:gd name="T1" fmla="*/ 8 h 82"/>
                  <a:gd name="T2" fmla="*/ 2 w 74"/>
                  <a:gd name="T3" fmla="*/ 6 h 82"/>
                  <a:gd name="T4" fmla="*/ 0 w 74"/>
                  <a:gd name="T5" fmla="*/ 3 h 82"/>
                  <a:gd name="T6" fmla="*/ 3 w 74"/>
                  <a:gd name="T7" fmla="*/ 0 h 82"/>
                  <a:gd name="T8" fmla="*/ 6 w 74"/>
                  <a:gd name="T9" fmla="*/ 3 h 82"/>
                  <a:gd name="T10" fmla="*/ 5 w 74"/>
                  <a:gd name="T11" fmla="*/ 8 h 82"/>
                  <a:gd name="T12" fmla="*/ 1 w 74"/>
                  <a:gd name="T13" fmla="*/ 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" h="82">
                    <a:moveTo>
                      <a:pt x="24" y="82"/>
                    </a:moveTo>
                    <a:lnTo>
                      <a:pt x="3" y="74"/>
                    </a:lnTo>
                    <a:lnTo>
                      <a:pt x="0" y="53"/>
                    </a:lnTo>
                    <a:lnTo>
                      <a:pt x="9" y="9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68" y="14"/>
                    </a:lnTo>
                    <a:lnTo>
                      <a:pt x="74" y="45"/>
                    </a:lnTo>
                    <a:lnTo>
                      <a:pt x="59" y="78"/>
                    </a:lnTo>
                    <a:lnTo>
                      <a:pt x="24" y="8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3" name="Freeform 33"/>
              <p:cNvSpPr>
                <a:spLocks/>
              </p:cNvSpPr>
              <p:nvPr/>
            </p:nvSpPr>
            <p:spPr bwMode="auto">
              <a:xfrm>
                <a:off x="532" y="3356"/>
                <a:ext cx="18" cy="21"/>
              </a:xfrm>
              <a:custGeom>
                <a:avLst/>
                <a:gdLst>
                  <a:gd name="T0" fmla="*/ 1 w 91"/>
                  <a:gd name="T1" fmla="*/ 9 h 106"/>
                  <a:gd name="T2" fmla="*/ 2 w 91"/>
                  <a:gd name="T3" fmla="*/ 7 h 106"/>
                  <a:gd name="T4" fmla="*/ 0 w 91"/>
                  <a:gd name="T5" fmla="*/ 3 h 106"/>
                  <a:gd name="T6" fmla="*/ 3 w 91"/>
                  <a:gd name="T7" fmla="*/ 0 h 106"/>
                  <a:gd name="T8" fmla="*/ 6 w 91"/>
                  <a:gd name="T9" fmla="*/ 3 h 106"/>
                  <a:gd name="T10" fmla="*/ 5 w 91"/>
                  <a:gd name="T11" fmla="*/ 8 h 106"/>
                  <a:gd name="T12" fmla="*/ 1 w 91"/>
                  <a:gd name="T13" fmla="*/ 9 h 1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1" h="106">
                    <a:moveTo>
                      <a:pt x="24" y="102"/>
                    </a:moveTo>
                    <a:lnTo>
                      <a:pt x="0" y="73"/>
                    </a:lnTo>
                    <a:lnTo>
                      <a:pt x="9" y="29"/>
                    </a:lnTo>
                    <a:lnTo>
                      <a:pt x="26" y="1"/>
                    </a:lnTo>
                    <a:lnTo>
                      <a:pt x="50" y="0"/>
                    </a:lnTo>
                    <a:lnTo>
                      <a:pt x="87" y="25"/>
                    </a:lnTo>
                    <a:lnTo>
                      <a:pt x="91" y="59"/>
                    </a:lnTo>
                    <a:lnTo>
                      <a:pt x="84" y="82"/>
                    </a:lnTo>
                    <a:lnTo>
                      <a:pt x="55" y="10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4" name="Freeform 33"/>
              <p:cNvSpPr>
                <a:spLocks/>
              </p:cNvSpPr>
              <p:nvPr/>
            </p:nvSpPr>
            <p:spPr bwMode="auto">
              <a:xfrm>
                <a:off x="553" y="3482"/>
                <a:ext cx="11" cy="16"/>
              </a:xfrm>
              <a:custGeom>
                <a:avLst/>
                <a:gdLst>
                  <a:gd name="T0" fmla="*/ 1 w 56"/>
                  <a:gd name="T1" fmla="*/ 9 h 78"/>
                  <a:gd name="T2" fmla="*/ 2 w 56"/>
                  <a:gd name="T3" fmla="*/ 7 h 78"/>
                  <a:gd name="T4" fmla="*/ 0 w 56"/>
                  <a:gd name="T5" fmla="*/ 3 h 78"/>
                  <a:gd name="T6" fmla="*/ 3 w 56"/>
                  <a:gd name="T7" fmla="*/ 0 h 78"/>
                  <a:gd name="T8" fmla="*/ 6 w 56"/>
                  <a:gd name="T9" fmla="*/ 3 h 78"/>
                  <a:gd name="T10" fmla="*/ 5 w 56"/>
                  <a:gd name="T11" fmla="*/ 8 h 78"/>
                  <a:gd name="T12" fmla="*/ 1 w 56"/>
                  <a:gd name="T13" fmla="*/ 9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6" h="78">
                    <a:moveTo>
                      <a:pt x="24" y="76"/>
                    </a:moveTo>
                    <a:lnTo>
                      <a:pt x="4" y="68"/>
                    </a:lnTo>
                    <a:lnTo>
                      <a:pt x="0" y="47"/>
                    </a:lnTo>
                    <a:lnTo>
                      <a:pt x="7" y="9"/>
                    </a:lnTo>
                    <a:lnTo>
                      <a:pt x="31" y="0"/>
                    </a:lnTo>
                    <a:lnTo>
                      <a:pt x="45" y="11"/>
                    </a:lnTo>
                    <a:lnTo>
                      <a:pt x="55" y="26"/>
                    </a:lnTo>
                    <a:lnTo>
                      <a:pt x="56" y="58"/>
                    </a:lnTo>
                    <a:lnTo>
                      <a:pt x="46" y="78"/>
                    </a:lnTo>
                    <a:lnTo>
                      <a:pt x="24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5" name="Freeform 33"/>
              <p:cNvSpPr>
                <a:spLocks/>
              </p:cNvSpPr>
              <p:nvPr/>
            </p:nvSpPr>
            <p:spPr bwMode="auto">
              <a:xfrm>
                <a:off x="561" y="3521"/>
                <a:ext cx="12" cy="17"/>
              </a:xfrm>
              <a:custGeom>
                <a:avLst/>
                <a:gdLst>
                  <a:gd name="T0" fmla="*/ 1 w 60"/>
                  <a:gd name="T1" fmla="*/ 9 h 85"/>
                  <a:gd name="T2" fmla="*/ 2 w 60"/>
                  <a:gd name="T3" fmla="*/ 7 h 85"/>
                  <a:gd name="T4" fmla="*/ 0 w 60"/>
                  <a:gd name="T5" fmla="*/ 3 h 85"/>
                  <a:gd name="T6" fmla="*/ 3 w 60"/>
                  <a:gd name="T7" fmla="*/ 0 h 85"/>
                  <a:gd name="T8" fmla="*/ 6 w 60"/>
                  <a:gd name="T9" fmla="*/ 3 h 85"/>
                  <a:gd name="T10" fmla="*/ 5 w 60"/>
                  <a:gd name="T11" fmla="*/ 8 h 85"/>
                  <a:gd name="T12" fmla="*/ 1 w 60"/>
                  <a:gd name="T13" fmla="*/ 9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85">
                    <a:moveTo>
                      <a:pt x="22" y="85"/>
                    </a:moveTo>
                    <a:lnTo>
                      <a:pt x="1" y="74"/>
                    </a:lnTo>
                    <a:lnTo>
                      <a:pt x="0" y="47"/>
                    </a:lnTo>
                    <a:lnTo>
                      <a:pt x="3" y="19"/>
                    </a:lnTo>
                    <a:lnTo>
                      <a:pt x="31" y="0"/>
                    </a:lnTo>
                    <a:lnTo>
                      <a:pt x="52" y="18"/>
                    </a:lnTo>
                    <a:lnTo>
                      <a:pt x="60" y="42"/>
                    </a:lnTo>
                    <a:lnTo>
                      <a:pt x="58" y="67"/>
                    </a:lnTo>
                    <a:lnTo>
                      <a:pt x="46" y="78"/>
                    </a:lnTo>
                    <a:lnTo>
                      <a:pt x="22" y="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660" y="3454"/>
                <a:ext cx="12" cy="15"/>
              </a:xfrm>
              <a:custGeom>
                <a:avLst/>
                <a:gdLst>
                  <a:gd name="T0" fmla="*/ 1 w 60"/>
                  <a:gd name="T1" fmla="*/ 9 h 72"/>
                  <a:gd name="T2" fmla="*/ 2 w 60"/>
                  <a:gd name="T3" fmla="*/ 7 h 72"/>
                  <a:gd name="T4" fmla="*/ 0 w 60"/>
                  <a:gd name="T5" fmla="*/ 3 h 72"/>
                  <a:gd name="T6" fmla="*/ 3 w 60"/>
                  <a:gd name="T7" fmla="*/ 0 h 72"/>
                  <a:gd name="T8" fmla="*/ 6 w 60"/>
                  <a:gd name="T9" fmla="*/ 3 h 72"/>
                  <a:gd name="T10" fmla="*/ 5 w 60"/>
                  <a:gd name="T11" fmla="*/ 8 h 72"/>
                  <a:gd name="T12" fmla="*/ 1 w 60"/>
                  <a:gd name="T13" fmla="*/ 9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2">
                    <a:moveTo>
                      <a:pt x="27" y="72"/>
                    </a:moveTo>
                    <a:lnTo>
                      <a:pt x="7" y="62"/>
                    </a:lnTo>
                    <a:lnTo>
                      <a:pt x="0" y="38"/>
                    </a:lnTo>
                    <a:lnTo>
                      <a:pt x="3" y="10"/>
                    </a:lnTo>
                    <a:lnTo>
                      <a:pt x="33" y="0"/>
                    </a:lnTo>
                    <a:lnTo>
                      <a:pt x="52" y="9"/>
                    </a:lnTo>
                    <a:lnTo>
                      <a:pt x="60" y="33"/>
                    </a:lnTo>
                    <a:lnTo>
                      <a:pt x="58" y="58"/>
                    </a:lnTo>
                    <a:lnTo>
                      <a:pt x="46" y="69"/>
                    </a:lnTo>
                    <a:lnTo>
                      <a:pt x="27" y="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575" y="3509"/>
                <a:ext cx="11" cy="12"/>
              </a:xfrm>
              <a:custGeom>
                <a:avLst/>
                <a:gdLst>
                  <a:gd name="T0" fmla="*/ 1 w 58"/>
                  <a:gd name="T1" fmla="*/ 8 h 63"/>
                  <a:gd name="T2" fmla="*/ 2 w 58"/>
                  <a:gd name="T3" fmla="*/ 6 h 63"/>
                  <a:gd name="T4" fmla="*/ 0 w 58"/>
                  <a:gd name="T5" fmla="*/ 2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8" name="Freeform 33"/>
              <p:cNvSpPr>
                <a:spLocks/>
              </p:cNvSpPr>
              <p:nvPr/>
            </p:nvSpPr>
            <p:spPr bwMode="auto">
              <a:xfrm>
                <a:off x="528" y="3412"/>
                <a:ext cx="12" cy="14"/>
              </a:xfrm>
              <a:custGeom>
                <a:avLst/>
                <a:gdLst>
                  <a:gd name="T0" fmla="*/ 1 w 60"/>
                  <a:gd name="T1" fmla="*/ 8 h 72"/>
                  <a:gd name="T2" fmla="*/ 2 w 60"/>
                  <a:gd name="T3" fmla="*/ 6 h 72"/>
                  <a:gd name="T4" fmla="*/ 0 w 60"/>
                  <a:gd name="T5" fmla="*/ 3 h 72"/>
                  <a:gd name="T6" fmla="*/ 3 w 60"/>
                  <a:gd name="T7" fmla="*/ 0 h 72"/>
                  <a:gd name="T8" fmla="*/ 6 w 60"/>
                  <a:gd name="T9" fmla="*/ 3 h 72"/>
                  <a:gd name="T10" fmla="*/ 5 w 60"/>
                  <a:gd name="T11" fmla="*/ 8 h 72"/>
                  <a:gd name="T12" fmla="*/ 1 w 60"/>
                  <a:gd name="T13" fmla="*/ 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72">
                    <a:moveTo>
                      <a:pt x="16" y="68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" y="11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60" y="18"/>
                    </a:lnTo>
                    <a:lnTo>
                      <a:pt x="58" y="60"/>
                    </a:lnTo>
                    <a:lnTo>
                      <a:pt x="40" y="72"/>
                    </a:lnTo>
                    <a:lnTo>
                      <a:pt x="16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9" name="Freeform 33"/>
              <p:cNvSpPr>
                <a:spLocks/>
              </p:cNvSpPr>
              <p:nvPr/>
            </p:nvSpPr>
            <p:spPr bwMode="auto">
              <a:xfrm>
                <a:off x="603" y="3524"/>
                <a:ext cx="11" cy="13"/>
              </a:xfrm>
              <a:custGeom>
                <a:avLst/>
                <a:gdLst>
                  <a:gd name="T0" fmla="*/ 1 w 58"/>
                  <a:gd name="T1" fmla="*/ 9 h 63"/>
                  <a:gd name="T2" fmla="*/ 2 w 58"/>
                  <a:gd name="T3" fmla="*/ 7 h 63"/>
                  <a:gd name="T4" fmla="*/ 0 w 58"/>
                  <a:gd name="T5" fmla="*/ 3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9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0" name="Freeform 33"/>
              <p:cNvSpPr>
                <a:spLocks/>
              </p:cNvSpPr>
              <p:nvPr/>
            </p:nvSpPr>
            <p:spPr bwMode="auto">
              <a:xfrm>
                <a:off x="626" y="3429"/>
                <a:ext cx="12" cy="12"/>
              </a:xfrm>
              <a:custGeom>
                <a:avLst/>
                <a:gdLst>
                  <a:gd name="T0" fmla="*/ 1 w 58"/>
                  <a:gd name="T1" fmla="*/ 8 h 63"/>
                  <a:gd name="T2" fmla="*/ 2 w 58"/>
                  <a:gd name="T3" fmla="*/ 6 h 63"/>
                  <a:gd name="T4" fmla="*/ 0 w 58"/>
                  <a:gd name="T5" fmla="*/ 2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507" y="3440"/>
                <a:ext cx="11" cy="12"/>
              </a:xfrm>
              <a:custGeom>
                <a:avLst/>
                <a:gdLst>
                  <a:gd name="T0" fmla="*/ 1 w 55"/>
                  <a:gd name="T1" fmla="*/ 8 h 63"/>
                  <a:gd name="T2" fmla="*/ 2 w 55"/>
                  <a:gd name="T3" fmla="*/ 6 h 63"/>
                  <a:gd name="T4" fmla="*/ 0 w 55"/>
                  <a:gd name="T5" fmla="*/ 2 h 63"/>
                  <a:gd name="T6" fmla="*/ 3 w 55"/>
                  <a:gd name="T7" fmla="*/ 0 h 63"/>
                  <a:gd name="T8" fmla="*/ 6 w 55"/>
                  <a:gd name="T9" fmla="*/ 3 h 63"/>
                  <a:gd name="T10" fmla="*/ 5 w 55"/>
                  <a:gd name="T11" fmla="*/ 8 h 63"/>
                  <a:gd name="T12" fmla="*/ 1 w 55"/>
                  <a:gd name="T13" fmla="*/ 8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3" y="5"/>
                    </a:lnTo>
                    <a:lnTo>
                      <a:pt x="51" y="24"/>
                    </a:lnTo>
                    <a:lnTo>
                      <a:pt x="55" y="44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2" name="Freeform 33"/>
              <p:cNvSpPr>
                <a:spLocks/>
              </p:cNvSpPr>
              <p:nvPr/>
            </p:nvSpPr>
            <p:spPr bwMode="auto">
              <a:xfrm>
                <a:off x="603" y="3564"/>
                <a:ext cx="15" cy="14"/>
              </a:xfrm>
              <a:custGeom>
                <a:avLst/>
                <a:gdLst>
                  <a:gd name="T0" fmla="*/ 1 w 75"/>
                  <a:gd name="T1" fmla="*/ 8 h 73"/>
                  <a:gd name="T2" fmla="*/ 2 w 75"/>
                  <a:gd name="T3" fmla="*/ 6 h 73"/>
                  <a:gd name="T4" fmla="*/ 0 w 75"/>
                  <a:gd name="T5" fmla="*/ 2 h 73"/>
                  <a:gd name="T6" fmla="*/ 3 w 75"/>
                  <a:gd name="T7" fmla="*/ 0 h 73"/>
                  <a:gd name="T8" fmla="*/ 6 w 75"/>
                  <a:gd name="T9" fmla="*/ 3 h 73"/>
                  <a:gd name="T10" fmla="*/ 5 w 75"/>
                  <a:gd name="T11" fmla="*/ 8 h 73"/>
                  <a:gd name="T12" fmla="*/ 1 w 75"/>
                  <a:gd name="T13" fmla="*/ 8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73">
                    <a:moveTo>
                      <a:pt x="21" y="73"/>
                    </a:moveTo>
                    <a:lnTo>
                      <a:pt x="3" y="55"/>
                    </a:lnTo>
                    <a:lnTo>
                      <a:pt x="0" y="27"/>
                    </a:lnTo>
                    <a:lnTo>
                      <a:pt x="18" y="0"/>
                    </a:lnTo>
                    <a:lnTo>
                      <a:pt x="43" y="1"/>
                    </a:lnTo>
                    <a:lnTo>
                      <a:pt x="64" y="2"/>
                    </a:lnTo>
                    <a:lnTo>
                      <a:pt x="75" y="17"/>
                    </a:lnTo>
                    <a:lnTo>
                      <a:pt x="73" y="44"/>
                    </a:lnTo>
                    <a:lnTo>
                      <a:pt x="46" y="73"/>
                    </a:lnTo>
                    <a:lnTo>
                      <a:pt x="21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558" y="3603"/>
                <a:ext cx="13" cy="17"/>
              </a:xfrm>
              <a:custGeom>
                <a:avLst/>
                <a:gdLst>
                  <a:gd name="T0" fmla="*/ 1 w 65"/>
                  <a:gd name="T1" fmla="*/ 9 h 82"/>
                  <a:gd name="T2" fmla="*/ 2 w 65"/>
                  <a:gd name="T3" fmla="*/ 7 h 82"/>
                  <a:gd name="T4" fmla="*/ 0 w 65"/>
                  <a:gd name="T5" fmla="*/ 3 h 82"/>
                  <a:gd name="T6" fmla="*/ 3 w 65"/>
                  <a:gd name="T7" fmla="*/ 0 h 82"/>
                  <a:gd name="T8" fmla="*/ 6 w 65"/>
                  <a:gd name="T9" fmla="*/ 3 h 82"/>
                  <a:gd name="T10" fmla="*/ 5 w 65"/>
                  <a:gd name="T11" fmla="*/ 8 h 82"/>
                  <a:gd name="T12" fmla="*/ 1 w 65"/>
                  <a:gd name="T13" fmla="*/ 9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82">
                    <a:moveTo>
                      <a:pt x="12" y="82"/>
                    </a:moveTo>
                    <a:lnTo>
                      <a:pt x="0" y="61"/>
                    </a:lnTo>
                    <a:lnTo>
                      <a:pt x="7" y="32"/>
                    </a:lnTo>
                    <a:lnTo>
                      <a:pt x="18" y="10"/>
                    </a:lnTo>
                    <a:lnTo>
                      <a:pt x="33" y="0"/>
                    </a:lnTo>
                    <a:lnTo>
                      <a:pt x="54" y="1"/>
                    </a:lnTo>
                    <a:lnTo>
                      <a:pt x="65" y="16"/>
                    </a:lnTo>
                    <a:lnTo>
                      <a:pt x="57" y="46"/>
                    </a:lnTo>
                    <a:lnTo>
                      <a:pt x="37" y="76"/>
                    </a:lnTo>
                    <a:lnTo>
                      <a:pt x="12" y="8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638" y="3806"/>
                <a:ext cx="15" cy="19"/>
              </a:xfrm>
              <a:custGeom>
                <a:avLst/>
                <a:gdLst>
                  <a:gd name="T0" fmla="*/ 1 w 73"/>
                  <a:gd name="T1" fmla="*/ 9 h 93"/>
                  <a:gd name="T2" fmla="*/ 2 w 73"/>
                  <a:gd name="T3" fmla="*/ 7 h 93"/>
                  <a:gd name="T4" fmla="*/ 0 w 73"/>
                  <a:gd name="T5" fmla="*/ 3 h 93"/>
                  <a:gd name="T6" fmla="*/ 3 w 73"/>
                  <a:gd name="T7" fmla="*/ 0 h 93"/>
                  <a:gd name="T8" fmla="*/ 6 w 73"/>
                  <a:gd name="T9" fmla="*/ 3 h 93"/>
                  <a:gd name="T10" fmla="*/ 5 w 73"/>
                  <a:gd name="T11" fmla="*/ 8 h 93"/>
                  <a:gd name="T12" fmla="*/ 1 w 73"/>
                  <a:gd name="T13" fmla="*/ 9 h 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93">
                    <a:moveTo>
                      <a:pt x="22" y="90"/>
                    </a:moveTo>
                    <a:lnTo>
                      <a:pt x="0" y="72"/>
                    </a:lnTo>
                    <a:lnTo>
                      <a:pt x="1" y="39"/>
                    </a:lnTo>
                    <a:lnTo>
                      <a:pt x="12" y="14"/>
                    </a:lnTo>
                    <a:lnTo>
                      <a:pt x="30" y="0"/>
                    </a:lnTo>
                    <a:lnTo>
                      <a:pt x="54" y="0"/>
                    </a:lnTo>
                    <a:lnTo>
                      <a:pt x="67" y="18"/>
                    </a:lnTo>
                    <a:lnTo>
                      <a:pt x="73" y="42"/>
                    </a:lnTo>
                    <a:lnTo>
                      <a:pt x="70" y="77"/>
                    </a:lnTo>
                    <a:lnTo>
                      <a:pt x="51" y="93"/>
                    </a:lnTo>
                    <a:lnTo>
                      <a:pt x="22" y="9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5" name="Freeform 33"/>
              <p:cNvSpPr>
                <a:spLocks/>
              </p:cNvSpPr>
              <p:nvPr/>
            </p:nvSpPr>
            <p:spPr bwMode="auto">
              <a:xfrm>
                <a:off x="718" y="3609"/>
                <a:ext cx="12" cy="13"/>
              </a:xfrm>
              <a:custGeom>
                <a:avLst/>
                <a:gdLst>
                  <a:gd name="T0" fmla="*/ 1 w 58"/>
                  <a:gd name="T1" fmla="*/ 9 h 63"/>
                  <a:gd name="T2" fmla="*/ 2 w 58"/>
                  <a:gd name="T3" fmla="*/ 7 h 63"/>
                  <a:gd name="T4" fmla="*/ 0 w 58"/>
                  <a:gd name="T5" fmla="*/ 3 h 63"/>
                  <a:gd name="T6" fmla="*/ 3 w 58"/>
                  <a:gd name="T7" fmla="*/ 0 h 63"/>
                  <a:gd name="T8" fmla="*/ 6 w 58"/>
                  <a:gd name="T9" fmla="*/ 3 h 63"/>
                  <a:gd name="T10" fmla="*/ 5 w 58"/>
                  <a:gd name="T11" fmla="*/ 8 h 63"/>
                  <a:gd name="T12" fmla="*/ 1 w 58"/>
                  <a:gd name="T13" fmla="*/ 9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63">
                    <a:moveTo>
                      <a:pt x="24" y="61"/>
                    </a:moveTo>
                    <a:lnTo>
                      <a:pt x="4" y="53"/>
                    </a:lnTo>
                    <a:lnTo>
                      <a:pt x="0" y="32"/>
                    </a:lnTo>
                    <a:lnTo>
                      <a:pt x="11" y="10"/>
                    </a:lnTo>
                    <a:lnTo>
                      <a:pt x="26" y="0"/>
                    </a:lnTo>
                    <a:lnTo>
                      <a:pt x="47" y="1"/>
                    </a:lnTo>
                    <a:lnTo>
                      <a:pt x="58" y="16"/>
                    </a:lnTo>
                    <a:lnTo>
                      <a:pt x="56" y="43"/>
                    </a:lnTo>
                    <a:lnTo>
                      <a:pt x="46" y="63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3703222" y="1845551"/>
              <a:ext cx="34552" cy="28551"/>
            </a:xfrm>
            <a:custGeom>
              <a:avLst/>
              <a:gdLst>
                <a:gd name="T0" fmla="*/ 25 w 135"/>
                <a:gd name="T1" fmla="*/ 10 h 117"/>
                <a:gd name="T2" fmla="*/ 23 w 135"/>
                <a:gd name="T3" fmla="*/ 7 h 117"/>
                <a:gd name="T4" fmla="*/ 22 w 135"/>
                <a:gd name="T5" fmla="*/ 3 h 117"/>
                <a:gd name="T6" fmla="*/ 17 w 135"/>
                <a:gd name="T7" fmla="*/ 5 h 117"/>
                <a:gd name="T8" fmla="*/ 18 w 135"/>
                <a:gd name="T9" fmla="*/ 2 h 117"/>
                <a:gd name="T10" fmla="*/ 14 w 135"/>
                <a:gd name="T11" fmla="*/ 0 h 117"/>
                <a:gd name="T12" fmla="*/ 11 w 135"/>
                <a:gd name="T13" fmla="*/ 4 h 117"/>
                <a:gd name="T14" fmla="*/ 7 w 135"/>
                <a:gd name="T15" fmla="*/ 4 h 117"/>
                <a:gd name="T16" fmla="*/ 3 w 135"/>
                <a:gd name="T17" fmla="*/ 5 h 117"/>
                <a:gd name="T18" fmla="*/ 0 w 135"/>
                <a:gd name="T19" fmla="*/ 6 h 117"/>
                <a:gd name="T20" fmla="*/ 0 w 135"/>
                <a:gd name="T21" fmla="*/ 12 h 117"/>
                <a:gd name="T22" fmla="*/ 4 w 135"/>
                <a:gd name="T23" fmla="*/ 12 h 117"/>
                <a:gd name="T24" fmla="*/ 7 w 135"/>
                <a:gd name="T25" fmla="*/ 12 h 117"/>
                <a:gd name="T26" fmla="*/ 8 w 135"/>
                <a:gd name="T27" fmla="*/ 15 h 117"/>
                <a:gd name="T28" fmla="*/ 10 w 135"/>
                <a:gd name="T29" fmla="*/ 21 h 117"/>
                <a:gd name="T30" fmla="*/ 12 w 135"/>
                <a:gd name="T31" fmla="*/ 23 h 117"/>
                <a:gd name="T32" fmla="*/ 18 w 135"/>
                <a:gd name="T33" fmla="*/ 24 h 117"/>
                <a:gd name="T34" fmla="*/ 24 w 135"/>
                <a:gd name="T35" fmla="*/ 23 h 117"/>
                <a:gd name="T36" fmla="*/ 26 w 135"/>
                <a:gd name="T37" fmla="*/ 19 h 117"/>
                <a:gd name="T38" fmla="*/ 27 w 135"/>
                <a:gd name="T39" fmla="*/ 15 h 117"/>
                <a:gd name="T40" fmla="*/ 25 w 135"/>
                <a:gd name="T41" fmla="*/ 10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5" h="117">
                  <a:moveTo>
                    <a:pt x="127" y="51"/>
                  </a:moveTo>
                  <a:lnTo>
                    <a:pt x="114" y="35"/>
                  </a:lnTo>
                  <a:lnTo>
                    <a:pt x="111" y="15"/>
                  </a:lnTo>
                  <a:lnTo>
                    <a:pt x="85" y="24"/>
                  </a:lnTo>
                  <a:lnTo>
                    <a:pt x="88" y="8"/>
                  </a:lnTo>
                  <a:lnTo>
                    <a:pt x="69" y="0"/>
                  </a:lnTo>
                  <a:lnTo>
                    <a:pt x="57" y="18"/>
                  </a:lnTo>
                  <a:lnTo>
                    <a:pt x="36" y="20"/>
                  </a:lnTo>
                  <a:lnTo>
                    <a:pt x="16" y="24"/>
                  </a:lnTo>
                  <a:lnTo>
                    <a:pt x="0" y="30"/>
                  </a:lnTo>
                  <a:lnTo>
                    <a:pt x="1" y="57"/>
                  </a:lnTo>
                  <a:lnTo>
                    <a:pt x="18" y="60"/>
                  </a:lnTo>
                  <a:lnTo>
                    <a:pt x="33" y="57"/>
                  </a:lnTo>
                  <a:lnTo>
                    <a:pt x="42" y="75"/>
                  </a:lnTo>
                  <a:lnTo>
                    <a:pt x="50" y="102"/>
                  </a:lnTo>
                  <a:lnTo>
                    <a:pt x="61" y="111"/>
                  </a:lnTo>
                  <a:lnTo>
                    <a:pt x="88" y="117"/>
                  </a:lnTo>
                  <a:lnTo>
                    <a:pt x="121" y="114"/>
                  </a:lnTo>
                  <a:lnTo>
                    <a:pt x="130" y="92"/>
                  </a:lnTo>
                  <a:lnTo>
                    <a:pt x="135" y="74"/>
                  </a:lnTo>
                  <a:lnTo>
                    <a:pt x="127" y="5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201883" y="3268393"/>
              <a:ext cx="42039" cy="44512"/>
              <a:chOff x="7728" y="10782"/>
              <a:chExt cx="2776" cy="2978"/>
            </a:xfrm>
            <a:solidFill>
              <a:schemeClr val="bg2">
                <a:lumMod val="75000"/>
              </a:schemeClr>
            </a:solidFill>
          </p:grpSpPr>
          <p:sp>
            <p:nvSpPr>
              <p:cNvPr id="69" name="Freeform 79"/>
              <p:cNvSpPr>
                <a:spLocks/>
              </p:cNvSpPr>
              <p:nvPr/>
            </p:nvSpPr>
            <p:spPr bwMode="auto">
              <a:xfrm>
                <a:off x="7728" y="10800"/>
                <a:ext cx="2776" cy="2960"/>
              </a:xfrm>
              <a:custGeom>
                <a:avLst/>
                <a:gdLst>
                  <a:gd name="T0" fmla="*/ 72 w 2776"/>
                  <a:gd name="T1" fmla="*/ 992 h 2960"/>
                  <a:gd name="T2" fmla="*/ 336 w 2776"/>
                  <a:gd name="T3" fmla="*/ 1144 h 2960"/>
                  <a:gd name="T4" fmla="*/ 432 w 2776"/>
                  <a:gd name="T5" fmla="*/ 1360 h 2960"/>
                  <a:gd name="T6" fmla="*/ 544 w 2776"/>
                  <a:gd name="T7" fmla="*/ 1568 h 2960"/>
                  <a:gd name="T8" fmla="*/ 520 w 2776"/>
                  <a:gd name="T9" fmla="*/ 2000 h 2960"/>
                  <a:gd name="T10" fmla="*/ 520 w 2776"/>
                  <a:gd name="T11" fmla="*/ 2288 h 2960"/>
                  <a:gd name="T12" fmla="*/ 696 w 2776"/>
                  <a:gd name="T13" fmla="*/ 2328 h 2960"/>
                  <a:gd name="T14" fmla="*/ 808 w 2776"/>
                  <a:gd name="T15" fmla="*/ 2448 h 2960"/>
                  <a:gd name="T16" fmla="*/ 968 w 2776"/>
                  <a:gd name="T17" fmla="*/ 2640 h 2960"/>
                  <a:gd name="T18" fmla="*/ 1184 w 2776"/>
                  <a:gd name="T19" fmla="*/ 2808 h 2960"/>
                  <a:gd name="T20" fmla="*/ 1216 w 2776"/>
                  <a:gd name="T21" fmla="*/ 2504 h 2960"/>
                  <a:gd name="T22" fmla="*/ 1544 w 2776"/>
                  <a:gd name="T23" fmla="*/ 2576 h 2960"/>
                  <a:gd name="T24" fmla="*/ 1776 w 2776"/>
                  <a:gd name="T25" fmla="*/ 2728 h 2960"/>
                  <a:gd name="T26" fmla="*/ 2200 w 2776"/>
                  <a:gd name="T27" fmla="*/ 2824 h 2960"/>
                  <a:gd name="T28" fmla="*/ 2504 w 2776"/>
                  <a:gd name="T29" fmla="*/ 2904 h 2960"/>
                  <a:gd name="T30" fmla="*/ 2608 w 2776"/>
                  <a:gd name="T31" fmla="*/ 2680 h 2960"/>
                  <a:gd name="T32" fmla="*/ 2728 w 2776"/>
                  <a:gd name="T33" fmla="*/ 2368 h 2960"/>
                  <a:gd name="T34" fmla="*/ 2776 w 2776"/>
                  <a:gd name="T35" fmla="*/ 2104 h 2960"/>
                  <a:gd name="T36" fmla="*/ 2592 w 2776"/>
                  <a:gd name="T37" fmla="*/ 1968 h 2960"/>
                  <a:gd name="T38" fmla="*/ 2360 w 2776"/>
                  <a:gd name="T39" fmla="*/ 1824 h 2960"/>
                  <a:gd name="T40" fmla="*/ 2120 w 2776"/>
                  <a:gd name="T41" fmla="*/ 1760 h 2960"/>
                  <a:gd name="T42" fmla="*/ 1992 w 2776"/>
                  <a:gd name="T43" fmla="*/ 1904 h 2960"/>
                  <a:gd name="T44" fmla="*/ 1680 w 2776"/>
                  <a:gd name="T45" fmla="*/ 1880 h 2960"/>
                  <a:gd name="T46" fmla="*/ 1664 w 2776"/>
                  <a:gd name="T47" fmla="*/ 2064 h 2960"/>
                  <a:gd name="T48" fmla="*/ 1432 w 2776"/>
                  <a:gd name="T49" fmla="*/ 1824 h 2960"/>
                  <a:gd name="T50" fmla="*/ 1256 w 2776"/>
                  <a:gd name="T51" fmla="*/ 1696 h 2960"/>
                  <a:gd name="T52" fmla="*/ 1184 w 2776"/>
                  <a:gd name="T53" fmla="*/ 1416 h 2960"/>
                  <a:gd name="T54" fmla="*/ 1488 w 2776"/>
                  <a:gd name="T55" fmla="*/ 1272 h 2960"/>
                  <a:gd name="T56" fmla="*/ 1752 w 2776"/>
                  <a:gd name="T57" fmla="*/ 1000 h 2960"/>
                  <a:gd name="T58" fmla="*/ 2000 w 2776"/>
                  <a:gd name="T59" fmla="*/ 824 h 2960"/>
                  <a:gd name="T60" fmla="*/ 2160 w 2776"/>
                  <a:gd name="T61" fmla="*/ 640 h 2960"/>
                  <a:gd name="T62" fmla="*/ 2336 w 2776"/>
                  <a:gd name="T63" fmla="*/ 640 h 2960"/>
                  <a:gd name="T64" fmla="*/ 2152 w 2776"/>
                  <a:gd name="T65" fmla="*/ 528 h 2960"/>
                  <a:gd name="T66" fmla="*/ 1768 w 2776"/>
                  <a:gd name="T67" fmla="*/ 528 h 2960"/>
                  <a:gd name="T68" fmla="*/ 1784 w 2776"/>
                  <a:gd name="T69" fmla="*/ 248 h 2960"/>
                  <a:gd name="T70" fmla="*/ 1624 w 2776"/>
                  <a:gd name="T71" fmla="*/ 64 h 2960"/>
                  <a:gd name="T72" fmla="*/ 1536 w 2776"/>
                  <a:gd name="T73" fmla="*/ 344 h 2960"/>
                  <a:gd name="T74" fmla="*/ 1192 w 2776"/>
                  <a:gd name="T75" fmla="*/ 336 h 2960"/>
                  <a:gd name="T76" fmla="*/ 1104 w 2776"/>
                  <a:gd name="T77" fmla="*/ 680 h 2960"/>
                  <a:gd name="T78" fmla="*/ 528 w 2776"/>
                  <a:gd name="T79" fmla="*/ 656 h 2960"/>
                  <a:gd name="T80" fmla="*/ 328 w 2776"/>
                  <a:gd name="T81" fmla="*/ 728 h 2960"/>
                  <a:gd name="T82" fmla="*/ 72 w 2776"/>
                  <a:gd name="T83" fmla="*/ 720 h 29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776" h="2960">
                    <a:moveTo>
                      <a:pt x="0" y="832"/>
                    </a:moveTo>
                    <a:lnTo>
                      <a:pt x="72" y="992"/>
                    </a:lnTo>
                    <a:lnTo>
                      <a:pt x="184" y="1088"/>
                    </a:lnTo>
                    <a:lnTo>
                      <a:pt x="336" y="1144"/>
                    </a:lnTo>
                    <a:lnTo>
                      <a:pt x="424" y="1256"/>
                    </a:lnTo>
                    <a:lnTo>
                      <a:pt x="432" y="1360"/>
                    </a:lnTo>
                    <a:lnTo>
                      <a:pt x="464" y="1464"/>
                    </a:lnTo>
                    <a:lnTo>
                      <a:pt x="544" y="1568"/>
                    </a:lnTo>
                    <a:lnTo>
                      <a:pt x="584" y="1816"/>
                    </a:lnTo>
                    <a:lnTo>
                      <a:pt x="520" y="2000"/>
                    </a:lnTo>
                    <a:lnTo>
                      <a:pt x="408" y="2184"/>
                    </a:lnTo>
                    <a:lnTo>
                      <a:pt x="520" y="2288"/>
                    </a:lnTo>
                    <a:lnTo>
                      <a:pt x="560" y="2368"/>
                    </a:lnTo>
                    <a:lnTo>
                      <a:pt x="696" y="2328"/>
                    </a:lnTo>
                    <a:lnTo>
                      <a:pt x="800" y="2312"/>
                    </a:lnTo>
                    <a:lnTo>
                      <a:pt x="808" y="2448"/>
                    </a:lnTo>
                    <a:lnTo>
                      <a:pt x="912" y="2496"/>
                    </a:lnTo>
                    <a:lnTo>
                      <a:pt x="968" y="2640"/>
                    </a:lnTo>
                    <a:lnTo>
                      <a:pt x="1072" y="2776"/>
                    </a:lnTo>
                    <a:lnTo>
                      <a:pt x="1184" y="2808"/>
                    </a:lnTo>
                    <a:lnTo>
                      <a:pt x="1192" y="2656"/>
                    </a:lnTo>
                    <a:lnTo>
                      <a:pt x="1216" y="2504"/>
                    </a:lnTo>
                    <a:lnTo>
                      <a:pt x="1392" y="2544"/>
                    </a:lnTo>
                    <a:lnTo>
                      <a:pt x="1544" y="2576"/>
                    </a:lnTo>
                    <a:lnTo>
                      <a:pt x="1704" y="2648"/>
                    </a:lnTo>
                    <a:lnTo>
                      <a:pt x="1776" y="2728"/>
                    </a:lnTo>
                    <a:lnTo>
                      <a:pt x="1960" y="2712"/>
                    </a:lnTo>
                    <a:lnTo>
                      <a:pt x="2200" y="2824"/>
                    </a:lnTo>
                    <a:lnTo>
                      <a:pt x="2392" y="2960"/>
                    </a:lnTo>
                    <a:lnTo>
                      <a:pt x="2504" y="2904"/>
                    </a:lnTo>
                    <a:lnTo>
                      <a:pt x="2504" y="2776"/>
                    </a:lnTo>
                    <a:lnTo>
                      <a:pt x="2608" y="2680"/>
                    </a:lnTo>
                    <a:lnTo>
                      <a:pt x="2712" y="2560"/>
                    </a:lnTo>
                    <a:lnTo>
                      <a:pt x="2728" y="2368"/>
                    </a:lnTo>
                    <a:lnTo>
                      <a:pt x="2768" y="2256"/>
                    </a:lnTo>
                    <a:lnTo>
                      <a:pt x="2776" y="2104"/>
                    </a:lnTo>
                    <a:lnTo>
                      <a:pt x="2664" y="2040"/>
                    </a:lnTo>
                    <a:lnTo>
                      <a:pt x="2592" y="1968"/>
                    </a:lnTo>
                    <a:lnTo>
                      <a:pt x="2424" y="1936"/>
                    </a:lnTo>
                    <a:lnTo>
                      <a:pt x="2360" y="1824"/>
                    </a:lnTo>
                    <a:lnTo>
                      <a:pt x="2320" y="1632"/>
                    </a:lnTo>
                    <a:lnTo>
                      <a:pt x="2120" y="1760"/>
                    </a:lnTo>
                    <a:lnTo>
                      <a:pt x="2192" y="1888"/>
                    </a:lnTo>
                    <a:lnTo>
                      <a:pt x="1992" y="1904"/>
                    </a:lnTo>
                    <a:lnTo>
                      <a:pt x="1816" y="2024"/>
                    </a:lnTo>
                    <a:lnTo>
                      <a:pt x="1680" y="1880"/>
                    </a:lnTo>
                    <a:lnTo>
                      <a:pt x="1576" y="1936"/>
                    </a:lnTo>
                    <a:lnTo>
                      <a:pt x="1664" y="2064"/>
                    </a:lnTo>
                    <a:lnTo>
                      <a:pt x="1552" y="2048"/>
                    </a:lnTo>
                    <a:lnTo>
                      <a:pt x="1432" y="1824"/>
                    </a:lnTo>
                    <a:lnTo>
                      <a:pt x="1296" y="1920"/>
                    </a:lnTo>
                    <a:lnTo>
                      <a:pt x="1256" y="1696"/>
                    </a:lnTo>
                    <a:lnTo>
                      <a:pt x="1200" y="1544"/>
                    </a:lnTo>
                    <a:lnTo>
                      <a:pt x="1184" y="1416"/>
                    </a:lnTo>
                    <a:lnTo>
                      <a:pt x="1304" y="1272"/>
                    </a:lnTo>
                    <a:lnTo>
                      <a:pt x="1488" y="1272"/>
                    </a:lnTo>
                    <a:lnTo>
                      <a:pt x="1656" y="1192"/>
                    </a:lnTo>
                    <a:lnTo>
                      <a:pt x="1752" y="1000"/>
                    </a:lnTo>
                    <a:lnTo>
                      <a:pt x="1904" y="944"/>
                    </a:lnTo>
                    <a:lnTo>
                      <a:pt x="2000" y="824"/>
                    </a:lnTo>
                    <a:lnTo>
                      <a:pt x="2080" y="728"/>
                    </a:lnTo>
                    <a:lnTo>
                      <a:pt x="2160" y="640"/>
                    </a:lnTo>
                    <a:lnTo>
                      <a:pt x="2272" y="704"/>
                    </a:lnTo>
                    <a:lnTo>
                      <a:pt x="2336" y="640"/>
                    </a:lnTo>
                    <a:lnTo>
                      <a:pt x="2312" y="488"/>
                    </a:lnTo>
                    <a:lnTo>
                      <a:pt x="2152" y="528"/>
                    </a:lnTo>
                    <a:lnTo>
                      <a:pt x="2040" y="472"/>
                    </a:lnTo>
                    <a:lnTo>
                      <a:pt x="1768" y="528"/>
                    </a:lnTo>
                    <a:lnTo>
                      <a:pt x="1688" y="464"/>
                    </a:lnTo>
                    <a:lnTo>
                      <a:pt x="1784" y="248"/>
                    </a:lnTo>
                    <a:lnTo>
                      <a:pt x="1696" y="0"/>
                    </a:lnTo>
                    <a:lnTo>
                      <a:pt x="1624" y="64"/>
                    </a:lnTo>
                    <a:lnTo>
                      <a:pt x="1608" y="200"/>
                    </a:lnTo>
                    <a:lnTo>
                      <a:pt x="1536" y="344"/>
                    </a:lnTo>
                    <a:lnTo>
                      <a:pt x="1432" y="304"/>
                    </a:lnTo>
                    <a:lnTo>
                      <a:pt x="1192" y="336"/>
                    </a:lnTo>
                    <a:lnTo>
                      <a:pt x="1168" y="528"/>
                    </a:lnTo>
                    <a:lnTo>
                      <a:pt x="1104" y="680"/>
                    </a:lnTo>
                    <a:lnTo>
                      <a:pt x="824" y="656"/>
                    </a:lnTo>
                    <a:lnTo>
                      <a:pt x="528" y="656"/>
                    </a:lnTo>
                    <a:lnTo>
                      <a:pt x="544" y="880"/>
                    </a:lnTo>
                    <a:lnTo>
                      <a:pt x="328" y="728"/>
                    </a:lnTo>
                    <a:lnTo>
                      <a:pt x="152" y="624"/>
                    </a:lnTo>
                    <a:lnTo>
                      <a:pt x="72" y="720"/>
                    </a:lnTo>
                    <a:lnTo>
                      <a:pt x="0" y="83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0" name="Freeform 80"/>
              <p:cNvSpPr>
                <a:spLocks/>
              </p:cNvSpPr>
              <p:nvPr/>
            </p:nvSpPr>
            <p:spPr bwMode="auto">
              <a:xfrm>
                <a:off x="7825" y="10782"/>
                <a:ext cx="566" cy="459"/>
              </a:xfrm>
              <a:custGeom>
                <a:avLst/>
                <a:gdLst>
                  <a:gd name="T0" fmla="*/ 0 w 566"/>
                  <a:gd name="T1" fmla="*/ 292 h 459"/>
                  <a:gd name="T2" fmla="*/ 35 w 566"/>
                  <a:gd name="T3" fmla="*/ 189 h 459"/>
                  <a:gd name="T4" fmla="*/ 136 w 566"/>
                  <a:gd name="T5" fmla="*/ 65 h 459"/>
                  <a:gd name="T6" fmla="*/ 278 w 566"/>
                  <a:gd name="T7" fmla="*/ 87 h 459"/>
                  <a:gd name="T8" fmla="*/ 347 w 566"/>
                  <a:gd name="T9" fmla="*/ 0 h 459"/>
                  <a:gd name="T10" fmla="*/ 437 w 566"/>
                  <a:gd name="T11" fmla="*/ 57 h 459"/>
                  <a:gd name="T12" fmla="*/ 485 w 566"/>
                  <a:gd name="T13" fmla="*/ 192 h 459"/>
                  <a:gd name="T14" fmla="*/ 566 w 566"/>
                  <a:gd name="T15" fmla="*/ 192 h 459"/>
                  <a:gd name="T16" fmla="*/ 544 w 566"/>
                  <a:gd name="T17" fmla="*/ 292 h 459"/>
                  <a:gd name="T18" fmla="*/ 437 w 566"/>
                  <a:gd name="T19" fmla="*/ 399 h 459"/>
                  <a:gd name="T20" fmla="*/ 320 w 566"/>
                  <a:gd name="T21" fmla="*/ 441 h 459"/>
                  <a:gd name="T22" fmla="*/ 215 w 566"/>
                  <a:gd name="T23" fmla="*/ 459 h 459"/>
                  <a:gd name="T24" fmla="*/ 149 w 566"/>
                  <a:gd name="T25" fmla="*/ 396 h 459"/>
                  <a:gd name="T26" fmla="*/ 5 w 566"/>
                  <a:gd name="T27" fmla="*/ 375 h 459"/>
                  <a:gd name="T28" fmla="*/ 0 w 566"/>
                  <a:gd name="T29" fmla="*/ 292 h 4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66" h="459">
                    <a:moveTo>
                      <a:pt x="0" y="292"/>
                    </a:moveTo>
                    <a:lnTo>
                      <a:pt x="35" y="189"/>
                    </a:lnTo>
                    <a:lnTo>
                      <a:pt x="136" y="65"/>
                    </a:lnTo>
                    <a:lnTo>
                      <a:pt x="278" y="87"/>
                    </a:lnTo>
                    <a:lnTo>
                      <a:pt x="347" y="0"/>
                    </a:lnTo>
                    <a:lnTo>
                      <a:pt x="437" y="57"/>
                    </a:lnTo>
                    <a:lnTo>
                      <a:pt x="485" y="192"/>
                    </a:lnTo>
                    <a:lnTo>
                      <a:pt x="566" y="192"/>
                    </a:lnTo>
                    <a:lnTo>
                      <a:pt x="544" y="292"/>
                    </a:lnTo>
                    <a:lnTo>
                      <a:pt x="437" y="399"/>
                    </a:lnTo>
                    <a:lnTo>
                      <a:pt x="320" y="441"/>
                    </a:lnTo>
                    <a:lnTo>
                      <a:pt x="215" y="459"/>
                    </a:lnTo>
                    <a:lnTo>
                      <a:pt x="149" y="396"/>
                    </a:lnTo>
                    <a:lnTo>
                      <a:pt x="5" y="375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313"/>
            <p:cNvGrpSpPr>
              <a:grpSpLocks/>
            </p:cNvGrpSpPr>
            <p:nvPr/>
          </p:nvGrpSpPr>
          <p:grpSpPr bwMode="auto">
            <a:xfrm>
              <a:off x="2964488" y="3212753"/>
              <a:ext cx="252233" cy="50694"/>
              <a:chOff x="512" y="2456"/>
              <a:chExt cx="204" cy="41"/>
            </a:xfrm>
            <a:solidFill>
              <a:schemeClr val="bg2">
                <a:lumMod val="75000"/>
              </a:schemeClr>
            </a:solidFill>
          </p:grpSpPr>
          <p:sp>
            <p:nvSpPr>
              <p:cNvPr id="65" name="Freeform 77"/>
              <p:cNvSpPr>
                <a:spLocks/>
              </p:cNvSpPr>
              <p:nvPr/>
            </p:nvSpPr>
            <p:spPr bwMode="auto">
              <a:xfrm>
                <a:off x="707" y="2485"/>
                <a:ext cx="9" cy="12"/>
              </a:xfrm>
              <a:custGeom>
                <a:avLst/>
                <a:gdLst>
                  <a:gd name="T0" fmla="*/ 0 w 740"/>
                  <a:gd name="T1" fmla="*/ 1 h 922"/>
                  <a:gd name="T2" fmla="*/ 0 w 740"/>
                  <a:gd name="T3" fmla="*/ 1 h 922"/>
                  <a:gd name="T4" fmla="*/ 0 w 740"/>
                  <a:gd name="T5" fmla="*/ 1 h 922"/>
                  <a:gd name="T6" fmla="*/ 0 w 740"/>
                  <a:gd name="T7" fmla="*/ 1 h 922"/>
                  <a:gd name="T8" fmla="*/ 0 w 740"/>
                  <a:gd name="T9" fmla="*/ 1 h 922"/>
                  <a:gd name="T10" fmla="*/ 0 w 740"/>
                  <a:gd name="T11" fmla="*/ 1 h 922"/>
                  <a:gd name="T12" fmla="*/ 0 w 740"/>
                  <a:gd name="T13" fmla="*/ 1 h 922"/>
                  <a:gd name="T14" fmla="*/ 0 w 740"/>
                  <a:gd name="T15" fmla="*/ 1 h 922"/>
                  <a:gd name="T16" fmla="*/ 0 w 740"/>
                  <a:gd name="T17" fmla="*/ 1 h 922"/>
                  <a:gd name="T18" fmla="*/ 0 w 740"/>
                  <a:gd name="T19" fmla="*/ 1 h 922"/>
                  <a:gd name="T20" fmla="*/ 0 w 740"/>
                  <a:gd name="T21" fmla="*/ 1 h 922"/>
                  <a:gd name="T22" fmla="*/ 0 w 740"/>
                  <a:gd name="T23" fmla="*/ 1 h 922"/>
                  <a:gd name="T24" fmla="*/ 0 w 740"/>
                  <a:gd name="T25" fmla="*/ 0 h 922"/>
                  <a:gd name="T26" fmla="*/ 0 w 740"/>
                  <a:gd name="T27" fmla="*/ 0 h 922"/>
                  <a:gd name="T28" fmla="*/ 1 w 740"/>
                  <a:gd name="T29" fmla="*/ 0 h 922"/>
                  <a:gd name="T30" fmla="*/ 1 w 740"/>
                  <a:gd name="T31" fmla="*/ 0 h 922"/>
                  <a:gd name="T32" fmla="*/ 1 w 740"/>
                  <a:gd name="T33" fmla="*/ 0 h 922"/>
                  <a:gd name="T34" fmla="*/ 0 w 740"/>
                  <a:gd name="T35" fmla="*/ 0 h 922"/>
                  <a:gd name="T36" fmla="*/ 0 w 740"/>
                  <a:gd name="T37" fmla="*/ 0 h 922"/>
                  <a:gd name="T38" fmla="*/ 0 w 740"/>
                  <a:gd name="T39" fmla="*/ 0 h 922"/>
                  <a:gd name="T40" fmla="*/ 0 w 740"/>
                  <a:gd name="T41" fmla="*/ 0 h 922"/>
                  <a:gd name="T42" fmla="*/ 0 w 740"/>
                  <a:gd name="T43" fmla="*/ 0 h 922"/>
                  <a:gd name="T44" fmla="*/ 0 w 740"/>
                  <a:gd name="T45" fmla="*/ 0 h 922"/>
                  <a:gd name="T46" fmla="*/ 0 w 740"/>
                  <a:gd name="T47" fmla="*/ 0 h 922"/>
                  <a:gd name="T48" fmla="*/ 0 w 740"/>
                  <a:gd name="T49" fmla="*/ 0 h 922"/>
                  <a:gd name="T50" fmla="*/ 0 w 740"/>
                  <a:gd name="T51" fmla="*/ 0 h 922"/>
                  <a:gd name="T52" fmla="*/ 0 w 740"/>
                  <a:gd name="T53" fmla="*/ 0 h 922"/>
                  <a:gd name="T54" fmla="*/ 0 w 740"/>
                  <a:gd name="T55" fmla="*/ 0 h 922"/>
                  <a:gd name="T56" fmla="*/ 0 w 740"/>
                  <a:gd name="T57" fmla="*/ 0 h 922"/>
                  <a:gd name="T58" fmla="*/ 0 w 740"/>
                  <a:gd name="T59" fmla="*/ 0 h 922"/>
                  <a:gd name="T60" fmla="*/ 0 w 740"/>
                  <a:gd name="T61" fmla="*/ 0 h 922"/>
                  <a:gd name="T62" fmla="*/ 0 w 740"/>
                  <a:gd name="T63" fmla="*/ 0 h 922"/>
                  <a:gd name="T64" fmla="*/ 0 w 740"/>
                  <a:gd name="T65" fmla="*/ 0 h 922"/>
                  <a:gd name="T66" fmla="*/ 0 w 740"/>
                  <a:gd name="T67" fmla="*/ 0 h 922"/>
                  <a:gd name="T68" fmla="*/ 0 w 740"/>
                  <a:gd name="T69" fmla="*/ 0 h 922"/>
                  <a:gd name="T70" fmla="*/ 0 w 740"/>
                  <a:gd name="T71" fmla="*/ 0 h 922"/>
                  <a:gd name="T72" fmla="*/ 0 w 740"/>
                  <a:gd name="T73" fmla="*/ 0 h 922"/>
                  <a:gd name="T74" fmla="*/ 0 w 740"/>
                  <a:gd name="T75" fmla="*/ 0 h 922"/>
                  <a:gd name="T76" fmla="*/ 0 w 740"/>
                  <a:gd name="T77" fmla="*/ 1 h 922"/>
                  <a:gd name="T78" fmla="*/ 0 w 740"/>
                  <a:gd name="T79" fmla="*/ 1 h 922"/>
                  <a:gd name="T80" fmla="*/ 0 w 740"/>
                  <a:gd name="T81" fmla="*/ 1 h 9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40" h="922">
                    <a:moveTo>
                      <a:pt x="0" y="888"/>
                    </a:moveTo>
                    <a:lnTo>
                      <a:pt x="53" y="922"/>
                    </a:lnTo>
                    <a:lnTo>
                      <a:pt x="144" y="860"/>
                    </a:lnTo>
                    <a:lnTo>
                      <a:pt x="250" y="869"/>
                    </a:lnTo>
                    <a:lnTo>
                      <a:pt x="293" y="903"/>
                    </a:lnTo>
                    <a:lnTo>
                      <a:pt x="399" y="879"/>
                    </a:lnTo>
                    <a:lnTo>
                      <a:pt x="528" y="884"/>
                    </a:lnTo>
                    <a:lnTo>
                      <a:pt x="620" y="840"/>
                    </a:lnTo>
                    <a:lnTo>
                      <a:pt x="658" y="778"/>
                    </a:lnTo>
                    <a:lnTo>
                      <a:pt x="634" y="754"/>
                    </a:lnTo>
                    <a:lnTo>
                      <a:pt x="562" y="720"/>
                    </a:lnTo>
                    <a:lnTo>
                      <a:pt x="572" y="644"/>
                    </a:lnTo>
                    <a:lnTo>
                      <a:pt x="596" y="576"/>
                    </a:lnTo>
                    <a:lnTo>
                      <a:pt x="653" y="572"/>
                    </a:lnTo>
                    <a:lnTo>
                      <a:pt x="711" y="562"/>
                    </a:lnTo>
                    <a:lnTo>
                      <a:pt x="740" y="485"/>
                    </a:lnTo>
                    <a:lnTo>
                      <a:pt x="696" y="437"/>
                    </a:lnTo>
                    <a:lnTo>
                      <a:pt x="648" y="389"/>
                    </a:lnTo>
                    <a:lnTo>
                      <a:pt x="586" y="356"/>
                    </a:lnTo>
                    <a:lnTo>
                      <a:pt x="528" y="375"/>
                    </a:lnTo>
                    <a:lnTo>
                      <a:pt x="442" y="404"/>
                    </a:lnTo>
                    <a:lnTo>
                      <a:pt x="389" y="375"/>
                    </a:lnTo>
                    <a:lnTo>
                      <a:pt x="404" y="303"/>
                    </a:lnTo>
                    <a:lnTo>
                      <a:pt x="428" y="245"/>
                    </a:lnTo>
                    <a:lnTo>
                      <a:pt x="471" y="216"/>
                    </a:lnTo>
                    <a:lnTo>
                      <a:pt x="514" y="231"/>
                    </a:lnTo>
                    <a:lnTo>
                      <a:pt x="586" y="188"/>
                    </a:lnTo>
                    <a:lnTo>
                      <a:pt x="562" y="120"/>
                    </a:lnTo>
                    <a:lnTo>
                      <a:pt x="562" y="48"/>
                    </a:lnTo>
                    <a:lnTo>
                      <a:pt x="500" y="39"/>
                    </a:lnTo>
                    <a:lnTo>
                      <a:pt x="432" y="34"/>
                    </a:lnTo>
                    <a:lnTo>
                      <a:pt x="360" y="15"/>
                    </a:lnTo>
                    <a:lnTo>
                      <a:pt x="293" y="0"/>
                    </a:lnTo>
                    <a:lnTo>
                      <a:pt x="173" y="87"/>
                    </a:lnTo>
                    <a:lnTo>
                      <a:pt x="96" y="197"/>
                    </a:lnTo>
                    <a:lnTo>
                      <a:pt x="68" y="303"/>
                    </a:lnTo>
                    <a:lnTo>
                      <a:pt x="58" y="432"/>
                    </a:lnTo>
                    <a:lnTo>
                      <a:pt x="63" y="533"/>
                    </a:lnTo>
                    <a:lnTo>
                      <a:pt x="63" y="692"/>
                    </a:lnTo>
                    <a:lnTo>
                      <a:pt x="20" y="807"/>
                    </a:lnTo>
                    <a:lnTo>
                      <a:pt x="0" y="88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0" name="Group 315"/>
              <p:cNvGrpSpPr>
                <a:grpSpLocks/>
              </p:cNvGrpSpPr>
              <p:nvPr/>
            </p:nvGrpSpPr>
            <p:grpSpPr bwMode="auto">
              <a:xfrm>
                <a:off x="512" y="2456"/>
                <a:ext cx="12" cy="4"/>
                <a:chOff x="2478" y="4937"/>
                <a:chExt cx="10011" cy="3255"/>
              </a:xfrm>
              <a:grpFill/>
            </p:grpSpPr>
            <p:sp>
              <p:nvSpPr>
                <p:cNvPr id="67" name="Freeform 316"/>
                <p:cNvSpPr>
                  <a:spLocks/>
                </p:cNvSpPr>
                <p:nvPr/>
              </p:nvSpPr>
              <p:spPr bwMode="auto">
                <a:xfrm>
                  <a:off x="2478" y="5266"/>
                  <a:ext cx="9335" cy="2926"/>
                </a:xfrm>
                <a:custGeom>
                  <a:avLst/>
                  <a:gdLst>
                    <a:gd name="T0" fmla="*/ 2898 w 9335"/>
                    <a:gd name="T1" fmla="*/ 430 h 2926"/>
                    <a:gd name="T2" fmla="*/ 2285 w 9335"/>
                    <a:gd name="T3" fmla="*/ 503 h 2926"/>
                    <a:gd name="T4" fmla="*/ 1856 w 9335"/>
                    <a:gd name="T5" fmla="*/ 430 h 2926"/>
                    <a:gd name="T6" fmla="*/ 1408 w 9335"/>
                    <a:gd name="T7" fmla="*/ 476 h 2926"/>
                    <a:gd name="T8" fmla="*/ 914 w 9335"/>
                    <a:gd name="T9" fmla="*/ 741 h 2926"/>
                    <a:gd name="T10" fmla="*/ 1499 w 9335"/>
                    <a:gd name="T11" fmla="*/ 905 h 2926"/>
                    <a:gd name="T12" fmla="*/ 2112 w 9335"/>
                    <a:gd name="T13" fmla="*/ 942 h 2926"/>
                    <a:gd name="T14" fmla="*/ 2167 w 9335"/>
                    <a:gd name="T15" fmla="*/ 1006 h 2926"/>
                    <a:gd name="T16" fmla="*/ 1545 w 9335"/>
                    <a:gd name="T17" fmla="*/ 1006 h 2926"/>
                    <a:gd name="T18" fmla="*/ 951 w 9335"/>
                    <a:gd name="T19" fmla="*/ 933 h 2926"/>
                    <a:gd name="T20" fmla="*/ 457 w 9335"/>
                    <a:gd name="T21" fmla="*/ 1198 h 2926"/>
                    <a:gd name="T22" fmla="*/ 146 w 9335"/>
                    <a:gd name="T23" fmla="*/ 1417 h 2926"/>
                    <a:gd name="T24" fmla="*/ 36 w 9335"/>
                    <a:gd name="T25" fmla="*/ 1820 h 2926"/>
                    <a:gd name="T26" fmla="*/ 347 w 9335"/>
                    <a:gd name="T27" fmla="*/ 2094 h 2926"/>
                    <a:gd name="T28" fmla="*/ 1115 w 9335"/>
                    <a:gd name="T29" fmla="*/ 2140 h 2926"/>
                    <a:gd name="T30" fmla="*/ 1719 w 9335"/>
                    <a:gd name="T31" fmla="*/ 2396 h 2926"/>
                    <a:gd name="T32" fmla="*/ 1842 w 9335"/>
                    <a:gd name="T33" fmla="*/ 2780 h 2926"/>
                    <a:gd name="T34" fmla="*/ 2295 w 9335"/>
                    <a:gd name="T35" fmla="*/ 2917 h 2926"/>
                    <a:gd name="T36" fmla="*/ 2807 w 9335"/>
                    <a:gd name="T37" fmla="*/ 2771 h 2926"/>
                    <a:gd name="T38" fmla="*/ 3154 w 9335"/>
                    <a:gd name="T39" fmla="*/ 2743 h 2926"/>
                    <a:gd name="T40" fmla="*/ 3264 w 9335"/>
                    <a:gd name="T41" fmla="*/ 2277 h 2926"/>
                    <a:gd name="T42" fmla="*/ 4087 w 9335"/>
                    <a:gd name="T43" fmla="*/ 1929 h 2926"/>
                    <a:gd name="T44" fmla="*/ 4827 w 9335"/>
                    <a:gd name="T45" fmla="*/ 2131 h 2926"/>
                    <a:gd name="T46" fmla="*/ 5431 w 9335"/>
                    <a:gd name="T47" fmla="*/ 2451 h 2926"/>
                    <a:gd name="T48" fmla="*/ 5915 w 9335"/>
                    <a:gd name="T49" fmla="*/ 2588 h 2926"/>
                    <a:gd name="T50" fmla="*/ 6482 w 9335"/>
                    <a:gd name="T51" fmla="*/ 2359 h 2926"/>
                    <a:gd name="T52" fmla="*/ 7122 w 9335"/>
                    <a:gd name="T53" fmla="*/ 2323 h 2926"/>
                    <a:gd name="T54" fmla="*/ 7607 w 9335"/>
                    <a:gd name="T55" fmla="*/ 2524 h 2926"/>
                    <a:gd name="T56" fmla="*/ 7908 w 9335"/>
                    <a:gd name="T57" fmla="*/ 2414 h 2926"/>
                    <a:gd name="T58" fmla="*/ 8475 w 9335"/>
                    <a:gd name="T59" fmla="*/ 2121 h 2926"/>
                    <a:gd name="T60" fmla="*/ 9024 w 9335"/>
                    <a:gd name="T61" fmla="*/ 2103 h 2926"/>
                    <a:gd name="T62" fmla="*/ 9261 w 9335"/>
                    <a:gd name="T63" fmla="*/ 1765 h 2926"/>
                    <a:gd name="T64" fmla="*/ 9051 w 9335"/>
                    <a:gd name="T65" fmla="*/ 1701 h 2926"/>
                    <a:gd name="T66" fmla="*/ 8512 w 9335"/>
                    <a:gd name="T67" fmla="*/ 1408 h 2926"/>
                    <a:gd name="T68" fmla="*/ 8055 w 9335"/>
                    <a:gd name="T69" fmla="*/ 1646 h 2926"/>
                    <a:gd name="T70" fmla="*/ 7625 w 9335"/>
                    <a:gd name="T71" fmla="*/ 1655 h 2926"/>
                    <a:gd name="T72" fmla="*/ 7963 w 9335"/>
                    <a:gd name="T73" fmla="*/ 1381 h 2926"/>
                    <a:gd name="T74" fmla="*/ 7332 w 9335"/>
                    <a:gd name="T75" fmla="*/ 1390 h 2926"/>
                    <a:gd name="T76" fmla="*/ 6509 w 9335"/>
                    <a:gd name="T77" fmla="*/ 1509 h 2926"/>
                    <a:gd name="T78" fmla="*/ 6071 w 9335"/>
                    <a:gd name="T79" fmla="*/ 1244 h 2926"/>
                    <a:gd name="T80" fmla="*/ 5805 w 9335"/>
                    <a:gd name="T81" fmla="*/ 1619 h 2926"/>
                    <a:gd name="T82" fmla="*/ 5001 w 9335"/>
                    <a:gd name="T83" fmla="*/ 1390 h 2926"/>
                    <a:gd name="T84" fmla="*/ 4772 w 9335"/>
                    <a:gd name="T85" fmla="*/ 933 h 2926"/>
                    <a:gd name="T86" fmla="*/ 4681 w 9335"/>
                    <a:gd name="T87" fmla="*/ 576 h 2926"/>
                    <a:gd name="T88" fmla="*/ 4160 w 9335"/>
                    <a:gd name="T89" fmla="*/ 686 h 2926"/>
                    <a:gd name="T90" fmla="*/ 4297 w 9335"/>
                    <a:gd name="T91" fmla="*/ 64 h 2926"/>
                    <a:gd name="T92" fmla="*/ 3712 w 9335"/>
                    <a:gd name="T93" fmla="*/ 55 h 2926"/>
                    <a:gd name="T94" fmla="*/ 3291 w 9335"/>
                    <a:gd name="T95" fmla="*/ 101 h 292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9335" h="2926">
                      <a:moveTo>
                        <a:pt x="3191" y="101"/>
                      </a:moveTo>
                      <a:lnTo>
                        <a:pt x="3044" y="201"/>
                      </a:lnTo>
                      <a:lnTo>
                        <a:pt x="2989" y="320"/>
                      </a:lnTo>
                      <a:lnTo>
                        <a:pt x="2898" y="430"/>
                      </a:lnTo>
                      <a:lnTo>
                        <a:pt x="2788" y="457"/>
                      </a:lnTo>
                      <a:lnTo>
                        <a:pt x="2615" y="540"/>
                      </a:lnTo>
                      <a:lnTo>
                        <a:pt x="2459" y="549"/>
                      </a:lnTo>
                      <a:lnTo>
                        <a:pt x="2285" y="503"/>
                      </a:lnTo>
                      <a:lnTo>
                        <a:pt x="2194" y="467"/>
                      </a:lnTo>
                      <a:lnTo>
                        <a:pt x="2057" y="503"/>
                      </a:lnTo>
                      <a:lnTo>
                        <a:pt x="1892" y="503"/>
                      </a:lnTo>
                      <a:lnTo>
                        <a:pt x="1856" y="430"/>
                      </a:lnTo>
                      <a:lnTo>
                        <a:pt x="1883" y="366"/>
                      </a:lnTo>
                      <a:lnTo>
                        <a:pt x="1773" y="357"/>
                      </a:lnTo>
                      <a:lnTo>
                        <a:pt x="1563" y="412"/>
                      </a:lnTo>
                      <a:lnTo>
                        <a:pt x="1408" y="476"/>
                      </a:lnTo>
                      <a:lnTo>
                        <a:pt x="1216" y="521"/>
                      </a:lnTo>
                      <a:lnTo>
                        <a:pt x="1051" y="595"/>
                      </a:lnTo>
                      <a:lnTo>
                        <a:pt x="896" y="677"/>
                      </a:lnTo>
                      <a:lnTo>
                        <a:pt x="914" y="741"/>
                      </a:lnTo>
                      <a:lnTo>
                        <a:pt x="1079" y="750"/>
                      </a:lnTo>
                      <a:lnTo>
                        <a:pt x="1234" y="759"/>
                      </a:lnTo>
                      <a:lnTo>
                        <a:pt x="1380" y="823"/>
                      </a:lnTo>
                      <a:lnTo>
                        <a:pt x="1499" y="905"/>
                      </a:lnTo>
                      <a:lnTo>
                        <a:pt x="1618" y="960"/>
                      </a:lnTo>
                      <a:lnTo>
                        <a:pt x="1792" y="942"/>
                      </a:lnTo>
                      <a:lnTo>
                        <a:pt x="1947" y="951"/>
                      </a:lnTo>
                      <a:lnTo>
                        <a:pt x="2112" y="942"/>
                      </a:lnTo>
                      <a:lnTo>
                        <a:pt x="2258" y="951"/>
                      </a:lnTo>
                      <a:lnTo>
                        <a:pt x="2340" y="1052"/>
                      </a:lnTo>
                      <a:lnTo>
                        <a:pt x="2304" y="1116"/>
                      </a:lnTo>
                      <a:lnTo>
                        <a:pt x="2167" y="1006"/>
                      </a:lnTo>
                      <a:lnTo>
                        <a:pt x="1975" y="1088"/>
                      </a:lnTo>
                      <a:lnTo>
                        <a:pt x="1810" y="1143"/>
                      </a:lnTo>
                      <a:lnTo>
                        <a:pt x="1691" y="1061"/>
                      </a:lnTo>
                      <a:lnTo>
                        <a:pt x="1545" y="1006"/>
                      </a:lnTo>
                      <a:lnTo>
                        <a:pt x="1417" y="942"/>
                      </a:lnTo>
                      <a:lnTo>
                        <a:pt x="1271" y="969"/>
                      </a:lnTo>
                      <a:lnTo>
                        <a:pt x="1097" y="969"/>
                      </a:lnTo>
                      <a:lnTo>
                        <a:pt x="951" y="933"/>
                      </a:lnTo>
                      <a:lnTo>
                        <a:pt x="777" y="933"/>
                      </a:lnTo>
                      <a:lnTo>
                        <a:pt x="658" y="1006"/>
                      </a:lnTo>
                      <a:lnTo>
                        <a:pt x="548" y="1079"/>
                      </a:lnTo>
                      <a:lnTo>
                        <a:pt x="457" y="1198"/>
                      </a:lnTo>
                      <a:lnTo>
                        <a:pt x="484" y="1317"/>
                      </a:lnTo>
                      <a:lnTo>
                        <a:pt x="365" y="1363"/>
                      </a:lnTo>
                      <a:lnTo>
                        <a:pt x="265" y="1317"/>
                      </a:lnTo>
                      <a:lnTo>
                        <a:pt x="146" y="1417"/>
                      </a:lnTo>
                      <a:lnTo>
                        <a:pt x="55" y="1372"/>
                      </a:lnTo>
                      <a:lnTo>
                        <a:pt x="36" y="1509"/>
                      </a:lnTo>
                      <a:lnTo>
                        <a:pt x="55" y="1655"/>
                      </a:lnTo>
                      <a:lnTo>
                        <a:pt x="36" y="1820"/>
                      </a:lnTo>
                      <a:lnTo>
                        <a:pt x="0" y="1975"/>
                      </a:lnTo>
                      <a:lnTo>
                        <a:pt x="73" y="2094"/>
                      </a:lnTo>
                      <a:lnTo>
                        <a:pt x="137" y="2158"/>
                      </a:lnTo>
                      <a:lnTo>
                        <a:pt x="347" y="2094"/>
                      </a:lnTo>
                      <a:lnTo>
                        <a:pt x="484" y="2131"/>
                      </a:lnTo>
                      <a:lnTo>
                        <a:pt x="576" y="2149"/>
                      </a:lnTo>
                      <a:lnTo>
                        <a:pt x="823" y="2149"/>
                      </a:lnTo>
                      <a:lnTo>
                        <a:pt x="1115" y="2140"/>
                      </a:lnTo>
                      <a:lnTo>
                        <a:pt x="1280" y="2185"/>
                      </a:lnTo>
                      <a:lnTo>
                        <a:pt x="1499" y="2249"/>
                      </a:lnTo>
                      <a:lnTo>
                        <a:pt x="1627" y="2304"/>
                      </a:lnTo>
                      <a:lnTo>
                        <a:pt x="1719" y="2396"/>
                      </a:lnTo>
                      <a:lnTo>
                        <a:pt x="1819" y="2487"/>
                      </a:lnTo>
                      <a:lnTo>
                        <a:pt x="1920" y="2542"/>
                      </a:lnTo>
                      <a:lnTo>
                        <a:pt x="1932" y="2654"/>
                      </a:lnTo>
                      <a:lnTo>
                        <a:pt x="1842" y="2780"/>
                      </a:lnTo>
                      <a:lnTo>
                        <a:pt x="1819" y="2908"/>
                      </a:lnTo>
                      <a:lnTo>
                        <a:pt x="1965" y="2926"/>
                      </a:lnTo>
                      <a:lnTo>
                        <a:pt x="2185" y="2899"/>
                      </a:lnTo>
                      <a:lnTo>
                        <a:pt x="2295" y="2917"/>
                      </a:lnTo>
                      <a:lnTo>
                        <a:pt x="2432" y="2899"/>
                      </a:lnTo>
                      <a:lnTo>
                        <a:pt x="2605" y="2862"/>
                      </a:lnTo>
                      <a:lnTo>
                        <a:pt x="2715" y="2871"/>
                      </a:lnTo>
                      <a:lnTo>
                        <a:pt x="2807" y="2771"/>
                      </a:lnTo>
                      <a:lnTo>
                        <a:pt x="2871" y="2798"/>
                      </a:lnTo>
                      <a:lnTo>
                        <a:pt x="2889" y="2899"/>
                      </a:lnTo>
                      <a:lnTo>
                        <a:pt x="2999" y="2862"/>
                      </a:lnTo>
                      <a:lnTo>
                        <a:pt x="3154" y="2743"/>
                      </a:lnTo>
                      <a:lnTo>
                        <a:pt x="3191" y="2643"/>
                      </a:lnTo>
                      <a:lnTo>
                        <a:pt x="3154" y="2551"/>
                      </a:lnTo>
                      <a:lnTo>
                        <a:pt x="3136" y="2451"/>
                      </a:lnTo>
                      <a:lnTo>
                        <a:pt x="3264" y="2277"/>
                      </a:lnTo>
                      <a:lnTo>
                        <a:pt x="3447" y="2140"/>
                      </a:lnTo>
                      <a:lnTo>
                        <a:pt x="3666" y="2057"/>
                      </a:lnTo>
                      <a:lnTo>
                        <a:pt x="3867" y="1966"/>
                      </a:lnTo>
                      <a:lnTo>
                        <a:pt x="4087" y="1929"/>
                      </a:lnTo>
                      <a:lnTo>
                        <a:pt x="4434" y="1966"/>
                      </a:lnTo>
                      <a:lnTo>
                        <a:pt x="4626" y="1966"/>
                      </a:lnTo>
                      <a:lnTo>
                        <a:pt x="4736" y="2048"/>
                      </a:lnTo>
                      <a:lnTo>
                        <a:pt x="4827" y="2131"/>
                      </a:lnTo>
                      <a:lnTo>
                        <a:pt x="4882" y="2268"/>
                      </a:lnTo>
                      <a:lnTo>
                        <a:pt x="5165" y="2350"/>
                      </a:lnTo>
                      <a:lnTo>
                        <a:pt x="5229" y="2441"/>
                      </a:lnTo>
                      <a:lnTo>
                        <a:pt x="5431" y="2451"/>
                      </a:lnTo>
                      <a:lnTo>
                        <a:pt x="5613" y="2478"/>
                      </a:lnTo>
                      <a:lnTo>
                        <a:pt x="5732" y="2460"/>
                      </a:lnTo>
                      <a:lnTo>
                        <a:pt x="5851" y="2487"/>
                      </a:lnTo>
                      <a:lnTo>
                        <a:pt x="5915" y="2588"/>
                      </a:lnTo>
                      <a:lnTo>
                        <a:pt x="6098" y="2588"/>
                      </a:lnTo>
                      <a:lnTo>
                        <a:pt x="6189" y="2551"/>
                      </a:lnTo>
                      <a:lnTo>
                        <a:pt x="6226" y="2496"/>
                      </a:lnTo>
                      <a:lnTo>
                        <a:pt x="6482" y="2359"/>
                      </a:lnTo>
                      <a:lnTo>
                        <a:pt x="6656" y="2377"/>
                      </a:lnTo>
                      <a:lnTo>
                        <a:pt x="6775" y="2460"/>
                      </a:lnTo>
                      <a:lnTo>
                        <a:pt x="6976" y="2377"/>
                      </a:lnTo>
                      <a:lnTo>
                        <a:pt x="7122" y="2323"/>
                      </a:lnTo>
                      <a:lnTo>
                        <a:pt x="7241" y="2359"/>
                      </a:lnTo>
                      <a:lnTo>
                        <a:pt x="7351" y="2524"/>
                      </a:lnTo>
                      <a:lnTo>
                        <a:pt x="7515" y="2533"/>
                      </a:lnTo>
                      <a:lnTo>
                        <a:pt x="7607" y="2524"/>
                      </a:lnTo>
                      <a:lnTo>
                        <a:pt x="7707" y="2624"/>
                      </a:lnTo>
                      <a:lnTo>
                        <a:pt x="7725" y="2707"/>
                      </a:lnTo>
                      <a:lnTo>
                        <a:pt x="7826" y="2569"/>
                      </a:lnTo>
                      <a:lnTo>
                        <a:pt x="7908" y="2414"/>
                      </a:lnTo>
                      <a:lnTo>
                        <a:pt x="8055" y="2387"/>
                      </a:lnTo>
                      <a:lnTo>
                        <a:pt x="8283" y="2341"/>
                      </a:lnTo>
                      <a:lnTo>
                        <a:pt x="8356" y="2240"/>
                      </a:lnTo>
                      <a:lnTo>
                        <a:pt x="8475" y="2121"/>
                      </a:lnTo>
                      <a:lnTo>
                        <a:pt x="8621" y="2140"/>
                      </a:lnTo>
                      <a:lnTo>
                        <a:pt x="8704" y="2204"/>
                      </a:lnTo>
                      <a:lnTo>
                        <a:pt x="8850" y="2140"/>
                      </a:lnTo>
                      <a:lnTo>
                        <a:pt x="9024" y="2103"/>
                      </a:lnTo>
                      <a:lnTo>
                        <a:pt x="9069" y="1966"/>
                      </a:lnTo>
                      <a:lnTo>
                        <a:pt x="9170" y="1939"/>
                      </a:lnTo>
                      <a:lnTo>
                        <a:pt x="9225" y="1884"/>
                      </a:lnTo>
                      <a:lnTo>
                        <a:pt x="9261" y="1765"/>
                      </a:lnTo>
                      <a:lnTo>
                        <a:pt x="9335" y="1701"/>
                      </a:lnTo>
                      <a:lnTo>
                        <a:pt x="9225" y="1628"/>
                      </a:lnTo>
                      <a:lnTo>
                        <a:pt x="9188" y="1710"/>
                      </a:lnTo>
                      <a:lnTo>
                        <a:pt x="9051" y="1701"/>
                      </a:lnTo>
                      <a:lnTo>
                        <a:pt x="8914" y="1573"/>
                      </a:lnTo>
                      <a:lnTo>
                        <a:pt x="8786" y="1472"/>
                      </a:lnTo>
                      <a:lnTo>
                        <a:pt x="8631" y="1417"/>
                      </a:lnTo>
                      <a:lnTo>
                        <a:pt x="8512" y="1408"/>
                      </a:lnTo>
                      <a:lnTo>
                        <a:pt x="8338" y="1344"/>
                      </a:lnTo>
                      <a:lnTo>
                        <a:pt x="8164" y="1299"/>
                      </a:lnTo>
                      <a:lnTo>
                        <a:pt x="8100" y="1472"/>
                      </a:lnTo>
                      <a:lnTo>
                        <a:pt x="8055" y="1646"/>
                      </a:lnTo>
                      <a:lnTo>
                        <a:pt x="7936" y="1756"/>
                      </a:lnTo>
                      <a:lnTo>
                        <a:pt x="7716" y="1801"/>
                      </a:lnTo>
                      <a:lnTo>
                        <a:pt x="7607" y="1747"/>
                      </a:lnTo>
                      <a:lnTo>
                        <a:pt x="7625" y="1655"/>
                      </a:lnTo>
                      <a:lnTo>
                        <a:pt x="7771" y="1591"/>
                      </a:lnTo>
                      <a:lnTo>
                        <a:pt x="7771" y="1527"/>
                      </a:lnTo>
                      <a:lnTo>
                        <a:pt x="7945" y="1518"/>
                      </a:lnTo>
                      <a:lnTo>
                        <a:pt x="7963" y="1381"/>
                      </a:lnTo>
                      <a:lnTo>
                        <a:pt x="7908" y="1244"/>
                      </a:lnTo>
                      <a:lnTo>
                        <a:pt x="7789" y="1235"/>
                      </a:lnTo>
                      <a:lnTo>
                        <a:pt x="7671" y="1308"/>
                      </a:lnTo>
                      <a:lnTo>
                        <a:pt x="7332" y="1390"/>
                      </a:lnTo>
                      <a:lnTo>
                        <a:pt x="7159" y="1436"/>
                      </a:lnTo>
                      <a:lnTo>
                        <a:pt x="6921" y="1527"/>
                      </a:lnTo>
                      <a:lnTo>
                        <a:pt x="6747" y="1491"/>
                      </a:lnTo>
                      <a:lnTo>
                        <a:pt x="6509" y="1509"/>
                      </a:lnTo>
                      <a:lnTo>
                        <a:pt x="6299" y="1527"/>
                      </a:lnTo>
                      <a:lnTo>
                        <a:pt x="6208" y="1445"/>
                      </a:lnTo>
                      <a:lnTo>
                        <a:pt x="6125" y="1363"/>
                      </a:lnTo>
                      <a:lnTo>
                        <a:pt x="6071" y="1244"/>
                      </a:lnTo>
                      <a:lnTo>
                        <a:pt x="5924" y="1216"/>
                      </a:lnTo>
                      <a:lnTo>
                        <a:pt x="5833" y="1353"/>
                      </a:lnTo>
                      <a:lnTo>
                        <a:pt x="5824" y="1463"/>
                      </a:lnTo>
                      <a:lnTo>
                        <a:pt x="5805" y="1619"/>
                      </a:lnTo>
                      <a:lnTo>
                        <a:pt x="5650" y="1637"/>
                      </a:lnTo>
                      <a:lnTo>
                        <a:pt x="5440" y="1555"/>
                      </a:lnTo>
                      <a:lnTo>
                        <a:pt x="5165" y="1454"/>
                      </a:lnTo>
                      <a:lnTo>
                        <a:pt x="5001" y="1390"/>
                      </a:lnTo>
                      <a:lnTo>
                        <a:pt x="4845" y="1289"/>
                      </a:lnTo>
                      <a:lnTo>
                        <a:pt x="4727" y="1180"/>
                      </a:lnTo>
                      <a:lnTo>
                        <a:pt x="4699" y="1024"/>
                      </a:lnTo>
                      <a:lnTo>
                        <a:pt x="4772" y="933"/>
                      </a:lnTo>
                      <a:lnTo>
                        <a:pt x="4891" y="823"/>
                      </a:lnTo>
                      <a:lnTo>
                        <a:pt x="4836" y="759"/>
                      </a:lnTo>
                      <a:lnTo>
                        <a:pt x="4736" y="704"/>
                      </a:lnTo>
                      <a:lnTo>
                        <a:pt x="4681" y="576"/>
                      </a:lnTo>
                      <a:lnTo>
                        <a:pt x="4562" y="558"/>
                      </a:lnTo>
                      <a:lnTo>
                        <a:pt x="4397" y="604"/>
                      </a:lnTo>
                      <a:lnTo>
                        <a:pt x="4279" y="668"/>
                      </a:lnTo>
                      <a:lnTo>
                        <a:pt x="4160" y="686"/>
                      </a:lnTo>
                      <a:lnTo>
                        <a:pt x="4123" y="531"/>
                      </a:lnTo>
                      <a:lnTo>
                        <a:pt x="4160" y="375"/>
                      </a:lnTo>
                      <a:lnTo>
                        <a:pt x="4260" y="211"/>
                      </a:lnTo>
                      <a:lnTo>
                        <a:pt x="4297" y="64"/>
                      </a:lnTo>
                      <a:lnTo>
                        <a:pt x="4114" y="37"/>
                      </a:lnTo>
                      <a:lnTo>
                        <a:pt x="3986" y="28"/>
                      </a:lnTo>
                      <a:lnTo>
                        <a:pt x="3849" y="0"/>
                      </a:lnTo>
                      <a:lnTo>
                        <a:pt x="3712" y="55"/>
                      </a:lnTo>
                      <a:lnTo>
                        <a:pt x="3675" y="110"/>
                      </a:lnTo>
                      <a:lnTo>
                        <a:pt x="3538" y="137"/>
                      </a:lnTo>
                      <a:lnTo>
                        <a:pt x="3428" y="156"/>
                      </a:lnTo>
                      <a:lnTo>
                        <a:pt x="3291" y="101"/>
                      </a:lnTo>
                      <a:lnTo>
                        <a:pt x="3191" y="101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Freeform 317"/>
                <p:cNvSpPr>
                  <a:spLocks/>
                </p:cNvSpPr>
                <p:nvPr/>
              </p:nvSpPr>
              <p:spPr bwMode="auto">
                <a:xfrm>
                  <a:off x="10752" y="4937"/>
                  <a:ext cx="1737" cy="1545"/>
                </a:xfrm>
                <a:custGeom>
                  <a:avLst/>
                  <a:gdLst>
                    <a:gd name="T0" fmla="*/ 1125 w 1737"/>
                    <a:gd name="T1" fmla="*/ 119 h 1545"/>
                    <a:gd name="T2" fmla="*/ 1015 w 1737"/>
                    <a:gd name="T3" fmla="*/ 210 h 1545"/>
                    <a:gd name="T4" fmla="*/ 887 w 1737"/>
                    <a:gd name="T5" fmla="*/ 357 h 1545"/>
                    <a:gd name="T6" fmla="*/ 786 w 1737"/>
                    <a:gd name="T7" fmla="*/ 549 h 1545"/>
                    <a:gd name="T8" fmla="*/ 686 w 1737"/>
                    <a:gd name="T9" fmla="*/ 759 h 1545"/>
                    <a:gd name="T10" fmla="*/ 530 w 1737"/>
                    <a:gd name="T11" fmla="*/ 896 h 1545"/>
                    <a:gd name="T12" fmla="*/ 421 w 1737"/>
                    <a:gd name="T13" fmla="*/ 997 h 1545"/>
                    <a:gd name="T14" fmla="*/ 338 w 1737"/>
                    <a:gd name="T15" fmla="*/ 905 h 1545"/>
                    <a:gd name="T16" fmla="*/ 274 w 1737"/>
                    <a:gd name="T17" fmla="*/ 905 h 1545"/>
                    <a:gd name="T18" fmla="*/ 256 w 1737"/>
                    <a:gd name="T19" fmla="*/ 1033 h 1545"/>
                    <a:gd name="T20" fmla="*/ 165 w 1737"/>
                    <a:gd name="T21" fmla="*/ 1143 h 1545"/>
                    <a:gd name="T22" fmla="*/ 0 w 1737"/>
                    <a:gd name="T23" fmla="*/ 1207 h 1545"/>
                    <a:gd name="T24" fmla="*/ 183 w 1737"/>
                    <a:gd name="T25" fmla="*/ 1280 h 1545"/>
                    <a:gd name="T26" fmla="*/ 238 w 1737"/>
                    <a:gd name="T27" fmla="*/ 1426 h 1545"/>
                    <a:gd name="T28" fmla="*/ 293 w 1737"/>
                    <a:gd name="T29" fmla="*/ 1545 h 1545"/>
                    <a:gd name="T30" fmla="*/ 411 w 1737"/>
                    <a:gd name="T31" fmla="*/ 1454 h 1545"/>
                    <a:gd name="T32" fmla="*/ 448 w 1737"/>
                    <a:gd name="T33" fmla="*/ 1353 h 1545"/>
                    <a:gd name="T34" fmla="*/ 567 w 1737"/>
                    <a:gd name="T35" fmla="*/ 1189 h 1545"/>
                    <a:gd name="T36" fmla="*/ 622 w 1737"/>
                    <a:gd name="T37" fmla="*/ 1033 h 1545"/>
                    <a:gd name="T38" fmla="*/ 722 w 1737"/>
                    <a:gd name="T39" fmla="*/ 896 h 1545"/>
                    <a:gd name="T40" fmla="*/ 869 w 1737"/>
                    <a:gd name="T41" fmla="*/ 750 h 1545"/>
                    <a:gd name="T42" fmla="*/ 987 w 1737"/>
                    <a:gd name="T43" fmla="*/ 631 h 1545"/>
                    <a:gd name="T44" fmla="*/ 1115 w 1737"/>
                    <a:gd name="T45" fmla="*/ 549 h 1545"/>
                    <a:gd name="T46" fmla="*/ 1243 w 1737"/>
                    <a:gd name="T47" fmla="*/ 485 h 1545"/>
                    <a:gd name="T48" fmla="*/ 1381 w 1737"/>
                    <a:gd name="T49" fmla="*/ 448 h 1545"/>
                    <a:gd name="T50" fmla="*/ 1472 w 1737"/>
                    <a:gd name="T51" fmla="*/ 384 h 1545"/>
                    <a:gd name="T52" fmla="*/ 1591 w 1737"/>
                    <a:gd name="T53" fmla="*/ 329 h 1545"/>
                    <a:gd name="T54" fmla="*/ 1737 w 1737"/>
                    <a:gd name="T55" fmla="*/ 311 h 1545"/>
                    <a:gd name="T56" fmla="*/ 1627 w 1737"/>
                    <a:gd name="T57" fmla="*/ 119 h 1545"/>
                    <a:gd name="T58" fmla="*/ 1472 w 1737"/>
                    <a:gd name="T59" fmla="*/ 0 h 1545"/>
                    <a:gd name="T60" fmla="*/ 1298 w 1737"/>
                    <a:gd name="T61" fmla="*/ 37 h 1545"/>
                    <a:gd name="T62" fmla="*/ 1125 w 1737"/>
                    <a:gd name="T63" fmla="*/ 119 h 15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37" h="1545">
                      <a:moveTo>
                        <a:pt x="1125" y="119"/>
                      </a:moveTo>
                      <a:lnTo>
                        <a:pt x="1015" y="210"/>
                      </a:lnTo>
                      <a:lnTo>
                        <a:pt x="887" y="357"/>
                      </a:lnTo>
                      <a:lnTo>
                        <a:pt x="786" y="549"/>
                      </a:lnTo>
                      <a:lnTo>
                        <a:pt x="686" y="759"/>
                      </a:lnTo>
                      <a:lnTo>
                        <a:pt x="530" y="896"/>
                      </a:lnTo>
                      <a:lnTo>
                        <a:pt x="421" y="997"/>
                      </a:lnTo>
                      <a:lnTo>
                        <a:pt x="338" y="905"/>
                      </a:lnTo>
                      <a:lnTo>
                        <a:pt x="274" y="905"/>
                      </a:lnTo>
                      <a:lnTo>
                        <a:pt x="256" y="1033"/>
                      </a:lnTo>
                      <a:lnTo>
                        <a:pt x="165" y="1143"/>
                      </a:lnTo>
                      <a:lnTo>
                        <a:pt x="0" y="1207"/>
                      </a:lnTo>
                      <a:lnTo>
                        <a:pt x="183" y="1280"/>
                      </a:lnTo>
                      <a:lnTo>
                        <a:pt x="238" y="1426"/>
                      </a:lnTo>
                      <a:lnTo>
                        <a:pt x="293" y="1545"/>
                      </a:lnTo>
                      <a:lnTo>
                        <a:pt x="411" y="1454"/>
                      </a:lnTo>
                      <a:lnTo>
                        <a:pt x="448" y="1353"/>
                      </a:lnTo>
                      <a:lnTo>
                        <a:pt x="567" y="1189"/>
                      </a:lnTo>
                      <a:lnTo>
                        <a:pt x="622" y="1033"/>
                      </a:lnTo>
                      <a:lnTo>
                        <a:pt x="722" y="896"/>
                      </a:lnTo>
                      <a:lnTo>
                        <a:pt x="869" y="750"/>
                      </a:lnTo>
                      <a:lnTo>
                        <a:pt x="987" y="631"/>
                      </a:lnTo>
                      <a:lnTo>
                        <a:pt x="1115" y="549"/>
                      </a:lnTo>
                      <a:lnTo>
                        <a:pt x="1243" y="485"/>
                      </a:lnTo>
                      <a:lnTo>
                        <a:pt x="1381" y="448"/>
                      </a:lnTo>
                      <a:lnTo>
                        <a:pt x="1472" y="384"/>
                      </a:lnTo>
                      <a:lnTo>
                        <a:pt x="1591" y="329"/>
                      </a:lnTo>
                      <a:lnTo>
                        <a:pt x="1737" y="311"/>
                      </a:lnTo>
                      <a:lnTo>
                        <a:pt x="1627" y="119"/>
                      </a:lnTo>
                      <a:lnTo>
                        <a:pt x="1472" y="0"/>
                      </a:lnTo>
                      <a:lnTo>
                        <a:pt x="1298" y="37"/>
                      </a:lnTo>
                      <a:lnTo>
                        <a:pt x="1125" y="119"/>
                      </a:lnTo>
                      <a:close/>
                    </a:path>
                  </a:pathLst>
                </a:custGeom>
                <a:grpFill/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48" name="Freeform 4"/>
            <p:cNvSpPr>
              <a:spLocks/>
            </p:cNvSpPr>
            <p:nvPr/>
          </p:nvSpPr>
          <p:spPr bwMode="auto">
            <a:xfrm>
              <a:off x="3755049" y="3360485"/>
              <a:ext cx="575286" cy="539128"/>
            </a:xfrm>
            <a:custGeom>
              <a:avLst/>
              <a:gdLst>
                <a:gd name="T0" fmla="*/ 138 w 2324"/>
                <a:gd name="T1" fmla="*/ 10 h 2186"/>
                <a:gd name="T2" fmla="*/ 167 w 2324"/>
                <a:gd name="T3" fmla="*/ 43 h 2186"/>
                <a:gd name="T4" fmla="*/ 204 w 2324"/>
                <a:gd name="T5" fmla="*/ 39 h 2186"/>
                <a:gd name="T6" fmla="*/ 255 w 2324"/>
                <a:gd name="T7" fmla="*/ 37 h 2186"/>
                <a:gd name="T8" fmla="*/ 273 w 2324"/>
                <a:gd name="T9" fmla="*/ 92 h 2186"/>
                <a:gd name="T10" fmla="*/ 303 w 2324"/>
                <a:gd name="T11" fmla="*/ 129 h 2186"/>
                <a:gd name="T12" fmla="*/ 365 w 2324"/>
                <a:gd name="T13" fmla="*/ 189 h 2186"/>
                <a:gd name="T14" fmla="*/ 389 w 2324"/>
                <a:gd name="T15" fmla="*/ 225 h 2186"/>
                <a:gd name="T16" fmla="*/ 429 w 2324"/>
                <a:gd name="T17" fmla="*/ 229 h 2186"/>
                <a:gd name="T18" fmla="*/ 461 w 2324"/>
                <a:gd name="T19" fmla="*/ 210 h 2186"/>
                <a:gd name="T20" fmla="*/ 465 w 2324"/>
                <a:gd name="T21" fmla="*/ 220 h 2186"/>
                <a:gd name="T22" fmla="*/ 447 w 2324"/>
                <a:gd name="T23" fmla="*/ 236 h 2186"/>
                <a:gd name="T24" fmla="*/ 437 w 2324"/>
                <a:gd name="T25" fmla="*/ 256 h 2186"/>
                <a:gd name="T26" fmla="*/ 435 w 2324"/>
                <a:gd name="T27" fmla="*/ 268 h 2186"/>
                <a:gd name="T28" fmla="*/ 420 w 2324"/>
                <a:gd name="T29" fmla="*/ 272 h 2186"/>
                <a:gd name="T30" fmla="*/ 406 w 2324"/>
                <a:gd name="T31" fmla="*/ 280 h 2186"/>
                <a:gd name="T32" fmla="*/ 390 w 2324"/>
                <a:gd name="T33" fmla="*/ 294 h 2186"/>
                <a:gd name="T34" fmla="*/ 373 w 2324"/>
                <a:gd name="T35" fmla="*/ 300 h 2186"/>
                <a:gd name="T36" fmla="*/ 365 w 2324"/>
                <a:gd name="T37" fmla="*/ 309 h 2186"/>
                <a:gd name="T38" fmla="*/ 339 w 2324"/>
                <a:gd name="T39" fmla="*/ 300 h 2186"/>
                <a:gd name="T40" fmla="*/ 324 w 2324"/>
                <a:gd name="T41" fmla="*/ 308 h 2186"/>
                <a:gd name="T42" fmla="*/ 333 w 2324"/>
                <a:gd name="T43" fmla="*/ 322 h 2186"/>
                <a:gd name="T44" fmla="*/ 343 w 2324"/>
                <a:gd name="T45" fmla="*/ 330 h 2186"/>
                <a:gd name="T46" fmla="*/ 332 w 2324"/>
                <a:gd name="T47" fmla="*/ 337 h 2186"/>
                <a:gd name="T48" fmla="*/ 318 w 2324"/>
                <a:gd name="T49" fmla="*/ 330 h 2186"/>
                <a:gd name="T50" fmla="*/ 306 w 2324"/>
                <a:gd name="T51" fmla="*/ 316 h 2186"/>
                <a:gd name="T52" fmla="*/ 291 w 2324"/>
                <a:gd name="T53" fmla="*/ 320 h 2186"/>
                <a:gd name="T54" fmla="*/ 288 w 2324"/>
                <a:gd name="T55" fmla="*/ 336 h 2186"/>
                <a:gd name="T56" fmla="*/ 277 w 2324"/>
                <a:gd name="T57" fmla="*/ 354 h 2186"/>
                <a:gd name="T58" fmla="*/ 256 w 2324"/>
                <a:gd name="T59" fmla="*/ 346 h 2186"/>
                <a:gd name="T60" fmla="*/ 238 w 2324"/>
                <a:gd name="T61" fmla="*/ 355 h 2186"/>
                <a:gd name="T62" fmla="*/ 220 w 2324"/>
                <a:gd name="T63" fmla="*/ 362 h 2186"/>
                <a:gd name="T64" fmla="*/ 199 w 2324"/>
                <a:gd name="T65" fmla="*/ 369 h 2186"/>
                <a:gd name="T66" fmla="*/ 201 w 2324"/>
                <a:gd name="T67" fmla="*/ 391 h 2186"/>
                <a:gd name="T68" fmla="*/ 184 w 2324"/>
                <a:gd name="T69" fmla="*/ 397 h 2186"/>
                <a:gd name="T70" fmla="*/ 169 w 2324"/>
                <a:gd name="T71" fmla="*/ 405 h 2186"/>
                <a:gd name="T72" fmla="*/ 161 w 2324"/>
                <a:gd name="T73" fmla="*/ 408 h 2186"/>
                <a:gd name="T74" fmla="*/ 147 w 2324"/>
                <a:gd name="T75" fmla="*/ 420 h 2186"/>
                <a:gd name="T76" fmla="*/ 130 w 2324"/>
                <a:gd name="T77" fmla="*/ 417 h 2186"/>
                <a:gd name="T78" fmla="*/ 114 w 2324"/>
                <a:gd name="T79" fmla="*/ 415 h 2186"/>
                <a:gd name="T80" fmla="*/ 100 w 2324"/>
                <a:gd name="T81" fmla="*/ 422 h 2186"/>
                <a:gd name="T82" fmla="*/ 90 w 2324"/>
                <a:gd name="T83" fmla="*/ 432 h 2186"/>
                <a:gd name="T84" fmla="*/ 75 w 2324"/>
                <a:gd name="T85" fmla="*/ 433 h 2186"/>
                <a:gd name="T86" fmla="*/ 55 w 2324"/>
                <a:gd name="T87" fmla="*/ 436 h 2186"/>
                <a:gd name="T88" fmla="*/ 29 w 2324"/>
                <a:gd name="T89" fmla="*/ 433 h 2186"/>
                <a:gd name="T90" fmla="*/ 17 w 2324"/>
                <a:gd name="T91" fmla="*/ 426 h 2186"/>
                <a:gd name="T92" fmla="*/ 29 w 2324"/>
                <a:gd name="T93" fmla="*/ 393 h 2186"/>
                <a:gd name="T94" fmla="*/ 17 w 2324"/>
                <a:gd name="T95" fmla="*/ 369 h 2186"/>
                <a:gd name="T96" fmla="*/ 20 w 2324"/>
                <a:gd name="T97" fmla="*/ 313 h 2186"/>
                <a:gd name="T98" fmla="*/ 13 w 2324"/>
                <a:gd name="T99" fmla="*/ 286 h 2186"/>
                <a:gd name="T100" fmla="*/ 14 w 2324"/>
                <a:gd name="T101" fmla="*/ 252 h 2186"/>
                <a:gd name="T102" fmla="*/ 41 w 2324"/>
                <a:gd name="T103" fmla="*/ 217 h 2186"/>
                <a:gd name="T104" fmla="*/ 29 w 2324"/>
                <a:gd name="T105" fmla="*/ 175 h 2186"/>
                <a:gd name="T106" fmla="*/ 47 w 2324"/>
                <a:gd name="T107" fmla="*/ 142 h 2186"/>
                <a:gd name="T108" fmla="*/ 45 w 2324"/>
                <a:gd name="T109" fmla="*/ 97 h 2186"/>
                <a:gd name="T110" fmla="*/ 62 w 2324"/>
                <a:gd name="T111" fmla="*/ 63 h 2186"/>
                <a:gd name="T112" fmla="*/ 104 w 2324"/>
                <a:gd name="T113" fmla="*/ 48 h 2186"/>
                <a:gd name="T114" fmla="*/ 110 w 2324"/>
                <a:gd name="T115" fmla="*/ 0 h 21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24" h="2186">
                  <a:moveTo>
                    <a:pt x="549" y="0"/>
                  </a:moveTo>
                  <a:lnTo>
                    <a:pt x="690" y="48"/>
                  </a:lnTo>
                  <a:lnTo>
                    <a:pt x="775" y="106"/>
                  </a:lnTo>
                  <a:lnTo>
                    <a:pt x="835" y="217"/>
                  </a:lnTo>
                  <a:lnTo>
                    <a:pt x="999" y="241"/>
                  </a:lnTo>
                  <a:lnTo>
                    <a:pt x="1018" y="196"/>
                  </a:lnTo>
                  <a:lnTo>
                    <a:pt x="1159" y="201"/>
                  </a:lnTo>
                  <a:lnTo>
                    <a:pt x="1276" y="186"/>
                  </a:lnTo>
                  <a:lnTo>
                    <a:pt x="1390" y="262"/>
                  </a:lnTo>
                  <a:lnTo>
                    <a:pt x="1363" y="459"/>
                  </a:lnTo>
                  <a:lnTo>
                    <a:pt x="1394" y="616"/>
                  </a:lnTo>
                  <a:lnTo>
                    <a:pt x="1516" y="645"/>
                  </a:lnTo>
                  <a:lnTo>
                    <a:pt x="1755" y="753"/>
                  </a:lnTo>
                  <a:lnTo>
                    <a:pt x="1825" y="946"/>
                  </a:lnTo>
                  <a:lnTo>
                    <a:pt x="1903" y="933"/>
                  </a:lnTo>
                  <a:lnTo>
                    <a:pt x="1944" y="1128"/>
                  </a:lnTo>
                  <a:lnTo>
                    <a:pt x="2050" y="1101"/>
                  </a:lnTo>
                  <a:lnTo>
                    <a:pt x="2145" y="1147"/>
                  </a:lnTo>
                  <a:lnTo>
                    <a:pt x="2242" y="1126"/>
                  </a:lnTo>
                  <a:lnTo>
                    <a:pt x="2306" y="1051"/>
                  </a:lnTo>
                  <a:lnTo>
                    <a:pt x="2324" y="1047"/>
                  </a:lnTo>
                  <a:lnTo>
                    <a:pt x="2322" y="1100"/>
                  </a:lnTo>
                  <a:cubicBezTo>
                    <a:pt x="2320" y="1114"/>
                    <a:pt x="2316" y="1120"/>
                    <a:pt x="2313" y="1130"/>
                  </a:cubicBezTo>
                  <a:lnTo>
                    <a:pt x="2235" y="1181"/>
                  </a:lnTo>
                  <a:cubicBezTo>
                    <a:pt x="2229" y="1195"/>
                    <a:pt x="2223" y="1209"/>
                    <a:pt x="2217" y="1223"/>
                  </a:cubicBezTo>
                  <a:lnTo>
                    <a:pt x="2184" y="1280"/>
                  </a:lnTo>
                  <a:cubicBezTo>
                    <a:pt x="2190" y="1289"/>
                    <a:pt x="2196" y="1298"/>
                    <a:pt x="2202" y="1307"/>
                  </a:cubicBezTo>
                  <a:cubicBezTo>
                    <a:pt x="2193" y="1318"/>
                    <a:pt x="2184" y="1329"/>
                    <a:pt x="2175" y="1340"/>
                  </a:cubicBezTo>
                  <a:lnTo>
                    <a:pt x="2133" y="1373"/>
                  </a:lnTo>
                  <a:cubicBezTo>
                    <a:pt x="2121" y="1369"/>
                    <a:pt x="2109" y="1365"/>
                    <a:pt x="2097" y="1361"/>
                  </a:cubicBezTo>
                  <a:cubicBezTo>
                    <a:pt x="2092" y="1370"/>
                    <a:pt x="2087" y="1379"/>
                    <a:pt x="2082" y="1388"/>
                  </a:cubicBezTo>
                  <a:lnTo>
                    <a:pt x="2028" y="1403"/>
                  </a:lnTo>
                  <a:lnTo>
                    <a:pt x="2016" y="1451"/>
                  </a:lnTo>
                  <a:lnTo>
                    <a:pt x="1950" y="1472"/>
                  </a:lnTo>
                  <a:lnTo>
                    <a:pt x="1884" y="1463"/>
                  </a:lnTo>
                  <a:cubicBezTo>
                    <a:pt x="1878" y="1475"/>
                    <a:pt x="1872" y="1487"/>
                    <a:pt x="1866" y="1499"/>
                  </a:cubicBezTo>
                  <a:cubicBezTo>
                    <a:pt x="1863" y="1521"/>
                    <a:pt x="1860" y="1543"/>
                    <a:pt x="1857" y="1565"/>
                  </a:cubicBezTo>
                  <a:lnTo>
                    <a:pt x="1824" y="1544"/>
                  </a:lnTo>
                  <a:lnTo>
                    <a:pt x="1758" y="1526"/>
                  </a:lnTo>
                  <a:lnTo>
                    <a:pt x="1695" y="1499"/>
                  </a:lnTo>
                  <a:cubicBezTo>
                    <a:pt x="1685" y="1514"/>
                    <a:pt x="1675" y="1529"/>
                    <a:pt x="1665" y="1544"/>
                  </a:cubicBezTo>
                  <a:lnTo>
                    <a:pt x="1617" y="1541"/>
                  </a:lnTo>
                  <a:cubicBezTo>
                    <a:pt x="1618" y="1557"/>
                    <a:pt x="1619" y="1573"/>
                    <a:pt x="1620" y="1589"/>
                  </a:cubicBezTo>
                  <a:lnTo>
                    <a:pt x="1665" y="1613"/>
                  </a:lnTo>
                  <a:lnTo>
                    <a:pt x="1704" y="1601"/>
                  </a:lnTo>
                  <a:cubicBezTo>
                    <a:pt x="1707" y="1617"/>
                    <a:pt x="1710" y="1633"/>
                    <a:pt x="1713" y="1649"/>
                  </a:cubicBezTo>
                  <a:cubicBezTo>
                    <a:pt x="1718" y="1664"/>
                    <a:pt x="1723" y="1679"/>
                    <a:pt x="1728" y="1694"/>
                  </a:cubicBezTo>
                  <a:lnTo>
                    <a:pt x="1659" y="1688"/>
                  </a:lnTo>
                  <a:lnTo>
                    <a:pt x="1617" y="1676"/>
                  </a:lnTo>
                  <a:lnTo>
                    <a:pt x="1587" y="1652"/>
                  </a:lnTo>
                  <a:cubicBezTo>
                    <a:pt x="1581" y="1634"/>
                    <a:pt x="1575" y="1616"/>
                    <a:pt x="1569" y="1598"/>
                  </a:cubicBezTo>
                  <a:lnTo>
                    <a:pt x="1530" y="1580"/>
                  </a:lnTo>
                  <a:cubicBezTo>
                    <a:pt x="1520" y="1571"/>
                    <a:pt x="1510" y="1562"/>
                    <a:pt x="1500" y="1553"/>
                  </a:cubicBezTo>
                  <a:lnTo>
                    <a:pt x="1452" y="1601"/>
                  </a:lnTo>
                  <a:lnTo>
                    <a:pt x="1410" y="1640"/>
                  </a:lnTo>
                  <a:cubicBezTo>
                    <a:pt x="1420" y="1654"/>
                    <a:pt x="1430" y="1668"/>
                    <a:pt x="1440" y="1682"/>
                  </a:cubicBezTo>
                  <a:cubicBezTo>
                    <a:pt x="1436" y="1698"/>
                    <a:pt x="1432" y="1714"/>
                    <a:pt x="1428" y="1730"/>
                  </a:cubicBezTo>
                  <a:lnTo>
                    <a:pt x="1386" y="1769"/>
                  </a:lnTo>
                  <a:lnTo>
                    <a:pt x="1314" y="1742"/>
                  </a:lnTo>
                  <a:lnTo>
                    <a:pt x="1281" y="1733"/>
                  </a:lnTo>
                  <a:lnTo>
                    <a:pt x="1230" y="1757"/>
                  </a:lnTo>
                  <a:lnTo>
                    <a:pt x="1188" y="1775"/>
                  </a:lnTo>
                  <a:lnTo>
                    <a:pt x="1134" y="1784"/>
                  </a:lnTo>
                  <a:lnTo>
                    <a:pt x="1101" y="1811"/>
                  </a:lnTo>
                  <a:lnTo>
                    <a:pt x="1029" y="1808"/>
                  </a:lnTo>
                  <a:lnTo>
                    <a:pt x="993" y="1844"/>
                  </a:lnTo>
                  <a:cubicBezTo>
                    <a:pt x="991" y="1869"/>
                    <a:pt x="989" y="1894"/>
                    <a:pt x="987" y="1919"/>
                  </a:cubicBezTo>
                  <a:cubicBezTo>
                    <a:pt x="993" y="1932"/>
                    <a:pt x="999" y="1945"/>
                    <a:pt x="1005" y="1958"/>
                  </a:cubicBezTo>
                  <a:cubicBezTo>
                    <a:pt x="1000" y="1972"/>
                    <a:pt x="995" y="1986"/>
                    <a:pt x="990" y="2000"/>
                  </a:cubicBezTo>
                  <a:lnTo>
                    <a:pt x="921" y="1988"/>
                  </a:lnTo>
                  <a:lnTo>
                    <a:pt x="870" y="1997"/>
                  </a:lnTo>
                  <a:cubicBezTo>
                    <a:pt x="862" y="2007"/>
                    <a:pt x="854" y="2017"/>
                    <a:pt x="846" y="2027"/>
                  </a:cubicBezTo>
                  <a:cubicBezTo>
                    <a:pt x="845" y="2041"/>
                    <a:pt x="844" y="2055"/>
                    <a:pt x="843" y="2069"/>
                  </a:cubicBezTo>
                  <a:lnTo>
                    <a:pt x="807" y="2042"/>
                  </a:lnTo>
                  <a:cubicBezTo>
                    <a:pt x="801" y="2059"/>
                    <a:pt x="795" y="2076"/>
                    <a:pt x="789" y="2093"/>
                  </a:cubicBezTo>
                  <a:lnTo>
                    <a:pt x="735" y="2099"/>
                  </a:lnTo>
                  <a:lnTo>
                    <a:pt x="690" y="2075"/>
                  </a:lnTo>
                  <a:lnTo>
                    <a:pt x="651" y="2084"/>
                  </a:lnTo>
                  <a:cubicBezTo>
                    <a:pt x="641" y="2081"/>
                    <a:pt x="631" y="2078"/>
                    <a:pt x="621" y="2075"/>
                  </a:cubicBezTo>
                  <a:lnTo>
                    <a:pt x="570" y="2075"/>
                  </a:lnTo>
                  <a:cubicBezTo>
                    <a:pt x="556" y="2083"/>
                    <a:pt x="542" y="2091"/>
                    <a:pt x="528" y="2099"/>
                  </a:cubicBezTo>
                  <a:lnTo>
                    <a:pt x="501" y="2111"/>
                  </a:lnTo>
                  <a:cubicBezTo>
                    <a:pt x="497" y="2124"/>
                    <a:pt x="493" y="2137"/>
                    <a:pt x="489" y="2150"/>
                  </a:cubicBezTo>
                  <a:lnTo>
                    <a:pt x="450" y="2162"/>
                  </a:lnTo>
                  <a:lnTo>
                    <a:pt x="411" y="2186"/>
                  </a:lnTo>
                  <a:lnTo>
                    <a:pt x="375" y="2165"/>
                  </a:lnTo>
                  <a:lnTo>
                    <a:pt x="315" y="2171"/>
                  </a:lnTo>
                  <a:lnTo>
                    <a:pt x="273" y="2183"/>
                  </a:lnTo>
                  <a:lnTo>
                    <a:pt x="193" y="2183"/>
                  </a:lnTo>
                  <a:lnTo>
                    <a:pt x="147" y="2165"/>
                  </a:lnTo>
                  <a:lnTo>
                    <a:pt x="109" y="2151"/>
                  </a:lnTo>
                  <a:lnTo>
                    <a:pt x="84" y="2129"/>
                  </a:lnTo>
                  <a:lnTo>
                    <a:pt x="73" y="2045"/>
                  </a:lnTo>
                  <a:lnTo>
                    <a:pt x="144" y="1966"/>
                  </a:lnTo>
                  <a:lnTo>
                    <a:pt x="0" y="1926"/>
                  </a:lnTo>
                  <a:lnTo>
                    <a:pt x="85" y="1846"/>
                  </a:lnTo>
                  <a:lnTo>
                    <a:pt x="73" y="1681"/>
                  </a:lnTo>
                  <a:lnTo>
                    <a:pt x="100" y="1567"/>
                  </a:lnTo>
                  <a:lnTo>
                    <a:pt x="30" y="1492"/>
                  </a:lnTo>
                  <a:lnTo>
                    <a:pt x="64" y="1431"/>
                  </a:lnTo>
                  <a:lnTo>
                    <a:pt x="159" y="1309"/>
                  </a:lnTo>
                  <a:lnTo>
                    <a:pt x="70" y="1261"/>
                  </a:lnTo>
                  <a:lnTo>
                    <a:pt x="114" y="1161"/>
                  </a:lnTo>
                  <a:lnTo>
                    <a:pt x="204" y="1086"/>
                  </a:lnTo>
                  <a:lnTo>
                    <a:pt x="134" y="1011"/>
                  </a:lnTo>
                  <a:lnTo>
                    <a:pt x="144" y="876"/>
                  </a:lnTo>
                  <a:lnTo>
                    <a:pt x="117" y="765"/>
                  </a:lnTo>
                  <a:lnTo>
                    <a:pt x="237" y="712"/>
                  </a:lnTo>
                  <a:lnTo>
                    <a:pt x="295" y="591"/>
                  </a:lnTo>
                  <a:lnTo>
                    <a:pt x="225" y="486"/>
                  </a:lnTo>
                  <a:lnTo>
                    <a:pt x="282" y="408"/>
                  </a:lnTo>
                  <a:lnTo>
                    <a:pt x="309" y="316"/>
                  </a:lnTo>
                  <a:lnTo>
                    <a:pt x="434" y="346"/>
                  </a:lnTo>
                  <a:lnTo>
                    <a:pt x="519" y="238"/>
                  </a:lnTo>
                  <a:lnTo>
                    <a:pt x="541" y="12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auto">
            <a:xfrm>
              <a:off x="3672125" y="3449499"/>
              <a:ext cx="1041734" cy="890149"/>
            </a:xfrm>
            <a:custGeom>
              <a:avLst/>
              <a:gdLst>
                <a:gd name="T0" fmla="*/ 771 w 4215"/>
                <a:gd name="T1" fmla="*/ 100 h 3605"/>
                <a:gd name="T2" fmla="*/ 688 w 4215"/>
                <a:gd name="T3" fmla="*/ 175 h 3605"/>
                <a:gd name="T4" fmla="*/ 586 w 4215"/>
                <a:gd name="T5" fmla="*/ 252 h 3605"/>
                <a:gd name="T6" fmla="*/ 574 w 4215"/>
                <a:gd name="T7" fmla="*/ 268 h 3605"/>
                <a:gd name="T8" fmla="*/ 567 w 4215"/>
                <a:gd name="T9" fmla="*/ 301 h 3605"/>
                <a:gd name="T10" fmla="*/ 481 w 4215"/>
                <a:gd name="T11" fmla="*/ 321 h 3605"/>
                <a:gd name="T12" fmla="*/ 452 w 4215"/>
                <a:gd name="T13" fmla="*/ 380 h 3605"/>
                <a:gd name="T14" fmla="*/ 411 w 4215"/>
                <a:gd name="T15" fmla="*/ 369 h 3605"/>
                <a:gd name="T16" fmla="*/ 357 w 4215"/>
                <a:gd name="T17" fmla="*/ 429 h 3605"/>
                <a:gd name="T18" fmla="*/ 369 w 4215"/>
                <a:gd name="T19" fmla="*/ 526 h 3605"/>
                <a:gd name="T20" fmla="*/ 360 w 4215"/>
                <a:gd name="T21" fmla="*/ 622 h 3605"/>
                <a:gd name="T22" fmla="*/ 264 w 4215"/>
                <a:gd name="T23" fmla="*/ 676 h 3605"/>
                <a:gd name="T24" fmla="*/ 178 w 4215"/>
                <a:gd name="T25" fmla="*/ 721 h 3605"/>
                <a:gd name="T26" fmla="*/ 177 w 4215"/>
                <a:gd name="T27" fmla="*/ 691 h 3605"/>
                <a:gd name="T28" fmla="*/ 175 w 4215"/>
                <a:gd name="T29" fmla="*/ 648 h 3605"/>
                <a:gd name="T30" fmla="*/ 141 w 4215"/>
                <a:gd name="T31" fmla="*/ 609 h 3605"/>
                <a:gd name="T32" fmla="*/ 108 w 4215"/>
                <a:gd name="T33" fmla="*/ 597 h 3605"/>
                <a:gd name="T34" fmla="*/ 43 w 4215"/>
                <a:gd name="T35" fmla="*/ 591 h 3605"/>
                <a:gd name="T36" fmla="*/ 27 w 4215"/>
                <a:gd name="T37" fmla="*/ 582 h 3605"/>
                <a:gd name="T38" fmla="*/ 75 w 4215"/>
                <a:gd name="T39" fmla="*/ 559 h 3605"/>
                <a:gd name="T40" fmla="*/ 27 w 4215"/>
                <a:gd name="T41" fmla="*/ 556 h 3605"/>
                <a:gd name="T42" fmla="*/ 0 w 4215"/>
                <a:gd name="T43" fmla="*/ 507 h 3605"/>
                <a:gd name="T44" fmla="*/ 39 w 4215"/>
                <a:gd name="T45" fmla="*/ 463 h 3605"/>
                <a:gd name="T46" fmla="*/ 33 w 4215"/>
                <a:gd name="T47" fmla="*/ 398 h 3605"/>
                <a:gd name="T48" fmla="*/ 84 w 4215"/>
                <a:gd name="T49" fmla="*/ 354 h 3605"/>
                <a:gd name="T50" fmla="*/ 89 w 4215"/>
                <a:gd name="T51" fmla="*/ 358 h 3605"/>
                <a:gd name="T52" fmla="*/ 122 w 4215"/>
                <a:gd name="T53" fmla="*/ 364 h 3605"/>
                <a:gd name="T54" fmla="*/ 149 w 4215"/>
                <a:gd name="T55" fmla="*/ 365 h 3605"/>
                <a:gd name="T56" fmla="*/ 167 w 4215"/>
                <a:gd name="T57" fmla="*/ 350 h 3605"/>
                <a:gd name="T58" fmla="*/ 191 w 4215"/>
                <a:gd name="T59" fmla="*/ 343 h 3605"/>
                <a:gd name="T60" fmla="*/ 214 w 4215"/>
                <a:gd name="T61" fmla="*/ 348 h 3605"/>
                <a:gd name="T62" fmla="*/ 236 w 4215"/>
                <a:gd name="T63" fmla="*/ 342 h 3605"/>
                <a:gd name="T64" fmla="*/ 251 w 4215"/>
                <a:gd name="T65" fmla="*/ 325 h 3605"/>
                <a:gd name="T66" fmla="*/ 265 w 4215"/>
                <a:gd name="T67" fmla="*/ 312 h 3605"/>
                <a:gd name="T68" fmla="*/ 287 w 4215"/>
                <a:gd name="T69" fmla="*/ 290 h 3605"/>
                <a:gd name="T70" fmla="*/ 313 w 4215"/>
                <a:gd name="T71" fmla="*/ 279 h 3605"/>
                <a:gd name="T72" fmla="*/ 344 w 4215"/>
                <a:gd name="T73" fmla="*/ 282 h 3605"/>
                <a:gd name="T74" fmla="*/ 349 w 4215"/>
                <a:gd name="T75" fmla="*/ 256 h 3605"/>
                <a:gd name="T76" fmla="*/ 373 w 4215"/>
                <a:gd name="T77" fmla="*/ 244 h 3605"/>
                <a:gd name="T78" fmla="*/ 391 w 4215"/>
                <a:gd name="T79" fmla="*/ 263 h 3605"/>
                <a:gd name="T80" fmla="*/ 410 w 4215"/>
                <a:gd name="T81" fmla="*/ 258 h 3605"/>
                <a:gd name="T82" fmla="*/ 391 w 4215"/>
                <a:gd name="T83" fmla="*/ 246 h 3605"/>
                <a:gd name="T84" fmla="*/ 406 w 4215"/>
                <a:gd name="T85" fmla="*/ 228 h 3605"/>
                <a:gd name="T86" fmla="*/ 439 w 4215"/>
                <a:gd name="T87" fmla="*/ 241 h 3605"/>
                <a:gd name="T88" fmla="*/ 457 w 4215"/>
                <a:gd name="T89" fmla="*/ 222 h 3605"/>
                <a:gd name="T90" fmla="*/ 484 w 4215"/>
                <a:gd name="T91" fmla="*/ 205 h 3605"/>
                <a:gd name="T92" fmla="*/ 502 w 4215"/>
                <a:gd name="T93" fmla="*/ 196 h 3605"/>
                <a:gd name="T94" fmla="*/ 511 w 4215"/>
                <a:gd name="T95" fmla="*/ 172 h 3605"/>
                <a:gd name="T96" fmla="*/ 532 w 4215"/>
                <a:gd name="T97" fmla="*/ 148 h 3605"/>
                <a:gd name="T98" fmla="*/ 589 w 4215"/>
                <a:gd name="T99" fmla="*/ 124 h 3605"/>
                <a:gd name="T100" fmla="*/ 607 w 4215"/>
                <a:gd name="T101" fmla="*/ 70 h 3605"/>
                <a:gd name="T102" fmla="*/ 667 w 4215"/>
                <a:gd name="T103" fmla="*/ 91 h 3605"/>
                <a:gd name="T104" fmla="*/ 694 w 4215"/>
                <a:gd name="T105" fmla="*/ 42 h 3605"/>
                <a:gd name="T106" fmla="*/ 741 w 4215"/>
                <a:gd name="T107" fmla="*/ 27 h 3605"/>
                <a:gd name="T108" fmla="*/ 808 w 4215"/>
                <a:gd name="T109" fmla="*/ 16 h 36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215" h="3605">
                  <a:moveTo>
                    <a:pt x="4170" y="0"/>
                  </a:moveTo>
                  <a:lnTo>
                    <a:pt x="4215" y="60"/>
                  </a:lnTo>
                  <a:lnTo>
                    <a:pt x="3855" y="500"/>
                  </a:lnTo>
                  <a:lnTo>
                    <a:pt x="3690" y="585"/>
                  </a:lnTo>
                  <a:lnTo>
                    <a:pt x="3510" y="740"/>
                  </a:lnTo>
                  <a:lnTo>
                    <a:pt x="3440" y="875"/>
                  </a:lnTo>
                  <a:lnTo>
                    <a:pt x="3260" y="975"/>
                  </a:lnTo>
                  <a:lnTo>
                    <a:pt x="3035" y="1115"/>
                  </a:lnTo>
                  <a:lnTo>
                    <a:pt x="2930" y="1260"/>
                  </a:lnTo>
                  <a:lnTo>
                    <a:pt x="2963" y="1342"/>
                  </a:lnTo>
                  <a:lnTo>
                    <a:pt x="2907" y="1310"/>
                  </a:lnTo>
                  <a:lnTo>
                    <a:pt x="2871" y="1338"/>
                  </a:lnTo>
                  <a:lnTo>
                    <a:pt x="2915" y="1390"/>
                  </a:lnTo>
                  <a:lnTo>
                    <a:pt x="2919" y="1442"/>
                  </a:lnTo>
                  <a:lnTo>
                    <a:pt x="2835" y="1506"/>
                  </a:lnTo>
                  <a:lnTo>
                    <a:pt x="2690" y="1575"/>
                  </a:lnTo>
                  <a:lnTo>
                    <a:pt x="2535" y="1575"/>
                  </a:lnTo>
                  <a:lnTo>
                    <a:pt x="2405" y="1605"/>
                  </a:lnTo>
                  <a:lnTo>
                    <a:pt x="2345" y="1814"/>
                  </a:lnTo>
                  <a:lnTo>
                    <a:pt x="2265" y="1859"/>
                  </a:lnTo>
                  <a:lnTo>
                    <a:pt x="2259" y="1898"/>
                  </a:lnTo>
                  <a:lnTo>
                    <a:pt x="2175" y="1902"/>
                  </a:lnTo>
                  <a:lnTo>
                    <a:pt x="2150" y="1859"/>
                  </a:lnTo>
                  <a:lnTo>
                    <a:pt x="2055" y="1844"/>
                  </a:lnTo>
                  <a:lnTo>
                    <a:pt x="1935" y="1934"/>
                  </a:lnTo>
                  <a:lnTo>
                    <a:pt x="1865" y="2054"/>
                  </a:lnTo>
                  <a:lnTo>
                    <a:pt x="1785" y="2144"/>
                  </a:lnTo>
                  <a:lnTo>
                    <a:pt x="1775" y="2278"/>
                  </a:lnTo>
                  <a:lnTo>
                    <a:pt x="1811" y="2434"/>
                  </a:lnTo>
                  <a:lnTo>
                    <a:pt x="1845" y="2629"/>
                  </a:lnTo>
                  <a:lnTo>
                    <a:pt x="1800" y="2764"/>
                  </a:lnTo>
                  <a:lnTo>
                    <a:pt x="1868" y="3154"/>
                  </a:lnTo>
                  <a:lnTo>
                    <a:pt x="1800" y="3109"/>
                  </a:lnTo>
                  <a:lnTo>
                    <a:pt x="1665" y="3239"/>
                  </a:lnTo>
                  <a:lnTo>
                    <a:pt x="1485" y="3229"/>
                  </a:lnTo>
                  <a:lnTo>
                    <a:pt x="1320" y="3379"/>
                  </a:lnTo>
                  <a:lnTo>
                    <a:pt x="1185" y="3389"/>
                  </a:lnTo>
                  <a:lnTo>
                    <a:pt x="1040" y="3374"/>
                  </a:lnTo>
                  <a:lnTo>
                    <a:pt x="891" y="3605"/>
                  </a:lnTo>
                  <a:lnTo>
                    <a:pt x="801" y="3598"/>
                  </a:lnTo>
                  <a:lnTo>
                    <a:pt x="787" y="3529"/>
                  </a:lnTo>
                  <a:lnTo>
                    <a:pt x="886" y="3454"/>
                  </a:lnTo>
                  <a:lnTo>
                    <a:pt x="949" y="3365"/>
                  </a:lnTo>
                  <a:lnTo>
                    <a:pt x="960" y="3269"/>
                  </a:lnTo>
                  <a:lnTo>
                    <a:pt x="876" y="3239"/>
                  </a:lnTo>
                  <a:cubicBezTo>
                    <a:pt x="876" y="3199"/>
                    <a:pt x="875" y="3159"/>
                    <a:pt x="875" y="3119"/>
                  </a:cubicBezTo>
                  <a:lnTo>
                    <a:pt x="784" y="3109"/>
                  </a:lnTo>
                  <a:lnTo>
                    <a:pt x="705" y="3044"/>
                  </a:lnTo>
                  <a:lnTo>
                    <a:pt x="679" y="2927"/>
                  </a:lnTo>
                  <a:lnTo>
                    <a:pt x="586" y="2914"/>
                  </a:lnTo>
                  <a:lnTo>
                    <a:pt x="541" y="2983"/>
                  </a:lnTo>
                  <a:lnTo>
                    <a:pt x="335" y="3014"/>
                  </a:lnTo>
                  <a:lnTo>
                    <a:pt x="335" y="2939"/>
                  </a:lnTo>
                  <a:lnTo>
                    <a:pt x="215" y="2954"/>
                  </a:lnTo>
                  <a:lnTo>
                    <a:pt x="183" y="2998"/>
                  </a:lnTo>
                  <a:lnTo>
                    <a:pt x="94" y="2983"/>
                  </a:lnTo>
                  <a:lnTo>
                    <a:pt x="135" y="2912"/>
                  </a:lnTo>
                  <a:lnTo>
                    <a:pt x="121" y="2821"/>
                  </a:lnTo>
                  <a:lnTo>
                    <a:pt x="246" y="2854"/>
                  </a:lnTo>
                  <a:lnTo>
                    <a:pt x="375" y="2794"/>
                  </a:lnTo>
                  <a:lnTo>
                    <a:pt x="360" y="2705"/>
                  </a:lnTo>
                  <a:lnTo>
                    <a:pt x="214" y="2669"/>
                  </a:lnTo>
                  <a:lnTo>
                    <a:pt x="135" y="2782"/>
                  </a:lnTo>
                  <a:lnTo>
                    <a:pt x="96" y="2719"/>
                  </a:lnTo>
                  <a:lnTo>
                    <a:pt x="108" y="2629"/>
                  </a:lnTo>
                  <a:lnTo>
                    <a:pt x="0" y="2534"/>
                  </a:lnTo>
                  <a:lnTo>
                    <a:pt x="37" y="2402"/>
                  </a:lnTo>
                  <a:lnTo>
                    <a:pt x="79" y="2315"/>
                  </a:lnTo>
                  <a:lnTo>
                    <a:pt x="195" y="2314"/>
                  </a:lnTo>
                  <a:lnTo>
                    <a:pt x="225" y="2192"/>
                  </a:lnTo>
                  <a:lnTo>
                    <a:pt x="180" y="2084"/>
                  </a:lnTo>
                  <a:lnTo>
                    <a:pt x="165" y="1991"/>
                  </a:lnTo>
                  <a:lnTo>
                    <a:pt x="171" y="1850"/>
                  </a:lnTo>
                  <a:lnTo>
                    <a:pt x="245" y="1774"/>
                  </a:lnTo>
                  <a:lnTo>
                    <a:pt x="420" y="1770"/>
                  </a:lnTo>
                  <a:lnTo>
                    <a:pt x="419" y="1763"/>
                  </a:lnTo>
                  <a:lnTo>
                    <a:pt x="420" y="1765"/>
                  </a:lnTo>
                  <a:cubicBezTo>
                    <a:pt x="428" y="1773"/>
                    <a:pt x="436" y="1782"/>
                    <a:pt x="445" y="1790"/>
                  </a:cubicBezTo>
                  <a:lnTo>
                    <a:pt x="483" y="1804"/>
                  </a:lnTo>
                  <a:lnTo>
                    <a:pt x="529" y="1822"/>
                  </a:lnTo>
                  <a:lnTo>
                    <a:pt x="609" y="1822"/>
                  </a:lnTo>
                  <a:lnTo>
                    <a:pt x="651" y="1810"/>
                  </a:lnTo>
                  <a:lnTo>
                    <a:pt x="711" y="1804"/>
                  </a:lnTo>
                  <a:lnTo>
                    <a:pt x="747" y="1825"/>
                  </a:lnTo>
                  <a:lnTo>
                    <a:pt x="786" y="1801"/>
                  </a:lnTo>
                  <a:lnTo>
                    <a:pt x="825" y="1789"/>
                  </a:lnTo>
                  <a:cubicBezTo>
                    <a:pt x="829" y="1776"/>
                    <a:pt x="833" y="1763"/>
                    <a:pt x="837" y="1750"/>
                  </a:cubicBezTo>
                  <a:lnTo>
                    <a:pt x="864" y="1738"/>
                  </a:lnTo>
                  <a:cubicBezTo>
                    <a:pt x="878" y="1730"/>
                    <a:pt x="892" y="1722"/>
                    <a:pt x="906" y="1714"/>
                  </a:cubicBezTo>
                  <a:lnTo>
                    <a:pt x="957" y="1714"/>
                  </a:lnTo>
                  <a:cubicBezTo>
                    <a:pt x="967" y="1717"/>
                    <a:pt x="977" y="1720"/>
                    <a:pt x="987" y="1723"/>
                  </a:cubicBezTo>
                  <a:lnTo>
                    <a:pt x="1026" y="1714"/>
                  </a:lnTo>
                  <a:lnTo>
                    <a:pt x="1071" y="1738"/>
                  </a:lnTo>
                  <a:lnTo>
                    <a:pt x="1125" y="1732"/>
                  </a:lnTo>
                  <a:cubicBezTo>
                    <a:pt x="1131" y="1715"/>
                    <a:pt x="1137" y="1698"/>
                    <a:pt x="1143" y="1681"/>
                  </a:cubicBezTo>
                  <a:lnTo>
                    <a:pt x="1179" y="1708"/>
                  </a:lnTo>
                  <a:cubicBezTo>
                    <a:pt x="1180" y="1694"/>
                    <a:pt x="1181" y="1680"/>
                    <a:pt x="1182" y="1666"/>
                  </a:cubicBezTo>
                  <a:cubicBezTo>
                    <a:pt x="1190" y="1656"/>
                    <a:pt x="1198" y="1646"/>
                    <a:pt x="1206" y="1636"/>
                  </a:cubicBezTo>
                  <a:lnTo>
                    <a:pt x="1257" y="1627"/>
                  </a:lnTo>
                  <a:lnTo>
                    <a:pt x="1326" y="1639"/>
                  </a:lnTo>
                  <a:cubicBezTo>
                    <a:pt x="1331" y="1625"/>
                    <a:pt x="1336" y="1611"/>
                    <a:pt x="1341" y="1597"/>
                  </a:cubicBezTo>
                  <a:cubicBezTo>
                    <a:pt x="1335" y="1584"/>
                    <a:pt x="1329" y="1571"/>
                    <a:pt x="1323" y="1558"/>
                  </a:cubicBezTo>
                  <a:cubicBezTo>
                    <a:pt x="1325" y="1533"/>
                    <a:pt x="1327" y="1508"/>
                    <a:pt x="1329" y="1483"/>
                  </a:cubicBezTo>
                  <a:lnTo>
                    <a:pt x="1365" y="1447"/>
                  </a:lnTo>
                  <a:lnTo>
                    <a:pt x="1437" y="1450"/>
                  </a:lnTo>
                  <a:lnTo>
                    <a:pt x="1470" y="1423"/>
                  </a:lnTo>
                  <a:lnTo>
                    <a:pt x="1524" y="1414"/>
                  </a:lnTo>
                  <a:lnTo>
                    <a:pt x="1566" y="1396"/>
                  </a:lnTo>
                  <a:lnTo>
                    <a:pt x="1617" y="1372"/>
                  </a:lnTo>
                  <a:lnTo>
                    <a:pt x="1650" y="1381"/>
                  </a:lnTo>
                  <a:lnTo>
                    <a:pt x="1722" y="1408"/>
                  </a:lnTo>
                  <a:lnTo>
                    <a:pt x="1764" y="1369"/>
                  </a:lnTo>
                  <a:cubicBezTo>
                    <a:pt x="1768" y="1353"/>
                    <a:pt x="1772" y="1337"/>
                    <a:pt x="1776" y="1321"/>
                  </a:cubicBezTo>
                  <a:cubicBezTo>
                    <a:pt x="1766" y="1307"/>
                    <a:pt x="1756" y="1293"/>
                    <a:pt x="1746" y="1279"/>
                  </a:cubicBezTo>
                  <a:lnTo>
                    <a:pt x="1788" y="1240"/>
                  </a:lnTo>
                  <a:lnTo>
                    <a:pt x="1836" y="1192"/>
                  </a:lnTo>
                  <a:cubicBezTo>
                    <a:pt x="1846" y="1201"/>
                    <a:pt x="1856" y="1210"/>
                    <a:pt x="1866" y="1219"/>
                  </a:cubicBezTo>
                  <a:lnTo>
                    <a:pt x="1905" y="1237"/>
                  </a:lnTo>
                  <a:cubicBezTo>
                    <a:pt x="1911" y="1255"/>
                    <a:pt x="1917" y="1273"/>
                    <a:pt x="1923" y="1291"/>
                  </a:cubicBezTo>
                  <a:lnTo>
                    <a:pt x="1953" y="1315"/>
                  </a:lnTo>
                  <a:lnTo>
                    <a:pt x="1995" y="1327"/>
                  </a:lnTo>
                  <a:lnTo>
                    <a:pt x="2064" y="1333"/>
                  </a:lnTo>
                  <a:cubicBezTo>
                    <a:pt x="2059" y="1318"/>
                    <a:pt x="2054" y="1303"/>
                    <a:pt x="2049" y="1288"/>
                  </a:cubicBezTo>
                  <a:cubicBezTo>
                    <a:pt x="2046" y="1272"/>
                    <a:pt x="2043" y="1256"/>
                    <a:pt x="2040" y="1240"/>
                  </a:cubicBezTo>
                  <a:lnTo>
                    <a:pt x="2001" y="1252"/>
                  </a:lnTo>
                  <a:lnTo>
                    <a:pt x="1956" y="1228"/>
                  </a:lnTo>
                  <a:cubicBezTo>
                    <a:pt x="1955" y="1212"/>
                    <a:pt x="1954" y="1196"/>
                    <a:pt x="1953" y="1180"/>
                  </a:cubicBezTo>
                  <a:lnTo>
                    <a:pt x="2001" y="1183"/>
                  </a:lnTo>
                  <a:cubicBezTo>
                    <a:pt x="2011" y="1168"/>
                    <a:pt x="2021" y="1153"/>
                    <a:pt x="2031" y="1138"/>
                  </a:cubicBezTo>
                  <a:lnTo>
                    <a:pt x="2094" y="1165"/>
                  </a:lnTo>
                  <a:lnTo>
                    <a:pt x="2160" y="1183"/>
                  </a:lnTo>
                  <a:lnTo>
                    <a:pt x="2193" y="1204"/>
                  </a:lnTo>
                  <a:cubicBezTo>
                    <a:pt x="2196" y="1182"/>
                    <a:pt x="2199" y="1160"/>
                    <a:pt x="2202" y="1138"/>
                  </a:cubicBezTo>
                  <a:cubicBezTo>
                    <a:pt x="2208" y="1126"/>
                    <a:pt x="2214" y="1114"/>
                    <a:pt x="2220" y="1102"/>
                  </a:cubicBezTo>
                  <a:lnTo>
                    <a:pt x="2286" y="1111"/>
                  </a:lnTo>
                  <a:lnTo>
                    <a:pt x="2352" y="1090"/>
                  </a:lnTo>
                  <a:lnTo>
                    <a:pt x="2364" y="1042"/>
                  </a:lnTo>
                  <a:lnTo>
                    <a:pt x="2418" y="1027"/>
                  </a:lnTo>
                  <a:cubicBezTo>
                    <a:pt x="2423" y="1018"/>
                    <a:pt x="2428" y="1009"/>
                    <a:pt x="2433" y="1000"/>
                  </a:cubicBezTo>
                  <a:cubicBezTo>
                    <a:pt x="2445" y="1004"/>
                    <a:pt x="2457" y="1008"/>
                    <a:pt x="2469" y="1012"/>
                  </a:cubicBezTo>
                  <a:lnTo>
                    <a:pt x="2511" y="979"/>
                  </a:lnTo>
                  <a:cubicBezTo>
                    <a:pt x="2520" y="968"/>
                    <a:pt x="2529" y="957"/>
                    <a:pt x="2538" y="946"/>
                  </a:cubicBezTo>
                  <a:cubicBezTo>
                    <a:pt x="2532" y="937"/>
                    <a:pt x="2526" y="928"/>
                    <a:pt x="2520" y="919"/>
                  </a:cubicBezTo>
                  <a:lnTo>
                    <a:pt x="2553" y="862"/>
                  </a:lnTo>
                  <a:cubicBezTo>
                    <a:pt x="2559" y="848"/>
                    <a:pt x="2565" y="834"/>
                    <a:pt x="2571" y="820"/>
                  </a:cubicBezTo>
                  <a:lnTo>
                    <a:pt x="2649" y="769"/>
                  </a:lnTo>
                  <a:cubicBezTo>
                    <a:pt x="2652" y="759"/>
                    <a:pt x="2656" y="753"/>
                    <a:pt x="2658" y="739"/>
                  </a:cubicBezTo>
                  <a:lnTo>
                    <a:pt x="2660" y="687"/>
                  </a:lnTo>
                  <a:lnTo>
                    <a:pt x="2835" y="645"/>
                  </a:lnTo>
                  <a:lnTo>
                    <a:pt x="2945" y="620"/>
                  </a:lnTo>
                  <a:lnTo>
                    <a:pt x="2975" y="515"/>
                  </a:lnTo>
                  <a:lnTo>
                    <a:pt x="2955" y="420"/>
                  </a:lnTo>
                  <a:lnTo>
                    <a:pt x="3035" y="350"/>
                  </a:lnTo>
                  <a:lnTo>
                    <a:pt x="3095" y="530"/>
                  </a:lnTo>
                  <a:lnTo>
                    <a:pt x="3225" y="425"/>
                  </a:lnTo>
                  <a:lnTo>
                    <a:pt x="3335" y="455"/>
                  </a:lnTo>
                  <a:lnTo>
                    <a:pt x="3305" y="305"/>
                  </a:lnTo>
                  <a:lnTo>
                    <a:pt x="3365" y="240"/>
                  </a:lnTo>
                  <a:lnTo>
                    <a:pt x="3470" y="210"/>
                  </a:lnTo>
                  <a:lnTo>
                    <a:pt x="3480" y="120"/>
                  </a:lnTo>
                  <a:lnTo>
                    <a:pt x="3620" y="45"/>
                  </a:lnTo>
                  <a:lnTo>
                    <a:pt x="3705" y="135"/>
                  </a:lnTo>
                  <a:lnTo>
                    <a:pt x="3840" y="210"/>
                  </a:lnTo>
                  <a:lnTo>
                    <a:pt x="3975" y="230"/>
                  </a:lnTo>
                  <a:lnTo>
                    <a:pt x="4040" y="8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圆角矩形 45"/>
            <p:cNvSpPr/>
            <p:nvPr/>
          </p:nvSpPr>
          <p:spPr>
            <a:xfrm>
              <a:off x="1604204" y="1185497"/>
              <a:ext cx="1233497" cy="32918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>
                <a:defRPr/>
              </a:pPr>
              <a:r>
                <a:rPr lang="en-US" altLang="zh-CN" sz="2000" b="1" kern="0" dirty="0">
                  <a:latin typeface="+mn-lt"/>
                  <a:cs typeface="+mn-cs"/>
                </a:rPr>
                <a:t>Haryana</a:t>
              </a: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gray">
            <a:xfrm>
              <a:off x="3713587" y="2152904"/>
              <a:ext cx="84651" cy="85656"/>
            </a:xfrm>
            <a:prstGeom prst="ellips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endParaRPr>
            </a:p>
          </p:txBody>
        </p:sp>
        <p:cxnSp>
          <p:nvCxnSpPr>
            <p:cNvPr id="57" name="肘形连接符 129"/>
            <p:cNvCxnSpPr/>
            <p:nvPr/>
          </p:nvCxnSpPr>
          <p:spPr>
            <a:xfrm flipV="1">
              <a:off x="3758504" y="1445824"/>
              <a:ext cx="2005727" cy="755787"/>
            </a:xfrm>
            <a:prstGeom prst="bentConnector3">
              <a:avLst>
                <a:gd name="adj1" fmla="val 5000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58" name="圆角矩形 45"/>
            <p:cNvSpPr/>
            <p:nvPr/>
          </p:nvSpPr>
          <p:spPr>
            <a:xfrm>
              <a:off x="5180307" y="1284589"/>
              <a:ext cx="1231770" cy="32918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>
                <a:defRPr/>
              </a:pPr>
              <a:r>
                <a:rPr lang="en-US" altLang="zh-CN" sz="2000" b="1" kern="0" dirty="0">
                  <a:latin typeface="+mn-lt"/>
                  <a:cs typeface="+mn-cs"/>
                </a:rPr>
                <a:t>Delhi</a:t>
              </a:r>
            </a:p>
          </p:txBody>
        </p:sp>
        <p:cxnSp>
          <p:nvCxnSpPr>
            <p:cNvPr id="59" name="肘形连接符 129"/>
            <p:cNvCxnSpPr/>
            <p:nvPr/>
          </p:nvCxnSpPr>
          <p:spPr>
            <a:xfrm rot="10800000">
              <a:off x="2025735" y="1984952"/>
              <a:ext cx="1587652" cy="513935"/>
            </a:xfrm>
            <a:prstGeom prst="bentConnector3">
              <a:avLst>
                <a:gd name="adj1" fmla="val 5000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rgbClr val="C00000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60" name="Oval 25"/>
            <p:cNvSpPr>
              <a:spLocks noChangeArrowheads="1"/>
            </p:cNvSpPr>
            <p:nvPr/>
          </p:nvSpPr>
          <p:spPr bwMode="gray">
            <a:xfrm>
              <a:off x="3556376" y="2478733"/>
              <a:ext cx="84652" cy="85656"/>
            </a:xfrm>
            <a:prstGeom prst="ellipse">
              <a:avLst/>
            </a:prstGeom>
            <a:solidFill>
              <a:srgbClr val="7030A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endParaRPr>
            </a:p>
          </p:txBody>
        </p:sp>
        <p:sp>
          <p:nvSpPr>
            <p:cNvPr id="61" name="圆角矩形 45"/>
            <p:cNvSpPr/>
            <p:nvPr/>
          </p:nvSpPr>
          <p:spPr>
            <a:xfrm>
              <a:off x="1129118" y="1890898"/>
              <a:ext cx="1359610" cy="32918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>
                <a:defRPr/>
              </a:pPr>
              <a:r>
                <a:rPr lang="en-US" altLang="zh-CN" sz="2000" b="1" kern="0" dirty="0">
                  <a:latin typeface="+mn-lt"/>
                  <a:cs typeface="+mn-cs"/>
                </a:rPr>
                <a:t>Rajasthan</a:t>
              </a:r>
            </a:p>
          </p:txBody>
        </p:sp>
      </p:grpSp>
      <p:sp>
        <p:nvSpPr>
          <p:cNvPr id="86" name="Oval 25"/>
          <p:cNvSpPr>
            <a:spLocks noChangeArrowheads="1"/>
          </p:cNvSpPr>
          <p:nvPr/>
        </p:nvSpPr>
        <p:spPr bwMode="gray">
          <a:xfrm>
            <a:off x="9345613" y="3052763"/>
            <a:ext cx="77787" cy="79375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87" name="肘形连接符 129"/>
          <p:cNvCxnSpPr>
            <a:endCxn id="55" idx="3"/>
          </p:cNvCxnSpPr>
          <p:nvPr/>
        </p:nvCxnSpPr>
        <p:spPr>
          <a:xfrm rot="10800000">
            <a:off x="8650288" y="2400300"/>
            <a:ext cx="741362" cy="666750"/>
          </a:xfrm>
          <a:prstGeom prst="bentConnector3">
            <a:avLst>
              <a:gd name="adj1" fmla="val 50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89" name="Oval 25"/>
          <p:cNvSpPr>
            <a:spLocks noChangeArrowheads="1"/>
          </p:cNvSpPr>
          <p:nvPr/>
        </p:nvSpPr>
        <p:spPr bwMode="gray">
          <a:xfrm>
            <a:off x="9717088" y="3841750"/>
            <a:ext cx="77787" cy="80963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90" name="肘形连接符 129"/>
          <p:cNvCxnSpPr/>
          <p:nvPr/>
        </p:nvCxnSpPr>
        <p:spPr>
          <a:xfrm rot="10800000" flipV="1">
            <a:off x="8042275" y="3908425"/>
            <a:ext cx="1662113" cy="295275"/>
          </a:xfrm>
          <a:prstGeom prst="bentConnector3">
            <a:avLst>
              <a:gd name="adj1" fmla="val 50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59" name="圆角矩形 45"/>
          <p:cNvSpPr/>
          <p:nvPr/>
        </p:nvSpPr>
        <p:spPr>
          <a:xfrm>
            <a:off x="7297738" y="4054475"/>
            <a:ext cx="1131887" cy="3111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>
              <a:defRPr/>
            </a:pPr>
            <a:r>
              <a:rPr lang="en-US" altLang="zh-CN" sz="2000" b="1" kern="0" dirty="0">
                <a:latin typeface="+mn-lt"/>
                <a:cs typeface="+mn-cs"/>
              </a:rPr>
              <a:t>MP</a:t>
            </a:r>
          </a:p>
        </p:txBody>
      </p:sp>
      <p:sp>
        <p:nvSpPr>
          <p:cNvPr id="160" name="Oval 25"/>
          <p:cNvSpPr>
            <a:spLocks noChangeArrowheads="1"/>
          </p:cNvSpPr>
          <p:nvPr/>
        </p:nvSpPr>
        <p:spPr bwMode="gray">
          <a:xfrm>
            <a:off x="11190288" y="3397250"/>
            <a:ext cx="77787" cy="80963"/>
          </a:xfrm>
          <a:prstGeom prst="ellipse">
            <a:avLst/>
          </a:prstGeom>
          <a:solidFill>
            <a:srgbClr val="7030A0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61" name="肘形连接符 129"/>
          <p:cNvCxnSpPr/>
          <p:nvPr/>
        </p:nvCxnSpPr>
        <p:spPr>
          <a:xfrm rot="16200000" flipH="1">
            <a:off x="11175207" y="3547269"/>
            <a:ext cx="665162" cy="596900"/>
          </a:xfrm>
          <a:prstGeom prst="bentConnector3">
            <a:avLst>
              <a:gd name="adj1" fmla="val 50000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63" name="圆角矩形 45"/>
          <p:cNvSpPr/>
          <p:nvPr/>
        </p:nvSpPr>
        <p:spPr>
          <a:xfrm>
            <a:off x="10804525" y="4214813"/>
            <a:ext cx="1133475" cy="3111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>
              <a:defRPr/>
            </a:pPr>
            <a:r>
              <a:rPr lang="en-US" altLang="zh-CN" sz="2000" b="1" kern="0" dirty="0">
                <a:latin typeface="+mn-lt"/>
                <a:cs typeface="+mn-cs"/>
              </a:rPr>
              <a:t>Assam</a:t>
            </a:r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1878013" y="160338"/>
            <a:ext cx="7577137" cy="9667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Introduction</a:t>
            </a:r>
            <a:endParaRPr lang="en-IN" b="1" dirty="0"/>
          </a:p>
        </p:txBody>
      </p:sp>
      <p:pic>
        <p:nvPicPr>
          <p:cNvPr id="3088" name="Picture 4" descr="NRHM BANNER -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9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68350" y="1857375"/>
            <a:ext cx="5505450" cy="1995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chemeClr val="tx1"/>
                </a:solidFill>
              </a:rPr>
              <a:t>Background -</a:t>
            </a:r>
            <a:r>
              <a:rPr lang="en-IN" sz="2000" i="1" dirty="0">
                <a:solidFill>
                  <a:schemeClr val="tx1"/>
                </a:solidFill>
              </a:rPr>
              <a:t> Sub-Centres remain the most important touch- point &amp; response node in the entire healthcare delivery chain assuming greater significance in providing Universal Health Coverage, especially in view of the vast rural population we have.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0250" y="4481513"/>
            <a:ext cx="5611813" cy="18923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chemeClr val="tx1"/>
                </a:solidFill>
              </a:rPr>
              <a:t>Objective</a:t>
            </a:r>
            <a:r>
              <a:rPr lang="en-IN" sz="2000" i="1" dirty="0">
                <a:solidFill>
                  <a:schemeClr val="tx1"/>
                </a:solidFill>
              </a:rPr>
              <a:t> </a:t>
            </a:r>
            <a:r>
              <a:rPr lang="en-IN" sz="2000" b="1" i="1" dirty="0">
                <a:solidFill>
                  <a:schemeClr val="tx1"/>
                </a:solidFill>
              </a:rPr>
              <a:t>-</a:t>
            </a:r>
            <a:r>
              <a:rPr lang="en-IN" sz="2000" i="1" dirty="0">
                <a:solidFill>
                  <a:schemeClr val="tx1"/>
                </a:solidFill>
              </a:rPr>
              <a:t> To enhance role &amp; efficiency of Sub-Centres aided by technological advances with accompanying qualitative improvements and assured provision of comprehensive primary health-care package thus becoming Health &amp; Wellness Centres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4338" t="17491" r="17883" b="17276"/>
          <a:stretch/>
        </p:blipFill>
        <p:spPr>
          <a:xfrm>
            <a:off x="6877050" y="2570163"/>
            <a:ext cx="4908550" cy="353853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95438" y="365125"/>
            <a:ext cx="7840662" cy="966788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Health &amp; Wellness Centre</a:t>
            </a:r>
            <a:endParaRPr lang="en-IN" b="1" dirty="0"/>
          </a:p>
        </p:txBody>
      </p:sp>
      <p:pic>
        <p:nvPicPr>
          <p:cNvPr id="4102" name="Picture 4" descr="NRHM BANNER -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33425" y="2554288"/>
            <a:ext cx="5764213" cy="11525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Low quality healthcare infrastructure with inadequate power &amp; water supply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38688" y="1573213"/>
            <a:ext cx="3462337" cy="5286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>
                <a:solidFill>
                  <a:sysClr val="windowText" lastClr="000000"/>
                </a:solidFill>
              </a:rPr>
              <a:t>The Challenges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81210" y="2743289"/>
            <a:ext cx="705961" cy="70596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752475" y="4087813"/>
            <a:ext cx="5716588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 Poor connectivity and lack of monitoring and surveillance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61752" y="4206149"/>
            <a:ext cx="705961" cy="70596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7218363" y="2552700"/>
            <a:ext cx="4551362" cy="11445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74625" algn="l"/>
              </a:tabLs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  Absence of trained medical practitioners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6782205" y="2758130"/>
            <a:ext cx="727143" cy="72714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ounded Rectangle 19"/>
          <p:cNvSpPr/>
          <p:nvPr/>
        </p:nvSpPr>
        <p:spPr>
          <a:xfrm>
            <a:off x="7246938" y="4017963"/>
            <a:ext cx="4648200" cy="10207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   Narrow range of Diagnostic tests, with poor availability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40436" y="4031053"/>
            <a:ext cx="722202" cy="72220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2534355" y="5317820"/>
            <a:ext cx="7869416" cy="8366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Supply chain management challenges</a:t>
            </a:r>
          </a:p>
        </p:txBody>
      </p:sp>
      <p:pic>
        <p:nvPicPr>
          <p:cNvPr id="1026" name="Picture 2" descr="C:\Users\lehs\AppData\Local\Microsoft\Windows\INetCache\IE\2GXSHWZ4\essential-597x25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2114" y="5317820"/>
            <a:ext cx="682758" cy="69589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35" name="Picture 4" descr="NRHM BANNER - Cop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1595438" y="365125"/>
            <a:ext cx="7840662" cy="9667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IN" sz="4400" b="1">
                <a:latin typeface="+mj-lt"/>
                <a:ea typeface="+mj-ea"/>
                <a:cs typeface="+mj-cs"/>
              </a:rPr>
              <a:t>Health &amp; Wellness Centre</a:t>
            </a:r>
            <a:endParaRPr lang="en-IN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38600" y="1612900"/>
            <a:ext cx="3605213" cy="5826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>
                <a:solidFill>
                  <a:sysClr val="windowText" lastClr="000000"/>
                </a:solidFill>
              </a:rPr>
              <a:t>The Solution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3900" y="2438400"/>
            <a:ext cx="5197475" cy="1204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dirty="0" smtClean="0">
                <a:solidFill>
                  <a:sysClr val="windowText" lastClr="000000"/>
                </a:solidFill>
              </a:rPr>
              <a:t>Reposition</a:t>
            </a:r>
            <a:r>
              <a:rPr lang="en-IN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IN" sz="2400" i="1" dirty="0" err="1" smtClean="0">
                <a:solidFill>
                  <a:sysClr val="windowText" lastClr="000000"/>
                </a:solidFill>
              </a:rPr>
              <a:t>SubCentres</a:t>
            </a:r>
            <a:r>
              <a:rPr lang="en-IN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IN" sz="2400" i="1" dirty="0">
                <a:solidFill>
                  <a:sysClr val="windowText" lastClr="000000"/>
                </a:solidFill>
              </a:rPr>
              <a:t>by transforming them into </a:t>
            </a:r>
            <a:r>
              <a:rPr lang="en-IN" sz="2400" i="1" dirty="0" smtClean="0">
                <a:solidFill>
                  <a:sysClr val="windowText" lastClr="000000"/>
                </a:solidFill>
              </a:rPr>
              <a:t>Health </a:t>
            </a:r>
            <a:r>
              <a:rPr lang="en-IN" sz="2400" i="1" dirty="0">
                <a:solidFill>
                  <a:sysClr val="windowText" lastClr="000000"/>
                </a:solidFill>
              </a:rPr>
              <a:t>and </a:t>
            </a:r>
            <a:r>
              <a:rPr lang="en-IN" sz="2400" i="1" dirty="0" smtClean="0">
                <a:solidFill>
                  <a:sysClr val="windowText" lastClr="000000"/>
                </a:solidFill>
              </a:rPr>
              <a:t>Wellness </a:t>
            </a:r>
            <a:r>
              <a:rPr lang="en-IN" sz="2400" i="1" dirty="0">
                <a:solidFill>
                  <a:sysClr val="windowText" lastClr="000000"/>
                </a:solidFill>
              </a:rPr>
              <a:t>centres;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34113" y="2417763"/>
            <a:ext cx="5195887" cy="12049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dirty="0">
                <a:solidFill>
                  <a:sysClr val="windowText" lastClr="000000"/>
                </a:solidFill>
              </a:rPr>
              <a:t>Upgrade</a:t>
            </a:r>
            <a:r>
              <a:rPr lang="en-IN" sz="2400" i="1" dirty="0">
                <a:solidFill>
                  <a:sysClr val="windowText" lastClr="000000"/>
                </a:solidFill>
              </a:rPr>
              <a:t> </a:t>
            </a:r>
            <a:r>
              <a:rPr lang="en-IN" sz="2400" i="1" dirty="0" err="1" smtClean="0">
                <a:solidFill>
                  <a:sysClr val="windowText" lastClr="000000"/>
                </a:solidFill>
              </a:rPr>
              <a:t>SubCentres</a:t>
            </a:r>
            <a:r>
              <a:rPr lang="en-IN" sz="2400" i="1" dirty="0" smtClean="0">
                <a:solidFill>
                  <a:sysClr val="windowText" lastClr="000000"/>
                </a:solidFill>
              </a:rPr>
              <a:t> </a:t>
            </a:r>
            <a:r>
              <a:rPr lang="en-IN" sz="2400" i="1" dirty="0">
                <a:solidFill>
                  <a:sysClr val="windowText" lastClr="000000"/>
                </a:solidFill>
              </a:rPr>
              <a:t>above the Indian Public Health Standards by adding telemedicine for medical consult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3425" y="3971925"/>
            <a:ext cx="5197475" cy="1204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dirty="0">
                <a:solidFill>
                  <a:sysClr val="windowText" lastClr="000000"/>
                </a:solidFill>
              </a:rPr>
              <a:t>Rolling out</a:t>
            </a:r>
            <a:r>
              <a:rPr lang="en-IN" sz="2400" i="1" dirty="0">
                <a:solidFill>
                  <a:sysClr val="windowText" lastClr="000000"/>
                </a:solidFill>
              </a:rPr>
              <a:t> Universal Health Coverage pilot projects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53163" y="3981450"/>
            <a:ext cx="5195887" cy="1204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dirty="0">
                <a:solidFill>
                  <a:sysClr val="windowText" lastClr="000000"/>
                </a:solidFill>
              </a:rPr>
              <a:t>Scaling up</a:t>
            </a:r>
            <a:r>
              <a:rPr lang="en-IN" sz="2400" i="1" dirty="0">
                <a:solidFill>
                  <a:sysClr val="windowText" lastClr="000000"/>
                </a:solidFill>
              </a:rPr>
              <a:t> free Drugs and Diagnostic initiatives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86163" y="5418138"/>
            <a:ext cx="5197475" cy="1079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dirty="0">
                <a:solidFill>
                  <a:sysClr val="windowText" lastClr="000000"/>
                </a:solidFill>
              </a:rPr>
              <a:t>Use of technology</a:t>
            </a:r>
            <a:r>
              <a:rPr lang="en-IN" sz="2400" i="1" dirty="0">
                <a:solidFill>
                  <a:sysClr val="windowText" lastClr="000000"/>
                </a:solidFill>
              </a:rPr>
              <a:t> at rural setting may act as the game changer</a:t>
            </a:r>
          </a:p>
        </p:txBody>
      </p:sp>
      <p:pic>
        <p:nvPicPr>
          <p:cNvPr id="6152" name="Picture 4" descr="NRHM BANNER -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95438" y="365125"/>
            <a:ext cx="7840662" cy="966788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Health &amp; Wellness Centre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490663" y="1417638"/>
            <a:ext cx="3605212" cy="5826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solidFill>
                  <a:sysClr val="windowText" lastClr="000000"/>
                </a:solidFill>
              </a:rPr>
              <a:t>Health &amp; Wellness Centres</a:t>
            </a:r>
          </a:p>
        </p:txBody>
      </p:sp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6488113" y="1157288"/>
            <a:ext cx="5148262" cy="5443537"/>
            <a:chOff x="4389081" y="1736979"/>
            <a:chExt cx="3474720" cy="4476121"/>
          </a:xfrm>
        </p:grpSpPr>
        <p:grpSp>
          <p:nvGrpSpPr>
            <p:cNvPr id="7181" name="Group 10"/>
            <p:cNvGrpSpPr>
              <a:grpSpLocks/>
            </p:cNvGrpSpPr>
            <p:nvPr/>
          </p:nvGrpSpPr>
          <p:grpSpPr bwMode="auto">
            <a:xfrm>
              <a:off x="4389081" y="1736979"/>
              <a:ext cx="3474720" cy="4476121"/>
              <a:chOff x="4702183" y="1736979"/>
              <a:chExt cx="3474720" cy="4476121"/>
            </a:xfrm>
          </p:grpSpPr>
          <p:pic>
            <p:nvPicPr>
              <p:cNvPr id="14" name="Content Placeholder 15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5966452" y="1736979"/>
                <a:ext cx="930291" cy="830617"/>
              </a:xfrm>
              <a:prstGeom prst="rect">
                <a:avLst/>
              </a:prstGeom>
            </p:spPr>
          </p:pic>
          <p:pic>
            <p:nvPicPr>
              <p:cNvPr id="17" name="Content Placeholder 1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tretch>
                <a:fillRect/>
              </a:stretch>
            </p:blipFill>
            <p:spPr>
              <a:xfrm>
                <a:off x="6859161" y="3130550"/>
                <a:ext cx="700786" cy="700786"/>
              </a:xfrm>
              <a:prstGeom prst="rect">
                <a:avLst/>
              </a:prstGeom>
            </p:spPr>
          </p:pic>
          <p:pic>
            <p:nvPicPr>
              <p:cNvPr id="7186" name="Picture 18"/>
              <p:cNvPicPr>
                <a:picLocks noChangeAspect="1"/>
              </p:cNvPicPr>
              <p:nvPr/>
            </p:nvPicPr>
            <p:blipFill>
              <a:blip r:embed="rId4" cstate="print"/>
              <a:srcRect l="18375" r="18813"/>
              <a:stretch>
                <a:fillRect/>
              </a:stretch>
            </p:blipFill>
            <p:spPr bwMode="auto">
              <a:xfrm>
                <a:off x="4985901" y="4151146"/>
                <a:ext cx="411480" cy="6550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7" name="Picture 19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09520" y="5119849"/>
                <a:ext cx="707850" cy="70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8" name="Picture 20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22238" y="4110476"/>
                <a:ext cx="610252" cy="610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25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08532" y="3185610"/>
                <a:ext cx="608838" cy="608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7" name="Straight Connector 26"/>
              <p:cNvCxnSpPr>
                <a:stCxn id="14" idx="2"/>
              </p:cNvCxnSpPr>
              <p:nvPr/>
            </p:nvCxnSpPr>
            <p:spPr>
              <a:xfrm>
                <a:off x="6431507" y="2567196"/>
                <a:ext cx="8572" cy="1255768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Donut 27"/>
              <p:cNvSpPr/>
              <p:nvPr/>
            </p:nvSpPr>
            <p:spPr>
              <a:xfrm>
                <a:off x="4702183" y="2759085"/>
                <a:ext cx="3474720" cy="3438350"/>
              </a:xfrm>
              <a:prstGeom prst="donut">
                <a:avLst>
                  <a:gd name="adj" fmla="val 289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N"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88267" y="3822964"/>
                <a:ext cx="628943" cy="16839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200" b="1" dirty="0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Diagnostics</a:t>
                </a:r>
                <a:endParaRPr lang="en-IN" sz="20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43306" y="3826880"/>
                <a:ext cx="842162" cy="16839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200" b="1" dirty="0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24 Hr Services</a:t>
                </a:r>
                <a:endParaRPr lang="en-IN" sz="20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6882" y="4781107"/>
                <a:ext cx="685730" cy="16708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200" b="1" dirty="0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Telemedicine</a:t>
                </a:r>
                <a:endParaRPr lang="en-IN" sz="20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01513" y="5877620"/>
                <a:ext cx="1015737" cy="33548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200" b="1" dirty="0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Medicine Vending Machine</a:t>
                </a:r>
                <a:endParaRPr lang="en-IN" sz="20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71479" y="5877620"/>
                <a:ext cx="896805" cy="16708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200" b="1" dirty="0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NCD Screening</a:t>
                </a:r>
                <a:endParaRPr lang="en-IN" sz="20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45402" y="4875094"/>
                <a:ext cx="452153" cy="16708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200" b="1" dirty="0" err="1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mHealth</a:t>
                </a:r>
                <a:endParaRPr lang="en-IN" sz="20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  <p:sp>
            <p:nvSpPr>
              <p:cNvPr id="7198" name="TextBox 34"/>
              <p:cNvSpPr>
                <a:spLocks noChangeArrowheads="1"/>
              </p:cNvSpPr>
              <p:nvPr/>
            </p:nvSpPr>
            <p:spPr bwMode="auto">
              <a:xfrm>
                <a:off x="6005153" y="4837531"/>
                <a:ext cx="939621" cy="19602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IN" sz="1400" b="1">
                    <a:solidFill>
                      <a:srgbClr val="002060"/>
                    </a:solidFill>
                    <a:latin typeface="Malgun Gothic" pitchFamily="34" charset="-127"/>
                    <a:ea typeface="Malgun Gothic" pitchFamily="34" charset="-127"/>
                  </a:rPr>
                  <a:t>H&amp;W Centre</a:t>
                </a:r>
                <a:endParaRPr lang="en-IN" sz="2400" b="1">
                  <a:solidFill>
                    <a:srgbClr val="002060"/>
                  </a:solidFill>
                  <a:latin typeface="Malgun Gothic" pitchFamily="34" charset="-127"/>
                  <a:ea typeface="Malgun Gothic" pitchFamily="34" charset="-127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40427" y="2517592"/>
                <a:ext cx="755374" cy="195806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IN" sz="1400" b="1" dirty="0">
                    <a:solidFill>
                      <a:srgbClr val="002060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  <a:cs typeface="+mn-cs"/>
                  </a:rPr>
                  <a:t>Sub centre</a:t>
                </a:r>
                <a:endParaRPr lang="en-IN" sz="2400" b="1" dirty="0">
                  <a:solidFill>
                    <a:srgbClr val="002060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+mn-cs"/>
                </a:endParaRPr>
              </a:p>
            </p:txBody>
          </p:sp>
        </p:grpSp>
        <p:pic>
          <p:nvPicPr>
            <p:cNvPr id="7182" name="Picture 11"/>
            <p:cNvPicPr>
              <a:picLocks noChangeAspect="1"/>
            </p:cNvPicPr>
            <p:nvPr/>
          </p:nvPicPr>
          <p:blipFill>
            <a:blip r:embed="rId8" cstate="print"/>
            <a:srcRect l="12563" r="12625"/>
            <a:stretch>
              <a:fillRect/>
            </a:stretch>
          </p:blipFill>
          <p:spPr bwMode="auto">
            <a:xfrm>
              <a:off x="6631672" y="5119849"/>
              <a:ext cx="529560" cy="70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5762096" y="3985246"/>
              <a:ext cx="711943" cy="7888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9050" cap="sq">
              <a:solidFill>
                <a:schemeClr val="accent6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37" name="Rounded Rectangle 36"/>
          <p:cNvSpPr/>
          <p:nvPr/>
        </p:nvSpPr>
        <p:spPr>
          <a:xfrm>
            <a:off x="344488" y="2233613"/>
            <a:ext cx="5705475" cy="454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Round the clock primary healthcare services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0838" y="2859088"/>
            <a:ext cx="5797550" cy="711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Deployment of desired number of HR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(as per IPHS Guidelines)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54013" y="3725863"/>
            <a:ext cx="5784850" cy="10207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Health ATM for tele-consultation, digital prescription, digital-diagnostics and automatic medicine dispensing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84175" y="4878388"/>
            <a:ext cx="5783263" cy="454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Referral services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30200" y="5467350"/>
            <a:ext cx="5875338" cy="5111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ysClr val="windowText" lastClr="000000"/>
                </a:solidFill>
              </a:rPr>
              <a:t>NCD Screening (Diabetes, HT &amp; Cancer) by </a:t>
            </a:r>
            <a:r>
              <a:rPr lang="en-IN" sz="2000" i="1" dirty="0" err="1">
                <a:solidFill>
                  <a:sysClr val="windowText" lastClr="000000"/>
                </a:solidFill>
              </a:rPr>
              <a:t>PoC</a:t>
            </a:r>
            <a:r>
              <a:rPr lang="en-IN" sz="2000" i="1" dirty="0">
                <a:solidFill>
                  <a:sysClr val="windowText" lastClr="000000"/>
                </a:solidFill>
              </a:rPr>
              <a:t> devices</a:t>
            </a:r>
          </a:p>
        </p:txBody>
      </p:sp>
      <p:pic>
        <p:nvPicPr>
          <p:cNvPr id="7178" name="Picture 4" descr="NRHM BANNER - Copy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800225" y="160338"/>
            <a:ext cx="7840663" cy="9667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Health &amp; Wellness Centre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7"/>
          <p:cNvPicPr>
            <a:picLocks noChangeAspect="1"/>
          </p:cNvPicPr>
          <p:nvPr/>
        </p:nvPicPr>
        <p:blipFill>
          <a:blip r:embed="rId2" cstate="print"/>
          <a:srcRect l="11467" t="21600" r="11734" b="18799"/>
          <a:stretch>
            <a:fillRect/>
          </a:stretch>
        </p:blipFill>
        <p:spPr bwMode="auto">
          <a:xfrm>
            <a:off x="4214813" y="2268538"/>
            <a:ext cx="35115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ed Rectangle 42"/>
          <p:cNvSpPr/>
          <p:nvPr/>
        </p:nvSpPr>
        <p:spPr>
          <a:xfrm>
            <a:off x="4387850" y="1741488"/>
            <a:ext cx="3122613" cy="95726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/>
              <a:t>Health &amp; Wellness </a:t>
            </a:r>
            <a:r>
              <a:rPr lang="en-IN" sz="2400" dirty="0" smtClean="0"/>
              <a:t>Centre</a:t>
            </a:r>
            <a:endParaRPr lang="en-IN" sz="2400" dirty="0"/>
          </a:p>
        </p:txBody>
      </p:sp>
      <p:grpSp>
        <p:nvGrpSpPr>
          <p:cNvPr id="8196" name="Group 43"/>
          <p:cNvGrpSpPr>
            <a:grpSpLocks/>
          </p:cNvGrpSpPr>
          <p:nvPr/>
        </p:nvGrpSpPr>
        <p:grpSpPr bwMode="auto">
          <a:xfrm>
            <a:off x="7726363" y="1576388"/>
            <a:ext cx="2214562" cy="1181100"/>
            <a:chOff x="7845552" y="1437245"/>
            <a:chExt cx="2214838" cy="1181264"/>
          </a:xfrm>
        </p:grpSpPr>
        <p:cxnSp>
          <p:nvCxnSpPr>
            <p:cNvPr id="45" name="Elbow Connector 44"/>
            <p:cNvCxnSpPr/>
            <p:nvPr/>
          </p:nvCxnSpPr>
          <p:spPr>
            <a:xfrm flipV="1">
              <a:off x="7845552" y="1575376"/>
              <a:ext cx="2016376" cy="1043133"/>
            </a:xfrm>
            <a:prstGeom prst="bentConnector3">
              <a:avLst/>
            </a:prstGeom>
            <a:ln w="381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Donut 45"/>
            <p:cNvSpPr/>
            <p:nvPr/>
          </p:nvSpPr>
          <p:spPr>
            <a:xfrm>
              <a:off x="9788894" y="1437245"/>
              <a:ext cx="271496" cy="276263"/>
            </a:xfrm>
            <a:prstGeom prst="donut">
              <a:avLst>
                <a:gd name="adj" fmla="val 32768"/>
              </a:avLst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020300" y="1509713"/>
            <a:ext cx="1898650" cy="341312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 err="1">
                <a:solidFill>
                  <a:srgbClr val="002060"/>
                </a:solidFill>
                <a:latin typeface="+mn-lt"/>
                <a:cs typeface="+mn-cs"/>
              </a:rPr>
              <a:t>PoC</a:t>
            </a: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 Digital Diagnostics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72575" y="1895475"/>
            <a:ext cx="2714625" cy="8175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m-</a:t>
            </a:r>
            <a:r>
              <a:rPr lang="en-IN" sz="1400" b="1" dirty="0" err="1">
                <a:solidFill>
                  <a:srgbClr val="002060"/>
                </a:solidFill>
                <a:latin typeface="+mn-lt"/>
                <a:cs typeface="+mn-cs"/>
              </a:rPr>
              <a:t>Partograph</a:t>
            </a: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 for better delivery care;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m-ECG for better cardiac care</a:t>
            </a:r>
          </a:p>
        </p:txBody>
      </p:sp>
      <p:grpSp>
        <p:nvGrpSpPr>
          <p:cNvPr id="8199" name="Group 48"/>
          <p:cNvGrpSpPr>
            <a:grpSpLocks/>
          </p:cNvGrpSpPr>
          <p:nvPr/>
        </p:nvGrpSpPr>
        <p:grpSpPr bwMode="auto">
          <a:xfrm>
            <a:off x="7718425" y="3459163"/>
            <a:ext cx="2222500" cy="582612"/>
            <a:chOff x="7838085" y="1746196"/>
            <a:chExt cx="2222305" cy="582706"/>
          </a:xfrm>
        </p:grpSpPr>
        <p:cxnSp>
          <p:nvCxnSpPr>
            <p:cNvPr id="50" name="Elbow Connector 49"/>
            <p:cNvCxnSpPr/>
            <p:nvPr/>
          </p:nvCxnSpPr>
          <p:spPr>
            <a:xfrm flipV="1">
              <a:off x="7838085" y="1884330"/>
              <a:ext cx="1950867" cy="44457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Donut 50"/>
            <p:cNvSpPr/>
            <p:nvPr/>
          </p:nvSpPr>
          <p:spPr>
            <a:xfrm>
              <a:off x="9788952" y="1746196"/>
              <a:ext cx="271438" cy="276270"/>
            </a:xfrm>
            <a:prstGeom prst="donut">
              <a:avLst>
                <a:gd name="adj" fmla="val 32768"/>
              </a:avLst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020300" y="3459163"/>
            <a:ext cx="1627188" cy="339725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Menstrual Hygiene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53525" y="3900488"/>
            <a:ext cx="2682875" cy="10541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Sanitary Napkin vending &amp; disposal machine at SC;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MH Education to adolescent girls</a:t>
            </a:r>
          </a:p>
        </p:txBody>
      </p:sp>
      <p:cxnSp>
        <p:nvCxnSpPr>
          <p:cNvPr id="54" name="Elbow Connector 53"/>
          <p:cNvCxnSpPr>
            <a:endCxn id="55" idx="2"/>
          </p:cNvCxnSpPr>
          <p:nvPr/>
        </p:nvCxnSpPr>
        <p:spPr>
          <a:xfrm>
            <a:off x="7754938" y="4787900"/>
            <a:ext cx="1797050" cy="63341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nut 54"/>
          <p:cNvSpPr/>
          <p:nvPr/>
        </p:nvSpPr>
        <p:spPr>
          <a:xfrm>
            <a:off x="9551988" y="5283200"/>
            <a:ext cx="271462" cy="277813"/>
          </a:xfrm>
          <a:prstGeom prst="donut">
            <a:avLst>
              <a:gd name="adj" fmla="val 32768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5038" y="5240338"/>
            <a:ext cx="1711325" cy="374650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srgbClr val="002060"/>
                </a:solidFill>
                <a:latin typeface="+mn-lt"/>
                <a:cs typeface="+mn-cs"/>
              </a:rPr>
              <a:t>Disability Care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66213" y="5651500"/>
            <a:ext cx="2917825" cy="1055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Smart Cane for visually challenged;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Wheel chairs for mobility challenged;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32075" y="5407025"/>
            <a:ext cx="1201738" cy="374650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srgbClr val="002060"/>
                </a:solidFill>
                <a:latin typeface="+mn-lt"/>
                <a:cs typeface="+mn-cs"/>
              </a:rPr>
              <a:t>Counselling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075" y="5135563"/>
            <a:ext cx="2028825" cy="1055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Diet Counselling to pregnant women;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Mental Health Counselling</a:t>
            </a:r>
          </a:p>
        </p:txBody>
      </p:sp>
      <p:cxnSp>
        <p:nvCxnSpPr>
          <p:cNvPr id="60" name="Elbow Connector 59"/>
          <p:cNvCxnSpPr/>
          <p:nvPr/>
        </p:nvCxnSpPr>
        <p:spPr>
          <a:xfrm rot="10800000" flipV="1">
            <a:off x="3249613" y="4619625"/>
            <a:ext cx="1023937" cy="56515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onut 60"/>
          <p:cNvSpPr/>
          <p:nvPr/>
        </p:nvSpPr>
        <p:spPr>
          <a:xfrm>
            <a:off x="2933700" y="5043488"/>
            <a:ext cx="271463" cy="276225"/>
          </a:xfrm>
          <a:prstGeom prst="donut">
            <a:avLst>
              <a:gd name="adj" fmla="val 32768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1525" y="3267075"/>
            <a:ext cx="1462088" cy="374650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srgbClr val="002060"/>
                </a:solidFill>
                <a:latin typeface="+mn-lt"/>
                <a:cs typeface="+mn-cs"/>
              </a:rPr>
              <a:t>NCD Screening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9563" y="3684588"/>
            <a:ext cx="2851150" cy="1055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Cancer Screening (Oral Cancer, Breast Cancer, Cervical Cancer)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Diabetes and HT Screening by </a:t>
            </a:r>
            <a:r>
              <a:rPr lang="en-IN" sz="1400" b="1" dirty="0" err="1">
                <a:solidFill>
                  <a:srgbClr val="002060"/>
                </a:solidFill>
                <a:latin typeface="+mn-lt"/>
                <a:cs typeface="+mn-cs"/>
              </a:rPr>
              <a:t>PoC</a:t>
            </a: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 devices</a:t>
            </a:r>
          </a:p>
        </p:txBody>
      </p:sp>
      <p:cxnSp>
        <p:nvCxnSpPr>
          <p:cNvPr id="64" name="Elbow Connector 63"/>
          <p:cNvCxnSpPr/>
          <p:nvPr/>
        </p:nvCxnSpPr>
        <p:spPr>
          <a:xfrm rot="10800000">
            <a:off x="2481263" y="3427413"/>
            <a:ext cx="1733550" cy="26035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onut 64"/>
          <p:cNvSpPr/>
          <p:nvPr/>
        </p:nvSpPr>
        <p:spPr>
          <a:xfrm>
            <a:off x="2171700" y="3316288"/>
            <a:ext cx="271463" cy="276225"/>
          </a:xfrm>
          <a:prstGeom prst="donut">
            <a:avLst>
              <a:gd name="adj" fmla="val 32768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09663" y="1563688"/>
            <a:ext cx="993775" cy="374650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b="1" dirty="0">
                <a:solidFill>
                  <a:srgbClr val="002060"/>
                </a:solidFill>
                <a:latin typeface="+mn-lt"/>
                <a:cs typeface="+mn-cs"/>
              </a:rPr>
              <a:t>Nutrition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1150" y="1989138"/>
            <a:ext cx="2811463" cy="1055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Nutritional Supplementation to 1000 pregnant women;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Nutrition Bars to 1000 children</a:t>
            </a:r>
          </a:p>
        </p:txBody>
      </p:sp>
      <p:cxnSp>
        <p:nvCxnSpPr>
          <p:cNvPr id="68" name="Elbow Connector 67"/>
          <p:cNvCxnSpPr/>
          <p:nvPr/>
        </p:nvCxnSpPr>
        <p:spPr>
          <a:xfrm rot="10800000">
            <a:off x="2441575" y="1731963"/>
            <a:ext cx="1741488" cy="79216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Donut 68"/>
          <p:cNvSpPr/>
          <p:nvPr/>
        </p:nvSpPr>
        <p:spPr>
          <a:xfrm>
            <a:off x="2101850" y="1585913"/>
            <a:ext cx="271463" cy="276225"/>
          </a:xfrm>
          <a:prstGeom prst="donut">
            <a:avLst>
              <a:gd name="adj" fmla="val 32768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4713288" y="5041900"/>
            <a:ext cx="546100" cy="46037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6702425" y="5126038"/>
            <a:ext cx="554038" cy="32226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nut 38"/>
          <p:cNvSpPr/>
          <p:nvPr/>
        </p:nvSpPr>
        <p:spPr>
          <a:xfrm>
            <a:off x="4646613" y="5607050"/>
            <a:ext cx="269875" cy="277813"/>
          </a:xfrm>
          <a:prstGeom prst="donut">
            <a:avLst>
              <a:gd name="adj" fmla="val 32768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40" name="Donut 39"/>
          <p:cNvSpPr/>
          <p:nvPr/>
        </p:nvSpPr>
        <p:spPr>
          <a:xfrm>
            <a:off x="7000875" y="5597525"/>
            <a:ext cx="269875" cy="277813"/>
          </a:xfrm>
          <a:prstGeom prst="donut">
            <a:avLst>
              <a:gd name="adj" fmla="val 32768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6013" y="5957888"/>
            <a:ext cx="2238375" cy="341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>
                <a:solidFill>
                  <a:srgbClr val="002060"/>
                </a:solidFill>
                <a:latin typeface="+mn-lt"/>
                <a:cs typeface="+mn-cs"/>
              </a:rPr>
              <a:t>Referral to 108/104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87800" y="5967413"/>
            <a:ext cx="1779588" cy="341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1400" b="1" dirty="0" smtClean="0">
                <a:solidFill>
                  <a:srgbClr val="002060"/>
                </a:solidFill>
                <a:latin typeface="+mn-lt"/>
                <a:cs typeface="+mn-cs"/>
              </a:rPr>
              <a:t>Yoga</a:t>
            </a:r>
            <a:endParaRPr lang="en-IN" sz="1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8224" name="Picture 4" descr="NRHM BANNER -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1663700" y="122238"/>
            <a:ext cx="8385175" cy="9667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Health &amp; Wellness Centre- Advanced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940050" y="1612900"/>
            <a:ext cx="5494338" cy="5826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solidFill>
                  <a:sysClr val="windowText" lastClr="000000"/>
                </a:solidFill>
              </a:rPr>
              <a:t>Support requested from the Government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2475" y="2366963"/>
            <a:ext cx="9723438" cy="5699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Ensure basic infrastructure and Human Resource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2950" y="3060700"/>
            <a:ext cx="9704388" cy="569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Availability of High Speed internet connection (~2 MBPS)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2950" y="3775075"/>
            <a:ext cx="9694863" cy="5683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Ensure availability of Medicines and Diagnostics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52475" y="4481513"/>
            <a:ext cx="9753600" cy="5699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IEC/SBCC support for community engagement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3588" y="5172075"/>
            <a:ext cx="9752012" cy="569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Convergence of </a:t>
            </a:r>
            <a:r>
              <a:rPr lang="en-IN" sz="2000" b="1" i="1" dirty="0" smtClean="0">
                <a:solidFill>
                  <a:sysClr val="windowText" lastClr="000000"/>
                </a:solidFill>
              </a:rPr>
              <a:t>Yoga</a:t>
            </a:r>
            <a:endParaRPr lang="en-IN" sz="20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3588" y="5880100"/>
            <a:ext cx="9752012" cy="5699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Convergence of 108 &amp; 104</a:t>
            </a:r>
          </a:p>
        </p:txBody>
      </p:sp>
      <p:pic>
        <p:nvPicPr>
          <p:cNvPr id="9225" name="Picture 4" descr="NRHM BANNER -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3425" y="160338"/>
            <a:ext cx="7840663" cy="9667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Health &amp; Wellness Centre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46500" y="1622425"/>
            <a:ext cx="4333875" cy="5826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solidFill>
                  <a:sysClr val="windowText" lastClr="000000"/>
                </a:solidFill>
              </a:rPr>
              <a:t>Impact Expected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23900" y="2470150"/>
            <a:ext cx="5322888" cy="9350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Improved early detection &amp; prompt treatment of common ailments using innovations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6113" y="3967163"/>
            <a:ext cx="5322887" cy="9350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chemeClr val="tx1"/>
                </a:solidFill>
              </a:rPr>
              <a:t>Improved community &amp; Service Outreach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84925" y="3946525"/>
            <a:ext cx="5322888" cy="933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chemeClr val="tx1"/>
                </a:solidFill>
              </a:rPr>
              <a:t>Reduced out-of-pocket Expenditure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46500" y="5413375"/>
            <a:ext cx="5322888" cy="933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Improved referral and Reduce burden on PHCs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53175" y="2479675"/>
            <a:ext cx="5322888" cy="933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i="1" dirty="0">
                <a:solidFill>
                  <a:sysClr val="windowText" lastClr="000000"/>
                </a:solidFill>
              </a:rPr>
              <a:t>EHR and higher quality MIS for Healthcare decision making </a:t>
            </a:r>
          </a:p>
        </p:txBody>
      </p:sp>
      <p:pic>
        <p:nvPicPr>
          <p:cNvPr id="10249" name="Picture 4" descr="NRHM BANNER -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5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9438" y="0"/>
            <a:ext cx="1420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965325" y="141288"/>
            <a:ext cx="7840663" cy="9667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b="1" dirty="0" smtClean="0"/>
              <a:t>Health &amp; Wellness Centre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536</Words>
  <Application>Microsoft Office PowerPoint</Application>
  <PresentationFormat>Widescreen</PresentationFormat>
  <Paragraphs>93</Paragraphs>
  <Slides>12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Malgun Gothic</vt:lpstr>
      <vt:lpstr>宋体</vt:lpstr>
      <vt:lpstr>Arial</vt:lpstr>
      <vt:lpstr>Calibri</vt:lpstr>
      <vt:lpstr>Calibri Light</vt:lpstr>
      <vt:lpstr>Californian FB</vt:lpstr>
      <vt:lpstr>Open Sans</vt:lpstr>
      <vt:lpstr>Wingdings</vt:lpstr>
      <vt:lpstr>Office Theme</vt:lpstr>
      <vt:lpstr>Demonstrating  Sub-Centre as  Health &amp; Wellness Centre</vt:lpstr>
      <vt:lpstr>Introduction</vt:lpstr>
      <vt:lpstr>Health &amp; Wellness Centre</vt:lpstr>
      <vt:lpstr>PowerPoint Presentation</vt:lpstr>
      <vt:lpstr>Health &amp; Wellness Centre</vt:lpstr>
      <vt:lpstr>Health &amp; Wellness Centre</vt:lpstr>
      <vt:lpstr>Health &amp; Wellness Centre- Advanced</vt:lpstr>
      <vt:lpstr>Health &amp; Wellness Centre</vt:lpstr>
      <vt:lpstr>Health &amp; Wellness Centre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Point of Care Devices</dc:title>
  <dc:creator>Vivek Panwar</dc:creator>
  <cp:lastModifiedBy>Vivek Panwar</cp:lastModifiedBy>
  <cp:revision>134</cp:revision>
  <dcterms:created xsi:type="dcterms:W3CDTF">2017-05-07T13:10:41Z</dcterms:created>
  <dcterms:modified xsi:type="dcterms:W3CDTF">2017-07-07T10:21:06Z</dcterms:modified>
</cp:coreProperties>
</file>