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74" r:id="rId4"/>
    <p:sldId id="267" r:id="rId5"/>
    <p:sldId id="269" r:id="rId6"/>
    <p:sldId id="256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3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29B728-524D-4992-A559-52E6937A56E9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FDBDD7-EE71-4BD8-990F-51CB1CA488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E:\day%203\joint%20sec%20governament\Music.mp3" TargetMode="External"/><Relationship Id="rId1" Type="http://schemas.microsoft.com/office/2007/relationships/media" Target="file:///E:\day%203\joint%20sec%20governament\Music.mp3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763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     India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Fights 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Dengue</a:t>
            </a:r>
          </a:p>
          <a:p>
            <a:endParaRPr lang="en-US" sz="40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>Presentation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ookman Old Style" pitchFamily="18" charset="0"/>
              </a:rPr>
              <a:t>By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Bookman Old Style" pitchFamily="18" charset="0"/>
              </a:rPr>
              <a:t>Dr. C.V. Dharma Rao</a:t>
            </a: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Bookman Old Style" pitchFamily="18" charset="0"/>
              </a:rPr>
              <a:t>Joint Secretary </a:t>
            </a: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Bookman Old Style" pitchFamily="18" charset="0"/>
              </a:rPr>
              <a:t>MoHFW</a:t>
            </a: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Bookman Old Style" pitchFamily="18" charset="0"/>
              </a:rPr>
              <a:t>Govt of India</a:t>
            </a:r>
            <a:r>
              <a:rPr lang="en-US" sz="3600" b="1" dirty="0" smtClean="0">
                <a:solidFill>
                  <a:schemeClr val="accent1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accent1"/>
                </a:solidFill>
                <a:latin typeface="Bookman Old Style" pitchFamily="18" charset="0"/>
              </a:rPr>
              <a:t>on 31.08.2016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1114">
            <a:off x="141543" y="2068848"/>
            <a:ext cx="2454756" cy="137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8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New folder (3)\attachments\Screenshot_2016-08-30-19-25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4" y="569494"/>
            <a:ext cx="4102036" cy="531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Desktop\New folder (3)\attachments\Screenshot_2016-08-30-19-25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0" y="569493"/>
            <a:ext cx="3819400" cy="531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New folder (3)\attachments\attachssments\Screenshot_2016-08-30-20-11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01566"/>
            <a:ext cx="3810000" cy="5857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\Desktop\New folder (3)\attachments\attachssments\Screenshot_2016-08-30-20-12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733800" cy="5876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New folder (3)\attachments\attachssments\Screenshot_2016-08-30-20-12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31" y="228600"/>
            <a:ext cx="3758169" cy="6426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New folder (3)\attachments\attachssments\Screenshot_2016-08-30-20-11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758170" cy="6447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New folder (3)\attachments\attachssments\Screenshot_2016-08-30-20-13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70" y="542446"/>
            <a:ext cx="3035330" cy="51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\Desktop\New folder (3)\attachments\attachssments\Screenshot_2016-08-30-20-13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2446"/>
            <a:ext cx="3035330" cy="51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P\Desktop\New folder (3)\attachments\attachssments\Screenshot_2016-08-30-20-13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0" y="542935"/>
            <a:ext cx="3018444" cy="51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1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New folder (3)\attachments\attachssments\Screenshot_2016-08-30-20-14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" y="381000"/>
            <a:ext cx="298155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Desktop\New folder (3)\attachments\attachssments\Screenshot_2016-08-30-20-14-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81000"/>
            <a:ext cx="2814637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P\Desktop\New folder (3)\attachments\attachssments\Screenshot_2016-08-30-20-15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55" y="381000"/>
            <a:ext cx="2806808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4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New folder (3)\attachments\attachssments\Screenshot_2016-08-30-20-15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0"/>
            <a:ext cx="4223519" cy="6697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219200" y="152400"/>
            <a:ext cx="107674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India Fights Dengue</a:t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Game and Video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 cstate="print"/>
          <a:srcRect t="3975" b="9259"/>
          <a:stretch/>
        </p:blipFill>
        <p:spPr>
          <a:xfrm>
            <a:off x="4724400" y="1143001"/>
            <a:ext cx="3856035" cy="5715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4" cstate="print"/>
          <a:srcRect t="3975" b="9921"/>
          <a:stretch/>
        </p:blipFill>
        <p:spPr>
          <a:xfrm>
            <a:off x="363831" y="1371600"/>
            <a:ext cx="3800711" cy="530382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shot 2016-04-06 16.41.4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2438400"/>
            <a:ext cx="3602827" cy="206605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142125"/>
              </p:ext>
            </p:extLst>
          </p:nvPr>
        </p:nvGraphicFramePr>
        <p:xfrm>
          <a:off x="5254227" y="5791200"/>
          <a:ext cx="2518173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Packager Shell Object" showAsIcon="1" r:id="rId6" imgW="2243160" imgH="607680" progId="Package">
                  <p:embed/>
                </p:oleObj>
              </mc:Choice>
              <mc:Fallback>
                <p:oleObj name="Packager Shell Object" showAsIcon="1" r:id="rId6" imgW="2243160" imgH="60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227" y="5791200"/>
                        <a:ext cx="2518173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59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5016" y="2895600"/>
            <a:ext cx="67088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THANK YOU</a:t>
            </a:r>
            <a:endParaRPr lang="en-US" sz="8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Dengue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492476"/>
            <a:ext cx="8839200" cy="8355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ookman Old Style"/>
                <a:cs typeface="Bookman Old Style"/>
              </a:rPr>
              <a:t>Dengue is the most rapidly spreading mosquito-borne viral disease. 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4161099"/>
            <a:ext cx="8991600" cy="109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Dengue is transmitted 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Aedes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 mosquito which bites during daytime.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321148"/>
            <a:ext cx="9144000" cy="8460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Aedes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 mosquito breeds in domestic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peri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-domestic containers.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3053254"/>
            <a:ext cx="8991600" cy="104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About one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lakh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 dengue cases have been reported in our country during 2015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2355050"/>
            <a:ext cx="8839200" cy="64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/>
                <a:ea typeface="+mn-ea"/>
                <a:cs typeface="Bookman Old Style"/>
              </a:rPr>
              <a:t>All the States are endemic for Dengue </a:t>
            </a:r>
          </a:p>
        </p:txBody>
      </p:sp>
      <p:pic>
        <p:nvPicPr>
          <p:cNvPr id="9" name="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6000" y="3429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90601"/>
            <a:ext cx="8229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Bookman Old Style"/>
                <a:cs typeface="Bookman Old Style"/>
              </a:rPr>
              <a:t>There is no vaccine or any specific treatment for dengue. Community participation and ownership is crucial for prevention of Dengue. </a:t>
            </a:r>
          </a:p>
          <a:p>
            <a:pPr lvl="0" algn="just"/>
            <a:endParaRPr lang="en-US" sz="2400" dirty="0">
              <a:latin typeface="Bookman Old Style"/>
              <a:cs typeface="Bookman Old Style"/>
            </a:endParaRPr>
          </a:p>
          <a:p>
            <a:pPr lvl="0" algn="just"/>
            <a:r>
              <a:rPr lang="en-US" sz="2400" dirty="0">
                <a:latin typeface="Bookman Old Style"/>
                <a:cs typeface="Bookman Old Style"/>
              </a:rPr>
              <a:t>The mobile App ‘India Fights Dengue’ is an innovation to empower and educate the community for prevention of Dengue. </a:t>
            </a:r>
          </a:p>
          <a:p>
            <a:pPr lvl="0" algn="just"/>
            <a:endParaRPr lang="en-US" sz="2400" dirty="0">
              <a:latin typeface="Bookman Old Style"/>
              <a:cs typeface="Bookman Old Style"/>
            </a:endParaRPr>
          </a:p>
          <a:p>
            <a:pPr lvl="0" algn="just"/>
            <a:r>
              <a:rPr lang="en-US" sz="2400" dirty="0">
                <a:latin typeface="Bookman Old Style"/>
                <a:cs typeface="Bookman Old Style"/>
              </a:rPr>
              <a:t>A  game, video, myths, FAQs </a:t>
            </a:r>
            <a:r>
              <a:rPr lang="en-US" sz="2400" dirty="0" err="1">
                <a:latin typeface="Bookman Old Style"/>
                <a:cs typeface="Bookman Old Style"/>
              </a:rPr>
              <a:t>etc</a:t>
            </a:r>
            <a:r>
              <a:rPr lang="en-US" sz="2400" dirty="0">
                <a:latin typeface="Bookman Old Style"/>
                <a:cs typeface="Bookman Old Style"/>
              </a:rPr>
              <a:t> have been incorporated.  </a:t>
            </a:r>
          </a:p>
          <a:p>
            <a:pPr lvl="0" algn="just"/>
            <a:endParaRPr lang="en-US" sz="2400" dirty="0">
              <a:latin typeface="Bookman Old Style"/>
              <a:cs typeface="Bookman Old Style"/>
            </a:endParaRPr>
          </a:p>
          <a:p>
            <a:pPr lvl="0" algn="just"/>
            <a:r>
              <a:rPr lang="en-US" sz="2400" dirty="0">
                <a:latin typeface="Bookman Old Style"/>
                <a:cs typeface="Bookman Old Style"/>
              </a:rPr>
              <a:t>It will be an interface between the community and the programme</a:t>
            </a:r>
            <a:r>
              <a:rPr lang="en-US" dirty="0">
                <a:latin typeface="Bookman Old Style"/>
                <a:cs typeface="Bookman Old Styl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65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New folder (3)\attachments\Screenshot_2016-08-30-19-45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733800" cy="6468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HP\Desktop\New folder (3)\attachments\Screenshot_2016-08-30-19-45-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17" y="152400"/>
            <a:ext cx="3766218" cy="6468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P\Desktop\New folder (3)\attachments\Screenshot_2016-08-30-19-45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998"/>
            <a:ext cx="3889308" cy="6668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135024"/>
              </p:ext>
            </p:extLst>
          </p:nvPr>
        </p:nvGraphicFramePr>
        <p:xfrm>
          <a:off x="4724400" y="2286000"/>
          <a:ext cx="2860322" cy="116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ackager Shell Object" showAsIcon="1" r:id="rId4" imgW="1998720" imgH="607680" progId="Package">
                  <p:embed/>
                </p:oleObj>
              </mc:Choice>
              <mc:Fallback>
                <p:oleObj name="Packager Shell Object" showAsIcon="1" r:id="rId4" imgW="1998720" imgH="60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4400" y="2286000"/>
                        <a:ext cx="2860322" cy="1161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86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New folder (3)\attachments\Screenshot_2016-08-30-19-24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4044584" cy="496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New folder (3)\attachments\Screenshot_2016-08-30-19-24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1" y="711091"/>
            <a:ext cx="4218611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7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New folder (3)\attachments\Screenshot_2016-08-30-19-24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3130"/>
            <a:ext cx="3962401" cy="5522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New folder (3)\attachments\Screenshot_2016-08-30-19-24-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3130"/>
            <a:ext cx="4422006" cy="5522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2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New folder (3)\attachments\Screenshot_2016-08-30-19-25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57200"/>
            <a:ext cx="4277809" cy="5237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esktop\New folder (3)\attachments\Screenshot_2016-08-30-19-25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02" y="457200"/>
            <a:ext cx="4083698" cy="5237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New folder (3)\attachments\Screenshot_2016-08-30-19-25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34" y="484628"/>
            <a:ext cx="3864166" cy="5812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esktop\New folder (3)\attachments\Screenshot_2016-08-30-19-25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2544"/>
            <a:ext cx="4038600" cy="5844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228</TotalTime>
  <Words>145</Words>
  <Application>Microsoft Office PowerPoint</Application>
  <PresentationFormat>On-screen Show (4:3)</PresentationFormat>
  <Paragraphs>25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Bookman Old Style</vt:lpstr>
      <vt:lpstr>Georgia</vt:lpstr>
      <vt:lpstr>Trebuchet MS</vt:lpstr>
      <vt:lpstr>Slipstream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ABM</cp:lastModifiedBy>
  <cp:revision>19</cp:revision>
  <dcterms:created xsi:type="dcterms:W3CDTF">2016-08-30T14:05:25Z</dcterms:created>
  <dcterms:modified xsi:type="dcterms:W3CDTF">2016-08-31T02:34:06Z</dcterms:modified>
</cp:coreProperties>
</file>