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10" r:id="rId1"/>
  </p:sldMasterIdLst>
  <p:notesMasterIdLst>
    <p:notesMasterId r:id="rId28"/>
  </p:notesMasterIdLst>
  <p:handoutMasterIdLst>
    <p:handoutMasterId r:id="rId29"/>
  </p:handoutMasterIdLst>
  <p:sldIdLst>
    <p:sldId id="289" r:id="rId2"/>
    <p:sldId id="367" r:id="rId3"/>
    <p:sldId id="423" r:id="rId4"/>
    <p:sldId id="369" r:id="rId5"/>
    <p:sldId id="411" r:id="rId6"/>
    <p:sldId id="412" r:id="rId7"/>
    <p:sldId id="382" r:id="rId8"/>
    <p:sldId id="383" r:id="rId9"/>
    <p:sldId id="384" r:id="rId10"/>
    <p:sldId id="385" r:id="rId11"/>
    <p:sldId id="387" r:id="rId12"/>
    <p:sldId id="388" r:id="rId13"/>
    <p:sldId id="390" r:id="rId14"/>
    <p:sldId id="391" r:id="rId15"/>
    <p:sldId id="393" r:id="rId16"/>
    <p:sldId id="422" r:id="rId17"/>
    <p:sldId id="419" r:id="rId18"/>
    <p:sldId id="372" r:id="rId19"/>
    <p:sldId id="373" r:id="rId20"/>
    <p:sldId id="376" r:id="rId21"/>
    <p:sldId id="417" r:id="rId22"/>
    <p:sldId id="405" r:id="rId23"/>
    <p:sldId id="379" r:id="rId24"/>
    <p:sldId id="421" r:id="rId25"/>
    <p:sldId id="420" r:id="rId26"/>
    <p:sldId id="406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3300"/>
    <a:srgbClr val="FFCC00"/>
    <a:srgbClr val="CC9900"/>
    <a:srgbClr val="FFFF66"/>
    <a:srgbClr val="FF66CC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2" autoAdjust="0"/>
    <p:restoredTop sz="94343" autoAdjust="0"/>
  </p:normalViewPr>
  <p:slideViewPr>
    <p:cSldViewPr>
      <p:cViewPr varScale="1">
        <p:scale>
          <a:sx n="67" d="100"/>
          <a:sy n="67" d="100"/>
        </p:scale>
        <p:origin x="7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29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CB84E-E3AC-4937-A1C3-293A94EF992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8AF2B-F297-4C41-A47B-7A294E9515C4}">
      <dgm:prSet phldrT="[Text]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solidFill>
            <a:srgbClr val="00B050"/>
          </a:solidFill>
        </a:ln>
      </dgm:spPr>
      <dgm:t>
        <a:bodyPr/>
        <a:lstStyle/>
        <a:p>
          <a:r>
            <a:rPr lang="en-US" b="0" u="none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Every registered employee </a:t>
          </a:r>
          <a:r>
            <a:rPr lang="en-US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on joining  gets an unique ID from the department through </a:t>
          </a:r>
          <a:r>
            <a:rPr lang="en-US" b="1" cap="none" dirty="0" smtClean="0">
              <a:solidFill>
                <a:schemeClr val="tx1"/>
              </a:solidFill>
              <a:latin typeface="Gill Sans MT" panose="020B0502020104020203" pitchFamily="34" charset="0"/>
            </a:rPr>
            <a:t>e-</a:t>
          </a:r>
          <a:r>
            <a:rPr lang="en-US" b="1" cap="none" dirty="0" err="1" smtClean="0">
              <a:solidFill>
                <a:schemeClr val="tx1"/>
              </a:solidFill>
              <a:latin typeface="Gill Sans MT" panose="020B0502020104020203" pitchFamily="34" charset="0"/>
            </a:rPr>
            <a:t>kosh</a:t>
          </a:r>
          <a:r>
            <a:rPr lang="en-US" b="1" cap="none" dirty="0" smtClean="0">
              <a:solidFill>
                <a:schemeClr val="tx1"/>
              </a:solidFill>
              <a:latin typeface="Gill Sans MT" panose="020B0502020104020203" pitchFamily="34" charset="0"/>
            </a:rPr>
            <a:t> software</a:t>
          </a:r>
          <a:endParaRPr lang="en-US" b="1" dirty="0">
            <a:solidFill>
              <a:schemeClr val="tx1"/>
            </a:solidFill>
          </a:endParaRPr>
        </a:p>
      </dgm:t>
    </dgm:pt>
    <dgm:pt modelId="{64138BB4-4737-4236-983A-0982A1AC86F4}" type="parTrans" cxnId="{ADC2F7D2-F257-4276-8FA3-596FD157DFF6}">
      <dgm:prSet/>
      <dgm:spPr/>
      <dgm:t>
        <a:bodyPr/>
        <a:lstStyle/>
        <a:p>
          <a:endParaRPr lang="en-US"/>
        </a:p>
      </dgm:t>
    </dgm:pt>
    <dgm:pt modelId="{75AE39DE-F0FF-4ADC-AEB5-641B4B100AAF}" type="sibTrans" cxnId="{ADC2F7D2-F257-4276-8FA3-596FD157DFF6}">
      <dgm:prSet/>
      <dgm:spPr/>
      <dgm:t>
        <a:bodyPr/>
        <a:lstStyle/>
        <a:p>
          <a:endParaRPr lang="en-US"/>
        </a:p>
      </dgm:t>
    </dgm:pt>
    <dgm:pt modelId="{2682232A-3216-4286-AAFE-7A5F9C7F2C9C}">
      <dgm:prSet phldrT="[Text]" custT="1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8000">
              <a:schemeClr val="accent5">
                <a:lumMod val="95000"/>
                <a:lumOff val="5000"/>
              </a:schemeClr>
            </a:gs>
            <a:gs pos="69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US" sz="18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Login with the use of his/her employee ID</a:t>
          </a:r>
          <a:endParaRPr lang="en-US" sz="1800" dirty="0">
            <a:solidFill>
              <a:schemeClr val="bg1"/>
            </a:solidFill>
          </a:endParaRPr>
        </a:p>
      </dgm:t>
    </dgm:pt>
    <dgm:pt modelId="{4AAB95F9-E696-4944-AF0A-73FACE1115F1}" type="parTrans" cxnId="{32371BAE-0242-4880-86F0-6869CD728253}">
      <dgm:prSet/>
      <dgm:spPr/>
      <dgm:t>
        <a:bodyPr/>
        <a:lstStyle/>
        <a:p>
          <a:endParaRPr lang="en-US"/>
        </a:p>
      </dgm:t>
    </dgm:pt>
    <dgm:pt modelId="{546B2228-4FF1-4A6E-BD6D-DDAB79D99A82}" type="sibTrans" cxnId="{32371BAE-0242-4880-86F0-6869CD728253}">
      <dgm:prSet/>
      <dgm:spPr/>
      <dgm:t>
        <a:bodyPr/>
        <a:lstStyle/>
        <a:p>
          <a:endParaRPr lang="en-US"/>
        </a:p>
      </dgm:t>
    </dgm:pt>
    <dgm:pt modelId="{B7F4F25F-CFD3-4FC1-AE2E-B1D5BFFF05F4}">
      <dgm:prSet phldrT="[Text]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Employee can update his/her personal profile information with this ID and password</a:t>
          </a:r>
          <a:endParaRPr lang="en-US" dirty="0">
            <a:solidFill>
              <a:schemeClr val="bg1"/>
            </a:solidFill>
          </a:endParaRPr>
        </a:p>
      </dgm:t>
    </dgm:pt>
    <dgm:pt modelId="{2AB127FC-B8FD-4C5E-A161-6FB45FF69D9A}" type="parTrans" cxnId="{E56B6ABE-FA98-4973-A5CF-C227D0C498CC}">
      <dgm:prSet/>
      <dgm:spPr/>
      <dgm:t>
        <a:bodyPr/>
        <a:lstStyle/>
        <a:p>
          <a:endParaRPr lang="en-US"/>
        </a:p>
      </dgm:t>
    </dgm:pt>
    <dgm:pt modelId="{60ADE54F-7308-48DB-AAAE-EB9B75959E65}" type="sibTrans" cxnId="{E56B6ABE-FA98-4973-A5CF-C227D0C498CC}">
      <dgm:prSet/>
      <dgm:spPr/>
      <dgm:t>
        <a:bodyPr/>
        <a:lstStyle/>
        <a:p>
          <a:endParaRPr lang="en-US"/>
        </a:p>
      </dgm:t>
    </dgm:pt>
    <dgm:pt modelId="{9A063FBC-057D-48E7-A1DA-19628E183869}">
      <dgm:prSet phldrT="[Text]" custT="1"/>
      <dgm:spPr>
        <a:gradFill flip="none" rotWithShape="1">
          <a:gsLst>
            <a:gs pos="45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4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6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Forward to the reporting office</a:t>
          </a:r>
          <a:endParaRPr lang="en-US" sz="1600" dirty="0">
            <a:solidFill>
              <a:schemeClr val="bg1"/>
            </a:solidFill>
          </a:endParaRPr>
        </a:p>
      </dgm:t>
    </dgm:pt>
    <dgm:pt modelId="{35D1394E-0F42-4D64-9E40-5D5ECB1C952A}" type="parTrans" cxnId="{47E513EB-20E9-4B5B-B070-F82C61DE7EB3}">
      <dgm:prSet/>
      <dgm:spPr/>
      <dgm:t>
        <a:bodyPr/>
        <a:lstStyle/>
        <a:p>
          <a:endParaRPr lang="en-US"/>
        </a:p>
      </dgm:t>
    </dgm:pt>
    <dgm:pt modelId="{31518365-AD81-4703-B7E6-5296E7BA1C7E}" type="sibTrans" cxnId="{47E513EB-20E9-4B5B-B070-F82C61DE7EB3}">
      <dgm:prSet/>
      <dgm:spPr/>
      <dgm:t>
        <a:bodyPr/>
        <a:lstStyle/>
        <a:p>
          <a:endParaRPr lang="en-US"/>
        </a:p>
      </dgm:t>
    </dgm:pt>
    <dgm:pt modelId="{E86CDFDC-BC31-4843-B2B7-5E09CACC3B5F}">
      <dgm:prSet phldrT="[Text]" custT="1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US" sz="16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Employee can print and keep information for their own records</a:t>
          </a:r>
          <a:endParaRPr lang="en-US" sz="1600" dirty="0">
            <a:solidFill>
              <a:schemeClr val="bg1"/>
            </a:solidFill>
          </a:endParaRPr>
        </a:p>
      </dgm:t>
    </dgm:pt>
    <dgm:pt modelId="{7089D616-8E2E-4182-A277-E7E3C8FC7445}" type="parTrans" cxnId="{753571E6-87A3-4F9C-9C4C-B0FE78829C65}">
      <dgm:prSet/>
      <dgm:spPr/>
      <dgm:t>
        <a:bodyPr/>
        <a:lstStyle/>
        <a:p>
          <a:endParaRPr lang="en-US"/>
        </a:p>
      </dgm:t>
    </dgm:pt>
    <dgm:pt modelId="{C5B4E247-352D-47B4-94CE-61FF864580EC}" type="sibTrans" cxnId="{753571E6-87A3-4F9C-9C4C-B0FE78829C65}">
      <dgm:prSet/>
      <dgm:spPr/>
      <dgm:t>
        <a:bodyPr/>
        <a:lstStyle/>
        <a:p>
          <a:endParaRPr lang="en-US"/>
        </a:p>
      </dgm:t>
    </dgm:pt>
    <dgm:pt modelId="{44798834-498B-4B70-AE97-055349392D21}" type="pres">
      <dgm:prSet presAssocID="{96ECB84E-E3AC-4937-A1C3-293A94EF99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8D56223-0694-4DDF-8EA9-FB4307797875}" type="pres">
      <dgm:prSet presAssocID="{AC28AF2B-F297-4C41-A47B-7A294E9515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A1337-9702-4B17-AD98-231F45AB6114}" type="pres">
      <dgm:prSet presAssocID="{75AE39DE-F0FF-4ADC-AEB5-641B4B100AAF}" presName="sibTrans" presStyleLbl="sibTrans2D1" presStyleIdx="0" presStyleCnt="4"/>
      <dgm:spPr/>
      <dgm:t>
        <a:bodyPr/>
        <a:lstStyle/>
        <a:p>
          <a:endParaRPr lang="en-IN"/>
        </a:p>
      </dgm:t>
    </dgm:pt>
    <dgm:pt modelId="{CE949491-1306-4A94-A68F-B11FE0433AB2}" type="pres">
      <dgm:prSet presAssocID="{75AE39DE-F0FF-4ADC-AEB5-641B4B100AAF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E334D430-10D0-48A4-A756-1C3B9581E728}" type="pres">
      <dgm:prSet presAssocID="{2682232A-3216-4286-AAFE-7A5F9C7F2C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ED023-DDBF-4C21-8BFF-14E5EF8661AE}" type="pres">
      <dgm:prSet presAssocID="{546B2228-4FF1-4A6E-BD6D-DDAB79D99A82}" presName="sibTrans" presStyleLbl="sibTrans2D1" presStyleIdx="1" presStyleCnt="4"/>
      <dgm:spPr/>
      <dgm:t>
        <a:bodyPr/>
        <a:lstStyle/>
        <a:p>
          <a:endParaRPr lang="en-IN"/>
        </a:p>
      </dgm:t>
    </dgm:pt>
    <dgm:pt modelId="{C19C4020-19A0-4338-AC56-94C188EE1DDE}" type="pres">
      <dgm:prSet presAssocID="{546B2228-4FF1-4A6E-BD6D-DDAB79D99A82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84B17994-77B3-4948-B22F-CFC3C1D954EB}" type="pres">
      <dgm:prSet presAssocID="{B7F4F25F-CFD3-4FC1-AE2E-B1D5BFFF05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8DFA4-956E-48C9-A71C-B544EF325969}" type="pres">
      <dgm:prSet presAssocID="{60ADE54F-7308-48DB-AAAE-EB9B75959E65}" presName="sibTrans" presStyleLbl="sibTrans2D1" presStyleIdx="2" presStyleCnt="4"/>
      <dgm:spPr/>
      <dgm:t>
        <a:bodyPr/>
        <a:lstStyle/>
        <a:p>
          <a:endParaRPr lang="en-IN"/>
        </a:p>
      </dgm:t>
    </dgm:pt>
    <dgm:pt modelId="{13A19660-4E2B-4AE1-BAAF-FC69DE129857}" type="pres">
      <dgm:prSet presAssocID="{60ADE54F-7308-48DB-AAAE-EB9B75959E65}" presName="connectorText" presStyleLbl="sibTrans2D1" presStyleIdx="2" presStyleCnt="4"/>
      <dgm:spPr/>
      <dgm:t>
        <a:bodyPr/>
        <a:lstStyle/>
        <a:p>
          <a:endParaRPr lang="en-IN"/>
        </a:p>
      </dgm:t>
    </dgm:pt>
    <dgm:pt modelId="{C6164D3D-90B4-4698-8484-3930F1C82722}" type="pres">
      <dgm:prSet presAssocID="{9A063FBC-057D-48E7-A1DA-19628E1838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12244-9C78-4A64-B626-271CEECE6835}" type="pres">
      <dgm:prSet presAssocID="{31518365-AD81-4703-B7E6-5296E7BA1C7E}" presName="sibTrans" presStyleLbl="sibTrans2D1" presStyleIdx="3" presStyleCnt="4"/>
      <dgm:spPr/>
      <dgm:t>
        <a:bodyPr/>
        <a:lstStyle/>
        <a:p>
          <a:endParaRPr lang="en-IN"/>
        </a:p>
      </dgm:t>
    </dgm:pt>
    <dgm:pt modelId="{70AD0453-58DB-4646-A94C-42C8125BE5C7}" type="pres">
      <dgm:prSet presAssocID="{31518365-AD81-4703-B7E6-5296E7BA1C7E}" presName="connectorText" presStyleLbl="sibTrans2D1" presStyleIdx="3" presStyleCnt="4"/>
      <dgm:spPr/>
      <dgm:t>
        <a:bodyPr/>
        <a:lstStyle/>
        <a:p>
          <a:endParaRPr lang="en-IN"/>
        </a:p>
      </dgm:t>
    </dgm:pt>
    <dgm:pt modelId="{9EC8FC59-2AE8-4483-9AC4-A6E431E59D2C}" type="pres">
      <dgm:prSet presAssocID="{E86CDFDC-BC31-4843-B2B7-5E09CACC3B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34DD47-ED16-4F19-994C-5B2A65C7E97B}" type="presOf" srcId="{546B2228-4FF1-4A6E-BD6D-DDAB79D99A82}" destId="{7C9ED023-DDBF-4C21-8BFF-14E5EF8661AE}" srcOrd="0" destOrd="0" presId="urn:microsoft.com/office/officeart/2005/8/layout/process5"/>
    <dgm:cxn modelId="{FF680125-8B63-4DC8-8A31-49F503606191}" type="presOf" srcId="{31518365-AD81-4703-B7E6-5296E7BA1C7E}" destId="{2AC12244-9C78-4A64-B626-271CEECE6835}" srcOrd="0" destOrd="0" presId="urn:microsoft.com/office/officeart/2005/8/layout/process5"/>
    <dgm:cxn modelId="{2F7A3A34-11AB-48A6-98C9-003ECF2EBABC}" type="presOf" srcId="{AC28AF2B-F297-4C41-A47B-7A294E9515C4}" destId="{88D56223-0694-4DDF-8EA9-FB4307797875}" srcOrd="0" destOrd="0" presId="urn:microsoft.com/office/officeart/2005/8/layout/process5"/>
    <dgm:cxn modelId="{ADC2F7D2-F257-4276-8FA3-596FD157DFF6}" srcId="{96ECB84E-E3AC-4937-A1C3-293A94EF9923}" destId="{AC28AF2B-F297-4C41-A47B-7A294E9515C4}" srcOrd="0" destOrd="0" parTransId="{64138BB4-4737-4236-983A-0982A1AC86F4}" sibTransId="{75AE39DE-F0FF-4ADC-AEB5-641B4B100AAF}"/>
    <dgm:cxn modelId="{753571E6-87A3-4F9C-9C4C-B0FE78829C65}" srcId="{96ECB84E-E3AC-4937-A1C3-293A94EF9923}" destId="{E86CDFDC-BC31-4843-B2B7-5E09CACC3B5F}" srcOrd="4" destOrd="0" parTransId="{7089D616-8E2E-4182-A277-E7E3C8FC7445}" sibTransId="{C5B4E247-352D-47B4-94CE-61FF864580EC}"/>
    <dgm:cxn modelId="{AF66EA5F-1826-4DC0-BCDD-4F8D894E6F7A}" type="presOf" srcId="{60ADE54F-7308-48DB-AAAE-EB9B75959E65}" destId="{13A19660-4E2B-4AE1-BAAF-FC69DE129857}" srcOrd="1" destOrd="0" presId="urn:microsoft.com/office/officeart/2005/8/layout/process5"/>
    <dgm:cxn modelId="{CD1F22B8-AD79-4CAE-918E-31B7359F0155}" type="presOf" srcId="{546B2228-4FF1-4A6E-BD6D-DDAB79D99A82}" destId="{C19C4020-19A0-4338-AC56-94C188EE1DDE}" srcOrd="1" destOrd="0" presId="urn:microsoft.com/office/officeart/2005/8/layout/process5"/>
    <dgm:cxn modelId="{B898BF40-9970-44D9-8593-0A0AE16C6217}" type="presOf" srcId="{2682232A-3216-4286-AAFE-7A5F9C7F2C9C}" destId="{E334D430-10D0-48A4-A756-1C3B9581E728}" srcOrd="0" destOrd="0" presId="urn:microsoft.com/office/officeart/2005/8/layout/process5"/>
    <dgm:cxn modelId="{115C6CE1-1002-4EDA-AC0D-40209A1A7C07}" type="presOf" srcId="{60ADE54F-7308-48DB-AAAE-EB9B75959E65}" destId="{F548DFA4-956E-48C9-A71C-B544EF325969}" srcOrd="0" destOrd="0" presId="urn:microsoft.com/office/officeart/2005/8/layout/process5"/>
    <dgm:cxn modelId="{32371BAE-0242-4880-86F0-6869CD728253}" srcId="{96ECB84E-E3AC-4937-A1C3-293A94EF9923}" destId="{2682232A-3216-4286-AAFE-7A5F9C7F2C9C}" srcOrd="1" destOrd="0" parTransId="{4AAB95F9-E696-4944-AF0A-73FACE1115F1}" sibTransId="{546B2228-4FF1-4A6E-BD6D-DDAB79D99A82}"/>
    <dgm:cxn modelId="{47E513EB-20E9-4B5B-B070-F82C61DE7EB3}" srcId="{96ECB84E-E3AC-4937-A1C3-293A94EF9923}" destId="{9A063FBC-057D-48E7-A1DA-19628E183869}" srcOrd="3" destOrd="0" parTransId="{35D1394E-0F42-4D64-9E40-5D5ECB1C952A}" sibTransId="{31518365-AD81-4703-B7E6-5296E7BA1C7E}"/>
    <dgm:cxn modelId="{F633AD20-9696-41DA-B4C5-78F1E32F89AE}" type="presOf" srcId="{31518365-AD81-4703-B7E6-5296E7BA1C7E}" destId="{70AD0453-58DB-4646-A94C-42C8125BE5C7}" srcOrd="1" destOrd="0" presId="urn:microsoft.com/office/officeart/2005/8/layout/process5"/>
    <dgm:cxn modelId="{289F2EEE-C33C-489E-B8A6-542AE24BA366}" type="presOf" srcId="{9A063FBC-057D-48E7-A1DA-19628E183869}" destId="{C6164D3D-90B4-4698-8484-3930F1C82722}" srcOrd="0" destOrd="0" presId="urn:microsoft.com/office/officeart/2005/8/layout/process5"/>
    <dgm:cxn modelId="{C3EA978E-690C-4CC0-88B2-BD9188C11612}" type="presOf" srcId="{96ECB84E-E3AC-4937-A1C3-293A94EF9923}" destId="{44798834-498B-4B70-AE97-055349392D21}" srcOrd="0" destOrd="0" presId="urn:microsoft.com/office/officeart/2005/8/layout/process5"/>
    <dgm:cxn modelId="{5C65B279-1132-4A5B-9469-7CF64881D6F6}" type="presOf" srcId="{75AE39DE-F0FF-4ADC-AEB5-641B4B100AAF}" destId="{CE949491-1306-4A94-A68F-B11FE0433AB2}" srcOrd="1" destOrd="0" presId="urn:microsoft.com/office/officeart/2005/8/layout/process5"/>
    <dgm:cxn modelId="{E56B6ABE-FA98-4973-A5CF-C227D0C498CC}" srcId="{96ECB84E-E3AC-4937-A1C3-293A94EF9923}" destId="{B7F4F25F-CFD3-4FC1-AE2E-B1D5BFFF05F4}" srcOrd="2" destOrd="0" parTransId="{2AB127FC-B8FD-4C5E-A161-6FB45FF69D9A}" sibTransId="{60ADE54F-7308-48DB-AAAE-EB9B75959E65}"/>
    <dgm:cxn modelId="{9D66B3A9-1C91-4450-863F-4A64CB6BCD2F}" type="presOf" srcId="{B7F4F25F-CFD3-4FC1-AE2E-B1D5BFFF05F4}" destId="{84B17994-77B3-4948-B22F-CFC3C1D954EB}" srcOrd="0" destOrd="0" presId="urn:microsoft.com/office/officeart/2005/8/layout/process5"/>
    <dgm:cxn modelId="{C370B283-246F-401F-AB06-E01F617D72FB}" type="presOf" srcId="{75AE39DE-F0FF-4ADC-AEB5-641B4B100AAF}" destId="{229A1337-9702-4B17-AD98-231F45AB6114}" srcOrd="0" destOrd="0" presId="urn:microsoft.com/office/officeart/2005/8/layout/process5"/>
    <dgm:cxn modelId="{BF060E19-533E-4A84-9707-DAA63606C32D}" type="presOf" srcId="{E86CDFDC-BC31-4843-B2B7-5E09CACC3B5F}" destId="{9EC8FC59-2AE8-4483-9AC4-A6E431E59D2C}" srcOrd="0" destOrd="0" presId="urn:microsoft.com/office/officeart/2005/8/layout/process5"/>
    <dgm:cxn modelId="{C6DCF53D-6142-4266-9F00-09B2F5542907}" type="presParOf" srcId="{44798834-498B-4B70-AE97-055349392D21}" destId="{88D56223-0694-4DDF-8EA9-FB4307797875}" srcOrd="0" destOrd="0" presId="urn:microsoft.com/office/officeart/2005/8/layout/process5"/>
    <dgm:cxn modelId="{104748BC-5B7A-4CE0-BF6C-AEAADD39B45C}" type="presParOf" srcId="{44798834-498B-4B70-AE97-055349392D21}" destId="{229A1337-9702-4B17-AD98-231F45AB6114}" srcOrd="1" destOrd="0" presId="urn:microsoft.com/office/officeart/2005/8/layout/process5"/>
    <dgm:cxn modelId="{503A18CD-9501-464C-A61A-279BE36D8723}" type="presParOf" srcId="{229A1337-9702-4B17-AD98-231F45AB6114}" destId="{CE949491-1306-4A94-A68F-B11FE0433AB2}" srcOrd="0" destOrd="0" presId="urn:microsoft.com/office/officeart/2005/8/layout/process5"/>
    <dgm:cxn modelId="{880E9072-3C35-4B5C-A08A-106D18442856}" type="presParOf" srcId="{44798834-498B-4B70-AE97-055349392D21}" destId="{E334D430-10D0-48A4-A756-1C3B9581E728}" srcOrd="2" destOrd="0" presId="urn:microsoft.com/office/officeart/2005/8/layout/process5"/>
    <dgm:cxn modelId="{6ADDEFBA-8B85-4C9E-8402-1C4B9F8F7AD1}" type="presParOf" srcId="{44798834-498B-4B70-AE97-055349392D21}" destId="{7C9ED023-DDBF-4C21-8BFF-14E5EF8661AE}" srcOrd="3" destOrd="0" presId="urn:microsoft.com/office/officeart/2005/8/layout/process5"/>
    <dgm:cxn modelId="{62FC492C-75DF-43DF-A088-ED0AD72747B3}" type="presParOf" srcId="{7C9ED023-DDBF-4C21-8BFF-14E5EF8661AE}" destId="{C19C4020-19A0-4338-AC56-94C188EE1DDE}" srcOrd="0" destOrd="0" presId="urn:microsoft.com/office/officeart/2005/8/layout/process5"/>
    <dgm:cxn modelId="{F99F3026-3406-4DC8-8E2C-C9C901889178}" type="presParOf" srcId="{44798834-498B-4B70-AE97-055349392D21}" destId="{84B17994-77B3-4948-B22F-CFC3C1D954EB}" srcOrd="4" destOrd="0" presId="urn:microsoft.com/office/officeart/2005/8/layout/process5"/>
    <dgm:cxn modelId="{76CDA10A-7CBB-41C8-A108-1C7E5EB47FA0}" type="presParOf" srcId="{44798834-498B-4B70-AE97-055349392D21}" destId="{F548DFA4-956E-48C9-A71C-B544EF325969}" srcOrd="5" destOrd="0" presId="urn:microsoft.com/office/officeart/2005/8/layout/process5"/>
    <dgm:cxn modelId="{A277118F-6D24-4F90-9D3C-BBACF373AE85}" type="presParOf" srcId="{F548DFA4-956E-48C9-A71C-B544EF325969}" destId="{13A19660-4E2B-4AE1-BAAF-FC69DE129857}" srcOrd="0" destOrd="0" presId="urn:microsoft.com/office/officeart/2005/8/layout/process5"/>
    <dgm:cxn modelId="{E3E93AF1-9164-4A1E-A2D9-342C9A404B2F}" type="presParOf" srcId="{44798834-498B-4B70-AE97-055349392D21}" destId="{C6164D3D-90B4-4698-8484-3930F1C82722}" srcOrd="6" destOrd="0" presId="urn:microsoft.com/office/officeart/2005/8/layout/process5"/>
    <dgm:cxn modelId="{B15D2C86-7143-4720-9D9C-3A5A032339A6}" type="presParOf" srcId="{44798834-498B-4B70-AE97-055349392D21}" destId="{2AC12244-9C78-4A64-B626-271CEECE6835}" srcOrd="7" destOrd="0" presId="urn:microsoft.com/office/officeart/2005/8/layout/process5"/>
    <dgm:cxn modelId="{5692E0CA-88FC-4217-925E-D57270D07081}" type="presParOf" srcId="{2AC12244-9C78-4A64-B626-271CEECE6835}" destId="{70AD0453-58DB-4646-A94C-42C8125BE5C7}" srcOrd="0" destOrd="0" presId="urn:microsoft.com/office/officeart/2005/8/layout/process5"/>
    <dgm:cxn modelId="{F67C04C4-F320-4F8A-9E33-01B0451BC0C0}" type="presParOf" srcId="{44798834-498B-4B70-AE97-055349392D21}" destId="{9EC8FC59-2AE8-4483-9AC4-A6E431E59D2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BCA65-4955-4171-8440-DB1E718373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D933215-07AC-4462-9B14-6FA916613EC4}">
      <dgm:prSet phldrT="[Text]"/>
      <dgm:spPr/>
      <dgm:t>
        <a:bodyPr/>
        <a:lstStyle/>
        <a:p>
          <a:r>
            <a:rPr lang="en-IN" dirty="0" smtClean="0"/>
            <a:t>DHS</a:t>
          </a:r>
          <a:endParaRPr lang="en-IN" dirty="0"/>
        </a:p>
      </dgm:t>
    </dgm:pt>
    <dgm:pt modelId="{E1F5A5DC-203C-4BD1-B5DA-F248E81EDE8E}" type="parTrans" cxnId="{7F3A8795-76CB-4E6B-93D9-D8F674259F8A}">
      <dgm:prSet/>
      <dgm:spPr/>
      <dgm:t>
        <a:bodyPr/>
        <a:lstStyle/>
        <a:p>
          <a:endParaRPr lang="en-IN"/>
        </a:p>
      </dgm:t>
    </dgm:pt>
    <dgm:pt modelId="{4F667926-EE1B-468E-9B13-CA2ED70041BD}" type="sibTrans" cxnId="{7F3A8795-76CB-4E6B-93D9-D8F674259F8A}">
      <dgm:prSet/>
      <dgm:spPr/>
      <dgm:t>
        <a:bodyPr/>
        <a:lstStyle/>
        <a:p>
          <a:endParaRPr lang="en-IN"/>
        </a:p>
      </dgm:t>
    </dgm:pt>
    <dgm:pt modelId="{FAF636A5-5E31-4EA1-833D-2FE4CE4E8574}">
      <dgm:prSet phldrT="[Text]"/>
      <dgm:spPr/>
      <dgm:t>
        <a:bodyPr/>
        <a:lstStyle/>
        <a:p>
          <a:r>
            <a:rPr lang="en-IN" dirty="0" smtClean="0"/>
            <a:t>Class 1</a:t>
          </a:r>
          <a:endParaRPr lang="en-IN" dirty="0"/>
        </a:p>
      </dgm:t>
    </dgm:pt>
    <dgm:pt modelId="{8ACFDE29-4DEC-4E7B-AE98-FBE60B961C00}" type="parTrans" cxnId="{0D2E1EDC-8C19-4873-9FFE-CE511A513764}">
      <dgm:prSet/>
      <dgm:spPr/>
      <dgm:t>
        <a:bodyPr/>
        <a:lstStyle/>
        <a:p>
          <a:endParaRPr lang="en-IN"/>
        </a:p>
      </dgm:t>
    </dgm:pt>
    <dgm:pt modelId="{06769DB2-164A-4D78-91FE-C7E2A49804E7}" type="sibTrans" cxnId="{0D2E1EDC-8C19-4873-9FFE-CE511A513764}">
      <dgm:prSet/>
      <dgm:spPr/>
      <dgm:t>
        <a:bodyPr/>
        <a:lstStyle/>
        <a:p>
          <a:endParaRPr lang="en-IN"/>
        </a:p>
      </dgm:t>
    </dgm:pt>
    <dgm:pt modelId="{9CFA2340-BBB7-4700-A010-FB36616830FC}">
      <dgm:prSet phldrT="[Text]"/>
      <dgm:spPr/>
      <dgm:t>
        <a:bodyPr/>
        <a:lstStyle/>
        <a:p>
          <a:r>
            <a:rPr lang="en-IN" dirty="0" smtClean="0"/>
            <a:t>Class 2</a:t>
          </a:r>
          <a:endParaRPr lang="en-IN" dirty="0"/>
        </a:p>
      </dgm:t>
    </dgm:pt>
    <dgm:pt modelId="{CE3C035D-4229-4B5C-BB5B-21BBEB07D460}" type="parTrans" cxnId="{8462135B-B9AD-4413-AE50-3D0764723917}">
      <dgm:prSet/>
      <dgm:spPr/>
      <dgm:t>
        <a:bodyPr/>
        <a:lstStyle/>
        <a:p>
          <a:endParaRPr lang="en-IN"/>
        </a:p>
      </dgm:t>
    </dgm:pt>
    <dgm:pt modelId="{2D707BA2-4E93-4040-BB7B-EC5067EAB8F0}" type="sibTrans" cxnId="{8462135B-B9AD-4413-AE50-3D0764723917}">
      <dgm:prSet/>
      <dgm:spPr/>
      <dgm:t>
        <a:bodyPr/>
        <a:lstStyle/>
        <a:p>
          <a:endParaRPr lang="en-IN"/>
        </a:p>
      </dgm:t>
    </dgm:pt>
    <dgm:pt modelId="{3F30D8D3-700A-44C2-84E2-CCF3BFE0B162}">
      <dgm:prSet phldrT="[Text]"/>
      <dgm:spPr/>
      <dgm:t>
        <a:bodyPr/>
        <a:lstStyle/>
        <a:p>
          <a:r>
            <a:rPr lang="en-IN" dirty="0" smtClean="0"/>
            <a:t>CMHO</a:t>
          </a:r>
          <a:endParaRPr lang="en-IN" dirty="0"/>
        </a:p>
      </dgm:t>
    </dgm:pt>
    <dgm:pt modelId="{F6FF51AF-76B8-4A10-8735-51FA7CEA0531}" type="parTrans" cxnId="{92F75B2F-5238-41CE-96F5-C112B0F0E77C}">
      <dgm:prSet/>
      <dgm:spPr/>
      <dgm:t>
        <a:bodyPr/>
        <a:lstStyle/>
        <a:p>
          <a:endParaRPr lang="en-IN"/>
        </a:p>
      </dgm:t>
    </dgm:pt>
    <dgm:pt modelId="{949ABF29-70D4-405E-BBD5-BF36FDE8FF20}" type="sibTrans" cxnId="{92F75B2F-5238-41CE-96F5-C112B0F0E77C}">
      <dgm:prSet/>
      <dgm:spPr/>
      <dgm:t>
        <a:bodyPr/>
        <a:lstStyle/>
        <a:p>
          <a:endParaRPr lang="en-IN"/>
        </a:p>
      </dgm:t>
    </dgm:pt>
    <dgm:pt modelId="{10F5891A-96B6-456E-819C-7C4A0C893F4E}">
      <dgm:prSet phldrT="[Text]"/>
      <dgm:spPr/>
      <dgm:t>
        <a:bodyPr/>
        <a:lstStyle/>
        <a:p>
          <a:r>
            <a:rPr lang="en-IN" dirty="0" smtClean="0"/>
            <a:t>Class 3</a:t>
          </a:r>
          <a:endParaRPr lang="en-IN" dirty="0"/>
        </a:p>
      </dgm:t>
    </dgm:pt>
    <dgm:pt modelId="{856C2E8D-73DB-44EC-BB4B-E2B7247CBE36}" type="parTrans" cxnId="{589E6A9E-2A93-4DC5-B98D-291501739C92}">
      <dgm:prSet/>
      <dgm:spPr/>
      <dgm:t>
        <a:bodyPr/>
        <a:lstStyle/>
        <a:p>
          <a:endParaRPr lang="en-IN"/>
        </a:p>
      </dgm:t>
    </dgm:pt>
    <dgm:pt modelId="{B3B7FEB9-E581-4E24-AFD1-46AD80A2C3A5}" type="sibTrans" cxnId="{589E6A9E-2A93-4DC5-B98D-291501739C92}">
      <dgm:prSet/>
      <dgm:spPr/>
      <dgm:t>
        <a:bodyPr/>
        <a:lstStyle/>
        <a:p>
          <a:endParaRPr lang="en-IN"/>
        </a:p>
      </dgm:t>
    </dgm:pt>
    <dgm:pt modelId="{6F429667-B22C-4112-A59C-977BC4F430DB}">
      <dgm:prSet phldrT="[Text]"/>
      <dgm:spPr/>
      <dgm:t>
        <a:bodyPr/>
        <a:lstStyle/>
        <a:p>
          <a:r>
            <a:rPr lang="en-IN" dirty="0" smtClean="0"/>
            <a:t>Class 4</a:t>
          </a:r>
          <a:endParaRPr lang="en-IN" dirty="0"/>
        </a:p>
      </dgm:t>
    </dgm:pt>
    <dgm:pt modelId="{1FD8F44B-B0F1-4C6E-841F-46B12B11BF69}" type="parTrans" cxnId="{0463A265-CD2A-48C4-9540-571DFE172EB2}">
      <dgm:prSet/>
      <dgm:spPr/>
      <dgm:t>
        <a:bodyPr/>
        <a:lstStyle/>
        <a:p>
          <a:endParaRPr lang="en-IN"/>
        </a:p>
      </dgm:t>
    </dgm:pt>
    <dgm:pt modelId="{4A96CE8E-54E7-45F6-87C6-3EDAF8E8BA9A}" type="sibTrans" cxnId="{0463A265-CD2A-48C4-9540-571DFE172EB2}">
      <dgm:prSet/>
      <dgm:spPr/>
      <dgm:t>
        <a:bodyPr/>
        <a:lstStyle/>
        <a:p>
          <a:endParaRPr lang="en-IN"/>
        </a:p>
      </dgm:t>
    </dgm:pt>
    <dgm:pt modelId="{50F00A67-C372-4561-AAF5-9C7126DAA77B}">
      <dgm:prSet phldrT="[Text]"/>
      <dgm:spPr/>
      <dgm:t>
        <a:bodyPr/>
        <a:lstStyle/>
        <a:p>
          <a:r>
            <a:rPr lang="en-IN" dirty="0" smtClean="0"/>
            <a:t>NHM</a:t>
          </a:r>
          <a:endParaRPr lang="en-IN" dirty="0"/>
        </a:p>
      </dgm:t>
    </dgm:pt>
    <dgm:pt modelId="{859386A8-E19D-407F-8FDA-BBD655D78217}" type="parTrans" cxnId="{DACA7B37-ABC3-4A52-9207-F6ECCEDAA499}">
      <dgm:prSet/>
      <dgm:spPr/>
      <dgm:t>
        <a:bodyPr/>
        <a:lstStyle/>
        <a:p>
          <a:endParaRPr lang="en-IN"/>
        </a:p>
      </dgm:t>
    </dgm:pt>
    <dgm:pt modelId="{4C37E6AC-B961-46E2-A1D1-B2AAEA6656FC}" type="sibTrans" cxnId="{DACA7B37-ABC3-4A52-9207-F6ECCEDAA499}">
      <dgm:prSet/>
      <dgm:spPr/>
      <dgm:t>
        <a:bodyPr/>
        <a:lstStyle/>
        <a:p>
          <a:endParaRPr lang="en-IN"/>
        </a:p>
      </dgm:t>
    </dgm:pt>
    <dgm:pt modelId="{C4A72FB5-722B-41D7-BD23-1FB5C4B474A0}">
      <dgm:prSet phldrT="[Text]"/>
      <dgm:spPr/>
      <dgm:t>
        <a:bodyPr/>
        <a:lstStyle/>
        <a:p>
          <a:r>
            <a:rPr lang="en-IN" dirty="0" smtClean="0"/>
            <a:t>NHM staff state and district positions (salary&gt;35,000)</a:t>
          </a:r>
          <a:endParaRPr lang="en-IN" dirty="0"/>
        </a:p>
      </dgm:t>
    </dgm:pt>
    <dgm:pt modelId="{13FB8569-ED6B-4177-B38A-426F52FEBFE5}" type="parTrans" cxnId="{84DE83B7-18F1-40E7-AA92-05FEFA79ACC5}">
      <dgm:prSet/>
      <dgm:spPr/>
      <dgm:t>
        <a:bodyPr/>
        <a:lstStyle/>
        <a:p>
          <a:endParaRPr lang="en-IN"/>
        </a:p>
      </dgm:t>
    </dgm:pt>
    <dgm:pt modelId="{C83A453E-54F0-487F-B213-08FACF4046B6}" type="sibTrans" cxnId="{84DE83B7-18F1-40E7-AA92-05FEFA79ACC5}">
      <dgm:prSet/>
      <dgm:spPr/>
      <dgm:t>
        <a:bodyPr/>
        <a:lstStyle/>
        <a:p>
          <a:endParaRPr lang="en-IN"/>
        </a:p>
      </dgm:t>
    </dgm:pt>
    <dgm:pt modelId="{EF05075C-2378-44AB-BBA2-07186F3FD8DA}">
      <dgm:prSet phldrT="[Text]"/>
      <dgm:spPr/>
      <dgm:t>
        <a:bodyPr/>
        <a:lstStyle/>
        <a:p>
          <a:r>
            <a:rPr lang="en-IN" dirty="0" smtClean="0"/>
            <a:t>NHM district positions (salary&lt;35,000)</a:t>
          </a:r>
          <a:endParaRPr lang="en-IN" dirty="0"/>
        </a:p>
      </dgm:t>
    </dgm:pt>
    <dgm:pt modelId="{65313CF2-0D4E-4FC2-9246-9DD33E2E8D8A}" type="parTrans" cxnId="{FD1C2B3B-79BC-4B37-A432-5F5A12367A6E}">
      <dgm:prSet/>
      <dgm:spPr/>
      <dgm:t>
        <a:bodyPr/>
        <a:lstStyle/>
        <a:p>
          <a:endParaRPr lang="en-IN"/>
        </a:p>
      </dgm:t>
    </dgm:pt>
    <dgm:pt modelId="{AD473F0C-8D7B-4AFB-AA1B-2DC99E2B72B6}" type="sibTrans" cxnId="{FD1C2B3B-79BC-4B37-A432-5F5A12367A6E}">
      <dgm:prSet/>
      <dgm:spPr/>
      <dgm:t>
        <a:bodyPr/>
        <a:lstStyle/>
        <a:p>
          <a:endParaRPr lang="en-IN"/>
        </a:p>
      </dgm:t>
    </dgm:pt>
    <dgm:pt modelId="{AD9F80FE-58A5-4D7E-8D05-EE5B78D03975}" type="pres">
      <dgm:prSet presAssocID="{FFDBCA65-4955-4171-8440-DB1E718373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9499FEA-4AF8-4040-8D82-90C5530ADA56}" type="pres">
      <dgm:prSet presAssocID="{2D933215-07AC-4462-9B14-6FA916613EC4}" presName="composite" presStyleCnt="0"/>
      <dgm:spPr/>
    </dgm:pt>
    <dgm:pt modelId="{7C7F5C8B-4D52-4D6A-9568-4E2F1FF7B7DA}" type="pres">
      <dgm:prSet presAssocID="{2D933215-07AC-4462-9B14-6FA916613EC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6E53DA-BE89-4048-91DD-63FCB4F67F36}" type="pres">
      <dgm:prSet presAssocID="{2D933215-07AC-4462-9B14-6FA916613EC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7AED92-DDCF-497E-9358-3F4F28D3BFFB}" type="pres">
      <dgm:prSet presAssocID="{4F667926-EE1B-468E-9B13-CA2ED70041BD}" presName="space" presStyleCnt="0"/>
      <dgm:spPr/>
    </dgm:pt>
    <dgm:pt modelId="{B70CBF7F-461C-495C-9F69-F6D3E90D3BA4}" type="pres">
      <dgm:prSet presAssocID="{3F30D8D3-700A-44C2-84E2-CCF3BFE0B162}" presName="composite" presStyleCnt="0"/>
      <dgm:spPr/>
    </dgm:pt>
    <dgm:pt modelId="{FD5A7079-3B78-4C40-A4A7-8B0CC59F3AAF}" type="pres">
      <dgm:prSet presAssocID="{3F30D8D3-700A-44C2-84E2-CCF3BFE0B16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6ED69D-2AD2-4B61-979B-7658C958EE15}" type="pres">
      <dgm:prSet presAssocID="{3F30D8D3-700A-44C2-84E2-CCF3BFE0B16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461DB4-F64A-4638-9649-35BA9BE28BD7}" type="pres">
      <dgm:prSet presAssocID="{949ABF29-70D4-405E-BBD5-BF36FDE8FF20}" presName="space" presStyleCnt="0"/>
      <dgm:spPr/>
    </dgm:pt>
    <dgm:pt modelId="{2A051012-235B-4F1D-85AF-C55D54E1EC3B}" type="pres">
      <dgm:prSet presAssocID="{50F00A67-C372-4561-AAF5-9C7126DAA77B}" presName="composite" presStyleCnt="0"/>
      <dgm:spPr/>
    </dgm:pt>
    <dgm:pt modelId="{735745CC-7292-41E4-99DC-AA8B6B20CA4E}" type="pres">
      <dgm:prSet presAssocID="{50F00A67-C372-4561-AAF5-9C7126DAA77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CE05909-661B-422C-B9F9-DA0F60E01887}" type="pres">
      <dgm:prSet presAssocID="{50F00A67-C372-4561-AAF5-9C7126DAA77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89E6A9E-2A93-4DC5-B98D-291501739C92}" srcId="{3F30D8D3-700A-44C2-84E2-CCF3BFE0B162}" destId="{10F5891A-96B6-456E-819C-7C4A0C893F4E}" srcOrd="0" destOrd="0" parTransId="{856C2E8D-73DB-44EC-BB4B-E2B7247CBE36}" sibTransId="{B3B7FEB9-E581-4E24-AFD1-46AD80A2C3A5}"/>
    <dgm:cxn modelId="{FCDACB08-56B3-47E2-8A7E-64C812EB125B}" type="presOf" srcId="{50F00A67-C372-4561-AAF5-9C7126DAA77B}" destId="{735745CC-7292-41E4-99DC-AA8B6B20CA4E}" srcOrd="0" destOrd="0" presId="urn:microsoft.com/office/officeart/2005/8/layout/hList1"/>
    <dgm:cxn modelId="{2681FCAA-F19A-4F75-828C-523558861A0A}" type="presOf" srcId="{6F429667-B22C-4112-A59C-977BC4F430DB}" destId="{E46ED69D-2AD2-4B61-979B-7658C958EE15}" srcOrd="0" destOrd="1" presId="urn:microsoft.com/office/officeart/2005/8/layout/hList1"/>
    <dgm:cxn modelId="{84DE83B7-18F1-40E7-AA92-05FEFA79ACC5}" srcId="{50F00A67-C372-4561-AAF5-9C7126DAA77B}" destId="{C4A72FB5-722B-41D7-BD23-1FB5C4B474A0}" srcOrd="0" destOrd="0" parTransId="{13FB8569-ED6B-4177-B38A-426F52FEBFE5}" sibTransId="{C83A453E-54F0-487F-B213-08FACF4046B6}"/>
    <dgm:cxn modelId="{0463A265-CD2A-48C4-9540-571DFE172EB2}" srcId="{3F30D8D3-700A-44C2-84E2-CCF3BFE0B162}" destId="{6F429667-B22C-4112-A59C-977BC4F430DB}" srcOrd="1" destOrd="0" parTransId="{1FD8F44B-B0F1-4C6E-841F-46B12B11BF69}" sibTransId="{4A96CE8E-54E7-45F6-87C6-3EDAF8E8BA9A}"/>
    <dgm:cxn modelId="{3AC24E1C-B21A-4FE4-A4C2-38A60F9C3EC6}" type="presOf" srcId="{2D933215-07AC-4462-9B14-6FA916613EC4}" destId="{7C7F5C8B-4D52-4D6A-9568-4E2F1FF7B7DA}" srcOrd="0" destOrd="0" presId="urn:microsoft.com/office/officeart/2005/8/layout/hList1"/>
    <dgm:cxn modelId="{256D27D1-1C64-42C4-99D1-665F370496B4}" type="presOf" srcId="{FAF636A5-5E31-4EA1-833D-2FE4CE4E8574}" destId="{DC6E53DA-BE89-4048-91DD-63FCB4F67F36}" srcOrd="0" destOrd="0" presId="urn:microsoft.com/office/officeart/2005/8/layout/hList1"/>
    <dgm:cxn modelId="{B2EF0540-C47A-49B9-B558-D4C136CDF68F}" type="presOf" srcId="{10F5891A-96B6-456E-819C-7C4A0C893F4E}" destId="{E46ED69D-2AD2-4B61-979B-7658C958EE15}" srcOrd="0" destOrd="0" presId="urn:microsoft.com/office/officeart/2005/8/layout/hList1"/>
    <dgm:cxn modelId="{2AAB0643-2385-46B2-8CC6-C47CE89C52EB}" type="presOf" srcId="{9CFA2340-BBB7-4700-A010-FB36616830FC}" destId="{DC6E53DA-BE89-4048-91DD-63FCB4F67F36}" srcOrd="0" destOrd="1" presId="urn:microsoft.com/office/officeart/2005/8/layout/hList1"/>
    <dgm:cxn modelId="{0D2E1EDC-8C19-4873-9FFE-CE511A513764}" srcId="{2D933215-07AC-4462-9B14-6FA916613EC4}" destId="{FAF636A5-5E31-4EA1-833D-2FE4CE4E8574}" srcOrd="0" destOrd="0" parTransId="{8ACFDE29-4DEC-4E7B-AE98-FBE60B961C00}" sibTransId="{06769DB2-164A-4D78-91FE-C7E2A49804E7}"/>
    <dgm:cxn modelId="{92F75B2F-5238-41CE-96F5-C112B0F0E77C}" srcId="{FFDBCA65-4955-4171-8440-DB1E7183738C}" destId="{3F30D8D3-700A-44C2-84E2-CCF3BFE0B162}" srcOrd="1" destOrd="0" parTransId="{F6FF51AF-76B8-4A10-8735-51FA7CEA0531}" sibTransId="{949ABF29-70D4-405E-BBD5-BF36FDE8FF20}"/>
    <dgm:cxn modelId="{D9343AD3-5D93-432D-BC38-0133FFBB2BC4}" type="presOf" srcId="{C4A72FB5-722B-41D7-BD23-1FB5C4B474A0}" destId="{6CE05909-661B-422C-B9F9-DA0F60E01887}" srcOrd="0" destOrd="0" presId="urn:microsoft.com/office/officeart/2005/8/layout/hList1"/>
    <dgm:cxn modelId="{DACA7B37-ABC3-4A52-9207-F6ECCEDAA499}" srcId="{FFDBCA65-4955-4171-8440-DB1E7183738C}" destId="{50F00A67-C372-4561-AAF5-9C7126DAA77B}" srcOrd="2" destOrd="0" parTransId="{859386A8-E19D-407F-8FDA-BBD655D78217}" sibTransId="{4C37E6AC-B961-46E2-A1D1-B2AAEA6656FC}"/>
    <dgm:cxn modelId="{8462135B-B9AD-4413-AE50-3D0764723917}" srcId="{2D933215-07AC-4462-9B14-6FA916613EC4}" destId="{9CFA2340-BBB7-4700-A010-FB36616830FC}" srcOrd="1" destOrd="0" parTransId="{CE3C035D-4229-4B5C-BB5B-21BBEB07D460}" sibTransId="{2D707BA2-4E93-4040-BB7B-EC5067EAB8F0}"/>
    <dgm:cxn modelId="{FD1C2B3B-79BC-4B37-A432-5F5A12367A6E}" srcId="{3F30D8D3-700A-44C2-84E2-CCF3BFE0B162}" destId="{EF05075C-2378-44AB-BBA2-07186F3FD8DA}" srcOrd="2" destOrd="0" parTransId="{65313CF2-0D4E-4FC2-9246-9DD33E2E8D8A}" sibTransId="{AD473F0C-8D7B-4AFB-AA1B-2DC99E2B72B6}"/>
    <dgm:cxn modelId="{A8FA6546-7E8D-4B68-B528-FDFA98316884}" type="presOf" srcId="{3F30D8D3-700A-44C2-84E2-CCF3BFE0B162}" destId="{FD5A7079-3B78-4C40-A4A7-8B0CC59F3AAF}" srcOrd="0" destOrd="0" presId="urn:microsoft.com/office/officeart/2005/8/layout/hList1"/>
    <dgm:cxn modelId="{7F3A8795-76CB-4E6B-93D9-D8F674259F8A}" srcId="{FFDBCA65-4955-4171-8440-DB1E7183738C}" destId="{2D933215-07AC-4462-9B14-6FA916613EC4}" srcOrd="0" destOrd="0" parTransId="{E1F5A5DC-203C-4BD1-B5DA-F248E81EDE8E}" sibTransId="{4F667926-EE1B-468E-9B13-CA2ED70041BD}"/>
    <dgm:cxn modelId="{64E41814-EAB5-48CE-B79B-B9C34D19F191}" type="presOf" srcId="{FFDBCA65-4955-4171-8440-DB1E7183738C}" destId="{AD9F80FE-58A5-4D7E-8D05-EE5B78D03975}" srcOrd="0" destOrd="0" presId="urn:microsoft.com/office/officeart/2005/8/layout/hList1"/>
    <dgm:cxn modelId="{02C76E53-2CDD-466F-9123-A0E6F4865E5C}" type="presOf" srcId="{EF05075C-2378-44AB-BBA2-07186F3FD8DA}" destId="{E46ED69D-2AD2-4B61-979B-7658C958EE15}" srcOrd="0" destOrd="2" presId="urn:microsoft.com/office/officeart/2005/8/layout/hList1"/>
    <dgm:cxn modelId="{5266C8FD-3E90-4402-8B5D-F4EA9EF42A4E}" type="presParOf" srcId="{AD9F80FE-58A5-4D7E-8D05-EE5B78D03975}" destId="{B9499FEA-4AF8-4040-8D82-90C5530ADA56}" srcOrd="0" destOrd="0" presId="urn:microsoft.com/office/officeart/2005/8/layout/hList1"/>
    <dgm:cxn modelId="{F1D5CC76-7793-494F-96E5-1548D5BD90CF}" type="presParOf" srcId="{B9499FEA-4AF8-4040-8D82-90C5530ADA56}" destId="{7C7F5C8B-4D52-4D6A-9568-4E2F1FF7B7DA}" srcOrd="0" destOrd="0" presId="urn:microsoft.com/office/officeart/2005/8/layout/hList1"/>
    <dgm:cxn modelId="{9451B5D9-2A4C-4270-8B27-1F2C754C6171}" type="presParOf" srcId="{B9499FEA-4AF8-4040-8D82-90C5530ADA56}" destId="{DC6E53DA-BE89-4048-91DD-63FCB4F67F36}" srcOrd="1" destOrd="0" presId="urn:microsoft.com/office/officeart/2005/8/layout/hList1"/>
    <dgm:cxn modelId="{7FF28605-F371-4B86-9D18-5869D5F48582}" type="presParOf" srcId="{AD9F80FE-58A5-4D7E-8D05-EE5B78D03975}" destId="{197AED92-DDCF-497E-9358-3F4F28D3BFFB}" srcOrd="1" destOrd="0" presId="urn:microsoft.com/office/officeart/2005/8/layout/hList1"/>
    <dgm:cxn modelId="{FA661649-A351-4608-8262-ED48616C25FB}" type="presParOf" srcId="{AD9F80FE-58A5-4D7E-8D05-EE5B78D03975}" destId="{B70CBF7F-461C-495C-9F69-F6D3E90D3BA4}" srcOrd="2" destOrd="0" presId="urn:microsoft.com/office/officeart/2005/8/layout/hList1"/>
    <dgm:cxn modelId="{056A5261-6DB6-4B7D-AB78-5CA7738DD758}" type="presParOf" srcId="{B70CBF7F-461C-495C-9F69-F6D3E90D3BA4}" destId="{FD5A7079-3B78-4C40-A4A7-8B0CC59F3AAF}" srcOrd="0" destOrd="0" presId="urn:microsoft.com/office/officeart/2005/8/layout/hList1"/>
    <dgm:cxn modelId="{F0F6AFCF-D427-49EE-8B21-F23D30970995}" type="presParOf" srcId="{B70CBF7F-461C-495C-9F69-F6D3E90D3BA4}" destId="{E46ED69D-2AD2-4B61-979B-7658C958EE15}" srcOrd="1" destOrd="0" presId="urn:microsoft.com/office/officeart/2005/8/layout/hList1"/>
    <dgm:cxn modelId="{42B5D448-1CF3-451C-9E79-DA283C814CF5}" type="presParOf" srcId="{AD9F80FE-58A5-4D7E-8D05-EE5B78D03975}" destId="{27461DB4-F64A-4638-9649-35BA9BE28BD7}" srcOrd="3" destOrd="0" presId="urn:microsoft.com/office/officeart/2005/8/layout/hList1"/>
    <dgm:cxn modelId="{D53D9D8D-30A3-4F05-87D9-46924259F691}" type="presParOf" srcId="{AD9F80FE-58A5-4D7E-8D05-EE5B78D03975}" destId="{2A051012-235B-4F1D-85AF-C55D54E1EC3B}" srcOrd="4" destOrd="0" presId="urn:microsoft.com/office/officeart/2005/8/layout/hList1"/>
    <dgm:cxn modelId="{0B6284B3-3AA9-48BB-B565-438B1E3B0AC4}" type="presParOf" srcId="{2A051012-235B-4F1D-85AF-C55D54E1EC3B}" destId="{735745CC-7292-41E4-99DC-AA8B6B20CA4E}" srcOrd="0" destOrd="0" presId="urn:microsoft.com/office/officeart/2005/8/layout/hList1"/>
    <dgm:cxn modelId="{69D25365-DEE4-4F3C-8AC1-E86B0CEDEB5B}" type="presParOf" srcId="{2A051012-235B-4F1D-85AF-C55D54E1EC3B}" destId="{6CE05909-661B-422C-B9F9-DA0F60E018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AEFC7-EAE6-4FA6-A514-94AD40079BB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E295992-C424-49BD-BDCF-26FCE1A8114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rPr>
            <a:t>All applications for transfer are received at DHS and CMHO login </a:t>
          </a:r>
          <a:endParaRPr lang="en-US" sz="1600" dirty="0"/>
        </a:p>
      </dgm:t>
    </dgm:pt>
    <dgm:pt modelId="{4ED3E8E7-6FEC-43BA-B6A4-1FBB6C8E71D8}" type="parTrans" cxnId="{00FF8474-188F-436F-959C-A4C943F6F03E}">
      <dgm:prSet/>
      <dgm:spPr/>
      <dgm:t>
        <a:bodyPr/>
        <a:lstStyle/>
        <a:p>
          <a:endParaRPr lang="en-US"/>
        </a:p>
      </dgm:t>
    </dgm:pt>
    <dgm:pt modelId="{DE9B1B62-EFF1-445F-BC37-D70761FA8093}" type="sibTrans" cxnId="{00FF8474-188F-436F-959C-A4C943F6F03E}">
      <dgm:prSet/>
      <dgm:spPr/>
      <dgm:t>
        <a:bodyPr/>
        <a:lstStyle/>
        <a:p>
          <a:endParaRPr lang="en-US"/>
        </a:p>
      </dgm:t>
    </dgm:pt>
    <dgm:pt modelId="{B4BF8B40-89AB-432B-A3B9-1BC5703FFEE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rPr>
            <a:t>Additionally CMHO login has an option for recommendation of administrative transfer, </a:t>
          </a:r>
          <a:endParaRPr lang="en-US" sz="1600" dirty="0"/>
        </a:p>
      </dgm:t>
    </dgm:pt>
    <dgm:pt modelId="{F727D4CB-9936-41D3-B4D6-911B7357A8AC}" type="parTrans" cxnId="{8A5A1E51-2C4A-4254-AEF4-78EA411E7999}">
      <dgm:prSet/>
      <dgm:spPr/>
      <dgm:t>
        <a:bodyPr/>
        <a:lstStyle/>
        <a:p>
          <a:endParaRPr lang="en-US"/>
        </a:p>
      </dgm:t>
    </dgm:pt>
    <dgm:pt modelId="{078FD7D4-1206-4F02-9C5D-6A4FA260540D}" type="sibTrans" cxnId="{8A5A1E51-2C4A-4254-AEF4-78EA411E7999}">
      <dgm:prSet/>
      <dgm:spPr/>
      <dgm:t>
        <a:bodyPr/>
        <a:lstStyle/>
        <a:p>
          <a:endParaRPr lang="en-US"/>
        </a:p>
      </dgm:t>
    </dgm:pt>
    <dgm:pt modelId="{35A32B2D-2D36-41F4-8DED-71C39405C6E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rPr>
            <a:t>CMHOs/CSs can choose an employee and ask DHS to transfer to a particular location</a:t>
          </a:r>
          <a:endParaRPr lang="en-US" sz="1600" dirty="0"/>
        </a:p>
      </dgm:t>
    </dgm:pt>
    <dgm:pt modelId="{B8E1F602-347C-4013-9377-9C640DA63CA1}" type="parTrans" cxnId="{286C9ED4-BCE0-413D-998F-59B6E84CF345}">
      <dgm:prSet/>
      <dgm:spPr/>
      <dgm:t>
        <a:bodyPr/>
        <a:lstStyle/>
        <a:p>
          <a:endParaRPr lang="en-US"/>
        </a:p>
      </dgm:t>
    </dgm:pt>
    <dgm:pt modelId="{FB2D18A6-08FD-4BE7-8FCB-F01D8396307A}" type="sibTrans" cxnId="{286C9ED4-BCE0-413D-998F-59B6E84CF345}">
      <dgm:prSet/>
      <dgm:spPr/>
      <dgm:t>
        <a:bodyPr/>
        <a:lstStyle/>
        <a:p>
          <a:endParaRPr lang="en-US"/>
        </a:p>
      </dgm:t>
    </dgm:pt>
    <dgm:pt modelId="{3B97B6E0-6FE7-418B-BA67-C7DE3F98240D}" type="pres">
      <dgm:prSet presAssocID="{926AEFC7-EAE6-4FA6-A514-94AD40079BBB}" presName="compositeShape" presStyleCnt="0">
        <dgm:presLayoutVars>
          <dgm:dir/>
          <dgm:resizeHandles/>
        </dgm:presLayoutVars>
      </dgm:prSet>
      <dgm:spPr/>
    </dgm:pt>
    <dgm:pt modelId="{1462DA38-058E-441A-A97F-F05E6AE048DC}" type="pres">
      <dgm:prSet presAssocID="{926AEFC7-EAE6-4FA6-A514-94AD40079BBB}" presName="pyramid" presStyleLbl="node1" presStyleIdx="0" presStyleCnt="1"/>
      <dgm:spPr>
        <a:solidFill>
          <a:srgbClr val="92D050"/>
        </a:solidFill>
      </dgm:spPr>
    </dgm:pt>
    <dgm:pt modelId="{3F6817CC-005B-4714-B702-D4ABBDDB4DDA}" type="pres">
      <dgm:prSet presAssocID="{926AEFC7-EAE6-4FA6-A514-94AD40079BBB}" presName="theList" presStyleCnt="0"/>
      <dgm:spPr/>
    </dgm:pt>
    <dgm:pt modelId="{93F3B863-6223-4D96-967F-C0DDD3F1260B}" type="pres">
      <dgm:prSet presAssocID="{BE295992-C424-49BD-BDCF-26FCE1A8114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8B9E1-B6A6-4FF9-B4EB-5FDA654650EA}" type="pres">
      <dgm:prSet presAssocID="{BE295992-C424-49BD-BDCF-26FCE1A81141}" presName="aSpace" presStyleCnt="0"/>
      <dgm:spPr/>
    </dgm:pt>
    <dgm:pt modelId="{7E26CB37-8322-4FB4-934C-B1A321C3B107}" type="pres">
      <dgm:prSet presAssocID="{B4BF8B40-89AB-432B-A3B9-1BC5703FFEE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622EB-28E7-445E-9793-35E3EA941C97}" type="pres">
      <dgm:prSet presAssocID="{B4BF8B40-89AB-432B-A3B9-1BC5703FFEED}" presName="aSpace" presStyleCnt="0"/>
      <dgm:spPr/>
    </dgm:pt>
    <dgm:pt modelId="{7D5D161A-FA88-4F3E-A77F-02DDB15045FE}" type="pres">
      <dgm:prSet presAssocID="{35A32B2D-2D36-41F4-8DED-71C39405C6E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3042D-EEAA-4557-A7D1-9CDF5539E09C}" type="pres">
      <dgm:prSet presAssocID="{35A32B2D-2D36-41F4-8DED-71C39405C6E7}" presName="aSpace" presStyleCnt="0"/>
      <dgm:spPr/>
    </dgm:pt>
  </dgm:ptLst>
  <dgm:cxnLst>
    <dgm:cxn modelId="{00FF8474-188F-436F-959C-A4C943F6F03E}" srcId="{926AEFC7-EAE6-4FA6-A514-94AD40079BBB}" destId="{BE295992-C424-49BD-BDCF-26FCE1A81141}" srcOrd="0" destOrd="0" parTransId="{4ED3E8E7-6FEC-43BA-B6A4-1FBB6C8E71D8}" sibTransId="{DE9B1B62-EFF1-445F-BC37-D70761FA8093}"/>
    <dgm:cxn modelId="{8A5A1E51-2C4A-4254-AEF4-78EA411E7999}" srcId="{926AEFC7-EAE6-4FA6-A514-94AD40079BBB}" destId="{B4BF8B40-89AB-432B-A3B9-1BC5703FFEED}" srcOrd="1" destOrd="0" parTransId="{F727D4CB-9936-41D3-B4D6-911B7357A8AC}" sibTransId="{078FD7D4-1206-4F02-9C5D-6A4FA260540D}"/>
    <dgm:cxn modelId="{0E7B8C18-F9D7-43D8-AAFE-A8EC702E333F}" type="presOf" srcId="{B4BF8B40-89AB-432B-A3B9-1BC5703FFEED}" destId="{7E26CB37-8322-4FB4-934C-B1A321C3B107}" srcOrd="0" destOrd="0" presId="urn:microsoft.com/office/officeart/2005/8/layout/pyramid2"/>
    <dgm:cxn modelId="{B7451614-F782-4285-996E-B71E94E26D0F}" type="presOf" srcId="{BE295992-C424-49BD-BDCF-26FCE1A81141}" destId="{93F3B863-6223-4D96-967F-C0DDD3F1260B}" srcOrd="0" destOrd="0" presId="urn:microsoft.com/office/officeart/2005/8/layout/pyramid2"/>
    <dgm:cxn modelId="{746F2186-3C71-4932-A544-0AA35AB719EA}" type="presOf" srcId="{926AEFC7-EAE6-4FA6-A514-94AD40079BBB}" destId="{3B97B6E0-6FE7-418B-BA67-C7DE3F98240D}" srcOrd="0" destOrd="0" presId="urn:microsoft.com/office/officeart/2005/8/layout/pyramid2"/>
    <dgm:cxn modelId="{3975AE49-5D8E-4A81-9AC1-0C90F8010D83}" type="presOf" srcId="{35A32B2D-2D36-41F4-8DED-71C39405C6E7}" destId="{7D5D161A-FA88-4F3E-A77F-02DDB15045FE}" srcOrd="0" destOrd="0" presId="urn:microsoft.com/office/officeart/2005/8/layout/pyramid2"/>
    <dgm:cxn modelId="{286C9ED4-BCE0-413D-998F-59B6E84CF345}" srcId="{926AEFC7-EAE6-4FA6-A514-94AD40079BBB}" destId="{35A32B2D-2D36-41F4-8DED-71C39405C6E7}" srcOrd="2" destOrd="0" parTransId="{B8E1F602-347C-4013-9377-9C640DA63CA1}" sibTransId="{FB2D18A6-08FD-4BE7-8FCB-F01D8396307A}"/>
    <dgm:cxn modelId="{56D79A39-B27B-4D95-A9ED-5B0FC51AA10A}" type="presParOf" srcId="{3B97B6E0-6FE7-418B-BA67-C7DE3F98240D}" destId="{1462DA38-058E-441A-A97F-F05E6AE048DC}" srcOrd="0" destOrd="0" presId="urn:microsoft.com/office/officeart/2005/8/layout/pyramid2"/>
    <dgm:cxn modelId="{AE07282B-AA6F-44A0-A3E5-0F3063AA1A6C}" type="presParOf" srcId="{3B97B6E0-6FE7-418B-BA67-C7DE3F98240D}" destId="{3F6817CC-005B-4714-B702-D4ABBDDB4DDA}" srcOrd="1" destOrd="0" presId="urn:microsoft.com/office/officeart/2005/8/layout/pyramid2"/>
    <dgm:cxn modelId="{635E9728-7B11-4ECE-B309-E36CE250BD40}" type="presParOf" srcId="{3F6817CC-005B-4714-B702-D4ABBDDB4DDA}" destId="{93F3B863-6223-4D96-967F-C0DDD3F1260B}" srcOrd="0" destOrd="0" presId="urn:microsoft.com/office/officeart/2005/8/layout/pyramid2"/>
    <dgm:cxn modelId="{8DE77EE3-6EB8-47DC-961A-A8380BF10B77}" type="presParOf" srcId="{3F6817CC-005B-4714-B702-D4ABBDDB4DDA}" destId="{CA28B9E1-B6A6-4FF9-B4EB-5FDA654650EA}" srcOrd="1" destOrd="0" presId="urn:microsoft.com/office/officeart/2005/8/layout/pyramid2"/>
    <dgm:cxn modelId="{88559992-0972-4CA6-BC47-8ECB0C3F761E}" type="presParOf" srcId="{3F6817CC-005B-4714-B702-D4ABBDDB4DDA}" destId="{7E26CB37-8322-4FB4-934C-B1A321C3B107}" srcOrd="2" destOrd="0" presId="urn:microsoft.com/office/officeart/2005/8/layout/pyramid2"/>
    <dgm:cxn modelId="{5EC1A0E7-1D6D-4564-BE6F-66BA6D32F7F0}" type="presParOf" srcId="{3F6817CC-005B-4714-B702-D4ABBDDB4DDA}" destId="{076622EB-28E7-445E-9793-35E3EA941C97}" srcOrd="3" destOrd="0" presId="urn:microsoft.com/office/officeart/2005/8/layout/pyramid2"/>
    <dgm:cxn modelId="{1DFE6F94-6625-448A-9761-6F30BE448DBE}" type="presParOf" srcId="{3F6817CC-005B-4714-B702-D4ABBDDB4DDA}" destId="{7D5D161A-FA88-4F3E-A77F-02DDB15045FE}" srcOrd="4" destOrd="0" presId="urn:microsoft.com/office/officeart/2005/8/layout/pyramid2"/>
    <dgm:cxn modelId="{4462076A-B4C7-4626-8302-CCFA213D4012}" type="presParOf" srcId="{3F6817CC-005B-4714-B702-D4ABBDDB4DDA}" destId="{B3C3042D-EEAA-4557-A7D1-9CDF5539E09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04084-E2E9-4B4B-93F5-171BB7DBEBE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0554A-D175-4363-9323-53D4BF0B4E3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568B241-6AD0-4BC3-8B04-D50F1D4DFB07}" type="parTrans" cxnId="{73677719-EDAE-4A92-BE0A-72E42B752CEA}">
      <dgm:prSet/>
      <dgm:spPr/>
      <dgm:t>
        <a:bodyPr/>
        <a:lstStyle/>
        <a:p>
          <a:endParaRPr lang="en-US"/>
        </a:p>
      </dgm:t>
    </dgm:pt>
    <dgm:pt modelId="{651E48CA-39B4-47AF-8E06-AD64F38934D0}" type="sibTrans" cxnId="{73677719-EDAE-4A92-BE0A-72E42B752CEA}">
      <dgm:prSet/>
      <dgm:spPr/>
      <dgm:t>
        <a:bodyPr/>
        <a:lstStyle/>
        <a:p>
          <a:endParaRPr lang="en-US"/>
        </a:p>
      </dgm:t>
    </dgm:pt>
    <dgm:pt modelId="{00096734-25AD-4A62-A04E-7B1A304E4CE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en-US" sz="1400" dirty="0" smtClean="0">
              <a:solidFill>
                <a:schemeClr val="tx1"/>
              </a:solidFill>
              <a:latin typeface="Gill Sans MT" panose="020B0502020104020203" pitchFamily="34" charset="0"/>
            </a:rPr>
            <a:t>Search Employee</a:t>
          </a:r>
          <a:endParaRPr lang="en-US" sz="1400" dirty="0">
            <a:solidFill>
              <a:schemeClr val="tx1"/>
            </a:solidFill>
          </a:endParaRPr>
        </a:p>
      </dgm:t>
    </dgm:pt>
    <dgm:pt modelId="{3A80A32A-7329-4884-B484-16C61F80E75F}" type="parTrans" cxnId="{53B76905-5BF3-434C-AFCA-6BA019405B0E}">
      <dgm:prSet/>
      <dgm:spPr/>
      <dgm:t>
        <a:bodyPr/>
        <a:lstStyle/>
        <a:p>
          <a:endParaRPr lang="en-US"/>
        </a:p>
      </dgm:t>
    </dgm:pt>
    <dgm:pt modelId="{0EB40B74-BAB2-4DE7-A58E-6D1C97865619}" type="sibTrans" cxnId="{53B76905-5BF3-434C-AFCA-6BA019405B0E}">
      <dgm:prSet/>
      <dgm:spPr/>
      <dgm:t>
        <a:bodyPr/>
        <a:lstStyle/>
        <a:p>
          <a:endParaRPr lang="en-US"/>
        </a:p>
      </dgm:t>
    </dgm:pt>
    <dgm:pt modelId="{4B9FC447-F546-4134-A9E8-0905716AA05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altLang="en-US" sz="1400" dirty="0" smtClean="0">
              <a:solidFill>
                <a:schemeClr val="tx1"/>
              </a:solidFill>
              <a:latin typeface="Gill Sans MT" panose="020B0502020104020203" pitchFamily="34" charset="0"/>
            </a:rPr>
            <a:t>DDO Code Wise Report</a:t>
          </a:r>
          <a:endParaRPr lang="en-US" sz="1400" dirty="0">
            <a:solidFill>
              <a:schemeClr val="tx1"/>
            </a:solidFill>
          </a:endParaRPr>
        </a:p>
      </dgm:t>
    </dgm:pt>
    <dgm:pt modelId="{BA3B5A10-DB29-46C5-9F02-E48756448621}" type="parTrans" cxnId="{ED3A8C67-8CED-41E6-AB5B-B214F047C59C}">
      <dgm:prSet/>
      <dgm:spPr/>
      <dgm:t>
        <a:bodyPr/>
        <a:lstStyle/>
        <a:p>
          <a:endParaRPr lang="en-US"/>
        </a:p>
      </dgm:t>
    </dgm:pt>
    <dgm:pt modelId="{897FF09D-B72C-400B-A8B7-54A50F804F50}" type="sibTrans" cxnId="{ED3A8C67-8CED-41E6-AB5B-B214F047C59C}">
      <dgm:prSet/>
      <dgm:spPr/>
      <dgm:t>
        <a:bodyPr/>
        <a:lstStyle/>
        <a:p>
          <a:endParaRPr lang="en-US"/>
        </a:p>
      </dgm:t>
    </dgm:pt>
    <dgm:pt modelId="{6DDB97C1-EB7B-4735-8A5E-BC4A7EE1E15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en-US" sz="1400" dirty="0" smtClean="0">
              <a:solidFill>
                <a:schemeClr val="tx1"/>
              </a:solidFill>
              <a:latin typeface="Gill Sans MT" panose="020B0502020104020203" pitchFamily="34" charset="0"/>
            </a:rPr>
            <a:t>In-position/ Vacant Report</a:t>
          </a:r>
          <a:endParaRPr lang="en-US" sz="1400" dirty="0">
            <a:solidFill>
              <a:schemeClr val="tx1"/>
            </a:solidFill>
          </a:endParaRPr>
        </a:p>
      </dgm:t>
    </dgm:pt>
    <dgm:pt modelId="{D7A65C8C-1068-41EB-B62C-18F59E3D0516}" type="parTrans" cxnId="{C94CAF62-A712-4DC6-BF1D-E6C2BBA5188E}">
      <dgm:prSet/>
      <dgm:spPr/>
      <dgm:t>
        <a:bodyPr/>
        <a:lstStyle/>
        <a:p>
          <a:endParaRPr lang="en-US"/>
        </a:p>
      </dgm:t>
    </dgm:pt>
    <dgm:pt modelId="{E10F017F-8D6F-4228-84DE-187FE71505F4}" type="sibTrans" cxnId="{C94CAF62-A712-4DC6-BF1D-E6C2BBA5188E}">
      <dgm:prSet/>
      <dgm:spPr/>
      <dgm:t>
        <a:bodyPr/>
        <a:lstStyle/>
        <a:p>
          <a:endParaRPr lang="en-US"/>
        </a:p>
      </dgm:t>
    </dgm:pt>
    <dgm:pt modelId="{2B779601-4958-4DEC-A80D-7A4D9F476E1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en-US" sz="1400" dirty="0" smtClean="0">
              <a:solidFill>
                <a:schemeClr val="tx1"/>
              </a:solidFill>
              <a:latin typeface="Gill Sans MT" panose="020B0502020104020203" pitchFamily="34" charset="0"/>
            </a:rPr>
            <a:t>Employee Detailed Report</a:t>
          </a:r>
          <a:endParaRPr lang="en-US" sz="1400" dirty="0">
            <a:solidFill>
              <a:schemeClr val="tx1"/>
            </a:solidFill>
          </a:endParaRPr>
        </a:p>
      </dgm:t>
    </dgm:pt>
    <dgm:pt modelId="{4738295D-A51C-4AFF-BDF4-CDD04D1471AA}" type="parTrans" cxnId="{F179C7FF-36F9-4C47-A859-65580F53992C}">
      <dgm:prSet/>
      <dgm:spPr/>
      <dgm:t>
        <a:bodyPr/>
        <a:lstStyle/>
        <a:p>
          <a:endParaRPr lang="en-US"/>
        </a:p>
      </dgm:t>
    </dgm:pt>
    <dgm:pt modelId="{FF1A560A-8840-4616-AD00-69FA655F40C4}" type="sibTrans" cxnId="{F179C7FF-36F9-4C47-A859-65580F53992C}">
      <dgm:prSet/>
      <dgm:spPr/>
      <dgm:t>
        <a:bodyPr/>
        <a:lstStyle/>
        <a:p>
          <a:endParaRPr lang="en-US"/>
        </a:p>
      </dgm:t>
    </dgm:pt>
    <dgm:pt modelId="{59160BF5-62C0-4F80-BD56-5CBC2EA33DD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altLang="en-US" sz="1400" dirty="0" smtClean="0">
              <a:latin typeface="Gill Sans MT" panose="020B0502020104020203" pitchFamily="34" charset="0"/>
            </a:rPr>
            <a:t>Designation Wise Report</a:t>
          </a:r>
          <a:endParaRPr lang="en-US" sz="1400" dirty="0"/>
        </a:p>
      </dgm:t>
    </dgm:pt>
    <dgm:pt modelId="{58548EF6-ABEF-44F6-AD8F-80A43D2090D9}" type="parTrans" cxnId="{3E1E76F1-7283-40DB-95F3-EE3FA0F4FDAB}">
      <dgm:prSet/>
      <dgm:spPr/>
      <dgm:t>
        <a:bodyPr/>
        <a:lstStyle/>
        <a:p>
          <a:endParaRPr lang="en-US"/>
        </a:p>
      </dgm:t>
    </dgm:pt>
    <dgm:pt modelId="{4078131F-AE70-4644-9C7E-14ABE6C11F8D}" type="sibTrans" cxnId="{3E1E76F1-7283-40DB-95F3-EE3FA0F4FDAB}">
      <dgm:prSet/>
      <dgm:spPr/>
      <dgm:t>
        <a:bodyPr/>
        <a:lstStyle/>
        <a:p>
          <a:endParaRPr lang="en-US"/>
        </a:p>
      </dgm:t>
    </dgm:pt>
    <dgm:pt modelId="{EC9BE558-F599-482D-B26A-7B7076D7525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altLang="en-US" sz="1400" dirty="0" smtClean="0">
              <a:solidFill>
                <a:schemeClr val="tx1"/>
              </a:solidFill>
              <a:latin typeface="Gill Sans MT" panose="020B0502020104020203" pitchFamily="34" charset="0"/>
            </a:rPr>
            <a:t>Institute Wise Report</a:t>
          </a:r>
          <a:endParaRPr lang="en-US" sz="1400" dirty="0">
            <a:solidFill>
              <a:schemeClr val="tx1"/>
            </a:solidFill>
          </a:endParaRPr>
        </a:p>
      </dgm:t>
    </dgm:pt>
    <dgm:pt modelId="{B06D55A5-8D12-4830-AD64-C69CFB637F47}" type="parTrans" cxnId="{507425B2-D5DA-407D-90A9-3810D8B8FADB}">
      <dgm:prSet/>
      <dgm:spPr/>
      <dgm:t>
        <a:bodyPr/>
        <a:lstStyle/>
        <a:p>
          <a:endParaRPr lang="en-US"/>
        </a:p>
      </dgm:t>
    </dgm:pt>
    <dgm:pt modelId="{D0911D5D-AE7D-44C1-B98A-F97EF917A34C}" type="sibTrans" cxnId="{507425B2-D5DA-407D-90A9-3810D8B8FADB}">
      <dgm:prSet/>
      <dgm:spPr/>
      <dgm:t>
        <a:bodyPr/>
        <a:lstStyle/>
        <a:p>
          <a:endParaRPr lang="en-US"/>
        </a:p>
      </dgm:t>
    </dgm:pt>
    <dgm:pt modelId="{3272E3FE-A81D-4064-B7DD-850DC5B140A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en-US" sz="1400" dirty="0" smtClean="0">
              <a:solidFill>
                <a:schemeClr val="tx1"/>
              </a:solidFill>
              <a:latin typeface="Gill Sans MT" panose="020B0502020104020203" pitchFamily="34" charset="0"/>
            </a:rPr>
            <a:t>Basic Salary Report</a:t>
          </a:r>
          <a:endParaRPr lang="en-US" sz="1400" dirty="0">
            <a:solidFill>
              <a:schemeClr val="tx1"/>
            </a:solidFill>
          </a:endParaRPr>
        </a:p>
      </dgm:t>
    </dgm:pt>
    <dgm:pt modelId="{E8F49379-6440-4D86-BB7E-C2A637822F04}" type="parTrans" cxnId="{5DC85A52-63DB-45D4-BB14-B7EB08C812F8}">
      <dgm:prSet/>
      <dgm:spPr/>
      <dgm:t>
        <a:bodyPr/>
        <a:lstStyle/>
        <a:p>
          <a:endParaRPr lang="en-US"/>
        </a:p>
      </dgm:t>
    </dgm:pt>
    <dgm:pt modelId="{F0DA99BB-ADB2-4019-929D-980F52A0CAE6}" type="sibTrans" cxnId="{5DC85A52-63DB-45D4-BB14-B7EB08C812F8}">
      <dgm:prSet/>
      <dgm:spPr/>
      <dgm:t>
        <a:bodyPr/>
        <a:lstStyle/>
        <a:p>
          <a:endParaRPr lang="en-US"/>
        </a:p>
      </dgm:t>
    </dgm:pt>
    <dgm:pt modelId="{6D56F4F2-A177-4C6F-A9A1-2A884EF23AD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en-US" sz="1400" dirty="0" smtClean="0">
              <a:solidFill>
                <a:schemeClr val="tx1"/>
              </a:solidFill>
              <a:latin typeface="Gill Sans MT" panose="020B0502020104020203" pitchFamily="34" charset="0"/>
            </a:rPr>
            <a:t>CMHO Verification Status</a:t>
          </a:r>
          <a:endParaRPr lang="en-US" sz="1400" dirty="0">
            <a:solidFill>
              <a:schemeClr val="tx1"/>
            </a:solidFill>
          </a:endParaRPr>
        </a:p>
      </dgm:t>
    </dgm:pt>
    <dgm:pt modelId="{65BF3C15-C0C9-44E4-89D4-8BB43A308F1F}" type="parTrans" cxnId="{732B30B3-A215-4842-9285-001B72A3AF5F}">
      <dgm:prSet/>
      <dgm:spPr/>
      <dgm:t>
        <a:bodyPr/>
        <a:lstStyle/>
        <a:p>
          <a:endParaRPr lang="en-US"/>
        </a:p>
      </dgm:t>
    </dgm:pt>
    <dgm:pt modelId="{E25CEDE9-F38A-45A3-90AB-A6F3EB3DEA72}" type="sibTrans" cxnId="{732B30B3-A215-4842-9285-001B72A3AF5F}">
      <dgm:prSet/>
      <dgm:spPr/>
      <dgm:t>
        <a:bodyPr/>
        <a:lstStyle/>
        <a:p>
          <a:endParaRPr lang="en-US"/>
        </a:p>
      </dgm:t>
    </dgm:pt>
    <dgm:pt modelId="{EF8BE78C-AB0E-4EB1-A8A3-FFB6330D5571}" type="pres">
      <dgm:prSet presAssocID="{57804084-E2E9-4B4B-93F5-171BB7DBEB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7B70FE9-CF96-4C75-9E7E-B041E3F5DEB5}" type="pres">
      <dgm:prSet presAssocID="{6950554A-D175-4363-9323-53D4BF0B4E3D}" presName="centerShape" presStyleLbl="node0" presStyleIdx="0" presStyleCnt="1" custScaleX="144483" custScaleY="139413"/>
      <dgm:spPr/>
      <dgm:t>
        <a:bodyPr/>
        <a:lstStyle/>
        <a:p>
          <a:endParaRPr lang="en-IN"/>
        </a:p>
      </dgm:t>
    </dgm:pt>
    <dgm:pt modelId="{97CF8D32-AA01-4EF2-8DF8-3A743F6436F6}" type="pres">
      <dgm:prSet presAssocID="{3A80A32A-7329-4884-B484-16C61F80E75F}" presName="Name9" presStyleLbl="parChTrans1D2" presStyleIdx="0" presStyleCnt="8"/>
      <dgm:spPr/>
      <dgm:t>
        <a:bodyPr/>
        <a:lstStyle/>
        <a:p>
          <a:endParaRPr lang="en-IN"/>
        </a:p>
      </dgm:t>
    </dgm:pt>
    <dgm:pt modelId="{4863BEEB-7A15-4052-A91A-6E195D610D9A}" type="pres">
      <dgm:prSet presAssocID="{3A80A32A-7329-4884-B484-16C61F80E75F}" presName="connTx" presStyleLbl="parChTrans1D2" presStyleIdx="0" presStyleCnt="8"/>
      <dgm:spPr/>
      <dgm:t>
        <a:bodyPr/>
        <a:lstStyle/>
        <a:p>
          <a:endParaRPr lang="en-IN"/>
        </a:p>
      </dgm:t>
    </dgm:pt>
    <dgm:pt modelId="{615E758C-74A4-4F53-B1B5-323B0FF0BC0E}" type="pres">
      <dgm:prSet presAssocID="{00096734-25AD-4A62-A04E-7B1A304E4CE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307F3-C9B3-4B13-9975-3528E0849B7E}" type="pres">
      <dgm:prSet presAssocID="{4738295D-A51C-4AFF-BDF4-CDD04D1471AA}" presName="Name9" presStyleLbl="parChTrans1D2" presStyleIdx="1" presStyleCnt="8"/>
      <dgm:spPr/>
      <dgm:t>
        <a:bodyPr/>
        <a:lstStyle/>
        <a:p>
          <a:endParaRPr lang="en-IN"/>
        </a:p>
      </dgm:t>
    </dgm:pt>
    <dgm:pt modelId="{8435AF5D-AE2A-41A8-B537-FA469ECC3DA2}" type="pres">
      <dgm:prSet presAssocID="{4738295D-A51C-4AFF-BDF4-CDD04D1471AA}" presName="connTx" presStyleLbl="parChTrans1D2" presStyleIdx="1" presStyleCnt="8"/>
      <dgm:spPr/>
      <dgm:t>
        <a:bodyPr/>
        <a:lstStyle/>
        <a:p>
          <a:endParaRPr lang="en-IN"/>
        </a:p>
      </dgm:t>
    </dgm:pt>
    <dgm:pt modelId="{11E9B152-4137-476E-9358-50D680DC4471}" type="pres">
      <dgm:prSet presAssocID="{2B779601-4958-4DEC-A80D-7A4D9F476E1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6C677-D0E2-406E-A457-616F9B0E49C7}" type="pres">
      <dgm:prSet presAssocID="{E8F49379-6440-4D86-BB7E-C2A637822F04}" presName="Name9" presStyleLbl="parChTrans1D2" presStyleIdx="2" presStyleCnt="8"/>
      <dgm:spPr/>
      <dgm:t>
        <a:bodyPr/>
        <a:lstStyle/>
        <a:p>
          <a:endParaRPr lang="en-IN"/>
        </a:p>
      </dgm:t>
    </dgm:pt>
    <dgm:pt modelId="{C52F25FD-BBCA-4C2A-A473-34F8D7B41959}" type="pres">
      <dgm:prSet presAssocID="{E8F49379-6440-4D86-BB7E-C2A637822F04}" presName="connTx" presStyleLbl="parChTrans1D2" presStyleIdx="2" presStyleCnt="8"/>
      <dgm:spPr/>
      <dgm:t>
        <a:bodyPr/>
        <a:lstStyle/>
        <a:p>
          <a:endParaRPr lang="en-IN"/>
        </a:p>
      </dgm:t>
    </dgm:pt>
    <dgm:pt modelId="{7F7D66B8-B09A-4436-9B6A-16C29D7F27D5}" type="pres">
      <dgm:prSet presAssocID="{3272E3FE-A81D-4064-B7DD-850DC5B140A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93E1E-826D-4541-B120-641DCBFC6DE6}" type="pres">
      <dgm:prSet presAssocID="{65BF3C15-C0C9-44E4-89D4-8BB43A308F1F}" presName="Name9" presStyleLbl="parChTrans1D2" presStyleIdx="3" presStyleCnt="8"/>
      <dgm:spPr/>
      <dgm:t>
        <a:bodyPr/>
        <a:lstStyle/>
        <a:p>
          <a:endParaRPr lang="en-IN"/>
        </a:p>
      </dgm:t>
    </dgm:pt>
    <dgm:pt modelId="{EC33D137-4A6E-4677-82E0-1D80C7279F65}" type="pres">
      <dgm:prSet presAssocID="{65BF3C15-C0C9-44E4-89D4-8BB43A308F1F}" presName="connTx" presStyleLbl="parChTrans1D2" presStyleIdx="3" presStyleCnt="8"/>
      <dgm:spPr/>
      <dgm:t>
        <a:bodyPr/>
        <a:lstStyle/>
        <a:p>
          <a:endParaRPr lang="en-IN"/>
        </a:p>
      </dgm:t>
    </dgm:pt>
    <dgm:pt modelId="{62BC0454-B2D3-40EE-B700-A7F1639A1633}" type="pres">
      <dgm:prSet presAssocID="{6D56F4F2-A177-4C6F-A9A1-2A884EF23AD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B6A05-1E17-40AB-A535-2A1A8B7CB56C}" type="pres">
      <dgm:prSet presAssocID="{58548EF6-ABEF-44F6-AD8F-80A43D2090D9}" presName="Name9" presStyleLbl="parChTrans1D2" presStyleIdx="4" presStyleCnt="8"/>
      <dgm:spPr/>
      <dgm:t>
        <a:bodyPr/>
        <a:lstStyle/>
        <a:p>
          <a:endParaRPr lang="en-IN"/>
        </a:p>
      </dgm:t>
    </dgm:pt>
    <dgm:pt modelId="{6A6DB78D-A328-4A80-B27A-4EBFCF5F2EC7}" type="pres">
      <dgm:prSet presAssocID="{58548EF6-ABEF-44F6-AD8F-80A43D2090D9}" presName="connTx" presStyleLbl="parChTrans1D2" presStyleIdx="4" presStyleCnt="8"/>
      <dgm:spPr/>
      <dgm:t>
        <a:bodyPr/>
        <a:lstStyle/>
        <a:p>
          <a:endParaRPr lang="en-IN"/>
        </a:p>
      </dgm:t>
    </dgm:pt>
    <dgm:pt modelId="{C1F187A2-AB06-47F6-A575-319AA6EF7A70}" type="pres">
      <dgm:prSet presAssocID="{59160BF5-62C0-4F80-BD56-5CBC2EA33DD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0E728-EDE0-43C9-98A4-3BCF45D98727}" type="pres">
      <dgm:prSet presAssocID="{B06D55A5-8D12-4830-AD64-C69CFB637F47}" presName="Name9" presStyleLbl="parChTrans1D2" presStyleIdx="5" presStyleCnt="8"/>
      <dgm:spPr/>
      <dgm:t>
        <a:bodyPr/>
        <a:lstStyle/>
        <a:p>
          <a:endParaRPr lang="en-IN"/>
        </a:p>
      </dgm:t>
    </dgm:pt>
    <dgm:pt modelId="{312A425C-5DD7-4E2C-9067-8914962B2BDF}" type="pres">
      <dgm:prSet presAssocID="{B06D55A5-8D12-4830-AD64-C69CFB637F47}" presName="connTx" presStyleLbl="parChTrans1D2" presStyleIdx="5" presStyleCnt="8"/>
      <dgm:spPr/>
      <dgm:t>
        <a:bodyPr/>
        <a:lstStyle/>
        <a:p>
          <a:endParaRPr lang="en-IN"/>
        </a:p>
      </dgm:t>
    </dgm:pt>
    <dgm:pt modelId="{30DE2623-110D-48E5-9F58-9384D70E8FCC}" type="pres">
      <dgm:prSet presAssocID="{EC9BE558-F599-482D-B26A-7B7076D7525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DB0B1-8D8A-47D4-9902-68C0B9D5F8F6}" type="pres">
      <dgm:prSet presAssocID="{BA3B5A10-DB29-46C5-9F02-E48756448621}" presName="Name9" presStyleLbl="parChTrans1D2" presStyleIdx="6" presStyleCnt="8"/>
      <dgm:spPr/>
      <dgm:t>
        <a:bodyPr/>
        <a:lstStyle/>
        <a:p>
          <a:endParaRPr lang="en-IN"/>
        </a:p>
      </dgm:t>
    </dgm:pt>
    <dgm:pt modelId="{DC81911E-E29F-4C0B-9D9A-3BF67C39D0A8}" type="pres">
      <dgm:prSet presAssocID="{BA3B5A10-DB29-46C5-9F02-E48756448621}" presName="connTx" presStyleLbl="parChTrans1D2" presStyleIdx="6" presStyleCnt="8"/>
      <dgm:spPr/>
      <dgm:t>
        <a:bodyPr/>
        <a:lstStyle/>
        <a:p>
          <a:endParaRPr lang="en-IN"/>
        </a:p>
      </dgm:t>
    </dgm:pt>
    <dgm:pt modelId="{08BF92B3-2C35-4468-B29C-2FABB8BD0B63}" type="pres">
      <dgm:prSet presAssocID="{4B9FC447-F546-4134-A9E8-0905716AA05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2C38F-A26D-48B4-A11C-9F07FE7B9A75}" type="pres">
      <dgm:prSet presAssocID="{D7A65C8C-1068-41EB-B62C-18F59E3D0516}" presName="Name9" presStyleLbl="parChTrans1D2" presStyleIdx="7" presStyleCnt="8"/>
      <dgm:spPr/>
      <dgm:t>
        <a:bodyPr/>
        <a:lstStyle/>
        <a:p>
          <a:endParaRPr lang="en-IN"/>
        </a:p>
      </dgm:t>
    </dgm:pt>
    <dgm:pt modelId="{70AF9C3E-DEC5-46DB-AD29-009FD18134B8}" type="pres">
      <dgm:prSet presAssocID="{D7A65C8C-1068-41EB-B62C-18F59E3D0516}" presName="connTx" presStyleLbl="parChTrans1D2" presStyleIdx="7" presStyleCnt="8"/>
      <dgm:spPr/>
      <dgm:t>
        <a:bodyPr/>
        <a:lstStyle/>
        <a:p>
          <a:endParaRPr lang="en-IN"/>
        </a:p>
      </dgm:t>
    </dgm:pt>
    <dgm:pt modelId="{D2C53093-775F-4119-83D4-A2D5A3DEF08E}" type="pres">
      <dgm:prSet presAssocID="{6DDB97C1-EB7B-4735-8A5E-BC4A7EE1E15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EC18B-D569-427A-8350-324A4A9E432A}" type="presOf" srcId="{6D56F4F2-A177-4C6F-A9A1-2A884EF23ADF}" destId="{62BC0454-B2D3-40EE-B700-A7F1639A1633}" srcOrd="0" destOrd="0" presId="urn:microsoft.com/office/officeart/2005/8/layout/radial1"/>
    <dgm:cxn modelId="{BDAD1073-42A5-43F0-A1EE-E2B3FAEA3CE5}" type="presOf" srcId="{6950554A-D175-4363-9323-53D4BF0B4E3D}" destId="{77B70FE9-CF96-4C75-9E7E-B041E3F5DEB5}" srcOrd="0" destOrd="0" presId="urn:microsoft.com/office/officeart/2005/8/layout/radial1"/>
    <dgm:cxn modelId="{B8A60E13-C2B8-439E-B1BF-356827107CE0}" type="presOf" srcId="{E8F49379-6440-4D86-BB7E-C2A637822F04}" destId="{C52F25FD-BBCA-4C2A-A473-34F8D7B41959}" srcOrd="1" destOrd="0" presId="urn:microsoft.com/office/officeart/2005/8/layout/radial1"/>
    <dgm:cxn modelId="{B8495DEE-15B3-4C39-9D68-3E168BF459B6}" type="presOf" srcId="{4738295D-A51C-4AFF-BDF4-CDD04D1471AA}" destId="{8435AF5D-AE2A-41A8-B537-FA469ECC3DA2}" srcOrd="1" destOrd="0" presId="urn:microsoft.com/office/officeart/2005/8/layout/radial1"/>
    <dgm:cxn modelId="{5DC85A52-63DB-45D4-BB14-B7EB08C812F8}" srcId="{6950554A-D175-4363-9323-53D4BF0B4E3D}" destId="{3272E3FE-A81D-4064-B7DD-850DC5B140A6}" srcOrd="2" destOrd="0" parTransId="{E8F49379-6440-4D86-BB7E-C2A637822F04}" sibTransId="{F0DA99BB-ADB2-4019-929D-980F52A0CAE6}"/>
    <dgm:cxn modelId="{F179C7FF-36F9-4C47-A859-65580F53992C}" srcId="{6950554A-D175-4363-9323-53D4BF0B4E3D}" destId="{2B779601-4958-4DEC-A80D-7A4D9F476E14}" srcOrd="1" destOrd="0" parTransId="{4738295D-A51C-4AFF-BDF4-CDD04D1471AA}" sibTransId="{FF1A560A-8840-4616-AD00-69FA655F40C4}"/>
    <dgm:cxn modelId="{A12D7EF0-DFE7-4BB4-8D73-B06C54D428EB}" type="presOf" srcId="{58548EF6-ABEF-44F6-AD8F-80A43D2090D9}" destId="{173B6A05-1E17-40AB-A535-2A1A8B7CB56C}" srcOrd="0" destOrd="0" presId="urn:microsoft.com/office/officeart/2005/8/layout/radial1"/>
    <dgm:cxn modelId="{CC7CB2F5-47C9-457F-9C03-A9CAFAB912B3}" type="presOf" srcId="{EC9BE558-F599-482D-B26A-7B7076D75254}" destId="{30DE2623-110D-48E5-9F58-9384D70E8FCC}" srcOrd="0" destOrd="0" presId="urn:microsoft.com/office/officeart/2005/8/layout/radial1"/>
    <dgm:cxn modelId="{CE8263AC-F4DB-455E-AE17-38A30654C4BB}" type="presOf" srcId="{2B779601-4958-4DEC-A80D-7A4D9F476E14}" destId="{11E9B152-4137-476E-9358-50D680DC4471}" srcOrd="0" destOrd="0" presId="urn:microsoft.com/office/officeart/2005/8/layout/radial1"/>
    <dgm:cxn modelId="{507425B2-D5DA-407D-90A9-3810D8B8FADB}" srcId="{6950554A-D175-4363-9323-53D4BF0B4E3D}" destId="{EC9BE558-F599-482D-B26A-7B7076D75254}" srcOrd="5" destOrd="0" parTransId="{B06D55A5-8D12-4830-AD64-C69CFB637F47}" sibTransId="{D0911D5D-AE7D-44C1-B98A-F97EF917A34C}"/>
    <dgm:cxn modelId="{53B76905-5BF3-434C-AFCA-6BA019405B0E}" srcId="{6950554A-D175-4363-9323-53D4BF0B4E3D}" destId="{00096734-25AD-4A62-A04E-7B1A304E4CEF}" srcOrd="0" destOrd="0" parTransId="{3A80A32A-7329-4884-B484-16C61F80E75F}" sibTransId="{0EB40B74-BAB2-4DE7-A58E-6D1C97865619}"/>
    <dgm:cxn modelId="{FE298F62-C584-401F-BBFD-23DCC5573195}" type="presOf" srcId="{4738295D-A51C-4AFF-BDF4-CDD04D1471AA}" destId="{BB8307F3-C9B3-4B13-9975-3528E0849B7E}" srcOrd="0" destOrd="0" presId="urn:microsoft.com/office/officeart/2005/8/layout/radial1"/>
    <dgm:cxn modelId="{3F14D80B-4527-4438-BEB1-860769C9884A}" type="presOf" srcId="{B06D55A5-8D12-4830-AD64-C69CFB637F47}" destId="{1940E728-EDE0-43C9-98A4-3BCF45D98727}" srcOrd="0" destOrd="0" presId="urn:microsoft.com/office/officeart/2005/8/layout/radial1"/>
    <dgm:cxn modelId="{ED3A8C67-8CED-41E6-AB5B-B214F047C59C}" srcId="{6950554A-D175-4363-9323-53D4BF0B4E3D}" destId="{4B9FC447-F546-4134-A9E8-0905716AA05C}" srcOrd="6" destOrd="0" parTransId="{BA3B5A10-DB29-46C5-9F02-E48756448621}" sibTransId="{897FF09D-B72C-400B-A8B7-54A50F804F50}"/>
    <dgm:cxn modelId="{732B30B3-A215-4842-9285-001B72A3AF5F}" srcId="{6950554A-D175-4363-9323-53D4BF0B4E3D}" destId="{6D56F4F2-A177-4C6F-A9A1-2A884EF23ADF}" srcOrd="3" destOrd="0" parTransId="{65BF3C15-C0C9-44E4-89D4-8BB43A308F1F}" sibTransId="{E25CEDE9-F38A-45A3-90AB-A6F3EB3DEA72}"/>
    <dgm:cxn modelId="{34E6498C-C6A8-4F53-8D38-A72B1E4A6001}" type="presOf" srcId="{3A80A32A-7329-4884-B484-16C61F80E75F}" destId="{4863BEEB-7A15-4052-A91A-6E195D610D9A}" srcOrd="1" destOrd="0" presId="urn:microsoft.com/office/officeart/2005/8/layout/radial1"/>
    <dgm:cxn modelId="{EA8876DA-0DB8-4B2C-898D-4FD2DE7307F8}" type="presOf" srcId="{3272E3FE-A81D-4064-B7DD-850DC5B140A6}" destId="{7F7D66B8-B09A-4436-9B6A-16C29D7F27D5}" srcOrd="0" destOrd="0" presId="urn:microsoft.com/office/officeart/2005/8/layout/radial1"/>
    <dgm:cxn modelId="{58BFEB9B-7EB9-49D2-A962-63639E7C9824}" type="presOf" srcId="{65BF3C15-C0C9-44E4-89D4-8BB43A308F1F}" destId="{AB093E1E-826D-4541-B120-641DCBFC6DE6}" srcOrd="0" destOrd="0" presId="urn:microsoft.com/office/officeart/2005/8/layout/radial1"/>
    <dgm:cxn modelId="{7DB8EFCA-E144-49DA-A622-C89725198457}" type="presOf" srcId="{65BF3C15-C0C9-44E4-89D4-8BB43A308F1F}" destId="{EC33D137-4A6E-4677-82E0-1D80C7279F65}" srcOrd="1" destOrd="0" presId="urn:microsoft.com/office/officeart/2005/8/layout/radial1"/>
    <dgm:cxn modelId="{2C6E416C-6BCF-484B-8FFA-8EC869354074}" type="presOf" srcId="{57804084-E2E9-4B4B-93F5-171BB7DBEBE4}" destId="{EF8BE78C-AB0E-4EB1-A8A3-FFB6330D5571}" srcOrd="0" destOrd="0" presId="urn:microsoft.com/office/officeart/2005/8/layout/radial1"/>
    <dgm:cxn modelId="{56921BC4-E3DA-41FD-B03A-4F69491D1825}" type="presOf" srcId="{D7A65C8C-1068-41EB-B62C-18F59E3D0516}" destId="{70AF9C3E-DEC5-46DB-AD29-009FD18134B8}" srcOrd="1" destOrd="0" presId="urn:microsoft.com/office/officeart/2005/8/layout/radial1"/>
    <dgm:cxn modelId="{49C2A082-C2F6-4681-8356-B03DCE75B85A}" type="presOf" srcId="{6DDB97C1-EB7B-4735-8A5E-BC4A7EE1E154}" destId="{D2C53093-775F-4119-83D4-A2D5A3DEF08E}" srcOrd="0" destOrd="0" presId="urn:microsoft.com/office/officeart/2005/8/layout/radial1"/>
    <dgm:cxn modelId="{D003A52A-73BE-4EA1-9E45-BBF56F5CD97B}" type="presOf" srcId="{B06D55A5-8D12-4830-AD64-C69CFB637F47}" destId="{312A425C-5DD7-4E2C-9067-8914962B2BDF}" srcOrd="1" destOrd="0" presId="urn:microsoft.com/office/officeart/2005/8/layout/radial1"/>
    <dgm:cxn modelId="{1203711C-989D-4505-A769-488B92C2D97F}" type="presOf" srcId="{BA3B5A10-DB29-46C5-9F02-E48756448621}" destId="{DC81911E-E29F-4C0B-9D9A-3BF67C39D0A8}" srcOrd="1" destOrd="0" presId="urn:microsoft.com/office/officeart/2005/8/layout/radial1"/>
    <dgm:cxn modelId="{67DA38AB-5037-4CEA-A70B-F04B16A75228}" type="presOf" srcId="{E8F49379-6440-4D86-BB7E-C2A637822F04}" destId="{9D46C677-D0E2-406E-A457-616F9B0E49C7}" srcOrd="0" destOrd="0" presId="urn:microsoft.com/office/officeart/2005/8/layout/radial1"/>
    <dgm:cxn modelId="{91DB85F3-6705-4F42-AB54-07960CED5D8A}" type="presOf" srcId="{4B9FC447-F546-4134-A9E8-0905716AA05C}" destId="{08BF92B3-2C35-4468-B29C-2FABB8BD0B63}" srcOrd="0" destOrd="0" presId="urn:microsoft.com/office/officeart/2005/8/layout/radial1"/>
    <dgm:cxn modelId="{73677719-EDAE-4A92-BE0A-72E42B752CEA}" srcId="{57804084-E2E9-4B4B-93F5-171BB7DBEBE4}" destId="{6950554A-D175-4363-9323-53D4BF0B4E3D}" srcOrd="0" destOrd="0" parTransId="{8568B241-6AD0-4BC3-8B04-D50F1D4DFB07}" sibTransId="{651E48CA-39B4-47AF-8E06-AD64F38934D0}"/>
    <dgm:cxn modelId="{952118DB-5EAC-4960-8D11-CE28328A15F3}" type="presOf" srcId="{D7A65C8C-1068-41EB-B62C-18F59E3D0516}" destId="{72B2C38F-A26D-48B4-A11C-9F07FE7B9A75}" srcOrd="0" destOrd="0" presId="urn:microsoft.com/office/officeart/2005/8/layout/radial1"/>
    <dgm:cxn modelId="{3F146015-4CB4-4F0B-A081-9B30C7684D01}" type="presOf" srcId="{00096734-25AD-4A62-A04E-7B1A304E4CEF}" destId="{615E758C-74A4-4F53-B1B5-323B0FF0BC0E}" srcOrd="0" destOrd="0" presId="urn:microsoft.com/office/officeart/2005/8/layout/radial1"/>
    <dgm:cxn modelId="{018E4B25-5032-4629-86DA-19D8C1F2B254}" type="presOf" srcId="{BA3B5A10-DB29-46C5-9F02-E48756448621}" destId="{813DB0B1-8D8A-47D4-9902-68C0B9D5F8F6}" srcOrd="0" destOrd="0" presId="urn:microsoft.com/office/officeart/2005/8/layout/radial1"/>
    <dgm:cxn modelId="{3E1E76F1-7283-40DB-95F3-EE3FA0F4FDAB}" srcId="{6950554A-D175-4363-9323-53D4BF0B4E3D}" destId="{59160BF5-62C0-4F80-BD56-5CBC2EA33DD6}" srcOrd="4" destOrd="0" parTransId="{58548EF6-ABEF-44F6-AD8F-80A43D2090D9}" sibTransId="{4078131F-AE70-4644-9C7E-14ABE6C11F8D}"/>
    <dgm:cxn modelId="{C94CAF62-A712-4DC6-BF1D-E6C2BBA5188E}" srcId="{6950554A-D175-4363-9323-53D4BF0B4E3D}" destId="{6DDB97C1-EB7B-4735-8A5E-BC4A7EE1E154}" srcOrd="7" destOrd="0" parTransId="{D7A65C8C-1068-41EB-B62C-18F59E3D0516}" sibTransId="{E10F017F-8D6F-4228-84DE-187FE71505F4}"/>
    <dgm:cxn modelId="{F96EB435-C0AE-4F3F-A0BF-705AA7511771}" type="presOf" srcId="{58548EF6-ABEF-44F6-AD8F-80A43D2090D9}" destId="{6A6DB78D-A328-4A80-B27A-4EBFCF5F2EC7}" srcOrd="1" destOrd="0" presId="urn:microsoft.com/office/officeart/2005/8/layout/radial1"/>
    <dgm:cxn modelId="{858F17E4-48AA-4D9A-A8CC-EB583DC305FC}" type="presOf" srcId="{3A80A32A-7329-4884-B484-16C61F80E75F}" destId="{97CF8D32-AA01-4EF2-8DF8-3A743F6436F6}" srcOrd="0" destOrd="0" presId="urn:microsoft.com/office/officeart/2005/8/layout/radial1"/>
    <dgm:cxn modelId="{4E02A671-9E47-40FC-B0A0-238C73AB5CFF}" type="presOf" srcId="{59160BF5-62C0-4F80-BD56-5CBC2EA33DD6}" destId="{C1F187A2-AB06-47F6-A575-319AA6EF7A70}" srcOrd="0" destOrd="0" presId="urn:microsoft.com/office/officeart/2005/8/layout/radial1"/>
    <dgm:cxn modelId="{778F69CA-EBC9-4A6D-A470-65FADFF994C5}" type="presParOf" srcId="{EF8BE78C-AB0E-4EB1-A8A3-FFB6330D5571}" destId="{77B70FE9-CF96-4C75-9E7E-B041E3F5DEB5}" srcOrd="0" destOrd="0" presId="urn:microsoft.com/office/officeart/2005/8/layout/radial1"/>
    <dgm:cxn modelId="{69F21EC3-2152-4742-9491-77339093AC82}" type="presParOf" srcId="{EF8BE78C-AB0E-4EB1-A8A3-FFB6330D5571}" destId="{97CF8D32-AA01-4EF2-8DF8-3A743F6436F6}" srcOrd="1" destOrd="0" presId="urn:microsoft.com/office/officeart/2005/8/layout/radial1"/>
    <dgm:cxn modelId="{8834DAEF-F20B-45D4-ADF3-67179F02CA0A}" type="presParOf" srcId="{97CF8D32-AA01-4EF2-8DF8-3A743F6436F6}" destId="{4863BEEB-7A15-4052-A91A-6E195D610D9A}" srcOrd="0" destOrd="0" presId="urn:microsoft.com/office/officeart/2005/8/layout/radial1"/>
    <dgm:cxn modelId="{4C55B56B-3632-4116-86CB-ECA90F3C0003}" type="presParOf" srcId="{EF8BE78C-AB0E-4EB1-A8A3-FFB6330D5571}" destId="{615E758C-74A4-4F53-B1B5-323B0FF0BC0E}" srcOrd="2" destOrd="0" presId="urn:microsoft.com/office/officeart/2005/8/layout/radial1"/>
    <dgm:cxn modelId="{0C62E0E2-24D3-42DC-869D-3EA55D2005E1}" type="presParOf" srcId="{EF8BE78C-AB0E-4EB1-A8A3-FFB6330D5571}" destId="{BB8307F3-C9B3-4B13-9975-3528E0849B7E}" srcOrd="3" destOrd="0" presId="urn:microsoft.com/office/officeart/2005/8/layout/radial1"/>
    <dgm:cxn modelId="{9CC36C66-0F15-4A8D-B02A-E0674697F43C}" type="presParOf" srcId="{BB8307F3-C9B3-4B13-9975-3528E0849B7E}" destId="{8435AF5D-AE2A-41A8-B537-FA469ECC3DA2}" srcOrd="0" destOrd="0" presId="urn:microsoft.com/office/officeart/2005/8/layout/radial1"/>
    <dgm:cxn modelId="{6803C678-B7D2-4838-8F78-EFB549DF6887}" type="presParOf" srcId="{EF8BE78C-AB0E-4EB1-A8A3-FFB6330D5571}" destId="{11E9B152-4137-476E-9358-50D680DC4471}" srcOrd="4" destOrd="0" presId="urn:microsoft.com/office/officeart/2005/8/layout/radial1"/>
    <dgm:cxn modelId="{9AA346FA-A429-445A-A5F3-CA6B7FDA2673}" type="presParOf" srcId="{EF8BE78C-AB0E-4EB1-A8A3-FFB6330D5571}" destId="{9D46C677-D0E2-406E-A457-616F9B0E49C7}" srcOrd="5" destOrd="0" presId="urn:microsoft.com/office/officeart/2005/8/layout/radial1"/>
    <dgm:cxn modelId="{5BA0A577-9C64-4142-90B0-86D771D0FA37}" type="presParOf" srcId="{9D46C677-D0E2-406E-A457-616F9B0E49C7}" destId="{C52F25FD-BBCA-4C2A-A473-34F8D7B41959}" srcOrd="0" destOrd="0" presId="urn:microsoft.com/office/officeart/2005/8/layout/radial1"/>
    <dgm:cxn modelId="{01279CE3-AD0F-4911-8BD1-E272929D1F0C}" type="presParOf" srcId="{EF8BE78C-AB0E-4EB1-A8A3-FFB6330D5571}" destId="{7F7D66B8-B09A-4436-9B6A-16C29D7F27D5}" srcOrd="6" destOrd="0" presId="urn:microsoft.com/office/officeart/2005/8/layout/radial1"/>
    <dgm:cxn modelId="{6488BE9B-E4CA-49B0-B89F-52FBE3F075AB}" type="presParOf" srcId="{EF8BE78C-AB0E-4EB1-A8A3-FFB6330D5571}" destId="{AB093E1E-826D-4541-B120-641DCBFC6DE6}" srcOrd="7" destOrd="0" presId="urn:microsoft.com/office/officeart/2005/8/layout/radial1"/>
    <dgm:cxn modelId="{A1711531-751F-48F8-B270-2BA3EF9755E5}" type="presParOf" srcId="{AB093E1E-826D-4541-B120-641DCBFC6DE6}" destId="{EC33D137-4A6E-4677-82E0-1D80C7279F65}" srcOrd="0" destOrd="0" presId="urn:microsoft.com/office/officeart/2005/8/layout/radial1"/>
    <dgm:cxn modelId="{B0FEE707-3E26-4A8F-8F62-543A48C3267B}" type="presParOf" srcId="{EF8BE78C-AB0E-4EB1-A8A3-FFB6330D5571}" destId="{62BC0454-B2D3-40EE-B700-A7F1639A1633}" srcOrd="8" destOrd="0" presId="urn:microsoft.com/office/officeart/2005/8/layout/radial1"/>
    <dgm:cxn modelId="{8FA94D73-93FF-4497-9361-C460930908F4}" type="presParOf" srcId="{EF8BE78C-AB0E-4EB1-A8A3-FFB6330D5571}" destId="{173B6A05-1E17-40AB-A535-2A1A8B7CB56C}" srcOrd="9" destOrd="0" presId="urn:microsoft.com/office/officeart/2005/8/layout/radial1"/>
    <dgm:cxn modelId="{76A52011-ED78-48F4-811B-E1EF740D04BC}" type="presParOf" srcId="{173B6A05-1E17-40AB-A535-2A1A8B7CB56C}" destId="{6A6DB78D-A328-4A80-B27A-4EBFCF5F2EC7}" srcOrd="0" destOrd="0" presId="urn:microsoft.com/office/officeart/2005/8/layout/radial1"/>
    <dgm:cxn modelId="{3788A43B-4CF0-4DF7-B190-43DC51AA424B}" type="presParOf" srcId="{EF8BE78C-AB0E-4EB1-A8A3-FFB6330D5571}" destId="{C1F187A2-AB06-47F6-A575-319AA6EF7A70}" srcOrd="10" destOrd="0" presId="urn:microsoft.com/office/officeart/2005/8/layout/radial1"/>
    <dgm:cxn modelId="{A79CFEA1-C535-4EB5-89AD-57E8F117A292}" type="presParOf" srcId="{EF8BE78C-AB0E-4EB1-A8A3-FFB6330D5571}" destId="{1940E728-EDE0-43C9-98A4-3BCF45D98727}" srcOrd="11" destOrd="0" presId="urn:microsoft.com/office/officeart/2005/8/layout/radial1"/>
    <dgm:cxn modelId="{7E4AF1E4-1F23-439F-86A7-F89CC072FE6A}" type="presParOf" srcId="{1940E728-EDE0-43C9-98A4-3BCF45D98727}" destId="{312A425C-5DD7-4E2C-9067-8914962B2BDF}" srcOrd="0" destOrd="0" presId="urn:microsoft.com/office/officeart/2005/8/layout/radial1"/>
    <dgm:cxn modelId="{FC6787BB-325F-4E52-982B-836404A41ABC}" type="presParOf" srcId="{EF8BE78C-AB0E-4EB1-A8A3-FFB6330D5571}" destId="{30DE2623-110D-48E5-9F58-9384D70E8FCC}" srcOrd="12" destOrd="0" presId="urn:microsoft.com/office/officeart/2005/8/layout/radial1"/>
    <dgm:cxn modelId="{AC678D0C-D415-495D-B044-4593D33C26FD}" type="presParOf" srcId="{EF8BE78C-AB0E-4EB1-A8A3-FFB6330D5571}" destId="{813DB0B1-8D8A-47D4-9902-68C0B9D5F8F6}" srcOrd="13" destOrd="0" presId="urn:microsoft.com/office/officeart/2005/8/layout/radial1"/>
    <dgm:cxn modelId="{AAF8C897-FBC7-4101-AC30-36E316B4F1DD}" type="presParOf" srcId="{813DB0B1-8D8A-47D4-9902-68C0B9D5F8F6}" destId="{DC81911E-E29F-4C0B-9D9A-3BF67C39D0A8}" srcOrd="0" destOrd="0" presId="urn:microsoft.com/office/officeart/2005/8/layout/radial1"/>
    <dgm:cxn modelId="{AEBF2E01-E8D0-4CDF-866F-91974431F044}" type="presParOf" srcId="{EF8BE78C-AB0E-4EB1-A8A3-FFB6330D5571}" destId="{08BF92B3-2C35-4468-B29C-2FABB8BD0B63}" srcOrd="14" destOrd="0" presId="urn:microsoft.com/office/officeart/2005/8/layout/radial1"/>
    <dgm:cxn modelId="{043FB7C8-9393-4BED-9D6A-C830B2414AD5}" type="presParOf" srcId="{EF8BE78C-AB0E-4EB1-A8A3-FFB6330D5571}" destId="{72B2C38F-A26D-48B4-A11C-9F07FE7B9A75}" srcOrd="15" destOrd="0" presId="urn:microsoft.com/office/officeart/2005/8/layout/radial1"/>
    <dgm:cxn modelId="{10EF67EB-BD9F-408A-AD2F-46470D3DEB11}" type="presParOf" srcId="{72B2C38F-A26D-48B4-A11C-9F07FE7B9A75}" destId="{70AF9C3E-DEC5-46DB-AD29-009FD18134B8}" srcOrd="0" destOrd="0" presId="urn:microsoft.com/office/officeart/2005/8/layout/radial1"/>
    <dgm:cxn modelId="{7923EC38-15E8-420B-B120-E5D307FB2302}" type="presParOf" srcId="{EF8BE78C-AB0E-4EB1-A8A3-FFB6330D5571}" destId="{D2C53093-775F-4119-83D4-A2D5A3DEF08E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56223-0694-4DDF-8EA9-FB4307797875}">
      <dsp:nvSpPr>
        <dsp:cNvPr id="0" name=""/>
        <dsp:cNvSpPr/>
      </dsp:nvSpPr>
      <dsp:spPr>
        <a:xfrm>
          <a:off x="6630" y="425985"/>
          <a:ext cx="1981720" cy="11890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none" kern="12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Every registered employee </a:t>
          </a:r>
          <a:r>
            <a:rPr lang="en-US" sz="1400" kern="12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on joining  gets an unique ID from the department through </a:t>
          </a:r>
          <a:r>
            <a:rPr lang="en-US" sz="1400" b="1" kern="1200" cap="none" dirty="0" smtClean="0">
              <a:solidFill>
                <a:schemeClr val="tx1"/>
              </a:solidFill>
              <a:latin typeface="Gill Sans MT" panose="020B0502020104020203" pitchFamily="34" charset="0"/>
            </a:rPr>
            <a:t>e-</a:t>
          </a:r>
          <a:r>
            <a:rPr lang="en-US" sz="1400" b="1" kern="1200" cap="none" dirty="0" err="1" smtClean="0">
              <a:solidFill>
                <a:schemeClr val="tx1"/>
              </a:solidFill>
              <a:latin typeface="Gill Sans MT" panose="020B0502020104020203" pitchFamily="34" charset="0"/>
            </a:rPr>
            <a:t>kosh</a:t>
          </a:r>
          <a:r>
            <a:rPr lang="en-US" sz="1400" b="1" kern="1200" cap="none" dirty="0" smtClean="0">
              <a:solidFill>
                <a:schemeClr val="tx1"/>
              </a:solidFill>
              <a:latin typeface="Gill Sans MT" panose="020B0502020104020203" pitchFamily="34" charset="0"/>
            </a:rPr>
            <a:t> software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1456" y="460811"/>
        <a:ext cx="1912068" cy="1119380"/>
      </dsp:txXfrm>
    </dsp:sp>
    <dsp:sp modelId="{229A1337-9702-4B17-AD98-231F45AB6114}">
      <dsp:nvSpPr>
        <dsp:cNvPr id="0" name=""/>
        <dsp:cNvSpPr/>
      </dsp:nvSpPr>
      <dsp:spPr>
        <a:xfrm>
          <a:off x="2162742" y="774768"/>
          <a:ext cx="420124" cy="491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62742" y="873061"/>
        <a:ext cx="294087" cy="294880"/>
      </dsp:txXfrm>
    </dsp:sp>
    <dsp:sp modelId="{E334D430-10D0-48A4-A756-1C3B9581E728}">
      <dsp:nvSpPr>
        <dsp:cNvPr id="0" name=""/>
        <dsp:cNvSpPr/>
      </dsp:nvSpPr>
      <dsp:spPr>
        <a:xfrm>
          <a:off x="2781039" y="425985"/>
          <a:ext cx="1981720" cy="11890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8000">
              <a:schemeClr val="accent5">
                <a:lumMod val="95000"/>
                <a:lumOff val="5000"/>
              </a:schemeClr>
            </a:gs>
            <a:gs pos="69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Login with the use of his/her employee ID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815865" y="460811"/>
        <a:ext cx="1912068" cy="1119380"/>
      </dsp:txXfrm>
    </dsp:sp>
    <dsp:sp modelId="{7C9ED023-DDBF-4C21-8BFF-14E5EF8661AE}">
      <dsp:nvSpPr>
        <dsp:cNvPr id="0" name=""/>
        <dsp:cNvSpPr/>
      </dsp:nvSpPr>
      <dsp:spPr>
        <a:xfrm>
          <a:off x="4937151" y="774768"/>
          <a:ext cx="420124" cy="491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937151" y="873061"/>
        <a:ext cx="294087" cy="294880"/>
      </dsp:txXfrm>
    </dsp:sp>
    <dsp:sp modelId="{84B17994-77B3-4948-B22F-CFC3C1D954EB}">
      <dsp:nvSpPr>
        <dsp:cNvPr id="0" name=""/>
        <dsp:cNvSpPr/>
      </dsp:nvSpPr>
      <dsp:spPr>
        <a:xfrm>
          <a:off x="5555448" y="425985"/>
          <a:ext cx="1981720" cy="11890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Employee can update his/her personal profile information with this ID and password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590274" y="460811"/>
        <a:ext cx="1912068" cy="1119380"/>
      </dsp:txXfrm>
    </dsp:sp>
    <dsp:sp modelId="{F548DFA4-956E-48C9-A71C-B544EF325969}">
      <dsp:nvSpPr>
        <dsp:cNvPr id="0" name=""/>
        <dsp:cNvSpPr/>
      </dsp:nvSpPr>
      <dsp:spPr>
        <a:xfrm rot="5400000">
          <a:off x="6336246" y="1753738"/>
          <a:ext cx="420124" cy="491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6398869" y="1789409"/>
        <a:ext cx="294880" cy="294087"/>
      </dsp:txXfrm>
    </dsp:sp>
    <dsp:sp modelId="{C6164D3D-90B4-4698-8484-3930F1C82722}">
      <dsp:nvSpPr>
        <dsp:cNvPr id="0" name=""/>
        <dsp:cNvSpPr/>
      </dsp:nvSpPr>
      <dsp:spPr>
        <a:xfrm>
          <a:off x="5555448" y="2407706"/>
          <a:ext cx="1981720" cy="1189032"/>
        </a:xfrm>
        <a:prstGeom prst="roundRect">
          <a:avLst>
            <a:gd name="adj" fmla="val 10000"/>
          </a:avLst>
        </a:prstGeom>
        <a:gradFill flip="none" rotWithShape="1">
          <a:gsLst>
            <a:gs pos="45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4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Forward to the reporting office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590274" y="2442532"/>
        <a:ext cx="1912068" cy="1119380"/>
      </dsp:txXfrm>
    </dsp:sp>
    <dsp:sp modelId="{2AC12244-9C78-4A64-B626-271CEECE6835}">
      <dsp:nvSpPr>
        <dsp:cNvPr id="0" name=""/>
        <dsp:cNvSpPr/>
      </dsp:nvSpPr>
      <dsp:spPr>
        <a:xfrm rot="10800000">
          <a:off x="4960932" y="2756489"/>
          <a:ext cx="420124" cy="491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086969" y="2854782"/>
        <a:ext cx="294087" cy="294880"/>
      </dsp:txXfrm>
    </dsp:sp>
    <dsp:sp modelId="{9EC8FC59-2AE8-4483-9AC4-A6E431E59D2C}">
      <dsp:nvSpPr>
        <dsp:cNvPr id="0" name=""/>
        <dsp:cNvSpPr/>
      </dsp:nvSpPr>
      <dsp:spPr>
        <a:xfrm>
          <a:off x="2781039" y="2407706"/>
          <a:ext cx="1981720" cy="11890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none" dirty="0" smtClean="0">
              <a:solidFill>
                <a:schemeClr val="bg1"/>
              </a:solidFill>
              <a:latin typeface="Gill Sans MT" panose="020B0502020104020203" pitchFamily="34" charset="0"/>
            </a:rPr>
            <a:t>Employee can print and keep information for their own records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815865" y="2442532"/>
        <a:ext cx="1912068" cy="111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CA9481-7295-4F8F-B55D-41DE84AA552A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DA4646-D431-41EA-90D7-3AC6714BD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834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1769A8-F5CE-4B2A-9FA1-FF38D8ED6A18}" type="datetimeFigureOut">
              <a:rPr lang="en-IN"/>
              <a:pPr>
                <a:defRPr/>
              </a:pPr>
              <a:t>31-10-2018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6D27E2-95EC-41F3-898D-3E4162E9787C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264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504E-425C-48BE-85F9-AF4E8D3AD06A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D9D9-FF02-48F8-B1BC-E0ADA5791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41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4205-A3C5-4AFF-936E-F24144E583D7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7772-7F80-4EA7-8395-1E6E1006E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1574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EC59-6818-46EC-BB6C-8C74AFEA2C56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9A7F-E6BD-4FE2-87EA-31D882CC2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0160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6EF0-CDE8-49FA-B48D-3D3C43C5FA22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869B-7691-498B-A47B-7C9A8191A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9185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4DA2-B3C4-45DE-B9AE-FBA6DCB396ED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9E5A-2FAC-4F58-A2FE-D21C6DE40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56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8387-A1C7-450A-B4DC-320464641FC4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B8C7-0E2F-487F-B654-DDE55A6AB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19220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0BEB-2031-4823-8D86-D11263E0B658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5386-5B1F-45E6-9EE2-431C76AEA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26302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89FC-929D-47C7-92EC-91E8585A32DD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C7D6-33C3-4FFD-9D95-6D2CDCF4A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10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2372-C3F3-496C-9BF3-03C730D80B4B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403A-0FCB-429D-B583-105E82BD0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85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04AB372-3366-4068-BBD5-6828D8409508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D5AE03-0186-4C6E-9498-6BE5E0572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57816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9AB9-D51A-4EE2-87B6-FDF42FAA9001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C8CB-61F3-4F3C-8D1A-35115F950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389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436CB1F-C9F2-40EE-9FBC-F96A1CD6DC2D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91C70D7-1FA5-40E2-9831-DEAFF7B34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2" r:id="rId2"/>
    <p:sldLayoutId id="2147484568" r:id="rId3"/>
    <p:sldLayoutId id="2147484563" r:id="rId4"/>
    <p:sldLayoutId id="2147484564" r:id="rId5"/>
    <p:sldLayoutId id="2147484565" r:id="rId6"/>
    <p:sldLayoutId id="2147484569" r:id="rId7"/>
    <p:sldLayoutId id="2147484570" r:id="rId8"/>
    <p:sldLayoutId id="2147484571" r:id="rId9"/>
    <p:sldLayoutId id="2147484566" r:id="rId10"/>
    <p:sldLayoutId id="2147484572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NHM-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5775"/>
            <a:ext cx="12080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3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47688"/>
            <a:ext cx="12080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95288" y="2460625"/>
            <a:ext cx="84963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Human Resources</a:t>
            </a:r>
            <a:endParaRPr lang="en-US" altLang="en-US" sz="4000" dirty="0" smtClean="0">
              <a:solidFill>
                <a:schemeClr val="accent5"/>
              </a:solidFill>
              <a:latin typeface="Gill Sans MT" panose="020B0502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 Management </a:t>
            </a:r>
            <a:r>
              <a:rPr lang="en-US" altLang="en-US" sz="36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Information</a:t>
            </a:r>
            <a:r>
              <a:rPr lang="en-US" altLang="en-US" sz="40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 System  </a:t>
            </a:r>
            <a:endParaRPr lang="en-US" altLang="en-US" sz="4000" dirty="0" smtClean="0">
              <a:solidFill>
                <a:schemeClr val="accent5"/>
              </a:solidFill>
              <a:latin typeface="Gill Sans MT" panose="020B0502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dirty="0">
              <a:solidFill>
                <a:schemeClr val="accent5"/>
              </a:solidFill>
              <a:latin typeface="Gill Sans MT" panose="020B0502020104020203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5288" y="4876800"/>
            <a:ext cx="83550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Presented by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Mrs. Niharika Barik, IAS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Secretary – Health &amp; Family Welfare, Govt. of Chhattisgarh</a:t>
            </a: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1531938" y="488950"/>
            <a:ext cx="60817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Department of Health and Family Welfare Chhattisgarh</a:t>
            </a:r>
          </a:p>
          <a:p>
            <a:pPr algn="ctr" eaLnBrk="1" hangingPunct="1"/>
            <a:endParaRPr lang="en-US" altLang="en-US"/>
          </a:p>
        </p:txBody>
      </p:sp>
      <p:sp>
        <p:nvSpPr>
          <p:cNvPr id="102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ADB13-6D85-40A1-9C92-AC853B87B62B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D9D1C-9AE3-426C-9A73-62A8378B3D0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84163"/>
            <a:ext cx="9144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Objection Raise/Update</a:t>
            </a:r>
            <a:endParaRPr lang="en-US" altLang="en-US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2CB29A-9F7C-447E-96CF-AF070C2E6049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D9F16-F3A4-43F1-ABA0-6F19E55E3E0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3315" name="Picture 2" descr="C:\Users\nhr\Desktop\Meeting 11th Sep. 2014\hr\HRMIS printscreen\22.Update profile in Registerted user login1.png"/>
          <p:cNvPicPr>
            <a:picLocks noChangeAspect="1" noChangeArrowheads="1"/>
          </p:cNvPicPr>
          <p:nvPr/>
        </p:nvPicPr>
        <p:blipFill rotWithShape="1">
          <a:blip r:embed="rId2"/>
          <a:srcRect l="5757" t="7602" r="9031" b="6287"/>
          <a:stretch/>
        </p:blipFill>
        <p:spPr bwMode="auto">
          <a:xfrm>
            <a:off x="835025" y="1143000"/>
            <a:ext cx="7558088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436563"/>
            <a:ext cx="9144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Transfer Application</a:t>
            </a:r>
            <a:endParaRPr lang="en-US" altLang="en-US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40B860-F207-4AB0-BC24-471EC85CDE5E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7CBC-FC49-4FB3-B30D-69FC4CE95CB2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/>
          <a:srcRect l="8393" t="16438" r="20811" b="6849"/>
          <a:stretch/>
        </p:blipFill>
        <p:spPr bwMode="auto">
          <a:xfrm>
            <a:off x="822325" y="1371600"/>
            <a:ext cx="758666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11163" y="398463"/>
            <a:ext cx="8763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Leave Apply</a:t>
            </a:r>
            <a:endParaRPr lang="en-US" altLang="en-US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56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775BF-F536-4D71-8F6A-F23D303C12E0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1B86-8293-4BD7-9BA3-6E68327AA795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7411" name="Picture 2" descr="C:\Users\user\Desktop\HRMIS PPT\RegularEmployeeLogin\LeaveApplicationForm.png"/>
          <p:cNvPicPr>
            <a:picLocks noChangeAspect="1" noChangeArrowheads="1"/>
          </p:cNvPicPr>
          <p:nvPr/>
        </p:nvPicPr>
        <p:blipFill rotWithShape="1">
          <a:blip r:embed="rId2"/>
          <a:srcRect l="20246" t="27272" r="19827" b="-1"/>
          <a:stretch/>
        </p:blipFill>
        <p:spPr bwMode="auto">
          <a:xfrm>
            <a:off x="1447800" y="1371600"/>
            <a:ext cx="62484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407988"/>
            <a:ext cx="8915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Leave Dashboard</a:t>
            </a:r>
            <a:endParaRPr lang="en-US" altLang="en-US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77F62B-36B7-44CC-A244-7B0ED71AE3E4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6BFFA-9004-454C-989E-755C56388D7E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6387" name="Picture 2" descr="C:\Users\user\Desktop\HRMIS PPT\RegularEmployeeLogin\LeaveWelcomePage.png"/>
          <p:cNvPicPr>
            <a:picLocks noChangeAspect="1" noChangeArrowheads="1"/>
          </p:cNvPicPr>
          <p:nvPr/>
        </p:nvPicPr>
        <p:blipFill rotWithShape="1">
          <a:blip r:embed="rId2"/>
          <a:srcRect l="19383" t="9816" r="19409" b="-967"/>
          <a:stretch/>
        </p:blipFill>
        <p:spPr bwMode="auto">
          <a:xfrm>
            <a:off x="1143000" y="1371600"/>
            <a:ext cx="68580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84163"/>
            <a:ext cx="91440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Contractual Employee Annual Performance Appraisal</a:t>
            </a:r>
            <a:endParaRPr lang="en-US" altLang="en-US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662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387BC6-A534-47F2-A628-365479DF2697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13C94-8C64-4E95-A2D8-9B73F2323C06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8" t="12679" r="30981" b="18569"/>
          <a:stretch/>
        </p:blipFill>
        <p:spPr bwMode="auto">
          <a:xfrm>
            <a:off x="304800" y="846138"/>
            <a:ext cx="8458200" cy="589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9563" y="533400"/>
            <a:ext cx="88392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– Salary Slip</a:t>
            </a:r>
            <a:endParaRPr lang="en-US" altLang="en-US" sz="4400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765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AA0E4A-FA23-4B72-80B6-B327EA8264E3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671D-C616-401B-9B2B-BE5F5B2E09C6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9459" name="Picture 2" descr="C:\Users\user\Desktop\HRMIS PPT\RegularEmployeeLogin\EPaySlip.png"/>
          <p:cNvPicPr>
            <a:picLocks noChangeAspect="1" noChangeArrowheads="1"/>
          </p:cNvPicPr>
          <p:nvPr/>
        </p:nvPicPr>
        <p:blipFill rotWithShape="1">
          <a:blip r:embed="rId2"/>
          <a:srcRect l="13" t="1420" r="41978" b="19066"/>
          <a:stretch/>
        </p:blipFill>
        <p:spPr bwMode="auto">
          <a:xfrm>
            <a:off x="309563" y="1345930"/>
            <a:ext cx="8229146" cy="4902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627062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Institutional Setup covered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C6EF0-CDE8-49FA-B48D-3D3C43C5FA22}" type="datetime1">
              <a:rPr lang="en-US" smtClean="0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HRMIS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F869B-7691-498B-A47B-7C9A8191A25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5474866"/>
              </p:ext>
            </p:extLst>
          </p:nvPr>
        </p:nvGraphicFramePr>
        <p:xfrm>
          <a:off x="685800" y="10668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3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485775"/>
            <a:ext cx="7543800" cy="779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Gill Sans MT" panose="020B0502020104020203" pitchFamily="34" charset="0"/>
              </a:rPr>
              <a:t>CMHO Login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457575" y="1698625"/>
            <a:ext cx="3703638" cy="735013"/>
          </a:xfrm>
        </p:spPr>
        <p:txBody>
          <a:bodyPr/>
          <a:lstStyle/>
          <a:p>
            <a:pPr eaLnBrk="1" hangingPunct="1"/>
            <a:r>
              <a:rPr lang="en-US" altLang="en-US" sz="2400" b="1" cap="none" smtClean="0">
                <a:solidFill>
                  <a:srgbClr val="C00000"/>
                </a:solidFill>
                <a:latin typeface="Gill Sans MT" panose="020B0502020104020203" pitchFamily="34" charset="0"/>
              </a:rPr>
              <a:t> Dashboard</a:t>
            </a:r>
            <a:endParaRPr lang="en-US" altLang="en-US" sz="2400" cap="none" smtClean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22663" y="2371725"/>
            <a:ext cx="4843462" cy="1371600"/>
          </a:xfrm>
        </p:spPr>
        <p:txBody>
          <a:bodyPr rtlCol="0">
            <a:normAutofit lnSpcReduction="10000"/>
          </a:bodyPr>
          <a:lstStyle/>
          <a:p>
            <a:pPr marL="91440" indent="-91440" algn="just" eaLnBrk="1" fontAlgn="auto" hangingPunct="1"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CMHO dashboard has the summary of all information. It has employees up-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dation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 of profile, objections raised and cleared status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554413" y="3783013"/>
            <a:ext cx="3703637" cy="736600"/>
          </a:xfrm>
        </p:spPr>
        <p:txBody>
          <a:bodyPr/>
          <a:lstStyle/>
          <a:p>
            <a:pPr eaLnBrk="1" hangingPunct="1"/>
            <a:r>
              <a:rPr lang="en-US" altLang="en-US" sz="2400" b="1" cap="none" smtClean="0">
                <a:solidFill>
                  <a:srgbClr val="C00000"/>
                </a:solidFill>
                <a:latin typeface="Gill Sans MT" panose="020B0502020104020203" pitchFamily="34" charset="0"/>
              </a:rPr>
              <a:t>Set-up verification</a:t>
            </a:r>
            <a:endParaRPr lang="en-US" altLang="en-US" sz="2400" cap="none" smtClean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522663" y="4519613"/>
            <a:ext cx="4843462" cy="1368425"/>
          </a:xfrm>
        </p:spPr>
        <p:txBody>
          <a:bodyPr rtlCol="0">
            <a:normAutofit lnSpcReduction="10000"/>
          </a:bodyPr>
          <a:lstStyle/>
          <a:p>
            <a:pPr marL="91440" indent="-91440" algn="just" eaLnBrk="1" fontAlgn="auto" hangingPunct="1"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The CMHO Login can check the Setups of institution and add regular and contractual employees working on these setup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86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D893BC-CA1E-4B75-82F8-E6B19FA70AB8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9F79E-BE43-4D76-A81A-7E7457C2D3CE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8188"/>
            <a:ext cx="26812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784600"/>
            <a:ext cx="20875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7" y="317472"/>
            <a:ext cx="1924050" cy="18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CMHO Dashboard</a:t>
            </a:r>
          </a:p>
        </p:txBody>
      </p:sp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3F30A1-F19E-4E26-ABEF-B2CDCA96B66E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2ED1C-50E6-4DA1-8EC6-566D7FA1EBF0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21507" name="Picture 2" descr="C:\Users\user\Desktop\HRMIS PPT\CMHOLoginScreenShot\CMHODashBoard.png"/>
          <p:cNvPicPr>
            <a:picLocks noChangeAspect="1" noChangeArrowheads="1"/>
          </p:cNvPicPr>
          <p:nvPr/>
        </p:nvPicPr>
        <p:blipFill rotWithShape="1">
          <a:blip r:embed="rId2"/>
          <a:srcRect l="5172" t="20548" r="8620"/>
          <a:stretch/>
        </p:blipFill>
        <p:spPr bwMode="auto">
          <a:xfrm>
            <a:off x="152400" y="950912"/>
            <a:ext cx="8739460" cy="5068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481013"/>
            <a:ext cx="8229600" cy="53340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CMHO Setup Verification</a:t>
            </a:r>
          </a:p>
        </p:txBody>
      </p:sp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D42377-76D6-4E12-9D14-171BAA65C9CD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6047-10A4-4AC3-9E1E-FD102148EA91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22531" name="Picture 2" descr="C:\Users\user\Desktop\HRMIS PPT\CMHOLoginScreenShot\SetupEntry.png"/>
          <p:cNvPicPr>
            <a:picLocks noChangeAspect="1" noChangeArrowheads="1"/>
          </p:cNvPicPr>
          <p:nvPr/>
        </p:nvPicPr>
        <p:blipFill rotWithShape="1">
          <a:blip r:embed="rId2"/>
          <a:srcRect l="5172" t="17006" r="8620"/>
          <a:stretch/>
        </p:blipFill>
        <p:spPr bwMode="auto">
          <a:xfrm>
            <a:off x="263217" y="1341437"/>
            <a:ext cx="8499783" cy="4977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8" y="762000"/>
            <a:ext cx="8198803" cy="685800"/>
          </a:xfrm>
          <a:ex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What is HRMIS?</a:t>
            </a:r>
            <a:endParaRPr lang="en-US" sz="32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3388" y="2066925"/>
            <a:ext cx="5435600" cy="3578225"/>
          </a:xfrm>
        </p:spPr>
        <p:txBody>
          <a:bodyPr rtlCol="0">
            <a:normAutofit/>
          </a:bodyPr>
          <a:lstStyle/>
          <a:p>
            <a:pPr marL="91440" indent="-9144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Human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Resource Management Information System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HRMIS - </a:t>
            </a:r>
            <a:r>
              <a:rPr lang="en-US" sz="2400" dirty="0" smtClean="0"/>
              <a:t>HR </a:t>
            </a:r>
            <a:r>
              <a:rPr lang="en-US" sz="2400" dirty="0"/>
              <a:t>software that combines a number of systems and processes to </a:t>
            </a:r>
            <a:r>
              <a:rPr lang="en-US" sz="2400" dirty="0" smtClean="0"/>
              <a:t>ensure </a:t>
            </a:r>
            <a:r>
              <a:rPr lang="en-US" sz="2400" dirty="0"/>
              <a:t>easy management of human resources, business processes and data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captures information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of health department.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8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D70E9-8F2F-46DC-80D6-14E0FE78EF39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5E202-4F6B-426C-A50D-E5098AA003A2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235075"/>
            <a:ext cx="8183563" cy="105092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solidFill>
                <a:schemeClr val="tx2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9415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CMHO Objection Clearance</a:t>
            </a:r>
          </a:p>
        </p:txBody>
      </p:sp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47BA99-9590-45FE-814B-55F49BF02BBB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7F3A-5BC1-44FD-BD4D-65D04B2F482C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24579" name="Picture 2" descr="C:\Users\nhr\Desktop\Meeting 11th Sep. 2014\hr\HRMIS printscreen\25.Cmho objection raised clearing link.png"/>
          <p:cNvPicPr>
            <a:picLocks noChangeAspect="1" noChangeArrowheads="1"/>
          </p:cNvPicPr>
          <p:nvPr/>
        </p:nvPicPr>
        <p:blipFill rotWithShape="1">
          <a:blip r:embed="rId2"/>
          <a:srcRect l="805" t="8333" r="2562" b="6413"/>
          <a:stretch/>
        </p:blipFill>
        <p:spPr bwMode="auto">
          <a:xfrm>
            <a:off x="304800" y="1828800"/>
            <a:ext cx="8104188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104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488" lvl="2" indent="0" algn="just" eaLnBrk="1" fontAlgn="auto" hangingPunct="1">
              <a:buFont typeface="Calibri" panose="020F0502020204030204" pitchFamily="34" charset="0"/>
              <a:buNone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Some fields in the employee profile cannot be edited, for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eg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. Place of posting. Then the objection is raised by the employee and is checked and cleared by CMHO login with verification from service 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1688" y="442913"/>
            <a:ext cx="7543800" cy="900112"/>
          </a:xfrm>
        </p:spPr>
        <p:txBody>
          <a:bodyPr>
            <a:normAutofit/>
          </a:bodyPr>
          <a:lstStyle/>
          <a:p>
            <a:pPr eaLnBrk="1" fontAlgn="auto" hangingPunct="1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Transfer </a:t>
            </a:r>
            <a:r>
              <a:rPr lang="en-US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module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897563" y="4419600"/>
            <a:ext cx="3055937" cy="736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defRPr/>
            </a:pPr>
            <a:r>
              <a:rPr lang="en-US" sz="2400" b="1" i="1" cap="none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Various reports</a:t>
            </a:r>
            <a:r>
              <a:rPr lang="en-US" sz="2400" i="1" cap="none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 are required by CMHOs/ CSs</a:t>
            </a:r>
            <a:endParaRPr lang="en-US" sz="2400" i="1" cap="none" dirty="0" smtClean="0"/>
          </a:p>
          <a:p>
            <a:pPr eaLnBrk="1" fontAlgn="auto" hangingPunct="1">
              <a:defRPr/>
            </a:pPr>
            <a:endParaRPr lang="en-US" sz="2400" b="1" i="1" cap="none" dirty="0">
              <a:solidFill>
                <a:srgbClr val="C00000"/>
              </a:solidFill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9C3B63-4D4A-4FE4-B7B5-43EF4CF44708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1B59C-6D18-4C23-A14E-4C5B6D81C1F3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"/>
          <a:stretch>
            <a:fillRect/>
          </a:stretch>
        </p:blipFill>
        <p:spPr bwMode="auto">
          <a:xfrm>
            <a:off x="6599238" y="576263"/>
            <a:ext cx="1809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04438848"/>
              </p:ext>
            </p:extLst>
          </p:nvPr>
        </p:nvGraphicFramePr>
        <p:xfrm>
          <a:off x="45720" y="18420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40" y="192875"/>
            <a:ext cx="7594423" cy="569125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Report</a:t>
            </a:r>
            <a:endParaRPr lang="en-US" sz="36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495800" cy="3429000"/>
          </a:xfrm>
        </p:spPr>
        <p:txBody>
          <a:bodyPr rtlCol="0">
            <a:normAutofit/>
          </a:bodyPr>
          <a:lstStyle/>
          <a:p>
            <a:pPr marL="384048" lvl="2" indent="0" eaLnBrk="1" fontAlgn="auto" hangingPunct="1">
              <a:buFont typeface="Calibri" panose="020F0502020204030204" pitchFamily="34" charset="0"/>
              <a:buNone/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384048" lvl="2" indent="0" eaLnBrk="1" fontAlgn="auto" hangingPunct="1">
              <a:buFont typeface="Calibri" panose="020F0502020204030204" pitchFamily="34" charset="0"/>
              <a:buNone/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566928" lvl="2" indent="-182880" algn="just" eaLnBrk="1" fontAlgn="auto" hangingPunct="1">
              <a:buFont typeface="Wingdings" panose="05000000000000000000" pitchFamily="2" charset="2"/>
              <a:buChar char="§"/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686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746D46-1D2A-4BEA-81FB-ABDD9097DBA9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3BE91-009B-4768-9B7B-1238A9433B96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56648900"/>
              </p:ext>
            </p:extLst>
          </p:nvPr>
        </p:nvGraphicFramePr>
        <p:xfrm>
          <a:off x="-381000" y="1077119"/>
          <a:ext cx="762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1981200" cy="156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62638" y="29718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2" indent="-182880" algn="just" defTabSz="91440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Other Reports</a:t>
            </a:r>
          </a:p>
          <a:p>
            <a:pPr marL="566928" lvl="2" indent="-182880" algn="just" defTabSz="91440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Death/ Retired/ Other Status Report</a:t>
            </a:r>
          </a:p>
          <a:p>
            <a:pPr marL="566928" lvl="2" indent="-182880" algn="just" defTabSz="91440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APAR Report</a:t>
            </a:r>
          </a:p>
          <a:p>
            <a:pPr marL="566928" lvl="2" indent="-182880" algn="just" defTabSz="91440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Transfer Request List</a:t>
            </a:r>
          </a:p>
          <a:p>
            <a:pPr marL="566928" lvl="2" indent="-182880" algn="just" defTabSz="91440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Transfer Report</a:t>
            </a:r>
          </a:p>
          <a:p>
            <a:pPr marL="566928" lvl="2" indent="-182880" defTabSz="914400" eaLnBrk="1" fontAlgn="auto" hangingPunct="1">
              <a:buFont typeface="Wingdings" panose="05000000000000000000" pitchFamily="2" charset="2"/>
              <a:buChar char="§"/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79388" y="130176"/>
            <a:ext cx="8229600" cy="53340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Report -Transfer Request</a:t>
            </a:r>
          </a:p>
        </p:txBody>
      </p:sp>
      <p:sp>
        <p:nvSpPr>
          <p:cNvPr id="3584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955047-B04A-4C34-8E58-49094061FF9C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F145D-0AEF-4893-B272-08CC7BCEFC29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27651" name="Picture 2" descr="C:\Users\user\Desktop\HRMIS PPT\CMHOLoginScreenShot\TransferRequest.png"/>
          <p:cNvPicPr>
            <a:picLocks noChangeAspect="1" noChangeArrowheads="1"/>
          </p:cNvPicPr>
          <p:nvPr/>
        </p:nvPicPr>
        <p:blipFill rotWithShape="1">
          <a:blip r:embed="rId2"/>
          <a:srcRect l="5216" r="8696" b="16279"/>
          <a:stretch/>
        </p:blipFill>
        <p:spPr bwMode="auto">
          <a:xfrm>
            <a:off x="392112" y="838200"/>
            <a:ext cx="8218487" cy="522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627062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Benefits /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4" y="1846263"/>
            <a:ext cx="8093075" cy="4022725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IN" dirty="0" smtClean="0"/>
              <a:t> </a:t>
            </a:r>
            <a:r>
              <a:rPr lang="en-IN" sz="2400" dirty="0" smtClean="0"/>
              <a:t>Rationalization of NMH staff. (150 NHM posts)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IN" sz="2400" dirty="0"/>
              <a:t> </a:t>
            </a:r>
            <a:r>
              <a:rPr lang="en-IN" sz="2400" dirty="0" smtClean="0"/>
              <a:t>Transfer application registration. (11,340 application received of DHS employee in 2018)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IN" sz="2400" dirty="0"/>
              <a:t> </a:t>
            </a:r>
            <a:r>
              <a:rPr lang="en-IN" sz="2400" dirty="0" smtClean="0"/>
              <a:t>Loyalty Bonus distribution. (3028 NHM employees in 2018)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IN" sz="2400" dirty="0" smtClean="0"/>
              <a:t>Salary preparation of NHM employee. Pay </a:t>
            </a:r>
            <a:r>
              <a:rPr lang="en-IN" sz="2400" dirty="0" smtClean="0"/>
              <a:t>slip </a:t>
            </a:r>
            <a:r>
              <a:rPr lang="en-IN" sz="2400" dirty="0" smtClean="0"/>
              <a:t>generation.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IN" sz="2400" dirty="0" smtClean="0"/>
              <a:t> Annual appraisal of NHM employee. (7639 NHM employees in 2018)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IN" sz="2400" dirty="0"/>
              <a:t> </a:t>
            </a:r>
            <a:r>
              <a:rPr lang="en-IN" sz="2400" dirty="0" smtClean="0"/>
              <a:t>Recruitment – vacancy status.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en-IN" sz="2400" dirty="0" smtClean="0"/>
              <a:t>HR data availability for PIP and other project/training.  </a:t>
            </a:r>
            <a:endParaRPr lang="en-I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C6EF0-CDE8-49FA-B48D-3D3C43C5FA22}" type="datetime1">
              <a:rPr lang="en-US" smtClean="0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HRMIS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F869B-7691-498B-A47B-7C9A8191A25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5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43800" cy="703262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6263"/>
            <a:ext cx="8534399" cy="4022725"/>
          </a:xfrm>
        </p:spPr>
        <p:txBody>
          <a:bodyPr/>
          <a:lstStyle/>
          <a:p>
            <a:pPr marL="542925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CRMC (Hardship Incentive) performance calculation  and incentive payment.</a:t>
            </a:r>
          </a:p>
          <a:p>
            <a:pPr marL="542925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District Mineral </a:t>
            </a:r>
            <a:r>
              <a:rPr lang="en-IN" sz="2400" dirty="0" smtClean="0"/>
              <a:t>F</a:t>
            </a:r>
            <a:r>
              <a:rPr lang="en-IN" sz="2400" dirty="0" smtClean="0"/>
              <a:t>und (DMF) </a:t>
            </a:r>
            <a:r>
              <a:rPr lang="en-IN" sz="2400" dirty="0" smtClean="0"/>
              <a:t>and </a:t>
            </a:r>
            <a:r>
              <a:rPr lang="en-IN" sz="2400" dirty="0" err="1" smtClean="0"/>
              <a:t>Rogi</a:t>
            </a:r>
            <a:r>
              <a:rPr lang="en-IN" sz="2400" dirty="0" smtClean="0"/>
              <a:t> </a:t>
            </a:r>
            <a:r>
              <a:rPr lang="en-IN" sz="2400" dirty="0" err="1" smtClean="0"/>
              <a:t>Kalyan</a:t>
            </a:r>
            <a:r>
              <a:rPr lang="en-IN" sz="2400" dirty="0" smtClean="0"/>
              <a:t> </a:t>
            </a:r>
            <a:r>
              <a:rPr lang="en-IN" sz="2400" dirty="0" err="1" smtClean="0"/>
              <a:t>Sameeti’s</a:t>
            </a:r>
            <a:r>
              <a:rPr lang="en-IN" sz="2400" dirty="0" smtClean="0"/>
              <a:t> </a:t>
            </a:r>
            <a:r>
              <a:rPr lang="en-IN" sz="2400" dirty="0" smtClean="0"/>
              <a:t>employee module.</a:t>
            </a:r>
          </a:p>
          <a:p>
            <a:pPr marL="542925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Inclusion of DME, </a:t>
            </a:r>
            <a:r>
              <a:rPr lang="en-IN" sz="2400" dirty="0" smtClean="0"/>
              <a:t>AYUSH, </a:t>
            </a:r>
            <a:r>
              <a:rPr lang="en-IN" sz="2400" dirty="0" smtClean="0"/>
              <a:t>CFD and CGMSC employees. </a:t>
            </a:r>
          </a:p>
          <a:p>
            <a:pPr marL="542925" indent="-342900">
              <a:buFont typeface="Wingdings" panose="05000000000000000000" pitchFamily="2" charset="2"/>
              <a:buChar char="v"/>
            </a:pPr>
            <a:r>
              <a:rPr lang="en-IN" sz="2400" dirty="0"/>
              <a:t> </a:t>
            </a:r>
            <a:r>
              <a:rPr lang="en-IN" sz="2400" dirty="0" smtClean="0"/>
              <a:t>Link to </a:t>
            </a:r>
          </a:p>
          <a:p>
            <a:pPr marL="542925" lvl="1" indent="-342900">
              <a:buFont typeface="Wingdings" panose="05000000000000000000" pitchFamily="2" charset="2"/>
              <a:buChar char="ü"/>
            </a:pPr>
            <a:r>
              <a:rPr lang="en-IN" sz="2000" dirty="0" smtClean="0"/>
              <a:t>TMIS (Training MIS)</a:t>
            </a:r>
          </a:p>
          <a:p>
            <a:pPr marL="542925" lvl="1" indent="-342900">
              <a:buFont typeface="Wingdings" panose="05000000000000000000" pitchFamily="2" charset="2"/>
              <a:buChar char="ü"/>
            </a:pPr>
            <a:r>
              <a:rPr lang="en-IN" sz="2000" dirty="0" smtClean="0"/>
              <a:t>Biometric attendance </a:t>
            </a:r>
          </a:p>
          <a:p>
            <a:pPr marL="542925" lvl="1" indent="-342900">
              <a:buFont typeface="Wingdings" panose="05000000000000000000" pitchFamily="2" charset="2"/>
              <a:buChar char="ü"/>
            </a:pPr>
            <a:r>
              <a:rPr lang="en-IN" sz="2000" dirty="0" smtClean="0"/>
              <a:t>Supportive supervision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C6EF0-CDE8-49FA-B48D-3D3C43C5FA22}" type="datetime1">
              <a:rPr lang="en-US" smtClean="0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HRMIS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F869B-7691-498B-A47B-7C9A8191A25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1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NHM-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338138"/>
            <a:ext cx="11557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0"/>
          <p:cNvPicPr>
            <a:picLocks noChangeAspect="1" noChangeArrowheads="1"/>
          </p:cNvPicPr>
          <p:nvPr/>
        </p:nvPicPr>
        <p:blipFill>
          <a:blip r:embed="rId3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0500"/>
            <a:ext cx="1219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Image result for thank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003675"/>
            <a:ext cx="76327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C0E01-8795-4134-BD96-7E3138BA30EF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F6F29-5D1A-4B42-80A7-7CF0FD7F0660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8950" y="1368425"/>
            <a:ext cx="84978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Human Resources</a:t>
            </a:r>
            <a:endParaRPr lang="en-US" altLang="en-US" sz="2800" dirty="0" smtClean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Management Information System  </a:t>
            </a:r>
            <a:endParaRPr lang="en-US" altLang="en-US" sz="2800" dirty="0" smtClean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1733550" y="314325"/>
            <a:ext cx="6081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Department of Health and Family Welfare, Chhattisgarh</a:t>
            </a:r>
          </a:p>
          <a:p>
            <a:pPr algn="ctr" eaLnBrk="1" hangingPunct="1"/>
            <a:endParaRPr lang="en-US" altLang="en-US" sz="1600"/>
          </a:p>
        </p:txBody>
      </p:sp>
      <p:sp>
        <p:nvSpPr>
          <p:cNvPr id="39946" name="Rectangle 5"/>
          <p:cNvSpPr>
            <a:spLocks noChangeArrowheads="1"/>
          </p:cNvSpPr>
          <p:nvPr/>
        </p:nvSpPr>
        <p:spPr bwMode="auto">
          <a:xfrm>
            <a:off x="560388" y="2654300"/>
            <a:ext cx="8355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Presented by</a:t>
            </a:r>
          </a:p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Mrs. Niharika Barik, IAS</a:t>
            </a:r>
          </a:p>
          <a:p>
            <a:pPr algn="ctr" eaLnBrk="1" hangingPunct="1"/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Secretary – Health &amp; Family Welfare, Govt. of Chhattisgarh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779462"/>
          </a:xfrm>
        </p:spPr>
        <p:txBody>
          <a:bodyPr>
            <a:normAutofit/>
          </a:bodyPr>
          <a:lstStyle/>
          <a:p>
            <a:r>
              <a:rPr lang="en-IN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Software</a:t>
            </a:r>
            <a:endParaRPr lang="en-IN" sz="4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28800"/>
            <a:ext cx="7543800" cy="4022725"/>
          </a:xfrm>
        </p:spPr>
        <p:txBody>
          <a:bodyPr/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dirty="0"/>
              <a:t>Advance Data </a:t>
            </a:r>
            <a:r>
              <a:rPr lang="en-US" dirty="0" smtClean="0"/>
              <a:t>Security. (Server in NIC)</a:t>
            </a:r>
            <a:endParaRPr lang="en-IN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dirty="0"/>
              <a:t>All Your Information is in One Central </a:t>
            </a:r>
            <a:r>
              <a:rPr lang="en-US" dirty="0" smtClean="0"/>
              <a:t>Place.</a:t>
            </a:r>
            <a:r>
              <a:rPr lang="en-US" dirty="0"/>
              <a:t> </a:t>
            </a:r>
            <a:endParaRPr lang="en-IN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dirty="0"/>
              <a:t>Reduce Human </a:t>
            </a:r>
            <a:r>
              <a:rPr lang="en-US" dirty="0" smtClean="0"/>
              <a:t>Error.</a:t>
            </a:r>
            <a:endParaRPr lang="en-IN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dirty="0"/>
              <a:t>Eliminate Majority of HR Paperwork</a:t>
            </a:r>
            <a:endParaRPr lang="en-IN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dirty="0"/>
              <a:t>Communicate More Effectively</a:t>
            </a:r>
            <a:endParaRPr lang="en-IN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dirty="0"/>
              <a:t>Access at your Fingertips Anywhere, Anytime</a:t>
            </a:r>
            <a:endParaRPr lang="en-IN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dirty="0"/>
              <a:t>(Multifarious uses-Various reports, </a:t>
            </a:r>
            <a:r>
              <a:rPr lang="en-US"/>
              <a:t>Leave</a:t>
            </a:r>
            <a:r>
              <a:rPr lang="en-US" smtClean="0"/>
              <a:t>, pay </a:t>
            </a:r>
            <a:r>
              <a:rPr lang="en-US" dirty="0"/>
              <a:t>slip,  transfer application etc.)</a:t>
            </a:r>
            <a:endParaRPr lang="en-IN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C6EF0-CDE8-49FA-B48D-3D3C43C5FA22}" type="datetime1">
              <a:rPr lang="en-US" smtClean="0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HRMIS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F869B-7691-498B-A47B-7C9A8191A25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1524000" cy="16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1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50" y="381000"/>
            <a:ext cx="8183880" cy="1051560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Modules</a:t>
            </a:r>
            <a:endParaRPr lang="en-US" sz="36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33917" y="1981200"/>
            <a:ext cx="8412163" cy="4191000"/>
          </a:xfrm>
        </p:spPr>
        <p:txBody>
          <a:bodyPr/>
          <a:lstStyle/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Gill Sans MT" panose="020B0502020104020203" pitchFamily="34" charset="0"/>
              </a:rPr>
              <a:t>Employee Registration</a:t>
            </a:r>
          </a:p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Gill Sans MT" panose="020B0502020104020203" pitchFamily="34" charset="0"/>
              </a:rPr>
              <a:t>Setup  Masters</a:t>
            </a:r>
          </a:p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Gill Sans MT" panose="020B0502020104020203" pitchFamily="34" charset="0"/>
              </a:rPr>
              <a:t>Designation Master</a:t>
            </a:r>
          </a:p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Gill Sans MT" panose="020B0502020104020203" pitchFamily="34" charset="0"/>
              </a:rPr>
              <a:t>Salary Module</a:t>
            </a:r>
          </a:p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Gill Sans MT" panose="020B0502020104020203" pitchFamily="34" charset="0"/>
              </a:rPr>
              <a:t>Transfer Module</a:t>
            </a:r>
          </a:p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Gill Sans MT" panose="020B0502020104020203" pitchFamily="34" charset="0"/>
              </a:rPr>
              <a:t>Leave Module</a:t>
            </a:r>
          </a:p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Gill Sans MT" panose="020B0502020104020203" pitchFamily="34" charset="0"/>
              </a:rPr>
              <a:t>APR Module</a:t>
            </a:r>
          </a:p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Gill Sans MT" panose="020B0502020104020203" pitchFamily="34" charset="0"/>
              </a:rPr>
              <a:t>Logins – Registered Employee, CMHO, DHS, District Accounts Manager etc.</a:t>
            </a:r>
          </a:p>
          <a:p>
            <a:pPr lvl="2"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altLang="en-US" sz="2400" dirty="0" smtClean="0">
              <a:latin typeface="Gill Sans MT" panose="020B0502020104020203" pitchFamily="34" charset="0"/>
            </a:endParaRPr>
          </a:p>
        </p:txBody>
      </p:sp>
      <p:sp>
        <p:nvSpPr>
          <p:cNvPr id="1536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D7291E-FD20-4AF2-BB33-A21B50C9BDE4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EB7F3-9E65-414C-AFCF-D6F66F7BB1F5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" b="961"/>
          <a:stretch>
            <a:fillRect/>
          </a:stretch>
        </p:blipFill>
        <p:spPr bwMode="auto">
          <a:xfrm>
            <a:off x="5562600" y="1787525"/>
            <a:ext cx="2525713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2325" y="508000"/>
            <a:ext cx="7543800" cy="747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Login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24D2D-78CD-4A3B-9728-D685B831C6A5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326FD-6C91-4A09-869E-F53DED24A937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608013"/>
            <a:ext cx="7543800" cy="1238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Registered </a:t>
            </a:r>
            <a:r>
              <a:rPr 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Employee </a:t>
            </a:r>
            <a:r>
              <a:rPr lang="en-US" alt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Dashboard</a:t>
            </a:r>
            <a:r>
              <a:rPr lang="en-US" altLang="en-US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/>
            </a:r>
            <a:br>
              <a:rPr lang="en-US" altLang="en-US" sz="3600" b="1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endParaRPr lang="en-US" sz="36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398713"/>
            <a:ext cx="4306888" cy="3506787"/>
          </a:xfrm>
        </p:spPr>
        <p:txBody>
          <a:bodyPr/>
          <a:lstStyle/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Gill Sans MT" panose="020B0502020104020203" pitchFamily="34" charset="0"/>
              </a:rPr>
              <a:t> Profile Up-dation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Gill Sans MT" panose="020B0502020104020203" pitchFamily="34" charset="0"/>
              </a:rPr>
              <a:t> Objection Raise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Gill Sans MT" panose="020B0502020104020203" pitchFamily="34" charset="0"/>
              </a:rPr>
              <a:t> Transfer Apply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Gill Sans MT" panose="020B0502020104020203" pitchFamily="34" charset="0"/>
              </a:rPr>
              <a:t> Leave Apply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Gill Sans MT" panose="020B0502020104020203" pitchFamily="34" charset="0"/>
              </a:rPr>
              <a:t>  Annual Performance Appraisal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Gill Sans MT" panose="020B0502020104020203" pitchFamily="34" charset="0"/>
              </a:rPr>
              <a:t> Salary Slip Print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smtClean="0">
              <a:latin typeface="Gill Sans MT" panose="020B0502020104020203" pitchFamily="34" charset="0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5AE216-CE98-4A59-9787-6067D027B95A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E9530-8F63-402F-A34E-9E2E4146F803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/>
          <a:stretch>
            <a:fillRect/>
          </a:stretch>
        </p:blipFill>
        <p:spPr bwMode="auto">
          <a:xfrm>
            <a:off x="822325" y="2398713"/>
            <a:ext cx="30067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2438" y="503238"/>
            <a:ext cx="82296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Dashboard</a:t>
            </a:r>
          </a:p>
        </p:txBody>
      </p:sp>
      <p:sp>
        <p:nvSpPr>
          <p:cNvPr id="1843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CCF6A-5747-46FE-81C1-E5A7D6A30677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AD0CB-5C31-464D-8E4E-DA43FD38DF2A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243" name="Picture 2" descr="C:\Users\user\Desktop\HRMIS PPT\RegularEmployeeLogin\WelcomeScreen.png"/>
          <p:cNvPicPr>
            <a:picLocks noChangeAspect="1" noChangeArrowheads="1"/>
          </p:cNvPicPr>
          <p:nvPr/>
        </p:nvPicPr>
        <p:blipFill rotWithShape="1">
          <a:blip r:embed="rId2"/>
          <a:srcRect l="5967" t="14473" r="7852" b="3948"/>
          <a:stretch/>
        </p:blipFill>
        <p:spPr bwMode="auto">
          <a:xfrm>
            <a:off x="795338" y="1385888"/>
            <a:ext cx="7543800" cy="4405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8788" y="522288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Profile Update</a:t>
            </a:r>
          </a:p>
        </p:txBody>
      </p:sp>
      <p:sp>
        <p:nvSpPr>
          <p:cNvPr id="1945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CC2F5C-C8DD-4429-8F23-6C67E7906FA0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C964-DB6B-45EB-9028-C8BF7B5A3930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1267" name="Picture 2" descr="C:\Users\user\Desktop\HRMIS PPT\RegularEmployeeLogin\ProfileUpdatePage.png"/>
          <p:cNvPicPr>
            <a:picLocks noChangeAspect="1" noChangeArrowheads="1"/>
          </p:cNvPicPr>
          <p:nvPr/>
        </p:nvPicPr>
        <p:blipFill rotWithShape="1">
          <a:blip r:embed="rId2"/>
          <a:srcRect l="15775" t="17000" r="17015"/>
          <a:stretch/>
        </p:blipFill>
        <p:spPr bwMode="auto">
          <a:xfrm>
            <a:off x="822325" y="1563688"/>
            <a:ext cx="7586663" cy="4227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261938"/>
            <a:ext cx="9144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Registered Employee Profile Objection Form</a:t>
            </a:r>
            <a:endParaRPr lang="en-US" altLang="en-US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1E5513-E74A-47E8-881F-2C724D6DC4DD}" type="datetime1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10/31/2018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HRMIS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B1B7C-B945-4C2B-A918-D2B1F2530E05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2291" name="Picture 2" descr="C:\Users\user\Desktop\HRMIS PPT\RegularEmployeeLogin\ObjectionRaise.png"/>
          <p:cNvPicPr>
            <a:picLocks noChangeAspect="1" noChangeArrowheads="1"/>
          </p:cNvPicPr>
          <p:nvPr/>
        </p:nvPicPr>
        <p:blipFill rotWithShape="1">
          <a:blip r:embed="rId2"/>
          <a:srcRect l="11682" t="11575" r="9231"/>
          <a:stretch/>
        </p:blipFill>
        <p:spPr bwMode="auto">
          <a:xfrm>
            <a:off x="657425" y="1114425"/>
            <a:ext cx="8228999" cy="513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1239</TotalTime>
  <Words>698</Words>
  <Application>Microsoft Office PowerPoint</Application>
  <PresentationFormat>On-screen Show (4:3)</PresentationFormat>
  <Paragraphs>190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Wingdings</vt:lpstr>
      <vt:lpstr>Retrospect</vt:lpstr>
      <vt:lpstr>PowerPoint Presentation</vt:lpstr>
      <vt:lpstr>What is HRMIS?</vt:lpstr>
      <vt:lpstr>Software</vt:lpstr>
      <vt:lpstr>Modules</vt:lpstr>
      <vt:lpstr>Registered Employee Login</vt:lpstr>
      <vt:lpstr>Registered Employee Dashboard </vt:lpstr>
      <vt:lpstr>Registered Employee Dashboard</vt:lpstr>
      <vt:lpstr>Registered Employee Profile Update</vt:lpstr>
      <vt:lpstr>Registered Employee Profile Objection Form</vt:lpstr>
      <vt:lpstr>Registered Employee Objection Raise/Update</vt:lpstr>
      <vt:lpstr>Registered Employee Transfer Application</vt:lpstr>
      <vt:lpstr>Registered Employee Leave Apply</vt:lpstr>
      <vt:lpstr>Registered Employee Leave Dashboard</vt:lpstr>
      <vt:lpstr>Contractual Employee Annual Performance Appraisal</vt:lpstr>
      <vt:lpstr>Registered Employee – Salary Slip</vt:lpstr>
      <vt:lpstr>Institutional Setup covered</vt:lpstr>
      <vt:lpstr>CMHO Login</vt:lpstr>
      <vt:lpstr>CMHO Dashboard</vt:lpstr>
      <vt:lpstr>CMHO Setup Verification</vt:lpstr>
      <vt:lpstr>CMHO Objection Clearance</vt:lpstr>
      <vt:lpstr>Transfer module</vt:lpstr>
      <vt:lpstr> Report</vt:lpstr>
      <vt:lpstr>Report -Transfer Request</vt:lpstr>
      <vt:lpstr>Benefits / Uses</vt:lpstr>
      <vt:lpstr>Way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Application for Health Facility Latitude Longitude Mapping</dc:title>
  <dc:creator>Santosh</dc:creator>
  <cp:lastModifiedBy>ANAND SAHU</cp:lastModifiedBy>
  <cp:revision>315</cp:revision>
  <dcterms:created xsi:type="dcterms:W3CDTF">2006-08-16T00:00:00Z</dcterms:created>
  <dcterms:modified xsi:type="dcterms:W3CDTF">2018-10-31T04:21:41Z</dcterms:modified>
</cp:coreProperties>
</file>