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5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diagrams/quickStyle3.xml" ContentType="application/vnd.openxmlformats-officedocument.drawingml.diagramStyl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diagrams/colors1.xml" ContentType="application/vnd.openxmlformats-officedocument.drawingml.diagramColors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Layouts/slideLayout89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4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diagrams/quickStyle1.xml" ContentType="application/vnd.openxmlformats-officedocument.drawingml.diagramStyl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9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slideLayouts/slideLayout243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Layouts/slideLayout215.xml" ContentType="application/vnd.openxmlformats-officedocument.presentationml.slideLayou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11.xml" ContentType="application/vnd.openxmlformats-officedocument.theme+xml"/>
  <Override PartName="/ppt/diagrams/drawing4.xml" ContentType="application/vnd.ms-office.drawingml.diagramDrawing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245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241" r:id="rId4"/>
    <p:sldMasterId id="2147484448" r:id="rId5"/>
    <p:sldMasterId id="2147484473" r:id="rId6"/>
    <p:sldMasterId id="2147484520" r:id="rId7"/>
    <p:sldMasterId id="2147484548" r:id="rId8"/>
    <p:sldMasterId id="2147484572" r:id="rId9"/>
    <p:sldMasterId id="2147484612" r:id="rId10"/>
    <p:sldMasterId id="2147484638" r:id="rId11"/>
    <p:sldMasterId id="2147484679" r:id="rId12"/>
    <p:sldMasterId id="2147484721" r:id="rId13"/>
  </p:sldMasterIdLst>
  <p:notesMasterIdLst>
    <p:notesMasterId r:id="rId26"/>
  </p:notesMasterIdLst>
  <p:handoutMasterIdLst>
    <p:handoutMasterId r:id="rId27"/>
  </p:handoutMasterIdLst>
  <p:sldIdLst>
    <p:sldId id="669" r:id="rId14"/>
    <p:sldId id="595" r:id="rId15"/>
    <p:sldId id="596" r:id="rId16"/>
    <p:sldId id="600" r:id="rId17"/>
    <p:sldId id="664" r:id="rId18"/>
    <p:sldId id="624" r:id="rId19"/>
    <p:sldId id="593" r:id="rId20"/>
    <p:sldId id="561" r:id="rId21"/>
    <p:sldId id="667" r:id="rId22"/>
    <p:sldId id="474" r:id="rId23"/>
    <p:sldId id="665" r:id="rId24"/>
    <p:sldId id="666" r:id="rId25"/>
  </p:sldIdLst>
  <p:sldSz cx="9144000" cy="5143500" type="screen16x9"/>
  <p:notesSz cx="7010400" cy="92964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>
          <p15:clr>
            <a:srgbClr val="A4A3A4"/>
          </p15:clr>
        </p15:guide>
        <p15:guide id="2" pos="5577">
          <p15:clr>
            <a:srgbClr val="A4A3A4"/>
          </p15:clr>
        </p15:guide>
        <p15:guide id="3" pos="180">
          <p15:clr>
            <a:srgbClr val="A4A3A4"/>
          </p15:clr>
        </p15:guide>
        <p15:guide id="4" orient="horz" pos="3154">
          <p15:clr>
            <a:srgbClr val="A4A3A4"/>
          </p15:clr>
        </p15:guide>
        <p15:guide id="5" pos="17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2640">
          <p15:clr>
            <a:srgbClr val="A4A3A4"/>
          </p15:clr>
        </p15:guide>
        <p15:guide id="4" pos="4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nda, Eshan" initials="N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1BC"/>
    <a:srgbClr val="0085C3"/>
    <a:srgbClr val="FFD469"/>
    <a:srgbClr val="EAA700"/>
    <a:srgbClr val="9AB6CE"/>
    <a:srgbClr val="E6ECF2"/>
    <a:srgbClr val="E6E6E6"/>
    <a:srgbClr val="D9D9D9"/>
    <a:srgbClr val="C7D6E3"/>
    <a:srgbClr val="B4B4B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14" autoAdjust="0"/>
    <p:restoredTop sz="97336" autoAdjust="0"/>
  </p:normalViewPr>
  <p:slideViewPr>
    <p:cSldViewPr snapToGrid="0">
      <p:cViewPr varScale="1">
        <p:scale>
          <a:sx n="119" d="100"/>
          <a:sy n="119" d="100"/>
        </p:scale>
        <p:origin x="-882" y="-96"/>
      </p:cViewPr>
      <p:guideLst>
        <p:guide orient="horz" pos="3072"/>
        <p:guide orient="horz" pos="3154"/>
        <p:guide pos="5577"/>
        <p:guide pos="180"/>
        <p:guide pos="1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37" d="100"/>
          <a:sy n="137" d="100"/>
        </p:scale>
        <p:origin x="-6224" y="-104"/>
      </p:cViewPr>
      <p:guideLst>
        <p:guide orient="horz" pos="2928"/>
        <p:guide orient="horz" pos="2640"/>
        <p:guide pos="2208"/>
        <p:guide pos="412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tags" Target="tags/tag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1F1881-92C4-49CC-9904-9E22BC111291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EBEA67-BC92-4C31-BD07-6503E11C863A}">
      <dgm:prSet phldrT="[Text]" custT="1"/>
      <dgm:spPr>
        <a:solidFill>
          <a:schemeClr val="bg2">
            <a:lumMod val="85000"/>
            <a:lumOff val="15000"/>
          </a:schemeClr>
        </a:solidFill>
        <a:ln w="9525">
          <a:solidFill>
            <a:schemeClr val="accent4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200" b="1" dirty="0" smtClean="0">
              <a:solidFill>
                <a:schemeClr val="tx2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Partners</a:t>
          </a:r>
          <a:endParaRPr lang="en-US" sz="1200" b="1" dirty="0">
            <a:solidFill>
              <a:schemeClr val="tx2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9508AF8-28E4-40FC-8B4F-1F44E2A76070}" type="parTrans" cxnId="{00C6FA9E-79AE-4B4B-8DD6-EA47DC911067}">
      <dgm:prSet/>
      <dgm:spPr/>
      <dgm:t>
        <a:bodyPr/>
        <a:lstStyle/>
        <a:p>
          <a:endParaRPr lang="en-US" sz="2800"/>
        </a:p>
      </dgm:t>
    </dgm:pt>
    <dgm:pt modelId="{24B59E81-9E0F-48A7-AD18-51B2859E3DF1}" type="sibTrans" cxnId="{00C6FA9E-79AE-4B4B-8DD6-EA47DC911067}">
      <dgm:prSet/>
      <dgm:spPr/>
      <dgm:t>
        <a:bodyPr/>
        <a:lstStyle/>
        <a:p>
          <a:endParaRPr lang="en-US" sz="2800"/>
        </a:p>
      </dgm:t>
    </dgm:pt>
    <dgm:pt modelId="{FD4E51FD-13AC-4154-B476-7F4AED4C1161}">
      <dgm:prSet custT="1"/>
      <dgm:spPr>
        <a:solidFill>
          <a:schemeClr val="bg2">
            <a:lumMod val="85000"/>
            <a:lumOff val="15000"/>
          </a:schemeClr>
        </a:solidFill>
        <a:ln w="9525">
          <a:solidFill>
            <a:schemeClr val="accent4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200" b="1" dirty="0" smtClean="0">
              <a:solidFill>
                <a:schemeClr val="tx2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Coverage</a:t>
          </a:r>
        </a:p>
      </dgm:t>
    </dgm:pt>
    <dgm:pt modelId="{AB903132-C19A-4DCF-B666-CD61D2CB88AB}" type="parTrans" cxnId="{41815C60-666D-481F-97E8-1FB780F4281C}">
      <dgm:prSet/>
      <dgm:spPr/>
      <dgm:t>
        <a:bodyPr/>
        <a:lstStyle/>
        <a:p>
          <a:endParaRPr lang="en-US" sz="2800"/>
        </a:p>
      </dgm:t>
    </dgm:pt>
    <dgm:pt modelId="{34D6237A-0E78-425D-B1CF-89F2F6D30CD3}" type="sibTrans" cxnId="{41815C60-666D-481F-97E8-1FB780F4281C}">
      <dgm:prSet/>
      <dgm:spPr/>
      <dgm:t>
        <a:bodyPr/>
        <a:lstStyle/>
        <a:p>
          <a:endParaRPr lang="en-US" sz="2800"/>
        </a:p>
      </dgm:t>
    </dgm:pt>
    <dgm:pt modelId="{F0A19C4F-B446-4101-87DC-62E1E552418A}">
      <dgm:prSet custT="1"/>
      <dgm:spPr>
        <a:solidFill>
          <a:schemeClr val="bg2">
            <a:lumMod val="85000"/>
            <a:lumOff val="15000"/>
          </a:schemeClr>
        </a:solidFill>
        <a:ln w="9525">
          <a:solidFill>
            <a:schemeClr val="accent4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200" b="1" dirty="0" smtClean="0">
              <a:solidFill>
                <a:schemeClr val="tx2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Health Services</a:t>
          </a:r>
        </a:p>
      </dgm:t>
    </dgm:pt>
    <dgm:pt modelId="{CBE2A66C-9ED4-4E3A-A56F-C8CDDA2B9B33}" type="parTrans" cxnId="{57D8B429-21F0-42D7-A053-4958FF33483E}">
      <dgm:prSet/>
      <dgm:spPr/>
      <dgm:t>
        <a:bodyPr/>
        <a:lstStyle/>
        <a:p>
          <a:endParaRPr lang="en-US" sz="2800"/>
        </a:p>
      </dgm:t>
    </dgm:pt>
    <dgm:pt modelId="{7180EC97-482E-49FF-BA3D-152DE3419978}" type="sibTrans" cxnId="{57D8B429-21F0-42D7-A053-4958FF33483E}">
      <dgm:prSet/>
      <dgm:spPr/>
      <dgm:t>
        <a:bodyPr/>
        <a:lstStyle/>
        <a:p>
          <a:endParaRPr lang="en-US" sz="2800"/>
        </a:p>
      </dgm:t>
    </dgm:pt>
    <dgm:pt modelId="{6A100E6E-B878-4E86-BE78-9F1DA8484702}">
      <dgm:prSet custT="1"/>
      <dgm:spPr>
        <a:solidFill>
          <a:schemeClr val="bg2">
            <a:lumMod val="85000"/>
            <a:lumOff val="15000"/>
          </a:schemeClr>
        </a:solidFill>
        <a:ln w="9525">
          <a:solidFill>
            <a:schemeClr val="accent4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200" b="1" dirty="0" smtClean="0">
              <a:solidFill>
                <a:schemeClr val="tx2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Solution</a:t>
          </a:r>
        </a:p>
      </dgm:t>
    </dgm:pt>
    <dgm:pt modelId="{529B1E61-2B5F-4E26-8F96-8DF4F72ED307}" type="parTrans" cxnId="{80FDF0AF-AB4E-408B-ACA3-CC34348574BC}">
      <dgm:prSet/>
      <dgm:spPr/>
      <dgm:t>
        <a:bodyPr/>
        <a:lstStyle/>
        <a:p>
          <a:endParaRPr lang="en-US" sz="2800"/>
        </a:p>
      </dgm:t>
    </dgm:pt>
    <dgm:pt modelId="{6AB9F797-11B3-4607-A4BE-71F27927D25A}" type="sibTrans" cxnId="{80FDF0AF-AB4E-408B-ACA3-CC34348574BC}">
      <dgm:prSet/>
      <dgm:spPr/>
      <dgm:t>
        <a:bodyPr/>
        <a:lstStyle/>
        <a:p>
          <a:endParaRPr lang="en-US" sz="2800"/>
        </a:p>
      </dgm:t>
    </dgm:pt>
    <dgm:pt modelId="{3187D609-FC2A-4995-9F74-5656561110E7}">
      <dgm:prSet custT="1"/>
      <dgm:spPr>
        <a:solidFill>
          <a:schemeClr val="tx1">
            <a:lumMod val="40000"/>
            <a:lumOff val="60000"/>
            <a:alpha val="90000"/>
          </a:schemeClr>
        </a:solidFill>
        <a:ln w="9525"/>
      </dgm:spPr>
      <dgm:t>
        <a:bodyPr/>
        <a:lstStyle/>
        <a:p>
          <a:r>
            <a:rPr lang="en-US" sz="1400" b="1" dirty="0" smtClean="0"/>
            <a:t>7</a:t>
          </a:r>
          <a:r>
            <a:rPr lang="en-US" sz="1200" dirty="0" smtClean="0"/>
            <a:t> Conditions - Oral, breast and cervical cancers, hypertension, diabetes, hormonal disorders and vision disorders</a:t>
          </a:r>
        </a:p>
      </dgm:t>
    </dgm:pt>
    <dgm:pt modelId="{13B75C8E-B2F3-463A-83E5-63617BB6531E}" type="parTrans" cxnId="{ADAF61DA-E51C-41EA-9E28-D710FC33A57D}">
      <dgm:prSet/>
      <dgm:spPr/>
      <dgm:t>
        <a:bodyPr/>
        <a:lstStyle/>
        <a:p>
          <a:endParaRPr lang="en-US" sz="2800"/>
        </a:p>
      </dgm:t>
    </dgm:pt>
    <dgm:pt modelId="{D0A77356-BF37-4515-9A86-7CE1A41C5454}" type="sibTrans" cxnId="{ADAF61DA-E51C-41EA-9E28-D710FC33A57D}">
      <dgm:prSet/>
      <dgm:spPr/>
      <dgm:t>
        <a:bodyPr/>
        <a:lstStyle/>
        <a:p>
          <a:endParaRPr lang="en-US" sz="2800"/>
        </a:p>
      </dgm:t>
    </dgm:pt>
    <dgm:pt modelId="{23BDA1BA-C3A7-40DB-97F2-6E09DB20F6A7}">
      <dgm:prSet custT="1"/>
      <dgm:spPr>
        <a:solidFill>
          <a:schemeClr val="tx1">
            <a:lumMod val="40000"/>
            <a:lumOff val="60000"/>
            <a:alpha val="90000"/>
          </a:schemeClr>
        </a:solidFill>
        <a:ln w="9525"/>
      </dgm:spPr>
      <dgm:t>
        <a:bodyPr/>
        <a:lstStyle/>
        <a:p>
          <a:r>
            <a:rPr lang="en-US" sz="1200" dirty="0" smtClean="0"/>
            <a:t> </a:t>
          </a:r>
          <a:r>
            <a:rPr lang="en-US" sz="1400" b="1" dirty="0" smtClean="0"/>
            <a:t>6</a:t>
          </a:r>
          <a:r>
            <a:rPr lang="en-US" sz="1200" dirty="0" smtClean="0"/>
            <a:t> Million Rural Women between </a:t>
          </a:r>
          <a:r>
            <a:rPr lang="en-US" sz="1400" b="1" dirty="0" smtClean="0"/>
            <a:t>30-60</a:t>
          </a:r>
          <a:r>
            <a:rPr lang="en-US" sz="1200" dirty="0" smtClean="0"/>
            <a:t> years.</a:t>
          </a:r>
          <a:endParaRPr lang="en-US" sz="1200" b="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87A829E-DADE-4981-B247-142766C0C3C0}" type="parTrans" cxnId="{849B39BF-86AE-4B49-8C0D-573F0F0B3E86}">
      <dgm:prSet/>
      <dgm:spPr/>
      <dgm:t>
        <a:bodyPr/>
        <a:lstStyle/>
        <a:p>
          <a:endParaRPr lang="en-US" sz="2800"/>
        </a:p>
      </dgm:t>
    </dgm:pt>
    <dgm:pt modelId="{C8D087DE-F07D-4F17-85F9-737C69D9B54F}" type="sibTrans" cxnId="{849B39BF-86AE-4B49-8C0D-573F0F0B3E86}">
      <dgm:prSet/>
      <dgm:spPr/>
      <dgm:t>
        <a:bodyPr/>
        <a:lstStyle/>
        <a:p>
          <a:endParaRPr lang="en-US" sz="2800"/>
        </a:p>
      </dgm:t>
    </dgm:pt>
    <dgm:pt modelId="{D1252176-3D04-41DC-890D-0DA6FDF1B021}">
      <dgm:prSet phldrT="[Text]" custT="1"/>
      <dgm:spPr>
        <a:solidFill>
          <a:schemeClr val="tx1">
            <a:lumMod val="40000"/>
            <a:lumOff val="60000"/>
            <a:alpha val="90000"/>
          </a:schemeClr>
        </a:solidFill>
        <a:ln w="9525"/>
      </dgm:spPr>
      <dgm:t>
        <a:bodyPr/>
        <a:lstStyle/>
        <a:p>
          <a:r>
            <a:rPr lang="en-US" sz="1200" b="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200" dirty="0" smtClean="0"/>
            <a:t> DHM&amp;FW Program - NCD Screening &amp; Treatment </a:t>
          </a:r>
          <a:endParaRPr lang="en-US" sz="1200" dirty="0"/>
        </a:p>
      </dgm:t>
    </dgm:pt>
    <dgm:pt modelId="{BC06BDC2-1583-4B1D-88CB-DF290D3D632A}" type="parTrans" cxnId="{3BAA962D-FF91-43D5-AC3D-D7CE25BEEDB9}">
      <dgm:prSet/>
      <dgm:spPr/>
      <dgm:t>
        <a:bodyPr/>
        <a:lstStyle/>
        <a:p>
          <a:endParaRPr lang="en-US" sz="2800"/>
        </a:p>
      </dgm:t>
    </dgm:pt>
    <dgm:pt modelId="{1CDEE5CA-3CE3-4A1D-818F-E37BAD30ACBA}" type="sibTrans" cxnId="{3BAA962D-FF91-43D5-AC3D-D7CE25BEEDB9}">
      <dgm:prSet/>
      <dgm:spPr/>
      <dgm:t>
        <a:bodyPr/>
        <a:lstStyle/>
        <a:p>
          <a:endParaRPr lang="en-US" sz="2800"/>
        </a:p>
      </dgm:t>
    </dgm:pt>
    <dgm:pt modelId="{D2327679-5F4F-4912-9E9F-7CC09CC7D43F}">
      <dgm:prSet custT="1"/>
      <dgm:spPr>
        <a:solidFill>
          <a:schemeClr val="tx1">
            <a:lumMod val="40000"/>
            <a:lumOff val="60000"/>
            <a:alpha val="90000"/>
          </a:schemeClr>
        </a:solidFill>
        <a:ln w="9525"/>
      </dgm:spPr>
      <dgm:t>
        <a:bodyPr/>
        <a:lstStyle/>
        <a:p>
          <a:r>
            <a:rPr lang="en-US" sz="1200" dirty="0" smtClean="0"/>
            <a:t> Citizen Health Records (</a:t>
          </a:r>
          <a:r>
            <a:rPr lang="en-US" sz="1200" dirty="0" err="1" smtClean="0"/>
            <a:t>Aadhaar</a:t>
          </a:r>
          <a:r>
            <a:rPr lang="en-US" sz="1200" dirty="0" smtClean="0"/>
            <a:t>), Mobile Apps</a:t>
          </a:r>
        </a:p>
      </dgm:t>
    </dgm:pt>
    <dgm:pt modelId="{BC1B90CD-DD9A-4019-97AF-9AB38FDCE219}" type="parTrans" cxnId="{580F224C-7AA4-454C-9C09-1689B74A8228}">
      <dgm:prSet/>
      <dgm:spPr/>
      <dgm:t>
        <a:bodyPr/>
        <a:lstStyle/>
        <a:p>
          <a:endParaRPr lang="en-US" sz="2000"/>
        </a:p>
      </dgm:t>
    </dgm:pt>
    <dgm:pt modelId="{CDD5F1BC-63C3-4072-9B84-3744562637FA}" type="sibTrans" cxnId="{580F224C-7AA4-454C-9C09-1689B74A8228}">
      <dgm:prSet/>
      <dgm:spPr/>
      <dgm:t>
        <a:bodyPr/>
        <a:lstStyle/>
        <a:p>
          <a:endParaRPr lang="en-US" sz="2000"/>
        </a:p>
      </dgm:t>
    </dgm:pt>
    <dgm:pt modelId="{075146D6-B610-4E2D-9CD0-24098892E5AC}">
      <dgm:prSet custT="1"/>
      <dgm:spPr>
        <a:solidFill>
          <a:schemeClr val="tx1">
            <a:lumMod val="40000"/>
            <a:lumOff val="60000"/>
            <a:alpha val="90000"/>
          </a:schemeClr>
        </a:solidFill>
        <a:ln w="9525"/>
      </dgm:spPr>
      <dgm:t>
        <a:bodyPr/>
        <a:lstStyle/>
        <a:p>
          <a:r>
            <a:rPr lang="en-US" sz="1200" dirty="0" smtClean="0"/>
            <a:t> Health Platform, Web apps, Dashboards</a:t>
          </a:r>
        </a:p>
      </dgm:t>
    </dgm:pt>
    <dgm:pt modelId="{3FB34227-5FAC-46D3-8371-9C50ED08E0F7}" type="parTrans" cxnId="{A64A8666-5535-4AF8-829B-E88872A9776F}">
      <dgm:prSet/>
      <dgm:spPr/>
      <dgm:t>
        <a:bodyPr/>
        <a:lstStyle/>
        <a:p>
          <a:endParaRPr lang="en-US" sz="2000"/>
        </a:p>
      </dgm:t>
    </dgm:pt>
    <dgm:pt modelId="{C8A9BB94-907D-4FA3-B712-11C6AB389684}" type="sibTrans" cxnId="{A64A8666-5535-4AF8-829B-E88872A9776F}">
      <dgm:prSet/>
      <dgm:spPr/>
      <dgm:t>
        <a:bodyPr/>
        <a:lstStyle/>
        <a:p>
          <a:endParaRPr lang="en-US" sz="2000"/>
        </a:p>
      </dgm:t>
    </dgm:pt>
    <dgm:pt modelId="{0C8DA646-2A0C-477E-A297-FA9883886335}">
      <dgm:prSet custT="1"/>
      <dgm:spPr>
        <a:solidFill>
          <a:schemeClr val="tx1">
            <a:lumMod val="40000"/>
            <a:lumOff val="60000"/>
            <a:alpha val="90000"/>
          </a:schemeClr>
        </a:solidFill>
        <a:ln w="9525"/>
      </dgm:spPr>
      <dgm:t>
        <a:bodyPr/>
        <a:lstStyle/>
        <a:p>
          <a:r>
            <a:rPr lang="en-US" sz="1200" dirty="0" smtClean="0"/>
            <a:t> </a:t>
          </a:r>
          <a:r>
            <a:rPr lang="en-US" sz="1400" b="1" dirty="0" smtClean="0"/>
            <a:t>11,850 </a:t>
          </a:r>
          <a:r>
            <a:rPr lang="en-US" sz="1200" dirty="0" smtClean="0"/>
            <a:t>ANMs, </a:t>
          </a:r>
          <a:r>
            <a:rPr lang="en-US" sz="1400" b="1" dirty="0" smtClean="0"/>
            <a:t>450+ </a:t>
          </a:r>
          <a:r>
            <a:rPr lang="en-US" sz="1200" dirty="0" smtClean="0"/>
            <a:t>doctors, </a:t>
          </a:r>
          <a:r>
            <a:rPr lang="en-US" sz="1400" b="1" dirty="0" smtClean="0"/>
            <a:t>100+ </a:t>
          </a:r>
          <a:r>
            <a:rPr lang="en-US" sz="1200" dirty="0" smtClean="0"/>
            <a:t>Health Officials</a:t>
          </a:r>
          <a:endParaRPr lang="en-US" sz="1200" b="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C74DE7A-C1A5-4DAC-9934-6C77D1E687C4}" type="parTrans" cxnId="{C3B0B586-1C31-48EA-AA08-693E9BF78886}">
      <dgm:prSet/>
      <dgm:spPr/>
      <dgm:t>
        <a:bodyPr/>
        <a:lstStyle/>
        <a:p>
          <a:endParaRPr lang="en-US" sz="2000"/>
        </a:p>
      </dgm:t>
    </dgm:pt>
    <dgm:pt modelId="{BA3B701A-FB2F-4265-BD48-C7D514874E96}" type="sibTrans" cxnId="{C3B0B586-1C31-48EA-AA08-693E9BF78886}">
      <dgm:prSet/>
      <dgm:spPr/>
      <dgm:t>
        <a:bodyPr/>
        <a:lstStyle/>
        <a:p>
          <a:endParaRPr lang="en-US" sz="2000"/>
        </a:p>
      </dgm:t>
    </dgm:pt>
    <dgm:pt modelId="{01928828-A53F-4DBC-9C14-762AE4A0AC72}">
      <dgm:prSet custT="1"/>
      <dgm:spPr/>
      <dgm:t>
        <a:bodyPr/>
        <a:lstStyle/>
        <a:p>
          <a:r>
            <a:rPr lang="en-US" sz="1200" dirty="0" smtClean="0"/>
            <a:t> Tata Trusts – Deployment Partner</a:t>
          </a:r>
          <a:endParaRPr lang="en-US" sz="1200" dirty="0"/>
        </a:p>
      </dgm:t>
    </dgm:pt>
    <dgm:pt modelId="{154227C3-A054-421B-A088-9127271B1266}" type="parTrans" cxnId="{CD9A0045-2307-4828-90ED-E93699674B13}">
      <dgm:prSet/>
      <dgm:spPr/>
      <dgm:t>
        <a:bodyPr/>
        <a:lstStyle/>
        <a:p>
          <a:endParaRPr lang="en-US" sz="2000"/>
        </a:p>
      </dgm:t>
    </dgm:pt>
    <dgm:pt modelId="{B4B5E428-A33A-4D85-AE54-7A04AB486202}" type="sibTrans" cxnId="{CD9A0045-2307-4828-90ED-E93699674B13}">
      <dgm:prSet/>
      <dgm:spPr/>
      <dgm:t>
        <a:bodyPr/>
        <a:lstStyle/>
        <a:p>
          <a:endParaRPr lang="en-US" sz="2000"/>
        </a:p>
      </dgm:t>
    </dgm:pt>
    <dgm:pt modelId="{8918815D-5A88-4CB5-8DE7-59B264FFEAE4}">
      <dgm:prSet phldrT="[Text]" custT="1"/>
      <dgm:spPr>
        <a:solidFill>
          <a:schemeClr val="tx1">
            <a:lumMod val="40000"/>
            <a:lumOff val="60000"/>
            <a:alpha val="90000"/>
          </a:schemeClr>
        </a:solidFill>
        <a:ln w="9525"/>
      </dgm:spPr>
      <dgm:t>
        <a:bodyPr/>
        <a:lstStyle/>
        <a:p>
          <a:r>
            <a:rPr lang="en-US" sz="1200" dirty="0" smtClean="0"/>
            <a:t>  Dell-EMC – Technology Partner</a:t>
          </a:r>
          <a:endParaRPr lang="en-US" sz="1200" dirty="0"/>
        </a:p>
      </dgm:t>
    </dgm:pt>
    <dgm:pt modelId="{400A692C-1C3A-4B5D-ACE4-9B5846411020}" type="parTrans" cxnId="{A28AB275-E734-4EB8-8CF2-092A4686E4F1}">
      <dgm:prSet/>
      <dgm:spPr/>
      <dgm:t>
        <a:bodyPr/>
        <a:lstStyle/>
        <a:p>
          <a:endParaRPr lang="en-US"/>
        </a:p>
      </dgm:t>
    </dgm:pt>
    <dgm:pt modelId="{5DBC01BD-F0D4-4860-A202-2FB1DD5917D5}" type="sibTrans" cxnId="{A28AB275-E734-4EB8-8CF2-092A4686E4F1}">
      <dgm:prSet/>
      <dgm:spPr/>
      <dgm:t>
        <a:bodyPr/>
        <a:lstStyle/>
        <a:p>
          <a:endParaRPr lang="en-US"/>
        </a:p>
      </dgm:t>
    </dgm:pt>
    <dgm:pt modelId="{C38FF326-96EC-49BF-9124-C02292D9CA69}" type="pres">
      <dgm:prSet presAssocID="{D91F1881-92C4-49CC-9904-9E22BC1112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8D9036-CC83-41C9-9328-67CAF38728A3}" type="pres">
      <dgm:prSet presAssocID="{9DEBEA67-BC92-4C31-BD07-6503E11C863A}" presName="linNode" presStyleCnt="0"/>
      <dgm:spPr/>
      <dgm:t>
        <a:bodyPr/>
        <a:lstStyle/>
        <a:p>
          <a:endParaRPr lang="en-US"/>
        </a:p>
      </dgm:t>
    </dgm:pt>
    <dgm:pt modelId="{C89A16C3-8184-45BF-A2AD-018899F6FAC0}" type="pres">
      <dgm:prSet presAssocID="{9DEBEA67-BC92-4C31-BD07-6503E11C863A}" presName="parentText" presStyleLbl="node1" presStyleIdx="0" presStyleCnt="4" custScaleX="669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FFBD9-06E1-45F8-BF6B-9923E8A788DB}" type="pres">
      <dgm:prSet presAssocID="{9DEBEA67-BC92-4C31-BD07-6503E11C863A}" presName="descendantText" presStyleLbl="alignAccFollowNode1" presStyleIdx="0" presStyleCnt="4" custScaleX="125046" custLinFactNeighborX="-10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DEB5F-724C-42A6-9239-648963296D4F}" type="pres">
      <dgm:prSet presAssocID="{24B59E81-9E0F-48A7-AD18-51B2859E3DF1}" presName="sp" presStyleCnt="0"/>
      <dgm:spPr/>
      <dgm:t>
        <a:bodyPr/>
        <a:lstStyle/>
        <a:p>
          <a:endParaRPr lang="en-US"/>
        </a:p>
      </dgm:t>
    </dgm:pt>
    <dgm:pt modelId="{4537285E-9345-4FD9-A42A-1F4362E42151}" type="pres">
      <dgm:prSet presAssocID="{FD4E51FD-13AC-4154-B476-7F4AED4C1161}" presName="linNode" presStyleCnt="0"/>
      <dgm:spPr/>
      <dgm:t>
        <a:bodyPr/>
        <a:lstStyle/>
        <a:p>
          <a:endParaRPr lang="en-US"/>
        </a:p>
      </dgm:t>
    </dgm:pt>
    <dgm:pt modelId="{DD8FAA88-0D4A-4B55-875F-98C6E9D595EF}" type="pres">
      <dgm:prSet presAssocID="{FD4E51FD-13AC-4154-B476-7F4AED4C1161}" presName="parentText" presStyleLbl="node1" presStyleIdx="1" presStyleCnt="4" custScaleX="8258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B0602-CE62-4AEC-92DE-19AC48E3F60E}" type="pres">
      <dgm:prSet presAssocID="{FD4E51FD-13AC-4154-B476-7F4AED4C1161}" presName="descendantText" presStyleLbl="alignAccFollowNode1" presStyleIdx="1" presStyleCnt="4" custScaleX="149943" custLinFactNeighborX="-10383" custLinFactNeighborY="1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CFA3C-44BA-4F50-89BB-4C668803AC10}" type="pres">
      <dgm:prSet presAssocID="{34D6237A-0E78-425D-B1CF-89F2F6D30CD3}" presName="sp" presStyleCnt="0"/>
      <dgm:spPr/>
      <dgm:t>
        <a:bodyPr/>
        <a:lstStyle/>
        <a:p>
          <a:endParaRPr lang="en-US"/>
        </a:p>
      </dgm:t>
    </dgm:pt>
    <dgm:pt modelId="{B7A6270E-89E0-4603-A70B-53D641BADFFD}" type="pres">
      <dgm:prSet presAssocID="{F0A19C4F-B446-4101-87DC-62E1E552418A}" presName="linNode" presStyleCnt="0"/>
      <dgm:spPr/>
      <dgm:t>
        <a:bodyPr/>
        <a:lstStyle/>
        <a:p>
          <a:endParaRPr lang="en-US"/>
        </a:p>
      </dgm:t>
    </dgm:pt>
    <dgm:pt modelId="{16AC878D-C5E5-4F03-B273-C906C3210818}" type="pres">
      <dgm:prSet presAssocID="{F0A19C4F-B446-4101-87DC-62E1E552418A}" presName="parentText" presStyleLbl="node1" presStyleIdx="2" presStyleCnt="4" custScaleX="642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87AAA-626E-4874-BE13-4E79F66F01CC}" type="pres">
      <dgm:prSet presAssocID="{F0A19C4F-B446-4101-87DC-62E1E552418A}" presName="descendantText" presStyleLbl="alignAccFollowNode1" presStyleIdx="2" presStyleCnt="4" custScaleX="118333" custLinFactNeighborX="-7328" custLinFactNeighborY="-19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1EB0C-FF3F-4CE7-849D-67540E106B55}" type="pres">
      <dgm:prSet presAssocID="{7180EC97-482E-49FF-BA3D-152DE3419978}" presName="sp" presStyleCnt="0"/>
      <dgm:spPr/>
      <dgm:t>
        <a:bodyPr/>
        <a:lstStyle/>
        <a:p>
          <a:endParaRPr lang="en-US"/>
        </a:p>
      </dgm:t>
    </dgm:pt>
    <dgm:pt modelId="{0880CA17-A473-4EC4-A60D-46290F2CE255}" type="pres">
      <dgm:prSet presAssocID="{6A100E6E-B878-4E86-BE78-9F1DA8484702}" presName="linNode" presStyleCnt="0"/>
      <dgm:spPr/>
      <dgm:t>
        <a:bodyPr/>
        <a:lstStyle/>
        <a:p>
          <a:endParaRPr lang="en-US"/>
        </a:p>
      </dgm:t>
    </dgm:pt>
    <dgm:pt modelId="{4B93D07F-586F-4E66-B285-C8B9881CE2D8}" type="pres">
      <dgm:prSet presAssocID="{6A100E6E-B878-4E86-BE78-9F1DA8484702}" presName="parentText" presStyleLbl="node1" presStyleIdx="3" presStyleCnt="4" custScaleX="642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7C6CE-F62C-4B44-9A49-1988EF0434C5}" type="pres">
      <dgm:prSet presAssocID="{6A100E6E-B878-4E86-BE78-9F1DA8484702}" presName="descendantText" presStyleLbl="alignAccFollowNode1" presStyleIdx="3" presStyleCnt="4" custScaleX="118759" custScaleY="119477" custLinFactNeighborX="-7939" custLinFactNeighborY="5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8AB275-E734-4EB8-8CF2-092A4686E4F1}" srcId="{9DEBEA67-BC92-4C31-BD07-6503E11C863A}" destId="{8918815D-5A88-4CB5-8DE7-59B264FFEAE4}" srcOrd="1" destOrd="0" parTransId="{400A692C-1C3A-4B5D-ACE4-9B5846411020}" sibTransId="{5DBC01BD-F0D4-4860-A202-2FB1DD5917D5}"/>
    <dgm:cxn modelId="{580F224C-7AA4-454C-9C09-1689B74A8228}" srcId="{6A100E6E-B878-4E86-BE78-9F1DA8484702}" destId="{D2327679-5F4F-4912-9E9F-7CC09CC7D43F}" srcOrd="0" destOrd="0" parTransId="{BC1B90CD-DD9A-4019-97AF-9AB38FDCE219}" sibTransId="{CDD5F1BC-63C3-4072-9B84-3744562637FA}"/>
    <dgm:cxn modelId="{849B39BF-86AE-4B49-8C0D-573F0F0B3E86}" srcId="{FD4E51FD-13AC-4154-B476-7F4AED4C1161}" destId="{23BDA1BA-C3A7-40DB-97F2-6E09DB20F6A7}" srcOrd="0" destOrd="0" parTransId="{187A829E-DADE-4981-B247-142766C0C3C0}" sibTransId="{C8D087DE-F07D-4F17-85F9-737C69D9B54F}"/>
    <dgm:cxn modelId="{24F68E3F-E548-4FFF-BAC8-DD1C99669E08}" type="presOf" srcId="{9DEBEA67-BC92-4C31-BD07-6503E11C863A}" destId="{C89A16C3-8184-45BF-A2AD-018899F6FAC0}" srcOrd="0" destOrd="0" presId="urn:microsoft.com/office/officeart/2005/8/layout/vList5"/>
    <dgm:cxn modelId="{DA062D17-E670-4C0D-A5B2-59E8C1B1D128}" type="presOf" srcId="{D91F1881-92C4-49CC-9904-9E22BC111291}" destId="{C38FF326-96EC-49BF-9124-C02292D9CA69}" srcOrd="0" destOrd="0" presId="urn:microsoft.com/office/officeart/2005/8/layout/vList5"/>
    <dgm:cxn modelId="{CD9A0045-2307-4828-90ED-E93699674B13}" srcId="{9DEBEA67-BC92-4C31-BD07-6503E11C863A}" destId="{01928828-A53F-4DBC-9C14-762AE4A0AC72}" srcOrd="2" destOrd="0" parTransId="{154227C3-A054-421B-A088-9127271B1266}" sibTransId="{B4B5E428-A33A-4D85-AE54-7A04AB486202}"/>
    <dgm:cxn modelId="{ADAF61DA-E51C-41EA-9E28-D710FC33A57D}" srcId="{F0A19C4F-B446-4101-87DC-62E1E552418A}" destId="{3187D609-FC2A-4995-9F74-5656561110E7}" srcOrd="0" destOrd="0" parTransId="{13B75C8E-B2F3-463A-83E5-63617BB6531E}" sibTransId="{D0A77356-BF37-4515-9A86-7CE1A41C5454}"/>
    <dgm:cxn modelId="{3BAA962D-FF91-43D5-AC3D-D7CE25BEEDB9}" srcId="{9DEBEA67-BC92-4C31-BD07-6503E11C863A}" destId="{D1252176-3D04-41DC-890D-0DA6FDF1B021}" srcOrd="0" destOrd="0" parTransId="{BC06BDC2-1583-4B1D-88CB-DF290D3D632A}" sibTransId="{1CDEE5CA-3CE3-4A1D-818F-E37BAD30ACBA}"/>
    <dgm:cxn modelId="{31B53D24-05B9-419E-9F5D-84C6D862B4FD}" type="presOf" srcId="{D2327679-5F4F-4912-9E9F-7CC09CC7D43F}" destId="{C7C7C6CE-F62C-4B44-9A49-1988EF0434C5}" srcOrd="0" destOrd="0" presId="urn:microsoft.com/office/officeart/2005/8/layout/vList5"/>
    <dgm:cxn modelId="{4EA00B52-1D9A-46F2-9743-DBFB8F655C2A}" type="presOf" srcId="{01928828-A53F-4DBC-9C14-762AE4A0AC72}" destId="{37FFFBD9-06E1-45F8-BF6B-9923E8A788DB}" srcOrd="0" destOrd="2" presId="urn:microsoft.com/office/officeart/2005/8/layout/vList5"/>
    <dgm:cxn modelId="{64DA08C3-A4E5-4ABF-B9EB-6495F3500202}" type="presOf" srcId="{6A100E6E-B878-4E86-BE78-9F1DA8484702}" destId="{4B93D07F-586F-4E66-B285-C8B9881CE2D8}" srcOrd="0" destOrd="0" presId="urn:microsoft.com/office/officeart/2005/8/layout/vList5"/>
    <dgm:cxn modelId="{A64A8666-5535-4AF8-829B-E88872A9776F}" srcId="{6A100E6E-B878-4E86-BE78-9F1DA8484702}" destId="{075146D6-B610-4E2D-9CD0-24098892E5AC}" srcOrd="1" destOrd="0" parTransId="{3FB34227-5FAC-46D3-8371-9C50ED08E0F7}" sibTransId="{C8A9BB94-907D-4FA3-B712-11C6AB389684}"/>
    <dgm:cxn modelId="{5D3545D0-2237-4170-B43F-018F32E8FA48}" type="presOf" srcId="{FD4E51FD-13AC-4154-B476-7F4AED4C1161}" destId="{DD8FAA88-0D4A-4B55-875F-98C6E9D595EF}" srcOrd="0" destOrd="0" presId="urn:microsoft.com/office/officeart/2005/8/layout/vList5"/>
    <dgm:cxn modelId="{261D1E95-AD13-4649-BCDA-41AABFC47884}" type="presOf" srcId="{075146D6-B610-4E2D-9CD0-24098892E5AC}" destId="{C7C7C6CE-F62C-4B44-9A49-1988EF0434C5}" srcOrd="0" destOrd="1" presId="urn:microsoft.com/office/officeart/2005/8/layout/vList5"/>
    <dgm:cxn modelId="{083DE1C3-F54F-4F22-B04B-9E8069BE3F03}" type="presOf" srcId="{3187D609-FC2A-4995-9F74-5656561110E7}" destId="{C1887AAA-626E-4874-BE13-4E79F66F01CC}" srcOrd="0" destOrd="0" presId="urn:microsoft.com/office/officeart/2005/8/layout/vList5"/>
    <dgm:cxn modelId="{C8375EB8-6B4A-4C31-9F61-E7870F191572}" type="presOf" srcId="{8918815D-5A88-4CB5-8DE7-59B264FFEAE4}" destId="{37FFFBD9-06E1-45F8-BF6B-9923E8A788DB}" srcOrd="0" destOrd="1" presId="urn:microsoft.com/office/officeart/2005/8/layout/vList5"/>
    <dgm:cxn modelId="{3B2973E4-AF33-4997-BE5A-720D85447E8B}" type="presOf" srcId="{F0A19C4F-B446-4101-87DC-62E1E552418A}" destId="{16AC878D-C5E5-4F03-B273-C906C3210818}" srcOrd="0" destOrd="0" presId="urn:microsoft.com/office/officeart/2005/8/layout/vList5"/>
    <dgm:cxn modelId="{57D8B429-21F0-42D7-A053-4958FF33483E}" srcId="{D91F1881-92C4-49CC-9904-9E22BC111291}" destId="{F0A19C4F-B446-4101-87DC-62E1E552418A}" srcOrd="2" destOrd="0" parTransId="{CBE2A66C-9ED4-4E3A-A56F-C8CDDA2B9B33}" sibTransId="{7180EC97-482E-49FF-BA3D-152DE3419978}"/>
    <dgm:cxn modelId="{46357193-FAEA-4D2E-9EF2-F966070DD200}" type="presOf" srcId="{23BDA1BA-C3A7-40DB-97F2-6E09DB20F6A7}" destId="{FCEB0602-CE62-4AEC-92DE-19AC48E3F60E}" srcOrd="0" destOrd="0" presId="urn:microsoft.com/office/officeart/2005/8/layout/vList5"/>
    <dgm:cxn modelId="{00C6FA9E-79AE-4B4B-8DD6-EA47DC911067}" srcId="{D91F1881-92C4-49CC-9904-9E22BC111291}" destId="{9DEBEA67-BC92-4C31-BD07-6503E11C863A}" srcOrd="0" destOrd="0" parTransId="{59508AF8-28E4-40FC-8B4F-1F44E2A76070}" sibTransId="{24B59E81-9E0F-48A7-AD18-51B2859E3DF1}"/>
    <dgm:cxn modelId="{C3B0B586-1C31-48EA-AA08-693E9BF78886}" srcId="{FD4E51FD-13AC-4154-B476-7F4AED4C1161}" destId="{0C8DA646-2A0C-477E-A297-FA9883886335}" srcOrd="1" destOrd="0" parTransId="{0C74DE7A-C1A5-4DAC-9934-6C77D1E687C4}" sibTransId="{BA3B701A-FB2F-4265-BD48-C7D514874E96}"/>
    <dgm:cxn modelId="{41815C60-666D-481F-97E8-1FB780F4281C}" srcId="{D91F1881-92C4-49CC-9904-9E22BC111291}" destId="{FD4E51FD-13AC-4154-B476-7F4AED4C1161}" srcOrd="1" destOrd="0" parTransId="{AB903132-C19A-4DCF-B666-CD61D2CB88AB}" sibTransId="{34D6237A-0E78-425D-B1CF-89F2F6D30CD3}"/>
    <dgm:cxn modelId="{80FDF0AF-AB4E-408B-ACA3-CC34348574BC}" srcId="{D91F1881-92C4-49CC-9904-9E22BC111291}" destId="{6A100E6E-B878-4E86-BE78-9F1DA8484702}" srcOrd="3" destOrd="0" parTransId="{529B1E61-2B5F-4E26-8F96-8DF4F72ED307}" sibTransId="{6AB9F797-11B3-4607-A4BE-71F27927D25A}"/>
    <dgm:cxn modelId="{B119E296-0F2A-4A14-8874-303602FA917C}" type="presOf" srcId="{0C8DA646-2A0C-477E-A297-FA9883886335}" destId="{FCEB0602-CE62-4AEC-92DE-19AC48E3F60E}" srcOrd="0" destOrd="1" presId="urn:microsoft.com/office/officeart/2005/8/layout/vList5"/>
    <dgm:cxn modelId="{DF17AC75-CB24-4528-B84C-08011329415D}" type="presOf" srcId="{D1252176-3D04-41DC-890D-0DA6FDF1B021}" destId="{37FFFBD9-06E1-45F8-BF6B-9923E8A788DB}" srcOrd="0" destOrd="0" presId="urn:microsoft.com/office/officeart/2005/8/layout/vList5"/>
    <dgm:cxn modelId="{D067E38B-8641-44E0-90D9-F2AF33EB3B43}" type="presParOf" srcId="{C38FF326-96EC-49BF-9124-C02292D9CA69}" destId="{758D9036-CC83-41C9-9328-67CAF38728A3}" srcOrd="0" destOrd="0" presId="urn:microsoft.com/office/officeart/2005/8/layout/vList5"/>
    <dgm:cxn modelId="{0AE5F122-E3B8-4F7E-B011-D8D8D74594B6}" type="presParOf" srcId="{758D9036-CC83-41C9-9328-67CAF38728A3}" destId="{C89A16C3-8184-45BF-A2AD-018899F6FAC0}" srcOrd="0" destOrd="0" presId="urn:microsoft.com/office/officeart/2005/8/layout/vList5"/>
    <dgm:cxn modelId="{40EF7E03-B023-4D05-994F-3147005863B3}" type="presParOf" srcId="{758D9036-CC83-41C9-9328-67CAF38728A3}" destId="{37FFFBD9-06E1-45F8-BF6B-9923E8A788DB}" srcOrd="1" destOrd="0" presId="urn:microsoft.com/office/officeart/2005/8/layout/vList5"/>
    <dgm:cxn modelId="{EDF04089-5BB9-49EE-8896-8410020F25E5}" type="presParOf" srcId="{C38FF326-96EC-49BF-9124-C02292D9CA69}" destId="{5F9DEB5F-724C-42A6-9239-648963296D4F}" srcOrd="1" destOrd="0" presId="urn:microsoft.com/office/officeart/2005/8/layout/vList5"/>
    <dgm:cxn modelId="{FEDE6A32-35CC-4044-A922-7AA70F4EBD28}" type="presParOf" srcId="{C38FF326-96EC-49BF-9124-C02292D9CA69}" destId="{4537285E-9345-4FD9-A42A-1F4362E42151}" srcOrd="2" destOrd="0" presId="urn:microsoft.com/office/officeart/2005/8/layout/vList5"/>
    <dgm:cxn modelId="{5D0E4B75-463D-47C6-A871-9232D228911A}" type="presParOf" srcId="{4537285E-9345-4FD9-A42A-1F4362E42151}" destId="{DD8FAA88-0D4A-4B55-875F-98C6E9D595EF}" srcOrd="0" destOrd="0" presId="urn:microsoft.com/office/officeart/2005/8/layout/vList5"/>
    <dgm:cxn modelId="{E9F6EFAB-C67D-4C41-8C89-BE9A3E770D8B}" type="presParOf" srcId="{4537285E-9345-4FD9-A42A-1F4362E42151}" destId="{FCEB0602-CE62-4AEC-92DE-19AC48E3F60E}" srcOrd="1" destOrd="0" presId="urn:microsoft.com/office/officeart/2005/8/layout/vList5"/>
    <dgm:cxn modelId="{3A63037B-BBFE-4AF9-BE78-5E3AE7FCCFEA}" type="presParOf" srcId="{C38FF326-96EC-49BF-9124-C02292D9CA69}" destId="{D96CFA3C-44BA-4F50-89BB-4C668803AC10}" srcOrd="3" destOrd="0" presId="urn:microsoft.com/office/officeart/2005/8/layout/vList5"/>
    <dgm:cxn modelId="{22B9C450-0BC9-4C34-94A7-25FA54CFF855}" type="presParOf" srcId="{C38FF326-96EC-49BF-9124-C02292D9CA69}" destId="{B7A6270E-89E0-4603-A70B-53D641BADFFD}" srcOrd="4" destOrd="0" presId="urn:microsoft.com/office/officeart/2005/8/layout/vList5"/>
    <dgm:cxn modelId="{4BBC29FA-CD7C-4C19-AF54-4D1CE8BEAA7D}" type="presParOf" srcId="{B7A6270E-89E0-4603-A70B-53D641BADFFD}" destId="{16AC878D-C5E5-4F03-B273-C906C3210818}" srcOrd="0" destOrd="0" presId="urn:microsoft.com/office/officeart/2005/8/layout/vList5"/>
    <dgm:cxn modelId="{FD68003C-75C6-46CB-903E-D22547EFCE2B}" type="presParOf" srcId="{B7A6270E-89E0-4603-A70B-53D641BADFFD}" destId="{C1887AAA-626E-4874-BE13-4E79F66F01CC}" srcOrd="1" destOrd="0" presId="urn:microsoft.com/office/officeart/2005/8/layout/vList5"/>
    <dgm:cxn modelId="{D46C1209-7E43-40B4-95D1-EFB64B2E72C5}" type="presParOf" srcId="{C38FF326-96EC-49BF-9124-C02292D9CA69}" destId="{E831EB0C-FF3F-4CE7-849D-67540E106B55}" srcOrd="5" destOrd="0" presId="urn:microsoft.com/office/officeart/2005/8/layout/vList5"/>
    <dgm:cxn modelId="{47B477EB-C111-43BA-9356-BB0EFADCA3DA}" type="presParOf" srcId="{C38FF326-96EC-49BF-9124-C02292D9CA69}" destId="{0880CA17-A473-4EC4-A60D-46290F2CE255}" srcOrd="6" destOrd="0" presId="urn:microsoft.com/office/officeart/2005/8/layout/vList5"/>
    <dgm:cxn modelId="{2BA5843F-A8B2-4525-BBC6-2702BA7B76BB}" type="presParOf" srcId="{0880CA17-A473-4EC4-A60D-46290F2CE255}" destId="{4B93D07F-586F-4E66-B285-C8B9881CE2D8}" srcOrd="0" destOrd="0" presId="urn:microsoft.com/office/officeart/2005/8/layout/vList5"/>
    <dgm:cxn modelId="{C3E74BF1-B42C-4B04-8721-38501DB366BA}" type="presParOf" srcId="{0880CA17-A473-4EC4-A60D-46290F2CE255}" destId="{C7C7C6CE-F62C-4B44-9A49-1988EF0434C5}" srcOrd="1" destOrd="0" presId="urn:microsoft.com/office/officeart/2005/8/layout/vList5"/>
  </dgm:cxnLst>
  <dgm:bg>
    <a:noFill/>
  </dgm:bg>
  <dgm:whole>
    <a:ln>
      <a:noFill/>
    </a:ln>
  </dgm:whole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66BA2D-8CC2-45C3-A7F2-50C1836DE8C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93F435-36C1-4290-B790-9D8DC91D6B92}">
      <dgm:prSet phldrT="[Text]" custT="1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2"/>
              </a:solidFill>
            </a:rPr>
            <a:t>Tablet challenges</a:t>
          </a:r>
          <a:endParaRPr lang="en-US" sz="1800" dirty="0">
            <a:solidFill>
              <a:schemeClr val="tx2"/>
            </a:solidFill>
          </a:endParaRPr>
        </a:p>
      </dgm:t>
    </dgm:pt>
    <dgm:pt modelId="{CE3A4CF8-A664-4486-95CC-3915BF9A5D05}" type="parTrans" cxnId="{B6FDE16B-6423-4FD5-873C-BE3ABB151527}">
      <dgm:prSet/>
      <dgm:spPr/>
      <dgm:t>
        <a:bodyPr/>
        <a:lstStyle/>
        <a:p>
          <a:endParaRPr lang="en-US"/>
        </a:p>
      </dgm:t>
    </dgm:pt>
    <dgm:pt modelId="{DC927F80-E24F-468C-A9B5-44E0D82A91F4}" type="sibTrans" cxnId="{B6FDE16B-6423-4FD5-873C-BE3ABB151527}">
      <dgm:prSet/>
      <dgm:spPr/>
      <dgm:t>
        <a:bodyPr/>
        <a:lstStyle/>
        <a:p>
          <a:endParaRPr lang="en-US"/>
        </a:p>
      </dgm:t>
    </dgm:pt>
    <dgm:pt modelId="{5A21D144-6BF2-4F8A-92E9-B306A023E3B5}">
      <dgm:prSet custT="1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2"/>
              </a:solidFill>
            </a:rPr>
            <a:t>Capacity Issues</a:t>
          </a:r>
          <a:endParaRPr lang="en-US" sz="1800" dirty="0">
            <a:solidFill>
              <a:schemeClr val="tx2"/>
            </a:solidFill>
          </a:endParaRPr>
        </a:p>
      </dgm:t>
    </dgm:pt>
    <dgm:pt modelId="{1E2DEB8D-D815-42CB-AA06-377E3D9FB598}" type="parTrans" cxnId="{98C26EF5-B2D1-4937-976E-CB164EA0F86F}">
      <dgm:prSet/>
      <dgm:spPr/>
      <dgm:t>
        <a:bodyPr/>
        <a:lstStyle/>
        <a:p>
          <a:endParaRPr lang="en-US"/>
        </a:p>
      </dgm:t>
    </dgm:pt>
    <dgm:pt modelId="{93415CEF-6A4D-4002-9AD5-B6528425026A}" type="sibTrans" cxnId="{98C26EF5-B2D1-4937-976E-CB164EA0F86F}">
      <dgm:prSet/>
      <dgm:spPr/>
      <dgm:t>
        <a:bodyPr/>
        <a:lstStyle/>
        <a:p>
          <a:endParaRPr lang="en-US"/>
        </a:p>
      </dgm:t>
    </dgm:pt>
    <dgm:pt modelId="{F5CCCDA7-30CB-40CE-A453-1C84F4A66834}">
      <dgm:prSet custT="1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r>
            <a:rPr lang="en-IN" sz="1800" dirty="0" smtClean="0">
              <a:solidFill>
                <a:schemeClr val="tx2"/>
              </a:solidFill>
            </a:rPr>
            <a:t>Referral Tracking</a:t>
          </a:r>
          <a:endParaRPr lang="en-US" sz="1800" dirty="0" smtClean="0">
            <a:solidFill>
              <a:schemeClr val="tx2"/>
            </a:solidFill>
          </a:endParaRPr>
        </a:p>
      </dgm:t>
    </dgm:pt>
    <dgm:pt modelId="{4D6AA0AD-C593-46C7-9184-4BD7C140E5FA}" type="parTrans" cxnId="{A700A9E9-9C60-4EE1-A8A9-B6DFF317E205}">
      <dgm:prSet/>
      <dgm:spPr/>
      <dgm:t>
        <a:bodyPr/>
        <a:lstStyle/>
        <a:p>
          <a:endParaRPr lang="en-US"/>
        </a:p>
      </dgm:t>
    </dgm:pt>
    <dgm:pt modelId="{CFF57B79-6BF8-47BB-A6DA-F9B037E24F3E}" type="sibTrans" cxnId="{A700A9E9-9C60-4EE1-A8A9-B6DFF317E205}">
      <dgm:prSet/>
      <dgm:spPr/>
      <dgm:t>
        <a:bodyPr/>
        <a:lstStyle/>
        <a:p>
          <a:endParaRPr lang="en-US"/>
        </a:p>
      </dgm:t>
    </dgm:pt>
    <dgm:pt modelId="{CDA7F9BA-5F23-40E9-9725-B2306EF57E79}">
      <dgm:prSet custT="1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2"/>
              </a:solidFill>
            </a:rPr>
            <a:t>Doctors</a:t>
          </a:r>
        </a:p>
      </dgm:t>
    </dgm:pt>
    <dgm:pt modelId="{541ADFF8-B9D0-494C-B9B9-379E8CA9F2E7}" type="parTrans" cxnId="{A60177C2-6F8C-4CF6-850F-3CF1A5052D9D}">
      <dgm:prSet/>
      <dgm:spPr/>
      <dgm:t>
        <a:bodyPr/>
        <a:lstStyle/>
        <a:p>
          <a:endParaRPr lang="en-US"/>
        </a:p>
      </dgm:t>
    </dgm:pt>
    <dgm:pt modelId="{384264BC-2CD1-4315-BC26-CF17355994FB}" type="sibTrans" cxnId="{A60177C2-6F8C-4CF6-850F-3CF1A5052D9D}">
      <dgm:prSet/>
      <dgm:spPr/>
      <dgm:t>
        <a:bodyPr/>
        <a:lstStyle/>
        <a:p>
          <a:endParaRPr lang="en-US"/>
        </a:p>
      </dgm:t>
    </dgm:pt>
    <dgm:pt modelId="{A3A7AF2D-6F8C-4A67-8F3E-E015399986AA}">
      <dgm:prSet custT="1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r>
            <a:rPr lang="en-IN" sz="1800" dirty="0" smtClean="0">
              <a:solidFill>
                <a:schemeClr val="tx2"/>
              </a:solidFill>
            </a:rPr>
            <a:t>Low Awareness</a:t>
          </a:r>
          <a:endParaRPr lang="en-US" sz="1800" dirty="0">
            <a:solidFill>
              <a:schemeClr val="tx2"/>
            </a:solidFill>
          </a:endParaRPr>
        </a:p>
      </dgm:t>
    </dgm:pt>
    <dgm:pt modelId="{F924BDA6-393F-40CD-9DF7-A959AF878C6C}" type="parTrans" cxnId="{F6F02616-EBA6-4D62-850D-CC6D4DADE288}">
      <dgm:prSet/>
      <dgm:spPr/>
      <dgm:t>
        <a:bodyPr/>
        <a:lstStyle/>
        <a:p>
          <a:endParaRPr lang="en-US"/>
        </a:p>
      </dgm:t>
    </dgm:pt>
    <dgm:pt modelId="{EABDE574-15F2-434A-B839-4AD3D2E11B09}" type="sibTrans" cxnId="{F6F02616-EBA6-4D62-850D-CC6D4DADE288}">
      <dgm:prSet/>
      <dgm:spPr/>
      <dgm:t>
        <a:bodyPr/>
        <a:lstStyle/>
        <a:p>
          <a:endParaRPr lang="en-US"/>
        </a:p>
      </dgm:t>
    </dgm:pt>
    <dgm:pt modelId="{8AF5D3B6-86F1-4486-AFEF-F3DE2371983F}">
      <dgm:prSet custT="1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2"/>
              </a:solidFill>
            </a:rPr>
            <a:t>Program Design</a:t>
          </a:r>
        </a:p>
      </dgm:t>
    </dgm:pt>
    <dgm:pt modelId="{4A7FAF88-4BF6-4C0D-B76E-F90F1C5A2430}" type="parTrans" cxnId="{F22C3304-28FB-4205-8FF0-EFF2C66D7BC7}">
      <dgm:prSet/>
      <dgm:spPr/>
      <dgm:t>
        <a:bodyPr/>
        <a:lstStyle/>
        <a:p>
          <a:endParaRPr lang="en-US"/>
        </a:p>
      </dgm:t>
    </dgm:pt>
    <dgm:pt modelId="{BD220EB7-1D48-42DD-A94C-2DADB4D76E62}" type="sibTrans" cxnId="{F22C3304-28FB-4205-8FF0-EFF2C66D7BC7}">
      <dgm:prSet/>
      <dgm:spPr/>
      <dgm:t>
        <a:bodyPr/>
        <a:lstStyle/>
        <a:p>
          <a:endParaRPr lang="en-US"/>
        </a:p>
      </dgm:t>
    </dgm:pt>
    <dgm:pt modelId="{89669F06-28D4-404C-8FCB-A3A41F9EFA28}">
      <dgm:prSet phldrT="[Text]" custT="1"/>
      <dgm:spPr>
        <a:solidFill>
          <a:schemeClr val="tx2">
            <a:lumMod val="95000"/>
            <a:alpha val="90000"/>
          </a:schemeClr>
        </a:solidFill>
      </dgm:spPr>
      <dgm:t>
        <a:bodyPr/>
        <a:lstStyle/>
        <a:p>
          <a:r>
            <a:rPr lang="en-US" sz="1100" dirty="0" smtClean="0"/>
            <a:t> Tablet not working, given for another program. </a:t>
          </a:r>
          <a:endParaRPr lang="en-US" sz="1100" dirty="0"/>
        </a:p>
      </dgm:t>
    </dgm:pt>
    <dgm:pt modelId="{BF39D3F4-7FA4-4040-A1C9-90E0638BA010}" type="parTrans" cxnId="{F26C90F2-3C43-4F08-BE1B-2479A2C96234}">
      <dgm:prSet/>
      <dgm:spPr/>
      <dgm:t>
        <a:bodyPr/>
        <a:lstStyle/>
        <a:p>
          <a:endParaRPr lang="en-US"/>
        </a:p>
      </dgm:t>
    </dgm:pt>
    <dgm:pt modelId="{7A11A016-EB84-4AC4-ADC4-B6DE5EF04738}" type="sibTrans" cxnId="{F26C90F2-3C43-4F08-BE1B-2479A2C96234}">
      <dgm:prSet/>
      <dgm:spPr/>
      <dgm:t>
        <a:bodyPr/>
        <a:lstStyle/>
        <a:p>
          <a:endParaRPr lang="en-US"/>
        </a:p>
      </dgm:t>
    </dgm:pt>
    <dgm:pt modelId="{7CC5F042-9D3D-40FA-9EA6-78D8F3302FD2}">
      <dgm:prSet phldrT="[Text]" custT="1"/>
      <dgm:spPr>
        <a:solidFill>
          <a:schemeClr val="tx2">
            <a:lumMod val="95000"/>
            <a:alpha val="90000"/>
          </a:schemeClr>
        </a:solidFill>
      </dgm:spPr>
      <dgm:t>
        <a:bodyPr/>
        <a:lstStyle/>
        <a:p>
          <a:r>
            <a:rPr lang="en-US" sz="1100" dirty="0" smtClean="0"/>
            <a:t>Tablets in poor condition. Login-related issues.</a:t>
          </a:r>
          <a:endParaRPr lang="en-US" sz="1100" dirty="0"/>
        </a:p>
      </dgm:t>
    </dgm:pt>
    <dgm:pt modelId="{C6F7E3F0-8E6A-41AE-AF11-89229ED2C659}" type="parTrans" cxnId="{65C1F7E2-8FED-4FAA-ACC8-DC79691F9F5B}">
      <dgm:prSet/>
      <dgm:spPr/>
      <dgm:t>
        <a:bodyPr/>
        <a:lstStyle/>
        <a:p>
          <a:endParaRPr lang="en-US"/>
        </a:p>
      </dgm:t>
    </dgm:pt>
    <dgm:pt modelId="{F8535F41-9E83-497B-867A-2C1AFF868CA0}" type="sibTrans" cxnId="{65C1F7E2-8FED-4FAA-ACC8-DC79691F9F5B}">
      <dgm:prSet/>
      <dgm:spPr/>
      <dgm:t>
        <a:bodyPr/>
        <a:lstStyle/>
        <a:p>
          <a:endParaRPr lang="en-US"/>
        </a:p>
      </dgm:t>
    </dgm:pt>
    <dgm:pt modelId="{6577C2B0-481F-432F-986A-EE467B531C7C}">
      <dgm:prSet phldrT="[Text]" custT="1"/>
      <dgm:spPr>
        <a:solidFill>
          <a:schemeClr val="tx2">
            <a:lumMod val="95000"/>
            <a:alpha val="90000"/>
          </a:schemeClr>
        </a:solidFill>
      </dgm:spPr>
      <dgm:t>
        <a:bodyPr/>
        <a:lstStyle/>
        <a:p>
          <a:r>
            <a:rPr lang="en-US" sz="1100" dirty="0" smtClean="0"/>
            <a:t>ANM moved, deputed to other center. Connectivity issues</a:t>
          </a:r>
          <a:endParaRPr lang="en-US" sz="1100" dirty="0"/>
        </a:p>
      </dgm:t>
    </dgm:pt>
    <dgm:pt modelId="{561A073E-F5D6-407D-96D7-7E7B182E5B11}" type="parTrans" cxnId="{F9338512-5D35-483A-8895-6E675903EA83}">
      <dgm:prSet/>
      <dgm:spPr/>
      <dgm:t>
        <a:bodyPr/>
        <a:lstStyle/>
        <a:p>
          <a:endParaRPr lang="en-US"/>
        </a:p>
      </dgm:t>
    </dgm:pt>
    <dgm:pt modelId="{B541385E-5718-4B5F-A1C9-1DBC87AAF41F}" type="sibTrans" cxnId="{F9338512-5D35-483A-8895-6E675903EA83}">
      <dgm:prSet/>
      <dgm:spPr/>
      <dgm:t>
        <a:bodyPr/>
        <a:lstStyle/>
        <a:p>
          <a:endParaRPr lang="en-US"/>
        </a:p>
      </dgm:t>
    </dgm:pt>
    <dgm:pt modelId="{87C9F6AA-3827-4DA8-A8A9-D037ABEAF538}">
      <dgm:prSet custT="1"/>
      <dgm:spPr>
        <a:solidFill>
          <a:schemeClr val="tx2">
            <a:lumMod val="95000"/>
            <a:alpha val="90000"/>
          </a:schemeClr>
        </a:solidFill>
      </dgm:spPr>
      <dgm:t>
        <a:bodyPr/>
        <a:lstStyle/>
        <a:p>
          <a:r>
            <a:rPr lang="en-US" sz="1100" dirty="0" smtClean="0"/>
            <a:t> ANMs don’t sync regularly; don’t upgrade. Failed sync.  </a:t>
          </a:r>
          <a:endParaRPr lang="en-US" sz="1100" dirty="0"/>
        </a:p>
      </dgm:t>
    </dgm:pt>
    <dgm:pt modelId="{99D6A324-57D9-42C6-9102-00ED9E6DA6AB}" type="parTrans" cxnId="{C4CB0419-DE8F-4579-A1D1-76C5BBF21543}">
      <dgm:prSet/>
      <dgm:spPr/>
      <dgm:t>
        <a:bodyPr/>
        <a:lstStyle/>
        <a:p>
          <a:endParaRPr lang="en-US"/>
        </a:p>
      </dgm:t>
    </dgm:pt>
    <dgm:pt modelId="{A9939C34-C7B8-4F99-9789-CBB9BCE57375}" type="sibTrans" cxnId="{C4CB0419-DE8F-4579-A1D1-76C5BBF21543}">
      <dgm:prSet/>
      <dgm:spPr/>
      <dgm:t>
        <a:bodyPr/>
        <a:lstStyle/>
        <a:p>
          <a:endParaRPr lang="en-US"/>
        </a:p>
      </dgm:t>
    </dgm:pt>
    <dgm:pt modelId="{ADE453DE-2939-45C4-A04C-A8B94C4548C2}">
      <dgm:prSet custT="1"/>
      <dgm:spPr>
        <a:solidFill>
          <a:schemeClr val="tx2">
            <a:lumMod val="95000"/>
            <a:alpha val="90000"/>
          </a:schemeClr>
        </a:solidFill>
      </dgm:spPr>
      <dgm:t>
        <a:bodyPr/>
        <a:lstStyle/>
        <a:p>
          <a:r>
            <a:rPr lang="en-US" sz="1100" dirty="0" smtClean="0"/>
            <a:t>ANMs uninstall app, clear data. </a:t>
          </a:r>
          <a:endParaRPr lang="en-US" sz="1100" dirty="0"/>
        </a:p>
      </dgm:t>
    </dgm:pt>
    <dgm:pt modelId="{37F9B1D5-CE88-434F-BFE5-685413C4469C}" type="parTrans" cxnId="{2571B10E-3692-437C-A143-F991F80202C9}">
      <dgm:prSet/>
      <dgm:spPr/>
      <dgm:t>
        <a:bodyPr/>
        <a:lstStyle/>
        <a:p>
          <a:endParaRPr lang="en-US"/>
        </a:p>
      </dgm:t>
    </dgm:pt>
    <dgm:pt modelId="{1D7DA2B6-1CF9-4479-AD59-A54135C87D89}" type="sibTrans" cxnId="{2571B10E-3692-437C-A143-F991F80202C9}">
      <dgm:prSet/>
      <dgm:spPr/>
      <dgm:t>
        <a:bodyPr/>
        <a:lstStyle/>
        <a:p>
          <a:endParaRPr lang="en-US"/>
        </a:p>
      </dgm:t>
    </dgm:pt>
    <dgm:pt modelId="{A4377411-BFE0-4AB7-A0D0-4E34461D5E55}">
      <dgm:prSet custT="1"/>
      <dgm:spPr>
        <a:solidFill>
          <a:schemeClr val="tx2">
            <a:lumMod val="95000"/>
            <a:alpha val="90000"/>
          </a:schemeClr>
        </a:solidFill>
      </dgm:spPr>
      <dgm:t>
        <a:bodyPr/>
        <a:lstStyle/>
        <a:p>
          <a:r>
            <a:rPr lang="en-US" sz="1100" dirty="0" smtClean="0"/>
            <a:t>Improper, incomplete data entry. Partial screening. Duplicate enrolments. </a:t>
          </a:r>
          <a:endParaRPr lang="en-US" sz="1100" dirty="0"/>
        </a:p>
      </dgm:t>
    </dgm:pt>
    <dgm:pt modelId="{F0861541-6A11-4208-B6A8-B201C666205F}" type="parTrans" cxnId="{424D67C1-C039-487F-A100-4F663C9C16FA}">
      <dgm:prSet/>
      <dgm:spPr/>
      <dgm:t>
        <a:bodyPr/>
        <a:lstStyle/>
        <a:p>
          <a:endParaRPr lang="en-US"/>
        </a:p>
      </dgm:t>
    </dgm:pt>
    <dgm:pt modelId="{9A6D3A6E-5E47-483D-8943-E121F77BC07C}" type="sibTrans" cxnId="{424D67C1-C039-487F-A100-4F663C9C16FA}">
      <dgm:prSet/>
      <dgm:spPr/>
      <dgm:t>
        <a:bodyPr/>
        <a:lstStyle/>
        <a:p>
          <a:endParaRPr lang="en-US"/>
        </a:p>
      </dgm:t>
    </dgm:pt>
    <dgm:pt modelId="{57FF7320-DC9A-40C4-AF3B-A0167EFD2029}">
      <dgm:prSet custT="1"/>
      <dgm:spPr>
        <a:solidFill>
          <a:schemeClr val="tx2">
            <a:lumMod val="95000"/>
            <a:alpha val="90000"/>
          </a:schemeClr>
        </a:solidFill>
      </dgm:spPr>
      <dgm:t>
        <a:bodyPr/>
        <a:lstStyle/>
        <a:p>
          <a:r>
            <a:rPr lang="en-IN" sz="1100" dirty="0" smtClean="0"/>
            <a:t>Referred women don’t go to hospital or go to non-assigned hospitals. </a:t>
          </a:r>
          <a:endParaRPr lang="en-US" sz="1100" dirty="0" smtClean="0"/>
        </a:p>
      </dgm:t>
    </dgm:pt>
    <dgm:pt modelId="{09A92F88-2892-496E-9986-C99F2C08011B}" type="parTrans" cxnId="{9177D84B-9AF8-42EC-9377-6237AC21026F}">
      <dgm:prSet/>
      <dgm:spPr/>
      <dgm:t>
        <a:bodyPr/>
        <a:lstStyle/>
        <a:p>
          <a:endParaRPr lang="en-US"/>
        </a:p>
      </dgm:t>
    </dgm:pt>
    <dgm:pt modelId="{91D647A1-DDC9-40C4-B5C2-09BF81C5942E}" type="sibTrans" cxnId="{9177D84B-9AF8-42EC-9377-6237AC21026F}">
      <dgm:prSet/>
      <dgm:spPr/>
      <dgm:t>
        <a:bodyPr/>
        <a:lstStyle/>
        <a:p>
          <a:endParaRPr lang="en-US"/>
        </a:p>
      </dgm:t>
    </dgm:pt>
    <dgm:pt modelId="{AF23D799-98C7-4DA8-B7F3-09F008EF1D4D}">
      <dgm:prSet custT="1"/>
      <dgm:spPr>
        <a:solidFill>
          <a:schemeClr val="tx2">
            <a:lumMod val="95000"/>
            <a:alpha val="90000"/>
          </a:schemeClr>
        </a:solidFill>
      </dgm:spPr>
      <dgm:t>
        <a:bodyPr/>
        <a:lstStyle/>
        <a:p>
          <a:r>
            <a:rPr lang="en-IN" sz="1100" dirty="0" smtClean="0"/>
            <a:t>Health records not retrieved and updated in hospital.</a:t>
          </a:r>
          <a:endParaRPr lang="en-US" sz="1100" dirty="0" smtClean="0"/>
        </a:p>
      </dgm:t>
    </dgm:pt>
    <dgm:pt modelId="{3F6F197C-A9BD-4FA2-A632-45665A68BB3C}" type="parTrans" cxnId="{BFA3114D-17DD-461B-AE27-8D24A2B64917}">
      <dgm:prSet/>
      <dgm:spPr/>
      <dgm:t>
        <a:bodyPr/>
        <a:lstStyle/>
        <a:p>
          <a:endParaRPr lang="en-US"/>
        </a:p>
      </dgm:t>
    </dgm:pt>
    <dgm:pt modelId="{AE732478-6956-4377-880F-4351D85C7BCF}" type="sibTrans" cxnId="{BFA3114D-17DD-461B-AE27-8D24A2B64917}">
      <dgm:prSet/>
      <dgm:spPr/>
      <dgm:t>
        <a:bodyPr/>
        <a:lstStyle/>
        <a:p>
          <a:endParaRPr lang="en-US"/>
        </a:p>
      </dgm:t>
    </dgm:pt>
    <dgm:pt modelId="{F4FA9B6C-E62A-420C-B229-4F5582747C1B}">
      <dgm:prSet custT="1"/>
      <dgm:spPr>
        <a:solidFill>
          <a:schemeClr val="tx2">
            <a:lumMod val="95000"/>
            <a:alpha val="90000"/>
          </a:schemeClr>
        </a:solidFill>
      </dgm:spPr>
      <dgm:t>
        <a:bodyPr/>
        <a:lstStyle/>
        <a:p>
          <a:r>
            <a:rPr lang="en-IN" sz="1100" smtClean="0"/>
            <a:t>Too </a:t>
          </a:r>
          <a:r>
            <a:rPr lang="en-IN" sz="1100" dirty="0" smtClean="0"/>
            <a:t>many people referred to hospitals.</a:t>
          </a:r>
          <a:endParaRPr lang="en-US" sz="1100" dirty="0" smtClean="0"/>
        </a:p>
      </dgm:t>
    </dgm:pt>
    <dgm:pt modelId="{C17E09BF-FA1C-438C-8C1B-A8D58283A553}" type="parTrans" cxnId="{9BADE42B-74B7-4F46-8BA3-2F803D272B6B}">
      <dgm:prSet/>
      <dgm:spPr/>
      <dgm:t>
        <a:bodyPr/>
        <a:lstStyle/>
        <a:p>
          <a:endParaRPr lang="en-US"/>
        </a:p>
      </dgm:t>
    </dgm:pt>
    <dgm:pt modelId="{2BA9EFE4-C8A1-4B8F-8E7D-FC7BE5E05651}" type="sibTrans" cxnId="{9BADE42B-74B7-4F46-8BA3-2F803D272B6B}">
      <dgm:prSet/>
      <dgm:spPr/>
      <dgm:t>
        <a:bodyPr/>
        <a:lstStyle/>
        <a:p>
          <a:endParaRPr lang="en-US"/>
        </a:p>
      </dgm:t>
    </dgm:pt>
    <dgm:pt modelId="{ACD15D0C-9CEF-4594-AF8E-2E729CA48F27}">
      <dgm:prSet custT="1"/>
      <dgm:spPr>
        <a:solidFill>
          <a:schemeClr val="tx2">
            <a:lumMod val="95000"/>
            <a:alpha val="90000"/>
          </a:schemeClr>
        </a:solidFill>
      </dgm:spPr>
      <dgm:t>
        <a:bodyPr/>
        <a:lstStyle/>
        <a:p>
          <a:r>
            <a:rPr lang="en-US" sz="1100" dirty="0" smtClean="0"/>
            <a:t>Doctors not able to do data entry while seeing patients. Asking for DEOs.</a:t>
          </a:r>
        </a:p>
      </dgm:t>
    </dgm:pt>
    <dgm:pt modelId="{E24500D3-C10D-4B90-93CF-D972E6BA3CCB}" type="parTrans" cxnId="{9DC0D4CE-5D52-451D-B1B1-518C613DE076}">
      <dgm:prSet/>
      <dgm:spPr/>
      <dgm:t>
        <a:bodyPr/>
        <a:lstStyle/>
        <a:p>
          <a:endParaRPr lang="en-US"/>
        </a:p>
      </dgm:t>
    </dgm:pt>
    <dgm:pt modelId="{5FAE38F6-9FE1-4B31-BD20-EAC3FF65D631}" type="sibTrans" cxnId="{9DC0D4CE-5D52-451D-B1B1-518C613DE076}">
      <dgm:prSet/>
      <dgm:spPr/>
      <dgm:t>
        <a:bodyPr/>
        <a:lstStyle/>
        <a:p>
          <a:endParaRPr lang="en-US"/>
        </a:p>
      </dgm:t>
    </dgm:pt>
    <dgm:pt modelId="{6165B743-E69F-4234-933C-17ED23F81DB7}">
      <dgm:prSet custT="1"/>
      <dgm:spPr>
        <a:solidFill>
          <a:schemeClr val="tx2">
            <a:lumMod val="95000"/>
            <a:alpha val="90000"/>
          </a:schemeClr>
        </a:solidFill>
      </dgm:spPr>
      <dgm:t>
        <a:bodyPr/>
        <a:lstStyle/>
        <a:p>
          <a:r>
            <a:rPr lang="en-IN" sz="1100" dirty="0" smtClean="0"/>
            <a:t>Women hesitant to get screened especially breast and cervical screening.</a:t>
          </a:r>
          <a:endParaRPr lang="en-US" sz="1100" dirty="0"/>
        </a:p>
      </dgm:t>
    </dgm:pt>
    <dgm:pt modelId="{54BED8B5-B890-4982-AAE9-437109CC1CAD}" type="parTrans" cxnId="{28A4410E-7204-4A45-8EBF-ADAE329FE9DC}">
      <dgm:prSet/>
      <dgm:spPr/>
      <dgm:t>
        <a:bodyPr/>
        <a:lstStyle/>
        <a:p>
          <a:endParaRPr lang="en-US"/>
        </a:p>
      </dgm:t>
    </dgm:pt>
    <dgm:pt modelId="{B29FBE56-F69C-4AEA-8317-DAE09F7B3952}" type="sibTrans" cxnId="{28A4410E-7204-4A45-8EBF-ADAE329FE9DC}">
      <dgm:prSet/>
      <dgm:spPr/>
      <dgm:t>
        <a:bodyPr/>
        <a:lstStyle/>
        <a:p>
          <a:endParaRPr lang="en-US"/>
        </a:p>
      </dgm:t>
    </dgm:pt>
    <dgm:pt modelId="{1B8BD1BC-B63E-48C7-867C-C753515F20A1}">
      <dgm:prSet custT="1"/>
      <dgm:spPr>
        <a:solidFill>
          <a:schemeClr val="tx2">
            <a:lumMod val="95000"/>
            <a:alpha val="90000"/>
          </a:schemeClr>
        </a:solidFill>
      </dgm:spPr>
      <dgm:t>
        <a:bodyPr/>
        <a:lstStyle/>
        <a:p>
          <a:r>
            <a:rPr lang="en-US" sz="1100" smtClean="0"/>
            <a:t>Identifying </a:t>
          </a:r>
          <a:r>
            <a:rPr lang="en-US" sz="1100" dirty="0" smtClean="0"/>
            <a:t>the exact forms, getting clarity on workflow, requirements takes time</a:t>
          </a:r>
        </a:p>
      </dgm:t>
    </dgm:pt>
    <dgm:pt modelId="{99446D56-903E-4717-80D0-1E11317A6307}" type="parTrans" cxnId="{A1610DFB-FEBA-476F-A5EB-3E097E782ADB}">
      <dgm:prSet/>
      <dgm:spPr/>
      <dgm:t>
        <a:bodyPr/>
        <a:lstStyle/>
        <a:p>
          <a:endParaRPr lang="en-US"/>
        </a:p>
      </dgm:t>
    </dgm:pt>
    <dgm:pt modelId="{4B9F085D-AF5D-4F35-8DF1-882F2EAB85C1}" type="sibTrans" cxnId="{A1610DFB-FEBA-476F-A5EB-3E097E782ADB}">
      <dgm:prSet/>
      <dgm:spPr/>
      <dgm:t>
        <a:bodyPr/>
        <a:lstStyle/>
        <a:p>
          <a:endParaRPr lang="en-US"/>
        </a:p>
      </dgm:t>
    </dgm:pt>
    <dgm:pt modelId="{9E4BAAE0-D682-4C82-9D55-D9BF874701BB}" type="pres">
      <dgm:prSet presAssocID="{B466BA2D-8CC2-45C3-A7F2-50C1836DE8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C8CC7C-E604-4DB9-AD10-76675E3C94E3}" type="pres">
      <dgm:prSet presAssocID="{7093F435-36C1-4290-B790-9D8DC91D6B92}" presName="linNode" presStyleCnt="0"/>
      <dgm:spPr/>
    </dgm:pt>
    <dgm:pt modelId="{8382A384-7EC4-4D2F-82ED-B43F3E6579F1}" type="pres">
      <dgm:prSet presAssocID="{7093F435-36C1-4290-B790-9D8DC91D6B92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BD84E-4911-4903-8BFE-1CE5A6F22D35}" type="pres">
      <dgm:prSet presAssocID="{7093F435-36C1-4290-B790-9D8DC91D6B92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39E73-58F2-4F44-9E7C-25F03BD3E5BB}" type="pres">
      <dgm:prSet presAssocID="{DC927F80-E24F-468C-A9B5-44E0D82A91F4}" presName="sp" presStyleCnt="0"/>
      <dgm:spPr/>
    </dgm:pt>
    <dgm:pt modelId="{849F3959-8092-434D-B1AF-95A7483EDB9C}" type="pres">
      <dgm:prSet presAssocID="{5A21D144-6BF2-4F8A-92E9-B306A023E3B5}" presName="linNode" presStyleCnt="0"/>
      <dgm:spPr/>
    </dgm:pt>
    <dgm:pt modelId="{061FDC23-8240-4E79-B6A0-3884AB6E3BFA}" type="pres">
      <dgm:prSet presAssocID="{5A21D144-6BF2-4F8A-92E9-B306A023E3B5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A5B74-A0E7-4926-AE8A-AB3238659808}" type="pres">
      <dgm:prSet presAssocID="{5A21D144-6BF2-4F8A-92E9-B306A023E3B5}" presName="descendantText" presStyleLbl="alignAccFollowNode1" presStyleIdx="1" presStyleCnt="6" custScaleY="107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9EA8E-2BD4-4312-9435-EB4B0C4E91EB}" type="pres">
      <dgm:prSet presAssocID="{93415CEF-6A4D-4002-9AD5-B6528425026A}" presName="sp" presStyleCnt="0"/>
      <dgm:spPr/>
    </dgm:pt>
    <dgm:pt modelId="{93F1445C-19BA-4E79-9F41-05E64FCEA66C}" type="pres">
      <dgm:prSet presAssocID="{F5CCCDA7-30CB-40CE-A453-1C84F4A66834}" presName="linNode" presStyleCnt="0"/>
      <dgm:spPr/>
    </dgm:pt>
    <dgm:pt modelId="{F6F932CA-B412-4647-B04E-8F3720EB3DA3}" type="pres">
      <dgm:prSet presAssocID="{F5CCCDA7-30CB-40CE-A453-1C84F4A66834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2E415-9AA9-4783-89A0-000AC812DC5D}" type="pres">
      <dgm:prSet presAssocID="{F5CCCDA7-30CB-40CE-A453-1C84F4A66834}" presName="descendantText" presStyleLbl="alignAccFollowNode1" presStyleIdx="2" presStyleCnt="6" custScaleY="104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F31EF-99F0-41DF-B79B-450930EB0CFE}" type="pres">
      <dgm:prSet presAssocID="{CFF57B79-6BF8-47BB-A6DA-F9B037E24F3E}" presName="sp" presStyleCnt="0"/>
      <dgm:spPr/>
    </dgm:pt>
    <dgm:pt modelId="{11201F76-DD8D-423A-9B5B-785F3EA9D26C}" type="pres">
      <dgm:prSet presAssocID="{CDA7F9BA-5F23-40E9-9725-B2306EF57E79}" presName="linNode" presStyleCnt="0"/>
      <dgm:spPr/>
    </dgm:pt>
    <dgm:pt modelId="{D058B833-CB72-460C-83EA-682E6487F2DF}" type="pres">
      <dgm:prSet presAssocID="{CDA7F9BA-5F23-40E9-9725-B2306EF57E79}" presName="parentText" presStyleLbl="node1" presStyleIdx="3" presStyleCnt="6" custScaleY="553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25109-62D6-481A-A9E3-812F7CC3C18F}" type="pres">
      <dgm:prSet presAssocID="{CDA7F9BA-5F23-40E9-9725-B2306EF57E79}" presName="descendantText" presStyleLbl="alignAccFollowNode1" presStyleIdx="3" presStyleCnt="6" custScaleY="317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71289-80B0-467A-9E4D-88A61BAFAC1B}" type="pres">
      <dgm:prSet presAssocID="{384264BC-2CD1-4315-BC26-CF17355994FB}" presName="sp" presStyleCnt="0"/>
      <dgm:spPr/>
    </dgm:pt>
    <dgm:pt modelId="{E1FEC47D-D398-437F-A7FD-8CCCDC446EA3}" type="pres">
      <dgm:prSet presAssocID="{A3A7AF2D-6F8C-4A67-8F3E-E015399986AA}" presName="linNode" presStyleCnt="0"/>
      <dgm:spPr/>
    </dgm:pt>
    <dgm:pt modelId="{04ACF183-118B-4DE4-AB04-593FFDDC7421}" type="pres">
      <dgm:prSet presAssocID="{A3A7AF2D-6F8C-4A67-8F3E-E015399986AA}" presName="parentText" presStyleLbl="node1" presStyleIdx="4" presStyleCnt="6" custScaleY="4957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BA540-89C5-4574-9571-EBD0DD9A65CA}" type="pres">
      <dgm:prSet presAssocID="{A3A7AF2D-6F8C-4A67-8F3E-E015399986AA}" presName="descendantText" presStyleLbl="alignAccFollowNode1" presStyleIdx="4" presStyleCnt="6" custScaleY="26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A7464-9CAA-4E92-A45E-B9D47E7963D9}" type="pres">
      <dgm:prSet presAssocID="{EABDE574-15F2-434A-B839-4AD3D2E11B09}" presName="sp" presStyleCnt="0"/>
      <dgm:spPr/>
    </dgm:pt>
    <dgm:pt modelId="{DBCF8F58-AB5A-443A-AAFB-EEF23F7189F3}" type="pres">
      <dgm:prSet presAssocID="{8AF5D3B6-86F1-4486-AFEF-F3DE2371983F}" presName="linNode" presStyleCnt="0"/>
      <dgm:spPr/>
    </dgm:pt>
    <dgm:pt modelId="{23FF87FA-9203-4938-9E13-6CD42EFCCFE6}" type="pres">
      <dgm:prSet presAssocID="{8AF5D3B6-86F1-4486-AFEF-F3DE2371983F}" presName="parentText" presStyleLbl="node1" presStyleIdx="5" presStyleCnt="6" custScaleY="6503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D461F-9631-45DA-BD6D-A6692EB9CE69}" type="pres">
      <dgm:prSet presAssocID="{8AF5D3B6-86F1-4486-AFEF-F3DE2371983F}" presName="descendantText" presStyleLbl="alignAccFollowNode1" presStyleIdx="5" presStyleCnt="6" custScaleY="43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B97288-39FB-4039-857E-C712A677D451}" type="presOf" srcId="{6577C2B0-481F-432F-986A-EE467B531C7C}" destId="{D0ABD84E-4911-4903-8BFE-1CE5A6F22D35}" srcOrd="0" destOrd="2" presId="urn:microsoft.com/office/officeart/2005/8/layout/vList5"/>
    <dgm:cxn modelId="{222D6087-FE94-4372-A34A-7E7C70B084E8}" type="presOf" srcId="{AF23D799-98C7-4DA8-B7F3-09F008EF1D4D}" destId="{E7A2E415-9AA9-4783-89A0-000AC812DC5D}" srcOrd="0" destOrd="1" presId="urn:microsoft.com/office/officeart/2005/8/layout/vList5"/>
    <dgm:cxn modelId="{048F73FE-19AD-4270-9FD5-73B6C4C852F4}" type="presOf" srcId="{A3A7AF2D-6F8C-4A67-8F3E-E015399986AA}" destId="{04ACF183-118B-4DE4-AB04-593FFDDC7421}" srcOrd="0" destOrd="0" presId="urn:microsoft.com/office/officeart/2005/8/layout/vList5"/>
    <dgm:cxn modelId="{9DC0D4CE-5D52-451D-B1B1-518C613DE076}" srcId="{CDA7F9BA-5F23-40E9-9725-B2306EF57E79}" destId="{ACD15D0C-9CEF-4594-AF8E-2E729CA48F27}" srcOrd="0" destOrd="0" parTransId="{E24500D3-C10D-4B90-93CF-D972E6BA3CCB}" sibTransId="{5FAE38F6-9FE1-4B31-BD20-EAC3FF65D631}"/>
    <dgm:cxn modelId="{7C7B06DB-281D-43EC-B590-8B073A945BA8}" type="presOf" srcId="{87C9F6AA-3827-4DA8-A8A9-D037ABEAF538}" destId="{9F1A5B74-A0E7-4926-AE8A-AB3238659808}" srcOrd="0" destOrd="0" presId="urn:microsoft.com/office/officeart/2005/8/layout/vList5"/>
    <dgm:cxn modelId="{F22C3304-28FB-4205-8FF0-EFF2C66D7BC7}" srcId="{B466BA2D-8CC2-45C3-A7F2-50C1836DE8C3}" destId="{8AF5D3B6-86F1-4486-AFEF-F3DE2371983F}" srcOrd="5" destOrd="0" parTransId="{4A7FAF88-4BF6-4C0D-B76E-F90F1C5A2430}" sibTransId="{BD220EB7-1D48-42DD-A94C-2DADB4D76E62}"/>
    <dgm:cxn modelId="{4A963F3C-67C7-4AC0-A8F3-4727C368500B}" type="presOf" srcId="{F5CCCDA7-30CB-40CE-A453-1C84F4A66834}" destId="{F6F932CA-B412-4647-B04E-8F3720EB3DA3}" srcOrd="0" destOrd="0" presId="urn:microsoft.com/office/officeart/2005/8/layout/vList5"/>
    <dgm:cxn modelId="{1A3E756A-102B-40D7-83F1-3D38DF054301}" type="presOf" srcId="{B466BA2D-8CC2-45C3-A7F2-50C1836DE8C3}" destId="{9E4BAAE0-D682-4C82-9D55-D9BF874701BB}" srcOrd="0" destOrd="0" presId="urn:microsoft.com/office/officeart/2005/8/layout/vList5"/>
    <dgm:cxn modelId="{AF2478D9-1B12-4AE1-9B0B-A847FA0A5523}" type="presOf" srcId="{5A21D144-6BF2-4F8A-92E9-B306A023E3B5}" destId="{061FDC23-8240-4E79-B6A0-3884AB6E3BFA}" srcOrd="0" destOrd="0" presId="urn:microsoft.com/office/officeart/2005/8/layout/vList5"/>
    <dgm:cxn modelId="{BB94E3EC-ED22-4EF4-8C6E-80F8D8ADDC05}" type="presOf" srcId="{ACD15D0C-9CEF-4594-AF8E-2E729CA48F27}" destId="{9FB25109-62D6-481A-A9E3-812F7CC3C18F}" srcOrd="0" destOrd="0" presId="urn:microsoft.com/office/officeart/2005/8/layout/vList5"/>
    <dgm:cxn modelId="{9177D84B-9AF8-42EC-9377-6237AC21026F}" srcId="{F5CCCDA7-30CB-40CE-A453-1C84F4A66834}" destId="{57FF7320-DC9A-40C4-AF3B-A0167EFD2029}" srcOrd="0" destOrd="0" parTransId="{09A92F88-2892-496E-9986-C99F2C08011B}" sibTransId="{91D647A1-DDC9-40C4-B5C2-09BF81C5942E}"/>
    <dgm:cxn modelId="{2571B10E-3692-437C-A143-F991F80202C9}" srcId="{5A21D144-6BF2-4F8A-92E9-B306A023E3B5}" destId="{ADE453DE-2939-45C4-A04C-A8B94C4548C2}" srcOrd="1" destOrd="0" parTransId="{37F9B1D5-CE88-434F-BFE5-685413C4469C}" sibTransId="{1D7DA2B6-1CF9-4479-AD59-A54135C87D89}"/>
    <dgm:cxn modelId="{A700A9E9-9C60-4EE1-A8A9-B6DFF317E205}" srcId="{B466BA2D-8CC2-45C3-A7F2-50C1836DE8C3}" destId="{F5CCCDA7-30CB-40CE-A453-1C84F4A66834}" srcOrd="2" destOrd="0" parTransId="{4D6AA0AD-C593-46C7-9184-4BD7C140E5FA}" sibTransId="{CFF57B79-6BF8-47BB-A6DA-F9B037E24F3E}"/>
    <dgm:cxn modelId="{B6FDE16B-6423-4FD5-873C-BE3ABB151527}" srcId="{B466BA2D-8CC2-45C3-A7F2-50C1836DE8C3}" destId="{7093F435-36C1-4290-B790-9D8DC91D6B92}" srcOrd="0" destOrd="0" parTransId="{CE3A4CF8-A664-4486-95CC-3915BF9A5D05}" sibTransId="{DC927F80-E24F-468C-A9B5-44E0D82A91F4}"/>
    <dgm:cxn modelId="{F6F02616-EBA6-4D62-850D-CC6D4DADE288}" srcId="{B466BA2D-8CC2-45C3-A7F2-50C1836DE8C3}" destId="{A3A7AF2D-6F8C-4A67-8F3E-E015399986AA}" srcOrd="4" destOrd="0" parTransId="{F924BDA6-393F-40CD-9DF7-A959AF878C6C}" sibTransId="{EABDE574-15F2-434A-B839-4AD3D2E11B09}"/>
    <dgm:cxn modelId="{C4CB0419-DE8F-4579-A1D1-76C5BBF21543}" srcId="{5A21D144-6BF2-4F8A-92E9-B306A023E3B5}" destId="{87C9F6AA-3827-4DA8-A8A9-D037ABEAF538}" srcOrd="0" destOrd="0" parTransId="{99D6A324-57D9-42C6-9102-00ED9E6DA6AB}" sibTransId="{A9939C34-C7B8-4F99-9789-CBB9BCE57375}"/>
    <dgm:cxn modelId="{8E8BAD05-A521-4EBE-ACB1-04819741D902}" type="presOf" srcId="{ADE453DE-2939-45C4-A04C-A8B94C4548C2}" destId="{9F1A5B74-A0E7-4926-AE8A-AB3238659808}" srcOrd="0" destOrd="1" presId="urn:microsoft.com/office/officeart/2005/8/layout/vList5"/>
    <dgm:cxn modelId="{E74E0109-E408-4F46-95A9-7A467B4C0F8C}" type="presOf" srcId="{57FF7320-DC9A-40C4-AF3B-A0167EFD2029}" destId="{E7A2E415-9AA9-4783-89A0-000AC812DC5D}" srcOrd="0" destOrd="0" presId="urn:microsoft.com/office/officeart/2005/8/layout/vList5"/>
    <dgm:cxn modelId="{424D67C1-C039-487F-A100-4F663C9C16FA}" srcId="{5A21D144-6BF2-4F8A-92E9-B306A023E3B5}" destId="{A4377411-BFE0-4AB7-A0D0-4E34461D5E55}" srcOrd="2" destOrd="0" parTransId="{F0861541-6A11-4208-B6A8-B201C666205F}" sibTransId="{9A6D3A6E-5E47-483D-8943-E121F77BC07C}"/>
    <dgm:cxn modelId="{174104A1-6D76-4113-B0CA-3264FBEC1AA5}" type="presOf" srcId="{8AF5D3B6-86F1-4486-AFEF-F3DE2371983F}" destId="{23FF87FA-9203-4938-9E13-6CD42EFCCFE6}" srcOrd="0" destOrd="0" presId="urn:microsoft.com/office/officeart/2005/8/layout/vList5"/>
    <dgm:cxn modelId="{BFA3114D-17DD-461B-AE27-8D24A2B64917}" srcId="{F5CCCDA7-30CB-40CE-A453-1C84F4A66834}" destId="{AF23D799-98C7-4DA8-B7F3-09F008EF1D4D}" srcOrd="1" destOrd="0" parTransId="{3F6F197C-A9BD-4FA2-A632-45665A68BB3C}" sibTransId="{AE732478-6956-4377-880F-4351D85C7BCF}"/>
    <dgm:cxn modelId="{CB93B02E-7DD0-481E-BC4C-CBB1C4E3FDF1}" type="presOf" srcId="{F4FA9B6C-E62A-420C-B229-4F5582747C1B}" destId="{E7A2E415-9AA9-4783-89A0-000AC812DC5D}" srcOrd="0" destOrd="2" presId="urn:microsoft.com/office/officeart/2005/8/layout/vList5"/>
    <dgm:cxn modelId="{9DD770E1-1910-4C54-B459-AE59175F2D03}" type="presOf" srcId="{6165B743-E69F-4234-933C-17ED23F81DB7}" destId="{514BA540-89C5-4574-9571-EBD0DD9A65CA}" srcOrd="0" destOrd="0" presId="urn:microsoft.com/office/officeart/2005/8/layout/vList5"/>
    <dgm:cxn modelId="{D6CC46E4-9831-4794-9C7A-098EAD5374A3}" type="presOf" srcId="{7CC5F042-9D3D-40FA-9EA6-78D8F3302FD2}" destId="{D0ABD84E-4911-4903-8BFE-1CE5A6F22D35}" srcOrd="0" destOrd="1" presId="urn:microsoft.com/office/officeart/2005/8/layout/vList5"/>
    <dgm:cxn modelId="{7550D3C3-8BCB-4B23-85CD-DA1CC510D376}" type="presOf" srcId="{89669F06-28D4-404C-8FCB-A3A41F9EFA28}" destId="{D0ABD84E-4911-4903-8BFE-1CE5A6F22D35}" srcOrd="0" destOrd="0" presId="urn:microsoft.com/office/officeart/2005/8/layout/vList5"/>
    <dgm:cxn modelId="{F26C90F2-3C43-4F08-BE1B-2479A2C96234}" srcId="{7093F435-36C1-4290-B790-9D8DC91D6B92}" destId="{89669F06-28D4-404C-8FCB-A3A41F9EFA28}" srcOrd="0" destOrd="0" parTransId="{BF39D3F4-7FA4-4040-A1C9-90E0638BA010}" sibTransId="{7A11A016-EB84-4AC4-ADC4-B6DE5EF04738}"/>
    <dgm:cxn modelId="{9DB43512-A87A-4175-8CDD-F190D73287EC}" type="presOf" srcId="{A4377411-BFE0-4AB7-A0D0-4E34461D5E55}" destId="{9F1A5B74-A0E7-4926-AE8A-AB3238659808}" srcOrd="0" destOrd="2" presId="urn:microsoft.com/office/officeart/2005/8/layout/vList5"/>
    <dgm:cxn modelId="{A1610DFB-FEBA-476F-A5EB-3E097E782ADB}" srcId="{8AF5D3B6-86F1-4486-AFEF-F3DE2371983F}" destId="{1B8BD1BC-B63E-48C7-867C-C753515F20A1}" srcOrd="0" destOrd="0" parTransId="{99446D56-903E-4717-80D0-1E11317A6307}" sibTransId="{4B9F085D-AF5D-4F35-8DF1-882F2EAB85C1}"/>
    <dgm:cxn modelId="{9BADE42B-74B7-4F46-8BA3-2F803D272B6B}" srcId="{F5CCCDA7-30CB-40CE-A453-1C84F4A66834}" destId="{F4FA9B6C-E62A-420C-B229-4F5582747C1B}" srcOrd="2" destOrd="0" parTransId="{C17E09BF-FA1C-438C-8C1B-A8D58283A553}" sibTransId="{2BA9EFE4-C8A1-4B8F-8E7D-FC7BE5E05651}"/>
    <dgm:cxn modelId="{98C26EF5-B2D1-4937-976E-CB164EA0F86F}" srcId="{B466BA2D-8CC2-45C3-A7F2-50C1836DE8C3}" destId="{5A21D144-6BF2-4F8A-92E9-B306A023E3B5}" srcOrd="1" destOrd="0" parTransId="{1E2DEB8D-D815-42CB-AA06-377E3D9FB598}" sibTransId="{93415CEF-6A4D-4002-9AD5-B6528425026A}"/>
    <dgm:cxn modelId="{28A4410E-7204-4A45-8EBF-ADAE329FE9DC}" srcId="{A3A7AF2D-6F8C-4A67-8F3E-E015399986AA}" destId="{6165B743-E69F-4234-933C-17ED23F81DB7}" srcOrd="0" destOrd="0" parTransId="{54BED8B5-B890-4982-AAE9-437109CC1CAD}" sibTransId="{B29FBE56-F69C-4AEA-8317-DAE09F7B3952}"/>
    <dgm:cxn modelId="{F9338512-5D35-483A-8895-6E675903EA83}" srcId="{7093F435-36C1-4290-B790-9D8DC91D6B92}" destId="{6577C2B0-481F-432F-986A-EE467B531C7C}" srcOrd="2" destOrd="0" parTransId="{561A073E-F5D6-407D-96D7-7E7B182E5B11}" sibTransId="{B541385E-5718-4B5F-A1C9-1DBC87AAF41F}"/>
    <dgm:cxn modelId="{A60177C2-6F8C-4CF6-850F-3CF1A5052D9D}" srcId="{B466BA2D-8CC2-45C3-A7F2-50C1836DE8C3}" destId="{CDA7F9BA-5F23-40E9-9725-B2306EF57E79}" srcOrd="3" destOrd="0" parTransId="{541ADFF8-B9D0-494C-B9B9-379E8CA9F2E7}" sibTransId="{384264BC-2CD1-4315-BC26-CF17355994FB}"/>
    <dgm:cxn modelId="{821C32B1-E107-441B-B0C8-B9BE149F2B39}" type="presOf" srcId="{CDA7F9BA-5F23-40E9-9725-B2306EF57E79}" destId="{D058B833-CB72-460C-83EA-682E6487F2DF}" srcOrd="0" destOrd="0" presId="urn:microsoft.com/office/officeart/2005/8/layout/vList5"/>
    <dgm:cxn modelId="{B0416898-EEB0-4FCB-95BE-24922ACFA987}" type="presOf" srcId="{7093F435-36C1-4290-B790-9D8DC91D6B92}" destId="{8382A384-7EC4-4D2F-82ED-B43F3E6579F1}" srcOrd="0" destOrd="0" presId="urn:microsoft.com/office/officeart/2005/8/layout/vList5"/>
    <dgm:cxn modelId="{65C1F7E2-8FED-4FAA-ACC8-DC79691F9F5B}" srcId="{7093F435-36C1-4290-B790-9D8DC91D6B92}" destId="{7CC5F042-9D3D-40FA-9EA6-78D8F3302FD2}" srcOrd="1" destOrd="0" parTransId="{C6F7E3F0-8E6A-41AE-AF11-89229ED2C659}" sibTransId="{F8535F41-9E83-497B-867A-2C1AFF868CA0}"/>
    <dgm:cxn modelId="{BBB999E8-9C1D-455F-885C-76982909A9C7}" type="presOf" srcId="{1B8BD1BC-B63E-48C7-867C-C753515F20A1}" destId="{19BD461F-9631-45DA-BD6D-A6692EB9CE69}" srcOrd="0" destOrd="0" presId="urn:microsoft.com/office/officeart/2005/8/layout/vList5"/>
    <dgm:cxn modelId="{E8AE3856-5B1A-4810-BF36-9C5D7B1F5A09}" type="presParOf" srcId="{9E4BAAE0-D682-4C82-9D55-D9BF874701BB}" destId="{DBC8CC7C-E604-4DB9-AD10-76675E3C94E3}" srcOrd="0" destOrd="0" presId="urn:microsoft.com/office/officeart/2005/8/layout/vList5"/>
    <dgm:cxn modelId="{FB17450A-BE19-4E39-8EB5-EE7E17D27590}" type="presParOf" srcId="{DBC8CC7C-E604-4DB9-AD10-76675E3C94E3}" destId="{8382A384-7EC4-4D2F-82ED-B43F3E6579F1}" srcOrd="0" destOrd="0" presId="urn:microsoft.com/office/officeart/2005/8/layout/vList5"/>
    <dgm:cxn modelId="{BA9E9A81-E526-48D1-BFFD-3AF84325C7D6}" type="presParOf" srcId="{DBC8CC7C-E604-4DB9-AD10-76675E3C94E3}" destId="{D0ABD84E-4911-4903-8BFE-1CE5A6F22D35}" srcOrd="1" destOrd="0" presId="urn:microsoft.com/office/officeart/2005/8/layout/vList5"/>
    <dgm:cxn modelId="{93B44D04-5FF7-432D-B769-A8A930B3AA91}" type="presParOf" srcId="{9E4BAAE0-D682-4C82-9D55-D9BF874701BB}" destId="{27039E73-58F2-4F44-9E7C-25F03BD3E5BB}" srcOrd="1" destOrd="0" presId="urn:microsoft.com/office/officeart/2005/8/layout/vList5"/>
    <dgm:cxn modelId="{7F31D012-3AEC-41E4-BD51-0892EEF6053E}" type="presParOf" srcId="{9E4BAAE0-D682-4C82-9D55-D9BF874701BB}" destId="{849F3959-8092-434D-B1AF-95A7483EDB9C}" srcOrd="2" destOrd="0" presId="urn:microsoft.com/office/officeart/2005/8/layout/vList5"/>
    <dgm:cxn modelId="{4EBC6958-F432-4E66-8184-26975BE96015}" type="presParOf" srcId="{849F3959-8092-434D-B1AF-95A7483EDB9C}" destId="{061FDC23-8240-4E79-B6A0-3884AB6E3BFA}" srcOrd="0" destOrd="0" presId="urn:microsoft.com/office/officeart/2005/8/layout/vList5"/>
    <dgm:cxn modelId="{86496CA0-CE37-4384-BAE0-509871A1C405}" type="presParOf" srcId="{849F3959-8092-434D-B1AF-95A7483EDB9C}" destId="{9F1A5B74-A0E7-4926-AE8A-AB3238659808}" srcOrd="1" destOrd="0" presId="urn:microsoft.com/office/officeart/2005/8/layout/vList5"/>
    <dgm:cxn modelId="{386853CA-BE5E-4A66-A580-E9FDA7EA50A7}" type="presParOf" srcId="{9E4BAAE0-D682-4C82-9D55-D9BF874701BB}" destId="{8C79EA8E-2BD4-4312-9435-EB4B0C4E91EB}" srcOrd="3" destOrd="0" presId="urn:microsoft.com/office/officeart/2005/8/layout/vList5"/>
    <dgm:cxn modelId="{E0BBE1B2-F2F0-4F47-ACFB-E5A52DB86738}" type="presParOf" srcId="{9E4BAAE0-D682-4C82-9D55-D9BF874701BB}" destId="{93F1445C-19BA-4E79-9F41-05E64FCEA66C}" srcOrd="4" destOrd="0" presId="urn:microsoft.com/office/officeart/2005/8/layout/vList5"/>
    <dgm:cxn modelId="{662D7EC5-A986-4D2B-B98F-4B34CF69957A}" type="presParOf" srcId="{93F1445C-19BA-4E79-9F41-05E64FCEA66C}" destId="{F6F932CA-B412-4647-B04E-8F3720EB3DA3}" srcOrd="0" destOrd="0" presId="urn:microsoft.com/office/officeart/2005/8/layout/vList5"/>
    <dgm:cxn modelId="{1ED61282-FDA5-4F0B-8BF0-8CC2E7271093}" type="presParOf" srcId="{93F1445C-19BA-4E79-9F41-05E64FCEA66C}" destId="{E7A2E415-9AA9-4783-89A0-000AC812DC5D}" srcOrd="1" destOrd="0" presId="urn:microsoft.com/office/officeart/2005/8/layout/vList5"/>
    <dgm:cxn modelId="{20D2D139-F694-4345-97CD-BBC86294C7FA}" type="presParOf" srcId="{9E4BAAE0-D682-4C82-9D55-D9BF874701BB}" destId="{C12F31EF-99F0-41DF-B79B-450930EB0CFE}" srcOrd="5" destOrd="0" presId="urn:microsoft.com/office/officeart/2005/8/layout/vList5"/>
    <dgm:cxn modelId="{EBA10D56-5B12-46A3-A96C-1C4E12E4D85B}" type="presParOf" srcId="{9E4BAAE0-D682-4C82-9D55-D9BF874701BB}" destId="{11201F76-DD8D-423A-9B5B-785F3EA9D26C}" srcOrd="6" destOrd="0" presId="urn:microsoft.com/office/officeart/2005/8/layout/vList5"/>
    <dgm:cxn modelId="{DB32ADD3-0F54-40CC-8642-EB89DF5566D7}" type="presParOf" srcId="{11201F76-DD8D-423A-9B5B-785F3EA9D26C}" destId="{D058B833-CB72-460C-83EA-682E6487F2DF}" srcOrd="0" destOrd="0" presId="urn:microsoft.com/office/officeart/2005/8/layout/vList5"/>
    <dgm:cxn modelId="{343F4BC5-054A-419D-8E89-C731D96783CE}" type="presParOf" srcId="{11201F76-DD8D-423A-9B5B-785F3EA9D26C}" destId="{9FB25109-62D6-481A-A9E3-812F7CC3C18F}" srcOrd="1" destOrd="0" presId="urn:microsoft.com/office/officeart/2005/8/layout/vList5"/>
    <dgm:cxn modelId="{59A47223-F257-4343-9543-4699CE29625E}" type="presParOf" srcId="{9E4BAAE0-D682-4C82-9D55-D9BF874701BB}" destId="{79871289-80B0-467A-9E4D-88A61BAFAC1B}" srcOrd="7" destOrd="0" presId="urn:microsoft.com/office/officeart/2005/8/layout/vList5"/>
    <dgm:cxn modelId="{6CC32970-4BC9-409C-BBA0-56F6D5D8BFCE}" type="presParOf" srcId="{9E4BAAE0-D682-4C82-9D55-D9BF874701BB}" destId="{E1FEC47D-D398-437F-A7FD-8CCCDC446EA3}" srcOrd="8" destOrd="0" presId="urn:microsoft.com/office/officeart/2005/8/layout/vList5"/>
    <dgm:cxn modelId="{EEFA07E5-3B03-4F68-B093-A806EB632BE8}" type="presParOf" srcId="{E1FEC47D-D398-437F-A7FD-8CCCDC446EA3}" destId="{04ACF183-118B-4DE4-AB04-593FFDDC7421}" srcOrd="0" destOrd="0" presId="urn:microsoft.com/office/officeart/2005/8/layout/vList5"/>
    <dgm:cxn modelId="{6DC95C33-0F50-4283-9F3F-607C9391F32C}" type="presParOf" srcId="{E1FEC47D-D398-437F-A7FD-8CCCDC446EA3}" destId="{514BA540-89C5-4574-9571-EBD0DD9A65CA}" srcOrd="1" destOrd="0" presId="urn:microsoft.com/office/officeart/2005/8/layout/vList5"/>
    <dgm:cxn modelId="{C7B5A024-AC9A-47E4-868E-2AA5BCF7EAE6}" type="presParOf" srcId="{9E4BAAE0-D682-4C82-9D55-D9BF874701BB}" destId="{5DDA7464-9CAA-4E92-A45E-B9D47E7963D9}" srcOrd="9" destOrd="0" presId="urn:microsoft.com/office/officeart/2005/8/layout/vList5"/>
    <dgm:cxn modelId="{61A1F2AD-18C7-4320-BF3F-2BBB82439AC3}" type="presParOf" srcId="{9E4BAAE0-D682-4C82-9D55-D9BF874701BB}" destId="{DBCF8F58-AB5A-443A-AAFB-EEF23F7189F3}" srcOrd="10" destOrd="0" presId="urn:microsoft.com/office/officeart/2005/8/layout/vList5"/>
    <dgm:cxn modelId="{6585F03E-1614-4F2C-8B05-D03304B1176B}" type="presParOf" srcId="{DBCF8F58-AB5A-443A-AAFB-EEF23F7189F3}" destId="{23FF87FA-9203-4938-9E13-6CD42EFCCFE6}" srcOrd="0" destOrd="0" presId="urn:microsoft.com/office/officeart/2005/8/layout/vList5"/>
    <dgm:cxn modelId="{4E41BC3B-8BD7-41BA-ADA4-831F7D9649B0}" type="presParOf" srcId="{DBCF8F58-AB5A-443A-AAFB-EEF23F7189F3}" destId="{19BD461F-9631-45DA-BD6D-A6692EB9CE6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F63F33-D89F-474A-855E-04A59E3D367A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7EE9B7A-9B60-4002-96CA-FBFE80CBFB68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2"/>
              </a:solidFill>
            </a:rPr>
            <a:t>Close simple cases of hypertension, diabetes and vision at MMU and PHC</a:t>
          </a:r>
          <a:endParaRPr lang="en-US" sz="1200" dirty="0">
            <a:solidFill>
              <a:schemeClr val="tx2"/>
            </a:solidFill>
          </a:endParaRPr>
        </a:p>
      </dgm:t>
    </dgm:pt>
    <dgm:pt modelId="{4CCBF366-6BAC-4792-868B-7CE9084B8F9F}" type="parTrans" cxnId="{A954A01B-A6A5-4C01-97F0-C9700FAF201F}">
      <dgm:prSet/>
      <dgm:spPr/>
      <dgm:t>
        <a:bodyPr/>
        <a:lstStyle/>
        <a:p>
          <a:endParaRPr lang="en-US" sz="1400">
            <a:solidFill>
              <a:schemeClr val="tx2"/>
            </a:solidFill>
          </a:endParaRPr>
        </a:p>
      </dgm:t>
    </dgm:pt>
    <dgm:pt modelId="{F4D8B00D-624D-460B-9FC3-A625FDCDB840}" type="sibTrans" cxnId="{A954A01B-A6A5-4C01-97F0-C9700FAF201F}">
      <dgm:prSet/>
      <dgm:spPr/>
      <dgm:t>
        <a:bodyPr/>
        <a:lstStyle/>
        <a:p>
          <a:endParaRPr lang="en-US" sz="1400">
            <a:solidFill>
              <a:schemeClr val="tx2"/>
            </a:solidFill>
          </a:endParaRPr>
        </a:p>
      </dgm:t>
    </dgm:pt>
    <dgm:pt modelId="{66254B86-23EC-44FC-AF55-711A65FC71AA}">
      <dgm:prSet custT="1"/>
      <dgm:spPr/>
      <dgm:t>
        <a:bodyPr/>
        <a:lstStyle/>
        <a:p>
          <a:r>
            <a:rPr lang="en-US" sz="1200" dirty="0" smtClean="0">
              <a:solidFill>
                <a:schemeClr val="tx2"/>
              </a:solidFill>
            </a:rPr>
            <a:t>Program should have heavy publicity and sustained attention &amp; pressure from all levels</a:t>
          </a:r>
          <a:endParaRPr lang="en-US" sz="1200" dirty="0">
            <a:solidFill>
              <a:schemeClr val="tx2"/>
            </a:solidFill>
          </a:endParaRPr>
        </a:p>
      </dgm:t>
    </dgm:pt>
    <dgm:pt modelId="{2C7B9435-2A57-44E8-A854-9A821F44FBDE}" type="parTrans" cxnId="{25559236-A346-4A08-B68C-E4ED3C8E5A33}">
      <dgm:prSet/>
      <dgm:spPr/>
      <dgm:t>
        <a:bodyPr/>
        <a:lstStyle/>
        <a:p>
          <a:endParaRPr lang="en-US" sz="1400">
            <a:solidFill>
              <a:schemeClr val="tx2"/>
            </a:solidFill>
          </a:endParaRPr>
        </a:p>
      </dgm:t>
    </dgm:pt>
    <dgm:pt modelId="{D9200598-535D-46D2-BE29-F9DF504FC65E}" type="sibTrans" cxnId="{25559236-A346-4A08-B68C-E4ED3C8E5A33}">
      <dgm:prSet/>
      <dgm:spPr/>
      <dgm:t>
        <a:bodyPr/>
        <a:lstStyle/>
        <a:p>
          <a:endParaRPr lang="en-US" sz="1400">
            <a:solidFill>
              <a:schemeClr val="tx2"/>
            </a:solidFill>
          </a:endParaRPr>
        </a:p>
      </dgm:t>
    </dgm:pt>
    <dgm:pt modelId="{FA283CF3-75F8-45D7-B512-C08BABCFAB36}">
      <dgm:prSet custT="1"/>
      <dgm:spPr/>
      <dgm:t>
        <a:bodyPr/>
        <a:lstStyle/>
        <a:p>
          <a:r>
            <a:rPr lang="en-US" sz="1200" dirty="0" smtClean="0">
              <a:solidFill>
                <a:schemeClr val="tx2"/>
              </a:solidFill>
            </a:rPr>
            <a:t>ANMs support is critical. Must collect and address their field issues.</a:t>
          </a:r>
        </a:p>
        <a:p>
          <a:r>
            <a:rPr lang="en-US" sz="1200" dirty="0" smtClean="0">
              <a:solidFill>
                <a:schemeClr val="tx2"/>
              </a:solidFill>
            </a:rPr>
            <a:t> Multiple high-quality, hands-on trainings needed. </a:t>
          </a:r>
          <a:endParaRPr lang="en-US" sz="1200" dirty="0">
            <a:solidFill>
              <a:schemeClr val="tx2"/>
            </a:solidFill>
          </a:endParaRPr>
        </a:p>
      </dgm:t>
    </dgm:pt>
    <dgm:pt modelId="{83B278C1-30B2-47CD-A0A8-3A0885DDB730}" type="parTrans" cxnId="{1A3505B3-A348-4BD5-8170-176BDF97B021}">
      <dgm:prSet/>
      <dgm:spPr/>
      <dgm:t>
        <a:bodyPr/>
        <a:lstStyle/>
        <a:p>
          <a:endParaRPr lang="en-US" sz="1400">
            <a:solidFill>
              <a:schemeClr val="tx2"/>
            </a:solidFill>
          </a:endParaRPr>
        </a:p>
      </dgm:t>
    </dgm:pt>
    <dgm:pt modelId="{6716E078-6E69-40E8-97A4-695AD68BE37A}" type="sibTrans" cxnId="{1A3505B3-A348-4BD5-8170-176BDF97B021}">
      <dgm:prSet/>
      <dgm:spPr/>
      <dgm:t>
        <a:bodyPr/>
        <a:lstStyle/>
        <a:p>
          <a:endParaRPr lang="en-US" sz="1400">
            <a:solidFill>
              <a:schemeClr val="tx2"/>
            </a:solidFill>
          </a:endParaRPr>
        </a:p>
      </dgm:t>
    </dgm:pt>
    <dgm:pt modelId="{B555CE2B-5DC5-4D70-B6F2-CF24C22C5B1E}">
      <dgm:prSet custT="1"/>
      <dgm:spPr/>
      <dgm:t>
        <a:bodyPr/>
        <a:lstStyle/>
        <a:p>
          <a:r>
            <a:rPr lang="en-US" sz="1200" dirty="0" err="1" smtClean="0">
              <a:solidFill>
                <a:schemeClr val="tx2"/>
              </a:solidFill>
            </a:rPr>
            <a:t>Aadhaar</a:t>
          </a:r>
          <a:r>
            <a:rPr lang="en-US" sz="1200" dirty="0" smtClean="0">
              <a:solidFill>
                <a:schemeClr val="tx2"/>
              </a:solidFill>
            </a:rPr>
            <a:t> ID for patient tracking between primary, secondary &amp; tertiary</a:t>
          </a:r>
          <a:endParaRPr lang="en-US" sz="1200" dirty="0">
            <a:solidFill>
              <a:schemeClr val="tx2"/>
            </a:solidFill>
          </a:endParaRPr>
        </a:p>
      </dgm:t>
    </dgm:pt>
    <dgm:pt modelId="{1FB24D37-F521-4CAA-92AB-3D1C3B3AA2CA}" type="parTrans" cxnId="{A839E117-5662-4786-B35B-5DD7BCD39B74}">
      <dgm:prSet/>
      <dgm:spPr/>
      <dgm:t>
        <a:bodyPr/>
        <a:lstStyle/>
        <a:p>
          <a:endParaRPr lang="en-US" sz="1400">
            <a:solidFill>
              <a:schemeClr val="tx2"/>
            </a:solidFill>
          </a:endParaRPr>
        </a:p>
      </dgm:t>
    </dgm:pt>
    <dgm:pt modelId="{D2B5258C-38F7-49E9-9A2E-F945CF594583}" type="sibTrans" cxnId="{A839E117-5662-4786-B35B-5DD7BCD39B74}">
      <dgm:prSet/>
      <dgm:spPr/>
      <dgm:t>
        <a:bodyPr/>
        <a:lstStyle/>
        <a:p>
          <a:endParaRPr lang="en-US" sz="1400">
            <a:solidFill>
              <a:schemeClr val="tx2"/>
            </a:solidFill>
          </a:endParaRPr>
        </a:p>
      </dgm:t>
    </dgm:pt>
    <dgm:pt modelId="{472E8667-B943-46E5-9144-4F19FBB7EA48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2"/>
              </a:solidFill>
            </a:rPr>
            <a:t>Give health card for women.  Give choice for patients of which hospital to go to.</a:t>
          </a:r>
          <a:endParaRPr lang="en-US" sz="1200" dirty="0">
            <a:solidFill>
              <a:schemeClr val="tx2"/>
            </a:solidFill>
          </a:endParaRPr>
        </a:p>
      </dgm:t>
    </dgm:pt>
    <dgm:pt modelId="{EA56A4B7-A817-4531-8EE4-FFB73303463E}" type="parTrans" cxnId="{6D3447A0-DF8A-4240-8F17-753456E99BE3}">
      <dgm:prSet/>
      <dgm:spPr/>
      <dgm:t>
        <a:bodyPr/>
        <a:lstStyle/>
        <a:p>
          <a:endParaRPr lang="en-US"/>
        </a:p>
      </dgm:t>
    </dgm:pt>
    <dgm:pt modelId="{6B9C30B1-279A-4F89-A14C-112006DE83E1}" type="sibTrans" cxnId="{6D3447A0-DF8A-4240-8F17-753456E99BE3}">
      <dgm:prSet/>
      <dgm:spPr/>
      <dgm:t>
        <a:bodyPr/>
        <a:lstStyle/>
        <a:p>
          <a:endParaRPr lang="en-US"/>
        </a:p>
      </dgm:t>
    </dgm:pt>
    <dgm:pt modelId="{7414A945-5E4A-4018-BAC2-3D64F0191A2D}">
      <dgm:prSet custT="1"/>
      <dgm:spPr/>
      <dgm:t>
        <a:bodyPr/>
        <a:lstStyle/>
        <a:p>
          <a:r>
            <a:rPr lang="en-US" sz="1200" smtClean="0">
              <a:solidFill>
                <a:schemeClr val="tx2"/>
              </a:solidFill>
            </a:rPr>
            <a:t>Dashboards </a:t>
          </a:r>
          <a:r>
            <a:rPr lang="en-US" sz="1200" dirty="0" smtClean="0">
              <a:solidFill>
                <a:schemeClr val="tx2"/>
              </a:solidFill>
            </a:rPr>
            <a:t>and Data provide great value in bringing quality, and tracking issues. </a:t>
          </a:r>
          <a:endParaRPr lang="en-US" sz="1200" dirty="0">
            <a:solidFill>
              <a:schemeClr val="tx2"/>
            </a:solidFill>
          </a:endParaRPr>
        </a:p>
      </dgm:t>
    </dgm:pt>
    <dgm:pt modelId="{4A4B7704-1FF2-4657-9176-C6D0278B38D3}" type="parTrans" cxnId="{E0C9C324-EFEF-4D78-BECA-4D98322677D8}">
      <dgm:prSet/>
      <dgm:spPr/>
      <dgm:t>
        <a:bodyPr/>
        <a:lstStyle/>
        <a:p>
          <a:endParaRPr lang="en-US"/>
        </a:p>
      </dgm:t>
    </dgm:pt>
    <dgm:pt modelId="{D0A3CB53-C91A-4F06-BC52-2A57C4A31CB9}" type="sibTrans" cxnId="{E0C9C324-EFEF-4D78-BECA-4D98322677D8}">
      <dgm:prSet/>
      <dgm:spPr/>
      <dgm:t>
        <a:bodyPr/>
        <a:lstStyle/>
        <a:p>
          <a:endParaRPr lang="en-US"/>
        </a:p>
      </dgm:t>
    </dgm:pt>
    <dgm:pt modelId="{426918AA-4EB8-4445-82D7-4BCB3D47EAB9}" type="pres">
      <dgm:prSet presAssocID="{BCF63F33-D89F-474A-855E-04A59E3D367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DF9A38F-FDAE-4A88-83A3-328481132034}" type="pres">
      <dgm:prSet presAssocID="{BCF63F33-D89F-474A-855E-04A59E3D367A}" presName="Name1" presStyleCnt="0"/>
      <dgm:spPr/>
    </dgm:pt>
    <dgm:pt modelId="{02469175-4669-422B-A15C-EEA500527F25}" type="pres">
      <dgm:prSet presAssocID="{BCF63F33-D89F-474A-855E-04A59E3D367A}" presName="cycle" presStyleCnt="0"/>
      <dgm:spPr/>
    </dgm:pt>
    <dgm:pt modelId="{8B50B4F2-64D7-41B7-BE90-932FEAD2846F}" type="pres">
      <dgm:prSet presAssocID="{BCF63F33-D89F-474A-855E-04A59E3D367A}" presName="srcNode" presStyleLbl="node1" presStyleIdx="0" presStyleCnt="6"/>
      <dgm:spPr/>
    </dgm:pt>
    <dgm:pt modelId="{A30C7290-FEC3-46E4-AF70-8715185E5E9F}" type="pres">
      <dgm:prSet presAssocID="{BCF63F33-D89F-474A-855E-04A59E3D367A}" presName="conn" presStyleLbl="parChTrans1D2" presStyleIdx="0" presStyleCnt="1"/>
      <dgm:spPr/>
      <dgm:t>
        <a:bodyPr/>
        <a:lstStyle/>
        <a:p>
          <a:endParaRPr lang="en-US"/>
        </a:p>
      </dgm:t>
    </dgm:pt>
    <dgm:pt modelId="{833F8D9F-C7AB-4641-9AF9-02871C367923}" type="pres">
      <dgm:prSet presAssocID="{BCF63F33-D89F-474A-855E-04A59E3D367A}" presName="extraNode" presStyleLbl="node1" presStyleIdx="0" presStyleCnt="6"/>
      <dgm:spPr/>
    </dgm:pt>
    <dgm:pt modelId="{176A53D7-B4A0-4C58-8AC1-563084BF428B}" type="pres">
      <dgm:prSet presAssocID="{BCF63F33-D89F-474A-855E-04A59E3D367A}" presName="dstNode" presStyleLbl="node1" presStyleIdx="0" presStyleCnt="6"/>
      <dgm:spPr/>
    </dgm:pt>
    <dgm:pt modelId="{2C1872E0-DD5D-4F4C-8CE8-23D0C1DD52A6}" type="pres">
      <dgm:prSet presAssocID="{66254B86-23EC-44FC-AF55-711A65FC71A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69608-7C22-4643-AB2C-1290378B90D4}" type="pres">
      <dgm:prSet presAssocID="{66254B86-23EC-44FC-AF55-711A65FC71AA}" presName="accent_1" presStyleCnt="0"/>
      <dgm:spPr/>
    </dgm:pt>
    <dgm:pt modelId="{F33E21AE-7826-4089-9373-4CA6C4D8AA41}" type="pres">
      <dgm:prSet presAssocID="{66254B86-23EC-44FC-AF55-711A65FC71AA}" presName="accentRepeatNode" presStyleLbl="solidFgAcc1" presStyleIdx="0" presStyleCnt="6"/>
      <dgm:spPr/>
    </dgm:pt>
    <dgm:pt modelId="{D590DC30-2576-4E4E-B56D-B1FCBABD7440}" type="pres">
      <dgm:prSet presAssocID="{67EE9B7A-9B60-4002-96CA-FBFE80CBFB68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80134D-5EFE-4978-AE1B-1E0674797DED}" type="pres">
      <dgm:prSet presAssocID="{67EE9B7A-9B60-4002-96CA-FBFE80CBFB68}" presName="accent_2" presStyleCnt="0"/>
      <dgm:spPr/>
    </dgm:pt>
    <dgm:pt modelId="{77CD2D89-189E-47A0-B4C2-A77785DECFE1}" type="pres">
      <dgm:prSet presAssocID="{67EE9B7A-9B60-4002-96CA-FBFE80CBFB68}" presName="accentRepeatNode" presStyleLbl="solidFgAcc1" presStyleIdx="1" presStyleCnt="6"/>
      <dgm:spPr/>
    </dgm:pt>
    <dgm:pt modelId="{8267B398-E09F-4F2B-A2ED-E67286D4BCA9}" type="pres">
      <dgm:prSet presAssocID="{472E8667-B943-46E5-9144-4F19FBB7EA48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9A708-141F-4E10-BFE1-395BB0D81184}" type="pres">
      <dgm:prSet presAssocID="{472E8667-B943-46E5-9144-4F19FBB7EA48}" presName="accent_3" presStyleCnt="0"/>
      <dgm:spPr/>
    </dgm:pt>
    <dgm:pt modelId="{166FE510-744B-436E-B959-34C3E1EDC1DD}" type="pres">
      <dgm:prSet presAssocID="{472E8667-B943-46E5-9144-4F19FBB7EA48}" presName="accentRepeatNode" presStyleLbl="solidFgAcc1" presStyleIdx="2" presStyleCnt="6"/>
      <dgm:spPr/>
    </dgm:pt>
    <dgm:pt modelId="{F4374669-B046-4C7D-8D62-10239BEC2A26}" type="pres">
      <dgm:prSet presAssocID="{FA283CF3-75F8-45D7-B512-C08BABCFAB3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76F89-44D0-4DFA-8ACA-C09410845A6F}" type="pres">
      <dgm:prSet presAssocID="{FA283CF3-75F8-45D7-B512-C08BABCFAB36}" presName="accent_4" presStyleCnt="0"/>
      <dgm:spPr/>
    </dgm:pt>
    <dgm:pt modelId="{BCDD55CD-17DD-4E08-BF4E-48C51339EAF5}" type="pres">
      <dgm:prSet presAssocID="{FA283CF3-75F8-45D7-B512-C08BABCFAB36}" presName="accentRepeatNode" presStyleLbl="solidFgAcc1" presStyleIdx="3" presStyleCnt="6"/>
      <dgm:spPr/>
    </dgm:pt>
    <dgm:pt modelId="{C165E459-8F19-4771-8827-26028EA656E9}" type="pres">
      <dgm:prSet presAssocID="{B555CE2B-5DC5-4D70-B6F2-CF24C22C5B1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1B42B-623A-4080-87BE-D835970371B5}" type="pres">
      <dgm:prSet presAssocID="{B555CE2B-5DC5-4D70-B6F2-CF24C22C5B1E}" presName="accent_5" presStyleCnt="0"/>
      <dgm:spPr/>
    </dgm:pt>
    <dgm:pt modelId="{3931A9EE-D011-4C5D-93EC-F8871B8E0CF4}" type="pres">
      <dgm:prSet presAssocID="{B555CE2B-5DC5-4D70-B6F2-CF24C22C5B1E}" presName="accentRepeatNode" presStyleLbl="solidFgAcc1" presStyleIdx="4" presStyleCnt="6"/>
      <dgm:spPr/>
    </dgm:pt>
    <dgm:pt modelId="{85E3D3BE-FA4F-433B-AB7E-FB6F52E8851A}" type="pres">
      <dgm:prSet presAssocID="{7414A945-5E4A-4018-BAC2-3D64F0191A2D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32FD6-AF74-46C3-9800-90B87A0814FC}" type="pres">
      <dgm:prSet presAssocID="{7414A945-5E4A-4018-BAC2-3D64F0191A2D}" presName="accent_6" presStyleCnt="0"/>
      <dgm:spPr/>
    </dgm:pt>
    <dgm:pt modelId="{FA34E10F-FCA1-402D-94CF-4E74D857FB9B}" type="pres">
      <dgm:prSet presAssocID="{7414A945-5E4A-4018-BAC2-3D64F0191A2D}" presName="accentRepeatNode" presStyleLbl="solidFgAcc1" presStyleIdx="5" presStyleCnt="6"/>
      <dgm:spPr/>
    </dgm:pt>
  </dgm:ptLst>
  <dgm:cxnLst>
    <dgm:cxn modelId="{737EDDA0-2225-4621-A2A3-B6E0B4865F61}" type="presOf" srcId="{66254B86-23EC-44FC-AF55-711A65FC71AA}" destId="{2C1872E0-DD5D-4F4C-8CE8-23D0C1DD52A6}" srcOrd="0" destOrd="0" presId="urn:microsoft.com/office/officeart/2008/layout/VerticalCurvedList"/>
    <dgm:cxn modelId="{1A3505B3-A348-4BD5-8170-176BDF97B021}" srcId="{BCF63F33-D89F-474A-855E-04A59E3D367A}" destId="{FA283CF3-75F8-45D7-B512-C08BABCFAB36}" srcOrd="3" destOrd="0" parTransId="{83B278C1-30B2-47CD-A0A8-3A0885DDB730}" sibTransId="{6716E078-6E69-40E8-97A4-695AD68BE37A}"/>
    <dgm:cxn modelId="{14F43D84-7CD9-4BA1-A3EB-70FAE901407D}" type="presOf" srcId="{67EE9B7A-9B60-4002-96CA-FBFE80CBFB68}" destId="{D590DC30-2576-4E4E-B56D-B1FCBABD7440}" srcOrd="0" destOrd="0" presId="urn:microsoft.com/office/officeart/2008/layout/VerticalCurvedList"/>
    <dgm:cxn modelId="{A839E117-5662-4786-B35B-5DD7BCD39B74}" srcId="{BCF63F33-D89F-474A-855E-04A59E3D367A}" destId="{B555CE2B-5DC5-4D70-B6F2-CF24C22C5B1E}" srcOrd="4" destOrd="0" parTransId="{1FB24D37-F521-4CAA-92AB-3D1C3B3AA2CA}" sibTransId="{D2B5258C-38F7-49E9-9A2E-F945CF594583}"/>
    <dgm:cxn modelId="{91D85D79-62C1-4956-B8AA-2D52F366FB32}" type="presOf" srcId="{7414A945-5E4A-4018-BAC2-3D64F0191A2D}" destId="{85E3D3BE-FA4F-433B-AB7E-FB6F52E8851A}" srcOrd="0" destOrd="0" presId="urn:microsoft.com/office/officeart/2008/layout/VerticalCurvedList"/>
    <dgm:cxn modelId="{E0C9C324-EFEF-4D78-BECA-4D98322677D8}" srcId="{BCF63F33-D89F-474A-855E-04A59E3D367A}" destId="{7414A945-5E4A-4018-BAC2-3D64F0191A2D}" srcOrd="5" destOrd="0" parTransId="{4A4B7704-1FF2-4657-9176-C6D0278B38D3}" sibTransId="{D0A3CB53-C91A-4F06-BC52-2A57C4A31CB9}"/>
    <dgm:cxn modelId="{78E6FADB-AEBC-4481-A89D-E6DB395E54E4}" type="presOf" srcId="{D9200598-535D-46D2-BE29-F9DF504FC65E}" destId="{A30C7290-FEC3-46E4-AF70-8715185E5E9F}" srcOrd="0" destOrd="0" presId="urn:microsoft.com/office/officeart/2008/layout/VerticalCurvedList"/>
    <dgm:cxn modelId="{EF127E61-ED0C-49FC-BBD5-A370348FAF25}" type="presOf" srcId="{BCF63F33-D89F-474A-855E-04A59E3D367A}" destId="{426918AA-4EB8-4445-82D7-4BCB3D47EAB9}" srcOrd="0" destOrd="0" presId="urn:microsoft.com/office/officeart/2008/layout/VerticalCurvedList"/>
    <dgm:cxn modelId="{C13E5DA6-88E4-4D3F-8EA7-379FC721CA7E}" type="presOf" srcId="{472E8667-B943-46E5-9144-4F19FBB7EA48}" destId="{8267B398-E09F-4F2B-A2ED-E67286D4BCA9}" srcOrd="0" destOrd="0" presId="urn:microsoft.com/office/officeart/2008/layout/VerticalCurvedList"/>
    <dgm:cxn modelId="{A954A01B-A6A5-4C01-97F0-C9700FAF201F}" srcId="{BCF63F33-D89F-474A-855E-04A59E3D367A}" destId="{67EE9B7A-9B60-4002-96CA-FBFE80CBFB68}" srcOrd="1" destOrd="0" parTransId="{4CCBF366-6BAC-4792-868B-7CE9084B8F9F}" sibTransId="{F4D8B00D-624D-460B-9FC3-A625FDCDB840}"/>
    <dgm:cxn modelId="{6D3447A0-DF8A-4240-8F17-753456E99BE3}" srcId="{BCF63F33-D89F-474A-855E-04A59E3D367A}" destId="{472E8667-B943-46E5-9144-4F19FBB7EA48}" srcOrd="2" destOrd="0" parTransId="{EA56A4B7-A817-4531-8EE4-FFB73303463E}" sibTransId="{6B9C30B1-279A-4F89-A14C-112006DE83E1}"/>
    <dgm:cxn modelId="{25559236-A346-4A08-B68C-E4ED3C8E5A33}" srcId="{BCF63F33-D89F-474A-855E-04A59E3D367A}" destId="{66254B86-23EC-44FC-AF55-711A65FC71AA}" srcOrd="0" destOrd="0" parTransId="{2C7B9435-2A57-44E8-A854-9A821F44FBDE}" sibTransId="{D9200598-535D-46D2-BE29-F9DF504FC65E}"/>
    <dgm:cxn modelId="{DAC827B1-1B99-4357-A520-CA3B63BE33F0}" type="presOf" srcId="{B555CE2B-5DC5-4D70-B6F2-CF24C22C5B1E}" destId="{C165E459-8F19-4771-8827-26028EA656E9}" srcOrd="0" destOrd="0" presId="urn:microsoft.com/office/officeart/2008/layout/VerticalCurvedList"/>
    <dgm:cxn modelId="{BC99F612-C0CF-4861-8FEF-B039C8ECD8F7}" type="presOf" srcId="{FA283CF3-75F8-45D7-B512-C08BABCFAB36}" destId="{F4374669-B046-4C7D-8D62-10239BEC2A26}" srcOrd="0" destOrd="0" presId="urn:microsoft.com/office/officeart/2008/layout/VerticalCurvedList"/>
    <dgm:cxn modelId="{4B90F551-490B-40EB-8FC8-2E3AF1239363}" type="presParOf" srcId="{426918AA-4EB8-4445-82D7-4BCB3D47EAB9}" destId="{DDF9A38F-FDAE-4A88-83A3-328481132034}" srcOrd="0" destOrd="0" presId="urn:microsoft.com/office/officeart/2008/layout/VerticalCurvedList"/>
    <dgm:cxn modelId="{A53687BC-EF12-4508-991F-2CCF36B55FCF}" type="presParOf" srcId="{DDF9A38F-FDAE-4A88-83A3-328481132034}" destId="{02469175-4669-422B-A15C-EEA500527F25}" srcOrd="0" destOrd="0" presId="urn:microsoft.com/office/officeart/2008/layout/VerticalCurvedList"/>
    <dgm:cxn modelId="{22B1A68A-C52C-43AC-98A3-A2B9780DD5AA}" type="presParOf" srcId="{02469175-4669-422B-A15C-EEA500527F25}" destId="{8B50B4F2-64D7-41B7-BE90-932FEAD2846F}" srcOrd="0" destOrd="0" presId="urn:microsoft.com/office/officeart/2008/layout/VerticalCurvedList"/>
    <dgm:cxn modelId="{D77175F7-C0FF-4C9B-93CD-2A4BDB071F0D}" type="presParOf" srcId="{02469175-4669-422B-A15C-EEA500527F25}" destId="{A30C7290-FEC3-46E4-AF70-8715185E5E9F}" srcOrd="1" destOrd="0" presId="urn:microsoft.com/office/officeart/2008/layout/VerticalCurvedList"/>
    <dgm:cxn modelId="{1566C567-8546-4D51-ACE9-2BCC7DCF4AFD}" type="presParOf" srcId="{02469175-4669-422B-A15C-EEA500527F25}" destId="{833F8D9F-C7AB-4641-9AF9-02871C367923}" srcOrd="2" destOrd="0" presId="urn:microsoft.com/office/officeart/2008/layout/VerticalCurvedList"/>
    <dgm:cxn modelId="{43558E82-5581-4DA4-BF95-56D0A410F09C}" type="presParOf" srcId="{02469175-4669-422B-A15C-EEA500527F25}" destId="{176A53D7-B4A0-4C58-8AC1-563084BF428B}" srcOrd="3" destOrd="0" presId="urn:microsoft.com/office/officeart/2008/layout/VerticalCurvedList"/>
    <dgm:cxn modelId="{ABE86A86-2040-457F-BD00-12AD2471E60E}" type="presParOf" srcId="{DDF9A38F-FDAE-4A88-83A3-328481132034}" destId="{2C1872E0-DD5D-4F4C-8CE8-23D0C1DD52A6}" srcOrd="1" destOrd="0" presId="urn:microsoft.com/office/officeart/2008/layout/VerticalCurvedList"/>
    <dgm:cxn modelId="{A5DB0898-83D9-4F5D-8E66-E4321865A810}" type="presParOf" srcId="{DDF9A38F-FDAE-4A88-83A3-328481132034}" destId="{AA669608-7C22-4643-AB2C-1290378B90D4}" srcOrd="2" destOrd="0" presId="urn:microsoft.com/office/officeart/2008/layout/VerticalCurvedList"/>
    <dgm:cxn modelId="{95941285-F629-4409-84C2-6D9CEC6D2688}" type="presParOf" srcId="{AA669608-7C22-4643-AB2C-1290378B90D4}" destId="{F33E21AE-7826-4089-9373-4CA6C4D8AA41}" srcOrd="0" destOrd="0" presId="urn:microsoft.com/office/officeart/2008/layout/VerticalCurvedList"/>
    <dgm:cxn modelId="{845AA88B-83AA-41F3-9EB7-02E2D0D7C37D}" type="presParOf" srcId="{DDF9A38F-FDAE-4A88-83A3-328481132034}" destId="{D590DC30-2576-4E4E-B56D-B1FCBABD7440}" srcOrd="3" destOrd="0" presId="urn:microsoft.com/office/officeart/2008/layout/VerticalCurvedList"/>
    <dgm:cxn modelId="{F2D18797-83C6-46D7-9275-2A55AF46524B}" type="presParOf" srcId="{DDF9A38F-FDAE-4A88-83A3-328481132034}" destId="{2480134D-5EFE-4978-AE1B-1E0674797DED}" srcOrd="4" destOrd="0" presId="urn:microsoft.com/office/officeart/2008/layout/VerticalCurvedList"/>
    <dgm:cxn modelId="{3F052A26-60D3-492D-83BE-32E5D40D6CC7}" type="presParOf" srcId="{2480134D-5EFE-4978-AE1B-1E0674797DED}" destId="{77CD2D89-189E-47A0-B4C2-A77785DECFE1}" srcOrd="0" destOrd="0" presId="urn:microsoft.com/office/officeart/2008/layout/VerticalCurvedList"/>
    <dgm:cxn modelId="{C1F250D3-57C8-4F7B-8228-AAB50C7AF4DF}" type="presParOf" srcId="{DDF9A38F-FDAE-4A88-83A3-328481132034}" destId="{8267B398-E09F-4F2B-A2ED-E67286D4BCA9}" srcOrd="5" destOrd="0" presId="urn:microsoft.com/office/officeart/2008/layout/VerticalCurvedList"/>
    <dgm:cxn modelId="{C7758F3B-6B4D-40E5-A93C-A3FDD9BF27C1}" type="presParOf" srcId="{DDF9A38F-FDAE-4A88-83A3-328481132034}" destId="{1349A708-141F-4E10-BFE1-395BB0D81184}" srcOrd="6" destOrd="0" presId="urn:microsoft.com/office/officeart/2008/layout/VerticalCurvedList"/>
    <dgm:cxn modelId="{486C8D5C-8AA3-45D2-ABE0-93459901D9CB}" type="presParOf" srcId="{1349A708-141F-4E10-BFE1-395BB0D81184}" destId="{166FE510-744B-436E-B959-34C3E1EDC1DD}" srcOrd="0" destOrd="0" presId="urn:microsoft.com/office/officeart/2008/layout/VerticalCurvedList"/>
    <dgm:cxn modelId="{08B98321-6D44-454C-A90B-BA88C8CD39E1}" type="presParOf" srcId="{DDF9A38F-FDAE-4A88-83A3-328481132034}" destId="{F4374669-B046-4C7D-8D62-10239BEC2A26}" srcOrd="7" destOrd="0" presId="urn:microsoft.com/office/officeart/2008/layout/VerticalCurvedList"/>
    <dgm:cxn modelId="{B67C68B6-54D1-47EB-B1FD-A3A1050C9698}" type="presParOf" srcId="{DDF9A38F-FDAE-4A88-83A3-328481132034}" destId="{96C76F89-44D0-4DFA-8ACA-C09410845A6F}" srcOrd="8" destOrd="0" presId="urn:microsoft.com/office/officeart/2008/layout/VerticalCurvedList"/>
    <dgm:cxn modelId="{F042C5E6-66AD-4242-A881-C3E1F7E18D2F}" type="presParOf" srcId="{96C76F89-44D0-4DFA-8ACA-C09410845A6F}" destId="{BCDD55CD-17DD-4E08-BF4E-48C51339EAF5}" srcOrd="0" destOrd="0" presId="urn:microsoft.com/office/officeart/2008/layout/VerticalCurvedList"/>
    <dgm:cxn modelId="{84D7F787-5EBF-42C0-BB10-B4D22E98F962}" type="presParOf" srcId="{DDF9A38F-FDAE-4A88-83A3-328481132034}" destId="{C165E459-8F19-4771-8827-26028EA656E9}" srcOrd="9" destOrd="0" presId="urn:microsoft.com/office/officeart/2008/layout/VerticalCurvedList"/>
    <dgm:cxn modelId="{D0D97A56-DCAC-4E2E-890A-04796FF61B03}" type="presParOf" srcId="{DDF9A38F-FDAE-4A88-83A3-328481132034}" destId="{7691B42B-623A-4080-87BE-D835970371B5}" srcOrd="10" destOrd="0" presId="urn:microsoft.com/office/officeart/2008/layout/VerticalCurvedList"/>
    <dgm:cxn modelId="{5419D36F-AC47-49A6-861A-1BA21B384715}" type="presParOf" srcId="{7691B42B-623A-4080-87BE-D835970371B5}" destId="{3931A9EE-D011-4C5D-93EC-F8871B8E0CF4}" srcOrd="0" destOrd="0" presId="urn:microsoft.com/office/officeart/2008/layout/VerticalCurvedList"/>
    <dgm:cxn modelId="{1A46E64A-DC34-4E7C-8D14-EF7D4E17E472}" type="presParOf" srcId="{DDF9A38F-FDAE-4A88-83A3-328481132034}" destId="{85E3D3BE-FA4F-433B-AB7E-FB6F52E8851A}" srcOrd="11" destOrd="0" presId="urn:microsoft.com/office/officeart/2008/layout/VerticalCurvedList"/>
    <dgm:cxn modelId="{1B2B6735-D11B-4949-89C9-DC31BAC765B5}" type="presParOf" srcId="{DDF9A38F-FDAE-4A88-83A3-328481132034}" destId="{00C32FD6-AF74-46C3-9800-90B87A0814FC}" srcOrd="12" destOrd="0" presId="urn:microsoft.com/office/officeart/2008/layout/VerticalCurvedList"/>
    <dgm:cxn modelId="{DFBAF822-B6A7-4745-85A5-391E8B045745}" type="presParOf" srcId="{00C32FD6-AF74-46C3-9800-90B87A0814FC}" destId="{FA34E10F-FCA1-402D-94CF-4E74D857FB9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4F1D96-A441-42DD-A8FA-F3490B3854CF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D6D21DCE-9D59-4DA3-98A5-025239EF2892}">
      <dgm:prSet phldrT="[Text]" custT="1"/>
      <dgm:spPr>
        <a:solidFill>
          <a:schemeClr val="tx2">
            <a:lumMod val="95000"/>
          </a:schemeClr>
        </a:solidFill>
      </dgm:spPr>
      <dgm:t>
        <a:bodyPr/>
        <a:lstStyle/>
        <a:p>
          <a:pPr algn="l"/>
          <a:r>
            <a:rPr lang="en-US" sz="1200" dirty="0" smtClean="0"/>
            <a:t>Adapt program to address ground issues. MMUs for common conditions. Health card for patients</a:t>
          </a:r>
          <a:endParaRPr lang="en-US" sz="1200" dirty="0"/>
        </a:p>
      </dgm:t>
    </dgm:pt>
    <dgm:pt modelId="{26EA1DB8-3522-404B-B302-C8F27DDC0362}" type="parTrans" cxnId="{0C0C6318-2E37-412A-AC85-FE45541DB9F7}">
      <dgm:prSet/>
      <dgm:spPr/>
      <dgm:t>
        <a:bodyPr/>
        <a:lstStyle/>
        <a:p>
          <a:endParaRPr lang="en-US"/>
        </a:p>
      </dgm:t>
    </dgm:pt>
    <dgm:pt modelId="{398BF1A3-B745-4F6B-905C-A27B3D18D1FB}" type="sibTrans" cxnId="{0C0C6318-2E37-412A-AC85-FE45541DB9F7}">
      <dgm:prSet/>
      <dgm:spPr/>
      <dgm:t>
        <a:bodyPr/>
        <a:lstStyle/>
        <a:p>
          <a:endParaRPr lang="en-US"/>
        </a:p>
      </dgm:t>
    </dgm:pt>
    <dgm:pt modelId="{CB70B837-93DC-4FF0-B5C6-619826BF8B7B}">
      <dgm:prSet phldrT="[Text]" custT="1"/>
      <dgm:spPr>
        <a:solidFill>
          <a:schemeClr val="tx2">
            <a:lumMod val="95000"/>
          </a:schemeClr>
        </a:solidFill>
      </dgm:spPr>
      <dgm:t>
        <a:bodyPr/>
        <a:lstStyle/>
        <a:p>
          <a:pPr algn="l"/>
          <a:r>
            <a:rPr lang="en-US" sz="1200" dirty="0" smtClean="0"/>
            <a:t>Strict program management and quality control. Monthly reviews with Minister, </a:t>
          </a:r>
          <a:r>
            <a:rPr lang="en-US" sz="1200" dirty="0" err="1" smtClean="0"/>
            <a:t>Prl</a:t>
          </a:r>
          <a:r>
            <a:rPr lang="en-US" sz="1200" dirty="0" smtClean="0"/>
            <a:t> </a:t>
          </a:r>
          <a:r>
            <a:rPr lang="en-US" sz="1200" dirty="0" err="1" smtClean="0"/>
            <a:t>Secy</a:t>
          </a:r>
          <a:endParaRPr lang="en-US" sz="1200" dirty="0"/>
        </a:p>
      </dgm:t>
    </dgm:pt>
    <dgm:pt modelId="{C896D7BF-EA05-4D0A-8222-3C1DEC0CAB42}" type="parTrans" cxnId="{90431777-0063-4A90-94B8-BE538FFA2595}">
      <dgm:prSet/>
      <dgm:spPr/>
      <dgm:t>
        <a:bodyPr/>
        <a:lstStyle/>
        <a:p>
          <a:endParaRPr lang="en-US"/>
        </a:p>
      </dgm:t>
    </dgm:pt>
    <dgm:pt modelId="{7C690ED3-6DFC-4E71-A273-540DB21916BF}" type="sibTrans" cxnId="{90431777-0063-4A90-94B8-BE538FFA2595}">
      <dgm:prSet/>
      <dgm:spPr/>
      <dgm:t>
        <a:bodyPr/>
        <a:lstStyle/>
        <a:p>
          <a:endParaRPr lang="en-US"/>
        </a:p>
      </dgm:t>
    </dgm:pt>
    <dgm:pt modelId="{548DC206-60A0-40DE-822E-5652054C014B}">
      <dgm:prSet phldrT="[Text]" custT="1"/>
      <dgm:spPr>
        <a:solidFill>
          <a:schemeClr val="tx2">
            <a:lumMod val="95000"/>
          </a:schemeClr>
        </a:solidFill>
      </dgm:spPr>
      <dgm:t>
        <a:bodyPr/>
        <a:lstStyle/>
        <a:p>
          <a:pPr algn="l"/>
          <a:r>
            <a:rPr lang="en-US" sz="1200" dirty="0" smtClean="0"/>
            <a:t>Deployment support team. Extensive, direct user  training and re-training</a:t>
          </a:r>
          <a:endParaRPr lang="en-US" sz="1200" dirty="0"/>
        </a:p>
      </dgm:t>
    </dgm:pt>
    <dgm:pt modelId="{C5153819-42DF-4A5E-BC21-1CED0146E3B6}" type="parTrans" cxnId="{45EFD5E9-390D-4925-A249-21E3102EAD22}">
      <dgm:prSet/>
      <dgm:spPr/>
      <dgm:t>
        <a:bodyPr/>
        <a:lstStyle/>
        <a:p>
          <a:endParaRPr lang="en-US"/>
        </a:p>
      </dgm:t>
    </dgm:pt>
    <dgm:pt modelId="{233021CF-212E-42BB-8A05-1B83B553F3FD}" type="sibTrans" cxnId="{45EFD5E9-390D-4925-A249-21E3102EAD22}">
      <dgm:prSet/>
      <dgm:spPr/>
      <dgm:t>
        <a:bodyPr/>
        <a:lstStyle/>
        <a:p>
          <a:endParaRPr lang="en-US"/>
        </a:p>
      </dgm:t>
    </dgm:pt>
    <dgm:pt modelId="{B7DFC063-B923-4574-AB16-50A448B5F443}" type="pres">
      <dgm:prSet presAssocID="{F44F1D96-A441-42DD-A8FA-F3490B3854CF}" presName="Name0" presStyleCnt="0">
        <dgm:presLayoutVars>
          <dgm:dir/>
          <dgm:resizeHandles val="exact"/>
        </dgm:presLayoutVars>
      </dgm:prSet>
      <dgm:spPr/>
    </dgm:pt>
    <dgm:pt modelId="{1C3B5C86-79E4-4AC4-B67D-60F15980655B}" type="pres">
      <dgm:prSet presAssocID="{F44F1D96-A441-42DD-A8FA-F3490B3854CF}" presName="bkgdShp" presStyleLbl="alignAccFollowNode1" presStyleIdx="0" presStyleCnt="1"/>
      <dgm:spPr/>
    </dgm:pt>
    <dgm:pt modelId="{89174210-D346-4085-BBB1-0019DCD230D7}" type="pres">
      <dgm:prSet presAssocID="{F44F1D96-A441-42DD-A8FA-F3490B3854CF}" presName="linComp" presStyleCnt="0"/>
      <dgm:spPr/>
    </dgm:pt>
    <dgm:pt modelId="{26797C8B-54E3-49D6-9B57-0FC1A7A48909}" type="pres">
      <dgm:prSet presAssocID="{D6D21DCE-9D59-4DA3-98A5-025239EF2892}" presName="compNode" presStyleCnt="0"/>
      <dgm:spPr/>
    </dgm:pt>
    <dgm:pt modelId="{AB89CBD7-B825-46F4-BD25-3CF8D3DDFABF}" type="pres">
      <dgm:prSet presAssocID="{D6D21DCE-9D59-4DA3-98A5-025239EF2892}" presName="node" presStyleLbl="node1" presStyleIdx="0" presStyleCnt="3" custScaleX="114966" custScaleY="42933" custLinFactNeighborX="181" custLinFactNeighborY="-20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4ACE5-60C1-49B6-8A49-011C6CA1FD6E}" type="pres">
      <dgm:prSet presAssocID="{D6D21DCE-9D59-4DA3-98A5-025239EF2892}" presName="invisiNode" presStyleLbl="node1" presStyleIdx="0" presStyleCnt="3"/>
      <dgm:spPr/>
    </dgm:pt>
    <dgm:pt modelId="{C1B009FA-1BC2-4372-B290-911F8E477EC5}" type="pres">
      <dgm:prSet presAssocID="{D6D21DCE-9D59-4DA3-98A5-025239EF2892}" presName="imagNode" presStyleLbl="fgImgPlace1" presStyleIdx="0" presStyleCnt="3" custScaleX="112588" custScaleY="18825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391A101C-A839-45A3-B847-121F3CEA1ED2}" type="pres">
      <dgm:prSet presAssocID="{398BF1A3-B745-4F6B-905C-A27B3D18D1F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9EECFE8-FD34-4D08-9BC0-7FAAE02C053E}" type="pres">
      <dgm:prSet presAssocID="{CB70B837-93DC-4FF0-B5C6-619826BF8B7B}" presName="compNode" presStyleCnt="0"/>
      <dgm:spPr/>
    </dgm:pt>
    <dgm:pt modelId="{E85DE129-C727-4835-B164-2E0A043BCECF}" type="pres">
      <dgm:prSet presAssocID="{CB70B837-93DC-4FF0-B5C6-619826BF8B7B}" presName="node" presStyleLbl="node1" presStyleIdx="1" presStyleCnt="3" custScaleX="100973" custScaleY="44420" custLinFactNeighborX="700" custLinFactNeighborY="-22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29538-7496-4510-A34D-56D9A067B249}" type="pres">
      <dgm:prSet presAssocID="{CB70B837-93DC-4FF0-B5C6-619826BF8B7B}" presName="invisiNode" presStyleLbl="node1" presStyleIdx="1" presStyleCnt="3"/>
      <dgm:spPr/>
    </dgm:pt>
    <dgm:pt modelId="{DB8BEB82-1534-4754-873B-FDB49CC808A9}" type="pres">
      <dgm:prSet presAssocID="{CB70B837-93DC-4FF0-B5C6-619826BF8B7B}" presName="imagNode" presStyleLbl="fgImgPlace1" presStyleIdx="1" presStyleCnt="3" custScaleY="18602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E0D206E-1838-4669-8215-7A67FFF6602B}" type="pres">
      <dgm:prSet presAssocID="{7C690ED3-6DFC-4E71-A273-540DB21916B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6C706D1-6104-4921-BD5D-14CAFAB4B497}" type="pres">
      <dgm:prSet presAssocID="{548DC206-60A0-40DE-822E-5652054C014B}" presName="compNode" presStyleCnt="0"/>
      <dgm:spPr/>
    </dgm:pt>
    <dgm:pt modelId="{7F890169-BC8C-4AC2-AEC0-B995D31B014F}" type="pres">
      <dgm:prSet presAssocID="{548DC206-60A0-40DE-822E-5652054C014B}" presName="node" presStyleLbl="node1" presStyleIdx="2" presStyleCnt="3" custScaleY="44888" custLinFactNeighborX="47" custLinFactNeighborY="-248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BA96A-0018-4129-AF6A-2814774B2ACA}" type="pres">
      <dgm:prSet presAssocID="{548DC206-60A0-40DE-822E-5652054C014B}" presName="invisiNode" presStyleLbl="node1" presStyleIdx="2" presStyleCnt="3"/>
      <dgm:spPr/>
    </dgm:pt>
    <dgm:pt modelId="{1AE64BB8-C763-4965-8C0D-44310D21B7D7}" type="pres">
      <dgm:prSet presAssocID="{548DC206-60A0-40DE-822E-5652054C014B}" presName="imagNode" presStyleLbl="fgImgPlace1" presStyleIdx="2" presStyleCnt="3" custScaleY="19490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3E21649-338E-4608-90A3-F4988144CCE3}" type="presOf" srcId="{398BF1A3-B745-4F6B-905C-A27B3D18D1FB}" destId="{391A101C-A839-45A3-B847-121F3CEA1ED2}" srcOrd="0" destOrd="0" presId="urn:microsoft.com/office/officeart/2005/8/layout/pList2#1"/>
    <dgm:cxn modelId="{CC978DD6-C607-456C-AC4B-C3CB74A6A297}" type="presOf" srcId="{D6D21DCE-9D59-4DA3-98A5-025239EF2892}" destId="{AB89CBD7-B825-46F4-BD25-3CF8D3DDFABF}" srcOrd="0" destOrd="0" presId="urn:microsoft.com/office/officeart/2005/8/layout/pList2#1"/>
    <dgm:cxn modelId="{45EFD5E9-390D-4925-A249-21E3102EAD22}" srcId="{F44F1D96-A441-42DD-A8FA-F3490B3854CF}" destId="{548DC206-60A0-40DE-822E-5652054C014B}" srcOrd="2" destOrd="0" parTransId="{C5153819-42DF-4A5E-BC21-1CED0146E3B6}" sibTransId="{233021CF-212E-42BB-8A05-1B83B553F3FD}"/>
    <dgm:cxn modelId="{90431777-0063-4A90-94B8-BE538FFA2595}" srcId="{F44F1D96-A441-42DD-A8FA-F3490B3854CF}" destId="{CB70B837-93DC-4FF0-B5C6-619826BF8B7B}" srcOrd="1" destOrd="0" parTransId="{C896D7BF-EA05-4D0A-8222-3C1DEC0CAB42}" sibTransId="{7C690ED3-6DFC-4E71-A273-540DB21916BF}"/>
    <dgm:cxn modelId="{1FA951D9-D5FF-4AEF-BA92-571DB504161C}" type="presOf" srcId="{F44F1D96-A441-42DD-A8FA-F3490B3854CF}" destId="{B7DFC063-B923-4574-AB16-50A448B5F443}" srcOrd="0" destOrd="0" presId="urn:microsoft.com/office/officeart/2005/8/layout/pList2#1"/>
    <dgm:cxn modelId="{B3C76662-C640-40AE-A186-74BB7EC9A14F}" type="presOf" srcId="{548DC206-60A0-40DE-822E-5652054C014B}" destId="{7F890169-BC8C-4AC2-AEC0-B995D31B014F}" srcOrd="0" destOrd="0" presId="urn:microsoft.com/office/officeart/2005/8/layout/pList2#1"/>
    <dgm:cxn modelId="{1BA9940D-8B2C-4FAD-8A5B-7137DF66B1C9}" type="presOf" srcId="{CB70B837-93DC-4FF0-B5C6-619826BF8B7B}" destId="{E85DE129-C727-4835-B164-2E0A043BCECF}" srcOrd="0" destOrd="0" presId="urn:microsoft.com/office/officeart/2005/8/layout/pList2#1"/>
    <dgm:cxn modelId="{0C0C6318-2E37-412A-AC85-FE45541DB9F7}" srcId="{F44F1D96-A441-42DD-A8FA-F3490B3854CF}" destId="{D6D21DCE-9D59-4DA3-98A5-025239EF2892}" srcOrd="0" destOrd="0" parTransId="{26EA1DB8-3522-404B-B302-C8F27DDC0362}" sibTransId="{398BF1A3-B745-4F6B-905C-A27B3D18D1FB}"/>
    <dgm:cxn modelId="{60492068-47A6-4186-836E-31F5FB32AD76}" type="presOf" srcId="{7C690ED3-6DFC-4E71-A273-540DB21916BF}" destId="{FE0D206E-1838-4669-8215-7A67FFF6602B}" srcOrd="0" destOrd="0" presId="urn:microsoft.com/office/officeart/2005/8/layout/pList2#1"/>
    <dgm:cxn modelId="{B591E55A-651C-401B-AE67-359B689C0B80}" type="presParOf" srcId="{B7DFC063-B923-4574-AB16-50A448B5F443}" destId="{1C3B5C86-79E4-4AC4-B67D-60F15980655B}" srcOrd="0" destOrd="0" presId="urn:microsoft.com/office/officeart/2005/8/layout/pList2#1"/>
    <dgm:cxn modelId="{C3600C24-9D84-4B9E-94E4-1E0B47476297}" type="presParOf" srcId="{B7DFC063-B923-4574-AB16-50A448B5F443}" destId="{89174210-D346-4085-BBB1-0019DCD230D7}" srcOrd="1" destOrd="0" presId="urn:microsoft.com/office/officeart/2005/8/layout/pList2#1"/>
    <dgm:cxn modelId="{ED00675C-25B1-456C-9C5B-6458129CDDF5}" type="presParOf" srcId="{89174210-D346-4085-BBB1-0019DCD230D7}" destId="{26797C8B-54E3-49D6-9B57-0FC1A7A48909}" srcOrd="0" destOrd="0" presId="urn:microsoft.com/office/officeart/2005/8/layout/pList2#1"/>
    <dgm:cxn modelId="{FE8672AA-5F7C-4A73-8CCC-472B7C5005BD}" type="presParOf" srcId="{26797C8B-54E3-49D6-9B57-0FC1A7A48909}" destId="{AB89CBD7-B825-46F4-BD25-3CF8D3DDFABF}" srcOrd="0" destOrd="0" presId="urn:microsoft.com/office/officeart/2005/8/layout/pList2#1"/>
    <dgm:cxn modelId="{55CC0F20-9CDB-40F8-B71D-85BBE6E841BB}" type="presParOf" srcId="{26797C8B-54E3-49D6-9B57-0FC1A7A48909}" destId="{12E4ACE5-60C1-49B6-8A49-011C6CA1FD6E}" srcOrd="1" destOrd="0" presId="urn:microsoft.com/office/officeart/2005/8/layout/pList2#1"/>
    <dgm:cxn modelId="{63E3D473-BA8D-421B-B5AD-FD76BB7C62B2}" type="presParOf" srcId="{26797C8B-54E3-49D6-9B57-0FC1A7A48909}" destId="{C1B009FA-1BC2-4372-B290-911F8E477EC5}" srcOrd="2" destOrd="0" presId="urn:microsoft.com/office/officeart/2005/8/layout/pList2#1"/>
    <dgm:cxn modelId="{873EEBF5-8991-448A-BAC8-F4559790C8A5}" type="presParOf" srcId="{89174210-D346-4085-BBB1-0019DCD230D7}" destId="{391A101C-A839-45A3-B847-121F3CEA1ED2}" srcOrd="1" destOrd="0" presId="urn:microsoft.com/office/officeart/2005/8/layout/pList2#1"/>
    <dgm:cxn modelId="{C0F5F4E5-90D5-498B-AE57-C9653BF660F9}" type="presParOf" srcId="{89174210-D346-4085-BBB1-0019DCD230D7}" destId="{59EECFE8-FD34-4D08-9BC0-7FAAE02C053E}" srcOrd="2" destOrd="0" presId="urn:microsoft.com/office/officeart/2005/8/layout/pList2#1"/>
    <dgm:cxn modelId="{649DF3E9-0C0C-4432-9017-5D0752EC07C0}" type="presParOf" srcId="{59EECFE8-FD34-4D08-9BC0-7FAAE02C053E}" destId="{E85DE129-C727-4835-B164-2E0A043BCECF}" srcOrd="0" destOrd="0" presId="urn:microsoft.com/office/officeart/2005/8/layout/pList2#1"/>
    <dgm:cxn modelId="{641AB2FE-A19D-47B6-83FC-C51D5C621B03}" type="presParOf" srcId="{59EECFE8-FD34-4D08-9BC0-7FAAE02C053E}" destId="{D7329538-7496-4510-A34D-56D9A067B249}" srcOrd="1" destOrd="0" presId="urn:microsoft.com/office/officeart/2005/8/layout/pList2#1"/>
    <dgm:cxn modelId="{84640513-F662-4D0E-B296-87CA10A0A1A8}" type="presParOf" srcId="{59EECFE8-FD34-4D08-9BC0-7FAAE02C053E}" destId="{DB8BEB82-1534-4754-873B-FDB49CC808A9}" srcOrd="2" destOrd="0" presId="urn:microsoft.com/office/officeart/2005/8/layout/pList2#1"/>
    <dgm:cxn modelId="{655A1D5B-7397-4230-922B-B4D7EF8EE43F}" type="presParOf" srcId="{89174210-D346-4085-BBB1-0019DCD230D7}" destId="{FE0D206E-1838-4669-8215-7A67FFF6602B}" srcOrd="3" destOrd="0" presId="urn:microsoft.com/office/officeart/2005/8/layout/pList2#1"/>
    <dgm:cxn modelId="{9201277D-5D22-4DF3-85DF-A13DCD5899D0}" type="presParOf" srcId="{89174210-D346-4085-BBB1-0019DCD230D7}" destId="{96C706D1-6104-4921-BD5D-14CAFAB4B497}" srcOrd="4" destOrd="0" presId="urn:microsoft.com/office/officeart/2005/8/layout/pList2#1"/>
    <dgm:cxn modelId="{34FBFB15-489C-4B94-A0FC-1076A48C992A}" type="presParOf" srcId="{96C706D1-6104-4921-BD5D-14CAFAB4B497}" destId="{7F890169-BC8C-4AC2-AEC0-B995D31B014F}" srcOrd="0" destOrd="0" presId="urn:microsoft.com/office/officeart/2005/8/layout/pList2#1"/>
    <dgm:cxn modelId="{C2021841-A430-4308-A2DF-720062A16CCA}" type="presParOf" srcId="{96C706D1-6104-4921-BD5D-14CAFAB4B497}" destId="{394BA96A-0018-4129-AF6A-2814774B2ACA}" srcOrd="1" destOrd="0" presId="urn:microsoft.com/office/officeart/2005/8/layout/pList2#1"/>
    <dgm:cxn modelId="{27AF88F1-EDD0-47C4-B6CC-B40D40BB4EEA}" type="presParOf" srcId="{96C706D1-6104-4921-BD5D-14CAFAB4B497}" destId="{1AE64BB8-C763-4965-8C0D-44310D21B7D7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4F1D96-A441-42DD-A8FA-F3490B3854CF}" type="doc">
      <dgm:prSet loTypeId="urn:microsoft.com/office/officeart/2005/8/layout/pList2#2" loCatId="list" qsTypeId="urn:microsoft.com/office/officeart/2005/8/quickstyle/simple1" qsCatId="simple" csTypeId="urn:microsoft.com/office/officeart/2005/8/colors/accent1_2" csCatId="accent1" phldr="1"/>
      <dgm:spPr/>
    </dgm:pt>
    <dgm:pt modelId="{D6D21DCE-9D59-4DA3-98A5-025239EF2892}">
      <dgm:prSet phldrT="[Text]" custT="1"/>
      <dgm:spPr>
        <a:solidFill>
          <a:schemeClr val="tx2">
            <a:lumMod val="95000"/>
          </a:schemeClr>
        </a:solidFill>
      </dgm:spPr>
      <dgm:t>
        <a:bodyPr/>
        <a:lstStyle/>
        <a:p>
          <a:pPr algn="l"/>
          <a:r>
            <a:rPr lang="en-US" sz="1200" dirty="0" smtClean="0">
              <a:solidFill>
                <a:schemeClr val="tx1"/>
              </a:solidFill>
            </a:rPr>
            <a:t>User-friendly UI, local language, AV help. Visual feedback. Created with inputs from users</a:t>
          </a:r>
          <a:endParaRPr lang="en-US" sz="1200" dirty="0">
            <a:solidFill>
              <a:schemeClr val="tx1"/>
            </a:solidFill>
          </a:endParaRPr>
        </a:p>
      </dgm:t>
    </dgm:pt>
    <dgm:pt modelId="{26EA1DB8-3522-404B-B302-C8F27DDC0362}" type="parTrans" cxnId="{0C0C6318-2E37-412A-AC85-FE45541DB9F7}">
      <dgm:prSet/>
      <dgm:spPr/>
      <dgm:t>
        <a:bodyPr/>
        <a:lstStyle/>
        <a:p>
          <a:endParaRPr lang="en-US"/>
        </a:p>
      </dgm:t>
    </dgm:pt>
    <dgm:pt modelId="{398BF1A3-B745-4F6B-905C-A27B3D18D1FB}" type="sibTrans" cxnId="{0C0C6318-2E37-412A-AC85-FE45541DB9F7}">
      <dgm:prSet/>
      <dgm:spPr/>
      <dgm:t>
        <a:bodyPr/>
        <a:lstStyle/>
        <a:p>
          <a:endParaRPr lang="en-US"/>
        </a:p>
      </dgm:t>
    </dgm:pt>
    <dgm:pt modelId="{CEC8FE78-EDD4-4FB4-80BE-C6B61CF73DF9}">
      <dgm:prSet custT="1"/>
      <dgm:spPr>
        <a:solidFill>
          <a:schemeClr val="tx2">
            <a:lumMod val="95000"/>
          </a:schemeClr>
        </a:solidFill>
      </dgm:spPr>
      <dgm:t>
        <a:bodyPr/>
        <a:lstStyle/>
        <a:p>
          <a:pPr algn="l"/>
          <a:r>
            <a:rPr lang="en-US" sz="1200" dirty="0" smtClean="0"/>
            <a:t>Weekly status calls District Nodal officer, Core Support Group on dashboard data</a:t>
          </a:r>
          <a:endParaRPr lang="en-US" sz="1200" dirty="0"/>
        </a:p>
      </dgm:t>
    </dgm:pt>
    <dgm:pt modelId="{ED045B9F-14E1-4627-82A9-3DCE530440D1}" type="parTrans" cxnId="{B66BE0A5-D193-40C4-847D-F16ECA14013B}">
      <dgm:prSet/>
      <dgm:spPr/>
      <dgm:t>
        <a:bodyPr/>
        <a:lstStyle/>
        <a:p>
          <a:endParaRPr lang="en-US"/>
        </a:p>
      </dgm:t>
    </dgm:pt>
    <dgm:pt modelId="{EEF0EA29-623E-400B-BFF4-D99E8864A29C}" type="sibTrans" cxnId="{B66BE0A5-D193-40C4-847D-F16ECA14013B}">
      <dgm:prSet/>
      <dgm:spPr/>
      <dgm:t>
        <a:bodyPr/>
        <a:lstStyle/>
        <a:p>
          <a:endParaRPr lang="en-US"/>
        </a:p>
      </dgm:t>
    </dgm:pt>
    <dgm:pt modelId="{0F0BBA8B-C714-4C9F-ADC7-95C333688FC5}">
      <dgm:prSet custT="1"/>
      <dgm:spPr>
        <a:solidFill>
          <a:schemeClr val="tx2">
            <a:lumMod val="95000"/>
          </a:schemeClr>
        </a:solidFill>
      </dgm:spPr>
      <dgm:t>
        <a:bodyPr/>
        <a:lstStyle/>
        <a:p>
          <a:pPr algn="l"/>
          <a:r>
            <a:rPr lang="en-US" sz="1200" dirty="0" smtClean="0"/>
            <a:t>Technical PMU, data analysts for user support and progress monitoring</a:t>
          </a:r>
          <a:endParaRPr lang="en-US" sz="1200" dirty="0"/>
        </a:p>
      </dgm:t>
    </dgm:pt>
    <dgm:pt modelId="{9D8C2A0F-A20B-4951-B197-27FB481C4D76}" type="parTrans" cxnId="{CABA4580-BDF8-4346-9123-659C8CDDFFEA}">
      <dgm:prSet/>
      <dgm:spPr/>
      <dgm:t>
        <a:bodyPr/>
        <a:lstStyle/>
        <a:p>
          <a:endParaRPr lang="en-US"/>
        </a:p>
      </dgm:t>
    </dgm:pt>
    <dgm:pt modelId="{AF12E5B0-8701-4DD7-B492-AB02A640F7A3}" type="sibTrans" cxnId="{CABA4580-BDF8-4346-9123-659C8CDDFFEA}">
      <dgm:prSet/>
      <dgm:spPr/>
      <dgm:t>
        <a:bodyPr/>
        <a:lstStyle/>
        <a:p>
          <a:endParaRPr lang="en-US"/>
        </a:p>
      </dgm:t>
    </dgm:pt>
    <dgm:pt modelId="{B7DFC063-B923-4574-AB16-50A448B5F443}" type="pres">
      <dgm:prSet presAssocID="{F44F1D96-A441-42DD-A8FA-F3490B3854CF}" presName="Name0" presStyleCnt="0">
        <dgm:presLayoutVars>
          <dgm:dir/>
          <dgm:resizeHandles val="exact"/>
        </dgm:presLayoutVars>
      </dgm:prSet>
      <dgm:spPr/>
    </dgm:pt>
    <dgm:pt modelId="{1C3B5C86-79E4-4AC4-B67D-60F15980655B}" type="pres">
      <dgm:prSet presAssocID="{F44F1D96-A441-42DD-A8FA-F3490B3854CF}" presName="bkgdShp" presStyleLbl="alignAccFollowNode1" presStyleIdx="0" presStyleCnt="1"/>
      <dgm:spPr/>
    </dgm:pt>
    <dgm:pt modelId="{89174210-D346-4085-BBB1-0019DCD230D7}" type="pres">
      <dgm:prSet presAssocID="{F44F1D96-A441-42DD-A8FA-F3490B3854CF}" presName="linComp" presStyleCnt="0"/>
      <dgm:spPr/>
    </dgm:pt>
    <dgm:pt modelId="{26797C8B-54E3-49D6-9B57-0FC1A7A48909}" type="pres">
      <dgm:prSet presAssocID="{D6D21DCE-9D59-4DA3-98A5-025239EF2892}" presName="compNode" presStyleCnt="0"/>
      <dgm:spPr/>
    </dgm:pt>
    <dgm:pt modelId="{AB89CBD7-B825-46F4-BD25-3CF8D3DDFABF}" type="pres">
      <dgm:prSet presAssocID="{D6D21DCE-9D59-4DA3-98A5-025239EF2892}" presName="node" presStyleLbl="node1" presStyleIdx="0" presStyleCnt="3" custScaleX="114966" custScaleY="49748" custLinFactNeighborX="-6839" custLinFactNeighborY="-22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4ACE5-60C1-49B6-8A49-011C6CA1FD6E}" type="pres">
      <dgm:prSet presAssocID="{D6D21DCE-9D59-4DA3-98A5-025239EF2892}" presName="invisiNode" presStyleLbl="node1" presStyleIdx="0" presStyleCnt="3"/>
      <dgm:spPr/>
    </dgm:pt>
    <dgm:pt modelId="{C1B009FA-1BC2-4372-B290-911F8E477EC5}" type="pres">
      <dgm:prSet presAssocID="{D6D21DCE-9D59-4DA3-98A5-025239EF2892}" presName="imagNode" presStyleLbl="fgImgPlace1" presStyleIdx="0" presStyleCnt="3" custScaleX="112588" custScaleY="232048" custLinFactNeighborX="-702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91A101C-A839-45A3-B847-121F3CEA1ED2}" type="pres">
      <dgm:prSet presAssocID="{398BF1A3-B745-4F6B-905C-A27B3D18D1F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353A9D1-9C76-46A8-B3F4-154C735CC41F}" type="pres">
      <dgm:prSet presAssocID="{CEC8FE78-EDD4-4FB4-80BE-C6B61CF73DF9}" presName="compNode" presStyleCnt="0"/>
      <dgm:spPr/>
    </dgm:pt>
    <dgm:pt modelId="{EDD14639-5FCD-4EB1-8844-36D0FD1E4CEC}" type="pres">
      <dgm:prSet presAssocID="{CEC8FE78-EDD4-4FB4-80BE-C6B61CF73DF9}" presName="node" presStyleLbl="node1" presStyleIdx="1" presStyleCnt="3" custScaleX="99183" custScaleY="52530" custLinFactNeighborX="-2415" custLinFactNeighborY="-18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19A9D0-8530-4614-975B-D74766818DE2}" type="pres">
      <dgm:prSet presAssocID="{CEC8FE78-EDD4-4FB4-80BE-C6B61CF73DF9}" presName="invisiNode" presStyleLbl="node1" presStyleIdx="1" presStyleCnt="3"/>
      <dgm:spPr/>
    </dgm:pt>
    <dgm:pt modelId="{A4364371-9431-4BC2-B4A3-3F51352316B2}" type="pres">
      <dgm:prSet presAssocID="{CEC8FE78-EDD4-4FB4-80BE-C6B61CF73DF9}" presName="imagNode" presStyleLbl="fgImgPlace1" presStyleIdx="1" presStyleCnt="3" custScaleY="216139" custLinFactNeighborX="-234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CF402D9-0C47-48CD-AB7F-DE0016368BFD}" type="pres">
      <dgm:prSet presAssocID="{EEF0EA29-623E-400B-BFF4-D99E8864A29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DA67F03-8BC2-47D0-A8FA-699B95536AF7}" type="pres">
      <dgm:prSet presAssocID="{0F0BBA8B-C714-4C9F-ADC7-95C333688FC5}" presName="compNode" presStyleCnt="0"/>
      <dgm:spPr/>
    </dgm:pt>
    <dgm:pt modelId="{81237287-24AE-4B29-9D22-F05A864B390C}" type="pres">
      <dgm:prSet presAssocID="{0F0BBA8B-C714-4C9F-ADC7-95C333688FC5}" presName="node" presStyleLbl="node1" presStyleIdx="2" presStyleCnt="3" custScaleY="51672" custLinFactNeighborY="-18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B0693-DBA8-4C24-9B22-A78993BE9279}" type="pres">
      <dgm:prSet presAssocID="{0F0BBA8B-C714-4C9F-ADC7-95C333688FC5}" presName="invisiNode" presStyleLbl="node1" presStyleIdx="2" presStyleCnt="3"/>
      <dgm:spPr/>
    </dgm:pt>
    <dgm:pt modelId="{07132DF9-B861-44D1-BC06-954C20D877A8}" type="pres">
      <dgm:prSet presAssocID="{0F0BBA8B-C714-4C9F-ADC7-95C333688FC5}" presName="imagNode" presStyleLbl="fgImgPlace1" presStyleIdx="2" presStyleCnt="3" custScaleY="2097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15E3E9C-C5C3-4A15-8B9B-0831AA053175}" type="presOf" srcId="{D6D21DCE-9D59-4DA3-98A5-025239EF2892}" destId="{AB89CBD7-B825-46F4-BD25-3CF8D3DDFABF}" srcOrd="0" destOrd="0" presId="urn:microsoft.com/office/officeart/2005/8/layout/pList2#2"/>
    <dgm:cxn modelId="{5B801F03-064C-4B65-90BB-A529C2E9B2AC}" type="presOf" srcId="{EEF0EA29-623E-400B-BFF4-D99E8864A29C}" destId="{2CF402D9-0C47-48CD-AB7F-DE0016368BFD}" srcOrd="0" destOrd="0" presId="urn:microsoft.com/office/officeart/2005/8/layout/pList2#2"/>
    <dgm:cxn modelId="{DA4662E9-8C30-47B2-B021-F15C065353F9}" type="presOf" srcId="{CEC8FE78-EDD4-4FB4-80BE-C6B61CF73DF9}" destId="{EDD14639-5FCD-4EB1-8844-36D0FD1E4CEC}" srcOrd="0" destOrd="0" presId="urn:microsoft.com/office/officeart/2005/8/layout/pList2#2"/>
    <dgm:cxn modelId="{C33C5234-535A-45CE-BE43-BD8184FC8C21}" type="presOf" srcId="{398BF1A3-B745-4F6B-905C-A27B3D18D1FB}" destId="{391A101C-A839-45A3-B847-121F3CEA1ED2}" srcOrd="0" destOrd="0" presId="urn:microsoft.com/office/officeart/2005/8/layout/pList2#2"/>
    <dgm:cxn modelId="{C31DF54A-6F6C-484D-BAA5-D9C328B14BB2}" type="presOf" srcId="{F44F1D96-A441-42DD-A8FA-F3490B3854CF}" destId="{B7DFC063-B923-4574-AB16-50A448B5F443}" srcOrd="0" destOrd="0" presId="urn:microsoft.com/office/officeart/2005/8/layout/pList2#2"/>
    <dgm:cxn modelId="{CABA4580-BDF8-4346-9123-659C8CDDFFEA}" srcId="{F44F1D96-A441-42DD-A8FA-F3490B3854CF}" destId="{0F0BBA8B-C714-4C9F-ADC7-95C333688FC5}" srcOrd="2" destOrd="0" parTransId="{9D8C2A0F-A20B-4951-B197-27FB481C4D76}" sibTransId="{AF12E5B0-8701-4DD7-B492-AB02A640F7A3}"/>
    <dgm:cxn modelId="{57BEB3B2-42ED-41CD-8DFF-631AF63DBEA0}" type="presOf" srcId="{0F0BBA8B-C714-4C9F-ADC7-95C333688FC5}" destId="{81237287-24AE-4B29-9D22-F05A864B390C}" srcOrd="0" destOrd="0" presId="urn:microsoft.com/office/officeart/2005/8/layout/pList2#2"/>
    <dgm:cxn modelId="{0C0C6318-2E37-412A-AC85-FE45541DB9F7}" srcId="{F44F1D96-A441-42DD-A8FA-F3490B3854CF}" destId="{D6D21DCE-9D59-4DA3-98A5-025239EF2892}" srcOrd="0" destOrd="0" parTransId="{26EA1DB8-3522-404B-B302-C8F27DDC0362}" sibTransId="{398BF1A3-B745-4F6B-905C-A27B3D18D1FB}"/>
    <dgm:cxn modelId="{B66BE0A5-D193-40C4-847D-F16ECA14013B}" srcId="{F44F1D96-A441-42DD-A8FA-F3490B3854CF}" destId="{CEC8FE78-EDD4-4FB4-80BE-C6B61CF73DF9}" srcOrd="1" destOrd="0" parTransId="{ED045B9F-14E1-4627-82A9-3DCE530440D1}" sibTransId="{EEF0EA29-623E-400B-BFF4-D99E8864A29C}"/>
    <dgm:cxn modelId="{6D6ACA3D-69BE-4BD3-BF1D-56BD11C8DDEE}" type="presParOf" srcId="{B7DFC063-B923-4574-AB16-50A448B5F443}" destId="{1C3B5C86-79E4-4AC4-B67D-60F15980655B}" srcOrd="0" destOrd="0" presId="urn:microsoft.com/office/officeart/2005/8/layout/pList2#2"/>
    <dgm:cxn modelId="{B17A1290-1C88-42F2-8AD2-792E9B6358DD}" type="presParOf" srcId="{B7DFC063-B923-4574-AB16-50A448B5F443}" destId="{89174210-D346-4085-BBB1-0019DCD230D7}" srcOrd="1" destOrd="0" presId="urn:microsoft.com/office/officeart/2005/8/layout/pList2#2"/>
    <dgm:cxn modelId="{1FE4CA58-3255-4C24-A2F3-9AC99FB69533}" type="presParOf" srcId="{89174210-D346-4085-BBB1-0019DCD230D7}" destId="{26797C8B-54E3-49D6-9B57-0FC1A7A48909}" srcOrd="0" destOrd="0" presId="urn:microsoft.com/office/officeart/2005/8/layout/pList2#2"/>
    <dgm:cxn modelId="{B1079FBB-946F-4455-A9DF-C96B4F0270E1}" type="presParOf" srcId="{26797C8B-54E3-49D6-9B57-0FC1A7A48909}" destId="{AB89CBD7-B825-46F4-BD25-3CF8D3DDFABF}" srcOrd="0" destOrd="0" presId="urn:microsoft.com/office/officeart/2005/8/layout/pList2#2"/>
    <dgm:cxn modelId="{237ADCE9-EEA1-4E6F-9323-06D996BD59F9}" type="presParOf" srcId="{26797C8B-54E3-49D6-9B57-0FC1A7A48909}" destId="{12E4ACE5-60C1-49B6-8A49-011C6CA1FD6E}" srcOrd="1" destOrd="0" presId="urn:microsoft.com/office/officeart/2005/8/layout/pList2#2"/>
    <dgm:cxn modelId="{0A760226-8521-4DE8-8E98-1F99076AC9D6}" type="presParOf" srcId="{26797C8B-54E3-49D6-9B57-0FC1A7A48909}" destId="{C1B009FA-1BC2-4372-B290-911F8E477EC5}" srcOrd="2" destOrd="0" presId="urn:microsoft.com/office/officeart/2005/8/layout/pList2#2"/>
    <dgm:cxn modelId="{4850544E-ED70-4CA4-A366-B2BB6F2927CF}" type="presParOf" srcId="{89174210-D346-4085-BBB1-0019DCD230D7}" destId="{391A101C-A839-45A3-B847-121F3CEA1ED2}" srcOrd="1" destOrd="0" presId="urn:microsoft.com/office/officeart/2005/8/layout/pList2#2"/>
    <dgm:cxn modelId="{3EC7BA09-694E-4E50-A647-DBA12B494EF8}" type="presParOf" srcId="{89174210-D346-4085-BBB1-0019DCD230D7}" destId="{F353A9D1-9C76-46A8-B3F4-154C735CC41F}" srcOrd="2" destOrd="0" presId="urn:microsoft.com/office/officeart/2005/8/layout/pList2#2"/>
    <dgm:cxn modelId="{4D397ED4-441A-4DEB-8611-3A39722C5E31}" type="presParOf" srcId="{F353A9D1-9C76-46A8-B3F4-154C735CC41F}" destId="{EDD14639-5FCD-4EB1-8844-36D0FD1E4CEC}" srcOrd="0" destOrd="0" presId="urn:microsoft.com/office/officeart/2005/8/layout/pList2#2"/>
    <dgm:cxn modelId="{98E9C787-7C72-4810-A24A-2E9C7ECA96FA}" type="presParOf" srcId="{F353A9D1-9C76-46A8-B3F4-154C735CC41F}" destId="{F019A9D0-8530-4614-975B-D74766818DE2}" srcOrd="1" destOrd="0" presId="urn:microsoft.com/office/officeart/2005/8/layout/pList2#2"/>
    <dgm:cxn modelId="{87DF7735-4DE6-4CBA-AE2C-4539AE7DF891}" type="presParOf" srcId="{F353A9D1-9C76-46A8-B3F4-154C735CC41F}" destId="{A4364371-9431-4BC2-B4A3-3F51352316B2}" srcOrd="2" destOrd="0" presId="urn:microsoft.com/office/officeart/2005/8/layout/pList2#2"/>
    <dgm:cxn modelId="{FB80F4F6-26D0-4AFF-9C66-88865F5A30ED}" type="presParOf" srcId="{89174210-D346-4085-BBB1-0019DCD230D7}" destId="{2CF402D9-0C47-48CD-AB7F-DE0016368BFD}" srcOrd="3" destOrd="0" presId="urn:microsoft.com/office/officeart/2005/8/layout/pList2#2"/>
    <dgm:cxn modelId="{CB6AFB4A-DB5A-4C7D-A473-FBD532257BA2}" type="presParOf" srcId="{89174210-D346-4085-BBB1-0019DCD230D7}" destId="{1DA67F03-8BC2-47D0-A8FA-699B95536AF7}" srcOrd="4" destOrd="0" presId="urn:microsoft.com/office/officeart/2005/8/layout/pList2#2"/>
    <dgm:cxn modelId="{7BB3570A-DA81-459A-B4ED-3E16775425B8}" type="presParOf" srcId="{1DA67F03-8BC2-47D0-A8FA-699B95536AF7}" destId="{81237287-24AE-4B29-9D22-F05A864B390C}" srcOrd="0" destOrd="0" presId="urn:microsoft.com/office/officeart/2005/8/layout/pList2#2"/>
    <dgm:cxn modelId="{4D7C1E67-B45E-4FB5-8080-B96F0EF552FC}" type="presParOf" srcId="{1DA67F03-8BC2-47D0-A8FA-699B95536AF7}" destId="{6E5B0693-DBA8-4C24-9B22-A78993BE9279}" srcOrd="1" destOrd="0" presId="urn:microsoft.com/office/officeart/2005/8/layout/pList2#2"/>
    <dgm:cxn modelId="{3B9764D0-F6F4-4318-8B24-161418BD9DF0}" type="presParOf" srcId="{1DA67F03-8BC2-47D0-A8FA-699B95536AF7}" destId="{07132DF9-B861-44D1-BC06-954C20D877A8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FFFBD9-06E1-45F8-BF6B-9923E8A788DB}">
      <dsp:nvSpPr>
        <dsp:cNvPr id="0" name=""/>
        <dsp:cNvSpPr/>
      </dsp:nvSpPr>
      <dsp:spPr>
        <a:xfrm rot="5400000">
          <a:off x="2738258" y="-1595229"/>
          <a:ext cx="764096" cy="4149549"/>
        </a:xfrm>
        <a:prstGeom prst="round2SameRect">
          <a:avLst/>
        </a:prstGeom>
        <a:solidFill>
          <a:schemeClr val="tx1">
            <a:lumMod val="40000"/>
            <a:lumOff val="60000"/>
            <a:alpha val="90000"/>
          </a:schemeClr>
        </a:solidFill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200" kern="1200" dirty="0" smtClean="0"/>
            <a:t> DHM&amp;FW Program - NCD Screening &amp; Treatment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  Dell-EMC – Technology Partner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 Tata Trusts – Deployment Partner</a:t>
          </a:r>
          <a:endParaRPr lang="en-US" sz="1200" kern="1200" dirty="0"/>
        </a:p>
      </dsp:txBody>
      <dsp:txXfrm rot="5400000">
        <a:off x="2738258" y="-1595229"/>
        <a:ext cx="764096" cy="4149549"/>
      </dsp:txXfrm>
    </dsp:sp>
    <dsp:sp modelId="{C89A16C3-8184-45BF-A2AD-018899F6FAC0}">
      <dsp:nvSpPr>
        <dsp:cNvPr id="0" name=""/>
        <dsp:cNvSpPr/>
      </dsp:nvSpPr>
      <dsp:spPr>
        <a:xfrm>
          <a:off x="1013" y="1985"/>
          <a:ext cx="1249714" cy="955120"/>
        </a:xfrm>
        <a:prstGeom prst="roundRect">
          <a:avLst/>
        </a:prstGeom>
        <a:solidFill>
          <a:schemeClr val="bg2">
            <a:lumMod val="85000"/>
            <a:lumOff val="15000"/>
          </a:schemeClr>
        </a:solidFill>
        <a:ln w="9525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Partners</a:t>
          </a:r>
          <a:endParaRPr lang="en-US" sz="1200" b="1" kern="1200" dirty="0">
            <a:solidFill>
              <a:schemeClr val="tx2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013" y="1985"/>
        <a:ext cx="1249714" cy="955120"/>
      </dsp:txXfrm>
    </dsp:sp>
    <dsp:sp modelId="{FCEB0602-CE62-4AEC-92DE-19AC48E3F60E}">
      <dsp:nvSpPr>
        <dsp:cNvPr id="0" name=""/>
        <dsp:cNvSpPr/>
      </dsp:nvSpPr>
      <dsp:spPr>
        <a:xfrm rot="5400000">
          <a:off x="2795184" y="-566714"/>
          <a:ext cx="764096" cy="4120294"/>
        </a:xfrm>
        <a:prstGeom prst="round2SameRect">
          <a:avLst/>
        </a:prstGeom>
        <a:solidFill>
          <a:schemeClr val="tx1">
            <a:lumMod val="40000"/>
            <a:lumOff val="60000"/>
            <a:alpha val="90000"/>
          </a:schemeClr>
        </a:solidFill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 </a:t>
          </a:r>
          <a:r>
            <a:rPr lang="en-US" sz="1400" b="1" kern="1200" dirty="0" smtClean="0"/>
            <a:t>6</a:t>
          </a:r>
          <a:r>
            <a:rPr lang="en-US" sz="1200" kern="1200" dirty="0" smtClean="0"/>
            <a:t> Million Rural Women between </a:t>
          </a:r>
          <a:r>
            <a:rPr lang="en-US" sz="1400" b="1" kern="1200" dirty="0" smtClean="0"/>
            <a:t>30-60</a:t>
          </a:r>
          <a:r>
            <a:rPr lang="en-US" sz="1200" kern="1200" dirty="0" smtClean="0"/>
            <a:t> years.</a:t>
          </a:r>
          <a:endParaRPr lang="en-US" sz="1200" b="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 </a:t>
          </a:r>
          <a:r>
            <a:rPr lang="en-US" sz="1400" b="1" kern="1200" dirty="0" smtClean="0"/>
            <a:t>11,850 </a:t>
          </a:r>
          <a:r>
            <a:rPr lang="en-US" sz="1200" kern="1200" dirty="0" smtClean="0"/>
            <a:t>ANMs, </a:t>
          </a:r>
          <a:r>
            <a:rPr lang="en-US" sz="1400" b="1" kern="1200" dirty="0" smtClean="0"/>
            <a:t>450+ </a:t>
          </a:r>
          <a:r>
            <a:rPr lang="en-US" sz="1200" kern="1200" dirty="0" smtClean="0"/>
            <a:t>doctors, </a:t>
          </a:r>
          <a:r>
            <a:rPr lang="en-US" sz="1400" b="1" kern="1200" dirty="0" smtClean="0"/>
            <a:t>100+ </a:t>
          </a:r>
          <a:r>
            <a:rPr lang="en-US" sz="1200" kern="1200" dirty="0" smtClean="0"/>
            <a:t>Health Officials</a:t>
          </a:r>
          <a:endParaRPr lang="en-US" sz="1200" b="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5400000">
        <a:off x="2795184" y="-566714"/>
        <a:ext cx="764096" cy="4120294"/>
      </dsp:txXfrm>
    </dsp:sp>
    <dsp:sp modelId="{DD8FAA88-0D4A-4B55-875F-98C6E9D595EF}">
      <dsp:nvSpPr>
        <dsp:cNvPr id="0" name=""/>
        <dsp:cNvSpPr/>
      </dsp:nvSpPr>
      <dsp:spPr>
        <a:xfrm>
          <a:off x="1013" y="1004861"/>
          <a:ext cx="1276560" cy="955120"/>
        </a:xfrm>
        <a:prstGeom prst="roundRect">
          <a:avLst/>
        </a:prstGeom>
        <a:solidFill>
          <a:schemeClr val="bg2">
            <a:lumMod val="85000"/>
            <a:lumOff val="15000"/>
          </a:schemeClr>
        </a:solidFill>
        <a:ln w="9525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Coverage</a:t>
          </a:r>
        </a:p>
      </dsp:txBody>
      <dsp:txXfrm>
        <a:off x="1013" y="1004861"/>
        <a:ext cx="1276560" cy="955120"/>
      </dsp:txXfrm>
    </dsp:sp>
    <dsp:sp modelId="{C1887AAA-626E-4874-BE13-4E79F66F01CC}">
      <dsp:nvSpPr>
        <dsp:cNvPr id="0" name=""/>
        <dsp:cNvSpPr/>
      </dsp:nvSpPr>
      <dsp:spPr>
        <a:xfrm rot="5400000">
          <a:off x="2770261" y="425137"/>
          <a:ext cx="764096" cy="4090566"/>
        </a:xfrm>
        <a:prstGeom prst="round2SameRect">
          <a:avLst/>
        </a:prstGeom>
        <a:solidFill>
          <a:schemeClr val="tx1">
            <a:lumMod val="40000"/>
            <a:lumOff val="60000"/>
            <a:alpha val="90000"/>
          </a:schemeClr>
        </a:solidFill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7</a:t>
          </a:r>
          <a:r>
            <a:rPr lang="en-US" sz="1200" kern="1200" dirty="0" smtClean="0"/>
            <a:t> Conditions - Oral, breast and cervical cancers, hypertension, diabetes, hormonal disorders and vision disorders</a:t>
          </a:r>
        </a:p>
      </dsp:txBody>
      <dsp:txXfrm rot="5400000">
        <a:off x="2770261" y="425137"/>
        <a:ext cx="764096" cy="4090566"/>
      </dsp:txXfrm>
    </dsp:sp>
    <dsp:sp modelId="{16AC878D-C5E5-4F03-B273-C906C3210818}">
      <dsp:nvSpPr>
        <dsp:cNvPr id="0" name=""/>
        <dsp:cNvSpPr/>
      </dsp:nvSpPr>
      <dsp:spPr>
        <a:xfrm>
          <a:off x="1013" y="2007738"/>
          <a:ext cx="1248502" cy="955120"/>
        </a:xfrm>
        <a:prstGeom prst="roundRect">
          <a:avLst/>
        </a:prstGeom>
        <a:solidFill>
          <a:schemeClr val="bg2">
            <a:lumMod val="85000"/>
            <a:lumOff val="15000"/>
          </a:schemeClr>
        </a:solidFill>
        <a:ln w="9525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Health Services</a:t>
          </a:r>
        </a:p>
      </dsp:txBody>
      <dsp:txXfrm>
        <a:off x="1013" y="2007738"/>
        <a:ext cx="1248502" cy="955120"/>
      </dsp:txXfrm>
    </dsp:sp>
    <dsp:sp modelId="{C7C7C6CE-F62C-4B44-9A49-1988EF0434C5}">
      <dsp:nvSpPr>
        <dsp:cNvPr id="0" name=""/>
        <dsp:cNvSpPr/>
      </dsp:nvSpPr>
      <dsp:spPr>
        <a:xfrm rot="5400000">
          <a:off x="2691331" y="1458613"/>
          <a:ext cx="912919" cy="4105293"/>
        </a:xfrm>
        <a:prstGeom prst="round2SameRect">
          <a:avLst/>
        </a:prstGeom>
        <a:solidFill>
          <a:schemeClr val="tx1">
            <a:lumMod val="40000"/>
            <a:lumOff val="60000"/>
            <a:alpha val="90000"/>
          </a:schemeClr>
        </a:solidFill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 Citizen Health Records (</a:t>
          </a:r>
          <a:r>
            <a:rPr lang="en-US" sz="1200" kern="1200" dirty="0" err="1" smtClean="0"/>
            <a:t>Aadhaar</a:t>
          </a:r>
          <a:r>
            <a:rPr lang="en-US" sz="1200" kern="1200" dirty="0" smtClean="0"/>
            <a:t>), Mobile Apps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 Health Platform, Web apps, Dashboards</a:t>
          </a:r>
        </a:p>
      </dsp:txBody>
      <dsp:txXfrm rot="5400000">
        <a:off x="2691331" y="1458613"/>
        <a:ext cx="912919" cy="4105293"/>
      </dsp:txXfrm>
    </dsp:sp>
    <dsp:sp modelId="{4B93D07F-586F-4E66-B285-C8B9881CE2D8}">
      <dsp:nvSpPr>
        <dsp:cNvPr id="0" name=""/>
        <dsp:cNvSpPr/>
      </dsp:nvSpPr>
      <dsp:spPr>
        <a:xfrm>
          <a:off x="1013" y="3010614"/>
          <a:ext cx="1248502" cy="955120"/>
        </a:xfrm>
        <a:prstGeom prst="roundRect">
          <a:avLst/>
        </a:prstGeom>
        <a:solidFill>
          <a:schemeClr val="bg2">
            <a:lumMod val="85000"/>
            <a:lumOff val="15000"/>
          </a:schemeClr>
        </a:solidFill>
        <a:ln w="9525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Solution</a:t>
          </a:r>
        </a:p>
      </dsp:txBody>
      <dsp:txXfrm>
        <a:off x="1013" y="3010614"/>
        <a:ext cx="1248502" cy="9551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ABD84E-4911-4903-8BFE-1CE5A6F22D35}">
      <dsp:nvSpPr>
        <dsp:cNvPr id="0" name=""/>
        <dsp:cNvSpPr/>
      </dsp:nvSpPr>
      <dsp:spPr>
        <a:xfrm rot="5400000">
          <a:off x="5515859" y="-2332098"/>
          <a:ext cx="673414" cy="5508298"/>
        </a:xfrm>
        <a:prstGeom prst="round2SameRect">
          <a:avLst/>
        </a:prstGeom>
        <a:solidFill>
          <a:schemeClr val="tx2">
            <a:lumMod val="9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 Tablet not working, given for another program. 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Tablets in poor condition. Login-related issues.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ANM moved, deputed to other center. Connectivity issues</a:t>
          </a:r>
          <a:endParaRPr lang="en-US" sz="1100" kern="1200" dirty="0"/>
        </a:p>
      </dsp:txBody>
      <dsp:txXfrm rot="5400000">
        <a:off x="5515859" y="-2332098"/>
        <a:ext cx="673414" cy="5508298"/>
      </dsp:txXfrm>
    </dsp:sp>
    <dsp:sp modelId="{8382A384-7EC4-4D2F-82ED-B43F3E6579F1}">
      <dsp:nvSpPr>
        <dsp:cNvPr id="0" name=""/>
        <dsp:cNvSpPr/>
      </dsp:nvSpPr>
      <dsp:spPr>
        <a:xfrm>
          <a:off x="0" y="1166"/>
          <a:ext cx="3098417" cy="841767"/>
        </a:xfrm>
        <a:prstGeom prst="roundRect">
          <a:avLst/>
        </a:prstGeom>
        <a:solidFill>
          <a:schemeClr val="bg2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2"/>
              </a:solidFill>
            </a:rPr>
            <a:t>Tablet challenges</a:t>
          </a:r>
          <a:endParaRPr lang="en-US" sz="1800" kern="1200" dirty="0">
            <a:solidFill>
              <a:schemeClr val="tx2"/>
            </a:solidFill>
          </a:endParaRPr>
        </a:p>
      </dsp:txBody>
      <dsp:txXfrm>
        <a:off x="0" y="1166"/>
        <a:ext cx="3098417" cy="841767"/>
      </dsp:txXfrm>
    </dsp:sp>
    <dsp:sp modelId="{9F1A5B74-A0E7-4926-AE8A-AB3238659808}">
      <dsp:nvSpPr>
        <dsp:cNvPr id="0" name=""/>
        <dsp:cNvSpPr/>
      </dsp:nvSpPr>
      <dsp:spPr>
        <a:xfrm rot="5400000">
          <a:off x="5489428" y="-1448242"/>
          <a:ext cx="726277" cy="5508298"/>
        </a:xfrm>
        <a:prstGeom prst="round2SameRect">
          <a:avLst/>
        </a:prstGeom>
        <a:solidFill>
          <a:schemeClr val="tx2">
            <a:lumMod val="9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 ANMs don’t sync regularly; don’t upgrade. Failed sync.  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ANMs uninstall app, clear data. 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Improper, incomplete data entry. Partial screening. Duplicate enrolments. </a:t>
          </a:r>
          <a:endParaRPr lang="en-US" sz="1100" kern="1200" dirty="0"/>
        </a:p>
      </dsp:txBody>
      <dsp:txXfrm rot="5400000">
        <a:off x="5489428" y="-1448242"/>
        <a:ext cx="726277" cy="5508298"/>
      </dsp:txXfrm>
    </dsp:sp>
    <dsp:sp modelId="{061FDC23-8240-4E79-B6A0-3884AB6E3BFA}">
      <dsp:nvSpPr>
        <dsp:cNvPr id="0" name=""/>
        <dsp:cNvSpPr/>
      </dsp:nvSpPr>
      <dsp:spPr>
        <a:xfrm>
          <a:off x="0" y="885022"/>
          <a:ext cx="3098417" cy="841767"/>
        </a:xfrm>
        <a:prstGeom prst="roundRect">
          <a:avLst/>
        </a:prstGeom>
        <a:solidFill>
          <a:schemeClr val="bg2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2"/>
              </a:solidFill>
            </a:rPr>
            <a:t>Capacity Issues</a:t>
          </a:r>
          <a:endParaRPr lang="en-US" sz="1800" kern="1200" dirty="0">
            <a:solidFill>
              <a:schemeClr val="tx2"/>
            </a:solidFill>
          </a:endParaRPr>
        </a:p>
      </dsp:txBody>
      <dsp:txXfrm>
        <a:off x="0" y="885022"/>
        <a:ext cx="3098417" cy="841767"/>
      </dsp:txXfrm>
    </dsp:sp>
    <dsp:sp modelId="{E7A2E415-9AA9-4783-89A0-000AC812DC5D}">
      <dsp:nvSpPr>
        <dsp:cNvPr id="0" name=""/>
        <dsp:cNvSpPr/>
      </dsp:nvSpPr>
      <dsp:spPr>
        <a:xfrm rot="5400000">
          <a:off x="5502330" y="-564386"/>
          <a:ext cx="700471" cy="5508298"/>
        </a:xfrm>
        <a:prstGeom prst="round2SameRect">
          <a:avLst/>
        </a:prstGeom>
        <a:solidFill>
          <a:schemeClr val="tx2">
            <a:lumMod val="9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Referred women don’t go to hospital or go to non-assigned hospitals. </a:t>
          </a:r>
          <a:endParaRPr lang="en-US" sz="1100" kern="1200" dirty="0" smtClean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Health records not retrieved and updated in hospital.</a:t>
          </a:r>
          <a:endParaRPr lang="en-US" sz="1100" kern="1200" dirty="0" smtClean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smtClean="0"/>
            <a:t>Too </a:t>
          </a:r>
          <a:r>
            <a:rPr lang="en-IN" sz="1100" kern="1200" dirty="0" smtClean="0"/>
            <a:t>many people referred to hospitals.</a:t>
          </a:r>
          <a:endParaRPr lang="en-US" sz="1100" kern="1200" dirty="0" smtClean="0"/>
        </a:p>
      </dsp:txBody>
      <dsp:txXfrm rot="5400000">
        <a:off x="5502330" y="-564386"/>
        <a:ext cx="700471" cy="5508298"/>
      </dsp:txXfrm>
    </dsp:sp>
    <dsp:sp modelId="{F6F932CA-B412-4647-B04E-8F3720EB3DA3}">
      <dsp:nvSpPr>
        <dsp:cNvPr id="0" name=""/>
        <dsp:cNvSpPr/>
      </dsp:nvSpPr>
      <dsp:spPr>
        <a:xfrm>
          <a:off x="0" y="1768878"/>
          <a:ext cx="3098417" cy="841767"/>
        </a:xfrm>
        <a:prstGeom prst="roundRect">
          <a:avLst/>
        </a:prstGeom>
        <a:solidFill>
          <a:schemeClr val="bg2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solidFill>
                <a:schemeClr val="tx2"/>
              </a:solidFill>
            </a:rPr>
            <a:t>Referral Tracking</a:t>
          </a:r>
          <a:endParaRPr lang="en-US" sz="1800" kern="1200" dirty="0" smtClean="0">
            <a:solidFill>
              <a:schemeClr val="tx2"/>
            </a:solidFill>
          </a:endParaRPr>
        </a:p>
      </dsp:txBody>
      <dsp:txXfrm>
        <a:off x="0" y="1768878"/>
        <a:ext cx="3098417" cy="841767"/>
      </dsp:txXfrm>
    </dsp:sp>
    <dsp:sp modelId="{9FB25109-62D6-481A-A9E3-812F7CC3C18F}">
      <dsp:nvSpPr>
        <dsp:cNvPr id="0" name=""/>
        <dsp:cNvSpPr/>
      </dsp:nvSpPr>
      <dsp:spPr>
        <a:xfrm rot="5400000">
          <a:off x="5745749" y="131730"/>
          <a:ext cx="213633" cy="5508298"/>
        </a:xfrm>
        <a:prstGeom prst="round2SameRect">
          <a:avLst/>
        </a:prstGeom>
        <a:solidFill>
          <a:schemeClr val="tx2">
            <a:lumMod val="9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Doctors not able to do data entry while seeing patients. Asking for DEOs.</a:t>
          </a:r>
        </a:p>
      </dsp:txBody>
      <dsp:txXfrm rot="5400000">
        <a:off x="5745749" y="131730"/>
        <a:ext cx="213633" cy="5508298"/>
      </dsp:txXfrm>
    </dsp:sp>
    <dsp:sp modelId="{D058B833-CB72-460C-83EA-682E6487F2DF}">
      <dsp:nvSpPr>
        <dsp:cNvPr id="0" name=""/>
        <dsp:cNvSpPr/>
      </dsp:nvSpPr>
      <dsp:spPr>
        <a:xfrm>
          <a:off x="0" y="2652734"/>
          <a:ext cx="3098417" cy="466288"/>
        </a:xfrm>
        <a:prstGeom prst="roundRect">
          <a:avLst/>
        </a:prstGeom>
        <a:solidFill>
          <a:schemeClr val="bg2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2"/>
              </a:solidFill>
            </a:rPr>
            <a:t>Doctors</a:t>
          </a:r>
        </a:p>
      </dsp:txBody>
      <dsp:txXfrm>
        <a:off x="0" y="2652734"/>
        <a:ext cx="3098417" cy="466288"/>
      </dsp:txXfrm>
    </dsp:sp>
    <dsp:sp modelId="{514BA540-89C5-4574-9571-EBD0DD9A65CA}">
      <dsp:nvSpPr>
        <dsp:cNvPr id="0" name=""/>
        <dsp:cNvSpPr/>
      </dsp:nvSpPr>
      <dsp:spPr>
        <a:xfrm rot="5400000">
          <a:off x="5763891" y="615611"/>
          <a:ext cx="177350" cy="5508298"/>
        </a:xfrm>
        <a:prstGeom prst="round2SameRect">
          <a:avLst/>
        </a:prstGeom>
        <a:solidFill>
          <a:schemeClr val="tx2">
            <a:lumMod val="9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Women hesitant to get screened especially breast and cervical screening.</a:t>
          </a:r>
          <a:endParaRPr lang="en-US" sz="1100" kern="1200" dirty="0"/>
        </a:p>
      </dsp:txBody>
      <dsp:txXfrm rot="5400000">
        <a:off x="5763891" y="615611"/>
        <a:ext cx="177350" cy="5508298"/>
      </dsp:txXfrm>
    </dsp:sp>
    <dsp:sp modelId="{04ACF183-118B-4DE4-AB04-593FFDDC7421}">
      <dsp:nvSpPr>
        <dsp:cNvPr id="0" name=""/>
        <dsp:cNvSpPr/>
      </dsp:nvSpPr>
      <dsp:spPr>
        <a:xfrm>
          <a:off x="0" y="3161111"/>
          <a:ext cx="3098417" cy="417297"/>
        </a:xfrm>
        <a:prstGeom prst="roundRect">
          <a:avLst/>
        </a:prstGeom>
        <a:solidFill>
          <a:schemeClr val="bg2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solidFill>
                <a:schemeClr val="tx2"/>
              </a:solidFill>
            </a:rPr>
            <a:t>Low Awareness</a:t>
          </a:r>
          <a:endParaRPr lang="en-US" sz="1800" kern="1200" dirty="0">
            <a:solidFill>
              <a:schemeClr val="tx2"/>
            </a:solidFill>
          </a:endParaRPr>
        </a:p>
      </dsp:txBody>
      <dsp:txXfrm>
        <a:off x="0" y="3161111"/>
        <a:ext cx="3098417" cy="417297"/>
      </dsp:txXfrm>
    </dsp:sp>
    <dsp:sp modelId="{19BD461F-9631-45DA-BD6D-A6692EB9CE69}">
      <dsp:nvSpPr>
        <dsp:cNvPr id="0" name=""/>
        <dsp:cNvSpPr/>
      </dsp:nvSpPr>
      <dsp:spPr>
        <a:xfrm rot="5400000">
          <a:off x="5705577" y="1140087"/>
          <a:ext cx="293978" cy="5508298"/>
        </a:xfrm>
        <a:prstGeom prst="round2SameRect">
          <a:avLst/>
        </a:prstGeom>
        <a:solidFill>
          <a:schemeClr val="tx2">
            <a:lumMod val="9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Identifying </a:t>
          </a:r>
          <a:r>
            <a:rPr lang="en-US" sz="1100" kern="1200" dirty="0" smtClean="0"/>
            <a:t>the exact forms, getting clarity on workflow, requirements takes time</a:t>
          </a:r>
        </a:p>
      </dsp:txBody>
      <dsp:txXfrm rot="5400000">
        <a:off x="5705577" y="1140087"/>
        <a:ext cx="293978" cy="5508298"/>
      </dsp:txXfrm>
    </dsp:sp>
    <dsp:sp modelId="{23FF87FA-9203-4938-9E13-6CD42EFCCFE6}">
      <dsp:nvSpPr>
        <dsp:cNvPr id="0" name=""/>
        <dsp:cNvSpPr/>
      </dsp:nvSpPr>
      <dsp:spPr>
        <a:xfrm>
          <a:off x="0" y="3620498"/>
          <a:ext cx="3098417" cy="547477"/>
        </a:xfrm>
        <a:prstGeom prst="roundRect">
          <a:avLst/>
        </a:prstGeom>
        <a:solidFill>
          <a:schemeClr val="bg2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2"/>
              </a:solidFill>
            </a:rPr>
            <a:t>Program Design</a:t>
          </a:r>
        </a:p>
      </dsp:txBody>
      <dsp:txXfrm>
        <a:off x="0" y="3620498"/>
        <a:ext cx="3098417" cy="54747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0C7290-FEC3-46E4-AF70-8715185E5E9F}">
      <dsp:nvSpPr>
        <dsp:cNvPr id="0" name=""/>
        <dsp:cNvSpPr/>
      </dsp:nvSpPr>
      <dsp:spPr>
        <a:xfrm>
          <a:off x="-4654364" y="-713533"/>
          <a:ext cx="5544125" cy="5544125"/>
        </a:xfrm>
        <a:prstGeom prst="blockArc">
          <a:avLst>
            <a:gd name="adj1" fmla="val 18900000"/>
            <a:gd name="adj2" fmla="val 2700000"/>
            <a:gd name="adj3" fmla="val 39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872E0-DD5D-4F4C-8CE8-23D0C1DD52A6}">
      <dsp:nvSpPr>
        <dsp:cNvPr id="0" name=""/>
        <dsp:cNvSpPr/>
      </dsp:nvSpPr>
      <dsp:spPr>
        <a:xfrm>
          <a:off x="332214" y="216804"/>
          <a:ext cx="7699107" cy="4334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04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2"/>
              </a:solidFill>
            </a:rPr>
            <a:t>Program should have heavy publicity and sustained attention &amp; pressure from all levels</a:t>
          </a:r>
          <a:endParaRPr lang="en-US" sz="1200" kern="1200" dirty="0">
            <a:solidFill>
              <a:schemeClr val="tx2"/>
            </a:solidFill>
          </a:endParaRPr>
        </a:p>
      </dsp:txBody>
      <dsp:txXfrm>
        <a:off x="332214" y="216804"/>
        <a:ext cx="7699107" cy="433443"/>
      </dsp:txXfrm>
    </dsp:sp>
    <dsp:sp modelId="{F33E21AE-7826-4089-9373-4CA6C4D8AA41}">
      <dsp:nvSpPr>
        <dsp:cNvPr id="0" name=""/>
        <dsp:cNvSpPr/>
      </dsp:nvSpPr>
      <dsp:spPr>
        <a:xfrm>
          <a:off x="61311" y="162623"/>
          <a:ext cx="541804" cy="5418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0DC30-2576-4E4E-B56D-B1FCBABD7440}">
      <dsp:nvSpPr>
        <dsp:cNvPr id="0" name=""/>
        <dsp:cNvSpPr/>
      </dsp:nvSpPr>
      <dsp:spPr>
        <a:xfrm>
          <a:off x="688751" y="866887"/>
          <a:ext cx="7342570" cy="4334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04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2"/>
              </a:solidFill>
            </a:rPr>
            <a:t>Close simple cases of hypertension, diabetes and vision at MMU and PHC</a:t>
          </a:r>
          <a:endParaRPr lang="en-US" sz="1200" kern="1200" dirty="0">
            <a:solidFill>
              <a:schemeClr val="tx2"/>
            </a:solidFill>
          </a:endParaRPr>
        </a:p>
      </dsp:txBody>
      <dsp:txXfrm>
        <a:off x="688751" y="866887"/>
        <a:ext cx="7342570" cy="433443"/>
      </dsp:txXfrm>
    </dsp:sp>
    <dsp:sp modelId="{77CD2D89-189E-47A0-B4C2-A77785DECFE1}">
      <dsp:nvSpPr>
        <dsp:cNvPr id="0" name=""/>
        <dsp:cNvSpPr/>
      </dsp:nvSpPr>
      <dsp:spPr>
        <a:xfrm>
          <a:off x="417848" y="812707"/>
          <a:ext cx="541804" cy="5418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7B398-E09F-4F2B-A2ED-E67286D4BCA9}">
      <dsp:nvSpPr>
        <dsp:cNvPr id="0" name=""/>
        <dsp:cNvSpPr/>
      </dsp:nvSpPr>
      <dsp:spPr>
        <a:xfrm>
          <a:off x="851786" y="1516971"/>
          <a:ext cx="7179534" cy="4334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04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2"/>
              </a:solidFill>
            </a:rPr>
            <a:t>Give health card for women.  Give choice for patients of which hospital to go to.</a:t>
          </a:r>
          <a:endParaRPr lang="en-US" sz="1200" kern="1200" dirty="0">
            <a:solidFill>
              <a:schemeClr val="tx2"/>
            </a:solidFill>
          </a:endParaRPr>
        </a:p>
      </dsp:txBody>
      <dsp:txXfrm>
        <a:off x="851786" y="1516971"/>
        <a:ext cx="7179534" cy="433443"/>
      </dsp:txXfrm>
    </dsp:sp>
    <dsp:sp modelId="{166FE510-744B-436E-B959-34C3E1EDC1DD}">
      <dsp:nvSpPr>
        <dsp:cNvPr id="0" name=""/>
        <dsp:cNvSpPr/>
      </dsp:nvSpPr>
      <dsp:spPr>
        <a:xfrm>
          <a:off x="580884" y="1462790"/>
          <a:ext cx="541804" cy="5418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374669-B046-4C7D-8D62-10239BEC2A26}">
      <dsp:nvSpPr>
        <dsp:cNvPr id="0" name=""/>
        <dsp:cNvSpPr/>
      </dsp:nvSpPr>
      <dsp:spPr>
        <a:xfrm>
          <a:off x="851786" y="2166642"/>
          <a:ext cx="7179534" cy="4334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04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2"/>
              </a:solidFill>
            </a:rPr>
            <a:t>ANMs support is critical. Must collect and address their field issues.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2"/>
              </a:solidFill>
            </a:rPr>
            <a:t> Multiple high-quality, hands-on trainings needed. </a:t>
          </a:r>
          <a:endParaRPr lang="en-US" sz="1200" kern="1200" dirty="0">
            <a:solidFill>
              <a:schemeClr val="tx2"/>
            </a:solidFill>
          </a:endParaRPr>
        </a:p>
      </dsp:txBody>
      <dsp:txXfrm>
        <a:off x="851786" y="2166642"/>
        <a:ext cx="7179534" cy="433443"/>
      </dsp:txXfrm>
    </dsp:sp>
    <dsp:sp modelId="{BCDD55CD-17DD-4E08-BF4E-48C51339EAF5}">
      <dsp:nvSpPr>
        <dsp:cNvPr id="0" name=""/>
        <dsp:cNvSpPr/>
      </dsp:nvSpPr>
      <dsp:spPr>
        <a:xfrm>
          <a:off x="580884" y="2112462"/>
          <a:ext cx="541804" cy="5418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5E459-8F19-4771-8827-26028EA656E9}">
      <dsp:nvSpPr>
        <dsp:cNvPr id="0" name=""/>
        <dsp:cNvSpPr/>
      </dsp:nvSpPr>
      <dsp:spPr>
        <a:xfrm>
          <a:off x="688751" y="2816726"/>
          <a:ext cx="7342570" cy="4334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04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chemeClr val="tx2"/>
              </a:solidFill>
            </a:rPr>
            <a:t>Aadhaar</a:t>
          </a:r>
          <a:r>
            <a:rPr lang="en-US" sz="1200" kern="1200" dirty="0" smtClean="0">
              <a:solidFill>
                <a:schemeClr val="tx2"/>
              </a:solidFill>
            </a:rPr>
            <a:t> ID for patient tracking between primary, secondary &amp; tertiary</a:t>
          </a:r>
          <a:endParaRPr lang="en-US" sz="1200" kern="1200" dirty="0">
            <a:solidFill>
              <a:schemeClr val="tx2"/>
            </a:solidFill>
          </a:endParaRPr>
        </a:p>
      </dsp:txBody>
      <dsp:txXfrm>
        <a:off x="688751" y="2816726"/>
        <a:ext cx="7342570" cy="433443"/>
      </dsp:txXfrm>
    </dsp:sp>
    <dsp:sp modelId="{3931A9EE-D011-4C5D-93EC-F8871B8E0CF4}">
      <dsp:nvSpPr>
        <dsp:cNvPr id="0" name=""/>
        <dsp:cNvSpPr/>
      </dsp:nvSpPr>
      <dsp:spPr>
        <a:xfrm>
          <a:off x="417848" y="2762545"/>
          <a:ext cx="541804" cy="5418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3D3BE-FA4F-433B-AB7E-FB6F52E8851A}">
      <dsp:nvSpPr>
        <dsp:cNvPr id="0" name=""/>
        <dsp:cNvSpPr/>
      </dsp:nvSpPr>
      <dsp:spPr>
        <a:xfrm>
          <a:off x="332214" y="3466809"/>
          <a:ext cx="7699107" cy="4334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04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chemeClr val="tx2"/>
              </a:solidFill>
            </a:rPr>
            <a:t>Dashboards </a:t>
          </a:r>
          <a:r>
            <a:rPr lang="en-US" sz="1200" kern="1200" dirty="0" smtClean="0">
              <a:solidFill>
                <a:schemeClr val="tx2"/>
              </a:solidFill>
            </a:rPr>
            <a:t>and Data provide great value in bringing quality, and tracking issues. </a:t>
          </a:r>
          <a:endParaRPr lang="en-US" sz="1200" kern="1200" dirty="0">
            <a:solidFill>
              <a:schemeClr val="tx2"/>
            </a:solidFill>
          </a:endParaRPr>
        </a:p>
      </dsp:txBody>
      <dsp:txXfrm>
        <a:off x="332214" y="3466809"/>
        <a:ext cx="7699107" cy="433443"/>
      </dsp:txXfrm>
    </dsp:sp>
    <dsp:sp modelId="{FA34E10F-FCA1-402D-94CF-4E74D857FB9B}">
      <dsp:nvSpPr>
        <dsp:cNvPr id="0" name=""/>
        <dsp:cNvSpPr/>
      </dsp:nvSpPr>
      <dsp:spPr>
        <a:xfrm>
          <a:off x="61311" y="3412629"/>
          <a:ext cx="541804" cy="5418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3B5C86-79E4-4AC4-B67D-60F15980655B}">
      <dsp:nvSpPr>
        <dsp:cNvPr id="0" name=""/>
        <dsp:cNvSpPr/>
      </dsp:nvSpPr>
      <dsp:spPr>
        <a:xfrm>
          <a:off x="0" y="32066"/>
          <a:ext cx="8293207" cy="105011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B009FA-1BC2-4372-B290-911F8E477EC5}">
      <dsp:nvSpPr>
        <dsp:cNvPr id="0" name=""/>
        <dsp:cNvSpPr/>
      </dsp:nvSpPr>
      <dsp:spPr>
        <a:xfrm>
          <a:off x="280415" y="115284"/>
          <a:ext cx="2609935" cy="14496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9CBD7-B825-46F4-BD25-3CF8D3DDFABF}">
      <dsp:nvSpPr>
        <dsp:cNvPr id="0" name=""/>
        <dsp:cNvSpPr/>
      </dsp:nvSpPr>
      <dsp:spPr>
        <a:xfrm rot="10800000">
          <a:off x="257048" y="1473553"/>
          <a:ext cx="2665060" cy="551033"/>
        </a:xfrm>
        <a:prstGeom prst="round2SameRect">
          <a:avLst>
            <a:gd name="adj1" fmla="val 10500"/>
            <a:gd name="adj2" fmla="val 0"/>
          </a:avLst>
        </a:prstGeom>
        <a:solidFill>
          <a:schemeClr val="tx2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Adapt program to address ground issues. MMUs for common conditions. Health card for patients</a:t>
          </a:r>
          <a:endParaRPr lang="en-US" sz="1200" kern="1200" dirty="0"/>
        </a:p>
      </dsp:txBody>
      <dsp:txXfrm rot="10800000">
        <a:off x="257048" y="1473553"/>
        <a:ext cx="2665060" cy="551033"/>
      </dsp:txXfrm>
    </dsp:sp>
    <dsp:sp modelId="{DB8BEB82-1534-4754-873B-FDB49CC808A9}">
      <dsp:nvSpPr>
        <dsp:cNvPr id="0" name=""/>
        <dsp:cNvSpPr/>
      </dsp:nvSpPr>
      <dsp:spPr>
        <a:xfrm>
          <a:off x="3161004" y="114796"/>
          <a:ext cx="2318129" cy="14325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DE129-C727-4835-B164-2E0A043BCECF}">
      <dsp:nvSpPr>
        <dsp:cNvPr id="0" name=""/>
        <dsp:cNvSpPr/>
      </dsp:nvSpPr>
      <dsp:spPr>
        <a:xfrm rot="10800000">
          <a:off x="3165953" y="1427270"/>
          <a:ext cx="2340684" cy="570118"/>
        </a:xfrm>
        <a:prstGeom prst="round2SameRect">
          <a:avLst>
            <a:gd name="adj1" fmla="val 10500"/>
            <a:gd name="adj2" fmla="val 0"/>
          </a:avLst>
        </a:prstGeom>
        <a:solidFill>
          <a:schemeClr val="tx2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Strict program management and quality control. Monthly reviews with Minister, </a:t>
          </a:r>
          <a:r>
            <a:rPr lang="en-US" sz="1200" kern="1200" dirty="0" err="1" smtClean="0"/>
            <a:t>Prl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Secy</a:t>
          </a:r>
          <a:endParaRPr lang="en-US" sz="1200" kern="1200" dirty="0"/>
        </a:p>
      </dsp:txBody>
      <dsp:txXfrm rot="10800000">
        <a:off x="3165953" y="1427270"/>
        <a:ext cx="2340684" cy="570118"/>
      </dsp:txXfrm>
    </dsp:sp>
    <dsp:sp modelId="{1AE64BB8-C763-4965-8C0D-44310D21B7D7}">
      <dsp:nvSpPr>
        <dsp:cNvPr id="0" name=""/>
        <dsp:cNvSpPr/>
      </dsp:nvSpPr>
      <dsp:spPr>
        <a:xfrm>
          <a:off x="5722224" y="96198"/>
          <a:ext cx="2318129" cy="15009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90169-BC8C-4AC2-AEC0-B995D31B014F}">
      <dsp:nvSpPr>
        <dsp:cNvPr id="0" name=""/>
        <dsp:cNvSpPr/>
      </dsp:nvSpPr>
      <dsp:spPr>
        <a:xfrm rot="10800000">
          <a:off x="5723314" y="1406286"/>
          <a:ext cx="2318129" cy="576125"/>
        </a:xfrm>
        <a:prstGeom prst="round2SameRect">
          <a:avLst>
            <a:gd name="adj1" fmla="val 10500"/>
            <a:gd name="adj2" fmla="val 0"/>
          </a:avLst>
        </a:prstGeom>
        <a:solidFill>
          <a:schemeClr val="tx2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Deployment support team. Extensive, direct user  training and re-training</a:t>
          </a:r>
          <a:endParaRPr lang="en-US" sz="1200" kern="1200" dirty="0"/>
        </a:p>
      </dsp:txBody>
      <dsp:txXfrm rot="10800000">
        <a:off x="5723314" y="1406286"/>
        <a:ext cx="2318129" cy="57612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3B5C86-79E4-4AC4-B67D-60F15980655B}">
      <dsp:nvSpPr>
        <dsp:cNvPr id="0" name=""/>
        <dsp:cNvSpPr/>
      </dsp:nvSpPr>
      <dsp:spPr>
        <a:xfrm>
          <a:off x="0" y="0"/>
          <a:ext cx="8293207" cy="105011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B009FA-1BC2-4372-B290-911F8E477EC5}">
      <dsp:nvSpPr>
        <dsp:cNvPr id="0" name=""/>
        <dsp:cNvSpPr/>
      </dsp:nvSpPr>
      <dsp:spPr>
        <a:xfrm>
          <a:off x="119702" y="-22969"/>
          <a:ext cx="2615949" cy="178696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9CBD7-B825-46F4-BD25-3CF8D3DDFABF}">
      <dsp:nvSpPr>
        <dsp:cNvPr id="0" name=""/>
        <dsp:cNvSpPr/>
      </dsp:nvSpPr>
      <dsp:spPr>
        <a:xfrm rot="10800000">
          <a:off x="96282" y="1427554"/>
          <a:ext cx="2671201" cy="638502"/>
        </a:xfrm>
        <a:prstGeom prst="round2SameRect">
          <a:avLst>
            <a:gd name="adj1" fmla="val 10500"/>
            <a:gd name="adj2" fmla="val 0"/>
          </a:avLst>
        </a:prstGeom>
        <a:solidFill>
          <a:schemeClr val="tx2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User-friendly UI, local language, AV help. Visual feedback. Created with inputs from users</a:t>
          </a:r>
          <a:endParaRPr lang="en-US" sz="1200" kern="1200" dirty="0">
            <a:solidFill>
              <a:schemeClr val="tx1"/>
            </a:solidFill>
          </a:endParaRPr>
        </a:p>
      </dsp:txBody>
      <dsp:txXfrm rot="10800000">
        <a:off x="96282" y="1427554"/>
        <a:ext cx="2671201" cy="638502"/>
      </dsp:txXfrm>
    </dsp:sp>
    <dsp:sp modelId="{A4364371-9431-4BC2-B4A3-3F51352316B2}">
      <dsp:nvSpPr>
        <dsp:cNvPr id="0" name=""/>
        <dsp:cNvSpPr/>
      </dsp:nvSpPr>
      <dsp:spPr>
        <a:xfrm>
          <a:off x="3104364" y="-1268"/>
          <a:ext cx="2323471" cy="16644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14639-5FCD-4EB1-8844-36D0FD1E4CEC}">
      <dsp:nvSpPr>
        <dsp:cNvPr id="0" name=""/>
        <dsp:cNvSpPr/>
      </dsp:nvSpPr>
      <dsp:spPr>
        <a:xfrm rot="10800000">
          <a:off x="3112112" y="1422730"/>
          <a:ext cx="2304488" cy="674208"/>
        </a:xfrm>
        <a:prstGeom prst="round2SameRect">
          <a:avLst>
            <a:gd name="adj1" fmla="val 10500"/>
            <a:gd name="adj2" fmla="val 0"/>
          </a:avLst>
        </a:prstGeom>
        <a:solidFill>
          <a:schemeClr val="tx2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Weekly status calls District Nodal officer, Core Support Group on dashboard data</a:t>
          </a:r>
          <a:endParaRPr lang="en-US" sz="1200" kern="1200" dirty="0"/>
        </a:p>
      </dsp:txBody>
      <dsp:txXfrm rot="10800000">
        <a:off x="3112112" y="1422730"/>
        <a:ext cx="2304488" cy="674208"/>
      </dsp:txXfrm>
    </dsp:sp>
    <dsp:sp modelId="{07132DF9-B861-44D1-BC06-954C20D877A8}">
      <dsp:nvSpPr>
        <dsp:cNvPr id="0" name=""/>
        <dsp:cNvSpPr/>
      </dsp:nvSpPr>
      <dsp:spPr>
        <a:xfrm>
          <a:off x="5714551" y="13881"/>
          <a:ext cx="2323471" cy="16148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37287-24AE-4B29-9D22-F05A864B390C}">
      <dsp:nvSpPr>
        <dsp:cNvPr id="0" name=""/>
        <dsp:cNvSpPr/>
      </dsp:nvSpPr>
      <dsp:spPr>
        <a:xfrm rot="10800000">
          <a:off x="5714551" y="1421249"/>
          <a:ext cx="2323471" cy="663196"/>
        </a:xfrm>
        <a:prstGeom prst="round2SameRect">
          <a:avLst>
            <a:gd name="adj1" fmla="val 10500"/>
            <a:gd name="adj2" fmla="val 0"/>
          </a:avLst>
        </a:prstGeom>
        <a:solidFill>
          <a:schemeClr val="tx2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Technical PMU, data analysts for user support and progress monitoring</a:t>
          </a:r>
          <a:endParaRPr lang="en-US" sz="1200" kern="1200" dirty="0"/>
        </a:p>
      </dsp:txBody>
      <dsp:txXfrm rot="10800000">
        <a:off x="5714551" y="1421249"/>
        <a:ext cx="2323471" cy="663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" descr="                              Dell - Internal Use - Confidential&#10;"/>
          <p:cNvSpPr txBox="1"/>
          <p:nvPr/>
        </p:nvSpPr>
        <p:spPr>
          <a:xfrm>
            <a:off x="781241" y="8758238"/>
            <a:ext cx="899247" cy="8463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u="none" baseline="0" dirty="0" smtClean="0">
                <a:solidFill>
                  <a:srgbClr val="444444"/>
                </a:solidFill>
                <a:latin typeface="+mn-lt"/>
              </a:rPr>
              <a:t>© Copyright 2016 Dell Inc.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1013" y="8758238"/>
            <a:ext cx="94039" cy="84639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00" b="0" kern="1200" smtClean="0">
                <a:solidFill>
                  <a:srgbClr val="444444"/>
                </a:solidFill>
                <a:latin typeface="+mn-lt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00" b="0" kern="1200" dirty="0" err="1" smtClean="0">
              <a:solidFill>
                <a:srgbClr val="444444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268348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384175"/>
            <a:ext cx="6096000" cy="3430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7200" y="4191000"/>
            <a:ext cx="6096000" cy="458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l" descr="                              Dell - Internal Use - Confidential&#10;"/>
          <p:cNvSpPr txBox="1"/>
          <p:nvPr/>
        </p:nvSpPr>
        <p:spPr>
          <a:xfrm>
            <a:off x="762000" y="8991600"/>
            <a:ext cx="899247" cy="8463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u="none" baseline="0" dirty="0" smtClean="0">
                <a:solidFill>
                  <a:srgbClr val="444444"/>
                </a:solidFill>
                <a:latin typeface="+mn-lt"/>
              </a:rPr>
              <a:t>© Copyright 2016 Dell Inc.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772" y="8991600"/>
            <a:ext cx="94039" cy="84639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00" b="0" kern="1200" smtClean="0">
                <a:solidFill>
                  <a:srgbClr val="444444"/>
                </a:solidFill>
                <a:latin typeface="+mn-lt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00" b="0" kern="1200" dirty="0" err="1" smtClean="0">
              <a:solidFill>
                <a:srgbClr val="444444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716887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384175"/>
            <a:ext cx="6096000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856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400" dirty="0" smtClean="0"/>
          </a:p>
          <a:p>
            <a:pPr lvl="0"/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DD0297E-E4E9-4BD8-B95D-73CD7CEFC5C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7983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0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0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0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846" cy="5152976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19" y="290332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75877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38433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4376738" y="1277938"/>
            <a:ext cx="385286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0871624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gray">
          <a:xfrm>
            <a:off x="0" y="0"/>
            <a:ext cx="9144000" cy="4414838"/>
            <a:chOff x="0" y="0"/>
            <a:chExt cx="9144000" cy="4414838"/>
          </a:xfrm>
        </p:grpSpPr>
        <p:sp>
          <p:nvSpPr>
            <p:cNvPr id="15" name="Rectangle 14"/>
            <p:cNvSpPr/>
            <p:nvPr userDrawn="1"/>
          </p:nvSpPr>
          <p:spPr bwMode="gray">
            <a:xfrm>
              <a:off x="0" y="0"/>
              <a:ext cx="9144000" cy="2168501"/>
            </a:xfrm>
            <a:prstGeom prst="rect">
              <a:avLst/>
            </a:prstGeom>
            <a:gradFill flip="none" rotWithShape="1">
              <a:gsLst>
                <a:gs pos="25000">
                  <a:schemeClr val="bg1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0" y="2341322"/>
              <a:ext cx="9144000" cy="2073516"/>
            </a:xfrm>
            <a:prstGeom prst="rect">
              <a:avLst/>
            </a:pr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 bwMode="gray">
          <a:xfrm>
            <a:off x="0" y="0"/>
            <a:ext cx="9144000" cy="4414838"/>
            <a:chOff x="0" y="0"/>
            <a:chExt cx="9144000" cy="4414838"/>
          </a:xfrm>
        </p:grpSpPr>
        <p:sp>
          <p:nvSpPr>
            <p:cNvPr id="8" name="Rectangle 7"/>
            <p:cNvSpPr/>
            <p:nvPr userDrawn="1"/>
          </p:nvSpPr>
          <p:spPr bwMode="gray">
            <a:xfrm>
              <a:off x="0" y="0"/>
              <a:ext cx="9144000" cy="2168501"/>
            </a:xfrm>
            <a:prstGeom prst="rect">
              <a:avLst/>
            </a:prstGeom>
            <a:gradFill flip="none" rotWithShape="1">
              <a:gsLst>
                <a:gs pos="25000">
                  <a:schemeClr val="bg1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 bwMode="gray">
            <a:xfrm>
              <a:off x="0" y="2341322"/>
              <a:ext cx="9144000" cy="2073516"/>
            </a:xfrm>
            <a:prstGeom prst="rect">
              <a:avLst/>
            </a:pr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743200" y="2440781"/>
            <a:ext cx="6096000" cy="8167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4621721"/>
            <a:ext cx="9144000" cy="393192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4" name="Picture 3" descr="EMC logo white_300dp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192" y="4684695"/>
            <a:ext cx="768096" cy="247907"/>
          </a:xfrm>
          <a:prstGeom prst="rect">
            <a:avLst/>
          </a:prstGeom>
        </p:spPr>
      </p:pic>
      <p:pic>
        <p:nvPicPr>
          <p:cNvPr id="5" name="Picture 4" descr="VMW_09Q3_LOGO_Corp_White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gray">
          <a:xfrm>
            <a:off x="338603" y="4739735"/>
            <a:ext cx="1087981" cy="164592"/>
          </a:xfrm>
          <a:prstGeom prst="rect">
            <a:avLst/>
          </a:prstGeom>
        </p:spPr>
      </p:pic>
      <p:pic>
        <p:nvPicPr>
          <p:cNvPr id="6" name="Picture 5" descr="Cisco_white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 bwMode="gray">
          <a:xfrm>
            <a:off x="4298549" y="4678014"/>
            <a:ext cx="546902" cy="288035"/>
          </a:xfrm>
          <a:prstGeom prst="rect">
            <a:avLst/>
          </a:prstGeom>
        </p:spPr>
      </p:pic>
      <p:pic>
        <p:nvPicPr>
          <p:cNvPr id="12" name="Picture 11" descr="VC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71550"/>
            <a:ext cx="1069876" cy="106987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089400" y="919861"/>
            <a:ext cx="4749800" cy="119468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0000"/>
              </a:lnSpc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1" name="Picture 20" descr="VC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71550"/>
            <a:ext cx="1069876" cy="1069876"/>
          </a:xfrm>
          <a:prstGeom prst="rect">
            <a:avLst/>
          </a:prstGeom>
        </p:spPr>
      </p:pic>
      <p:pic>
        <p:nvPicPr>
          <p:cNvPr id="29" name="Picture 28" descr="VC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71550"/>
            <a:ext cx="1069876" cy="10698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47194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C Blue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39387366"/>
      </p:ext>
    </p:extLst>
  </p:cSld>
  <p:clrMapOvr>
    <a:masterClrMapping/>
  </p:clrMapOvr>
  <p:transition spd="med"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C logo white_300dp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97" y="1657351"/>
            <a:ext cx="4899905" cy="1581470"/>
          </a:xfrm>
          <a:prstGeom prst="rect">
            <a:avLst/>
          </a:prstGeom>
        </p:spPr>
      </p:pic>
      <p:pic>
        <p:nvPicPr>
          <p:cNvPr id="4" name="Picture 3" descr="EMC-no-tag_white_RGB-150dpi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 bwMode="gray">
          <a:xfrm>
            <a:off x="1828800" y="1794273"/>
            <a:ext cx="5486400" cy="13248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9100777"/>
      </p:ext>
    </p:extLst>
  </p:cSld>
  <p:clrMapOvr>
    <a:masterClrMapping/>
  </p:clrMapOvr>
  <p:transition spd="med"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oter ba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567660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728913" y="900113"/>
            <a:ext cx="6048376" cy="1114425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2"/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66714" y="1016795"/>
            <a:ext cx="2073275" cy="99298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38146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1800" smtClean="0">
                <a:solidFill>
                  <a:srgbClr val="000000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7/5/2017</a:t>
            </a:fld>
            <a:endParaRPr lang="en-US" sz="180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z="1800" smtClean="0">
                <a:solidFill>
                  <a:srgbClr val="000000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4268635"/>
      </p:ext>
    </p:extLst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3886201"/>
            <a:ext cx="8383588" cy="41398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100000"/>
              </a:lnSpc>
              <a:defRPr sz="32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4" y="4343400"/>
            <a:ext cx="8383587" cy="26999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12062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63996" y="363540"/>
            <a:ext cx="5175204" cy="17510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100000"/>
              </a:lnSpc>
              <a:defRPr sz="40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3996" y="2440781"/>
            <a:ext cx="5175204" cy="8167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717074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0" y="2380"/>
            <a:ext cx="3276600" cy="5141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663996" y="3332939"/>
            <a:ext cx="5175204" cy="3579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None/>
              <a:defRPr sz="1800">
                <a:solidFill>
                  <a:srgbClr val="717074"/>
                </a:solidFill>
                <a:latin typeface="+mn-lt"/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  <a:latin typeface="+mn-lt"/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  <a:latin typeface="+mn-lt"/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  <a:latin typeface="+mn-lt"/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8876353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409751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990600"/>
            <a:ext cx="8458200" cy="34290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chemeClr val="bg2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chemeClr val="bg2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chemeClr val="bg2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chemeClr val="bg2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22325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3050" y="271463"/>
            <a:ext cx="4295219" cy="814832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277938"/>
            <a:ext cx="429101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0488955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28440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5" y="703001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544541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1295400"/>
            <a:ext cx="8458200" cy="3235325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5" y="703001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51769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graphic area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43200" y="990599"/>
            <a:ext cx="6096000" cy="3548064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  <a:latin typeface="+mn-lt"/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  <a:latin typeface="+mn-lt"/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  <a:latin typeface="+mn-lt"/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  <a:latin typeface="+mn-lt"/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/>
          </p:nvPr>
        </p:nvSpPr>
        <p:spPr>
          <a:xfrm>
            <a:off x="381000" y="990600"/>
            <a:ext cx="2133600" cy="3548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029456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with graphic area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43200" y="1295399"/>
            <a:ext cx="6096000" cy="3243264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/>
          </p:nvPr>
        </p:nvSpPr>
        <p:spPr>
          <a:xfrm>
            <a:off x="381000" y="1295400"/>
            <a:ext cx="2133600" cy="3243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5" y="703001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07353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990600"/>
            <a:ext cx="4038600" cy="3548063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1"/>
          </p:nvPr>
        </p:nvSpPr>
        <p:spPr>
          <a:xfrm>
            <a:off x="4800600" y="990600"/>
            <a:ext cx="4038600" cy="3548063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39188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74338" y="1011767"/>
            <a:ext cx="4038600" cy="352689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1200"/>
              </a:spcBef>
              <a:buClr>
                <a:schemeClr val="tx2"/>
              </a:buClr>
              <a:buNone/>
              <a:defRPr sz="2000">
                <a:solidFill>
                  <a:schemeClr val="tx2"/>
                </a:solidFill>
              </a:defRPr>
            </a:lvl1pPr>
            <a:lvl2pPr marL="169863" indent="-169863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1800">
                <a:solidFill>
                  <a:srgbClr val="717074"/>
                </a:solidFill>
              </a:defRPr>
            </a:lvl2pPr>
            <a:lvl3pPr marL="515938" indent="-168275">
              <a:spcBef>
                <a:spcPts val="300"/>
              </a:spcBef>
              <a:buClr>
                <a:schemeClr val="tx2"/>
              </a:buClr>
              <a:buFont typeface="Lucida Grande"/>
              <a:buChar char="­"/>
              <a:defRPr sz="1400">
                <a:solidFill>
                  <a:srgbClr val="717074"/>
                </a:solidFill>
              </a:defRPr>
            </a:lvl3pPr>
            <a:lvl4pPr marL="8556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4pPr>
            <a:lvl5pPr marL="1201738" indent="-168275">
              <a:spcBef>
                <a:spcPts val="300"/>
              </a:spcBef>
              <a:buClr>
                <a:schemeClr val="tx2"/>
              </a:buClr>
              <a:buFont typeface="Arial"/>
              <a:buChar char="–"/>
              <a:defRPr sz="105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809067" y="1011767"/>
            <a:ext cx="4038600" cy="352689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1200"/>
              </a:spcBef>
              <a:buClr>
                <a:schemeClr val="tx2"/>
              </a:buClr>
              <a:buNone/>
              <a:defRPr sz="2000">
                <a:solidFill>
                  <a:schemeClr val="tx2"/>
                </a:solidFill>
              </a:defRPr>
            </a:lvl1pPr>
            <a:lvl2pPr marL="169863" indent="-169863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1800">
                <a:solidFill>
                  <a:srgbClr val="717074"/>
                </a:solidFill>
              </a:defRPr>
            </a:lvl2pPr>
            <a:lvl3pPr marL="515938" indent="-168275">
              <a:spcBef>
                <a:spcPts val="300"/>
              </a:spcBef>
              <a:buClr>
                <a:schemeClr val="tx2"/>
              </a:buClr>
              <a:buFont typeface="Lucida Grande"/>
              <a:buChar char="­"/>
              <a:defRPr sz="1400">
                <a:solidFill>
                  <a:srgbClr val="717074"/>
                </a:solidFill>
              </a:defRPr>
            </a:lvl3pPr>
            <a:lvl4pPr marL="8556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4pPr>
            <a:lvl5pPr marL="1201738" indent="-168275">
              <a:spcBef>
                <a:spcPts val="300"/>
              </a:spcBef>
              <a:buClr>
                <a:schemeClr val="tx2"/>
              </a:buClr>
              <a:buFont typeface="Arial"/>
              <a:buChar char="–"/>
              <a:defRPr sz="105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69413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990600"/>
            <a:ext cx="4038600" cy="3548063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38163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1"/>
          </p:nvPr>
        </p:nvSpPr>
        <p:spPr>
          <a:xfrm>
            <a:off x="4800600" y="990600"/>
            <a:ext cx="4038600" cy="3548063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  <a:latin typeface="+mn-lt"/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  <a:latin typeface="+mn-lt"/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  <a:latin typeface="+mn-lt"/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  <a:latin typeface="+mn-lt"/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98780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deration 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1295400"/>
            <a:ext cx="8458200" cy="3235325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5" y="703001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 descr="All Federation logos gra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9" y="4562623"/>
            <a:ext cx="4389120" cy="4549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08735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3050" y="274056"/>
            <a:ext cx="4865304" cy="486332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767409"/>
            <a:ext cx="4305300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277938"/>
            <a:ext cx="429101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6334347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A 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S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25" y="4629150"/>
            <a:ext cx="609600" cy="284608"/>
          </a:xfrm>
          <a:prstGeom prst="rect">
            <a:avLst/>
          </a:prstGeom>
        </p:spPr>
      </p:pic>
      <p:sp>
        <p:nvSpPr>
          <p:cNvPr id="19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1295400"/>
            <a:ext cx="8458200" cy="3235325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5" y="703001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28397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votal 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1295400"/>
            <a:ext cx="8458200" cy="3235325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5" y="703001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1" name="Picture 20" descr="Pivotal gre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27" y="4629151"/>
            <a:ext cx="787466" cy="1805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40448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Mware 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Mware logo Gra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30" y="4629150"/>
            <a:ext cx="1045441" cy="158968"/>
          </a:xfrm>
          <a:prstGeom prst="rect">
            <a:avLst/>
          </a:prstGeom>
        </p:spPr>
      </p:pic>
      <p:sp>
        <p:nvSpPr>
          <p:cNvPr id="16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1295400"/>
            <a:ext cx="8458200" cy="3235325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5" y="703001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788497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CE 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C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27" y="4622800"/>
            <a:ext cx="375707" cy="375707"/>
          </a:xfrm>
          <a:prstGeom prst="rect">
            <a:avLst/>
          </a:prstGeom>
        </p:spPr>
      </p:pic>
      <p:sp>
        <p:nvSpPr>
          <p:cNvPr id="19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1295400"/>
            <a:ext cx="8458200" cy="3235325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5" y="703001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06421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C logo white_300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999" y="1657351"/>
            <a:ext cx="4899905" cy="15814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67386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728912" y="591325"/>
            <a:ext cx="6048376" cy="1354217"/>
          </a:xfrm>
          <a:prstGeom prst="rect">
            <a:avLst/>
          </a:prstGeom>
          <a:noFill/>
        </p:spPr>
        <p:txBody>
          <a:bodyPr lIns="0" tIns="0" rIns="0" bIns="0" anchor="b" anchorCtr="0">
            <a:spAutoFit/>
          </a:bodyPr>
          <a:lstStyle>
            <a:lvl1pPr>
              <a:defRPr sz="44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728916" y="2269331"/>
            <a:ext cx="6048375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 bwMode="gray">
          <a:xfrm>
            <a:off x="2" y="0"/>
            <a:ext cx="2439989" cy="4629150"/>
          </a:xfrm>
          <a:prstGeom prst="rect">
            <a:avLst/>
          </a:prstGeom>
        </p:spPr>
        <p:txBody>
          <a:bodyPr lIns="91425" tIns="45713" rIns="91425" bIns="45713"/>
          <a:lstStyle>
            <a:lvl1pPr marL="0" indent="0">
              <a:buNone/>
              <a:defRPr sz="1600">
                <a:latin typeface="Verdana" pitchFamily="34" charset="0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 bwMode="gray">
          <a:xfrm>
            <a:off x="2728916" y="3090215"/>
            <a:ext cx="6048375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>
              <a:spcBef>
                <a:spcPts val="0"/>
              </a:spcBef>
              <a:buNone/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C95DD"/>
              </a:buClr>
              <a:buSzTx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087807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3886201"/>
            <a:ext cx="8383588" cy="41398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100000"/>
              </a:lnSpc>
              <a:defRPr sz="32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4" y="4343400"/>
            <a:ext cx="8383587" cy="26999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5575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1295400"/>
            <a:ext cx="8458200" cy="3235325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5" y="703001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231418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74320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91" y="3862847"/>
            <a:ext cx="932650" cy="932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74502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imag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74320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91" y="3862847"/>
            <a:ext cx="932650" cy="932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96402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4297680" cy="840802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113366"/>
            <a:ext cx="4305300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541463"/>
            <a:ext cx="4291012" cy="2928937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2269632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Dell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74320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91" y="3862847"/>
            <a:ext cx="932650" cy="932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10613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Dell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rgbClr val="808080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74320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91" y="3862847"/>
            <a:ext cx="932650" cy="932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29925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19" y="1280160"/>
            <a:ext cx="7955279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="" xmlns:p14="http://schemas.microsoft.com/office/powerpoint/2010/main" val="40341697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Bullete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7924386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4500553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19" y="1097280"/>
            <a:ext cx="7955280" cy="238842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79552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3993299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389120" y="1280160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0796163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3050" y="271463"/>
            <a:ext cx="4295219" cy="64008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428386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7116707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3050" y="274056"/>
            <a:ext cx="4865304" cy="486332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3050" y="1280160"/>
            <a:ext cx="42976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3050" y="819150"/>
            <a:ext cx="4297680" cy="2388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20542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4297680" cy="664797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42976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113348"/>
            <a:ext cx="4297680" cy="23884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837891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no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64797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44240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er no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472577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65272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950086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_imag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974" y="4610378"/>
            <a:ext cx="348663" cy="3486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42897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_imag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974" y="4610378"/>
            <a:ext cx="348663" cy="3486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72105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dt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_imag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974" y="4610378"/>
            <a:ext cx="348663" cy="3486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79545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dt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_Dell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rgbClr val="007DB8"/>
              </a:solidFill>
              <a:latin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974" y="4610378"/>
            <a:ext cx="348663" cy="3486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70591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dt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rgbClr val="6EA204"/>
              </a:solidFill>
              <a:latin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974" y="4610378"/>
            <a:ext cx="348663" cy="3486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33742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dt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rgbClr val="EE6411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974" y="4610378"/>
            <a:ext cx="348663" cy="3486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98351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dt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Dell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rgbClr val="808080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974" y="4610378"/>
            <a:ext cx="348663" cy="3486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52212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dt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60" y="1798082"/>
            <a:ext cx="1554480" cy="15544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5327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rgbClr val="808080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60" y="1798082"/>
            <a:ext cx="1554480" cy="15544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40959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723770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846" cy="5152976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19" y="290332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5227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89726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>
              <a:defRPr lang="en-US" sz="5400" i="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49788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19" y="288114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20811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89291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98861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94162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74171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94162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17243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7958137" cy="31924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1pPr>
            <a:lvl2pPr marL="341312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2pPr>
            <a:lvl3pPr marL="688975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671154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ullete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79581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0724550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057766"/>
            <a:ext cx="7960422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541463"/>
            <a:ext cx="7958137" cy="2928937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1609886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38433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4376738" y="1277938"/>
            <a:ext cx="385286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1728320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80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9983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3050" y="271463"/>
            <a:ext cx="4295219" cy="814832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277938"/>
            <a:ext cx="429101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4549375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3050" y="274056"/>
            <a:ext cx="4865304" cy="486332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767409"/>
            <a:ext cx="4305300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277938"/>
            <a:ext cx="429101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532940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4297680" cy="840802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113366"/>
            <a:ext cx="4305300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541463"/>
            <a:ext cx="4291012" cy="2928937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5871601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no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472577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99097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128354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80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59509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56778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14419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56778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27517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95016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 dirty="0" smtClean="0"/>
              <a:t>Click to edit divider slide title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691766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56778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30834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_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50320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1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28573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1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0284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1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71384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7/5/2017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1461093"/>
      </p:ext>
    </p:extLst>
  </p:cSld>
  <p:clrMapOvr>
    <a:masterClrMapping/>
  </p:clrMapOvr>
  <p:transition spd="med">
    <p:wipe dir="r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846" cy="5152976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19" y="290332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592486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89726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>
              <a:defRPr lang="en-US" sz="5400" i="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418953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19" y="288114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31108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89291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13780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94162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90952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56778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1792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94162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00413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7958137" cy="31924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1pPr>
            <a:lvl2pPr marL="341312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2pPr>
            <a:lvl3pPr marL="688975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9176371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ullete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79581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1146315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057766"/>
            <a:ext cx="7960422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541463"/>
            <a:ext cx="7958137" cy="2928937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9934775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38433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4376738" y="1277938"/>
            <a:ext cx="385286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9610556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3050" y="271463"/>
            <a:ext cx="4295219" cy="814832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277938"/>
            <a:ext cx="429101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8278966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3050" y="274056"/>
            <a:ext cx="4865304" cy="486332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767409"/>
            <a:ext cx="4305300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277938"/>
            <a:ext cx="429101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7587756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4297680" cy="840802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113366"/>
            <a:ext cx="4305300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541463"/>
            <a:ext cx="4291012" cy="2928937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8732341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no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472577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92492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905778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89369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80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07691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56778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52208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56778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11329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65256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 dirty="0" smtClean="0"/>
              <a:t>Click to edit divider slide title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83945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_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3719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1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96753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1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24014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1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94177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1812" y="919861"/>
            <a:ext cx="4497387" cy="119468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0000"/>
              </a:lnSpc>
              <a:defRPr sz="4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1812" y="2440781"/>
            <a:ext cx="4497387" cy="8167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341812" y="3714750"/>
            <a:ext cx="4497387" cy="3048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0" y="2380"/>
            <a:ext cx="3886200" cy="4626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93636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89726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>
              <a:defRPr lang="en-US" sz="5400" i="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325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Car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 dirty="0" smtClean="0"/>
              <a:t>Click to edit divider slide title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26755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919861"/>
            <a:ext cx="6096000" cy="119468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0000"/>
              </a:lnSpc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440781"/>
            <a:ext cx="6096000" cy="8167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0" y="2380"/>
            <a:ext cx="2514600" cy="4626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86747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gray">
          <a:xfrm>
            <a:off x="0" y="0"/>
            <a:ext cx="9144000" cy="4414838"/>
            <a:chOff x="0" y="0"/>
            <a:chExt cx="9144000" cy="4414838"/>
          </a:xfrm>
        </p:grpSpPr>
        <p:sp>
          <p:nvSpPr>
            <p:cNvPr id="12" name="Rectangle 11"/>
            <p:cNvSpPr/>
            <p:nvPr userDrawn="1"/>
          </p:nvSpPr>
          <p:spPr bwMode="gray">
            <a:xfrm>
              <a:off x="0" y="0"/>
              <a:ext cx="9144000" cy="216850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accent1">
                    <a:tint val="13500"/>
                    <a:satMod val="250000"/>
                  </a:schemeClr>
                </a:gs>
                <a:gs pos="100000">
                  <a:schemeClr val="accent1">
                    <a:tint val="60000"/>
                    <a:satMod val="20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>
              <a:off x="0" y="2341322"/>
              <a:ext cx="9144000" cy="2073516"/>
            </a:xfrm>
            <a:prstGeom prst="rect">
              <a:avLst/>
            </a:pr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919861"/>
            <a:ext cx="6096000" cy="119468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0000"/>
              </a:lnSpc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440781"/>
            <a:ext cx="6096000" cy="8167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048521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gray">
          <a:xfrm>
            <a:off x="0" y="0"/>
            <a:ext cx="9144000" cy="4414838"/>
            <a:chOff x="0" y="0"/>
            <a:chExt cx="9144000" cy="4414838"/>
          </a:xfrm>
        </p:grpSpPr>
        <p:sp>
          <p:nvSpPr>
            <p:cNvPr id="12" name="Rectangle 11"/>
            <p:cNvSpPr/>
            <p:nvPr userDrawn="1"/>
          </p:nvSpPr>
          <p:spPr bwMode="gray">
            <a:xfrm>
              <a:off x="0" y="0"/>
              <a:ext cx="9144000" cy="216850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accent1">
                    <a:tint val="13500"/>
                    <a:satMod val="250000"/>
                  </a:schemeClr>
                </a:gs>
                <a:gs pos="100000">
                  <a:schemeClr val="accent1">
                    <a:tint val="60000"/>
                    <a:satMod val="20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>
              <a:off x="0" y="2341322"/>
              <a:ext cx="9144000" cy="2073516"/>
            </a:xfrm>
            <a:prstGeom prst="rect">
              <a:avLst/>
            </a:pr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1352550"/>
            <a:ext cx="6096000" cy="11946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80000"/>
              </a:lnSpc>
              <a:defRPr sz="960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251349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and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gray">
          <a:xfrm>
            <a:off x="0" y="0"/>
            <a:ext cx="9144000" cy="4414838"/>
            <a:chOff x="0" y="0"/>
            <a:chExt cx="9144000" cy="4414838"/>
          </a:xfrm>
        </p:grpSpPr>
        <p:sp>
          <p:nvSpPr>
            <p:cNvPr id="12" name="Rectangle 11"/>
            <p:cNvSpPr/>
            <p:nvPr userDrawn="1"/>
          </p:nvSpPr>
          <p:spPr bwMode="gray">
            <a:xfrm>
              <a:off x="0" y="0"/>
              <a:ext cx="9144000" cy="216850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accent1">
                    <a:tint val="13500"/>
                    <a:satMod val="250000"/>
                  </a:schemeClr>
                </a:gs>
                <a:gs pos="100000">
                  <a:schemeClr val="accent1">
                    <a:tint val="60000"/>
                    <a:satMod val="20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>
              <a:off x="0" y="2341322"/>
              <a:ext cx="9144000" cy="2073516"/>
            </a:xfrm>
            <a:prstGeom prst="rect">
              <a:avLst/>
            </a:pr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 smtClean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074236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919861"/>
            <a:ext cx="6096000" cy="119468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0000"/>
              </a:lnSpc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43200" y="2419350"/>
            <a:ext cx="6096000" cy="19050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3"/>
                </a:solidFill>
                <a:latin typeface="+mn-lt"/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3"/>
                </a:solidFill>
                <a:latin typeface="+mn-lt"/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3"/>
                </a:solidFill>
                <a:latin typeface="+mn-lt"/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3"/>
                </a:solidFill>
                <a:latin typeface="+mn-lt"/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3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40852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964077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467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81000" y="990600"/>
            <a:ext cx="8458200" cy="34290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3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3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3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3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81894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68536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466" y="703000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70631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81000" y="1295400"/>
            <a:ext cx="8458200" cy="31242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3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3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3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3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89466" y="703000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247253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_Gran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72520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graphic area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43200" y="990599"/>
            <a:ext cx="6096000" cy="34290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3"/>
                </a:solidFill>
                <a:latin typeface="+mn-lt"/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3"/>
                </a:solidFill>
                <a:latin typeface="+mn-lt"/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3"/>
                </a:solidFill>
                <a:latin typeface="+mn-lt"/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3"/>
                </a:solidFill>
                <a:latin typeface="+mn-lt"/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3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/>
          </p:nvPr>
        </p:nvSpPr>
        <p:spPr>
          <a:xfrm>
            <a:off x="381000" y="990600"/>
            <a:ext cx="21336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11661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 with graphic area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466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43200" y="1295399"/>
            <a:ext cx="6096000" cy="31242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3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3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3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3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/>
          </p:nvPr>
        </p:nvSpPr>
        <p:spPr>
          <a:xfrm>
            <a:off x="381000" y="1295400"/>
            <a:ext cx="2133600" cy="3124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89466" y="703000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69355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81000" y="990600"/>
            <a:ext cx="4038600" cy="34290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3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3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3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3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1"/>
          </p:nvPr>
        </p:nvSpPr>
        <p:spPr>
          <a:xfrm>
            <a:off x="4800600" y="990600"/>
            <a:ext cx="4038600" cy="34290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3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3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3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3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647683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81000" y="990600"/>
            <a:ext cx="4038600" cy="34290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3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3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3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3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16487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1"/>
          </p:nvPr>
        </p:nvSpPr>
        <p:spPr>
          <a:xfrm>
            <a:off x="4800600" y="990600"/>
            <a:ext cx="4038600" cy="34290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3"/>
                </a:solidFill>
                <a:latin typeface="+mn-lt"/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3"/>
                </a:solidFill>
                <a:latin typeface="+mn-lt"/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3"/>
                </a:solidFill>
                <a:latin typeface="+mn-lt"/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3"/>
                </a:solidFill>
                <a:latin typeface="+mn-lt"/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3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20619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81000" y="1011766"/>
            <a:ext cx="4038600" cy="34078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1200"/>
              </a:spcBef>
              <a:buClr>
                <a:schemeClr val="tx2"/>
              </a:buClr>
              <a:buNone/>
              <a:defRPr sz="2000">
                <a:solidFill>
                  <a:schemeClr val="tx2"/>
                </a:solidFill>
              </a:defRPr>
            </a:lvl1pPr>
            <a:lvl2pPr marL="169863" indent="-169863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1800">
                <a:solidFill>
                  <a:srgbClr val="717073"/>
                </a:solidFill>
              </a:defRPr>
            </a:lvl2pPr>
            <a:lvl3pPr marL="515938" indent="-168275">
              <a:spcBef>
                <a:spcPts val="300"/>
              </a:spcBef>
              <a:buClr>
                <a:schemeClr val="tx2"/>
              </a:buClr>
              <a:buFont typeface="Lucida Grande"/>
              <a:buChar char="­"/>
              <a:defRPr sz="1400">
                <a:solidFill>
                  <a:srgbClr val="717073"/>
                </a:solidFill>
              </a:defRPr>
            </a:lvl3pPr>
            <a:lvl4pPr marL="8556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3"/>
                </a:solidFill>
              </a:defRPr>
            </a:lvl4pPr>
            <a:lvl5pPr marL="1201738" indent="-168275">
              <a:spcBef>
                <a:spcPts val="300"/>
              </a:spcBef>
              <a:buClr>
                <a:schemeClr val="tx2"/>
              </a:buClr>
              <a:buFont typeface="Arial"/>
              <a:buChar char="–"/>
              <a:defRPr sz="1050">
                <a:solidFill>
                  <a:srgbClr val="71707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809067" y="1011766"/>
            <a:ext cx="4038600" cy="34078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1200"/>
              </a:spcBef>
              <a:buClr>
                <a:schemeClr val="tx2"/>
              </a:buClr>
              <a:buNone/>
              <a:defRPr sz="2000">
                <a:solidFill>
                  <a:schemeClr val="tx2"/>
                </a:solidFill>
              </a:defRPr>
            </a:lvl1pPr>
            <a:lvl2pPr marL="169863" indent="-169863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1800">
                <a:solidFill>
                  <a:srgbClr val="717073"/>
                </a:solidFill>
              </a:defRPr>
            </a:lvl2pPr>
            <a:lvl3pPr marL="515938" indent="-168275">
              <a:spcBef>
                <a:spcPts val="300"/>
              </a:spcBef>
              <a:buClr>
                <a:schemeClr val="tx2"/>
              </a:buClr>
              <a:buFont typeface="Lucida Grande"/>
              <a:buChar char="­"/>
              <a:defRPr sz="1400">
                <a:solidFill>
                  <a:srgbClr val="717073"/>
                </a:solidFill>
              </a:defRPr>
            </a:lvl3pPr>
            <a:lvl4pPr marL="8556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3"/>
                </a:solidFill>
              </a:defRPr>
            </a:lvl4pPr>
            <a:lvl5pPr marL="1201738" indent="-168275">
              <a:spcBef>
                <a:spcPts val="300"/>
              </a:spcBef>
              <a:buClr>
                <a:schemeClr val="tx2"/>
              </a:buClr>
              <a:buFont typeface="Arial"/>
              <a:buChar char="–"/>
              <a:defRPr sz="1050">
                <a:solidFill>
                  <a:srgbClr val="71707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91182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360539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background with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39841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621721"/>
            <a:ext cx="9144000" cy="393192"/>
          </a:xfrm>
          <a:prstGeom prst="rect">
            <a:avLst/>
          </a:prstGeom>
          <a:solidFill>
            <a:srgbClr val="8E908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14186" y="4684871"/>
            <a:ext cx="585990" cy="27432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366714" y="990600"/>
            <a:ext cx="8410575" cy="346710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228600" indent="-228600">
              <a:spcBef>
                <a:spcPts val="1200"/>
              </a:spcBef>
              <a:buClr>
                <a:schemeClr val="accent6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accent6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accent6"/>
              </a:buClr>
              <a:buFont typeface="Verdana" pitchFamily="34" charset="0"/>
              <a:buChar char="▪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accent6"/>
              </a:buClr>
              <a:buFont typeface="Verdana" pitchFamily="34" charset="0"/>
              <a:buChar char="—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 marL="2000250" indent="-171450">
              <a:spcBef>
                <a:spcPts val="300"/>
              </a:spcBef>
              <a:buClr>
                <a:schemeClr val="accent6"/>
              </a:buClr>
              <a:buFont typeface="Arial"/>
              <a:buChar char="•"/>
              <a:defRPr sz="11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468576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v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621721"/>
            <a:ext cx="9144000" cy="393192"/>
          </a:xfrm>
          <a:prstGeom prst="rect">
            <a:avLst/>
          </a:prstGeom>
          <a:solidFill>
            <a:srgbClr val="007D6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6713" y="228600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accent5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366714" y="990070"/>
            <a:ext cx="8410575" cy="342952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228600" indent="-228600">
              <a:spcBef>
                <a:spcPts val="1200"/>
              </a:spcBef>
              <a:buClr>
                <a:schemeClr val="accent5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accent5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accent5"/>
              </a:buClr>
              <a:buFont typeface="Verdana" pitchFamily="34" charset="0"/>
              <a:buChar char="▪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accent5"/>
              </a:buClr>
              <a:buFont typeface="Verdana" pitchFamily="34" charset="0"/>
              <a:buChar char="—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5"/>
              </a:buClr>
              <a:buFont typeface="Arial"/>
              <a:buChar char="•"/>
              <a:defRPr sz="11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3" name="Picture 2" descr="Pivotal whi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59" y="4704450"/>
            <a:ext cx="860954" cy="2277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6622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1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60401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gray">
          <a:xfrm>
            <a:off x="0" y="0"/>
            <a:ext cx="9144000" cy="4414838"/>
            <a:chOff x="0" y="0"/>
            <a:chExt cx="9144000" cy="4414838"/>
          </a:xfrm>
        </p:grpSpPr>
        <p:sp>
          <p:nvSpPr>
            <p:cNvPr id="15" name="Rectangle 14"/>
            <p:cNvSpPr/>
            <p:nvPr userDrawn="1"/>
          </p:nvSpPr>
          <p:spPr bwMode="gray">
            <a:xfrm>
              <a:off x="0" y="0"/>
              <a:ext cx="9144000" cy="2168501"/>
            </a:xfrm>
            <a:prstGeom prst="rect">
              <a:avLst/>
            </a:prstGeom>
            <a:gradFill flip="none" rotWithShape="1">
              <a:gsLst>
                <a:gs pos="25000">
                  <a:schemeClr val="bg1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0" y="2341322"/>
              <a:ext cx="9144000" cy="2073516"/>
            </a:xfrm>
            <a:prstGeom prst="rect">
              <a:avLst/>
            </a:pr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 bwMode="gray">
          <a:xfrm>
            <a:off x="0" y="0"/>
            <a:ext cx="9144000" cy="4414838"/>
            <a:chOff x="0" y="0"/>
            <a:chExt cx="9144000" cy="4414838"/>
          </a:xfrm>
        </p:grpSpPr>
        <p:sp>
          <p:nvSpPr>
            <p:cNvPr id="8" name="Rectangle 7"/>
            <p:cNvSpPr/>
            <p:nvPr userDrawn="1"/>
          </p:nvSpPr>
          <p:spPr bwMode="gray">
            <a:xfrm>
              <a:off x="0" y="0"/>
              <a:ext cx="9144000" cy="2168501"/>
            </a:xfrm>
            <a:prstGeom prst="rect">
              <a:avLst/>
            </a:prstGeom>
            <a:gradFill flip="none" rotWithShape="1">
              <a:gsLst>
                <a:gs pos="25000">
                  <a:schemeClr val="bg1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 bwMode="gray">
            <a:xfrm>
              <a:off x="0" y="2341322"/>
              <a:ext cx="9144000" cy="2073516"/>
            </a:xfrm>
            <a:prstGeom prst="rect">
              <a:avLst/>
            </a:pr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743200" y="2440781"/>
            <a:ext cx="6096000" cy="8167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4621721"/>
            <a:ext cx="9144000" cy="393192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4" name="Picture 3" descr="EMC logo white_300dp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192" y="4684695"/>
            <a:ext cx="768096" cy="247907"/>
          </a:xfrm>
          <a:prstGeom prst="rect">
            <a:avLst/>
          </a:prstGeom>
        </p:spPr>
      </p:pic>
      <p:pic>
        <p:nvPicPr>
          <p:cNvPr id="5" name="Picture 4" descr="VMW_09Q3_LOGO_Corp_White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gray">
          <a:xfrm>
            <a:off x="338603" y="4739735"/>
            <a:ext cx="1087981" cy="164592"/>
          </a:xfrm>
          <a:prstGeom prst="rect">
            <a:avLst/>
          </a:prstGeom>
        </p:spPr>
      </p:pic>
      <p:pic>
        <p:nvPicPr>
          <p:cNvPr id="6" name="Picture 5" descr="Cisco_white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 bwMode="gray">
          <a:xfrm>
            <a:off x="4298549" y="4678014"/>
            <a:ext cx="546902" cy="288035"/>
          </a:xfrm>
          <a:prstGeom prst="rect">
            <a:avLst/>
          </a:prstGeom>
        </p:spPr>
      </p:pic>
      <p:pic>
        <p:nvPicPr>
          <p:cNvPr id="12" name="Picture 11" descr="VC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71550"/>
            <a:ext cx="1069876" cy="106987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089400" y="919861"/>
            <a:ext cx="4749800" cy="119468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0000"/>
              </a:lnSpc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1" name="Picture 20" descr="VC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71550"/>
            <a:ext cx="1069876" cy="1069876"/>
          </a:xfrm>
          <a:prstGeom prst="rect">
            <a:avLst/>
          </a:prstGeom>
        </p:spPr>
      </p:pic>
      <p:pic>
        <p:nvPicPr>
          <p:cNvPr id="29" name="Picture 28" descr="VC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71550"/>
            <a:ext cx="1069876" cy="10698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17848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C Blue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23728428"/>
      </p:ext>
    </p:extLst>
  </p:cSld>
  <p:clrMapOvr>
    <a:masterClrMapping/>
  </p:clrMapOvr>
  <p:transition spd="med">
    <p:wipe dir="r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C logo white_300dp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97" y="1657351"/>
            <a:ext cx="4899905" cy="1581470"/>
          </a:xfrm>
          <a:prstGeom prst="rect">
            <a:avLst/>
          </a:prstGeom>
        </p:spPr>
      </p:pic>
      <p:pic>
        <p:nvPicPr>
          <p:cNvPr id="4" name="Picture 3" descr="EMC-no-tag_white_RGB-150dpi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 bwMode="gray">
          <a:xfrm>
            <a:off x="1828800" y="1794273"/>
            <a:ext cx="5486400" cy="13248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7767005"/>
      </p:ext>
    </p:extLst>
  </p:cSld>
  <p:clrMapOvr>
    <a:masterClrMapping/>
  </p:clrMapOvr>
  <p:transition spd="med">
    <p:wipe dir="r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oter ba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732331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728913" y="900113"/>
            <a:ext cx="6048376" cy="1114425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2"/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66714" y="1016795"/>
            <a:ext cx="2073275" cy="99298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81396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846" cy="5152976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19" y="290332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62626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89726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>
              <a:defRPr lang="en-US" sz="5400" i="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40406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19" y="288114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840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89291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29495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94162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31781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Car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1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95521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94162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82515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7958137" cy="31924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1pPr>
            <a:lvl2pPr marL="341312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2pPr>
            <a:lvl3pPr marL="688975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953906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ullete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79581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9489875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057766"/>
            <a:ext cx="7960422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541463"/>
            <a:ext cx="7958137" cy="2928937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4789317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38433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4376738" y="1277938"/>
            <a:ext cx="385286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6149097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3050" y="271463"/>
            <a:ext cx="4295219" cy="814832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277938"/>
            <a:ext cx="429101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0662862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3050" y="274056"/>
            <a:ext cx="4865304" cy="486332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767409"/>
            <a:ext cx="4305300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277938"/>
            <a:ext cx="429101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0323063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4297680" cy="840802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113366"/>
            <a:ext cx="4305300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541463"/>
            <a:ext cx="4291012" cy="2928937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2482503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no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472577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20356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35453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Gran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1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63586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80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97392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56778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91617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56778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50656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21381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 dirty="0" smtClean="0"/>
              <a:t>Click to edit divider slide title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22947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_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21679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1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08093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1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17710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1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51446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8229600" cy="584597"/>
          </a:xfrm>
          <a:prstGeom prst="rect">
            <a:avLst/>
          </a:prstGeom>
        </p:spPr>
        <p:txBody>
          <a:bodyPr lIns="80001" tIns="40000" rIns="80001" bIns="40000"/>
          <a:lstStyle>
            <a:lvl1pPr>
              <a:defRPr sz="2100">
                <a:latin typeface="EYInterstate Regular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069200"/>
            <a:ext cx="8229600" cy="3523500"/>
          </a:xfrm>
          <a:prstGeom prst="rect">
            <a:avLst/>
          </a:prstGeom>
        </p:spPr>
        <p:txBody>
          <a:bodyPr lIns="80001" tIns="40000" rIns="80001" bIns="40000"/>
          <a:lstStyle>
            <a:lvl1pPr>
              <a:defRPr sz="1600">
                <a:latin typeface="EYInterstate" panose="02000503020000020004" pitchFamily="2" charset="0"/>
              </a:defRPr>
            </a:lvl1pPr>
            <a:lvl2pPr>
              <a:defRPr>
                <a:latin typeface="EYInterstate" panose="02000503020000020004" pitchFamily="2" charset="0"/>
              </a:defRPr>
            </a:lvl2pPr>
            <a:lvl3pPr>
              <a:defRPr>
                <a:latin typeface="EYInterstate" panose="02000503020000020004" pitchFamily="2" charset="0"/>
              </a:defRPr>
            </a:lvl3pPr>
            <a:lvl4pPr>
              <a:defRPr>
                <a:latin typeface="EYInterstate" panose="02000503020000020004" pitchFamily="2" charset="0"/>
              </a:defRPr>
            </a:lvl4pPr>
            <a:lvl5pPr>
              <a:defRPr>
                <a:latin typeface="EYInterstate" panose="02000503020000020004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1" y="783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80001" tIns="40000" rIns="80001" bIns="40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1" y="46818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0001" tIns="40000" rIns="80001" bIns="40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54471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846" cy="5152976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19" y="290332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62327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-1779"/>
            <a:ext cx="9144000" cy="5150270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574800"/>
            <a:ext cx="6619244" cy="2008236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4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  <a:prstGeom prst="rect">
            <a:avLst/>
          </a:prstGeom>
        </p:spPr>
        <p:txBody>
          <a:bodyPr lIns="68580" tIns="34290" rIns="68580" bIns="34290"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67043" y="1344168"/>
            <a:ext cx="742949" cy="228599"/>
          </a:xfrm>
          <a:prstGeom prst="rect">
            <a:avLst/>
          </a:prstGeom>
        </p:spPr>
        <p:txBody>
          <a:bodyPr lIns="68580" tIns="34290" rIns="68580" bIns="34290"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719695" y="2420115"/>
            <a:ext cx="2894846" cy="228601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3257" y="219457"/>
            <a:ext cx="628649" cy="57576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21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89726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>
              <a:defRPr lang="en-US" sz="5400" i="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00030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19" y="288114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36053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89291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73113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94162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35203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19" y="288114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22949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94162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66049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7958137" cy="31924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1pPr>
            <a:lvl2pPr marL="341312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2pPr>
            <a:lvl3pPr marL="688975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1199484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ullete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79581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3129067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057766"/>
            <a:ext cx="7960422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541463"/>
            <a:ext cx="7958137" cy="2928937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4009576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38433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4376738" y="1277938"/>
            <a:ext cx="385286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4037783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3050" y="271463"/>
            <a:ext cx="4295219" cy="814832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277938"/>
            <a:ext cx="429101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1439142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3050" y="274056"/>
            <a:ext cx="4865304" cy="486332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767409"/>
            <a:ext cx="4305300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277938"/>
            <a:ext cx="429101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7045929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4297680" cy="840802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113366"/>
            <a:ext cx="4305300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541463"/>
            <a:ext cx="4291012" cy="2928937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9112142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no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472577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97617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617182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89291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95667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80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48584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56778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75897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56778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89116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39971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 dirty="0" smtClean="0"/>
              <a:t>Click to edit divider slide title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3009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_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80226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1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08639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1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41080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1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14135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7/5/2017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6486734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ar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94162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1186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2073044"/>
      </p:ext>
    </p:extLst>
  </p:cSld>
  <p:clrMapOvr>
    <a:masterClrMapping/>
  </p:clrMapOvr>
  <p:transition spd="med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574800"/>
            <a:ext cx="6619244" cy="2008236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4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  <a:prstGeom prst="rect">
            <a:avLst/>
          </a:prstGeom>
        </p:spPr>
        <p:txBody>
          <a:bodyPr lIns="68580" tIns="34290" rIns="68580" bIns="34290"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67043" y="1344168"/>
            <a:ext cx="742949" cy="228599"/>
          </a:xfrm>
          <a:prstGeom prst="rect">
            <a:avLst/>
          </a:prstGeom>
        </p:spPr>
        <p:txBody>
          <a:bodyPr lIns="68580" tIns="34290" rIns="68580" bIns="34290"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719695" y="2420115"/>
            <a:ext cx="2894846" cy="228601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3257" y="219457"/>
            <a:ext cx="628649" cy="57576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21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bur5\Desktop\ewrwet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287"/>
          <a:stretch/>
        </p:blipFill>
        <p:spPr bwMode="auto">
          <a:xfrm>
            <a:off x="0" y="0"/>
            <a:ext cx="9144000" cy="5168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-14514" y="0"/>
            <a:ext cx="9158514" cy="5143500"/>
          </a:xfrm>
          <a:prstGeom prst="rect">
            <a:avLst/>
          </a:prstGeom>
          <a:solidFill>
            <a:schemeClr val="bg1">
              <a:alpha val="6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4514" y="1828800"/>
            <a:ext cx="9158514" cy="33337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68000">
                <a:schemeClr val="bg1"/>
              </a:gs>
            </a:gsLst>
            <a:lin ang="5400000" scaled="0"/>
          </a:gra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4" y="4114801"/>
            <a:ext cx="6738850" cy="4139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80000"/>
              </a:lnSpc>
              <a:defRPr sz="2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874" y="4535865"/>
            <a:ext cx="6738850" cy="26999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505598" y="4095750"/>
            <a:ext cx="951017" cy="1047751"/>
            <a:chOff x="7618413" y="4303992"/>
            <a:chExt cx="762000" cy="839508"/>
          </a:xfrm>
        </p:grpSpPr>
        <p:sp>
          <p:nvSpPr>
            <p:cNvPr id="8" name="Rectangle 7"/>
            <p:cNvSpPr/>
            <p:nvPr userDrawn="1"/>
          </p:nvSpPr>
          <p:spPr>
            <a:xfrm>
              <a:off x="7618413" y="4303992"/>
              <a:ext cx="762000" cy="839508"/>
            </a:xfrm>
            <a:prstGeom prst="rect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pic>
          <p:nvPicPr>
            <p:cNvPr id="12" name="Picture 11" descr="EMC logo white_300dpi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8486" y="4429482"/>
              <a:ext cx="531651" cy="184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8950497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3996" y="919862"/>
            <a:ext cx="5175204" cy="119468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0000"/>
              </a:lnSpc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3996" y="2440781"/>
            <a:ext cx="5175204" cy="8167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717074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0" y="2380"/>
            <a:ext cx="3276600" cy="5141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663996" y="3332939"/>
            <a:ext cx="5175204" cy="3579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1200"/>
              </a:spcBef>
              <a:buClr>
                <a:schemeClr val="tx2"/>
              </a:buClr>
              <a:buNone/>
              <a:defRPr sz="1800">
                <a:solidFill>
                  <a:srgbClr val="717074"/>
                </a:solidFill>
                <a:latin typeface="+mn-lt"/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  <a:latin typeface="+mn-lt"/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  <a:latin typeface="+mn-lt"/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  <a:latin typeface="+mn-lt"/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505598" y="4095750"/>
            <a:ext cx="951017" cy="1047751"/>
            <a:chOff x="7618413" y="4303992"/>
            <a:chExt cx="762000" cy="839508"/>
          </a:xfrm>
        </p:grpSpPr>
        <p:sp>
          <p:nvSpPr>
            <p:cNvPr id="7" name="Rectangle 6"/>
            <p:cNvSpPr/>
            <p:nvPr userDrawn="1"/>
          </p:nvSpPr>
          <p:spPr>
            <a:xfrm>
              <a:off x="7618413" y="4303992"/>
              <a:ext cx="762000" cy="839508"/>
            </a:xfrm>
            <a:prstGeom prst="rect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pic>
          <p:nvPicPr>
            <p:cNvPr id="8" name="Picture 7" descr="EMC logo white_300dpi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8486" y="4429482"/>
              <a:ext cx="531651" cy="184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9672945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919862"/>
            <a:ext cx="6096000" cy="119468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0000"/>
              </a:lnSpc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43200" y="2419350"/>
            <a:ext cx="6096000" cy="19050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  <a:latin typeface="+mn-lt"/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  <a:latin typeface="+mn-lt"/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  <a:latin typeface="+mn-lt"/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  <a:latin typeface="+mn-lt"/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42113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79269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990600"/>
            <a:ext cx="8458200" cy="34290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chemeClr val="bg2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chemeClr val="bg2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chemeClr val="bg2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chemeClr val="bg2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83290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3" y="228601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40556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3" y="228601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415" y="703001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30221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1295400"/>
            <a:ext cx="8458200" cy="31242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79415" y="703001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rgbClr val="717074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23683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94162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88497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graphic area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794" y="228601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43200" y="990599"/>
            <a:ext cx="6096000" cy="34290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  <a:latin typeface="+mn-lt"/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  <a:latin typeface="+mn-lt"/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  <a:latin typeface="+mn-lt"/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  <a:latin typeface="+mn-lt"/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/>
          </p:nvPr>
        </p:nvSpPr>
        <p:spPr>
          <a:xfrm>
            <a:off x="381000" y="990600"/>
            <a:ext cx="21336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57814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 with graphic area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43200" y="1295399"/>
            <a:ext cx="6096000" cy="31242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/>
          </p:nvPr>
        </p:nvSpPr>
        <p:spPr>
          <a:xfrm>
            <a:off x="381000" y="1295400"/>
            <a:ext cx="2133600" cy="3124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9415" y="703001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rgbClr val="717074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19959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3" y="228601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990600"/>
            <a:ext cx="4038600" cy="34290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1"/>
          </p:nvPr>
        </p:nvSpPr>
        <p:spPr>
          <a:xfrm>
            <a:off x="4800600" y="990600"/>
            <a:ext cx="4038600" cy="34290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366179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990600"/>
            <a:ext cx="4038600" cy="34290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47804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3" y="228601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1"/>
          </p:nvPr>
        </p:nvSpPr>
        <p:spPr>
          <a:xfrm>
            <a:off x="4800600" y="990600"/>
            <a:ext cx="4038600" cy="34290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  <a:latin typeface="+mn-lt"/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  <a:latin typeface="+mn-lt"/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  <a:latin typeface="+mn-lt"/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  <a:latin typeface="+mn-lt"/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98743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338" y="228601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74338" y="1011767"/>
            <a:ext cx="4038600" cy="34078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1200"/>
              </a:spcBef>
              <a:buClr>
                <a:schemeClr val="tx2"/>
              </a:buClr>
              <a:buNone/>
              <a:defRPr sz="2000">
                <a:solidFill>
                  <a:schemeClr val="tx2"/>
                </a:solidFill>
              </a:defRPr>
            </a:lvl1pPr>
            <a:lvl2pPr marL="169863" indent="-169863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1800">
                <a:solidFill>
                  <a:srgbClr val="717074"/>
                </a:solidFill>
              </a:defRPr>
            </a:lvl2pPr>
            <a:lvl3pPr marL="515938" indent="-168275">
              <a:spcBef>
                <a:spcPts val="300"/>
              </a:spcBef>
              <a:buClr>
                <a:schemeClr val="tx2"/>
              </a:buClr>
              <a:buFont typeface="Lucida Grande"/>
              <a:buChar char="­"/>
              <a:defRPr sz="1400">
                <a:solidFill>
                  <a:srgbClr val="717074"/>
                </a:solidFill>
              </a:defRPr>
            </a:lvl3pPr>
            <a:lvl4pPr marL="8556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4pPr>
            <a:lvl5pPr marL="1201738" indent="-168275">
              <a:spcBef>
                <a:spcPts val="300"/>
              </a:spcBef>
              <a:buClr>
                <a:schemeClr val="tx2"/>
              </a:buClr>
              <a:buFont typeface="Arial"/>
              <a:buChar char="–"/>
              <a:defRPr sz="105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809067" y="1011767"/>
            <a:ext cx="4038600" cy="34078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1200"/>
              </a:spcBef>
              <a:buClr>
                <a:schemeClr val="tx2"/>
              </a:buClr>
              <a:buNone/>
              <a:defRPr sz="2000">
                <a:solidFill>
                  <a:schemeClr val="tx2"/>
                </a:solidFill>
              </a:defRPr>
            </a:lvl1pPr>
            <a:lvl2pPr marL="169863" indent="-169863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1800">
                <a:solidFill>
                  <a:srgbClr val="717074"/>
                </a:solidFill>
              </a:defRPr>
            </a:lvl2pPr>
            <a:lvl3pPr marL="515938" indent="-168275">
              <a:spcBef>
                <a:spcPts val="300"/>
              </a:spcBef>
              <a:buClr>
                <a:schemeClr val="tx2"/>
              </a:buClr>
              <a:buFont typeface="Lucida Grande"/>
              <a:buChar char="­"/>
              <a:defRPr sz="1400">
                <a:solidFill>
                  <a:srgbClr val="717074"/>
                </a:solidFill>
              </a:defRPr>
            </a:lvl3pPr>
            <a:lvl4pPr marL="8556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4pPr>
            <a:lvl5pPr marL="1201738" indent="-168275">
              <a:spcBef>
                <a:spcPts val="300"/>
              </a:spcBef>
              <a:buClr>
                <a:schemeClr val="tx2"/>
              </a:buClr>
              <a:buFont typeface="Arial"/>
              <a:buChar char="–"/>
              <a:defRPr sz="105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426467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SA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859395" y="4629151"/>
            <a:ext cx="593222" cy="514350"/>
            <a:chOff x="7859395" y="4489938"/>
            <a:chExt cx="593222" cy="514350"/>
          </a:xfrm>
        </p:grpSpPr>
        <p:sp>
          <p:nvSpPr>
            <p:cNvPr id="12" name="Rectangle 11"/>
            <p:cNvSpPr/>
            <p:nvPr/>
          </p:nvSpPr>
          <p:spPr>
            <a:xfrm>
              <a:off x="7859395" y="4489938"/>
              <a:ext cx="593222" cy="51435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7984189" y="4586514"/>
              <a:ext cx="332840" cy="155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6814340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S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918" y="228601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859395" y="4629151"/>
            <a:ext cx="593222" cy="514350"/>
            <a:chOff x="7859395" y="4489938"/>
            <a:chExt cx="593222" cy="514350"/>
          </a:xfrm>
        </p:grpSpPr>
        <p:sp>
          <p:nvSpPr>
            <p:cNvPr id="10" name="Rectangle 9"/>
            <p:cNvSpPr/>
            <p:nvPr/>
          </p:nvSpPr>
          <p:spPr>
            <a:xfrm>
              <a:off x="7859395" y="4489938"/>
              <a:ext cx="593222" cy="51435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7984189" y="4586514"/>
              <a:ext cx="332840" cy="155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5755014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SA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3" y="228601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79415" y="703001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rgbClr val="717074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859395" y="4629151"/>
            <a:ext cx="593222" cy="514350"/>
            <a:chOff x="7859395" y="4489938"/>
            <a:chExt cx="593222" cy="514350"/>
          </a:xfrm>
        </p:grpSpPr>
        <p:sp>
          <p:nvSpPr>
            <p:cNvPr id="11" name="Rectangle 10"/>
            <p:cNvSpPr/>
            <p:nvPr/>
          </p:nvSpPr>
          <p:spPr>
            <a:xfrm>
              <a:off x="7859395" y="4489938"/>
              <a:ext cx="593222" cy="51435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7984189" y="4586514"/>
              <a:ext cx="332840" cy="155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0931192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S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3" y="228601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379415" y="990600"/>
            <a:ext cx="8410575" cy="346710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228600" indent="-228600">
              <a:spcBef>
                <a:spcPts val="1200"/>
              </a:spcBef>
              <a:buClr>
                <a:schemeClr val="accent6"/>
              </a:buClr>
              <a:buFont typeface="Arial"/>
              <a:buChar char="•"/>
              <a:defRPr sz="2400">
                <a:solidFill>
                  <a:srgbClr val="717074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accent6"/>
              </a:buClr>
              <a:buFont typeface="Verdana" pitchFamily="34" charset="0"/>
              <a:buChar char="–"/>
              <a:defRPr sz="2000">
                <a:solidFill>
                  <a:srgbClr val="717074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accent6"/>
              </a:buClr>
              <a:buFont typeface="Verdana" pitchFamily="34" charset="0"/>
              <a:buChar char="▪"/>
              <a:defRPr sz="1600">
                <a:solidFill>
                  <a:srgbClr val="717074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accent6"/>
              </a:buClr>
              <a:buFont typeface="Verdana" pitchFamily="34" charset="0"/>
              <a:buChar char="—"/>
              <a:defRPr sz="1200">
                <a:solidFill>
                  <a:srgbClr val="717074"/>
                </a:solidFill>
                <a:latin typeface="Verdana" pitchFamily="34" charset="0"/>
              </a:defRPr>
            </a:lvl4pPr>
            <a:lvl5pPr marL="2000250" indent="-171450">
              <a:spcBef>
                <a:spcPts val="300"/>
              </a:spcBef>
              <a:buClr>
                <a:schemeClr val="accent6"/>
              </a:buClr>
              <a:buFont typeface="Arial"/>
              <a:buChar char="•"/>
              <a:defRPr sz="1100">
                <a:solidFill>
                  <a:srgbClr val="717074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859395" y="4629151"/>
            <a:ext cx="593222" cy="514350"/>
            <a:chOff x="7859395" y="4489938"/>
            <a:chExt cx="593222" cy="514350"/>
          </a:xfrm>
        </p:grpSpPr>
        <p:sp>
          <p:nvSpPr>
            <p:cNvPr id="12" name="Rectangle 11"/>
            <p:cNvSpPr/>
            <p:nvPr/>
          </p:nvSpPr>
          <p:spPr>
            <a:xfrm>
              <a:off x="7859395" y="4489938"/>
              <a:ext cx="593222" cy="51435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7984189" y="4586514"/>
              <a:ext cx="332840" cy="155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0820472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7958137" cy="31924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1pPr>
            <a:lvl2pPr marL="341312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2pPr>
            <a:lvl3pPr marL="688975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3044260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S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3" y="228601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rgbClr val="CE313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379415" y="1261532"/>
            <a:ext cx="8410575" cy="3196167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228600" indent="-228600">
              <a:spcBef>
                <a:spcPts val="1200"/>
              </a:spcBef>
              <a:buClr>
                <a:schemeClr val="accent6"/>
              </a:buClr>
              <a:buFont typeface="Arial"/>
              <a:buChar char="•"/>
              <a:defRPr sz="2400">
                <a:solidFill>
                  <a:srgbClr val="717074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accent6"/>
              </a:buClr>
              <a:buFont typeface="Verdana" pitchFamily="34" charset="0"/>
              <a:buChar char="–"/>
              <a:defRPr sz="2000">
                <a:solidFill>
                  <a:srgbClr val="717074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accent6"/>
              </a:buClr>
              <a:buFont typeface="Verdana" pitchFamily="34" charset="0"/>
              <a:buChar char="▪"/>
              <a:defRPr sz="1600">
                <a:solidFill>
                  <a:srgbClr val="717074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accent6"/>
              </a:buClr>
              <a:buFont typeface="Verdana" pitchFamily="34" charset="0"/>
              <a:buChar char="—"/>
              <a:defRPr sz="1200">
                <a:solidFill>
                  <a:srgbClr val="717074"/>
                </a:solidFill>
                <a:latin typeface="Verdana" pitchFamily="34" charset="0"/>
              </a:defRPr>
            </a:lvl4pPr>
            <a:lvl5pPr marL="2000250" indent="-171450">
              <a:spcBef>
                <a:spcPts val="300"/>
              </a:spcBef>
              <a:buClr>
                <a:schemeClr val="accent6"/>
              </a:buClr>
              <a:buFont typeface="Arial"/>
              <a:buChar char="•"/>
              <a:defRPr sz="1100">
                <a:solidFill>
                  <a:srgbClr val="717074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79415" y="703001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rgbClr val="717074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859395" y="4629151"/>
            <a:ext cx="593222" cy="514350"/>
            <a:chOff x="7859395" y="4489938"/>
            <a:chExt cx="593222" cy="514350"/>
          </a:xfrm>
        </p:grpSpPr>
        <p:sp>
          <p:nvSpPr>
            <p:cNvPr id="9" name="Rectangle 8"/>
            <p:cNvSpPr/>
            <p:nvPr/>
          </p:nvSpPr>
          <p:spPr>
            <a:xfrm>
              <a:off x="7859395" y="4489938"/>
              <a:ext cx="593222" cy="51435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7984189" y="4586514"/>
              <a:ext cx="332840" cy="155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3294185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v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9414" y="228601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accent5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379415" y="990071"/>
            <a:ext cx="8410575" cy="342952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228600" indent="-228600">
              <a:spcBef>
                <a:spcPts val="1200"/>
              </a:spcBef>
              <a:buClr>
                <a:schemeClr val="accent5"/>
              </a:buClr>
              <a:buFont typeface="Arial"/>
              <a:buChar char="•"/>
              <a:defRPr sz="2400">
                <a:solidFill>
                  <a:srgbClr val="717074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accent5"/>
              </a:buClr>
              <a:buFont typeface="Verdana" pitchFamily="34" charset="0"/>
              <a:buChar char="–"/>
              <a:defRPr sz="2000">
                <a:solidFill>
                  <a:srgbClr val="717074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accent5"/>
              </a:buClr>
              <a:buFont typeface="Verdana" pitchFamily="34" charset="0"/>
              <a:buChar char="▪"/>
              <a:defRPr sz="1600">
                <a:solidFill>
                  <a:srgbClr val="717074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accent5"/>
              </a:buClr>
              <a:buFont typeface="Verdana" pitchFamily="34" charset="0"/>
              <a:buChar char="—"/>
              <a:defRPr sz="1200">
                <a:solidFill>
                  <a:srgbClr val="717074"/>
                </a:solidFill>
                <a:latin typeface="Verdana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5"/>
              </a:buClr>
              <a:buFont typeface="Arial"/>
              <a:buChar char="•"/>
              <a:defRPr sz="1100">
                <a:solidFill>
                  <a:srgbClr val="717074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859395" y="4629151"/>
            <a:ext cx="593222" cy="514350"/>
            <a:chOff x="7859395" y="4489938"/>
            <a:chExt cx="593222" cy="514350"/>
          </a:xfrm>
        </p:grpSpPr>
        <p:sp>
          <p:nvSpPr>
            <p:cNvPr id="12" name="Rectangle 11"/>
            <p:cNvSpPr/>
            <p:nvPr/>
          </p:nvSpPr>
          <p:spPr>
            <a:xfrm>
              <a:off x="7859395" y="4489938"/>
              <a:ext cx="593222" cy="514350"/>
            </a:xfrm>
            <a:prstGeom prst="rect">
              <a:avLst/>
            </a:prstGeom>
            <a:solidFill>
              <a:schemeClr val="accent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pic>
          <p:nvPicPr>
            <p:cNvPr id="13" name="Picture 12" descr="Pivotal white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6313" y="4605679"/>
              <a:ext cx="452587" cy="119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4725581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de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6715" y="228601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366716" y="990600"/>
            <a:ext cx="8410575" cy="342900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228600" indent="-228600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1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tx1"/>
              </a:buClr>
              <a:buFont typeface="Verdana" pitchFamily="34" charset="0"/>
              <a:buChar char="▪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tx1"/>
              </a:buClr>
              <a:buFont typeface="Verdana" pitchFamily="34" charset="0"/>
              <a:buChar char="—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tx1"/>
              </a:buClr>
              <a:buFont typeface="Arial"/>
              <a:buChar char="•"/>
              <a:defRPr sz="11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848602" y="4629150"/>
            <a:ext cx="608013" cy="514350"/>
            <a:chOff x="7618413" y="4114800"/>
            <a:chExt cx="762000" cy="644616"/>
          </a:xfrm>
        </p:grpSpPr>
        <p:sp>
          <p:nvSpPr>
            <p:cNvPr id="14" name="Rectangle 13"/>
            <p:cNvSpPr/>
            <p:nvPr/>
          </p:nvSpPr>
          <p:spPr>
            <a:xfrm>
              <a:off x="7618413" y="4114800"/>
              <a:ext cx="762000" cy="644616"/>
            </a:xfrm>
            <a:prstGeom prst="rect">
              <a:avLst/>
            </a:prstGeom>
            <a:solidFill>
              <a:srgbClr val="9D9FA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pic>
          <p:nvPicPr>
            <p:cNvPr id="15" name="Picture 14" descr="Destination Federation Logo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5719" y="4199890"/>
              <a:ext cx="367389" cy="367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1985617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Mw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9414" y="228601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379415" y="990600"/>
            <a:ext cx="8410575" cy="342900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228600" indent="-228600">
              <a:spcBef>
                <a:spcPts val="1200"/>
              </a:spcBef>
              <a:buClr>
                <a:schemeClr val="tx1"/>
              </a:buClr>
              <a:buFont typeface="Arial"/>
              <a:buChar char="•"/>
              <a:defRPr sz="2400">
                <a:solidFill>
                  <a:srgbClr val="717074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1"/>
              </a:buClr>
              <a:buFont typeface="Verdana" pitchFamily="34" charset="0"/>
              <a:buChar char="–"/>
              <a:defRPr sz="2000">
                <a:solidFill>
                  <a:srgbClr val="717074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tx1"/>
              </a:buClr>
              <a:buFont typeface="Verdana" pitchFamily="34" charset="0"/>
              <a:buChar char="▪"/>
              <a:defRPr sz="1600">
                <a:solidFill>
                  <a:srgbClr val="717074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tx1"/>
              </a:buClr>
              <a:buFont typeface="Verdana" pitchFamily="34" charset="0"/>
              <a:buChar char="—"/>
              <a:defRPr sz="1200">
                <a:solidFill>
                  <a:srgbClr val="717074"/>
                </a:solidFill>
                <a:latin typeface="Verdana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tx1"/>
              </a:buClr>
              <a:buFont typeface="Arial"/>
              <a:buChar char="•"/>
              <a:defRPr sz="1100">
                <a:solidFill>
                  <a:srgbClr val="717074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848602" y="4629150"/>
            <a:ext cx="608013" cy="514350"/>
            <a:chOff x="7848600" y="4486637"/>
            <a:chExt cx="608013" cy="514350"/>
          </a:xfrm>
        </p:grpSpPr>
        <p:sp>
          <p:nvSpPr>
            <p:cNvPr id="15" name="Rectangle 14"/>
            <p:cNvSpPr/>
            <p:nvPr/>
          </p:nvSpPr>
          <p:spPr>
            <a:xfrm>
              <a:off x="7848600" y="4486637"/>
              <a:ext cx="608013" cy="514350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pic>
          <p:nvPicPr>
            <p:cNvPr id="3" name="Picture 2" descr="VMware logo white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05055" y="4629148"/>
              <a:ext cx="502918" cy="76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7865213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379415" y="990600"/>
            <a:ext cx="8410575" cy="342900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228600" indent="-228600">
              <a:spcBef>
                <a:spcPts val="1200"/>
              </a:spcBef>
              <a:buClr>
                <a:schemeClr val="tx1"/>
              </a:buClr>
              <a:buFont typeface="Arial"/>
              <a:buChar char="•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1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tx1"/>
              </a:buClr>
              <a:buFont typeface="Verdana" pitchFamily="34" charset="0"/>
              <a:buChar char="▪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tx1"/>
              </a:buClr>
              <a:buFont typeface="Verdana" pitchFamily="34" charset="0"/>
              <a:buChar char="—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tx1"/>
              </a:buClr>
              <a:buFont typeface="Arial"/>
              <a:buChar char="•"/>
              <a:defRPr sz="11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859395" y="4629151"/>
            <a:ext cx="593222" cy="514350"/>
            <a:chOff x="7859395" y="4489938"/>
            <a:chExt cx="593222" cy="51435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7859395" y="4489938"/>
              <a:ext cx="593222" cy="514350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pic>
          <p:nvPicPr>
            <p:cNvPr id="12" name="Picture 11" descr="VCE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08863" y="4574497"/>
              <a:ext cx="294287" cy="294287"/>
            </a:xfrm>
            <a:prstGeom prst="rect">
              <a:avLst/>
            </a:prstGeom>
          </p:spPr>
        </p:pic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>
          <a:xfrm>
            <a:off x="379414" y="228601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85640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C logo white_300dpi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999" y="1657351"/>
            <a:ext cx="4899905" cy="15814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76902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CA9F5F3-82B0-45B0-8D09-631283A4B5AD}" type="datetimeFigureOut">
              <a:rPr lang="en-US" sz="1800" smtClean="0">
                <a:solidFill>
                  <a:srgbClr val="000000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7/5/2017</a:t>
            </a:fld>
            <a:endParaRPr lang="en-US" sz="180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75F2625-B5AE-4196-9CB7-3402DC88DB7A}" type="slidenum">
              <a:rPr lang="en-US" sz="1800" smtClean="0">
                <a:solidFill>
                  <a:srgbClr val="000000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79105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366714" y="1016794"/>
            <a:ext cx="8410575" cy="3440906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spcBef>
                <a:spcPts val="1200"/>
              </a:spcBef>
              <a:buClr>
                <a:schemeClr val="tx2"/>
              </a:buClr>
              <a:buFont typeface="+mj-lt"/>
              <a:buNone/>
              <a:defRPr sz="4000">
                <a:solidFill>
                  <a:schemeClr val="tx2"/>
                </a:solidFill>
              </a:defRPr>
            </a:lvl1pPr>
            <a:lvl2pPr marL="457200" indent="0" algn="r">
              <a:spcBef>
                <a:spcPts val="600"/>
              </a:spcBef>
              <a:buClr>
                <a:schemeClr val="tx2"/>
              </a:buClr>
              <a:buNone/>
              <a:defRPr>
                <a:solidFill>
                  <a:schemeClr val="bg2"/>
                </a:solidFill>
              </a:defRPr>
            </a:lvl2pPr>
            <a:lvl3pPr>
              <a:spcBef>
                <a:spcPts val="600"/>
              </a:spcBef>
              <a:buClr>
                <a:schemeClr val="tx2"/>
              </a:buClr>
              <a:defRPr>
                <a:solidFill>
                  <a:schemeClr val="bg2"/>
                </a:solidFill>
              </a:defRPr>
            </a:lvl3pPr>
            <a:lvl4pPr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bg2"/>
                </a:solidFill>
              </a:defRPr>
            </a:lvl4pPr>
            <a:lvl5pPr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66714" y="152400"/>
            <a:ext cx="8410575" cy="690563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lang="en-US" sz="3600" kern="1200" smtClean="0">
                <a:solidFill>
                  <a:schemeClr val="tx2"/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36746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728912" y="591325"/>
            <a:ext cx="6048376" cy="1354217"/>
          </a:xfrm>
          <a:prstGeom prst="rect">
            <a:avLst/>
          </a:prstGeom>
          <a:noFill/>
        </p:spPr>
        <p:txBody>
          <a:bodyPr lIns="0" tIns="0" rIns="0" bIns="0" anchor="b" anchorCtr="0">
            <a:spAutoFit/>
          </a:bodyPr>
          <a:lstStyle>
            <a:lvl1pPr>
              <a:defRPr sz="44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728916" y="2269331"/>
            <a:ext cx="6048375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 bwMode="gray">
          <a:xfrm>
            <a:off x="2" y="0"/>
            <a:ext cx="2439989" cy="4629150"/>
          </a:xfrm>
          <a:prstGeom prst="rect">
            <a:avLst/>
          </a:prstGeom>
        </p:spPr>
        <p:txBody>
          <a:bodyPr lIns="91425" tIns="45713" rIns="91425" bIns="45713"/>
          <a:lstStyle>
            <a:lvl1pPr marL="0" indent="0">
              <a:buNone/>
              <a:defRPr sz="1600">
                <a:latin typeface="Verdana" pitchFamily="34" charset="0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 bwMode="gray">
          <a:xfrm>
            <a:off x="2728916" y="3090215"/>
            <a:ext cx="6048375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>
              <a:spcBef>
                <a:spcPts val="0"/>
              </a:spcBef>
              <a:buNone/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C95DD"/>
              </a:buClr>
              <a:buSzTx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1602512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1812" y="919861"/>
            <a:ext cx="4497387" cy="119468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0000"/>
              </a:lnSpc>
              <a:defRPr sz="4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1812" y="2440781"/>
            <a:ext cx="4497387" cy="8167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341812" y="3714750"/>
            <a:ext cx="4497387" cy="3048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0" y="2380"/>
            <a:ext cx="3886200" cy="4626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28255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_Bullete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79581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334551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919861"/>
            <a:ext cx="6096000" cy="119468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0000"/>
              </a:lnSpc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440781"/>
            <a:ext cx="6096000" cy="8167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0" y="2380"/>
            <a:ext cx="2514600" cy="4626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82750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gray">
          <a:xfrm>
            <a:off x="0" y="0"/>
            <a:ext cx="9144000" cy="4414838"/>
            <a:chOff x="0" y="0"/>
            <a:chExt cx="9144000" cy="4414838"/>
          </a:xfrm>
        </p:grpSpPr>
        <p:sp>
          <p:nvSpPr>
            <p:cNvPr id="12" name="Rectangle 11"/>
            <p:cNvSpPr/>
            <p:nvPr userDrawn="1"/>
          </p:nvSpPr>
          <p:spPr bwMode="gray">
            <a:xfrm>
              <a:off x="0" y="0"/>
              <a:ext cx="9144000" cy="216850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accent1">
                    <a:tint val="13500"/>
                    <a:satMod val="250000"/>
                  </a:schemeClr>
                </a:gs>
                <a:gs pos="100000">
                  <a:schemeClr val="accent1">
                    <a:tint val="60000"/>
                    <a:satMod val="20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>
              <a:off x="0" y="2341322"/>
              <a:ext cx="9144000" cy="2073516"/>
            </a:xfrm>
            <a:prstGeom prst="rect">
              <a:avLst/>
            </a:pr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919861"/>
            <a:ext cx="6096000" cy="119468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0000"/>
              </a:lnSpc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440781"/>
            <a:ext cx="6096000" cy="8167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58580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gray">
          <a:xfrm>
            <a:off x="0" y="0"/>
            <a:ext cx="9144000" cy="4414838"/>
            <a:chOff x="0" y="0"/>
            <a:chExt cx="9144000" cy="4414838"/>
          </a:xfrm>
        </p:grpSpPr>
        <p:sp>
          <p:nvSpPr>
            <p:cNvPr id="12" name="Rectangle 11"/>
            <p:cNvSpPr/>
            <p:nvPr userDrawn="1"/>
          </p:nvSpPr>
          <p:spPr bwMode="gray">
            <a:xfrm>
              <a:off x="0" y="0"/>
              <a:ext cx="9144000" cy="216850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accent1">
                    <a:tint val="13500"/>
                    <a:satMod val="250000"/>
                  </a:schemeClr>
                </a:gs>
                <a:gs pos="100000">
                  <a:schemeClr val="accent1">
                    <a:tint val="60000"/>
                    <a:satMod val="20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>
              <a:off x="0" y="2341322"/>
              <a:ext cx="9144000" cy="2073516"/>
            </a:xfrm>
            <a:prstGeom prst="rect">
              <a:avLst/>
            </a:pr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1352550"/>
            <a:ext cx="6096000" cy="11946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80000"/>
              </a:lnSpc>
              <a:defRPr sz="960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55102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and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gray">
          <a:xfrm>
            <a:off x="0" y="0"/>
            <a:ext cx="9144000" cy="4414838"/>
            <a:chOff x="0" y="0"/>
            <a:chExt cx="9144000" cy="4414838"/>
          </a:xfrm>
        </p:grpSpPr>
        <p:sp>
          <p:nvSpPr>
            <p:cNvPr id="12" name="Rectangle 11"/>
            <p:cNvSpPr/>
            <p:nvPr userDrawn="1"/>
          </p:nvSpPr>
          <p:spPr bwMode="gray">
            <a:xfrm>
              <a:off x="0" y="0"/>
              <a:ext cx="9144000" cy="216850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accent1">
                    <a:tint val="13500"/>
                    <a:satMod val="250000"/>
                  </a:schemeClr>
                </a:gs>
                <a:gs pos="100000">
                  <a:schemeClr val="accent1">
                    <a:tint val="60000"/>
                    <a:satMod val="20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>
              <a:off x="0" y="2341322"/>
              <a:ext cx="9144000" cy="2073516"/>
            </a:xfrm>
            <a:prstGeom prst="rect">
              <a:avLst/>
            </a:pr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 smtClean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729121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919861"/>
            <a:ext cx="6096000" cy="119468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0000"/>
              </a:lnSpc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43200" y="2419350"/>
            <a:ext cx="6096000" cy="19050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3"/>
                </a:solidFill>
                <a:latin typeface="+mn-lt"/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3"/>
                </a:solidFill>
                <a:latin typeface="+mn-lt"/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3"/>
                </a:solidFill>
                <a:latin typeface="+mn-lt"/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3"/>
                </a:solidFill>
                <a:latin typeface="+mn-lt"/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3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10681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119475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467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81000" y="990600"/>
            <a:ext cx="8458200" cy="34290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3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3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3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3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46510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15200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466" y="703000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6729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81000" y="1295400"/>
            <a:ext cx="8458200" cy="31242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3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3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3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3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89466" y="703000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13753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057766"/>
            <a:ext cx="7960422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541463"/>
            <a:ext cx="7958137" cy="2928937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2004522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graphic area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43200" y="990599"/>
            <a:ext cx="6096000" cy="34290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3"/>
                </a:solidFill>
                <a:latin typeface="+mn-lt"/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3"/>
                </a:solidFill>
                <a:latin typeface="+mn-lt"/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3"/>
                </a:solidFill>
                <a:latin typeface="+mn-lt"/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3"/>
                </a:solidFill>
                <a:latin typeface="+mn-lt"/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3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/>
          </p:nvPr>
        </p:nvSpPr>
        <p:spPr>
          <a:xfrm>
            <a:off x="381000" y="990600"/>
            <a:ext cx="21336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64005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 with graphic area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466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43200" y="1295399"/>
            <a:ext cx="6096000" cy="31242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3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3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3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3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/>
          </p:nvPr>
        </p:nvSpPr>
        <p:spPr>
          <a:xfrm>
            <a:off x="381000" y="1295400"/>
            <a:ext cx="2133600" cy="3124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89466" y="703000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82493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81000" y="990600"/>
            <a:ext cx="4038600" cy="34290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3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3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3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3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1"/>
          </p:nvPr>
        </p:nvSpPr>
        <p:spPr>
          <a:xfrm>
            <a:off x="4800600" y="990600"/>
            <a:ext cx="4038600" cy="34290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3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3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3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3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74073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81000" y="990600"/>
            <a:ext cx="4038600" cy="34290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3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3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3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3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91467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1"/>
          </p:nvPr>
        </p:nvSpPr>
        <p:spPr>
          <a:xfrm>
            <a:off x="4800600" y="990600"/>
            <a:ext cx="4038600" cy="34290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3"/>
                </a:solidFill>
                <a:latin typeface="+mn-lt"/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3"/>
                </a:solidFill>
                <a:latin typeface="+mn-lt"/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3"/>
                </a:solidFill>
                <a:latin typeface="+mn-lt"/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3"/>
                </a:solidFill>
                <a:latin typeface="+mn-lt"/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3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329242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81000" y="1011766"/>
            <a:ext cx="4038600" cy="34078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1200"/>
              </a:spcBef>
              <a:buClr>
                <a:schemeClr val="tx2"/>
              </a:buClr>
              <a:buNone/>
              <a:defRPr sz="2000">
                <a:solidFill>
                  <a:schemeClr val="tx2"/>
                </a:solidFill>
              </a:defRPr>
            </a:lvl1pPr>
            <a:lvl2pPr marL="169863" indent="-169863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1800">
                <a:solidFill>
                  <a:srgbClr val="717073"/>
                </a:solidFill>
              </a:defRPr>
            </a:lvl2pPr>
            <a:lvl3pPr marL="515938" indent="-168275">
              <a:spcBef>
                <a:spcPts val="300"/>
              </a:spcBef>
              <a:buClr>
                <a:schemeClr val="tx2"/>
              </a:buClr>
              <a:buFont typeface="Lucida Grande"/>
              <a:buChar char="­"/>
              <a:defRPr sz="1400">
                <a:solidFill>
                  <a:srgbClr val="717073"/>
                </a:solidFill>
              </a:defRPr>
            </a:lvl3pPr>
            <a:lvl4pPr marL="8556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3"/>
                </a:solidFill>
              </a:defRPr>
            </a:lvl4pPr>
            <a:lvl5pPr marL="1201738" indent="-168275">
              <a:spcBef>
                <a:spcPts val="300"/>
              </a:spcBef>
              <a:buClr>
                <a:schemeClr val="tx2"/>
              </a:buClr>
              <a:buFont typeface="Arial"/>
              <a:buChar char="–"/>
              <a:defRPr sz="1050">
                <a:solidFill>
                  <a:srgbClr val="71707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809067" y="1011766"/>
            <a:ext cx="4038600" cy="34078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1200"/>
              </a:spcBef>
              <a:buClr>
                <a:schemeClr val="tx2"/>
              </a:buClr>
              <a:buNone/>
              <a:defRPr sz="2000">
                <a:solidFill>
                  <a:schemeClr val="tx2"/>
                </a:solidFill>
              </a:defRPr>
            </a:lvl1pPr>
            <a:lvl2pPr marL="169863" indent="-169863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1800">
                <a:solidFill>
                  <a:srgbClr val="717073"/>
                </a:solidFill>
              </a:defRPr>
            </a:lvl2pPr>
            <a:lvl3pPr marL="515938" indent="-168275">
              <a:spcBef>
                <a:spcPts val="300"/>
              </a:spcBef>
              <a:buClr>
                <a:schemeClr val="tx2"/>
              </a:buClr>
              <a:buFont typeface="Lucida Grande"/>
              <a:buChar char="­"/>
              <a:defRPr sz="1400">
                <a:solidFill>
                  <a:srgbClr val="717073"/>
                </a:solidFill>
              </a:defRPr>
            </a:lvl3pPr>
            <a:lvl4pPr marL="8556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3"/>
                </a:solidFill>
              </a:defRPr>
            </a:lvl4pPr>
            <a:lvl5pPr marL="1201738" indent="-168275">
              <a:spcBef>
                <a:spcPts val="300"/>
              </a:spcBef>
              <a:buClr>
                <a:schemeClr val="tx2"/>
              </a:buClr>
              <a:buFont typeface="Arial"/>
              <a:buChar char="–"/>
              <a:defRPr sz="1050">
                <a:solidFill>
                  <a:srgbClr val="71707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92524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145365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background with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09841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621721"/>
            <a:ext cx="9144000" cy="393192"/>
          </a:xfrm>
          <a:prstGeom prst="rect">
            <a:avLst/>
          </a:prstGeom>
          <a:solidFill>
            <a:srgbClr val="8E908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14186" y="4684871"/>
            <a:ext cx="585990" cy="27432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366714" y="990600"/>
            <a:ext cx="8410575" cy="346710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228600" indent="-228600">
              <a:spcBef>
                <a:spcPts val="1200"/>
              </a:spcBef>
              <a:buClr>
                <a:schemeClr val="accent6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accent6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accent6"/>
              </a:buClr>
              <a:buFont typeface="Verdana" pitchFamily="34" charset="0"/>
              <a:buChar char="▪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accent6"/>
              </a:buClr>
              <a:buFont typeface="Verdana" pitchFamily="34" charset="0"/>
              <a:buChar char="—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 marL="2000250" indent="-171450">
              <a:spcBef>
                <a:spcPts val="300"/>
              </a:spcBef>
              <a:buClr>
                <a:schemeClr val="accent6"/>
              </a:buClr>
              <a:buFont typeface="Arial"/>
              <a:buChar char="•"/>
              <a:defRPr sz="11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960212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v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621721"/>
            <a:ext cx="9144000" cy="393192"/>
          </a:xfrm>
          <a:prstGeom prst="rect">
            <a:avLst/>
          </a:prstGeom>
          <a:solidFill>
            <a:srgbClr val="007D6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6713" y="228600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accent5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366714" y="990070"/>
            <a:ext cx="8410575" cy="342952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228600" indent="-228600">
              <a:spcBef>
                <a:spcPts val="1200"/>
              </a:spcBef>
              <a:buClr>
                <a:schemeClr val="accent5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accent5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accent5"/>
              </a:buClr>
              <a:buFont typeface="Verdana" pitchFamily="34" charset="0"/>
              <a:buChar char="▪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accent5"/>
              </a:buClr>
              <a:buFont typeface="Verdana" pitchFamily="34" charset="0"/>
              <a:buChar char="—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5"/>
              </a:buClr>
              <a:buFont typeface="Arial"/>
              <a:buChar char="•"/>
              <a:defRPr sz="11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3" name="Picture 2" descr="Pivotal whi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59" y="4704450"/>
            <a:ext cx="860954" cy="2277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01253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slideLayout" Target="../slideLayouts/slideLayout237.xml"/><Relationship Id="rId18" Type="http://schemas.openxmlformats.org/officeDocument/2006/relationships/slideLayout" Target="../slideLayouts/slideLayout242.xml"/><Relationship Id="rId26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27.xml"/><Relationship Id="rId21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31.xml"/><Relationship Id="rId12" Type="http://schemas.openxmlformats.org/officeDocument/2006/relationships/slideLayout" Target="../slideLayouts/slideLayout236.xml"/><Relationship Id="rId17" Type="http://schemas.openxmlformats.org/officeDocument/2006/relationships/slideLayout" Target="../slideLayouts/slideLayout241.xml"/><Relationship Id="rId25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26.xml"/><Relationship Id="rId16" Type="http://schemas.openxmlformats.org/officeDocument/2006/relationships/slideLayout" Target="../slideLayouts/slideLayout240.xml"/><Relationship Id="rId20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24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29.xml"/><Relationship Id="rId15" Type="http://schemas.openxmlformats.org/officeDocument/2006/relationships/slideLayout" Target="../slideLayouts/slideLayout239.xml"/><Relationship Id="rId23" Type="http://schemas.openxmlformats.org/officeDocument/2006/relationships/slideLayout" Target="../slideLayouts/slideLayout247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234.xml"/><Relationship Id="rId19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Relationship Id="rId14" Type="http://schemas.openxmlformats.org/officeDocument/2006/relationships/slideLayout" Target="../slideLayouts/slideLayout238.xml"/><Relationship Id="rId22" Type="http://schemas.openxmlformats.org/officeDocument/2006/relationships/slideLayout" Target="../slideLayouts/slideLayout246.xml"/><Relationship Id="rId27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26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99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5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98.xml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2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23" Type="http://schemas.openxmlformats.org/officeDocument/2006/relationships/slideLayout" Target="../slideLayouts/slideLayout101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slideLayout" Target="../slideLayouts/slideLayout100.xml"/><Relationship Id="rId27" Type="http://schemas.openxmlformats.org/officeDocument/2006/relationships/slideLayout" Target="../slideLayouts/slideLayout10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24" Type="http://schemas.openxmlformats.org/officeDocument/2006/relationships/image" Target="../media/image25.jpeg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30.xml"/><Relationship Id="rId21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20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24" Type="http://schemas.openxmlformats.org/officeDocument/2006/relationships/image" Target="../media/image30.png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137.xml"/><Relationship Id="rId19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Relationship Id="rId22" Type="http://schemas.openxmlformats.org/officeDocument/2006/relationships/slideLayout" Target="../slideLayouts/slideLayout14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18" Type="http://schemas.openxmlformats.org/officeDocument/2006/relationships/slideLayout" Target="../slideLayouts/slideLayout167.xml"/><Relationship Id="rId26" Type="http://schemas.openxmlformats.org/officeDocument/2006/relationships/theme" Target="../theme/theme7.xml"/><Relationship Id="rId3" Type="http://schemas.openxmlformats.org/officeDocument/2006/relationships/slideLayout" Target="../slideLayouts/slideLayout152.xml"/><Relationship Id="rId21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17" Type="http://schemas.openxmlformats.org/officeDocument/2006/relationships/slideLayout" Target="../slideLayouts/slideLayout166.xml"/><Relationship Id="rId25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51.xml"/><Relationship Id="rId16" Type="http://schemas.openxmlformats.org/officeDocument/2006/relationships/slideLayout" Target="../slideLayouts/slideLayout165.xml"/><Relationship Id="rId20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24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4.xml"/><Relationship Id="rId23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59.xml"/><Relationship Id="rId19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Relationship Id="rId22" Type="http://schemas.openxmlformats.org/officeDocument/2006/relationships/slideLayout" Target="../slideLayouts/slideLayout171.xml"/><Relationship Id="rId27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92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177.xml"/><Relationship Id="rId21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5" Type="http://schemas.openxmlformats.org/officeDocument/2006/relationships/theme" Target="../theme/theme8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0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24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23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Relationship Id="rId22" Type="http://schemas.openxmlformats.org/officeDocument/2006/relationships/slideLayout" Target="../slideLayouts/slideLayout1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slideLayout" Target="../slideLayouts/slideLayout211.xml"/><Relationship Id="rId18" Type="http://schemas.openxmlformats.org/officeDocument/2006/relationships/slideLayout" Target="../slideLayouts/slideLayout216.xml"/><Relationship Id="rId26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01.xml"/><Relationship Id="rId21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17" Type="http://schemas.openxmlformats.org/officeDocument/2006/relationships/slideLayout" Target="../slideLayouts/slideLayout215.xml"/><Relationship Id="rId25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214.xml"/><Relationship Id="rId20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24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03.xml"/><Relationship Id="rId15" Type="http://schemas.openxmlformats.org/officeDocument/2006/relationships/slideLayout" Target="../slideLayouts/slideLayout213.xml"/><Relationship Id="rId23" Type="http://schemas.openxmlformats.org/officeDocument/2006/relationships/slideLayout" Target="../slideLayouts/slideLayout221.xml"/><Relationship Id="rId28" Type="http://schemas.openxmlformats.org/officeDocument/2006/relationships/image" Target="../media/image18.png"/><Relationship Id="rId10" Type="http://schemas.openxmlformats.org/officeDocument/2006/relationships/slideLayout" Target="../slideLayouts/slideLayout208.xml"/><Relationship Id="rId19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slideLayout" Target="../slideLayouts/slideLayout212.xml"/><Relationship Id="rId22" Type="http://schemas.openxmlformats.org/officeDocument/2006/relationships/slideLayout" Target="../slideLayouts/slideLayout220.xml"/><Relationship Id="rId27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7/5/2017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7/5/2017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5" name="fl" descr="                              Dell - Internal Use - Confidential&#10;"/>
          <p:cNvSpPr txBox="1"/>
          <p:nvPr/>
        </p:nvSpPr>
        <p:spPr>
          <a:xfrm>
            <a:off x="576263" y="5006975"/>
            <a:ext cx="899247" cy="8463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u="none" baseline="0" dirty="0" smtClean="0">
                <a:solidFill>
                  <a:srgbClr val="7F7F7F"/>
                </a:solidFill>
                <a:latin typeface="+mn-lt"/>
              </a:rPr>
              <a:t>© Copyright 2016 Dell Inc.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035" y="5006975"/>
            <a:ext cx="94039" cy="84639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00" b="0" kern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00" b="0" kern="1200" dirty="0" err="1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89" y="4838853"/>
            <a:ext cx="675370" cy="1200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94827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27" r:id="rId1"/>
    <p:sldLayoutId id="2147484431" r:id="rId2"/>
    <p:sldLayoutId id="2147484432" r:id="rId3"/>
    <p:sldLayoutId id="2147484422" r:id="rId4"/>
    <p:sldLayoutId id="2147484400" r:id="rId5"/>
    <p:sldLayoutId id="2147484405" r:id="rId6"/>
    <p:sldLayoutId id="2147484436" r:id="rId7"/>
    <p:sldLayoutId id="2147484437" r:id="rId8"/>
    <p:sldLayoutId id="2147484438" r:id="rId9"/>
    <p:sldLayoutId id="2147484439" r:id="rId10"/>
    <p:sldLayoutId id="2147484440" r:id="rId11"/>
    <p:sldLayoutId id="2147484441" r:id="rId12"/>
    <p:sldLayoutId id="2147484442" r:id="rId13"/>
    <p:sldLayoutId id="2147484443" r:id="rId14"/>
    <p:sldLayoutId id="2147484444" r:id="rId15"/>
    <p:sldLayoutId id="2147484407" r:id="rId16"/>
    <p:sldLayoutId id="2147484433" r:id="rId17"/>
    <p:sldLayoutId id="2147484434" r:id="rId18"/>
    <p:sldLayoutId id="2147484425" r:id="rId19"/>
    <p:sldLayoutId id="2147484424" r:id="rId20"/>
    <p:sldLayoutId id="2147484423" r:id="rId21"/>
    <p:sldLayoutId id="2147484428" r:id="rId22"/>
    <p:sldLayoutId id="2147484429" r:id="rId23"/>
    <p:sldLayoutId id="2147484430" r:id="rId24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bg1"/>
          </a:solidFill>
          <a:latin typeface="+mj-lt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rgbClr val="000000"/>
          </a:solidFill>
          <a:latin typeface="+mj-lt"/>
          <a:ea typeface="Museo Sans For Dell" pitchFamily="2" charset="0"/>
          <a:cs typeface="+mn-cs"/>
        </a:defRPr>
      </a:lvl1pPr>
      <a:lvl2pPr marL="574675" indent="-2333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rgbClr val="000000"/>
          </a:solidFill>
          <a:latin typeface="+mj-lt"/>
          <a:ea typeface="Museo Sans For Dell" pitchFamily="2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084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7/5/2017</a:t>
            </a:fld>
            <a:endParaRPr lang="en-US" sz="900" dirty="0" smtClean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7/5/2017</a:t>
            </a:fld>
            <a:endParaRPr lang="en-US" sz="900" dirty="0" smtClean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5" name="fl" descr="                              Dell - Internal Use - Confidential&#10;"/>
          <p:cNvSpPr txBox="1"/>
          <p:nvPr/>
        </p:nvSpPr>
        <p:spPr>
          <a:xfrm>
            <a:off x="576263" y="5006975"/>
            <a:ext cx="899247" cy="8463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600" dirty="0" smtClean="0">
                <a:solidFill>
                  <a:srgbClr val="7F7F7F"/>
                </a:solidFill>
                <a:latin typeface="Arial"/>
              </a:rPr>
              <a:t>© Copyright 2016 Dell Inc.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035" y="5006975"/>
            <a:ext cx="94039" cy="84639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  <a:buClr>
                <a:srgbClr val="007DB8"/>
              </a:buClr>
            </a:pPr>
            <a:fld id="{58EC7406-F4CC-4ABF-902E-2AF4E70E5C0F}" type="slidenum">
              <a:rPr lang="en-US" sz="6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buClr>
                  <a:srgbClr val="007DB8"/>
                </a:buClr>
              </a:pPr>
              <a:t>‹#›</a:t>
            </a:fld>
            <a:endParaRPr lang="en-US" sz="600" dirty="0" err="1" smtClean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89" y="4838853"/>
            <a:ext cx="675370" cy="1200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6713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22" r:id="rId1"/>
    <p:sldLayoutId id="2147484723" r:id="rId2"/>
    <p:sldLayoutId id="2147484724" r:id="rId3"/>
    <p:sldLayoutId id="2147484725" r:id="rId4"/>
    <p:sldLayoutId id="2147484726" r:id="rId5"/>
    <p:sldLayoutId id="2147484727" r:id="rId6"/>
    <p:sldLayoutId id="2147484728" r:id="rId7"/>
    <p:sldLayoutId id="2147484729" r:id="rId8"/>
    <p:sldLayoutId id="2147484730" r:id="rId9"/>
    <p:sldLayoutId id="2147484731" r:id="rId10"/>
    <p:sldLayoutId id="2147484732" r:id="rId11"/>
    <p:sldLayoutId id="2147484733" r:id="rId12"/>
    <p:sldLayoutId id="2147484734" r:id="rId13"/>
    <p:sldLayoutId id="2147484735" r:id="rId14"/>
    <p:sldLayoutId id="2147484736" r:id="rId15"/>
    <p:sldLayoutId id="2147484737" r:id="rId16"/>
    <p:sldLayoutId id="2147484738" r:id="rId17"/>
    <p:sldLayoutId id="2147484739" r:id="rId18"/>
    <p:sldLayoutId id="2147484740" r:id="rId19"/>
    <p:sldLayoutId id="2147484741" r:id="rId20"/>
    <p:sldLayoutId id="2147484742" r:id="rId21"/>
    <p:sldLayoutId id="2147484743" r:id="rId22"/>
    <p:sldLayoutId id="2147484744" r:id="rId23"/>
    <p:sldLayoutId id="2147484745" r:id="rId24"/>
    <p:sldLayoutId id="2147484748" r:id="rId25"/>
    <p:sldLayoutId id="2147484752" r:id="rId26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bg1"/>
          </a:solidFill>
          <a:latin typeface="+mj-lt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rgbClr val="000000"/>
          </a:solidFill>
          <a:latin typeface="+mj-lt"/>
          <a:ea typeface="Museo Sans For Dell" pitchFamily="2" charset="0"/>
          <a:cs typeface="+mn-cs"/>
        </a:defRPr>
      </a:lvl1pPr>
      <a:lvl2pPr marL="574675" indent="-2333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rgbClr val="000000"/>
          </a:solidFill>
          <a:latin typeface="+mj-lt"/>
          <a:ea typeface="Museo Sans For Dell" pitchFamily="2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084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7/5/2017</a:t>
            </a:fld>
            <a:endParaRPr lang="en-US" sz="900" dirty="0" smtClean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7/5/2017</a:t>
            </a:fld>
            <a:endParaRPr lang="en-US" sz="900" dirty="0" smtClean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5" name="fl" descr="                              Dell - Internal Use - Confidential&#10;"/>
          <p:cNvSpPr txBox="1"/>
          <p:nvPr/>
        </p:nvSpPr>
        <p:spPr>
          <a:xfrm>
            <a:off x="576263" y="5006975"/>
            <a:ext cx="899247" cy="8463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600" dirty="0" smtClean="0">
                <a:solidFill>
                  <a:srgbClr val="7F7F7F"/>
                </a:solidFill>
                <a:latin typeface="Arial"/>
              </a:rPr>
              <a:t>© Copyright 2016 Dell Inc.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035" y="5006975"/>
            <a:ext cx="94039" cy="84639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  <a:buClr>
                <a:srgbClr val="007DB8"/>
              </a:buClr>
            </a:pPr>
            <a:fld id="{58EC7406-F4CC-4ABF-902E-2AF4E70E5C0F}" type="slidenum">
              <a:rPr lang="en-US" sz="6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buClr>
                  <a:srgbClr val="007DB8"/>
                </a:buClr>
              </a:pPr>
              <a:t>‹#›</a:t>
            </a:fld>
            <a:endParaRPr lang="en-US" sz="600" dirty="0" err="1" smtClean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89" y="4838853"/>
            <a:ext cx="675370" cy="1200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86990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  <p:sldLayoutId id="2147484460" r:id="rId12"/>
    <p:sldLayoutId id="2147484461" r:id="rId13"/>
    <p:sldLayoutId id="2147484462" r:id="rId14"/>
    <p:sldLayoutId id="2147484463" r:id="rId15"/>
    <p:sldLayoutId id="2147484464" r:id="rId16"/>
    <p:sldLayoutId id="2147484465" r:id="rId17"/>
    <p:sldLayoutId id="2147484466" r:id="rId18"/>
    <p:sldLayoutId id="2147484467" r:id="rId19"/>
    <p:sldLayoutId id="2147484468" r:id="rId20"/>
    <p:sldLayoutId id="2147484469" r:id="rId21"/>
    <p:sldLayoutId id="2147484470" r:id="rId22"/>
    <p:sldLayoutId id="2147484471" r:id="rId23"/>
    <p:sldLayoutId id="2147484472" r:id="rId24"/>
    <p:sldLayoutId id="2147484503" r:id="rId25"/>
    <p:sldLayoutId id="2147484751" r:id="rId26"/>
    <p:sldLayoutId id="2147484753" r:id="rId27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bg1"/>
          </a:solidFill>
          <a:latin typeface="+mj-lt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rgbClr val="000000"/>
          </a:solidFill>
          <a:latin typeface="+mj-lt"/>
          <a:ea typeface="Museo Sans For Dell" pitchFamily="2" charset="0"/>
          <a:cs typeface="+mn-cs"/>
        </a:defRPr>
      </a:lvl1pPr>
      <a:lvl2pPr marL="574675" indent="-2333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rgbClr val="000000"/>
          </a:solidFill>
          <a:latin typeface="+mj-lt"/>
          <a:ea typeface="Museo Sans For Dell" pitchFamily="2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084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babur5\Desktop\Design\Bundle\envato-corporate-bundle\envato-corporate-bundle\Corporate-Bundle-GraphicRiver-1\Corporate-Bundle-GraphicRiver-1\graphicriver-1195567-grid-powerpoint\Background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801100" y="5033042"/>
            <a:ext cx="28575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bg2"/>
                </a:solidFill>
              </a:defRPr>
            </a:lvl1pPr>
          </a:lstStyle>
          <a:p>
            <a:pPr algn="r"/>
            <a:fld id="{61F684CE-B7BB-4223-BA2B-B47808B845F1}" type="slidenum">
              <a:rPr lang="en-US" smtClean="0">
                <a:solidFill>
                  <a:srgbClr val="717074"/>
                </a:solidFill>
                <a:latin typeface="Verdana"/>
              </a:rPr>
              <a:pPr algn="r"/>
              <a:t>‹#›</a:t>
            </a:fld>
            <a:endParaRPr lang="en-US" dirty="0" smtClean="0">
              <a:solidFill/>
              <a:latin typeface="Verdan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859395" y="4629149"/>
            <a:ext cx="593222" cy="514350"/>
            <a:chOff x="7618413" y="4303993"/>
            <a:chExt cx="762000" cy="660688"/>
          </a:xfrm>
        </p:grpSpPr>
        <p:sp>
          <p:nvSpPr>
            <p:cNvPr id="9" name="Rectangle 8"/>
            <p:cNvSpPr/>
            <p:nvPr/>
          </p:nvSpPr>
          <p:spPr>
            <a:xfrm>
              <a:off x="7618413" y="4303993"/>
              <a:ext cx="762000" cy="660688"/>
            </a:xfrm>
            <a:prstGeom prst="rect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pic>
          <p:nvPicPr>
            <p:cNvPr id="12" name="Picture 11" descr="EMC logo white_300dpi.png"/>
            <p:cNvPicPr>
              <a:picLocks noChangeAspect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8486" y="4429482"/>
              <a:ext cx="531651" cy="184909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 bwMode="gray">
          <a:xfrm>
            <a:off x="366714" y="5033042"/>
            <a:ext cx="2164054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717074"/>
                </a:solidFill>
                <a:latin typeface="Verdana"/>
              </a:rPr>
              <a:t>© Copyright 2014 EMC Corporation. All rights reserved.</a:t>
            </a:r>
          </a:p>
        </p:txBody>
      </p:sp>
      <p:sp>
        <p:nvSpPr>
          <p:cNvPr id="18" name="TextBox 17"/>
          <p:cNvSpPr txBox="1"/>
          <p:nvPr/>
        </p:nvSpPr>
        <p:spPr bwMode="gray">
          <a:xfrm>
            <a:off x="366714" y="5033042"/>
            <a:ext cx="2164054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717074"/>
                </a:solidFill>
                <a:latin typeface="Verdana"/>
              </a:rPr>
              <a:t>© Copyright 2014 EMC Corporation. All rights reserved.</a:t>
            </a:r>
          </a:p>
        </p:txBody>
      </p:sp>
    </p:spTree>
    <p:extLst>
      <p:ext uri="{BB962C8B-B14F-4D97-AF65-F5344CB8AC3E}">
        <p14:creationId xmlns="" xmlns:p14="http://schemas.microsoft.com/office/powerpoint/2010/main" val="215713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4" r:id="rId1"/>
    <p:sldLayoutId id="2147484475" r:id="rId2"/>
    <p:sldLayoutId id="2147484476" r:id="rId3"/>
    <p:sldLayoutId id="2147484477" r:id="rId4"/>
    <p:sldLayoutId id="2147484478" r:id="rId5"/>
    <p:sldLayoutId id="2147484479" r:id="rId6"/>
    <p:sldLayoutId id="2147484480" r:id="rId7"/>
    <p:sldLayoutId id="2147484481" r:id="rId8"/>
    <p:sldLayoutId id="2147484482" r:id="rId9"/>
    <p:sldLayoutId id="2147484483" r:id="rId10"/>
    <p:sldLayoutId id="2147484484" r:id="rId11"/>
    <p:sldLayoutId id="2147484485" r:id="rId12"/>
    <p:sldLayoutId id="2147484486" r:id="rId13"/>
    <p:sldLayoutId id="2147484487" r:id="rId14"/>
    <p:sldLayoutId id="2147484488" r:id="rId15"/>
    <p:sldLayoutId id="2147484489" r:id="rId16"/>
    <p:sldLayoutId id="2147484490" r:id="rId17"/>
    <p:sldLayoutId id="2147484491" r:id="rId18"/>
    <p:sldLayoutId id="2147484492" r:id="rId19"/>
    <p:sldLayoutId id="2147484493" r:id="rId20"/>
    <p:sldLayoutId id="2147484494" r:id="rId21"/>
    <p:sldLayoutId id="2147484495" r:id="rId22"/>
    <p:sldLayoutId id="2147484496" r:id="rId23"/>
    <p:sldLayoutId id="2147484497" r:id="rId24"/>
    <p:sldLayoutId id="2147484498" r:id="rId25"/>
    <p:sldLayoutId id="2147484499" r:id="rId26"/>
    <p:sldLayoutId id="2147484500" r:id="rId27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621721"/>
            <a:ext cx="9144000" cy="393192"/>
          </a:xfrm>
          <a:prstGeom prst="rect">
            <a:avLst/>
          </a:prstGeom>
          <a:solidFill>
            <a:srgbClr val="2C95D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01100" y="5033041"/>
            <a:ext cx="28575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bg2"/>
                </a:solidFill>
              </a:defRPr>
            </a:lvl1pPr>
          </a:lstStyle>
          <a:p>
            <a:pPr algn="r"/>
            <a:fld id="{61F684CE-B7BB-4223-BA2B-B47808B845F1}" type="slidenum">
              <a:rPr lang="en-US" smtClean="0">
                <a:solidFill>
                  <a:srgbClr val="717074"/>
                </a:solidFill>
                <a:latin typeface="Verdana"/>
              </a:rPr>
              <a:pPr algn="r"/>
              <a:t>‹#›</a:t>
            </a:fld>
            <a:endParaRPr lang="en-US" dirty="0" smtClean="0">
              <a:solidFill>
                <a:srgbClr val="717074"/>
              </a:solidFill>
              <a:latin typeface="Verdana"/>
            </a:endParaRPr>
          </a:p>
        </p:txBody>
      </p:sp>
      <p:pic>
        <p:nvPicPr>
          <p:cNvPr id="10" name="Picture 9" descr="EMC logo white_300dpi.png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192" y="4684695"/>
            <a:ext cx="768096" cy="2479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gray">
          <a:xfrm>
            <a:off x="366714" y="5033041"/>
            <a:ext cx="1676741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717074"/>
                </a:solidFill>
                <a:latin typeface="Verdana"/>
              </a:rPr>
              <a:t>EMC CONFIDENTIAL—INTERNAL USE ONLY</a:t>
            </a:r>
          </a:p>
        </p:txBody>
      </p:sp>
      <p:sp>
        <p:nvSpPr>
          <p:cNvPr id="12" name="TextBox 11"/>
          <p:cNvSpPr txBox="1"/>
          <p:nvPr/>
        </p:nvSpPr>
        <p:spPr bwMode="gray">
          <a:xfrm>
            <a:off x="366714" y="5033041"/>
            <a:ext cx="1676741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717074"/>
                </a:solidFill>
                <a:latin typeface="Verdana"/>
              </a:rPr>
              <a:t>EMC CONFIDENTIAL—INTERNAL USE ONLY</a:t>
            </a:r>
          </a:p>
        </p:txBody>
      </p:sp>
    </p:spTree>
    <p:extLst>
      <p:ext uri="{BB962C8B-B14F-4D97-AF65-F5344CB8AC3E}">
        <p14:creationId xmlns="" xmlns:p14="http://schemas.microsoft.com/office/powerpoint/2010/main" val="60849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  <p:sldLayoutId id="2147484532" r:id="rId12"/>
    <p:sldLayoutId id="2147484533" r:id="rId13"/>
    <p:sldLayoutId id="2147484534" r:id="rId14"/>
    <p:sldLayoutId id="2147484535" r:id="rId15"/>
    <p:sldLayoutId id="2147484536" r:id="rId16"/>
    <p:sldLayoutId id="2147484537" r:id="rId17"/>
    <p:sldLayoutId id="2147484538" r:id="rId18"/>
    <p:sldLayoutId id="2147484539" r:id="rId19"/>
    <p:sldLayoutId id="2147484540" r:id="rId20"/>
    <p:sldLayoutId id="2147484541" r:id="rId21"/>
    <p:sldLayoutId id="2147484542" r:id="rId22"/>
    <p:sldLayoutId id="2147484543" r:id="rId23"/>
    <p:sldLayoutId id="2147484544" r:id="rId24"/>
    <p:sldLayoutId id="2147484545" r:id="rId25"/>
    <p:sldLayoutId id="2147484546" r:id="rId26"/>
    <p:sldLayoutId id="2147484547" r:id="rId27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801100" y="5033042"/>
            <a:ext cx="28575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bg2"/>
                </a:solidFill>
              </a:defRPr>
            </a:lvl1pPr>
          </a:lstStyle>
          <a:p>
            <a:pPr algn="r" defTabSz="457200"/>
            <a:fld id="{61F684CE-B7BB-4223-BA2B-B47808B845F1}" type="slidenum">
              <a:rPr lang="en-US" smtClean="0">
                <a:solidFill>
                  <a:srgbClr val="717074"/>
                </a:solidFill>
                <a:latin typeface="Constantia"/>
              </a:rPr>
              <a:pPr algn="r" defTabSz="457200"/>
              <a:t>‹#›</a:t>
            </a:fld>
            <a:endParaRPr lang="en-US" dirty="0" smtClean="0">
              <a:solidFill>
                <a:srgbClr val="717074"/>
              </a:solidFill>
              <a:latin typeface="Constantia"/>
            </a:endParaRPr>
          </a:p>
        </p:txBody>
      </p:sp>
      <p:sp>
        <p:nvSpPr>
          <p:cNvPr id="17" name="TextBox 16"/>
          <p:cNvSpPr txBox="1"/>
          <p:nvPr/>
        </p:nvSpPr>
        <p:spPr bwMode="gray">
          <a:xfrm>
            <a:off x="366714" y="5033042"/>
            <a:ext cx="2164054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 smtClean="0">
                <a:solidFill>
                  <a:srgbClr val="717074"/>
                </a:solidFill>
                <a:latin typeface="Constantia"/>
              </a:rPr>
              <a:t>© Copyright 2015 EMC Corporation. All rights reserved.</a:t>
            </a:r>
          </a:p>
        </p:txBody>
      </p:sp>
      <p:pic>
        <p:nvPicPr>
          <p:cNvPr id="3" name="Picture 2" descr="EMC-Tab-RGB.jp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4613382"/>
            <a:ext cx="609600" cy="530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033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  <p:sldLayoutId id="2147484560" r:id="rId12"/>
    <p:sldLayoutId id="2147484561" r:id="rId13"/>
    <p:sldLayoutId id="2147484562" r:id="rId14"/>
    <p:sldLayoutId id="2147484563" r:id="rId15"/>
    <p:sldLayoutId id="2147484564" r:id="rId16"/>
    <p:sldLayoutId id="2147484565" r:id="rId17"/>
    <p:sldLayoutId id="2147484566" r:id="rId18"/>
    <p:sldLayoutId id="2147484567" r:id="rId19"/>
    <p:sldLayoutId id="2147484568" r:id="rId20"/>
    <p:sldLayoutId id="2147484569" r:id="rId21"/>
    <p:sldLayoutId id="2147484570" r:id="rId22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7/5/2017</a:t>
            </a:fld>
            <a:endParaRPr lang="en-US" sz="900" dirty="0" smtClean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7/5/2017</a:t>
            </a:fld>
            <a:endParaRPr lang="en-US" sz="900" dirty="0" smtClean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974" y="4610378"/>
            <a:ext cx="348663" cy="34866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95274" y="4832722"/>
            <a:ext cx="0" cy="119905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>
              <a:lnSpc>
                <a:spcPct val="90000"/>
              </a:lnSpc>
              <a:buClr>
                <a:srgbClr val="007DB8"/>
              </a:buClr>
            </a:pPr>
            <a:endParaRPr lang="en-US" sz="850" dirty="0" err="1" smtClean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23" name="fl" descr="                              Dell - Internal Use - Confidential&#10;"/>
          <p:cNvSpPr txBox="1"/>
          <p:nvPr/>
        </p:nvSpPr>
        <p:spPr>
          <a:xfrm>
            <a:off x="0" y="4821428"/>
            <a:ext cx="2571217" cy="26109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50" b="1" smtClean="0">
                <a:solidFill>
                  <a:srgbClr val="7F7F7F"/>
                </a:solidFill>
                <a:latin typeface="museo sans for dell" panose="02000000000000000000" pitchFamily="2" charset="0"/>
              </a:rPr>
              <a:t>                              Dell - Internal Use - Confidential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850" b="1" dirty="0" smtClean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5274" y="4832722"/>
            <a:ext cx="0" cy="119905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>
              <a:lnSpc>
                <a:spcPct val="90000"/>
              </a:lnSpc>
              <a:buClr>
                <a:srgbClr val="007DB8"/>
              </a:buClr>
            </a:pPr>
            <a:endParaRPr lang="en-US" sz="850" dirty="0" err="1" smtClean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5274" y="4832722"/>
            <a:ext cx="141064" cy="119905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>
              <a:lnSpc>
                <a:spcPct val="90000"/>
              </a:lnSpc>
              <a:buClr>
                <a:srgbClr val="007DB8"/>
              </a:buClr>
            </a:pPr>
            <a:fld id="{58EC7406-F4CC-4ABF-902E-2AF4E70E5C0F}" type="slidenum">
              <a:rPr lang="en-US" sz="85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 algn="r">
                <a:lnSpc>
                  <a:spcPct val="90000"/>
                </a:lnSpc>
                <a:buClr>
                  <a:srgbClr val="007DB8"/>
                </a:buClr>
              </a:pPr>
              <a:t>‹#›</a:t>
            </a:fld>
            <a:endParaRPr lang="en-US" sz="850" dirty="0" err="1" smtClean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8776" y="4832722"/>
            <a:ext cx="192360" cy="119905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  <a:buClr>
                <a:srgbClr val="007DB8"/>
              </a:buClr>
            </a:pPr>
            <a:r>
              <a:rPr lang="en-US" sz="85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of Y</a:t>
            </a:r>
          </a:p>
        </p:txBody>
      </p:sp>
    </p:spTree>
    <p:extLst>
      <p:ext uri="{BB962C8B-B14F-4D97-AF65-F5344CB8AC3E}">
        <p14:creationId xmlns="" xmlns:p14="http://schemas.microsoft.com/office/powerpoint/2010/main" val="18514460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  <p:sldLayoutId id="2147484576" r:id="rId4"/>
    <p:sldLayoutId id="2147484577" r:id="rId5"/>
    <p:sldLayoutId id="2147484578" r:id="rId6"/>
    <p:sldLayoutId id="2147484579" r:id="rId7"/>
    <p:sldLayoutId id="2147484580" r:id="rId8"/>
    <p:sldLayoutId id="2147484581" r:id="rId9"/>
    <p:sldLayoutId id="2147484582" r:id="rId10"/>
    <p:sldLayoutId id="2147484583" r:id="rId11"/>
    <p:sldLayoutId id="2147484584" r:id="rId12"/>
    <p:sldLayoutId id="2147484585" r:id="rId13"/>
    <p:sldLayoutId id="2147484586" r:id="rId14"/>
    <p:sldLayoutId id="2147484587" r:id="rId15"/>
    <p:sldLayoutId id="2147484588" r:id="rId16"/>
    <p:sldLayoutId id="2147484589" r:id="rId17"/>
    <p:sldLayoutId id="2147484590" r:id="rId18"/>
    <p:sldLayoutId id="2147484591" r:id="rId19"/>
    <p:sldLayoutId id="2147484592" r:id="rId20"/>
    <p:sldLayoutId id="2147484593" r:id="rId21"/>
    <p:sldLayoutId id="2147484594" r:id="rId22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bg1"/>
          </a:solidFill>
          <a:latin typeface="+mj-lt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rgbClr val="000000"/>
          </a:solidFill>
          <a:latin typeface="+mj-lt"/>
          <a:ea typeface="Museo Sans For Dell" pitchFamily="2" charset="0"/>
          <a:cs typeface="+mn-cs"/>
        </a:defRPr>
      </a:lvl1pPr>
      <a:lvl2pPr marL="574675" indent="-2333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rgbClr val="000000"/>
          </a:solidFill>
          <a:latin typeface="+mj-lt"/>
          <a:ea typeface="Museo Sans For Dell" pitchFamily="2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084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7/5/2017</a:t>
            </a:fld>
            <a:endParaRPr lang="en-US" sz="900" dirty="0" smtClean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7/5/2017</a:t>
            </a:fld>
            <a:endParaRPr lang="en-US" sz="900" dirty="0" smtClean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5" name="fl" descr="                              Dell - Internal Use - Confidential&#10;"/>
          <p:cNvSpPr txBox="1"/>
          <p:nvPr/>
        </p:nvSpPr>
        <p:spPr>
          <a:xfrm>
            <a:off x="576263" y="5006975"/>
            <a:ext cx="899247" cy="8463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600" dirty="0" smtClean="0">
                <a:solidFill>
                  <a:srgbClr val="7F7F7F"/>
                </a:solidFill>
                <a:latin typeface="Arial"/>
              </a:rPr>
              <a:t>© Copyright 2016 Dell Inc.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035" y="5006975"/>
            <a:ext cx="94039" cy="84639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  <a:buClr>
                <a:srgbClr val="007DB8"/>
              </a:buClr>
            </a:pPr>
            <a:fld id="{58EC7406-F4CC-4ABF-902E-2AF4E70E5C0F}" type="slidenum">
              <a:rPr lang="en-US" sz="6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buClr>
                  <a:srgbClr val="007DB8"/>
                </a:buClr>
              </a:pPr>
              <a:t>‹#›</a:t>
            </a:fld>
            <a:endParaRPr lang="en-US" sz="600" dirty="0" err="1" smtClean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89" y="4838853"/>
            <a:ext cx="675370" cy="1200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04929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13" r:id="rId1"/>
    <p:sldLayoutId id="2147484614" r:id="rId2"/>
    <p:sldLayoutId id="2147484615" r:id="rId3"/>
    <p:sldLayoutId id="2147484616" r:id="rId4"/>
    <p:sldLayoutId id="2147484617" r:id="rId5"/>
    <p:sldLayoutId id="2147484618" r:id="rId6"/>
    <p:sldLayoutId id="2147484619" r:id="rId7"/>
    <p:sldLayoutId id="2147484620" r:id="rId8"/>
    <p:sldLayoutId id="2147484621" r:id="rId9"/>
    <p:sldLayoutId id="2147484622" r:id="rId10"/>
    <p:sldLayoutId id="2147484623" r:id="rId11"/>
    <p:sldLayoutId id="2147484624" r:id="rId12"/>
    <p:sldLayoutId id="2147484625" r:id="rId13"/>
    <p:sldLayoutId id="2147484626" r:id="rId14"/>
    <p:sldLayoutId id="2147484627" r:id="rId15"/>
    <p:sldLayoutId id="2147484628" r:id="rId16"/>
    <p:sldLayoutId id="2147484629" r:id="rId17"/>
    <p:sldLayoutId id="2147484630" r:id="rId18"/>
    <p:sldLayoutId id="2147484631" r:id="rId19"/>
    <p:sldLayoutId id="2147484632" r:id="rId20"/>
    <p:sldLayoutId id="2147484633" r:id="rId21"/>
    <p:sldLayoutId id="2147484634" r:id="rId22"/>
    <p:sldLayoutId id="2147484635" r:id="rId23"/>
    <p:sldLayoutId id="2147484636" r:id="rId24"/>
    <p:sldLayoutId id="2147484637" r:id="rId25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bg1"/>
          </a:solidFill>
          <a:latin typeface="+mj-lt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rgbClr val="000000"/>
          </a:solidFill>
          <a:latin typeface="+mj-lt"/>
          <a:ea typeface="Museo Sans For Dell" pitchFamily="2" charset="0"/>
          <a:cs typeface="+mn-cs"/>
        </a:defRPr>
      </a:lvl1pPr>
      <a:lvl2pPr marL="574675" indent="-2333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rgbClr val="000000"/>
          </a:solidFill>
          <a:latin typeface="+mj-lt"/>
          <a:ea typeface="Museo Sans For Dell" pitchFamily="2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084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7/5/2017</a:t>
            </a:fld>
            <a:endParaRPr lang="en-US" sz="900" dirty="0" smtClean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7/5/2017</a:t>
            </a:fld>
            <a:endParaRPr lang="en-US" sz="900" dirty="0" smtClean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5" name="fl" descr="                              Dell - Internal Use - Confidential&#10;"/>
          <p:cNvSpPr txBox="1"/>
          <p:nvPr/>
        </p:nvSpPr>
        <p:spPr>
          <a:xfrm>
            <a:off x="576263" y="5006975"/>
            <a:ext cx="899247" cy="8463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600" dirty="0" smtClean="0">
                <a:solidFill>
                  <a:srgbClr val="7F7F7F"/>
                </a:solidFill>
                <a:latin typeface="Arial"/>
              </a:rPr>
              <a:t>© Copyright 2016 Dell Inc.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035" y="5006975"/>
            <a:ext cx="94039" cy="84639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  <a:buClr>
                <a:srgbClr val="007DB8"/>
              </a:buClr>
            </a:pPr>
            <a:fld id="{58EC7406-F4CC-4ABF-902E-2AF4E70E5C0F}" type="slidenum">
              <a:rPr lang="en-US" sz="6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>
                <a:lnSpc>
                  <a:spcPct val="90000"/>
                </a:lnSpc>
                <a:buClr>
                  <a:srgbClr val="007DB8"/>
                </a:buClr>
              </a:pPr>
              <a:t>‹#›</a:t>
            </a:fld>
            <a:endParaRPr lang="en-US" sz="600" dirty="0" err="1" smtClean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89" y="4838853"/>
            <a:ext cx="675370" cy="1200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19400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39" r:id="rId1"/>
    <p:sldLayoutId id="2147484640" r:id="rId2"/>
    <p:sldLayoutId id="2147484641" r:id="rId3"/>
    <p:sldLayoutId id="2147484642" r:id="rId4"/>
    <p:sldLayoutId id="2147484643" r:id="rId5"/>
    <p:sldLayoutId id="2147484644" r:id="rId6"/>
    <p:sldLayoutId id="2147484645" r:id="rId7"/>
    <p:sldLayoutId id="2147484646" r:id="rId8"/>
    <p:sldLayoutId id="2147484647" r:id="rId9"/>
    <p:sldLayoutId id="2147484648" r:id="rId10"/>
    <p:sldLayoutId id="2147484649" r:id="rId11"/>
    <p:sldLayoutId id="2147484650" r:id="rId12"/>
    <p:sldLayoutId id="2147484651" r:id="rId13"/>
    <p:sldLayoutId id="2147484652" r:id="rId14"/>
    <p:sldLayoutId id="2147484653" r:id="rId15"/>
    <p:sldLayoutId id="2147484654" r:id="rId16"/>
    <p:sldLayoutId id="2147484655" r:id="rId17"/>
    <p:sldLayoutId id="2147484656" r:id="rId18"/>
    <p:sldLayoutId id="2147484657" r:id="rId19"/>
    <p:sldLayoutId id="2147484658" r:id="rId20"/>
    <p:sldLayoutId id="2147484659" r:id="rId21"/>
    <p:sldLayoutId id="2147484660" r:id="rId22"/>
    <p:sldLayoutId id="2147484661" r:id="rId23"/>
    <p:sldLayoutId id="2147484662" r:id="rId24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bg1"/>
          </a:solidFill>
          <a:latin typeface="+mj-lt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rgbClr val="000000"/>
          </a:solidFill>
          <a:latin typeface="+mj-lt"/>
          <a:ea typeface="Museo Sans For Dell" pitchFamily="2" charset="0"/>
          <a:cs typeface="+mn-cs"/>
        </a:defRPr>
      </a:lvl1pPr>
      <a:lvl2pPr marL="574675" indent="-2333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rgbClr val="000000"/>
          </a:solidFill>
          <a:latin typeface="+mj-lt"/>
          <a:ea typeface="Museo Sans For Dell" pitchFamily="2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084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621721"/>
            <a:ext cx="9144000" cy="393192"/>
          </a:xfrm>
          <a:prstGeom prst="rect">
            <a:avLst/>
          </a:prstGeom>
          <a:solidFill>
            <a:srgbClr val="2C95D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01100" y="5033041"/>
            <a:ext cx="28575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bg2"/>
                </a:solidFill>
              </a:defRPr>
            </a:lvl1pPr>
          </a:lstStyle>
          <a:p>
            <a:pPr algn="r"/>
            <a:fld id="{61F684CE-B7BB-4223-BA2B-B47808B845F1}" type="slidenum">
              <a:rPr lang="en-US" smtClean="0">
                <a:solidFill>
                  <a:srgbClr val="717074"/>
                </a:solidFill>
                <a:latin typeface="Verdana"/>
              </a:rPr>
              <a:pPr algn="r"/>
              <a:t>‹#›</a:t>
            </a:fld>
            <a:endParaRPr lang="en-US" dirty="0" smtClean="0">
              <a:solidFill>
                <a:srgbClr val="717074"/>
              </a:solidFill>
              <a:latin typeface="Verdana"/>
            </a:endParaRPr>
          </a:p>
        </p:txBody>
      </p:sp>
      <p:pic>
        <p:nvPicPr>
          <p:cNvPr id="10" name="Picture 9" descr="EMC logo white_300dpi.png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192" y="4684695"/>
            <a:ext cx="768096" cy="2479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gray">
          <a:xfrm>
            <a:off x="366714" y="5033041"/>
            <a:ext cx="1676741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717074"/>
                </a:solidFill>
                <a:latin typeface="Verdana"/>
              </a:rPr>
              <a:t>EMC CONFIDENTIAL—INTERNAL USE ONLY</a:t>
            </a:r>
          </a:p>
        </p:txBody>
      </p:sp>
      <p:sp>
        <p:nvSpPr>
          <p:cNvPr id="12" name="TextBox 11"/>
          <p:cNvSpPr txBox="1"/>
          <p:nvPr/>
        </p:nvSpPr>
        <p:spPr bwMode="gray">
          <a:xfrm>
            <a:off x="366714" y="5033041"/>
            <a:ext cx="1676741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717074"/>
                </a:solidFill>
                <a:latin typeface="Verdana"/>
              </a:rPr>
              <a:t>EMC CONFIDENTIAL—INTERNAL USE ONLY</a:t>
            </a:r>
          </a:p>
        </p:txBody>
      </p:sp>
    </p:spTree>
    <p:extLst>
      <p:ext uri="{BB962C8B-B14F-4D97-AF65-F5344CB8AC3E}">
        <p14:creationId xmlns="" xmlns:p14="http://schemas.microsoft.com/office/powerpoint/2010/main" val="305043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0" r:id="rId1"/>
    <p:sldLayoutId id="2147484681" r:id="rId2"/>
    <p:sldLayoutId id="2147484682" r:id="rId3"/>
    <p:sldLayoutId id="2147484683" r:id="rId4"/>
    <p:sldLayoutId id="2147484684" r:id="rId5"/>
    <p:sldLayoutId id="2147484685" r:id="rId6"/>
    <p:sldLayoutId id="2147484686" r:id="rId7"/>
    <p:sldLayoutId id="2147484687" r:id="rId8"/>
    <p:sldLayoutId id="2147484688" r:id="rId9"/>
    <p:sldLayoutId id="2147484689" r:id="rId10"/>
    <p:sldLayoutId id="2147484690" r:id="rId11"/>
    <p:sldLayoutId id="2147484691" r:id="rId12"/>
    <p:sldLayoutId id="2147484692" r:id="rId13"/>
    <p:sldLayoutId id="2147484693" r:id="rId14"/>
    <p:sldLayoutId id="2147484694" r:id="rId15"/>
    <p:sldLayoutId id="2147484695" r:id="rId16"/>
    <p:sldLayoutId id="2147484696" r:id="rId17"/>
    <p:sldLayoutId id="2147484697" r:id="rId18"/>
    <p:sldLayoutId id="2147484698" r:id="rId19"/>
    <p:sldLayoutId id="2147484699" r:id="rId20"/>
    <p:sldLayoutId id="2147484700" r:id="rId21"/>
    <p:sldLayoutId id="2147484701" r:id="rId22"/>
    <p:sldLayoutId id="2147484702" r:id="rId23"/>
    <p:sldLayoutId id="2147484703" r:id="rId24"/>
    <p:sldLayoutId id="2147484704" r:id="rId25"/>
    <p:sldLayoutId id="2147484705" r:id="rId26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85.png"/><Relationship Id="rId12" Type="http://schemas.openxmlformats.org/officeDocument/2006/relationships/image" Target="../media/image95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91.png"/><Relationship Id="rId11" Type="http://schemas.openxmlformats.org/officeDocument/2006/relationships/image" Target="../media/image83.png"/><Relationship Id="rId5" Type="http://schemas.openxmlformats.org/officeDocument/2006/relationships/image" Target="../media/image90.png"/><Relationship Id="rId10" Type="http://schemas.openxmlformats.org/officeDocument/2006/relationships/image" Target="../media/image94.png"/><Relationship Id="rId4" Type="http://schemas.openxmlformats.org/officeDocument/2006/relationships/image" Target="../media/image89.png"/><Relationship Id="rId9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hdphoto" Target="../media/hdphoto2.wd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1.xml"/><Relationship Id="rId11" Type="http://schemas.microsoft.com/office/2007/relationships/hdphoto" Target="../media/hdphoto1.wdp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8.emf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hyperlink" Target="https://mmhc.ap.gov.in/" TargetMode="External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0561" y="1710559"/>
            <a:ext cx="5716464" cy="1056290"/>
          </a:xfrm>
        </p:spPr>
        <p:txBody>
          <a:bodyPr/>
          <a:lstStyle/>
          <a:p>
            <a:r>
              <a:rPr lang="en-IN" sz="2100" dirty="0" smtClean="0">
                <a:latin typeface="Agency FB" pitchFamily="34" charset="0"/>
              </a:rPr>
              <a:t>4th </a:t>
            </a:r>
            <a:r>
              <a:rPr lang="en-IN" sz="2100" dirty="0" smtClean="0">
                <a:latin typeface="Agency FB" pitchFamily="34" charset="0"/>
              </a:rPr>
              <a:t>National Summit on Good and Replicable Practices and  </a:t>
            </a:r>
            <a:r>
              <a:rPr lang="en-IN" sz="2100" dirty="0" smtClean="0">
                <a:latin typeface="Agency FB" pitchFamily="34" charset="0"/>
              </a:rPr>
              <a:t>         	Innovations </a:t>
            </a:r>
            <a:r>
              <a:rPr lang="en-IN" sz="2100" dirty="0" smtClean="0">
                <a:latin typeface="Agency FB" pitchFamily="34" charset="0"/>
              </a:rPr>
              <a:t>in Public Healthcare Systems </a:t>
            </a:r>
            <a:br>
              <a:rPr lang="en-IN" sz="2100" dirty="0" smtClean="0">
                <a:latin typeface="Agency FB" pitchFamily="34" charset="0"/>
              </a:rPr>
            </a:br>
            <a:r>
              <a:rPr lang="en-IN" sz="2100" dirty="0" smtClean="0">
                <a:latin typeface="Agency FB" pitchFamily="34" charset="0"/>
              </a:rPr>
              <a:t>	</a:t>
            </a:r>
            <a:r>
              <a:rPr lang="en-IN" sz="2100" dirty="0" smtClean="0">
                <a:latin typeface="Agency FB" pitchFamily="34" charset="0"/>
              </a:rPr>
              <a:t>	 </a:t>
            </a:r>
            <a:r>
              <a:rPr lang="en-IN" sz="2100" dirty="0" smtClean="0">
                <a:latin typeface="Agency FB" pitchFamily="34" charset="0"/>
              </a:rPr>
              <a:t>6</a:t>
            </a:r>
            <a:r>
              <a:rPr lang="en-IN" sz="2100" baseline="30000" dirty="0" smtClean="0">
                <a:latin typeface="Agency FB" pitchFamily="34" charset="0"/>
              </a:rPr>
              <a:t>th</a:t>
            </a:r>
            <a:r>
              <a:rPr lang="en-IN" sz="2100" dirty="0" smtClean="0">
                <a:latin typeface="Agency FB" pitchFamily="34" charset="0"/>
              </a:rPr>
              <a:t> – 8</a:t>
            </a:r>
            <a:r>
              <a:rPr lang="en-IN" sz="2100" baseline="30000" dirty="0" smtClean="0">
                <a:latin typeface="Agency FB" pitchFamily="34" charset="0"/>
              </a:rPr>
              <a:t>th</a:t>
            </a:r>
            <a:r>
              <a:rPr lang="en-IN" sz="2100" dirty="0" smtClean="0">
                <a:latin typeface="Agency FB" pitchFamily="34" charset="0"/>
              </a:rPr>
              <a:t> JULY, 2017</a:t>
            </a:r>
            <a:endParaRPr lang="en-US" sz="2100" dirty="0">
              <a:latin typeface="Agency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577" y="2766848"/>
            <a:ext cx="6619244" cy="525780"/>
          </a:xfrm>
        </p:spPr>
        <p:txBody>
          <a:bodyPr>
            <a:normAutofit fontScale="92500"/>
          </a:bodyPr>
          <a:lstStyle/>
          <a:p>
            <a:r>
              <a:rPr lang="en-US" sz="1800" b="1" dirty="0" smtClean="0">
                <a:solidFill>
                  <a:schemeClr val="accent2"/>
                </a:solidFill>
                <a:latin typeface="Bookman Old Style" pitchFamily="18" charset="0"/>
              </a:rPr>
              <a:t>HM &amp; FW Department, Govt. of Andhra </a:t>
            </a:r>
            <a:r>
              <a:rPr lang="en-US" sz="1800" b="1" dirty="0" err="1" smtClean="0">
                <a:solidFill>
                  <a:schemeClr val="accent2"/>
                </a:solidFill>
                <a:latin typeface="Bookman Old Style" pitchFamily="18" charset="0"/>
              </a:rPr>
              <a:t>PradesH</a:t>
            </a:r>
            <a:r>
              <a:rPr lang="en-US" sz="1800" b="1" dirty="0" smtClean="0">
                <a:solidFill>
                  <a:schemeClr val="accent2"/>
                </a:solidFill>
                <a:latin typeface="Bookman Old Style" pitchFamily="18" charset="0"/>
              </a:rPr>
              <a:t> </a:t>
            </a:r>
            <a:endParaRPr lang="en-US" sz="1800" b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User\Desktop\Andhra-Pradesh-AP-Govt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7024" y="506909"/>
            <a:ext cx="1097138" cy="1203650"/>
          </a:xfrm>
          <a:prstGeom prst="rect">
            <a:avLst/>
          </a:prstGeom>
          <a:noFill/>
        </p:spPr>
      </p:pic>
      <p:pic>
        <p:nvPicPr>
          <p:cNvPr id="1027" name="Picture 3" descr="C:\Users\User\Desktop\nhm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90" y="555149"/>
            <a:ext cx="1312072" cy="100564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11414" y="3464376"/>
            <a:ext cx="6467155" cy="90024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IN" sz="2700" b="1" dirty="0" smtClean="0">
                <a:solidFill>
                  <a:srgbClr val="FF0000"/>
                </a:solidFill>
              </a:rPr>
              <a:t>IT system for screening </a:t>
            </a:r>
            <a:r>
              <a:rPr lang="en-IN" sz="2700" b="1" dirty="0" smtClean="0">
                <a:solidFill>
                  <a:srgbClr val="FF0000"/>
                </a:solidFill>
              </a:rPr>
              <a:t>and </a:t>
            </a:r>
            <a:r>
              <a:rPr lang="en-IN" sz="2700" b="1" dirty="0" smtClean="0">
                <a:solidFill>
                  <a:srgbClr val="FF0000"/>
                </a:solidFill>
              </a:rPr>
              <a:t>follow-up </a:t>
            </a:r>
            <a:endParaRPr lang="en-IN" sz="2700" b="1" dirty="0" smtClean="0">
              <a:solidFill>
                <a:srgbClr val="FF0000"/>
              </a:solidFill>
            </a:endParaRPr>
          </a:p>
          <a:p>
            <a:r>
              <a:rPr lang="en-IN" sz="2700" b="1" dirty="0" smtClean="0">
                <a:solidFill>
                  <a:srgbClr val="FF0000"/>
                </a:solidFill>
              </a:rPr>
              <a:t>	</a:t>
            </a:r>
            <a:r>
              <a:rPr lang="en-IN" sz="2700" b="1" dirty="0" smtClean="0">
                <a:solidFill>
                  <a:srgbClr val="FF0000"/>
                </a:solidFill>
              </a:rPr>
              <a:t>of NCD Patients (MMHC)</a:t>
            </a:r>
            <a:endParaRPr lang="en-IN" sz="2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19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6600" dirty="0" smtClean="0"/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cs typeface="+mj-cs"/>
              </a:rPr>
              <a:t>Thank</a:t>
            </a:r>
            <a:r>
              <a:rPr lang="en-US" sz="6600" dirty="0" smtClean="0"/>
              <a:t> </a:t>
            </a:r>
            <a:r>
              <a:rPr lang="en-US" sz="4000" dirty="0">
                <a:solidFill>
                  <a:schemeClr val="bg1"/>
                </a:solidFill>
                <a:cs typeface="+mj-cs"/>
              </a:rPr>
              <a:t>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04998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395131" y="1087225"/>
            <a:ext cx="2557655" cy="799267"/>
          </a:xfrm>
          <a:custGeom>
            <a:avLst/>
            <a:gdLst>
              <a:gd name="connsiteX0" fmla="*/ 0 w 2557655"/>
              <a:gd name="connsiteY0" fmla="*/ 0 h 799267"/>
              <a:gd name="connsiteX1" fmla="*/ 2557655 w 2557655"/>
              <a:gd name="connsiteY1" fmla="*/ 0 h 799267"/>
              <a:gd name="connsiteX2" fmla="*/ 2557655 w 2557655"/>
              <a:gd name="connsiteY2" fmla="*/ 799267 h 799267"/>
              <a:gd name="connsiteX3" fmla="*/ 0 w 2557655"/>
              <a:gd name="connsiteY3" fmla="*/ 799267 h 799267"/>
              <a:gd name="connsiteX4" fmla="*/ 0 w 2557655"/>
              <a:gd name="connsiteY4" fmla="*/ 0 h 7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655" h="799267">
                <a:moveTo>
                  <a:pt x="0" y="0"/>
                </a:moveTo>
                <a:lnTo>
                  <a:pt x="2557655" y="0"/>
                </a:lnTo>
                <a:lnTo>
                  <a:pt x="2557655" y="799267"/>
                </a:lnTo>
                <a:lnTo>
                  <a:pt x="0" y="79926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85000"/>
              <a:alpha val="40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1370" tIns="53340" rIns="53340" bIns="53340" numCol="1" spcCol="1270" anchor="t" anchorCtr="0">
            <a:noAutofit/>
          </a:bodyPr>
          <a:lstStyle/>
          <a:p>
            <a:pPr defTabSz="622285">
              <a:lnSpc>
                <a:spcPct val="90000"/>
              </a:lnSpc>
              <a:spcAft>
                <a:spcPct val="35000"/>
              </a:spcAft>
            </a:pPr>
            <a:r>
              <a:rPr lang="en-US" sz="14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50 </a:t>
            </a:r>
            <a:r>
              <a:rPr lang="en-US" sz="1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NCD screens</a:t>
            </a:r>
          </a:p>
          <a:p>
            <a:pPr marL="57149" lvl="1" indent="-57149" defTabSz="444489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sz="10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All 7 disease screenings</a:t>
            </a:r>
          </a:p>
          <a:p>
            <a:pPr marL="57149" lvl="1" indent="-57149" defTabSz="444489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sz="10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Examination, Symptoms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LifeCare</a:t>
            </a:r>
            <a:r>
              <a:rPr lang="en-US" sz="2400" dirty="0" smtClean="0"/>
              <a:t> NCD </a:t>
            </a:r>
            <a:r>
              <a:rPr lang="en-US" sz="2400" dirty="0"/>
              <a:t>– Android App Features</a:t>
            </a:r>
          </a:p>
        </p:txBody>
      </p:sp>
      <p:sp>
        <p:nvSpPr>
          <p:cNvPr id="15" name="Freeform 14"/>
          <p:cNvSpPr/>
          <p:nvPr/>
        </p:nvSpPr>
        <p:spPr>
          <a:xfrm>
            <a:off x="5973692" y="1080895"/>
            <a:ext cx="2557655" cy="799267"/>
          </a:xfrm>
          <a:custGeom>
            <a:avLst/>
            <a:gdLst>
              <a:gd name="connsiteX0" fmla="*/ 0 w 2557655"/>
              <a:gd name="connsiteY0" fmla="*/ 0 h 799267"/>
              <a:gd name="connsiteX1" fmla="*/ 2557655 w 2557655"/>
              <a:gd name="connsiteY1" fmla="*/ 0 h 799267"/>
              <a:gd name="connsiteX2" fmla="*/ 2557655 w 2557655"/>
              <a:gd name="connsiteY2" fmla="*/ 799267 h 799267"/>
              <a:gd name="connsiteX3" fmla="*/ 0 w 2557655"/>
              <a:gd name="connsiteY3" fmla="*/ 799267 h 799267"/>
              <a:gd name="connsiteX4" fmla="*/ 0 w 2557655"/>
              <a:gd name="connsiteY4" fmla="*/ 0 h 7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655" h="799267">
                <a:moveTo>
                  <a:pt x="0" y="0"/>
                </a:moveTo>
                <a:lnTo>
                  <a:pt x="2557655" y="0"/>
                </a:lnTo>
                <a:lnTo>
                  <a:pt x="2557655" y="799267"/>
                </a:lnTo>
                <a:lnTo>
                  <a:pt x="0" y="79926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85000"/>
              <a:alpha val="40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1370" tIns="53340" rIns="53340" bIns="53340" numCol="1" spcCol="1270" anchor="t" anchorCtr="0">
            <a:noAutofit/>
          </a:bodyPr>
          <a:lstStyle/>
          <a:p>
            <a:pPr defTabSz="622285">
              <a:lnSpc>
                <a:spcPct val="90000"/>
              </a:lnSpc>
              <a:spcAft>
                <a:spcPct val="35000"/>
              </a:spcAft>
            </a:pPr>
            <a:r>
              <a:rPr lang="en-US" sz="1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User-friendly UI</a:t>
            </a:r>
          </a:p>
          <a:p>
            <a:pPr marL="57149" lvl="1" indent="-57149" defTabSz="444489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sz="10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Visual feedback, Warnings, prompts</a:t>
            </a:r>
          </a:p>
          <a:p>
            <a:pPr marL="57149" lvl="1" indent="-57149" defTabSz="444489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sz="10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Pictorial, touch, select</a:t>
            </a:r>
          </a:p>
        </p:txBody>
      </p:sp>
      <p:sp>
        <p:nvSpPr>
          <p:cNvPr id="5" name="Freeform 4"/>
          <p:cNvSpPr/>
          <p:nvPr/>
        </p:nvSpPr>
        <p:spPr>
          <a:xfrm>
            <a:off x="417274" y="2086478"/>
            <a:ext cx="2557655" cy="799267"/>
          </a:xfrm>
          <a:custGeom>
            <a:avLst/>
            <a:gdLst>
              <a:gd name="connsiteX0" fmla="*/ 0 w 2557655"/>
              <a:gd name="connsiteY0" fmla="*/ 0 h 799267"/>
              <a:gd name="connsiteX1" fmla="*/ 2557655 w 2557655"/>
              <a:gd name="connsiteY1" fmla="*/ 0 h 799267"/>
              <a:gd name="connsiteX2" fmla="*/ 2557655 w 2557655"/>
              <a:gd name="connsiteY2" fmla="*/ 799267 h 799267"/>
              <a:gd name="connsiteX3" fmla="*/ 0 w 2557655"/>
              <a:gd name="connsiteY3" fmla="*/ 799267 h 799267"/>
              <a:gd name="connsiteX4" fmla="*/ 0 w 2557655"/>
              <a:gd name="connsiteY4" fmla="*/ 0 h 7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655" h="799267">
                <a:moveTo>
                  <a:pt x="0" y="0"/>
                </a:moveTo>
                <a:lnTo>
                  <a:pt x="2557655" y="0"/>
                </a:lnTo>
                <a:lnTo>
                  <a:pt x="2557655" y="799267"/>
                </a:lnTo>
                <a:lnTo>
                  <a:pt x="0" y="79926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85000"/>
              <a:alpha val="40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1370" tIns="53340" rIns="53340" bIns="53340" numCol="1" spcCol="1270" anchor="t" anchorCtr="0">
            <a:noAutofit/>
          </a:bodyPr>
          <a:lstStyle/>
          <a:p>
            <a:pPr defTabSz="622285">
              <a:lnSpc>
                <a:spcPct val="90000"/>
              </a:lnSpc>
              <a:spcAft>
                <a:spcPct val="35000"/>
              </a:spcAft>
            </a:pPr>
            <a:r>
              <a:rPr lang="en-US" sz="140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Login</a:t>
            </a:r>
            <a:endParaRPr lang="en-US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57149" lvl="1" indent="-57149" defTabSz="444489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sz="100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2-step authentication. Password, Code</a:t>
            </a:r>
            <a:endParaRPr lang="en-US" sz="10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0705" y="983892"/>
            <a:ext cx="559487" cy="839230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3211059" y="1099343"/>
            <a:ext cx="2557655" cy="799267"/>
          </a:xfrm>
          <a:custGeom>
            <a:avLst/>
            <a:gdLst>
              <a:gd name="connsiteX0" fmla="*/ 0 w 2557655"/>
              <a:gd name="connsiteY0" fmla="*/ 0 h 799267"/>
              <a:gd name="connsiteX1" fmla="*/ 2557655 w 2557655"/>
              <a:gd name="connsiteY1" fmla="*/ 0 h 799267"/>
              <a:gd name="connsiteX2" fmla="*/ 2557655 w 2557655"/>
              <a:gd name="connsiteY2" fmla="*/ 799267 h 799267"/>
              <a:gd name="connsiteX3" fmla="*/ 0 w 2557655"/>
              <a:gd name="connsiteY3" fmla="*/ 799267 h 799267"/>
              <a:gd name="connsiteX4" fmla="*/ 0 w 2557655"/>
              <a:gd name="connsiteY4" fmla="*/ 0 h 7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655" h="799267">
                <a:moveTo>
                  <a:pt x="0" y="0"/>
                </a:moveTo>
                <a:lnTo>
                  <a:pt x="2557655" y="0"/>
                </a:lnTo>
                <a:lnTo>
                  <a:pt x="2557655" y="799267"/>
                </a:lnTo>
                <a:lnTo>
                  <a:pt x="0" y="79926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85000"/>
              <a:alpha val="40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1370" tIns="53340" rIns="53340" bIns="53340" numCol="1" spcCol="1270" anchor="t" anchorCtr="0">
            <a:noAutofit/>
          </a:bodyPr>
          <a:lstStyle/>
          <a:p>
            <a:pPr defTabSz="622285">
              <a:lnSpc>
                <a:spcPct val="90000"/>
              </a:lnSpc>
              <a:spcAft>
                <a:spcPct val="35000"/>
              </a:spcAft>
            </a:pPr>
            <a:r>
              <a:rPr lang="en-US" sz="140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Individual Enrolment</a:t>
            </a:r>
            <a:endParaRPr lang="en-US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57149" lvl="1" indent="-57149" defTabSz="444489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sz="100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Aadhaar ID, QR Code reader</a:t>
            </a:r>
            <a:endParaRPr lang="en-US" sz="10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57149" lvl="1" indent="-57149" defTabSz="444489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sz="10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Personal info, photo</a:t>
            </a:r>
          </a:p>
        </p:txBody>
      </p:sp>
      <p:sp>
        <p:nvSpPr>
          <p:cNvPr id="8" name="Rectangle 7"/>
          <p:cNvSpPr/>
          <p:nvPr/>
        </p:nvSpPr>
        <p:spPr>
          <a:xfrm>
            <a:off x="3104490" y="983892"/>
            <a:ext cx="559487" cy="839230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6036022" y="2107259"/>
            <a:ext cx="2557655" cy="799267"/>
          </a:xfrm>
          <a:custGeom>
            <a:avLst/>
            <a:gdLst>
              <a:gd name="connsiteX0" fmla="*/ 0 w 2557655"/>
              <a:gd name="connsiteY0" fmla="*/ 0 h 799267"/>
              <a:gd name="connsiteX1" fmla="*/ 2557655 w 2557655"/>
              <a:gd name="connsiteY1" fmla="*/ 0 h 799267"/>
              <a:gd name="connsiteX2" fmla="*/ 2557655 w 2557655"/>
              <a:gd name="connsiteY2" fmla="*/ 799267 h 799267"/>
              <a:gd name="connsiteX3" fmla="*/ 0 w 2557655"/>
              <a:gd name="connsiteY3" fmla="*/ 799267 h 799267"/>
              <a:gd name="connsiteX4" fmla="*/ 0 w 2557655"/>
              <a:gd name="connsiteY4" fmla="*/ 0 h 7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655" h="799267">
                <a:moveTo>
                  <a:pt x="0" y="0"/>
                </a:moveTo>
                <a:lnTo>
                  <a:pt x="2557655" y="0"/>
                </a:lnTo>
                <a:lnTo>
                  <a:pt x="2557655" y="799267"/>
                </a:lnTo>
                <a:lnTo>
                  <a:pt x="0" y="79926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85000"/>
              <a:alpha val="40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1370" tIns="53340" rIns="53340" bIns="53340" numCol="1" spcCol="1270" anchor="ctr" anchorCtr="0">
            <a:noAutofit/>
          </a:bodyPr>
          <a:lstStyle/>
          <a:p>
            <a:pPr defTabSz="622285">
              <a:lnSpc>
                <a:spcPct val="90000"/>
              </a:lnSpc>
              <a:spcAft>
                <a:spcPct val="35000"/>
              </a:spcAft>
            </a:pPr>
            <a:r>
              <a:rPr lang="en-US" sz="1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Refer, Search Individual</a:t>
            </a:r>
          </a:p>
          <a:p>
            <a:pPr defTabSz="622285">
              <a:lnSpc>
                <a:spcPct val="90000"/>
              </a:lnSpc>
              <a:spcAft>
                <a:spcPct val="35000"/>
              </a:spcAft>
            </a:pPr>
            <a:r>
              <a:rPr lang="en-US" sz="10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Doctor’s feedback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98275" y="983892"/>
            <a:ext cx="559487" cy="839230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3191639" y="2115922"/>
            <a:ext cx="2557655" cy="799267"/>
          </a:xfrm>
          <a:custGeom>
            <a:avLst/>
            <a:gdLst>
              <a:gd name="connsiteX0" fmla="*/ 0 w 2557655"/>
              <a:gd name="connsiteY0" fmla="*/ 0 h 799267"/>
              <a:gd name="connsiteX1" fmla="*/ 2557655 w 2557655"/>
              <a:gd name="connsiteY1" fmla="*/ 0 h 799267"/>
              <a:gd name="connsiteX2" fmla="*/ 2557655 w 2557655"/>
              <a:gd name="connsiteY2" fmla="*/ 799267 h 799267"/>
              <a:gd name="connsiteX3" fmla="*/ 0 w 2557655"/>
              <a:gd name="connsiteY3" fmla="*/ 799267 h 799267"/>
              <a:gd name="connsiteX4" fmla="*/ 0 w 2557655"/>
              <a:gd name="connsiteY4" fmla="*/ 0 h 7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655" h="799267">
                <a:moveTo>
                  <a:pt x="0" y="0"/>
                </a:moveTo>
                <a:lnTo>
                  <a:pt x="2557655" y="0"/>
                </a:lnTo>
                <a:lnTo>
                  <a:pt x="2557655" y="799267"/>
                </a:lnTo>
                <a:lnTo>
                  <a:pt x="0" y="79926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85000"/>
              <a:alpha val="40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1370" tIns="53340" rIns="53340" bIns="53340" numCol="1" spcCol="1270" anchor="t" anchorCtr="0">
            <a:noAutofit/>
          </a:bodyPr>
          <a:lstStyle/>
          <a:p>
            <a:pPr defTabSz="622285">
              <a:lnSpc>
                <a:spcPct val="90000"/>
              </a:lnSpc>
              <a:spcAft>
                <a:spcPct val="35000"/>
              </a:spcAft>
            </a:pPr>
            <a:r>
              <a:rPr lang="en-US" sz="1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Register Summary</a:t>
            </a:r>
          </a:p>
          <a:p>
            <a:pPr marL="57149" lvl="1" indent="-57149" defTabSz="444489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sz="100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Searchable list of all registers</a:t>
            </a:r>
            <a:endParaRPr lang="en-US" sz="10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57149" lvl="1" indent="-57149" defTabSz="444489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sz="10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All individuals entered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0705" y="1990082"/>
            <a:ext cx="559487" cy="839230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 13"/>
          <p:cNvSpPr/>
          <p:nvPr/>
        </p:nvSpPr>
        <p:spPr>
          <a:xfrm>
            <a:off x="3104490" y="1990082"/>
            <a:ext cx="559487" cy="839230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tangle 15"/>
          <p:cNvSpPr/>
          <p:nvPr/>
        </p:nvSpPr>
        <p:spPr>
          <a:xfrm>
            <a:off x="5898275" y="1990082"/>
            <a:ext cx="559487" cy="839230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417274" y="3111721"/>
            <a:ext cx="2557655" cy="799267"/>
          </a:xfrm>
          <a:custGeom>
            <a:avLst/>
            <a:gdLst>
              <a:gd name="connsiteX0" fmla="*/ 0 w 2557655"/>
              <a:gd name="connsiteY0" fmla="*/ 0 h 799267"/>
              <a:gd name="connsiteX1" fmla="*/ 2557655 w 2557655"/>
              <a:gd name="connsiteY1" fmla="*/ 0 h 799267"/>
              <a:gd name="connsiteX2" fmla="*/ 2557655 w 2557655"/>
              <a:gd name="connsiteY2" fmla="*/ 799267 h 799267"/>
              <a:gd name="connsiteX3" fmla="*/ 0 w 2557655"/>
              <a:gd name="connsiteY3" fmla="*/ 799267 h 799267"/>
              <a:gd name="connsiteX4" fmla="*/ 0 w 2557655"/>
              <a:gd name="connsiteY4" fmla="*/ 0 h 7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655" h="799267">
                <a:moveTo>
                  <a:pt x="0" y="0"/>
                </a:moveTo>
                <a:lnTo>
                  <a:pt x="2557655" y="0"/>
                </a:lnTo>
                <a:lnTo>
                  <a:pt x="2557655" y="799267"/>
                </a:lnTo>
                <a:lnTo>
                  <a:pt x="0" y="79926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85000"/>
              <a:alpha val="40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1370" tIns="53340" rIns="53340" bIns="53340" numCol="1" spcCol="1270" anchor="t" anchorCtr="0">
            <a:noAutofit/>
          </a:bodyPr>
          <a:lstStyle/>
          <a:p>
            <a:pPr defTabSz="622285">
              <a:lnSpc>
                <a:spcPct val="90000"/>
              </a:lnSpc>
              <a:spcAft>
                <a:spcPct val="35000"/>
              </a:spcAft>
            </a:pPr>
            <a:r>
              <a:rPr lang="en-US" sz="1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Social Media Links</a:t>
            </a:r>
          </a:p>
          <a:p>
            <a:pPr marL="57149" lvl="1" indent="-57149" defTabSz="444489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sz="100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Awareness videos</a:t>
            </a:r>
            <a:endParaRPr lang="en-US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57149" lvl="1" indent="-57149" defTabSz="444489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sz="100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In Telugu, for each disease </a:t>
            </a:r>
            <a:endParaRPr lang="en-US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0705" y="2996271"/>
            <a:ext cx="559487" cy="839230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 18"/>
          <p:cNvSpPr/>
          <p:nvPr/>
        </p:nvSpPr>
        <p:spPr>
          <a:xfrm>
            <a:off x="3211059" y="3111721"/>
            <a:ext cx="2557655" cy="799267"/>
          </a:xfrm>
          <a:custGeom>
            <a:avLst/>
            <a:gdLst>
              <a:gd name="connsiteX0" fmla="*/ 0 w 2557655"/>
              <a:gd name="connsiteY0" fmla="*/ 0 h 799267"/>
              <a:gd name="connsiteX1" fmla="*/ 2557655 w 2557655"/>
              <a:gd name="connsiteY1" fmla="*/ 0 h 799267"/>
              <a:gd name="connsiteX2" fmla="*/ 2557655 w 2557655"/>
              <a:gd name="connsiteY2" fmla="*/ 799267 h 799267"/>
              <a:gd name="connsiteX3" fmla="*/ 0 w 2557655"/>
              <a:gd name="connsiteY3" fmla="*/ 799267 h 799267"/>
              <a:gd name="connsiteX4" fmla="*/ 0 w 2557655"/>
              <a:gd name="connsiteY4" fmla="*/ 0 h 7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655" h="799267">
                <a:moveTo>
                  <a:pt x="0" y="0"/>
                </a:moveTo>
                <a:lnTo>
                  <a:pt x="2557655" y="0"/>
                </a:lnTo>
                <a:lnTo>
                  <a:pt x="2557655" y="799267"/>
                </a:lnTo>
                <a:lnTo>
                  <a:pt x="0" y="79926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85000"/>
              <a:alpha val="40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1370" tIns="53340" rIns="53340" bIns="53340" numCol="1" spcCol="1270" anchor="t" anchorCtr="0">
            <a:noAutofit/>
          </a:bodyPr>
          <a:lstStyle/>
          <a:p>
            <a:pPr defTabSz="622285">
              <a:lnSpc>
                <a:spcPct val="90000"/>
              </a:lnSpc>
              <a:spcAft>
                <a:spcPct val="35000"/>
              </a:spcAft>
            </a:pPr>
            <a:r>
              <a:rPr lang="en-US" sz="140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Patient History</a:t>
            </a:r>
            <a:endParaRPr lang="en-US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57149" lvl="1" indent="-57149" defTabSz="444489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sz="100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Vitals, Medical , family, history,  social habits and complaints</a:t>
            </a:r>
            <a:endParaRPr lang="en-US" sz="10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04490" y="2996271"/>
            <a:ext cx="559487" cy="839230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eform 20"/>
          <p:cNvSpPr/>
          <p:nvPr/>
        </p:nvSpPr>
        <p:spPr>
          <a:xfrm>
            <a:off x="6004844" y="3111721"/>
            <a:ext cx="2557655" cy="799267"/>
          </a:xfrm>
          <a:custGeom>
            <a:avLst/>
            <a:gdLst>
              <a:gd name="connsiteX0" fmla="*/ 0 w 2557655"/>
              <a:gd name="connsiteY0" fmla="*/ 0 h 799267"/>
              <a:gd name="connsiteX1" fmla="*/ 2557655 w 2557655"/>
              <a:gd name="connsiteY1" fmla="*/ 0 h 799267"/>
              <a:gd name="connsiteX2" fmla="*/ 2557655 w 2557655"/>
              <a:gd name="connsiteY2" fmla="*/ 799267 h 799267"/>
              <a:gd name="connsiteX3" fmla="*/ 0 w 2557655"/>
              <a:gd name="connsiteY3" fmla="*/ 799267 h 799267"/>
              <a:gd name="connsiteX4" fmla="*/ 0 w 2557655"/>
              <a:gd name="connsiteY4" fmla="*/ 0 h 7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655" h="799267">
                <a:moveTo>
                  <a:pt x="0" y="0"/>
                </a:moveTo>
                <a:lnTo>
                  <a:pt x="2557655" y="0"/>
                </a:lnTo>
                <a:lnTo>
                  <a:pt x="2557655" y="799267"/>
                </a:lnTo>
                <a:lnTo>
                  <a:pt x="0" y="79926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85000"/>
              <a:alpha val="40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1370" tIns="53340" rIns="53340" bIns="53340" numCol="1" spcCol="1270" anchor="t" anchorCtr="0">
            <a:noAutofit/>
          </a:bodyPr>
          <a:lstStyle/>
          <a:p>
            <a:pPr defTabSz="622285">
              <a:lnSpc>
                <a:spcPct val="90000"/>
              </a:lnSpc>
              <a:spcAft>
                <a:spcPct val="35000"/>
              </a:spcAft>
            </a:pPr>
            <a:r>
              <a:rPr lang="en-US" sz="1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Offline with Sync</a:t>
            </a:r>
          </a:p>
          <a:p>
            <a:pPr marL="57149" lvl="1" indent="-57149" defTabSz="444489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sz="100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Intelligent &amp; fast</a:t>
            </a:r>
            <a:endParaRPr lang="en-US" sz="10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57149" lvl="1" indent="-57149" defTabSz="444489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sz="100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Works with multiple users</a:t>
            </a:r>
            <a:endParaRPr lang="en-US" sz="10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98275" y="2996271"/>
            <a:ext cx="559487" cy="839230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reeform 22"/>
          <p:cNvSpPr/>
          <p:nvPr/>
        </p:nvSpPr>
        <p:spPr>
          <a:xfrm>
            <a:off x="417274" y="4117909"/>
            <a:ext cx="2557655" cy="799267"/>
          </a:xfrm>
          <a:custGeom>
            <a:avLst/>
            <a:gdLst>
              <a:gd name="connsiteX0" fmla="*/ 0 w 2557655"/>
              <a:gd name="connsiteY0" fmla="*/ 0 h 799267"/>
              <a:gd name="connsiteX1" fmla="*/ 2557655 w 2557655"/>
              <a:gd name="connsiteY1" fmla="*/ 0 h 799267"/>
              <a:gd name="connsiteX2" fmla="*/ 2557655 w 2557655"/>
              <a:gd name="connsiteY2" fmla="*/ 799267 h 799267"/>
              <a:gd name="connsiteX3" fmla="*/ 0 w 2557655"/>
              <a:gd name="connsiteY3" fmla="*/ 799267 h 799267"/>
              <a:gd name="connsiteX4" fmla="*/ 0 w 2557655"/>
              <a:gd name="connsiteY4" fmla="*/ 0 h 7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655" h="799267">
                <a:moveTo>
                  <a:pt x="0" y="0"/>
                </a:moveTo>
                <a:lnTo>
                  <a:pt x="2557655" y="0"/>
                </a:lnTo>
                <a:lnTo>
                  <a:pt x="2557655" y="799267"/>
                </a:lnTo>
                <a:lnTo>
                  <a:pt x="0" y="79926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85000"/>
              <a:alpha val="40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1370" tIns="53340" rIns="53340" bIns="53340" numCol="1" spcCol="1270" anchor="t" anchorCtr="0">
            <a:noAutofit/>
          </a:bodyPr>
          <a:lstStyle/>
          <a:p>
            <a:pPr defTabSz="622285">
              <a:lnSpc>
                <a:spcPct val="90000"/>
              </a:lnSpc>
              <a:spcAft>
                <a:spcPct val="35000"/>
              </a:spcAft>
            </a:pPr>
            <a:r>
              <a:rPr lang="en-US" sz="140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Tablet Dashboards </a:t>
            </a:r>
            <a:endParaRPr lang="en-US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57149" lvl="1" indent="-57149" defTabSz="444489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sz="100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Counts for all diseases</a:t>
            </a:r>
            <a:endParaRPr lang="en-US" sz="10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57149" lvl="1" indent="-57149" defTabSz="444489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sz="100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Filter by dates, village</a:t>
            </a:r>
            <a:endParaRPr lang="en-US" sz="10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0705" y="4002459"/>
            <a:ext cx="559487" cy="839230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reeform 24"/>
          <p:cNvSpPr/>
          <p:nvPr/>
        </p:nvSpPr>
        <p:spPr>
          <a:xfrm>
            <a:off x="3211059" y="4117909"/>
            <a:ext cx="2557655" cy="799267"/>
          </a:xfrm>
          <a:custGeom>
            <a:avLst/>
            <a:gdLst>
              <a:gd name="connsiteX0" fmla="*/ 0 w 2557655"/>
              <a:gd name="connsiteY0" fmla="*/ 0 h 799267"/>
              <a:gd name="connsiteX1" fmla="*/ 2557655 w 2557655"/>
              <a:gd name="connsiteY1" fmla="*/ 0 h 799267"/>
              <a:gd name="connsiteX2" fmla="*/ 2557655 w 2557655"/>
              <a:gd name="connsiteY2" fmla="*/ 799267 h 799267"/>
              <a:gd name="connsiteX3" fmla="*/ 0 w 2557655"/>
              <a:gd name="connsiteY3" fmla="*/ 799267 h 799267"/>
              <a:gd name="connsiteX4" fmla="*/ 0 w 2557655"/>
              <a:gd name="connsiteY4" fmla="*/ 0 h 7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655" h="799267">
                <a:moveTo>
                  <a:pt x="0" y="0"/>
                </a:moveTo>
                <a:lnTo>
                  <a:pt x="2557655" y="0"/>
                </a:lnTo>
                <a:lnTo>
                  <a:pt x="2557655" y="799267"/>
                </a:lnTo>
                <a:lnTo>
                  <a:pt x="0" y="79926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85000"/>
              <a:alpha val="40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1370" tIns="53340" rIns="53340" bIns="53340" numCol="1" spcCol="1270" anchor="t" anchorCtr="0">
            <a:noAutofit/>
          </a:bodyPr>
          <a:lstStyle/>
          <a:p>
            <a:pPr defTabSz="622285">
              <a:lnSpc>
                <a:spcPct val="90000"/>
              </a:lnSpc>
              <a:spcAft>
                <a:spcPct val="35000"/>
              </a:spcAft>
            </a:pPr>
            <a:r>
              <a:rPr lang="en-US" sz="140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Audio-Video help</a:t>
            </a:r>
            <a:endParaRPr lang="en-US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57149" lvl="1" indent="-57149" defTabSz="444489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sz="10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Telugu instructions – every screen</a:t>
            </a:r>
          </a:p>
          <a:p>
            <a:pPr marL="57149" lvl="1" indent="-57149" defTabSz="444489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sz="10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Training Manual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04490" y="4002459"/>
            <a:ext cx="559487" cy="839230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 26"/>
          <p:cNvSpPr/>
          <p:nvPr/>
        </p:nvSpPr>
        <p:spPr>
          <a:xfrm>
            <a:off x="6004844" y="4129982"/>
            <a:ext cx="2557655" cy="799267"/>
          </a:xfrm>
          <a:custGeom>
            <a:avLst/>
            <a:gdLst>
              <a:gd name="connsiteX0" fmla="*/ 0 w 2557655"/>
              <a:gd name="connsiteY0" fmla="*/ 0 h 799267"/>
              <a:gd name="connsiteX1" fmla="*/ 2557655 w 2557655"/>
              <a:gd name="connsiteY1" fmla="*/ 0 h 799267"/>
              <a:gd name="connsiteX2" fmla="*/ 2557655 w 2557655"/>
              <a:gd name="connsiteY2" fmla="*/ 799267 h 799267"/>
              <a:gd name="connsiteX3" fmla="*/ 0 w 2557655"/>
              <a:gd name="connsiteY3" fmla="*/ 799267 h 799267"/>
              <a:gd name="connsiteX4" fmla="*/ 0 w 2557655"/>
              <a:gd name="connsiteY4" fmla="*/ 0 h 7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655" h="799267">
                <a:moveTo>
                  <a:pt x="0" y="0"/>
                </a:moveTo>
                <a:lnTo>
                  <a:pt x="2557655" y="0"/>
                </a:lnTo>
                <a:lnTo>
                  <a:pt x="2557655" y="799267"/>
                </a:lnTo>
                <a:lnTo>
                  <a:pt x="0" y="79926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85000"/>
              <a:alpha val="40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1370" tIns="53340" rIns="53340" bIns="53340" numCol="1" spcCol="1270" anchor="t" anchorCtr="0">
            <a:noAutofit/>
          </a:bodyPr>
          <a:lstStyle/>
          <a:p>
            <a:pPr defTabSz="622285">
              <a:lnSpc>
                <a:spcPct val="90000"/>
              </a:lnSpc>
              <a:spcAft>
                <a:spcPct val="35000"/>
              </a:spcAft>
            </a:pPr>
            <a:r>
              <a:rPr lang="en-US" sz="1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Telugu &amp; English </a:t>
            </a:r>
          </a:p>
          <a:p>
            <a:pPr marL="57149" lvl="1" indent="-57149" defTabSz="444489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sz="10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Select language for screens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898275" y="4002459"/>
            <a:ext cx="559487" cy="839230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691" y="4195733"/>
            <a:ext cx="367661" cy="294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12" y="1193561"/>
            <a:ext cx="429634" cy="42963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31" y="2222710"/>
            <a:ext cx="412197" cy="41219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31" y="3200244"/>
            <a:ext cx="431282" cy="43128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31" y="4222892"/>
            <a:ext cx="398364" cy="3983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24" y="1228737"/>
            <a:ext cx="422510" cy="42251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13" y="2222710"/>
            <a:ext cx="426421" cy="4264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13" y="3200245"/>
            <a:ext cx="445295" cy="4452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22" y="4256140"/>
            <a:ext cx="335624" cy="33562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097" y="1201782"/>
            <a:ext cx="449465" cy="44946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096" y="2196758"/>
            <a:ext cx="475365" cy="47536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97" y="3251352"/>
            <a:ext cx="380174" cy="38017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086517" y="4313760"/>
            <a:ext cx="3057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700" b="1" dirty="0">
                <a:solidFill>
                  <a:schemeClr val="bg2"/>
                </a:solidFill>
                <a:latin typeface="+mn-lt"/>
              </a:rPr>
              <a:t>A</a:t>
            </a:r>
          </a:p>
        </p:txBody>
      </p:sp>
    </p:spTree>
    <p:extLst>
      <p:ext uri="{BB962C8B-B14F-4D97-AF65-F5344CB8AC3E}">
        <p14:creationId xmlns="" xmlns:p14="http://schemas.microsoft.com/office/powerpoint/2010/main" val="37776306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395131" y="1087225"/>
            <a:ext cx="2557655" cy="799267"/>
          </a:xfrm>
          <a:custGeom>
            <a:avLst/>
            <a:gdLst>
              <a:gd name="connsiteX0" fmla="*/ 0 w 2557655"/>
              <a:gd name="connsiteY0" fmla="*/ 0 h 799267"/>
              <a:gd name="connsiteX1" fmla="*/ 2557655 w 2557655"/>
              <a:gd name="connsiteY1" fmla="*/ 0 h 799267"/>
              <a:gd name="connsiteX2" fmla="*/ 2557655 w 2557655"/>
              <a:gd name="connsiteY2" fmla="*/ 799267 h 799267"/>
              <a:gd name="connsiteX3" fmla="*/ 0 w 2557655"/>
              <a:gd name="connsiteY3" fmla="*/ 799267 h 799267"/>
              <a:gd name="connsiteX4" fmla="*/ 0 w 2557655"/>
              <a:gd name="connsiteY4" fmla="*/ 0 h 7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655" h="799267">
                <a:moveTo>
                  <a:pt x="0" y="0"/>
                </a:moveTo>
                <a:lnTo>
                  <a:pt x="2557655" y="0"/>
                </a:lnTo>
                <a:lnTo>
                  <a:pt x="2557655" y="799267"/>
                </a:lnTo>
                <a:lnTo>
                  <a:pt x="0" y="79926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85000"/>
              <a:alpha val="40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1370" tIns="53340" rIns="53340" bIns="53340" numCol="1" spcCol="1270" anchor="t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Broad NCD coverage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All 7 diseases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18 webpages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LifeCare</a:t>
            </a:r>
            <a:r>
              <a:rPr lang="en-US" sz="2400" dirty="0"/>
              <a:t> </a:t>
            </a:r>
            <a:r>
              <a:rPr lang="en-US" sz="2400" dirty="0" smtClean="0"/>
              <a:t>NCD – </a:t>
            </a:r>
            <a:r>
              <a:rPr lang="en-US" sz="2400" dirty="0"/>
              <a:t>Web App &amp; Dashboards Features </a:t>
            </a:r>
          </a:p>
        </p:txBody>
      </p:sp>
      <p:sp>
        <p:nvSpPr>
          <p:cNvPr id="15" name="Freeform 14"/>
          <p:cNvSpPr/>
          <p:nvPr/>
        </p:nvSpPr>
        <p:spPr>
          <a:xfrm>
            <a:off x="5973692" y="1080895"/>
            <a:ext cx="2557655" cy="799267"/>
          </a:xfrm>
          <a:custGeom>
            <a:avLst/>
            <a:gdLst>
              <a:gd name="connsiteX0" fmla="*/ 0 w 2557655"/>
              <a:gd name="connsiteY0" fmla="*/ 0 h 799267"/>
              <a:gd name="connsiteX1" fmla="*/ 2557655 w 2557655"/>
              <a:gd name="connsiteY1" fmla="*/ 0 h 799267"/>
              <a:gd name="connsiteX2" fmla="*/ 2557655 w 2557655"/>
              <a:gd name="connsiteY2" fmla="*/ 799267 h 799267"/>
              <a:gd name="connsiteX3" fmla="*/ 0 w 2557655"/>
              <a:gd name="connsiteY3" fmla="*/ 799267 h 799267"/>
              <a:gd name="connsiteX4" fmla="*/ 0 w 2557655"/>
              <a:gd name="connsiteY4" fmla="*/ 0 h 7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655" h="799267">
                <a:moveTo>
                  <a:pt x="0" y="0"/>
                </a:moveTo>
                <a:lnTo>
                  <a:pt x="2557655" y="0"/>
                </a:lnTo>
                <a:lnTo>
                  <a:pt x="2557655" y="799267"/>
                </a:lnTo>
                <a:lnTo>
                  <a:pt x="0" y="79926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85000"/>
              <a:alpha val="40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1370" tIns="53340" rIns="53340" bIns="53340" numCol="1" spcCol="1270" anchor="t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Screen Patient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Examination, symptoms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Procedures, Investigations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ANM summary report</a:t>
            </a:r>
          </a:p>
        </p:txBody>
      </p:sp>
      <p:sp>
        <p:nvSpPr>
          <p:cNvPr id="5" name="Freeform 4"/>
          <p:cNvSpPr/>
          <p:nvPr/>
        </p:nvSpPr>
        <p:spPr>
          <a:xfrm>
            <a:off x="417274" y="2086478"/>
            <a:ext cx="2557655" cy="799267"/>
          </a:xfrm>
          <a:custGeom>
            <a:avLst/>
            <a:gdLst>
              <a:gd name="connsiteX0" fmla="*/ 0 w 2557655"/>
              <a:gd name="connsiteY0" fmla="*/ 0 h 799267"/>
              <a:gd name="connsiteX1" fmla="*/ 2557655 w 2557655"/>
              <a:gd name="connsiteY1" fmla="*/ 0 h 799267"/>
              <a:gd name="connsiteX2" fmla="*/ 2557655 w 2557655"/>
              <a:gd name="connsiteY2" fmla="*/ 799267 h 799267"/>
              <a:gd name="connsiteX3" fmla="*/ 0 w 2557655"/>
              <a:gd name="connsiteY3" fmla="*/ 799267 h 799267"/>
              <a:gd name="connsiteX4" fmla="*/ 0 w 2557655"/>
              <a:gd name="connsiteY4" fmla="*/ 0 h 7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655" h="799267">
                <a:moveTo>
                  <a:pt x="0" y="0"/>
                </a:moveTo>
                <a:lnTo>
                  <a:pt x="2557655" y="0"/>
                </a:lnTo>
                <a:lnTo>
                  <a:pt x="2557655" y="799267"/>
                </a:lnTo>
                <a:lnTo>
                  <a:pt x="0" y="79926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85000"/>
              <a:alpha val="40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1370" tIns="53340" rIns="53340" bIns="53340" numCol="1" spcCol="1270" anchor="t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Confirm &amp; Treat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5 rounds of treatment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Can refer mid-way</a:t>
            </a:r>
          </a:p>
        </p:txBody>
      </p:sp>
      <p:sp>
        <p:nvSpPr>
          <p:cNvPr id="6" name="Rectangle 5"/>
          <p:cNvSpPr/>
          <p:nvPr/>
        </p:nvSpPr>
        <p:spPr>
          <a:xfrm>
            <a:off x="310705" y="983892"/>
            <a:ext cx="559487" cy="839230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3211059" y="1099343"/>
            <a:ext cx="2557655" cy="799267"/>
          </a:xfrm>
          <a:custGeom>
            <a:avLst/>
            <a:gdLst>
              <a:gd name="connsiteX0" fmla="*/ 0 w 2557655"/>
              <a:gd name="connsiteY0" fmla="*/ 0 h 799267"/>
              <a:gd name="connsiteX1" fmla="*/ 2557655 w 2557655"/>
              <a:gd name="connsiteY1" fmla="*/ 0 h 799267"/>
              <a:gd name="connsiteX2" fmla="*/ 2557655 w 2557655"/>
              <a:gd name="connsiteY2" fmla="*/ 799267 h 799267"/>
              <a:gd name="connsiteX3" fmla="*/ 0 w 2557655"/>
              <a:gd name="connsiteY3" fmla="*/ 799267 h 799267"/>
              <a:gd name="connsiteX4" fmla="*/ 0 w 2557655"/>
              <a:gd name="connsiteY4" fmla="*/ 0 h 7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655" h="799267">
                <a:moveTo>
                  <a:pt x="0" y="0"/>
                </a:moveTo>
                <a:lnTo>
                  <a:pt x="2557655" y="0"/>
                </a:lnTo>
                <a:lnTo>
                  <a:pt x="2557655" y="799267"/>
                </a:lnTo>
                <a:lnTo>
                  <a:pt x="0" y="79926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85000"/>
              <a:alpha val="40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1370" tIns="53340" rIns="53340" bIns="53340" numCol="1" spcCol="1270" anchor="t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Patient Record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Visible to Secondary and Tertiary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With history, vitals</a:t>
            </a:r>
          </a:p>
        </p:txBody>
      </p:sp>
      <p:sp>
        <p:nvSpPr>
          <p:cNvPr id="8" name="Rectangle 7"/>
          <p:cNvSpPr/>
          <p:nvPr/>
        </p:nvSpPr>
        <p:spPr>
          <a:xfrm>
            <a:off x="3104490" y="983892"/>
            <a:ext cx="559487" cy="839230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6036022" y="2107259"/>
            <a:ext cx="2495325" cy="799267"/>
          </a:xfrm>
          <a:custGeom>
            <a:avLst/>
            <a:gdLst>
              <a:gd name="connsiteX0" fmla="*/ 0 w 2557655"/>
              <a:gd name="connsiteY0" fmla="*/ 0 h 799267"/>
              <a:gd name="connsiteX1" fmla="*/ 2557655 w 2557655"/>
              <a:gd name="connsiteY1" fmla="*/ 0 h 799267"/>
              <a:gd name="connsiteX2" fmla="*/ 2557655 w 2557655"/>
              <a:gd name="connsiteY2" fmla="*/ 799267 h 799267"/>
              <a:gd name="connsiteX3" fmla="*/ 0 w 2557655"/>
              <a:gd name="connsiteY3" fmla="*/ 799267 h 799267"/>
              <a:gd name="connsiteX4" fmla="*/ 0 w 2557655"/>
              <a:gd name="connsiteY4" fmla="*/ 0 h 7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655" h="799267">
                <a:moveTo>
                  <a:pt x="0" y="0"/>
                </a:moveTo>
                <a:lnTo>
                  <a:pt x="2557655" y="0"/>
                </a:lnTo>
                <a:lnTo>
                  <a:pt x="2557655" y="799267"/>
                </a:lnTo>
                <a:lnTo>
                  <a:pt x="0" y="79926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85000"/>
              <a:alpha val="40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1370" tIns="53340" rIns="53340" bIns="53340" numCol="1" spcCol="1270" anchor="t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Refer Patient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Between secondary and tertiary hospitals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98275" y="983892"/>
            <a:ext cx="559487" cy="839230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3191639" y="2115922"/>
            <a:ext cx="2557655" cy="799267"/>
          </a:xfrm>
          <a:custGeom>
            <a:avLst/>
            <a:gdLst>
              <a:gd name="connsiteX0" fmla="*/ 0 w 2557655"/>
              <a:gd name="connsiteY0" fmla="*/ 0 h 799267"/>
              <a:gd name="connsiteX1" fmla="*/ 2557655 w 2557655"/>
              <a:gd name="connsiteY1" fmla="*/ 0 h 799267"/>
              <a:gd name="connsiteX2" fmla="*/ 2557655 w 2557655"/>
              <a:gd name="connsiteY2" fmla="*/ 799267 h 799267"/>
              <a:gd name="connsiteX3" fmla="*/ 0 w 2557655"/>
              <a:gd name="connsiteY3" fmla="*/ 799267 h 799267"/>
              <a:gd name="connsiteX4" fmla="*/ 0 w 2557655"/>
              <a:gd name="connsiteY4" fmla="*/ 0 h 7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655" h="799267">
                <a:moveTo>
                  <a:pt x="0" y="0"/>
                </a:moveTo>
                <a:lnTo>
                  <a:pt x="2557655" y="0"/>
                </a:lnTo>
                <a:lnTo>
                  <a:pt x="2557655" y="799267"/>
                </a:lnTo>
                <a:lnTo>
                  <a:pt x="0" y="79926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85000"/>
              <a:alpha val="40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1370" tIns="53340" rIns="53340" bIns="53340" numCol="1" spcCol="1270" anchor="t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Login, Search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Captcha; Accounts for 5 specialists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Search by ID, Name, Disease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0705" y="1990082"/>
            <a:ext cx="559487" cy="839230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 13"/>
          <p:cNvSpPr/>
          <p:nvPr/>
        </p:nvSpPr>
        <p:spPr>
          <a:xfrm>
            <a:off x="3104490" y="1990082"/>
            <a:ext cx="559487" cy="839230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tangle 15"/>
          <p:cNvSpPr/>
          <p:nvPr/>
        </p:nvSpPr>
        <p:spPr>
          <a:xfrm>
            <a:off x="5898275" y="1990082"/>
            <a:ext cx="559487" cy="839230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417274" y="3111721"/>
            <a:ext cx="2557655" cy="799267"/>
          </a:xfrm>
          <a:custGeom>
            <a:avLst/>
            <a:gdLst>
              <a:gd name="connsiteX0" fmla="*/ 0 w 2557655"/>
              <a:gd name="connsiteY0" fmla="*/ 0 h 799267"/>
              <a:gd name="connsiteX1" fmla="*/ 2557655 w 2557655"/>
              <a:gd name="connsiteY1" fmla="*/ 0 h 799267"/>
              <a:gd name="connsiteX2" fmla="*/ 2557655 w 2557655"/>
              <a:gd name="connsiteY2" fmla="*/ 799267 h 799267"/>
              <a:gd name="connsiteX3" fmla="*/ 0 w 2557655"/>
              <a:gd name="connsiteY3" fmla="*/ 799267 h 799267"/>
              <a:gd name="connsiteX4" fmla="*/ 0 w 2557655"/>
              <a:gd name="connsiteY4" fmla="*/ 0 h 7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655" h="799267">
                <a:moveTo>
                  <a:pt x="0" y="0"/>
                </a:moveTo>
                <a:lnTo>
                  <a:pt x="2557655" y="0"/>
                </a:lnTo>
                <a:lnTo>
                  <a:pt x="2557655" y="799267"/>
                </a:lnTo>
                <a:lnTo>
                  <a:pt x="0" y="79926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85000"/>
              <a:alpha val="40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1370" tIns="53340" rIns="53340" bIns="53340" numCol="1" spcCol="1270" anchor="t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Laboratory Tests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63 Standard tests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 Standard result options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0705" y="2996271"/>
            <a:ext cx="559487" cy="839230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 18"/>
          <p:cNvSpPr/>
          <p:nvPr/>
        </p:nvSpPr>
        <p:spPr>
          <a:xfrm>
            <a:off x="3211059" y="3111721"/>
            <a:ext cx="2557655" cy="799267"/>
          </a:xfrm>
          <a:custGeom>
            <a:avLst/>
            <a:gdLst>
              <a:gd name="connsiteX0" fmla="*/ 0 w 2557655"/>
              <a:gd name="connsiteY0" fmla="*/ 0 h 799267"/>
              <a:gd name="connsiteX1" fmla="*/ 2557655 w 2557655"/>
              <a:gd name="connsiteY1" fmla="*/ 0 h 799267"/>
              <a:gd name="connsiteX2" fmla="*/ 2557655 w 2557655"/>
              <a:gd name="connsiteY2" fmla="*/ 799267 h 799267"/>
              <a:gd name="connsiteX3" fmla="*/ 0 w 2557655"/>
              <a:gd name="connsiteY3" fmla="*/ 799267 h 799267"/>
              <a:gd name="connsiteX4" fmla="*/ 0 w 2557655"/>
              <a:gd name="connsiteY4" fmla="*/ 0 h 7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655" h="799267">
                <a:moveTo>
                  <a:pt x="0" y="0"/>
                </a:moveTo>
                <a:lnTo>
                  <a:pt x="2557655" y="0"/>
                </a:lnTo>
                <a:lnTo>
                  <a:pt x="2557655" y="799267"/>
                </a:lnTo>
                <a:lnTo>
                  <a:pt x="0" y="79926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85000"/>
              <a:alpha val="40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1370" tIns="53340" rIns="53340" bIns="53340" numCol="1" spcCol="1270" anchor="t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Sync to Cloud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Intelligent &amp; fast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Works with multiple users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104490" y="2996271"/>
            <a:ext cx="559487" cy="839230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eform 20"/>
          <p:cNvSpPr/>
          <p:nvPr/>
        </p:nvSpPr>
        <p:spPr>
          <a:xfrm>
            <a:off x="6004844" y="3111721"/>
            <a:ext cx="2557655" cy="799267"/>
          </a:xfrm>
          <a:custGeom>
            <a:avLst/>
            <a:gdLst>
              <a:gd name="connsiteX0" fmla="*/ 0 w 2557655"/>
              <a:gd name="connsiteY0" fmla="*/ 0 h 799267"/>
              <a:gd name="connsiteX1" fmla="*/ 2557655 w 2557655"/>
              <a:gd name="connsiteY1" fmla="*/ 0 h 799267"/>
              <a:gd name="connsiteX2" fmla="*/ 2557655 w 2557655"/>
              <a:gd name="connsiteY2" fmla="*/ 799267 h 799267"/>
              <a:gd name="connsiteX3" fmla="*/ 0 w 2557655"/>
              <a:gd name="connsiteY3" fmla="*/ 799267 h 799267"/>
              <a:gd name="connsiteX4" fmla="*/ 0 w 2557655"/>
              <a:gd name="connsiteY4" fmla="*/ 0 h 7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655" h="799267">
                <a:moveTo>
                  <a:pt x="0" y="0"/>
                </a:moveTo>
                <a:lnTo>
                  <a:pt x="2557655" y="0"/>
                </a:lnTo>
                <a:lnTo>
                  <a:pt x="2557655" y="799267"/>
                </a:lnTo>
                <a:lnTo>
                  <a:pt x="0" y="79926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85000"/>
              <a:alpha val="40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1370" tIns="53340" rIns="53340" bIns="53340" numCol="1" spcCol="1270" anchor="t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User-friendly UI, Help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Pictorial, select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Training manual &amp; Help screens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898275" y="2996271"/>
            <a:ext cx="559487" cy="839230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reeform 22"/>
          <p:cNvSpPr/>
          <p:nvPr/>
        </p:nvSpPr>
        <p:spPr>
          <a:xfrm>
            <a:off x="417274" y="4117909"/>
            <a:ext cx="2557655" cy="799267"/>
          </a:xfrm>
          <a:custGeom>
            <a:avLst/>
            <a:gdLst>
              <a:gd name="connsiteX0" fmla="*/ 0 w 2557655"/>
              <a:gd name="connsiteY0" fmla="*/ 0 h 799267"/>
              <a:gd name="connsiteX1" fmla="*/ 2557655 w 2557655"/>
              <a:gd name="connsiteY1" fmla="*/ 0 h 799267"/>
              <a:gd name="connsiteX2" fmla="*/ 2557655 w 2557655"/>
              <a:gd name="connsiteY2" fmla="*/ 799267 h 799267"/>
              <a:gd name="connsiteX3" fmla="*/ 0 w 2557655"/>
              <a:gd name="connsiteY3" fmla="*/ 799267 h 799267"/>
              <a:gd name="connsiteX4" fmla="*/ 0 w 2557655"/>
              <a:gd name="connsiteY4" fmla="*/ 0 h 7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655" h="799267">
                <a:moveTo>
                  <a:pt x="0" y="0"/>
                </a:moveTo>
                <a:lnTo>
                  <a:pt x="2557655" y="0"/>
                </a:lnTo>
                <a:lnTo>
                  <a:pt x="2557655" y="799267"/>
                </a:lnTo>
                <a:lnTo>
                  <a:pt x="0" y="79926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85000"/>
              <a:alpha val="40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1370" tIns="53340" rIns="53340" bIns="53340" numCol="1" spcCol="1270" anchor="t" anchorCtr="0">
            <a:noAutofit/>
          </a:bodyPr>
          <a:lstStyle/>
          <a:p>
            <a:pPr defTabSz="622285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</a:rPr>
              <a:t>Dashboards</a:t>
            </a:r>
          </a:p>
          <a:p>
            <a:pPr marL="171446" indent="-171446" defTabSz="622285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Screen, confirm, treat</a:t>
            </a:r>
          </a:p>
          <a:p>
            <a:pPr marL="171446" indent="-171446" defTabSz="622285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ANM, Secondary, Tertiary  </a:t>
            </a:r>
          </a:p>
          <a:p>
            <a:pPr marL="171446" indent="-171446" defTabSz="622285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Linked to AP CM Core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0705" y="4002459"/>
            <a:ext cx="559487" cy="839230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reeform 24"/>
          <p:cNvSpPr/>
          <p:nvPr/>
        </p:nvSpPr>
        <p:spPr>
          <a:xfrm>
            <a:off x="3211059" y="4117909"/>
            <a:ext cx="2557655" cy="799267"/>
          </a:xfrm>
          <a:custGeom>
            <a:avLst/>
            <a:gdLst>
              <a:gd name="connsiteX0" fmla="*/ 0 w 2557655"/>
              <a:gd name="connsiteY0" fmla="*/ 0 h 799267"/>
              <a:gd name="connsiteX1" fmla="*/ 2557655 w 2557655"/>
              <a:gd name="connsiteY1" fmla="*/ 0 h 799267"/>
              <a:gd name="connsiteX2" fmla="*/ 2557655 w 2557655"/>
              <a:gd name="connsiteY2" fmla="*/ 799267 h 799267"/>
              <a:gd name="connsiteX3" fmla="*/ 0 w 2557655"/>
              <a:gd name="connsiteY3" fmla="*/ 799267 h 799267"/>
              <a:gd name="connsiteX4" fmla="*/ 0 w 2557655"/>
              <a:gd name="connsiteY4" fmla="*/ 0 h 7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655" h="799267">
                <a:moveTo>
                  <a:pt x="0" y="0"/>
                </a:moveTo>
                <a:lnTo>
                  <a:pt x="2557655" y="0"/>
                </a:lnTo>
                <a:lnTo>
                  <a:pt x="2557655" y="799267"/>
                </a:lnTo>
                <a:lnTo>
                  <a:pt x="0" y="79926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85000"/>
              <a:alpha val="40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1370" tIns="53340" rIns="53340" bIns="53340" numCol="1" spcCol="1270" anchor="t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Performance Charts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444444"/>
                </a:solidFill>
              </a:rPr>
              <a:t>Program, Disease counts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444444"/>
                </a:solidFill>
              </a:rPr>
              <a:t>Staff  performance counts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rgbClr val="444444"/>
                </a:solidFill>
              </a:rPr>
              <a:t>Agewise</a:t>
            </a:r>
            <a:r>
              <a:rPr lang="en-US" sz="900" dirty="0">
                <a:solidFill>
                  <a:srgbClr val="444444"/>
                </a:solidFill>
              </a:rPr>
              <a:t> &amp; Weekly trends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04490" y="4002459"/>
            <a:ext cx="559487" cy="839230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 26"/>
          <p:cNvSpPr/>
          <p:nvPr/>
        </p:nvSpPr>
        <p:spPr>
          <a:xfrm>
            <a:off x="6004844" y="4117909"/>
            <a:ext cx="2557655" cy="799267"/>
          </a:xfrm>
          <a:custGeom>
            <a:avLst/>
            <a:gdLst>
              <a:gd name="connsiteX0" fmla="*/ 0 w 2557655"/>
              <a:gd name="connsiteY0" fmla="*/ 0 h 799267"/>
              <a:gd name="connsiteX1" fmla="*/ 2557655 w 2557655"/>
              <a:gd name="connsiteY1" fmla="*/ 0 h 799267"/>
              <a:gd name="connsiteX2" fmla="*/ 2557655 w 2557655"/>
              <a:gd name="connsiteY2" fmla="*/ 799267 h 799267"/>
              <a:gd name="connsiteX3" fmla="*/ 0 w 2557655"/>
              <a:gd name="connsiteY3" fmla="*/ 799267 h 799267"/>
              <a:gd name="connsiteX4" fmla="*/ 0 w 2557655"/>
              <a:gd name="connsiteY4" fmla="*/ 0 h 7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655" h="799267">
                <a:moveTo>
                  <a:pt x="0" y="0"/>
                </a:moveTo>
                <a:lnTo>
                  <a:pt x="2557655" y="0"/>
                </a:lnTo>
                <a:lnTo>
                  <a:pt x="2557655" y="799267"/>
                </a:lnTo>
                <a:lnTo>
                  <a:pt x="0" y="79926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85000"/>
              <a:alpha val="40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1370" tIns="53340" rIns="53340" bIns="53340" numCol="1" spcCol="1270" anchor="t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Dynamic Graphs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444444"/>
                </a:solidFill>
              </a:rPr>
              <a:t>Drill-down - District to village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444444"/>
                </a:solidFill>
              </a:rPr>
              <a:t>Switch numbers or charts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898275" y="4002459"/>
            <a:ext cx="559487" cy="839230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31" y="1198154"/>
            <a:ext cx="422830" cy="42283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72" y="4250858"/>
            <a:ext cx="342432" cy="342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31" y="3227028"/>
            <a:ext cx="377714" cy="377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26" y="2294008"/>
            <a:ext cx="301811" cy="30181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64" y="1186030"/>
            <a:ext cx="434954" cy="43495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558" y="2154008"/>
            <a:ext cx="475365" cy="47536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71" y="3220418"/>
            <a:ext cx="384324" cy="38432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02" y="1225891"/>
            <a:ext cx="355232" cy="3552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022" y="2245342"/>
            <a:ext cx="328709" cy="32870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06" y="3244768"/>
            <a:ext cx="335624" cy="33562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839" y="4291478"/>
            <a:ext cx="326958" cy="32695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23" y="4275214"/>
            <a:ext cx="343223" cy="3432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79424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4559" y="184541"/>
            <a:ext cx="6711272" cy="485309"/>
          </a:xfrm>
        </p:spPr>
        <p:txBody>
          <a:bodyPr/>
          <a:lstStyle/>
          <a:p>
            <a:r>
              <a:rPr lang="en-US" sz="2400" kern="1200" dirty="0"/>
              <a:t>MMHC -  Andhra Pradesh State  </a:t>
            </a:r>
            <a:r>
              <a:rPr lang="en-US" sz="2400" kern="1200" dirty="0" smtClean="0"/>
              <a:t>2016</a:t>
            </a:r>
            <a:br>
              <a:rPr lang="en-US" sz="2400" kern="1200" dirty="0" smtClean="0"/>
            </a:br>
            <a:r>
              <a:rPr lang="en-US" sz="1400" kern="1200" dirty="0" smtClean="0"/>
              <a:t>(</a:t>
            </a:r>
            <a:r>
              <a:rPr lang="en-US" sz="1400" kern="1200" dirty="0" err="1" smtClean="0"/>
              <a:t>Mahila</a:t>
            </a:r>
            <a:r>
              <a:rPr lang="en-US" sz="1400" kern="1200" dirty="0" smtClean="0"/>
              <a:t> Master Health Checkup)</a:t>
            </a:r>
            <a:endParaRPr lang="en-US" sz="1400" kern="1200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292656" y="1045048"/>
          <a:ext cx="5401292" cy="3967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 Diagonal Corner Rectangle 8"/>
          <p:cNvSpPr/>
          <p:nvPr/>
        </p:nvSpPr>
        <p:spPr>
          <a:xfrm>
            <a:off x="6353640" y="2156575"/>
            <a:ext cx="2622443" cy="2355274"/>
          </a:xfrm>
          <a:prstGeom prst="round2DiagRect">
            <a:avLst>
              <a:gd name="adj1" fmla="val 28537"/>
              <a:gd name="adj2" fmla="val 0"/>
            </a:avLst>
          </a:prstGeom>
          <a:solidFill>
            <a:schemeClr val="tx1">
              <a:lumMod val="60000"/>
              <a:lumOff val="40000"/>
            </a:schemeClr>
          </a:solidFill>
          <a:ln w="19050" cmpd="sng">
            <a:solidFill>
              <a:srgbClr val="FFC000"/>
            </a:solidFill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 sz="2000" kern="0" dirty="0" err="1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846" y="2212339"/>
            <a:ext cx="262096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naikr4\Desktop\Ceti\IndiaKashmirPrint2Blan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507" y="1087195"/>
            <a:ext cx="552014" cy="748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RAJAAAAAAAAAA\MAP\POlls.pn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70" y="1503942"/>
            <a:ext cx="133080" cy="113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6373761" y="1111880"/>
            <a:ext cx="2622443" cy="3878424"/>
          </a:xfrm>
          <a:prstGeom prst="roundRect">
            <a:avLst/>
          </a:prstGeom>
          <a:noFill/>
          <a:ln w="12700" cmpd="sng">
            <a:solidFill>
              <a:srgbClr val="FFD469"/>
            </a:solidFill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6650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 rot="16200000">
            <a:off x="4318907" y="-4310743"/>
            <a:ext cx="506186" cy="9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74" y="89868"/>
            <a:ext cx="8229600" cy="46471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MMHC Program Flow</a:t>
            </a:r>
            <a:r>
              <a:rPr lang="en-US" sz="3200" dirty="0">
                <a:solidFill>
                  <a:schemeClr val="bg1"/>
                </a:solidFill>
                <a:latin typeface="Architects Daughter"/>
                <a:cs typeface="Architects Daughter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Architects Daughter"/>
                <a:cs typeface="Architects Daughter"/>
              </a:rPr>
            </a:b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272264" y="2287120"/>
            <a:ext cx="1751393" cy="722260"/>
          </a:xfrm>
          <a:prstGeom prst="rect">
            <a:avLst/>
          </a:prstGeom>
          <a:solidFill>
            <a:schemeClr val="bg2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FFFFFF"/>
                </a:solidFill>
              </a:rPr>
              <a:t>Screening &amp; Treatment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FFFFFF"/>
                </a:solidFill>
              </a:rPr>
              <a:t>by Specialist Doctors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97609" y="1318220"/>
            <a:ext cx="1709692" cy="636753"/>
          </a:xfrm>
          <a:prstGeom prst="rect">
            <a:avLst/>
          </a:prstGeom>
          <a:solidFill>
            <a:schemeClr val="bg2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FFFFFF"/>
                </a:solidFill>
              </a:rPr>
              <a:t>Screening &amp; Treatment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FFFFFF"/>
                </a:solidFill>
              </a:rPr>
              <a:t>by Specialist Doctors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1074" y="3135156"/>
            <a:ext cx="2171627" cy="705184"/>
          </a:xfrm>
          <a:prstGeom prst="rect">
            <a:avLst/>
          </a:prstGeom>
          <a:solidFill>
            <a:schemeClr val="bg2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90000"/>
              </a:lnSpc>
              <a:spcAft>
                <a:spcPct val="35000"/>
              </a:spcAft>
            </a:pPr>
            <a:r>
              <a:rPr lang="en-US" sz="1050" dirty="0" smtClean="0">
                <a:solidFill>
                  <a:srgbClr val="FFFFFF"/>
                </a:solidFill>
              </a:rPr>
              <a:t>Initial screening by ANM &amp; MOs</a:t>
            </a:r>
          </a:p>
          <a:p>
            <a:pPr fontAlgn="auto">
              <a:lnSpc>
                <a:spcPct val="90000"/>
              </a:lnSpc>
              <a:spcAft>
                <a:spcPct val="35000"/>
              </a:spcAft>
            </a:pPr>
            <a:r>
              <a:rPr lang="en-US" sz="1050" dirty="0" smtClean="0">
                <a:solidFill>
                  <a:srgbClr val="FFFFFF"/>
                </a:solidFill>
              </a:rPr>
              <a:t>10 women /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en-US" sz="1050" dirty="0" smtClean="0">
                <a:solidFill>
                  <a:srgbClr val="FFFFFF"/>
                </a:solidFill>
              </a:rPr>
              <a:t>week</a:t>
            </a:r>
            <a:endParaRPr lang="en-US" sz="1050" dirty="0">
              <a:solidFill>
                <a:srgbClr val="FFFFFF"/>
              </a:solidFill>
            </a:endParaRP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82" y="3949901"/>
            <a:ext cx="814154" cy="26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s://encrypted-tbn1.gstatic.com/images?q=tbn:ANd9GcTfVS_y9d-7IU0moqG8r6tyk8me_rLPtFQQzrDgilTpbfpBSan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16" y="4280224"/>
            <a:ext cx="379740" cy="2848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encrypted-tbn1.gstatic.com/images?q=tbn:ANd9GcTfVS_y9d-7IU0moqG8r6tyk8me_rLPtFQQzrDgilTpbfpBSan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45" y="4024135"/>
            <a:ext cx="379740" cy="2848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encrypted-tbn1.gstatic.com/images?q=tbn:ANd9GcTfVS_y9d-7IU0moqG8r6tyk8me_rLPtFQQzrDgilTpbfpBSan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20" y="4213506"/>
            <a:ext cx="379740" cy="2848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encrypted-tbn1.gstatic.com/images?q=tbn:ANd9GcTfVS_y9d-7IU0moqG8r6tyk8me_rLPtFQQzrDgilTpbfpBSan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15" y="4213507"/>
            <a:ext cx="379740" cy="2848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38" y="4273937"/>
            <a:ext cx="814154" cy="26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672700" y="3357143"/>
            <a:ext cx="2396246" cy="4831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Rectangle 32"/>
          <p:cNvSpPr/>
          <p:nvPr/>
        </p:nvSpPr>
        <p:spPr>
          <a:xfrm>
            <a:off x="1820523" y="4024136"/>
            <a:ext cx="2050941" cy="54089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Rectangle 45"/>
          <p:cNvSpPr/>
          <p:nvPr/>
        </p:nvSpPr>
        <p:spPr>
          <a:xfrm>
            <a:off x="6988128" y="1358451"/>
            <a:ext cx="2151136" cy="63722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Curved Left Arrow 40"/>
          <p:cNvSpPr/>
          <p:nvPr/>
        </p:nvSpPr>
        <p:spPr>
          <a:xfrm rot="3219999">
            <a:off x="6947356" y="2044767"/>
            <a:ext cx="379261" cy="1237144"/>
          </a:xfrm>
          <a:prstGeom prst="curvedLeftArrow">
            <a:avLst>
              <a:gd name="adj1" fmla="val 25000"/>
              <a:gd name="adj2" fmla="val 57366"/>
              <a:gd name="adj3" fmla="val 25000"/>
            </a:avLst>
          </a:prstGeom>
          <a:solidFill>
            <a:srgbClr val="FFFF00"/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26956" y="2605681"/>
            <a:ext cx="863055" cy="386783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0070C0"/>
                </a:solidFill>
              </a:rPr>
              <a:t>Follow up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47" name="Curved Left Arrow 46"/>
          <p:cNvSpPr/>
          <p:nvPr/>
        </p:nvSpPr>
        <p:spPr>
          <a:xfrm rot="3592486">
            <a:off x="3879564" y="3119023"/>
            <a:ext cx="379261" cy="1237144"/>
          </a:xfrm>
          <a:prstGeom prst="curvedLeftArrow">
            <a:avLst>
              <a:gd name="adj1" fmla="val 25000"/>
              <a:gd name="adj2" fmla="val 57366"/>
              <a:gd name="adj3" fmla="val 25000"/>
            </a:avLst>
          </a:prstGeom>
          <a:solidFill>
            <a:srgbClr val="FFFF00"/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5145" y="914001"/>
            <a:ext cx="2034578" cy="497002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444444"/>
                </a:solidFill>
              </a:rPr>
              <a:t>Continuity of Care</a:t>
            </a:r>
            <a:endParaRPr lang="en-US" sz="1400" b="1" dirty="0">
              <a:solidFill>
                <a:srgbClr val="444444"/>
              </a:solidFill>
            </a:endParaRPr>
          </a:p>
        </p:txBody>
      </p:sp>
      <p:sp>
        <p:nvSpPr>
          <p:cNvPr id="31" name="Curved Left Arrow 30"/>
          <p:cNvSpPr/>
          <p:nvPr/>
        </p:nvSpPr>
        <p:spPr>
          <a:xfrm rot="14861864">
            <a:off x="6106861" y="691872"/>
            <a:ext cx="379261" cy="1237144"/>
          </a:xfrm>
          <a:prstGeom prst="curvedLeftArrow">
            <a:avLst>
              <a:gd name="adj1" fmla="val 25000"/>
              <a:gd name="adj2" fmla="val 57366"/>
              <a:gd name="adj3" fmla="val 25000"/>
            </a:avLst>
          </a:prstGeom>
          <a:solidFill>
            <a:schemeClr val="bg2">
              <a:lumMod val="75000"/>
            </a:schemeClr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15960" y="897752"/>
            <a:ext cx="863055" cy="497002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0070C0"/>
                </a:solidFill>
              </a:rPr>
              <a:t>Patient referred up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36" name="Curved Left Arrow 35"/>
          <p:cNvSpPr/>
          <p:nvPr/>
        </p:nvSpPr>
        <p:spPr>
          <a:xfrm rot="14749981">
            <a:off x="3184689" y="1677637"/>
            <a:ext cx="379261" cy="1237144"/>
          </a:xfrm>
          <a:prstGeom prst="curvedLeftArrow">
            <a:avLst>
              <a:gd name="adj1" fmla="val 25000"/>
              <a:gd name="adj2" fmla="val 57366"/>
              <a:gd name="adj3" fmla="val 25000"/>
            </a:avLst>
          </a:prstGeom>
          <a:solidFill>
            <a:schemeClr val="bg2">
              <a:lumMod val="75000"/>
            </a:schemeClr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72358" y="1549926"/>
            <a:ext cx="863055" cy="497002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0070C0"/>
                </a:solidFill>
              </a:rPr>
              <a:t>Patient referred up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70721" y="2519125"/>
            <a:ext cx="1786441" cy="616030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>
                    <a:lumMod val="50000"/>
                  </a:srgbClr>
                </a:solidFill>
              </a:rPr>
              <a:t>1075 </a:t>
            </a:r>
            <a:r>
              <a:rPr lang="en-US" sz="1200" dirty="0">
                <a:solidFill>
                  <a:srgbClr val="000000">
                    <a:lumMod val="50000"/>
                  </a:srgbClr>
                </a:solidFill>
              </a:rPr>
              <a:t>PHCs, </a:t>
            </a:r>
            <a:r>
              <a:rPr lang="en-US" sz="1200" dirty="0" smtClean="0">
                <a:solidFill>
                  <a:srgbClr val="000000">
                    <a:lumMod val="50000"/>
                  </a:srgbClr>
                </a:solidFill>
              </a:rPr>
              <a:t>277 </a:t>
            </a:r>
            <a:r>
              <a:rPr lang="en-US" sz="1200" dirty="0">
                <a:solidFill>
                  <a:srgbClr val="000000">
                    <a:lumMod val="50000"/>
                  </a:srgbClr>
                </a:solidFill>
              </a:rPr>
              <a:t>MMUs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>
                    <a:lumMod val="50000"/>
                  </a:srgbClr>
                </a:solidFill>
              </a:rPr>
              <a:t>7617 </a:t>
            </a:r>
            <a:r>
              <a:rPr lang="en-US" sz="1200" dirty="0" err="1" smtClean="0">
                <a:solidFill>
                  <a:srgbClr val="000000">
                    <a:lumMod val="50000"/>
                  </a:srgbClr>
                </a:solidFill>
              </a:rPr>
              <a:t>Subcenters</a:t>
            </a:r>
            <a:endParaRPr lang="en-US" sz="1200" dirty="0" smtClean="0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195111" y="1860497"/>
            <a:ext cx="1828546" cy="384227"/>
          </a:xfrm>
          <a:prstGeom prst="rect">
            <a:avLst/>
          </a:prstGeom>
          <a:solidFill>
            <a:schemeClr val="tx2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>
                    <a:lumMod val="50000"/>
                  </a:srgbClr>
                </a:solidFill>
              </a:rPr>
              <a:t>57 Secondary Hospitals</a:t>
            </a:r>
            <a:endParaRPr lang="en-US" sz="1200" dirty="0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143208" y="1001041"/>
            <a:ext cx="1709692" cy="293246"/>
          </a:xfrm>
          <a:prstGeom prst="rect">
            <a:avLst/>
          </a:prstGeom>
          <a:solidFill>
            <a:schemeClr val="tx2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>
                    <a:lumMod val="50000"/>
                  </a:srgbClr>
                </a:solidFill>
              </a:rPr>
              <a:t>11 </a:t>
            </a:r>
            <a:r>
              <a:rPr lang="en-US" sz="1200" dirty="0">
                <a:solidFill>
                  <a:srgbClr val="000000">
                    <a:lumMod val="50000"/>
                  </a:srgbClr>
                </a:solidFill>
              </a:rPr>
              <a:t>T</a:t>
            </a:r>
            <a:r>
              <a:rPr lang="en-US" sz="1200" dirty="0" smtClean="0">
                <a:solidFill>
                  <a:srgbClr val="000000">
                    <a:lumMod val="50000"/>
                  </a:srgbClr>
                </a:solidFill>
              </a:rPr>
              <a:t>ertiary Hospitals</a:t>
            </a:r>
            <a:endParaRPr lang="en-US" sz="1200" dirty="0">
              <a:solidFill>
                <a:srgbClr val="000000">
                  <a:lumMod val="50000"/>
                </a:srgbClr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 cstate="print"/>
          <a:srcRect l="30889" t="29766" r="29430" b="31914"/>
          <a:stretch/>
        </p:blipFill>
        <p:spPr>
          <a:xfrm>
            <a:off x="1973098" y="4100754"/>
            <a:ext cx="771412" cy="464276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4421566" y="3603752"/>
            <a:ext cx="863055" cy="497002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0070C0"/>
                </a:solidFill>
              </a:rPr>
              <a:t>Follow up</a:t>
            </a:r>
            <a:endParaRPr lang="en-US" sz="105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98054" y="3651072"/>
            <a:ext cx="964193" cy="1315738"/>
          </a:xfrm>
          <a:prstGeom prst="rect">
            <a:avLst/>
          </a:prstGeom>
        </p:spPr>
      </p:pic>
      <p:pic>
        <p:nvPicPr>
          <p:cNvPr id="1026" name="Picture 2" descr="Image result for clipart, wom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440" y="3666094"/>
            <a:ext cx="567614" cy="5676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6863714" y="4315614"/>
            <a:ext cx="1134339" cy="384227"/>
          </a:xfrm>
          <a:prstGeom prst="rect">
            <a:avLst/>
          </a:prstGeom>
          <a:solidFill>
            <a:schemeClr val="tx2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000000">
                    <a:lumMod val="50000"/>
                  </a:srgbClr>
                </a:solidFill>
              </a:rPr>
              <a:t>Woman goes home with booklet</a:t>
            </a:r>
            <a:endParaRPr lang="en-US" sz="1100" dirty="0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45457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2" grpId="0" animBg="1"/>
      <p:bldP spid="41" grpId="0" animBg="1"/>
      <p:bldP spid="42" grpId="0"/>
      <p:bldP spid="47" grpId="0" animBg="1"/>
      <p:bldP spid="31" grpId="0" animBg="1"/>
      <p:bldP spid="35" grpId="0"/>
      <p:bldP spid="36" grpId="0" animBg="1"/>
      <p:bldP spid="37" grpId="0"/>
      <p:bldP spid="40" grpId="0"/>
      <p:bldP spid="43" grpId="0" animBg="1"/>
      <p:bldP spid="44" grpId="0" animBg="1"/>
      <p:bldP spid="34" grpId="0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0011" y="37598"/>
            <a:ext cx="8995410" cy="373899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  6,78,086 </a:t>
            </a:r>
            <a:r>
              <a:rPr lang="en-US" sz="2400" dirty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women </a:t>
            </a:r>
            <a:r>
              <a:rPr lang="en-US" sz="2400" dirty="0" smtClean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screened; 11850 </a:t>
            </a:r>
            <a:r>
              <a:rPr lang="en-US" sz="2400" dirty="0" err="1" smtClean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Healthworkers</a:t>
            </a:r>
            <a:r>
              <a:rPr lang="en-US" sz="2400" dirty="0" smtClean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, 350+ Doctors Trained </a:t>
            </a:r>
            <a:endParaRPr lang="en-US" sz="2400" dirty="0">
              <a:solidFill>
                <a:srgbClr val="007DB8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pic>
        <p:nvPicPr>
          <p:cNvPr id="6" name="Picture 2" descr="C:\Users\nadhas\Documents\images\Vizag-Launch\ANM-trainin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242" y="543470"/>
            <a:ext cx="2746178" cy="147392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adhas\Documents\images\AP-MMHC\IMG_0195-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089" y="543470"/>
            <a:ext cx="3271402" cy="245355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246"/>
            <a:ext cx="2444794" cy="3259725"/>
          </a:xfrm>
          <a:prstGeom prst="rect">
            <a:avLst/>
          </a:prstGeom>
        </p:spPr>
      </p:pic>
      <p:pic>
        <p:nvPicPr>
          <p:cNvPr id="9" name="Picture 4" descr="C:\Users\nadhas\Documents\images\AP-MMHC\IMG_02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242" y="2139078"/>
            <a:ext cx="2746178" cy="203614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nadhas\Documents\images\AP-MMHC\IMG_0259-sm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089" y="2757695"/>
            <a:ext cx="3271402" cy="231477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nadhas\Documents\images\Vizag-Launch\ANM-training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366" t="6112" r="10485"/>
          <a:stretch/>
        </p:blipFill>
        <p:spPr bwMode="auto">
          <a:xfrm>
            <a:off x="6606992" y="3521403"/>
            <a:ext cx="2341716" cy="155106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672"/>
          <a:stretch/>
        </p:blipFill>
        <p:spPr>
          <a:xfrm rot="10800000">
            <a:off x="30044" y="411497"/>
            <a:ext cx="2465625" cy="16888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18869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aikr4\Desktop\Ceti\business-ethics-theories-teachback-presentation-12-7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931" t="53391" r="25436"/>
          <a:stretch/>
        </p:blipFill>
        <p:spPr bwMode="auto">
          <a:xfrm>
            <a:off x="6823638" y="104395"/>
            <a:ext cx="1740059" cy="115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3"/>
          <p:cNvSpPr txBox="1">
            <a:spLocks/>
          </p:cNvSpPr>
          <p:nvPr/>
        </p:nvSpPr>
        <p:spPr>
          <a:xfrm>
            <a:off x="201048" y="145761"/>
            <a:ext cx="8942952" cy="651073"/>
          </a:xfrm>
          <a:prstGeom prst="rect">
            <a:avLst/>
          </a:prstGeom>
        </p:spPr>
        <p:txBody>
          <a:bodyPr lIns="0" rIns="0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cap="none"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en-US" sz="2400" dirty="0"/>
              <a:t>Increased Stakeholder Value</a:t>
            </a:r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>
            <a:off x="374650" y="3027083"/>
            <a:ext cx="8547101" cy="0"/>
          </a:xfrm>
          <a:prstGeom prst="line">
            <a:avLst/>
          </a:prstGeom>
          <a:solidFill>
            <a:schemeClr val="tx2">
              <a:lumMod val="95000"/>
            </a:schemeClr>
          </a:solidFill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29"/>
          <p:cNvSpPr>
            <a:spLocks noChangeShapeType="1"/>
          </p:cNvSpPr>
          <p:nvPr/>
        </p:nvSpPr>
        <p:spPr bwMode="auto">
          <a:xfrm>
            <a:off x="374650" y="3742669"/>
            <a:ext cx="8547101" cy="0"/>
          </a:xfrm>
          <a:prstGeom prst="line">
            <a:avLst/>
          </a:prstGeom>
          <a:solidFill>
            <a:schemeClr val="tx1">
              <a:lumMod val="20000"/>
              <a:lumOff val="80000"/>
            </a:schemeClr>
          </a:solidFill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30"/>
          <p:cNvSpPr>
            <a:spLocks noChangeShapeType="1"/>
          </p:cNvSpPr>
          <p:nvPr/>
        </p:nvSpPr>
        <p:spPr bwMode="auto">
          <a:xfrm>
            <a:off x="374650" y="4293902"/>
            <a:ext cx="8547101" cy="0"/>
          </a:xfrm>
          <a:prstGeom prst="line">
            <a:avLst/>
          </a:prstGeom>
          <a:solidFill>
            <a:schemeClr val="tx1">
              <a:lumMod val="20000"/>
              <a:lumOff val="80000"/>
            </a:schemeClr>
          </a:solidFill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92844108"/>
              </p:ext>
            </p:extLst>
          </p:nvPr>
        </p:nvGraphicFramePr>
        <p:xfrm>
          <a:off x="287848" y="1173324"/>
          <a:ext cx="8720703" cy="3919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8327"/>
                <a:gridCol w="5322376"/>
              </a:tblGrid>
              <a:tr h="41959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Stakeholder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Benefits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4885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Citizen – Improved Access</a:t>
                      </a:r>
                      <a:endParaRPr lang="en-US" sz="1200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Health records with Unique-ID</a:t>
                      </a:r>
                      <a:r>
                        <a:rPr kumimoji="0" lang="en-US" altLang="en-US" sz="1100" b="0" i="0" u="none" strike="noStrike" cap="none" normalizeH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Healthworker</a:t>
                      </a:r>
                      <a:r>
                        <a:rPr lang="en-US" sz="1200" dirty="0" smtClean="0"/>
                        <a:t> – Improved Efficiency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NCD screening, enrolment, patient history.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Pictorial UI, Telugu, simple dashboard, help audio/video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Reduced paperwork. Intelligent Sync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95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Doctor – Improved Efficiency</a:t>
                      </a:r>
                      <a:endParaRPr lang="en-US" sz="1200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Comprehensive patient history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Easy management of patient info. Examination, lab tests, diagnosis, treatment and referral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67249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Health Department – Improved Administration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Real-time tracking of program progress with drill-down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Administrative monitoring of personnel performance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95000"/>
                      </a:schemeClr>
                    </a:solidFill>
                  </a:tcPr>
                </a:tc>
              </a:tr>
              <a:tr h="86217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Policy Makers – Improved</a:t>
                      </a:r>
                      <a:r>
                        <a:rPr lang="en-US" sz="1200" baseline="0" dirty="0" smtClean="0"/>
                        <a:t> Coverage, Indicators</a:t>
                      </a:r>
                      <a:endParaRPr lang="en-US" sz="1200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Monitoring health indicators, performance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Improved planning, resource allocation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293738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Faced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274325549"/>
              </p:ext>
            </p:extLst>
          </p:nvPr>
        </p:nvGraphicFramePr>
        <p:xfrm>
          <a:off x="274319" y="806824"/>
          <a:ext cx="8606716" cy="4169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379832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="" xmlns:p14="http://schemas.microsoft.com/office/powerpoint/2010/main" val="1523529845"/>
              </p:ext>
            </p:extLst>
          </p:nvPr>
        </p:nvGraphicFramePr>
        <p:xfrm>
          <a:off x="271463" y="735497"/>
          <a:ext cx="8087346" cy="4117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381915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421" y="0"/>
            <a:ext cx="7955280" cy="640080"/>
          </a:xfrm>
        </p:spPr>
        <p:txBody>
          <a:bodyPr/>
          <a:lstStyle/>
          <a:p>
            <a:r>
              <a:rPr lang="en-US" sz="2400" dirty="0" smtClean="0"/>
              <a:t>Best Practices</a:t>
            </a:r>
            <a:endParaRPr lang="en-US" sz="2400" dirty="0"/>
          </a:p>
        </p:txBody>
      </p:sp>
      <p:sp>
        <p:nvSpPr>
          <p:cNvPr id="5" name="AutoShape 9" descr="Image result for MIT SLo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44444"/>
              </a:solidFill>
            </a:endParaRPr>
          </a:p>
        </p:txBody>
      </p:sp>
      <p:sp>
        <p:nvSpPr>
          <p:cNvPr id="7" name="AutoShape 16" descr="India Sta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44444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831187093"/>
              </p:ext>
            </p:extLst>
          </p:nvPr>
        </p:nvGraphicFramePr>
        <p:xfrm>
          <a:off x="416835" y="507584"/>
          <a:ext cx="8293207" cy="2333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p14="http://schemas.microsoft.com/office/powerpoint/2010/main" val="3754795350"/>
              </p:ext>
            </p:extLst>
          </p:nvPr>
        </p:nvGraphicFramePr>
        <p:xfrm>
          <a:off x="460375" y="2782702"/>
          <a:ext cx="8293207" cy="2333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7449346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06165" y="188595"/>
            <a:ext cx="2045970" cy="640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Screenshots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93" r="6020" b="6636"/>
          <a:stretch/>
        </p:blipFill>
        <p:spPr bwMode="auto">
          <a:xfrm>
            <a:off x="43531" y="62927"/>
            <a:ext cx="2619659" cy="154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37610"/>
            <a:ext cx="2747208" cy="1078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3531" y="1851723"/>
            <a:ext cx="2688238" cy="1463039"/>
            <a:chOff x="3377565" y="755402"/>
            <a:chExt cx="3171825" cy="1701680"/>
          </a:xfrm>
        </p:grpSpPr>
        <p:pic>
          <p:nvPicPr>
            <p:cNvPr id="9" name="Picture 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565" y="755402"/>
              <a:ext cx="3171825" cy="105815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565" y="1813561"/>
              <a:ext cx="3171825" cy="6435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72" y="739890"/>
            <a:ext cx="3137535" cy="167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120626" y="-296600"/>
            <a:ext cx="2769500" cy="1527107"/>
            <a:chOff x="219075" y="383381"/>
            <a:chExt cx="8763000" cy="465534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9075" y="383381"/>
              <a:ext cx="8763000" cy="4655343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019175" y="638175"/>
              <a:ext cx="6915150" cy="142875"/>
            </a:xfrm>
            <a:prstGeom prst="rect">
              <a:avLst/>
            </a:prstGeom>
            <a:solidFill>
              <a:schemeClr val="tx2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2000" dirty="0" err="1" smtClean="0">
                <a:solidFill>
                  <a:schemeClr val="tx2"/>
                </a:solidFill>
                <a:latin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27681" y="2486302"/>
            <a:ext cx="3020741" cy="1761131"/>
            <a:chOff x="76200" y="411124"/>
            <a:chExt cx="8979723" cy="459902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411124"/>
              <a:ext cx="8979723" cy="636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61" y="1047750"/>
              <a:ext cx="8947562" cy="396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6539282" y="1328614"/>
            <a:ext cx="2529935" cy="62568"/>
          </a:xfrm>
          <a:prstGeom prst="rect">
            <a:avLst/>
          </a:prstGeom>
          <a:solidFill>
            <a:schemeClr val="tx2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38510" y="1478680"/>
            <a:ext cx="2552529" cy="168575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292215" y="3457575"/>
            <a:ext cx="2777002" cy="1540914"/>
            <a:chOff x="49481" y="285751"/>
            <a:chExt cx="9018319" cy="4681537"/>
          </a:xfrm>
        </p:grpSpPr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81" y="285751"/>
              <a:ext cx="9018319" cy="20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71" y="2343150"/>
              <a:ext cx="9005453" cy="2624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3810000" y="4628147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IN" sz="1400" dirty="0" smtClean="0">
                <a:solidFill>
                  <a:schemeClr val="bg2"/>
                </a:solidFill>
                <a:latin typeface="+mn-lt"/>
                <a:hlinkClick r:id="rId13"/>
              </a:rPr>
              <a:t>Dashboard Link</a:t>
            </a:r>
            <a:endParaRPr lang="en-IN" sz="14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50872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llEMC_external_template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mpd="sng">
          <a:noFill/>
        </a:ln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lnDef>
      <a:spPr>
        <a:ln w="12700" cmpd="sng">
          <a:solidFill>
            <a:srgbClr val="0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Bef>
            <a:spcPts val="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DellEMC_PPT_Template_16x9" id="{B8B5C6D0-E3FF-4310-9DCF-1B14F86F2E69}" vid="{627FB30F-31F4-4FBE-8A3A-F7BC81DAC0BD}"/>
    </a:ext>
  </a:extLst>
</a:theme>
</file>

<file path=ppt/theme/theme10.xml><?xml version="1.0" encoding="utf-8"?>
<a:theme xmlns:a="http://schemas.openxmlformats.org/drawingml/2006/main" name="4_DellEMC_external_template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mpd="sng">
          <a:noFill/>
        </a:ln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lnDef>
      <a:spPr>
        <a:ln w="12700" cmpd="sng">
          <a:solidFill>
            <a:srgbClr val="0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Bef>
            <a:spcPts val="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DellEMC_PPT_Template_16x9" id="{B8B5C6D0-E3FF-4310-9DCF-1B14F86F2E69}" vid="{627FB30F-31F4-4FBE-8A3A-F7BC81DAC0BD}"/>
    </a:ext>
  </a:extLst>
</a:theme>
</file>

<file path=ppt/theme/theme11.xml><?xml version="1.0" encoding="utf-8"?>
<a:theme xmlns:a="http://schemas.openxmlformats.org/drawingml/2006/main" name="Office Theme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llEMC_external_template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mpd="sng">
          <a:noFill/>
        </a:ln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lnDef>
      <a:spPr>
        <a:ln w="12700" cmpd="sng">
          <a:solidFill>
            <a:srgbClr val="0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Bef>
            <a:spcPts val="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DellEMC_PPT_Template_16x9" id="{B8B5C6D0-E3FF-4310-9DCF-1B14F86F2E69}" vid="{627FB30F-31F4-4FBE-8A3A-F7BC81DAC0BD}"/>
    </a:ext>
  </a:extLst>
</a:theme>
</file>

<file path=ppt/theme/theme3.xml><?xml version="1.0" encoding="utf-8"?>
<a:theme xmlns:a="http://schemas.openxmlformats.org/drawingml/2006/main" name="1_EMC_Tab">
  <a:themeElements>
    <a:clrScheme name="2014 v4">
      <a:dk1>
        <a:srgbClr val="000000"/>
      </a:dk1>
      <a:lt1>
        <a:srgbClr val="FFFFFF"/>
      </a:lt1>
      <a:dk2>
        <a:srgbClr val="2C95DD"/>
      </a:dk2>
      <a:lt2>
        <a:srgbClr val="717074"/>
      </a:lt2>
      <a:accent1>
        <a:srgbClr val="2C95DD"/>
      </a:accent1>
      <a:accent2>
        <a:srgbClr val="339933"/>
      </a:accent2>
      <a:accent3>
        <a:srgbClr val="93C5FF"/>
      </a:accent3>
      <a:accent4>
        <a:srgbClr val="BABCBE"/>
      </a:accent4>
      <a:accent5>
        <a:srgbClr val="007D68"/>
      </a:accent5>
      <a:accent6>
        <a:srgbClr val="CE3131"/>
      </a:accent6>
      <a:hlink>
        <a:srgbClr val="2C95DD"/>
      </a:hlink>
      <a:folHlink>
        <a:srgbClr val="2C95E1"/>
      </a:folHlink>
    </a:clrScheme>
    <a:fontScheme name="Adjacency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mpd="sng">
          <a:solidFill>
            <a:schemeClr val="bg2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Theme1">
  <a:themeElements>
    <a:clrScheme name="2014 Revised">
      <a:dk1>
        <a:srgbClr val="000000"/>
      </a:dk1>
      <a:lt1>
        <a:srgbClr val="FFFFFF"/>
      </a:lt1>
      <a:dk2>
        <a:srgbClr val="2C95DD"/>
      </a:dk2>
      <a:lt2>
        <a:srgbClr val="717074"/>
      </a:lt2>
      <a:accent1>
        <a:srgbClr val="2C95DD"/>
      </a:accent1>
      <a:accent2>
        <a:srgbClr val="339933"/>
      </a:accent2>
      <a:accent3>
        <a:srgbClr val="93C5FF"/>
      </a:accent3>
      <a:accent4>
        <a:srgbClr val="BABCBE"/>
      </a:accent4>
      <a:accent5>
        <a:srgbClr val="007D68"/>
      </a:accent5>
      <a:accent6>
        <a:srgbClr val="FF0000"/>
      </a:accent6>
      <a:hlink>
        <a:srgbClr val="2C95DD"/>
      </a:hlink>
      <a:folHlink>
        <a:srgbClr val="2C95E1"/>
      </a:folHlink>
    </a:clrScheme>
    <a:fontScheme name="Adjacency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mpd="sng">
          <a:solidFill>
            <a:schemeClr val="bg2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2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015 EMC Templates">
  <a:themeElements>
    <a:clrScheme name="2014 v4">
      <a:dk1>
        <a:srgbClr val="000000"/>
      </a:dk1>
      <a:lt1>
        <a:srgbClr val="FFFFFF"/>
      </a:lt1>
      <a:dk2>
        <a:srgbClr val="2C95DD"/>
      </a:dk2>
      <a:lt2>
        <a:srgbClr val="717074"/>
      </a:lt2>
      <a:accent1>
        <a:srgbClr val="2C95DD"/>
      </a:accent1>
      <a:accent2>
        <a:srgbClr val="339933"/>
      </a:accent2>
      <a:accent3>
        <a:srgbClr val="93C5FF"/>
      </a:accent3>
      <a:accent4>
        <a:srgbClr val="BABCBE"/>
      </a:accent4>
      <a:accent5>
        <a:srgbClr val="007D68"/>
      </a:accent5>
      <a:accent6>
        <a:srgbClr val="CE3131"/>
      </a:accent6>
      <a:hlink>
        <a:srgbClr val="2C95DD"/>
      </a:hlink>
      <a:folHlink>
        <a:srgbClr val="2C95E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mpd="sng">
          <a:solidFill>
            <a:schemeClr val="bg2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0">
          <a:defRPr sz="1600" dirty="0" smtClean="0">
            <a:solidFill>
              <a:schemeClr val="bg2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2_Dell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mpd="sng">
          <a:noFill/>
        </a:ln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lnDef>
      <a:spPr>
        <a:ln w="12700" cmpd="sng">
          <a:solidFill>
            <a:srgbClr val="0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Bef>
            <a:spcPts val="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Dell PPT Template" id="{22D8CDAB-CF48-4349-9015-3DF66AC17F3E}" vid="{D9A352C6-AA3E-4AE7-BF21-17AD1211AD83}"/>
    </a:ext>
  </a:extLst>
</a:theme>
</file>

<file path=ppt/theme/theme7.xml><?xml version="1.0" encoding="utf-8"?>
<a:theme xmlns:a="http://schemas.openxmlformats.org/drawingml/2006/main" name="2_DellEMC_external_template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mpd="sng">
          <a:noFill/>
        </a:ln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lnDef>
      <a:spPr>
        <a:ln w="12700" cmpd="sng">
          <a:solidFill>
            <a:srgbClr val="0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Bef>
            <a:spcPts val="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DellEMC_PPT_Template_16x9" id="{B8B5C6D0-E3FF-4310-9DCF-1B14F86F2E69}" vid="{627FB30F-31F4-4FBE-8A3A-F7BC81DAC0BD}"/>
    </a:ext>
  </a:extLst>
</a:theme>
</file>

<file path=ppt/theme/theme8.xml><?xml version="1.0" encoding="utf-8"?>
<a:theme xmlns:a="http://schemas.openxmlformats.org/drawingml/2006/main" name="3_DellEMC_external_template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mpd="sng">
          <a:noFill/>
        </a:ln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lnDef>
      <a:spPr>
        <a:ln w="12700" cmpd="sng">
          <a:solidFill>
            <a:srgbClr val="0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Bef>
            <a:spcPts val="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DellEMC_PPT_Template_16x9" id="{B8B5C6D0-E3FF-4310-9DCF-1B14F86F2E69}" vid="{627FB30F-31F4-4FBE-8A3A-F7BC81DAC0BD}"/>
    </a:ext>
  </a:extLst>
</a:theme>
</file>

<file path=ppt/theme/theme9.xml><?xml version="1.0" encoding="utf-8"?>
<a:theme xmlns:a="http://schemas.openxmlformats.org/drawingml/2006/main" name="1_Theme1">
  <a:themeElements>
    <a:clrScheme name="2014 Revised">
      <a:dk1>
        <a:srgbClr val="000000"/>
      </a:dk1>
      <a:lt1>
        <a:srgbClr val="FFFFFF"/>
      </a:lt1>
      <a:dk2>
        <a:srgbClr val="2C95DD"/>
      </a:dk2>
      <a:lt2>
        <a:srgbClr val="717074"/>
      </a:lt2>
      <a:accent1>
        <a:srgbClr val="2C95DD"/>
      </a:accent1>
      <a:accent2>
        <a:srgbClr val="339933"/>
      </a:accent2>
      <a:accent3>
        <a:srgbClr val="93C5FF"/>
      </a:accent3>
      <a:accent4>
        <a:srgbClr val="BABCBE"/>
      </a:accent4>
      <a:accent5>
        <a:srgbClr val="007D68"/>
      </a:accent5>
      <a:accent6>
        <a:srgbClr val="FF0000"/>
      </a:accent6>
      <a:hlink>
        <a:srgbClr val="2C95DD"/>
      </a:hlink>
      <a:folHlink>
        <a:srgbClr val="2C95E1"/>
      </a:folHlink>
    </a:clrScheme>
    <a:fontScheme name="Adjacency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mpd="sng">
          <a:solidFill>
            <a:schemeClr val="bg2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2"/>
            </a:solidFill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EEBEE83C66E54EA9BED83B0A9A60DB" ma:contentTypeVersion="1" ma:contentTypeDescription="Create a new document." ma:contentTypeScope="" ma:versionID="51a43b2161297f783d65b37e357c79e9">
  <xsd:schema xmlns:xsd="http://www.w3.org/2001/XMLSchema" xmlns:p="http://schemas.microsoft.com/office/2006/metadata/properties" targetNamespace="http://schemas.microsoft.com/office/2006/metadata/properties" ma:root="true" ma:fieldsID="b9cfef283e0bc2d986a66f9ec0cdc42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6FC490B-1F77-48C5-AC70-1DD939DBD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73BDD3-AA35-4F19-A12A-C6462BECFBD1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3332CB6-AB82-4DD3-8C89-C660A1C394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DellEMC_external_template</Template>
  <TotalTime>15808</TotalTime>
  <Words>867</Words>
  <Application>Microsoft Office PowerPoint</Application>
  <PresentationFormat>On-screen Show (16:9)</PresentationFormat>
  <Paragraphs>167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DellEMC_external_template</vt:lpstr>
      <vt:lpstr>1_DellEMC_external_template</vt:lpstr>
      <vt:lpstr>1_EMC_Tab</vt:lpstr>
      <vt:lpstr>Theme1</vt:lpstr>
      <vt:lpstr>2015 EMC Templates</vt:lpstr>
      <vt:lpstr>2_Dell</vt:lpstr>
      <vt:lpstr>2_DellEMC_external_template</vt:lpstr>
      <vt:lpstr>3_DellEMC_external_template</vt:lpstr>
      <vt:lpstr>1_Theme1</vt:lpstr>
      <vt:lpstr>4_DellEMC_external_template</vt:lpstr>
      <vt:lpstr>4th National Summit on Good and Replicable Practices and            Innovations in Public Healthcare Systems     6th – 8th JULY, 2017</vt:lpstr>
      <vt:lpstr>MMHC -  Andhra Pradesh State  2016 (Mahila Master Health Checkup)</vt:lpstr>
      <vt:lpstr>MMHC Program Flow </vt:lpstr>
      <vt:lpstr>Slide 4</vt:lpstr>
      <vt:lpstr>Slide 5</vt:lpstr>
      <vt:lpstr>Challenges Faced</vt:lpstr>
      <vt:lpstr>Lessons Learnt</vt:lpstr>
      <vt:lpstr>Best Practices</vt:lpstr>
      <vt:lpstr>Slide 9</vt:lpstr>
      <vt:lpstr>Slide 10</vt:lpstr>
      <vt:lpstr>LifeCare NCD – Android App Features</vt:lpstr>
      <vt:lpstr>LifeCare NCD – Web App &amp; Dashboards Features </vt:lpstr>
    </vt:vector>
  </TitlesOfParts>
  <Company>EMC Corporation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EMC</dc:creator>
  <cp:keywords>Internal Use</cp:keywords>
  <cp:lastModifiedBy>Microsoft</cp:lastModifiedBy>
  <cp:revision>369</cp:revision>
  <cp:lastPrinted>2014-02-14T16:26:12Z</cp:lastPrinted>
  <dcterms:created xsi:type="dcterms:W3CDTF">2016-10-15T16:03:21Z</dcterms:created>
  <dcterms:modified xsi:type="dcterms:W3CDTF">2017-07-05T06:52:04Z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0x010100EAEEBEE83C66E54EA9BED83B0A9A60DB</vt:lpwstr>
  </property>
  <property fmtid="{D5CDD505-2E9C-101B-9397-08002B2CF9AE}" pid="3" name="TitusGUID">
    <vt:lpwstr>6b83fb70-f992-42a3-bd65-798715d6638b</vt:lpwstr>
  </property>
  <property fmtid="{D5CDD505-2E9C-101B-9397-08002B2CF9AE}" pid="4" name="DellClassification">
    <vt:lpwstr>Internal Use</vt:lpwstr>
  </property>
  <property fmtid="{D5CDD505-2E9C-101B-9397-08002B2CF9AE}" pid="5" name="DellSubLabels">
    <vt:lpwstr/>
  </property>
  <property fmtid="{D5CDD505-2E9C-101B-9397-08002B2CF9AE}" pid="6" name="DellVisual Markings (PPT)">
    <vt:lpwstr>Classification Footer</vt:lpwstr>
  </property>
  <property fmtid="{D5CDD505-2E9C-101B-9397-08002B2CF9AE}" pid="7" name="titusconfig">
    <vt:lpwstr>1.3BrandsTest</vt:lpwstr>
  </property>
</Properties>
</file>