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charts/chart9.xml" ContentType="application/vnd.openxmlformats-officedocument.drawingml.chart+xml"/>
  <Override PartName="/ppt/charts/chart11.xml" ContentType="application/vnd.openxmlformats-officedocument.drawingml.chart+xml"/>
  <Override PartName="/ppt/diagrams/layout3.xml" ContentType="application/vnd.openxmlformats-officedocument.drawingml.diagramLayout+xml"/>
  <Override PartName="/ppt/diagrams/data4.xml" ContentType="application/vnd.openxmlformats-officedocument.drawingml.diagramData+xml"/>
  <Override PartName="/ppt/charts/chart7.xml" ContentType="application/vnd.openxmlformats-officedocument.drawingml.chart+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diagrams/colors6.xml" ContentType="application/vnd.openxmlformats-officedocument.drawingml.diagramColors+xml"/>
  <Override PartName="/ppt/charts/chart5.xml" ContentType="application/vnd.openxmlformats-officedocument.drawingml.chart+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3.xml" ContentType="application/vnd.openxmlformats-officedocument.presentationml.notesSlide+xml"/>
  <Override PartName="/ppt/drawings/drawing3.xml" ContentType="application/vnd.openxmlformats-officedocument.drawingml.chartshape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charts/chart6.xml" ContentType="application/vnd.openxmlformats-officedocument.drawingml.chart+xml"/>
  <Override PartName="/ppt/charts/chart10.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charts/chart4.xml" ContentType="application/vnd.openxmlformats-officedocument.drawingml.chart+xml"/>
  <Override PartName="/ppt/diagrams/drawing6.xml" ContentType="application/vnd.ms-office.drawingml.diagramDrawing+xml"/>
  <Override PartName="/ppt/slides/slide8.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80" r:id="rId3"/>
    <p:sldId id="260" r:id="rId4"/>
    <p:sldId id="274" r:id="rId5"/>
    <p:sldId id="319" r:id="rId6"/>
    <p:sldId id="264" r:id="rId7"/>
    <p:sldId id="301" r:id="rId8"/>
    <p:sldId id="330" r:id="rId9"/>
    <p:sldId id="322" r:id="rId10"/>
    <p:sldId id="324" r:id="rId11"/>
    <p:sldId id="329" r:id="rId12"/>
    <p:sldId id="328" r:id="rId13"/>
    <p:sldId id="325" r:id="rId14"/>
    <p:sldId id="311" r:id="rId15"/>
    <p:sldId id="316" r:id="rId16"/>
    <p:sldId id="326" r:id="rId17"/>
    <p:sldId id="327" r:id="rId18"/>
    <p:sldId id="317" r:id="rId19"/>
    <p:sldId id="257" r:id="rId20"/>
    <p:sldId id="323" r:id="rId21"/>
    <p:sldId id="271" r:id="rId22"/>
    <p:sldId id="299" r:id="rId23"/>
    <p:sldId id="283" r:id="rId24"/>
    <p:sldId id="305" r:id="rId25"/>
    <p:sldId id="284" r:id="rId26"/>
    <p:sldId id="285" r:id="rId27"/>
    <p:sldId id="287" r:id="rId28"/>
    <p:sldId id="288" r:id="rId29"/>
    <p:sldId id="289" r:id="rId30"/>
    <p:sldId id="291" r:id="rId31"/>
    <p:sldId id="292" r:id="rId32"/>
    <p:sldId id="294" r:id="rId33"/>
    <p:sldId id="313" r:id="rId34"/>
    <p:sldId id="312" r:id="rId35"/>
    <p:sldId id="272" r:id="rId36"/>
  </p:sldIdLst>
  <p:sldSz cx="13076238" cy="7407275"/>
  <p:notesSz cx="6858000" cy="9144000"/>
  <p:defaultTextStyle>
    <a:defPPr>
      <a:defRPr lang="en-US"/>
    </a:defPPr>
    <a:lvl1pPr marL="0" algn="l" defTabSz="984717" rtl="0" eaLnBrk="1" latinLnBrk="0" hangingPunct="1">
      <a:defRPr sz="1900" kern="1200">
        <a:solidFill>
          <a:schemeClr val="tx1"/>
        </a:solidFill>
        <a:latin typeface="+mn-lt"/>
        <a:ea typeface="+mn-ea"/>
        <a:cs typeface="+mn-cs"/>
      </a:defRPr>
    </a:lvl1pPr>
    <a:lvl2pPr marL="492359" algn="l" defTabSz="984717" rtl="0" eaLnBrk="1" latinLnBrk="0" hangingPunct="1">
      <a:defRPr sz="1900" kern="1200">
        <a:solidFill>
          <a:schemeClr val="tx1"/>
        </a:solidFill>
        <a:latin typeface="+mn-lt"/>
        <a:ea typeface="+mn-ea"/>
        <a:cs typeface="+mn-cs"/>
      </a:defRPr>
    </a:lvl2pPr>
    <a:lvl3pPr marL="984717" algn="l" defTabSz="984717" rtl="0" eaLnBrk="1" latinLnBrk="0" hangingPunct="1">
      <a:defRPr sz="1900" kern="1200">
        <a:solidFill>
          <a:schemeClr val="tx1"/>
        </a:solidFill>
        <a:latin typeface="+mn-lt"/>
        <a:ea typeface="+mn-ea"/>
        <a:cs typeface="+mn-cs"/>
      </a:defRPr>
    </a:lvl3pPr>
    <a:lvl4pPr marL="1477076" algn="l" defTabSz="984717" rtl="0" eaLnBrk="1" latinLnBrk="0" hangingPunct="1">
      <a:defRPr sz="1900" kern="1200">
        <a:solidFill>
          <a:schemeClr val="tx1"/>
        </a:solidFill>
        <a:latin typeface="+mn-lt"/>
        <a:ea typeface="+mn-ea"/>
        <a:cs typeface="+mn-cs"/>
      </a:defRPr>
    </a:lvl4pPr>
    <a:lvl5pPr marL="1969435" algn="l" defTabSz="984717" rtl="0" eaLnBrk="1" latinLnBrk="0" hangingPunct="1">
      <a:defRPr sz="1900" kern="1200">
        <a:solidFill>
          <a:schemeClr val="tx1"/>
        </a:solidFill>
        <a:latin typeface="+mn-lt"/>
        <a:ea typeface="+mn-ea"/>
        <a:cs typeface="+mn-cs"/>
      </a:defRPr>
    </a:lvl5pPr>
    <a:lvl6pPr marL="2461793" algn="l" defTabSz="984717" rtl="0" eaLnBrk="1" latinLnBrk="0" hangingPunct="1">
      <a:defRPr sz="1900" kern="1200">
        <a:solidFill>
          <a:schemeClr val="tx1"/>
        </a:solidFill>
        <a:latin typeface="+mn-lt"/>
        <a:ea typeface="+mn-ea"/>
        <a:cs typeface="+mn-cs"/>
      </a:defRPr>
    </a:lvl6pPr>
    <a:lvl7pPr marL="2954152" algn="l" defTabSz="984717" rtl="0" eaLnBrk="1" latinLnBrk="0" hangingPunct="1">
      <a:defRPr sz="1900" kern="1200">
        <a:solidFill>
          <a:schemeClr val="tx1"/>
        </a:solidFill>
        <a:latin typeface="+mn-lt"/>
        <a:ea typeface="+mn-ea"/>
        <a:cs typeface="+mn-cs"/>
      </a:defRPr>
    </a:lvl7pPr>
    <a:lvl8pPr marL="3446511" algn="l" defTabSz="984717" rtl="0" eaLnBrk="1" latinLnBrk="0" hangingPunct="1">
      <a:defRPr sz="1900" kern="1200">
        <a:solidFill>
          <a:schemeClr val="tx1"/>
        </a:solidFill>
        <a:latin typeface="+mn-lt"/>
        <a:ea typeface="+mn-ea"/>
        <a:cs typeface="+mn-cs"/>
      </a:defRPr>
    </a:lvl8pPr>
    <a:lvl9pPr marL="3938869" algn="l" defTabSz="984717"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autoAdjust="0"/>
    <p:restoredTop sz="94671" autoAdjust="0"/>
  </p:normalViewPr>
  <p:slideViewPr>
    <p:cSldViewPr>
      <p:cViewPr>
        <p:scale>
          <a:sx n="60" d="100"/>
          <a:sy n="60" d="100"/>
        </p:scale>
        <p:origin x="-906" y="-174"/>
      </p:cViewPr>
      <p:guideLst>
        <p:guide orient="horz" pos="2333"/>
        <p:guide pos="4119"/>
      </p:guideLst>
    </p:cSldViewPr>
  </p:slideViewPr>
  <p:notesTextViewPr>
    <p:cViewPr>
      <p:scale>
        <a:sx n="100" d="100"/>
        <a:sy n="100" d="100"/>
      </p:scale>
      <p:origin x="0" y="0"/>
    </p:cViewPr>
  </p:notesTextViewPr>
  <p:sorterViewPr>
    <p:cViewPr>
      <p:scale>
        <a:sx n="100" d="100"/>
        <a:sy n="100" d="100"/>
      </p:scale>
      <p:origin x="0" y="258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KAVITA\Downloads\download%20(8).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E:\UNICEF\Microbial%20surveillance\Yearly%20Data%20UNICEF%20Till%20Sep-2019.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Rohit\Downloads\Env%20Surveillance%20comparison.xlsx" TargetMode="Externa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Office_Excel_Worksheet5.xlsx"/><Relationship Id="rId1" Type="http://schemas.openxmlformats.org/officeDocument/2006/relationships/themeOverride" Target="../theme/themeOverride4.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Maherukh%20Nasim\Downloads\UNICEF\Microbial%20Surveilliance\Environment%20sample%20report\Data%20Entry%20Environment%20surveillance%20(1).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Worksheet2.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1" Type="http://schemas.openxmlformats.org/officeDocument/2006/relationships/oleObject" Target="file:///E:\UNICEF\Microbial%20surveillance\SNCU%20phase%202%20Env%20surve.xlsx" TargetMode="Externa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1" Type="http://schemas.openxmlformats.org/officeDocument/2006/relationships/oleObject" Target="file:///C:\Users\Rohit\Desktop\Maternal%20Health%20Activity%2019-20.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Rohit\Desktop\Maternal%20Health%20Activity%2019-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3713903153821155"/>
          <c:y val="0.20338561677444073"/>
          <c:w val="0.62548397920312315"/>
          <c:h val="0.70644055212486545"/>
        </c:manualLayout>
      </c:layout>
      <c:pieChart>
        <c:varyColors val="1"/>
        <c:ser>
          <c:idx val="0"/>
          <c:order val="0"/>
          <c:dLbls>
            <c:dLbl>
              <c:idx val="1"/>
              <c:delete val="1"/>
            </c:dLbl>
            <c:dLbl>
              <c:idx val="2"/>
              <c:delete val="1"/>
            </c:dLbl>
            <c:dLbl>
              <c:idx val="3"/>
              <c:spPr/>
              <c:txPr>
                <a:bodyPr/>
                <a:lstStyle/>
                <a:p>
                  <a:pPr>
                    <a:defRPr sz="1100" b="1"/>
                  </a:pPr>
                  <a:endParaRPr lang="en-US"/>
                </a:p>
              </c:txPr>
            </c:dLbl>
            <c:dLbl>
              <c:idx val="7"/>
              <c:layout>
                <c:manualLayout>
                  <c:x val="0.13152816142888987"/>
                  <c:y val="0.12479009267122564"/>
                </c:manualLayout>
              </c:layout>
              <c:showCatName val="1"/>
              <c:showPercent val="1"/>
            </c:dLbl>
            <c:dLbl>
              <c:idx val="9"/>
              <c:spPr/>
              <c:txPr>
                <a:bodyPr/>
                <a:lstStyle/>
                <a:p>
                  <a:pPr>
                    <a:defRPr sz="1600" b="1"/>
                  </a:pPr>
                  <a:endParaRPr lang="en-US"/>
                </a:p>
              </c:txPr>
            </c:dLbl>
            <c:dLbl>
              <c:idx val="10"/>
              <c:spPr/>
              <c:txPr>
                <a:bodyPr/>
                <a:lstStyle/>
                <a:p>
                  <a:pPr>
                    <a:defRPr sz="2000" b="1"/>
                  </a:pPr>
                  <a:endParaRPr lang="en-US"/>
                </a:p>
              </c:txPr>
            </c:dLbl>
            <c:dLbl>
              <c:idx val="11"/>
              <c:spPr/>
              <c:txPr>
                <a:bodyPr/>
                <a:lstStyle/>
                <a:p>
                  <a:pPr>
                    <a:defRPr sz="2000" b="1"/>
                  </a:pPr>
                  <a:endParaRPr lang="en-US"/>
                </a:p>
              </c:txPr>
            </c:dLbl>
            <c:dLbl>
              <c:idx val="12"/>
              <c:spPr/>
              <c:txPr>
                <a:bodyPr/>
                <a:lstStyle/>
                <a:p>
                  <a:pPr>
                    <a:defRPr sz="1600" b="1"/>
                  </a:pPr>
                  <a:endParaRPr lang="en-US"/>
                </a:p>
              </c:txPr>
            </c:dLbl>
            <c:txPr>
              <a:bodyPr/>
              <a:lstStyle/>
              <a:p>
                <a:pPr>
                  <a:defRPr sz="1050" b="1"/>
                </a:pPr>
                <a:endParaRPr lang="en-US"/>
              </a:p>
            </c:txPr>
            <c:showCatName val="1"/>
            <c:showPercent val="1"/>
            <c:showLeaderLines val="1"/>
          </c:dLbls>
          <c:cat>
            <c:strRef>
              <c:f>Sheet4!$V$2:$V$14</c:f>
              <c:strCache>
                <c:ptCount val="13"/>
                <c:pt idx="0">
                  <c:v>Cause of Death Profile</c:v>
                </c:pt>
                <c:pt idx="1">
                  <c:v>Neonatal tetanus</c:v>
                </c:pt>
                <c:pt idx="2">
                  <c:v>Cause not established</c:v>
                </c:pt>
                <c:pt idx="3">
                  <c:v>Meningitis</c:v>
                </c:pt>
                <c:pt idx="4">
                  <c:v>Pneumonia</c:v>
                </c:pt>
                <c:pt idx="5">
                  <c:v>Major congenital malformation</c:v>
                </c:pt>
                <c:pt idx="6">
                  <c:v>Meconium aspiration syndrome</c:v>
                </c:pt>
                <c:pt idx="7">
                  <c:v>Prematurity</c:v>
                </c:pt>
                <c:pt idx="8">
                  <c:v>Any Others</c:v>
                </c:pt>
                <c:pt idx="9">
                  <c:v>ELBW</c:v>
                </c:pt>
                <c:pt idx="10">
                  <c:v>Sepsis</c:v>
                </c:pt>
                <c:pt idx="11">
                  <c:v>RDS</c:v>
                </c:pt>
                <c:pt idx="12">
                  <c:v>Birth Asphyxia</c:v>
                </c:pt>
              </c:strCache>
            </c:strRef>
          </c:cat>
          <c:val>
            <c:numRef>
              <c:f>Sheet4!$W$2:$W$14</c:f>
              <c:numCache>
                <c:formatCode>General</c:formatCode>
                <c:ptCount val="13"/>
                <c:pt idx="1">
                  <c:v>0</c:v>
                </c:pt>
                <c:pt idx="2">
                  <c:v>0.30000000000000004</c:v>
                </c:pt>
                <c:pt idx="3">
                  <c:v>0.5</c:v>
                </c:pt>
                <c:pt idx="4">
                  <c:v>1.7000000000000002</c:v>
                </c:pt>
                <c:pt idx="5">
                  <c:v>1.7000000000000002</c:v>
                </c:pt>
                <c:pt idx="6">
                  <c:v>2.4</c:v>
                </c:pt>
                <c:pt idx="7">
                  <c:v>3.8</c:v>
                </c:pt>
                <c:pt idx="8">
                  <c:v>5.8</c:v>
                </c:pt>
                <c:pt idx="9">
                  <c:v>9.7000000000000011</c:v>
                </c:pt>
                <c:pt idx="10">
                  <c:v>18.399999999999999</c:v>
                </c:pt>
                <c:pt idx="11">
                  <c:v>23.3</c:v>
                </c:pt>
                <c:pt idx="12">
                  <c:v>32.4</c:v>
                </c:pt>
              </c:numCache>
            </c:numRef>
          </c:val>
        </c:ser>
        <c:dLbls>
          <c:showCatName val="1"/>
          <c:showPercent val="1"/>
        </c:dLbls>
        <c:firstSliceAng val="0"/>
      </c:pieChart>
    </c:plotArea>
    <c:plotVisOnly val="1"/>
    <c:dispBlanksAs val="zero"/>
  </c:chart>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a:t> Trend of Positive </a:t>
            </a:r>
            <a:r>
              <a:rPr lang="en-US" dirty="0" smtClean="0"/>
              <a:t>growth in Blood</a:t>
            </a:r>
            <a:r>
              <a:rPr lang="en-US" baseline="0" dirty="0" smtClean="0"/>
              <a:t> Culture</a:t>
            </a:r>
            <a:r>
              <a:rPr lang="en-US" dirty="0" smtClean="0"/>
              <a:t> </a:t>
            </a:r>
            <a:endParaRPr lang="en-US" dirty="0"/>
          </a:p>
        </c:rich>
      </c:tx>
      <c:layout/>
    </c:title>
    <c:plotArea>
      <c:layout>
        <c:manualLayout>
          <c:layoutTarget val="inner"/>
          <c:xMode val="edge"/>
          <c:yMode val="edge"/>
          <c:x val="2.8571428571428574E-2"/>
          <c:y val="0.1758692663417073"/>
          <c:w val="0.94761904761904781"/>
          <c:h val="0.71327979835853872"/>
        </c:manualLayout>
      </c:layout>
      <c:barChart>
        <c:barDir val="col"/>
        <c:grouping val="clustered"/>
        <c:ser>
          <c:idx val="0"/>
          <c:order val="0"/>
          <c:tx>
            <c:strRef>
              <c:f>Sheet1!$D$41</c:f>
              <c:strCache>
                <c:ptCount val="1"/>
                <c:pt idx="0">
                  <c:v>Positive</c:v>
                </c:pt>
              </c:strCache>
            </c:strRef>
          </c:tx>
          <c:dLbls>
            <c:txPr>
              <a:bodyPr/>
              <a:lstStyle/>
              <a:p>
                <a:pPr>
                  <a:defRPr b="1"/>
                </a:pPr>
                <a:endParaRPr lang="en-US"/>
              </a:p>
            </c:txPr>
            <c:showVal val="1"/>
          </c:dLbls>
          <c:trendline>
            <c:trendlineType val="linear"/>
          </c:trendline>
          <c:cat>
            <c:numRef>
              <c:f>Sheet1!$C$42:$C$44</c:f>
              <c:numCache>
                <c:formatCode>General</c:formatCode>
                <c:ptCount val="3"/>
                <c:pt idx="0">
                  <c:v>2017</c:v>
                </c:pt>
                <c:pt idx="1">
                  <c:v>2018</c:v>
                </c:pt>
                <c:pt idx="2">
                  <c:v>2019</c:v>
                </c:pt>
              </c:numCache>
            </c:numRef>
          </c:cat>
          <c:val>
            <c:numRef>
              <c:f>Sheet1!$D$42:$D$44</c:f>
              <c:numCache>
                <c:formatCode>0</c:formatCode>
                <c:ptCount val="3"/>
                <c:pt idx="0">
                  <c:v>64.38356164383562</c:v>
                </c:pt>
                <c:pt idx="1">
                  <c:v>44.945454545454545</c:v>
                </c:pt>
                <c:pt idx="2">
                  <c:v>33.949903660886314</c:v>
                </c:pt>
              </c:numCache>
            </c:numRef>
          </c:val>
        </c:ser>
        <c:dLbls>
          <c:showVal val="1"/>
        </c:dLbls>
        <c:overlap val="-25"/>
        <c:axId val="98294400"/>
        <c:axId val="98312576"/>
      </c:barChart>
      <c:catAx>
        <c:axId val="98294400"/>
        <c:scaling>
          <c:orientation val="minMax"/>
        </c:scaling>
        <c:axPos val="b"/>
        <c:numFmt formatCode="General" sourceLinked="1"/>
        <c:majorTickMark val="none"/>
        <c:tickLblPos val="nextTo"/>
        <c:crossAx val="98312576"/>
        <c:crosses val="autoZero"/>
        <c:auto val="1"/>
        <c:lblAlgn val="ctr"/>
        <c:lblOffset val="100"/>
      </c:catAx>
      <c:valAx>
        <c:axId val="98312576"/>
        <c:scaling>
          <c:orientation val="minMax"/>
        </c:scaling>
        <c:delete val="1"/>
        <c:axPos val="l"/>
        <c:numFmt formatCode="0" sourceLinked="1"/>
        <c:tickLblPos val="nextTo"/>
        <c:crossAx val="98294400"/>
        <c:crosses val="autoZero"/>
        <c:crossBetween val="between"/>
      </c:valAx>
    </c:plotArea>
    <c:legend>
      <c:legendPos val="t"/>
      <c:layout/>
    </c:legend>
    <c:plotVisOnly val="1"/>
    <c:dispBlanksAs val="gap"/>
  </c:chart>
  <c:txPr>
    <a:bodyPr/>
    <a:lstStyle/>
    <a:p>
      <a:pPr>
        <a:defRPr sz="12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6.1087106299212601E-2"/>
          <c:y val="4.3033022035036332E-2"/>
          <c:w val="0.62642618110236192"/>
          <c:h val="0.64111548556430453"/>
        </c:manualLayout>
      </c:layout>
      <c:barChart>
        <c:barDir val="col"/>
        <c:grouping val="clustered"/>
        <c:ser>
          <c:idx val="0"/>
          <c:order val="0"/>
          <c:tx>
            <c:strRef>
              <c:f>'[Env Surveillance comparison.xlsx]Sheet4'!$B$2</c:f>
              <c:strCache>
                <c:ptCount val="1"/>
                <c:pt idx="0">
                  <c:v>% of Positive samples- Phase I</c:v>
                </c:pt>
              </c:strCache>
            </c:strRef>
          </c:tx>
          <c:dLbls>
            <c:showVal val="1"/>
          </c:dLbls>
          <c:cat>
            <c:strRef>
              <c:f>'[Env Surveillance comparison.xlsx]Sheet4'!$A$3:$A$10</c:f>
              <c:strCache>
                <c:ptCount val="8"/>
                <c:pt idx="0">
                  <c:v>Ambikapur </c:v>
                </c:pt>
                <c:pt idx="1">
                  <c:v>Mahasamund        </c:v>
                </c:pt>
                <c:pt idx="2">
                  <c:v>Dhamtari</c:v>
                </c:pt>
                <c:pt idx="3">
                  <c:v>Raipur DH</c:v>
                </c:pt>
                <c:pt idx="4">
                  <c:v>Rajanandagon </c:v>
                </c:pt>
                <c:pt idx="5">
                  <c:v>Raigarh</c:v>
                </c:pt>
                <c:pt idx="6">
                  <c:v>Raipur MC</c:v>
                </c:pt>
                <c:pt idx="7">
                  <c:v>Korba</c:v>
                </c:pt>
              </c:strCache>
            </c:strRef>
          </c:cat>
          <c:val>
            <c:numRef>
              <c:f>'[Env Surveillance comparison.xlsx]Sheet4'!$B$3:$B$10</c:f>
              <c:numCache>
                <c:formatCode>General</c:formatCode>
                <c:ptCount val="8"/>
                <c:pt idx="0">
                  <c:v>26.9</c:v>
                </c:pt>
                <c:pt idx="1">
                  <c:v>31.8</c:v>
                </c:pt>
                <c:pt idx="2">
                  <c:v>33</c:v>
                </c:pt>
                <c:pt idx="3">
                  <c:v>33.300000000000011</c:v>
                </c:pt>
                <c:pt idx="4">
                  <c:v>38</c:v>
                </c:pt>
                <c:pt idx="5">
                  <c:v>38.9</c:v>
                </c:pt>
                <c:pt idx="6">
                  <c:v>45.1</c:v>
                </c:pt>
                <c:pt idx="7">
                  <c:v>55</c:v>
                </c:pt>
              </c:numCache>
            </c:numRef>
          </c:val>
        </c:ser>
        <c:ser>
          <c:idx val="1"/>
          <c:order val="1"/>
          <c:tx>
            <c:strRef>
              <c:f>'[Env Surveillance comparison.xlsx]Sheet4'!$C$2</c:f>
              <c:strCache>
                <c:ptCount val="1"/>
                <c:pt idx="0">
                  <c:v>% of Positive samples - Phase III</c:v>
                </c:pt>
              </c:strCache>
            </c:strRef>
          </c:tx>
          <c:dLbls>
            <c:showVal val="1"/>
          </c:dLbls>
          <c:cat>
            <c:strRef>
              <c:f>'[Env Surveillance comparison.xlsx]Sheet4'!$A$3:$A$10</c:f>
              <c:strCache>
                <c:ptCount val="8"/>
                <c:pt idx="0">
                  <c:v>Ambikapur </c:v>
                </c:pt>
                <c:pt idx="1">
                  <c:v>Mahasamund        </c:v>
                </c:pt>
                <c:pt idx="2">
                  <c:v>Dhamtari</c:v>
                </c:pt>
                <c:pt idx="3">
                  <c:v>Raipur DH</c:v>
                </c:pt>
                <c:pt idx="4">
                  <c:v>Rajanandagon </c:v>
                </c:pt>
                <c:pt idx="5">
                  <c:v>Raigarh</c:v>
                </c:pt>
                <c:pt idx="6">
                  <c:v>Raipur MC</c:v>
                </c:pt>
                <c:pt idx="7">
                  <c:v>Korba</c:v>
                </c:pt>
              </c:strCache>
            </c:strRef>
          </c:cat>
          <c:val>
            <c:numRef>
              <c:f>'[Env Surveillance comparison.xlsx]Sheet4'!$C$3:$C$10</c:f>
              <c:numCache>
                <c:formatCode>0.0</c:formatCode>
                <c:ptCount val="8"/>
                <c:pt idx="0">
                  <c:v>5</c:v>
                </c:pt>
                <c:pt idx="1">
                  <c:v>33.333333333333329</c:v>
                </c:pt>
                <c:pt idx="2">
                  <c:v>8.8235294117647065</c:v>
                </c:pt>
                <c:pt idx="3">
                  <c:v>25</c:v>
                </c:pt>
                <c:pt idx="4">
                  <c:v>30</c:v>
                </c:pt>
                <c:pt idx="5">
                  <c:v>15</c:v>
                </c:pt>
                <c:pt idx="6">
                  <c:v>5.3571428571428559</c:v>
                </c:pt>
                <c:pt idx="7">
                  <c:v>20.588235294117638</c:v>
                </c:pt>
              </c:numCache>
            </c:numRef>
          </c:val>
        </c:ser>
        <c:dLbls/>
        <c:axId val="98350592"/>
        <c:axId val="98352128"/>
      </c:barChart>
      <c:catAx>
        <c:axId val="98350592"/>
        <c:scaling>
          <c:orientation val="minMax"/>
        </c:scaling>
        <c:axPos val="b"/>
        <c:tickLblPos val="nextTo"/>
        <c:txPr>
          <a:bodyPr/>
          <a:lstStyle/>
          <a:p>
            <a:pPr>
              <a:defRPr sz="1050" b="1"/>
            </a:pPr>
            <a:endParaRPr lang="en-US"/>
          </a:p>
        </c:txPr>
        <c:crossAx val="98352128"/>
        <c:crosses val="autoZero"/>
        <c:auto val="1"/>
        <c:lblAlgn val="ctr"/>
        <c:lblOffset val="100"/>
      </c:catAx>
      <c:valAx>
        <c:axId val="98352128"/>
        <c:scaling>
          <c:orientation val="minMax"/>
        </c:scaling>
        <c:axPos val="l"/>
        <c:numFmt formatCode="General" sourceLinked="1"/>
        <c:tickLblPos val="nextTo"/>
        <c:crossAx val="98350592"/>
        <c:crosses val="autoZero"/>
        <c:crossBetween val="between"/>
      </c:valAx>
    </c:plotArea>
    <c:legend>
      <c:legendPos val="r"/>
      <c:layout/>
      <c:txPr>
        <a:bodyPr/>
        <a:lstStyle/>
        <a:p>
          <a:pPr>
            <a:defRPr sz="1050" b="1"/>
          </a:pPr>
          <a:endParaRPr lang="en-US"/>
        </a:p>
      </c:txPr>
    </c:legend>
    <c:plotVisOnly val="1"/>
    <c:dispBlanksAs val="gap"/>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barChart>
        <c:barDir val="col"/>
        <c:grouping val="clustered"/>
        <c:ser>
          <c:idx val="0"/>
          <c:order val="0"/>
          <c:tx>
            <c:strRef>
              <c:f>Sheet4!$H$4</c:f>
              <c:strCache>
                <c:ptCount val="1"/>
                <c:pt idx="0">
                  <c:v>Pre cleaning growth</c:v>
                </c:pt>
              </c:strCache>
            </c:strRef>
          </c:tx>
          <c:dLbls>
            <c:txPr>
              <a:bodyPr/>
              <a:lstStyle/>
              <a:p>
                <a:pPr>
                  <a:defRPr sz="1600" b="1"/>
                </a:pPr>
                <a:endParaRPr lang="en-US"/>
              </a:p>
            </c:txPr>
            <c:showVal val="1"/>
          </c:dLbls>
          <c:cat>
            <c:strRef>
              <c:f>Sheet4!$G$5:$G$7</c:f>
              <c:strCache>
                <c:ptCount val="3"/>
                <c:pt idx="0">
                  <c:v>Round 1</c:v>
                </c:pt>
                <c:pt idx="1">
                  <c:v>Round 2</c:v>
                </c:pt>
                <c:pt idx="2">
                  <c:v>Round 3</c:v>
                </c:pt>
              </c:strCache>
            </c:strRef>
          </c:cat>
          <c:val>
            <c:numRef>
              <c:f>Sheet4!$H$5:$H$7</c:f>
              <c:numCache>
                <c:formatCode>0%</c:formatCode>
                <c:ptCount val="3"/>
                <c:pt idx="0">
                  <c:v>0.48000000000000004</c:v>
                </c:pt>
                <c:pt idx="1">
                  <c:v>0.41000000000000003</c:v>
                </c:pt>
                <c:pt idx="2">
                  <c:v>0.29000000000000004</c:v>
                </c:pt>
              </c:numCache>
            </c:numRef>
          </c:val>
        </c:ser>
        <c:ser>
          <c:idx val="1"/>
          <c:order val="1"/>
          <c:tx>
            <c:strRef>
              <c:f>Sheet4!$I$4</c:f>
              <c:strCache>
                <c:ptCount val="1"/>
                <c:pt idx="0">
                  <c:v>Post Cleaning growth </c:v>
                </c:pt>
              </c:strCache>
            </c:strRef>
          </c:tx>
          <c:dLbls>
            <c:txPr>
              <a:bodyPr/>
              <a:lstStyle/>
              <a:p>
                <a:pPr>
                  <a:defRPr sz="1800" b="1"/>
                </a:pPr>
                <a:endParaRPr lang="en-US"/>
              </a:p>
            </c:txPr>
            <c:showVal val="1"/>
          </c:dLbls>
          <c:cat>
            <c:strRef>
              <c:f>Sheet4!$G$5:$G$7</c:f>
              <c:strCache>
                <c:ptCount val="3"/>
                <c:pt idx="0">
                  <c:v>Round 1</c:v>
                </c:pt>
                <c:pt idx="1">
                  <c:v>Round 2</c:v>
                </c:pt>
                <c:pt idx="2">
                  <c:v>Round 3</c:v>
                </c:pt>
              </c:strCache>
            </c:strRef>
          </c:cat>
          <c:val>
            <c:numRef>
              <c:f>Sheet4!$I$5:$I$7</c:f>
              <c:numCache>
                <c:formatCode>0%</c:formatCode>
                <c:ptCount val="3"/>
                <c:pt idx="0">
                  <c:v>0.22</c:v>
                </c:pt>
                <c:pt idx="1">
                  <c:v>0.18000000000000002</c:v>
                </c:pt>
                <c:pt idx="2">
                  <c:v>0.15000000000000002</c:v>
                </c:pt>
              </c:numCache>
            </c:numRef>
          </c:val>
        </c:ser>
        <c:dLbls/>
        <c:axId val="186637696"/>
        <c:axId val="186762368"/>
      </c:barChart>
      <c:catAx>
        <c:axId val="186637696"/>
        <c:scaling>
          <c:orientation val="minMax"/>
        </c:scaling>
        <c:axPos val="b"/>
        <c:tickLblPos val="nextTo"/>
        <c:txPr>
          <a:bodyPr/>
          <a:lstStyle/>
          <a:p>
            <a:pPr>
              <a:defRPr sz="2000" b="1"/>
            </a:pPr>
            <a:endParaRPr lang="en-US"/>
          </a:p>
        </c:txPr>
        <c:crossAx val="186762368"/>
        <c:crosses val="autoZero"/>
        <c:auto val="1"/>
        <c:lblAlgn val="ctr"/>
        <c:lblOffset val="100"/>
      </c:catAx>
      <c:valAx>
        <c:axId val="186762368"/>
        <c:scaling>
          <c:orientation val="minMax"/>
        </c:scaling>
        <c:axPos val="l"/>
        <c:majorGridlines/>
        <c:numFmt formatCode="0%" sourceLinked="1"/>
        <c:tickLblPos val="nextTo"/>
        <c:txPr>
          <a:bodyPr/>
          <a:lstStyle/>
          <a:p>
            <a:pPr>
              <a:defRPr sz="1600" b="1"/>
            </a:pPr>
            <a:endParaRPr lang="en-US"/>
          </a:p>
        </c:txPr>
        <c:crossAx val="186637696"/>
        <c:crosses val="autoZero"/>
        <c:crossBetween val="between"/>
      </c:valAx>
    </c:plotArea>
    <c:legend>
      <c:legendPos val="r"/>
      <c:layout/>
      <c:txPr>
        <a:bodyPr/>
        <a:lstStyle/>
        <a:p>
          <a:pPr>
            <a:defRPr sz="1800" b="1"/>
          </a:pPr>
          <a:endParaRPr lang="en-US"/>
        </a:p>
      </c:txPr>
    </c:legend>
    <c:plotVisOnly val="1"/>
    <c:dispBlanksAs val="gap"/>
  </c:chart>
  <c:txPr>
    <a:bodyPr/>
    <a:lstStyle/>
    <a:p>
      <a:pPr>
        <a:defRPr sz="1200"/>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302867204890535"/>
          <c:y val="0.22188447114913751"/>
          <c:w val="0.51934349978404593"/>
          <c:h val="0.75978048988541114"/>
        </c:manualLayout>
      </c:layout>
      <c:pieChart>
        <c:varyColors val="1"/>
        <c:ser>
          <c:idx val="0"/>
          <c:order val="0"/>
          <c:dLbls>
            <c:dLbl>
              <c:idx val="4"/>
              <c:layout>
                <c:manualLayout>
                  <c:x val="-5.1579200871167692E-2"/>
                  <c:y val="8.6917171888943351E-2"/>
                </c:manualLayout>
              </c:layout>
              <c:showCatName val="1"/>
              <c:showPercent val="1"/>
            </c:dLbl>
            <c:txPr>
              <a:bodyPr/>
              <a:lstStyle/>
              <a:p>
                <a:pPr algn="ctr">
                  <a:defRPr lang="en-US" sz="1600" b="1" i="0" u="none" strike="noStrike" kern="1200" baseline="0">
                    <a:solidFill>
                      <a:prstClr val="black"/>
                    </a:solidFill>
                    <a:latin typeface="+mn-lt"/>
                    <a:ea typeface="+mn-ea"/>
                    <a:cs typeface="+mn-cs"/>
                  </a:defRPr>
                </a:pPr>
                <a:endParaRPr lang="en-US"/>
              </a:p>
            </c:txPr>
            <c:showCatName val="1"/>
            <c:showPercent val="1"/>
            <c:showLeaderLines val="1"/>
          </c:dLbls>
          <c:cat>
            <c:strRef>
              <c:f>MDR!$E$4:$E$13</c:f>
              <c:strCache>
                <c:ptCount val="10"/>
                <c:pt idx="0">
                  <c:v>Haemorrhage</c:v>
                </c:pt>
                <c:pt idx="1">
                  <c:v>Hypertensive Disorders in pregnancy</c:v>
                </c:pt>
                <c:pt idx="2">
                  <c:v>Severe anaemia</c:v>
                </c:pt>
                <c:pt idx="3">
                  <c:v>Sepsis</c:v>
                </c:pt>
                <c:pt idx="4">
                  <c:v>Obstructed Labour</c:v>
                </c:pt>
                <c:pt idx="5">
                  <c:v>Heart diseases</c:v>
                </c:pt>
                <c:pt idx="6">
                  <c:v>Respiratory diseases</c:v>
                </c:pt>
                <c:pt idx="7">
                  <c:v>Sickle cell disease</c:v>
                </c:pt>
                <c:pt idx="8">
                  <c:v>Embolism</c:v>
                </c:pt>
                <c:pt idx="9">
                  <c:v>Others</c:v>
                </c:pt>
              </c:strCache>
            </c:strRef>
          </c:cat>
          <c:val>
            <c:numRef>
              <c:f>MDR!$F$4:$F$13</c:f>
              <c:numCache>
                <c:formatCode>0.0</c:formatCode>
                <c:ptCount val="10"/>
                <c:pt idx="0">
                  <c:v>25.5</c:v>
                </c:pt>
                <c:pt idx="1">
                  <c:v>20</c:v>
                </c:pt>
                <c:pt idx="2">
                  <c:v>20</c:v>
                </c:pt>
                <c:pt idx="3">
                  <c:v>11.4</c:v>
                </c:pt>
                <c:pt idx="4">
                  <c:v>6</c:v>
                </c:pt>
                <c:pt idx="5">
                  <c:v>3.9</c:v>
                </c:pt>
                <c:pt idx="6">
                  <c:v>3.4</c:v>
                </c:pt>
                <c:pt idx="7">
                  <c:v>2.1</c:v>
                </c:pt>
                <c:pt idx="8">
                  <c:v>2.1</c:v>
                </c:pt>
                <c:pt idx="9">
                  <c:v>5.7</c:v>
                </c:pt>
              </c:numCache>
            </c:numRef>
          </c:val>
        </c:ser>
        <c:dLbls>
          <c:showCatName val="1"/>
          <c:showPercent val="1"/>
        </c:dLbls>
        <c:firstSliceAng val="0"/>
      </c:pieChart>
    </c:plotArea>
    <c:plotVisOnly val="1"/>
    <c:dispBlanksAs val="zero"/>
  </c:chart>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Entry Environment surveillance (1).xlsx]Sheet5'!$K$14:$K$24</c:f>
              <c:strCache>
                <c:ptCount val="11"/>
                <c:pt idx="0">
                  <c:v>Acinetobacter Lwoffii</c:v>
                </c:pt>
                <c:pt idx="1">
                  <c:v>Klebsiella Pneumonae</c:v>
                </c:pt>
                <c:pt idx="2">
                  <c:v>Acinetobacter Baumannii</c:v>
                </c:pt>
                <c:pt idx="3">
                  <c:v>Pseudomonas Aeruginosa</c:v>
                </c:pt>
                <c:pt idx="4">
                  <c:v>Acenobacter Spp</c:v>
                </c:pt>
                <c:pt idx="5">
                  <c:v>E. coli</c:v>
                </c:pt>
                <c:pt idx="6">
                  <c:v>Pantoea Spp</c:v>
                </c:pt>
                <c:pt idx="7">
                  <c:v>Enterobacter Aerogenes</c:v>
                </c:pt>
                <c:pt idx="8">
                  <c:v>Brevundimonasdiminute</c:v>
                </c:pt>
                <c:pt idx="9">
                  <c:v>Citrobacter Freundii</c:v>
                </c:pt>
                <c:pt idx="10">
                  <c:v>Others</c:v>
                </c:pt>
              </c:strCache>
            </c:strRef>
          </c:cat>
          <c:val>
            <c:numRef>
              <c:f>'[Data Entry Environment surveillance (1).xlsx]Sheet5'!$L$14:$L$24</c:f>
              <c:numCache>
                <c:formatCode>0.0</c:formatCode>
                <c:ptCount val="11"/>
                <c:pt idx="0">
                  <c:v>24.390243902439021</c:v>
                </c:pt>
                <c:pt idx="1">
                  <c:v>23.170731707317074</c:v>
                </c:pt>
                <c:pt idx="2">
                  <c:v>8.536585365853659</c:v>
                </c:pt>
                <c:pt idx="3">
                  <c:v>7.3170731707317067</c:v>
                </c:pt>
                <c:pt idx="4">
                  <c:v>4.8780487804878065</c:v>
                </c:pt>
                <c:pt idx="5">
                  <c:v>4.8780487804878065</c:v>
                </c:pt>
                <c:pt idx="6">
                  <c:v>4.8780487804878065</c:v>
                </c:pt>
                <c:pt idx="7">
                  <c:v>3.6585365853658538</c:v>
                </c:pt>
                <c:pt idx="8">
                  <c:v>2.4390243902439024</c:v>
                </c:pt>
                <c:pt idx="9">
                  <c:v>2.4390243902439024</c:v>
                </c:pt>
                <c:pt idx="10">
                  <c:v>13.414634146341466</c:v>
                </c:pt>
              </c:numCache>
            </c:numRef>
          </c:val>
          <c:extLst xmlns:c16r2="http://schemas.microsoft.com/office/drawing/2015/06/chart">
            <c:ext xmlns:c16="http://schemas.microsoft.com/office/drawing/2014/chart" uri="{C3380CC4-5D6E-409C-BE32-E72D297353CC}">
              <c16:uniqueId val="{00000000-CC30-4BE8-BED2-80D65A515F1B}"/>
            </c:ext>
          </c:extLst>
        </c:ser>
        <c:dLbls>
          <c:showVal val="1"/>
        </c:dLbls>
        <c:gapWidth val="219"/>
        <c:overlap val="-27"/>
        <c:axId val="98137216"/>
        <c:axId val="98138752"/>
      </c:barChart>
      <c:catAx>
        <c:axId val="9813721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98138752"/>
        <c:crosses val="autoZero"/>
        <c:auto val="1"/>
        <c:lblAlgn val="ctr"/>
        <c:lblOffset val="100"/>
      </c:catAx>
      <c:valAx>
        <c:axId val="98138752"/>
        <c:scaling>
          <c:orientation val="minMax"/>
        </c:scaling>
        <c:axPos val="l"/>
        <c:majorGridlines>
          <c:spPr>
            <a:ln w="9525" cap="flat" cmpd="sng" algn="ctr">
              <a:solidFill>
                <a:schemeClr val="tx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8137216"/>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
          <c:y val="0.1436563043255957"/>
          <c:w val="0.62724800923044466"/>
          <c:h val="0.61095596005044839"/>
        </c:manualLayout>
      </c:layout>
      <c:pieChart>
        <c:varyColors val="1"/>
        <c:ser>
          <c:idx val="0"/>
          <c:order val="0"/>
          <c:tx>
            <c:strRef>
              <c:f>Sheet1!$B$1</c:f>
              <c:strCache>
                <c:ptCount val="1"/>
                <c:pt idx="0">
                  <c:v>Sales</c:v>
                </c:pt>
              </c:strCache>
            </c:strRef>
          </c:tx>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CAE3-4C88-9FD0-E7EFC508EF65}"/>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CAE3-4C88-9FD0-E7EFC508EF65}"/>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CAE3-4C88-9FD0-E7EFC508EF65}"/>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CAE3-4C88-9FD0-E7EFC508EF65}"/>
              </c:ext>
            </c:extLst>
          </c:dPt>
          <c:dPt>
            <c:idx val="4"/>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CAE3-4C88-9FD0-E7EFC508EF65}"/>
              </c:ext>
            </c:extLst>
          </c:dPt>
          <c:dPt>
            <c:idx val="5"/>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CAE3-4C88-9FD0-E7EFC508EF6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estFit"/>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Sheet1!$A$2:$A$7</c:f>
              <c:strCache>
                <c:ptCount val="6"/>
                <c:pt idx="0">
                  <c:v>Klebsiella pneumoniae</c:v>
                </c:pt>
                <c:pt idx="1">
                  <c:v>E. coli</c:v>
                </c:pt>
                <c:pt idx="2">
                  <c:v>Enterococcus spp.</c:v>
                </c:pt>
                <c:pt idx="3">
                  <c:v>Burkholderia cepacia complex</c:v>
                </c:pt>
                <c:pt idx="4">
                  <c:v>Acinetobacter spp.</c:v>
                </c:pt>
                <c:pt idx="5">
                  <c:v>Others</c:v>
                </c:pt>
              </c:strCache>
            </c:strRef>
          </c:cat>
          <c:val>
            <c:numRef>
              <c:f>Sheet1!$B$2:$B$7</c:f>
              <c:numCache>
                <c:formatCode>General</c:formatCode>
                <c:ptCount val="6"/>
                <c:pt idx="0">
                  <c:v>72</c:v>
                </c:pt>
                <c:pt idx="1">
                  <c:v>9</c:v>
                </c:pt>
                <c:pt idx="2">
                  <c:v>7</c:v>
                </c:pt>
                <c:pt idx="3">
                  <c:v>5</c:v>
                </c:pt>
                <c:pt idx="4">
                  <c:v>3</c:v>
                </c:pt>
                <c:pt idx="5">
                  <c:v>4</c:v>
                </c:pt>
              </c:numCache>
            </c:numRef>
          </c:val>
          <c:extLst xmlns:c16r2="http://schemas.microsoft.com/office/drawing/2015/06/chart">
            <c:ext xmlns:c16="http://schemas.microsoft.com/office/drawing/2014/chart" uri="{C3380CC4-5D6E-409C-BE32-E72D297353CC}">
              <c16:uniqueId val="{00000000-B683-4D5C-BC20-E72321234F5C}"/>
            </c:ext>
          </c:extLst>
        </c:ser>
        <c:dLbls>
          <c:showVal val="1"/>
        </c:dLbls>
        <c:firstSliceAng val="0"/>
      </c:pieChart>
      <c:spPr>
        <a:noFill/>
        <a:ln>
          <a:noFill/>
        </a:ln>
        <a:effectLst/>
      </c:spPr>
    </c:plotArea>
    <c:legend>
      <c:legendPos val="r"/>
      <c:layout>
        <c:manualLayout>
          <c:xMode val="edge"/>
          <c:yMode val="edge"/>
          <c:x val="0.75861281564080241"/>
          <c:y val="5.3268568701639547E-2"/>
          <c:w val="0.2074516859159089"/>
          <c:h val="0.3596037416846477"/>
        </c:manualLayout>
      </c:layout>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593722239441003E-2"/>
          <c:y val="0.17132922860042329"/>
          <c:w val="0.57972771787568178"/>
          <c:h val="0.61786769272902131"/>
        </c:manualLayout>
      </c:layout>
      <c:pieChart>
        <c:varyColors val="1"/>
        <c:ser>
          <c:idx val="0"/>
          <c:order val="0"/>
          <c:tx>
            <c:strRef>
              <c:f>Sheet1!$B$1</c:f>
              <c:strCache>
                <c:ptCount val="1"/>
                <c:pt idx="0">
                  <c:v>Sales</c:v>
                </c:pt>
              </c:strCache>
            </c:strRef>
          </c:tx>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8D6F-4B3A-932D-50BB7741C324}"/>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8D6F-4B3A-932D-50BB7741C324}"/>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8D6F-4B3A-932D-50BB7741C324}"/>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8D6F-4B3A-932D-50BB7741C324}"/>
              </c:ext>
            </c:extLst>
          </c:dPt>
          <c:dPt>
            <c:idx val="4"/>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8D6F-4B3A-932D-50BB7741C324}"/>
              </c:ext>
            </c:extLst>
          </c:dPt>
          <c:dPt>
            <c:idx val="5"/>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8D6F-4B3A-932D-50BB7741C324}"/>
              </c:ext>
            </c:extLst>
          </c:dPt>
          <c:dPt>
            <c:idx val="6"/>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8D6F-4B3A-932D-50BB7741C324}"/>
              </c:ext>
            </c:extLst>
          </c:dPt>
          <c:dPt>
            <c:idx val="7"/>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8D6F-4B3A-932D-50BB7741C324}"/>
              </c:ext>
            </c:extLst>
          </c:dPt>
          <c:dPt>
            <c:idx val="8"/>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8D6F-4B3A-932D-50BB7741C324}"/>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bestFit"/>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Sheet1!$A$2:$A$10</c:f>
              <c:strCache>
                <c:ptCount val="9"/>
                <c:pt idx="0">
                  <c:v>Klebsiella Pneumoniae</c:v>
                </c:pt>
                <c:pt idx="1">
                  <c:v>Candida</c:v>
                </c:pt>
                <c:pt idx="2">
                  <c:v>Coagulase-Negative Staphylococci (CoNS)</c:v>
                </c:pt>
                <c:pt idx="3">
                  <c:v>Enterococcus SPP</c:v>
                </c:pt>
                <c:pt idx="4">
                  <c:v>Methicillin-sensitive Staphylococcus aureus (MSSA)</c:v>
                </c:pt>
                <c:pt idx="5">
                  <c:v>E. Coli</c:v>
                </c:pt>
                <c:pt idx="6">
                  <c:v>Enterococcus Faecalis</c:v>
                </c:pt>
                <c:pt idx="7">
                  <c:v>Methicillin-Resistant Staphylococcus aureus (MRSA)</c:v>
                </c:pt>
                <c:pt idx="8">
                  <c:v>Others</c:v>
                </c:pt>
              </c:strCache>
            </c:strRef>
          </c:cat>
          <c:val>
            <c:numRef>
              <c:f>Sheet1!$B$2:$B$10</c:f>
              <c:numCache>
                <c:formatCode>General</c:formatCode>
                <c:ptCount val="9"/>
                <c:pt idx="0">
                  <c:v>27</c:v>
                </c:pt>
                <c:pt idx="1">
                  <c:v>20</c:v>
                </c:pt>
                <c:pt idx="2">
                  <c:v>13</c:v>
                </c:pt>
                <c:pt idx="3">
                  <c:v>10</c:v>
                </c:pt>
                <c:pt idx="4">
                  <c:v>6</c:v>
                </c:pt>
                <c:pt idx="5">
                  <c:v>4</c:v>
                </c:pt>
                <c:pt idx="6">
                  <c:v>4</c:v>
                </c:pt>
                <c:pt idx="7">
                  <c:v>2</c:v>
                </c:pt>
                <c:pt idx="8">
                  <c:v>14</c:v>
                </c:pt>
              </c:numCache>
            </c:numRef>
          </c:val>
          <c:extLst xmlns:c16r2="http://schemas.microsoft.com/office/drawing/2015/06/chart">
            <c:ext xmlns:c16="http://schemas.microsoft.com/office/drawing/2014/chart" uri="{C3380CC4-5D6E-409C-BE32-E72D297353CC}">
              <c16:uniqueId val="{00000000-F79B-4BB7-B3FE-464221C8969B}"/>
            </c:ext>
          </c:extLst>
        </c:ser>
        <c:dLbls>
          <c:showVal val="1"/>
        </c:dLbls>
        <c:firstSliceAng val="0"/>
      </c:pieChart>
      <c:spPr>
        <a:noFill/>
        <a:ln>
          <a:noFill/>
        </a:ln>
        <a:effectLst/>
      </c:spPr>
    </c:plotArea>
    <c:legend>
      <c:legendPos val="r"/>
      <c:layout>
        <c:manualLayout>
          <c:xMode val="edge"/>
          <c:yMode val="edge"/>
          <c:x val="0.65498505402745166"/>
          <c:y val="2.4868575970590431E-2"/>
          <c:w val="0.3353653023297517"/>
          <c:h val="0.9488454122819665"/>
        </c:manualLayout>
      </c:layout>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smtClean="0"/>
              <a:t>SNCU n=778</a:t>
            </a:r>
            <a:endParaRPr lang="en-US" dirty="0"/>
          </a:p>
        </c:rich>
      </c:tx>
      <c:layout/>
    </c:title>
    <c:plotArea>
      <c:layout>
        <c:manualLayout>
          <c:layoutTarget val="inner"/>
          <c:xMode val="edge"/>
          <c:yMode val="edge"/>
          <c:x val="0.28086249635462246"/>
          <c:y val="0.24651289703501533"/>
          <c:w val="0.43827525031593279"/>
          <c:h val="0.65698848658565578"/>
        </c:manualLayout>
      </c:layout>
      <c:pieChart>
        <c:varyColors val="1"/>
        <c:ser>
          <c:idx val="0"/>
          <c:order val="0"/>
          <c:tx>
            <c:strRef>
              <c:f>Sheet1!$H$8</c:f>
              <c:strCache>
                <c:ptCount val="1"/>
                <c:pt idx="0">
                  <c:v>Environmental surveillance SNCU</c:v>
                </c:pt>
              </c:strCache>
            </c:strRef>
          </c:tx>
          <c:spPr>
            <a:solidFill>
              <a:srgbClr val="FF0000"/>
            </a:solidFill>
          </c:spPr>
          <c:dPt>
            <c:idx val="1"/>
            <c:spPr>
              <a:solidFill>
                <a:srgbClr val="00B050"/>
              </a:solidFill>
            </c:spPr>
          </c:dPt>
          <c:cat>
            <c:strRef>
              <c:f>Sheet1!$G$9:$G$10</c:f>
              <c:strCache>
                <c:ptCount val="2"/>
                <c:pt idx="0">
                  <c:v>Positive</c:v>
                </c:pt>
                <c:pt idx="1">
                  <c:v>Negative</c:v>
                </c:pt>
              </c:strCache>
            </c:strRef>
          </c:cat>
          <c:val>
            <c:numRef>
              <c:f>Sheet1!$H$9:$H$10</c:f>
              <c:numCache>
                <c:formatCode>General</c:formatCode>
                <c:ptCount val="2"/>
                <c:pt idx="0">
                  <c:v>24</c:v>
                </c:pt>
                <c:pt idx="1">
                  <c:v>76</c:v>
                </c:pt>
              </c:numCache>
            </c:numRef>
          </c:val>
        </c:ser>
        <c:dLbls>
          <c:showPercent val="1"/>
        </c:dLbls>
        <c:firstSliceAng val="0"/>
      </c:pieChart>
    </c:plotArea>
    <c:legend>
      <c:legendPos val="t"/>
      <c:layout>
        <c:manualLayout>
          <c:xMode val="edge"/>
          <c:yMode val="edge"/>
          <c:x val="0.27638451443569562"/>
          <c:y val="0.14113586586675569"/>
          <c:w val="0.46574948964712737"/>
          <c:h val="0.106037875796183"/>
        </c:manualLayout>
      </c:layout>
    </c:legend>
    <c:plotVisOnly val="1"/>
    <c:dispBlanksAs val="zero"/>
  </c:chart>
  <c:txPr>
    <a:bodyPr/>
    <a:lstStyle/>
    <a:p>
      <a:pPr>
        <a:defRPr sz="14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sz="1600"/>
            </a:pPr>
            <a:r>
              <a:rPr lang="en-US" sz="1600" dirty="0" err="1"/>
              <a:t>Labour</a:t>
            </a:r>
            <a:r>
              <a:rPr lang="en-US" sz="1600" dirty="0"/>
              <a:t> </a:t>
            </a:r>
            <a:r>
              <a:rPr lang="en-US" sz="1600" dirty="0" smtClean="0"/>
              <a:t>Room n=552</a:t>
            </a:r>
            <a:endParaRPr lang="en-US" sz="1600" dirty="0"/>
          </a:p>
        </c:rich>
      </c:tx>
      <c:layout/>
    </c:title>
    <c:plotArea>
      <c:layout/>
      <c:pieChart>
        <c:varyColors val="1"/>
        <c:ser>
          <c:idx val="0"/>
          <c:order val="0"/>
          <c:spPr>
            <a:solidFill>
              <a:srgbClr val="FF0000"/>
            </a:solidFill>
          </c:spPr>
          <c:dPt>
            <c:idx val="1"/>
            <c:spPr>
              <a:solidFill>
                <a:srgbClr val="00B050"/>
              </a:solidFill>
            </c:spPr>
          </c:dPt>
          <c:cat>
            <c:strRef>
              <c:f>MS!$G$3:$H$3</c:f>
              <c:strCache>
                <c:ptCount val="2"/>
                <c:pt idx="0">
                  <c:v>Positive </c:v>
                </c:pt>
                <c:pt idx="1">
                  <c:v>Negative</c:v>
                </c:pt>
              </c:strCache>
            </c:strRef>
          </c:cat>
          <c:val>
            <c:numRef>
              <c:f>MS!$G$4:$H$4</c:f>
              <c:numCache>
                <c:formatCode>0.0</c:formatCode>
                <c:ptCount val="2"/>
                <c:pt idx="0">
                  <c:v>60.215053763440864</c:v>
                </c:pt>
                <c:pt idx="1">
                  <c:v>39.784946236559144</c:v>
                </c:pt>
              </c:numCache>
            </c:numRef>
          </c:val>
        </c:ser>
        <c:dLbls>
          <c:showPercent val="1"/>
        </c:dLbls>
        <c:firstSliceAng val="0"/>
      </c:pieChart>
    </c:plotArea>
    <c:legend>
      <c:legendPos val="t"/>
      <c:layout/>
      <c:txPr>
        <a:bodyPr/>
        <a:lstStyle/>
        <a:p>
          <a:pPr>
            <a:defRPr sz="1200"/>
          </a:pPr>
          <a:endParaRPr lang="en-US"/>
        </a:p>
      </c:txPr>
    </c:legend>
    <c:plotVisOnly val="1"/>
    <c:dispBlanksAs val="zero"/>
  </c:chart>
  <c:txPr>
    <a:bodyPr/>
    <a:lstStyle/>
    <a:p>
      <a:pPr>
        <a:defRPr sz="1050"/>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600"/>
            </a:pPr>
            <a:r>
              <a:rPr lang="en-US" sz="1600" dirty="0"/>
              <a:t>PNC </a:t>
            </a:r>
            <a:r>
              <a:rPr lang="en-US" sz="1600" dirty="0" smtClean="0"/>
              <a:t>Ward n=234</a:t>
            </a:r>
            <a:endParaRPr lang="en-US" sz="1600" dirty="0"/>
          </a:p>
        </c:rich>
      </c:tx>
      <c:layout>
        <c:manualLayout>
          <c:xMode val="edge"/>
          <c:yMode val="edge"/>
          <c:x val="0.39802777777777792"/>
          <c:y val="5.4054054054054071E-2"/>
        </c:manualLayout>
      </c:layout>
    </c:title>
    <c:plotArea>
      <c:layout>
        <c:manualLayout>
          <c:layoutTarget val="inner"/>
          <c:xMode val="edge"/>
          <c:yMode val="edge"/>
          <c:x val="0.32767454068241481"/>
          <c:y val="0.27248563524154085"/>
          <c:w val="0.38909536307961518"/>
          <c:h val="0.63096545364261913"/>
        </c:manualLayout>
      </c:layout>
      <c:pieChart>
        <c:varyColors val="1"/>
        <c:ser>
          <c:idx val="0"/>
          <c:order val="0"/>
          <c:spPr>
            <a:solidFill>
              <a:srgbClr val="FF0000"/>
            </a:solidFill>
          </c:spPr>
          <c:dPt>
            <c:idx val="1"/>
            <c:spPr>
              <a:solidFill>
                <a:srgbClr val="00B050"/>
              </a:solidFill>
            </c:spPr>
          </c:dPt>
          <c:cat>
            <c:strRef>
              <c:f>MS!$G$13:$H$13</c:f>
              <c:strCache>
                <c:ptCount val="2"/>
                <c:pt idx="0">
                  <c:v>Positive </c:v>
                </c:pt>
                <c:pt idx="1">
                  <c:v>Negative</c:v>
                </c:pt>
              </c:strCache>
            </c:strRef>
          </c:cat>
          <c:val>
            <c:numRef>
              <c:f>MS!$G$14:$H$14</c:f>
              <c:numCache>
                <c:formatCode>General</c:formatCode>
                <c:ptCount val="2"/>
                <c:pt idx="0">
                  <c:v>52.5</c:v>
                </c:pt>
                <c:pt idx="1">
                  <c:v>47.5</c:v>
                </c:pt>
              </c:numCache>
            </c:numRef>
          </c:val>
        </c:ser>
        <c:dLbls>
          <c:showPercent val="1"/>
        </c:dLbls>
        <c:firstSliceAng val="0"/>
      </c:pieChart>
    </c:plotArea>
    <c:legend>
      <c:legendPos val="t"/>
      <c:layout/>
      <c:txPr>
        <a:bodyPr/>
        <a:lstStyle/>
        <a:p>
          <a:pPr>
            <a:defRPr sz="1200"/>
          </a:pPr>
          <a:endParaRPr lang="en-US"/>
        </a:p>
      </c:txPr>
    </c:legend>
    <c:plotVisOnly val="1"/>
    <c:dispBlanksAs val="zero"/>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smtClean="0"/>
              <a:t>Operation Theatre n=516</a:t>
            </a:r>
            <a:endParaRPr lang="en-US" dirty="0"/>
          </a:p>
        </c:rich>
      </c:tx>
      <c:layout/>
    </c:title>
    <c:plotArea>
      <c:layout>
        <c:manualLayout>
          <c:layoutTarget val="inner"/>
          <c:xMode val="edge"/>
          <c:yMode val="edge"/>
          <c:x val="0.33644006999125126"/>
          <c:y val="0.24191564596092166"/>
          <c:w val="0.39656430446194235"/>
          <c:h val="0.66094050743657073"/>
        </c:manualLayout>
      </c:layout>
      <c:pieChart>
        <c:varyColors val="1"/>
        <c:ser>
          <c:idx val="0"/>
          <c:order val="0"/>
          <c:spPr>
            <a:solidFill>
              <a:srgbClr val="FF0000"/>
            </a:solidFill>
          </c:spPr>
          <c:dPt>
            <c:idx val="1"/>
            <c:spPr>
              <a:solidFill>
                <a:srgbClr val="00B050"/>
              </a:solidFill>
            </c:spPr>
          </c:dPt>
          <c:cat>
            <c:strRef>
              <c:f>MS!$G$8:$H$8</c:f>
              <c:strCache>
                <c:ptCount val="2"/>
                <c:pt idx="0">
                  <c:v>Positive </c:v>
                </c:pt>
                <c:pt idx="1">
                  <c:v>Negative</c:v>
                </c:pt>
              </c:strCache>
            </c:strRef>
          </c:cat>
          <c:val>
            <c:numRef>
              <c:f>MS!$G$9:$H$9</c:f>
              <c:numCache>
                <c:formatCode>0.0</c:formatCode>
                <c:ptCount val="2"/>
                <c:pt idx="0">
                  <c:v>32.765957446808514</c:v>
                </c:pt>
                <c:pt idx="1">
                  <c:v>67.234042553191472</c:v>
                </c:pt>
              </c:numCache>
            </c:numRef>
          </c:val>
        </c:ser>
        <c:dLbls>
          <c:showPercent val="1"/>
        </c:dLbls>
        <c:firstSliceAng val="0"/>
      </c:pieChart>
    </c:plotArea>
    <c:legend>
      <c:legendPos val="t"/>
      <c:layout/>
      <c:txPr>
        <a:bodyPr/>
        <a:lstStyle/>
        <a:p>
          <a:pPr>
            <a:defRPr sz="1200"/>
          </a:pPr>
          <a:endParaRPr lang="en-US"/>
        </a:p>
      </c:txPr>
    </c:legend>
    <c:plotVisOnly val="1"/>
    <c:dispBlanksAs val="zero"/>
  </c:chart>
  <c:externalData r:id="rId1"/>
</c:chartSpace>
</file>

<file path=ppt/diagrams/_rels/data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diagrams/_rels/data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png"/></Relationships>
</file>

<file path=ppt/diagrams/_rels/drawing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81.png"/><Relationship Id="rId1" Type="http://schemas.openxmlformats.org/officeDocument/2006/relationships/image" Target="../media/image71.png"/><Relationship Id="rId5" Type="http://schemas.openxmlformats.org/officeDocument/2006/relationships/image" Target="../media/image111.png"/><Relationship Id="rId4" Type="http://schemas.openxmlformats.org/officeDocument/2006/relationships/image" Target="../media/image101.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81.png"/><Relationship Id="rId1" Type="http://schemas.openxmlformats.org/officeDocument/2006/relationships/image" Target="../media/image14.png"/><Relationship Id="rId5" Type="http://schemas.openxmlformats.org/officeDocument/2006/relationships/image" Target="../media/image171.png"/><Relationship Id="rId4" Type="http://schemas.openxmlformats.org/officeDocument/2006/relationships/image" Target="../media/image16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DBDA14-1165-4A87-8888-710D9D1C76C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E6A76D6-E388-4BD3-ACB6-6AF60652099C}">
      <dgm:prSet/>
      <dgm:spPr/>
      <dgm:t>
        <a:bodyPr/>
        <a:lstStyle/>
        <a:p>
          <a:pPr algn="l" rtl="0"/>
          <a:r>
            <a:rPr lang="en-IN" b="1" dirty="0" smtClean="0"/>
            <a:t>Environmental Microbial surveillance of  SNCU &amp; Maternity Units </a:t>
          </a:r>
          <a:endParaRPr lang="en-US" b="1" dirty="0"/>
        </a:p>
      </dgm:t>
    </dgm:pt>
    <dgm:pt modelId="{4F9E5868-0D24-4F34-B05E-A3EA9AD3C045}" type="parTrans" cxnId="{A62B85BF-69A3-4F92-AE61-6B6A6D342944}">
      <dgm:prSet/>
      <dgm:spPr/>
      <dgm:t>
        <a:bodyPr/>
        <a:lstStyle/>
        <a:p>
          <a:endParaRPr lang="en-US"/>
        </a:p>
      </dgm:t>
    </dgm:pt>
    <dgm:pt modelId="{71E43B40-2227-4511-BA8C-4F45A4034DF5}" type="sibTrans" cxnId="{A62B85BF-69A3-4F92-AE61-6B6A6D342944}">
      <dgm:prSet/>
      <dgm:spPr/>
      <dgm:t>
        <a:bodyPr/>
        <a:lstStyle/>
        <a:p>
          <a:endParaRPr lang="en-US"/>
        </a:p>
      </dgm:t>
    </dgm:pt>
    <dgm:pt modelId="{446A4F22-DEC5-4E9F-B54F-BB6D9FE91578}">
      <dgm:prSet/>
      <dgm:spPr/>
      <dgm:t>
        <a:bodyPr/>
        <a:lstStyle/>
        <a:p>
          <a:pPr algn="l" rtl="0"/>
          <a:r>
            <a:rPr lang="en-IN" b="1" smtClean="0"/>
            <a:t>Profiling of various Nosocomial Infections (NIs) in SNCUs</a:t>
          </a:r>
          <a:endParaRPr lang="en-US" b="1"/>
        </a:p>
      </dgm:t>
    </dgm:pt>
    <dgm:pt modelId="{965AC2BB-AA2F-472C-B7AC-C482C9CCD44A}" type="parTrans" cxnId="{D1FCA1F1-1834-45E7-86A1-DD95F01B9AA3}">
      <dgm:prSet/>
      <dgm:spPr/>
      <dgm:t>
        <a:bodyPr/>
        <a:lstStyle/>
        <a:p>
          <a:endParaRPr lang="en-US"/>
        </a:p>
      </dgm:t>
    </dgm:pt>
    <dgm:pt modelId="{F3AC2AD2-4C53-452B-9B65-FD5801FD5750}" type="sibTrans" cxnId="{D1FCA1F1-1834-45E7-86A1-DD95F01B9AA3}">
      <dgm:prSet/>
      <dgm:spPr/>
      <dgm:t>
        <a:bodyPr/>
        <a:lstStyle/>
        <a:p>
          <a:endParaRPr lang="en-US"/>
        </a:p>
      </dgm:t>
    </dgm:pt>
    <dgm:pt modelId="{85E56EBE-D31D-45BC-86DC-D8912207CA6E}">
      <dgm:prSet/>
      <dgm:spPr/>
      <dgm:t>
        <a:bodyPr/>
        <a:lstStyle/>
        <a:p>
          <a:pPr algn="l" rtl="0"/>
          <a:r>
            <a:rPr lang="en-IN" b="1" smtClean="0"/>
            <a:t>Profiling of causative pathogens &amp; their Antibiogram.</a:t>
          </a:r>
          <a:endParaRPr lang="en-US" b="1"/>
        </a:p>
      </dgm:t>
    </dgm:pt>
    <dgm:pt modelId="{58E58E3E-DDB5-4FC0-979F-2AC6528FC9FC}" type="parTrans" cxnId="{57AB88BE-F3E6-4ABE-8BDE-146259998D70}">
      <dgm:prSet/>
      <dgm:spPr/>
      <dgm:t>
        <a:bodyPr/>
        <a:lstStyle/>
        <a:p>
          <a:endParaRPr lang="en-US"/>
        </a:p>
      </dgm:t>
    </dgm:pt>
    <dgm:pt modelId="{89E7A621-D6B7-4296-BC8F-B796DC6821E9}" type="sibTrans" cxnId="{57AB88BE-F3E6-4ABE-8BDE-146259998D70}">
      <dgm:prSet/>
      <dgm:spPr/>
      <dgm:t>
        <a:bodyPr/>
        <a:lstStyle/>
        <a:p>
          <a:endParaRPr lang="en-US"/>
        </a:p>
      </dgm:t>
    </dgm:pt>
    <dgm:pt modelId="{EC2AC6E8-F7F7-4662-AD16-792C2C21A53B}">
      <dgm:prSet/>
      <dgm:spPr/>
      <dgm:t>
        <a:bodyPr/>
        <a:lstStyle/>
        <a:p>
          <a:pPr algn="l" rtl="0"/>
          <a:r>
            <a:rPr lang="en-IN" b="1" smtClean="0"/>
            <a:t>Prevailing Antibiotic Use Surveillance</a:t>
          </a:r>
          <a:endParaRPr lang="en-US" b="1"/>
        </a:p>
      </dgm:t>
    </dgm:pt>
    <dgm:pt modelId="{115CA081-F278-4EFB-AD0D-58E890E947AF}" type="parTrans" cxnId="{35AEE0A1-D44B-445E-93CB-D72FF0A8DC4F}">
      <dgm:prSet/>
      <dgm:spPr/>
      <dgm:t>
        <a:bodyPr/>
        <a:lstStyle/>
        <a:p>
          <a:endParaRPr lang="en-US"/>
        </a:p>
      </dgm:t>
    </dgm:pt>
    <dgm:pt modelId="{73A13076-035C-47A6-B29E-BA269B4C46A3}" type="sibTrans" cxnId="{35AEE0A1-D44B-445E-93CB-D72FF0A8DC4F}">
      <dgm:prSet/>
      <dgm:spPr/>
      <dgm:t>
        <a:bodyPr/>
        <a:lstStyle/>
        <a:p>
          <a:endParaRPr lang="en-US"/>
        </a:p>
      </dgm:t>
    </dgm:pt>
    <dgm:pt modelId="{547C4142-61DA-4317-A9A3-91AA9BE231A9}">
      <dgm:prSet/>
      <dgm:spPr/>
      <dgm:t>
        <a:bodyPr/>
        <a:lstStyle/>
        <a:p>
          <a:pPr algn="l" rtl="0"/>
          <a:r>
            <a:rPr lang="en-IN" b="1" smtClean="0"/>
            <a:t>Training of Staff posted in unit as per Infection Control protocols</a:t>
          </a:r>
          <a:endParaRPr lang="en-US" b="1"/>
        </a:p>
      </dgm:t>
    </dgm:pt>
    <dgm:pt modelId="{D5BA857C-AAF4-4F35-B40B-ED4F9868C579}" type="parTrans" cxnId="{6AA64A0F-50FC-4116-98A7-7168F0CBE522}">
      <dgm:prSet/>
      <dgm:spPr/>
      <dgm:t>
        <a:bodyPr/>
        <a:lstStyle/>
        <a:p>
          <a:endParaRPr lang="en-US"/>
        </a:p>
      </dgm:t>
    </dgm:pt>
    <dgm:pt modelId="{97EC2536-62C8-4049-AEAD-FA7A9DCD8EA0}" type="sibTrans" cxnId="{6AA64A0F-50FC-4116-98A7-7168F0CBE522}">
      <dgm:prSet/>
      <dgm:spPr/>
      <dgm:t>
        <a:bodyPr/>
        <a:lstStyle/>
        <a:p>
          <a:endParaRPr lang="en-US"/>
        </a:p>
      </dgm:t>
    </dgm:pt>
    <dgm:pt modelId="{5EEB2293-D68C-454F-A031-F268B42696C5}">
      <dgm:prSet/>
      <dgm:spPr/>
      <dgm:t>
        <a:bodyPr/>
        <a:lstStyle/>
        <a:p>
          <a:pPr algn="l" rtl="0"/>
          <a:r>
            <a:rPr lang="en-IN" b="1" smtClean="0"/>
            <a:t>Future Interventions to be planned &amp; Executed accordingly to minimize morbidity &amp; mortality</a:t>
          </a:r>
          <a:endParaRPr lang="en-US" b="1"/>
        </a:p>
      </dgm:t>
    </dgm:pt>
    <dgm:pt modelId="{D37EFCC7-CFD3-4114-B681-653A5C7CF571}" type="parTrans" cxnId="{CAD89FB1-3A13-440F-ADFD-DFA1A1227CB4}">
      <dgm:prSet/>
      <dgm:spPr/>
      <dgm:t>
        <a:bodyPr/>
        <a:lstStyle/>
        <a:p>
          <a:endParaRPr lang="en-US"/>
        </a:p>
      </dgm:t>
    </dgm:pt>
    <dgm:pt modelId="{A99A82DC-B2D3-4296-8A2C-48E53C5604FA}" type="sibTrans" cxnId="{CAD89FB1-3A13-440F-ADFD-DFA1A1227CB4}">
      <dgm:prSet/>
      <dgm:spPr/>
      <dgm:t>
        <a:bodyPr/>
        <a:lstStyle/>
        <a:p>
          <a:endParaRPr lang="en-US"/>
        </a:p>
      </dgm:t>
    </dgm:pt>
    <dgm:pt modelId="{37EFEE24-D75D-4458-B76B-1391ACD720A8}" type="pres">
      <dgm:prSet presAssocID="{62DBDA14-1165-4A87-8888-710D9D1C76CB}" presName="Name0" presStyleCnt="0">
        <dgm:presLayoutVars>
          <dgm:dir/>
          <dgm:animLvl val="lvl"/>
          <dgm:resizeHandles val="exact"/>
        </dgm:presLayoutVars>
      </dgm:prSet>
      <dgm:spPr/>
      <dgm:t>
        <a:bodyPr/>
        <a:lstStyle/>
        <a:p>
          <a:endParaRPr lang="en-US"/>
        </a:p>
      </dgm:t>
    </dgm:pt>
    <dgm:pt modelId="{47801FA3-D024-4CEA-90CE-7AAB2CDF90F3}" type="pres">
      <dgm:prSet presAssocID="{CE6A76D6-E388-4BD3-ACB6-6AF60652099C}" presName="linNode" presStyleCnt="0"/>
      <dgm:spPr/>
    </dgm:pt>
    <dgm:pt modelId="{E47498C1-E66F-47A1-8C5E-68D0CAB1F2F2}" type="pres">
      <dgm:prSet presAssocID="{CE6A76D6-E388-4BD3-ACB6-6AF60652099C}" presName="parentText" presStyleLbl="node1" presStyleIdx="0" presStyleCnt="6" custScaleX="277778" custLinFactNeighborX="6381" custLinFactNeighborY="-29723">
        <dgm:presLayoutVars>
          <dgm:chMax val="1"/>
          <dgm:bulletEnabled val="1"/>
        </dgm:presLayoutVars>
      </dgm:prSet>
      <dgm:spPr/>
      <dgm:t>
        <a:bodyPr/>
        <a:lstStyle/>
        <a:p>
          <a:endParaRPr lang="en-US"/>
        </a:p>
      </dgm:t>
    </dgm:pt>
    <dgm:pt modelId="{7C56E4BD-A3C2-4C29-85B1-3EFC2FE4FB76}" type="pres">
      <dgm:prSet presAssocID="{71E43B40-2227-4511-BA8C-4F45A4034DF5}" presName="sp" presStyleCnt="0"/>
      <dgm:spPr/>
    </dgm:pt>
    <dgm:pt modelId="{AEAD7FC8-8DFA-4641-B5F2-E746472E4DD8}" type="pres">
      <dgm:prSet presAssocID="{446A4F22-DEC5-4E9F-B54F-BB6D9FE91578}" presName="linNode" presStyleCnt="0"/>
      <dgm:spPr/>
    </dgm:pt>
    <dgm:pt modelId="{6CB24963-0884-498E-81A5-9DCAB21E1B65}" type="pres">
      <dgm:prSet presAssocID="{446A4F22-DEC5-4E9F-B54F-BB6D9FE91578}" presName="parentText" presStyleLbl="node1" presStyleIdx="1" presStyleCnt="6" custScaleX="277778">
        <dgm:presLayoutVars>
          <dgm:chMax val="1"/>
          <dgm:bulletEnabled val="1"/>
        </dgm:presLayoutVars>
      </dgm:prSet>
      <dgm:spPr/>
      <dgm:t>
        <a:bodyPr/>
        <a:lstStyle/>
        <a:p>
          <a:endParaRPr lang="en-US"/>
        </a:p>
      </dgm:t>
    </dgm:pt>
    <dgm:pt modelId="{1F0FBA6E-AD35-43C5-B536-D1063FD6D0A3}" type="pres">
      <dgm:prSet presAssocID="{F3AC2AD2-4C53-452B-9B65-FD5801FD5750}" presName="sp" presStyleCnt="0"/>
      <dgm:spPr/>
    </dgm:pt>
    <dgm:pt modelId="{8E14BC2B-0900-4FF0-9774-D8701876A18C}" type="pres">
      <dgm:prSet presAssocID="{85E56EBE-D31D-45BC-86DC-D8912207CA6E}" presName="linNode" presStyleCnt="0"/>
      <dgm:spPr/>
    </dgm:pt>
    <dgm:pt modelId="{BFD38C0D-5B88-4D1A-8758-63AE45423187}" type="pres">
      <dgm:prSet presAssocID="{85E56EBE-D31D-45BC-86DC-D8912207CA6E}" presName="parentText" presStyleLbl="node1" presStyleIdx="2" presStyleCnt="6" custScaleX="277778">
        <dgm:presLayoutVars>
          <dgm:chMax val="1"/>
          <dgm:bulletEnabled val="1"/>
        </dgm:presLayoutVars>
      </dgm:prSet>
      <dgm:spPr/>
      <dgm:t>
        <a:bodyPr/>
        <a:lstStyle/>
        <a:p>
          <a:endParaRPr lang="en-US"/>
        </a:p>
      </dgm:t>
    </dgm:pt>
    <dgm:pt modelId="{A79062E2-9EC3-4ADB-9C36-EE63CF8D49F6}" type="pres">
      <dgm:prSet presAssocID="{89E7A621-D6B7-4296-BC8F-B796DC6821E9}" presName="sp" presStyleCnt="0"/>
      <dgm:spPr/>
    </dgm:pt>
    <dgm:pt modelId="{7CBB4EE2-E36D-49F1-B8B7-3B66123D853C}" type="pres">
      <dgm:prSet presAssocID="{EC2AC6E8-F7F7-4662-AD16-792C2C21A53B}" presName="linNode" presStyleCnt="0"/>
      <dgm:spPr/>
    </dgm:pt>
    <dgm:pt modelId="{5496EEB2-6F5D-4A3A-9E18-BB805BC3E093}" type="pres">
      <dgm:prSet presAssocID="{EC2AC6E8-F7F7-4662-AD16-792C2C21A53B}" presName="parentText" presStyleLbl="node1" presStyleIdx="3" presStyleCnt="6" custScaleX="277778">
        <dgm:presLayoutVars>
          <dgm:chMax val="1"/>
          <dgm:bulletEnabled val="1"/>
        </dgm:presLayoutVars>
      </dgm:prSet>
      <dgm:spPr/>
      <dgm:t>
        <a:bodyPr/>
        <a:lstStyle/>
        <a:p>
          <a:endParaRPr lang="en-US"/>
        </a:p>
      </dgm:t>
    </dgm:pt>
    <dgm:pt modelId="{EF9200C5-1D6B-4E48-BBA6-0376BAB64DB9}" type="pres">
      <dgm:prSet presAssocID="{73A13076-035C-47A6-B29E-BA269B4C46A3}" presName="sp" presStyleCnt="0"/>
      <dgm:spPr/>
    </dgm:pt>
    <dgm:pt modelId="{B712C848-DB76-4723-AE26-53CFBE190374}" type="pres">
      <dgm:prSet presAssocID="{547C4142-61DA-4317-A9A3-91AA9BE231A9}" presName="linNode" presStyleCnt="0"/>
      <dgm:spPr/>
    </dgm:pt>
    <dgm:pt modelId="{CEDF72AE-E72D-4A74-AE6E-8287F6849628}" type="pres">
      <dgm:prSet presAssocID="{547C4142-61DA-4317-A9A3-91AA9BE231A9}" presName="parentText" presStyleLbl="node1" presStyleIdx="4" presStyleCnt="6" custScaleX="277778">
        <dgm:presLayoutVars>
          <dgm:chMax val="1"/>
          <dgm:bulletEnabled val="1"/>
        </dgm:presLayoutVars>
      </dgm:prSet>
      <dgm:spPr/>
      <dgm:t>
        <a:bodyPr/>
        <a:lstStyle/>
        <a:p>
          <a:endParaRPr lang="en-US"/>
        </a:p>
      </dgm:t>
    </dgm:pt>
    <dgm:pt modelId="{9C540F5C-D4C5-410D-B4E3-0D6A13AFE9FD}" type="pres">
      <dgm:prSet presAssocID="{97EC2536-62C8-4049-AEAD-FA7A9DCD8EA0}" presName="sp" presStyleCnt="0"/>
      <dgm:spPr/>
    </dgm:pt>
    <dgm:pt modelId="{25560C84-FF0A-4EF7-8F88-515DC8A865D8}" type="pres">
      <dgm:prSet presAssocID="{5EEB2293-D68C-454F-A031-F268B42696C5}" presName="linNode" presStyleCnt="0"/>
      <dgm:spPr/>
    </dgm:pt>
    <dgm:pt modelId="{152037DF-C477-41AF-AE11-2CDBCD376A3B}" type="pres">
      <dgm:prSet presAssocID="{5EEB2293-D68C-454F-A031-F268B42696C5}" presName="parentText" presStyleLbl="node1" presStyleIdx="5" presStyleCnt="6" custScaleX="277778">
        <dgm:presLayoutVars>
          <dgm:chMax val="1"/>
          <dgm:bulletEnabled val="1"/>
        </dgm:presLayoutVars>
      </dgm:prSet>
      <dgm:spPr/>
      <dgm:t>
        <a:bodyPr/>
        <a:lstStyle/>
        <a:p>
          <a:endParaRPr lang="en-US"/>
        </a:p>
      </dgm:t>
    </dgm:pt>
  </dgm:ptLst>
  <dgm:cxnLst>
    <dgm:cxn modelId="{676BA077-F939-493A-A02E-E9A97AB33E9C}" type="presOf" srcId="{446A4F22-DEC5-4E9F-B54F-BB6D9FE91578}" destId="{6CB24963-0884-498E-81A5-9DCAB21E1B65}" srcOrd="0" destOrd="0" presId="urn:microsoft.com/office/officeart/2005/8/layout/vList5"/>
    <dgm:cxn modelId="{764E4888-5637-484E-92BB-DBB37E8FC80E}" type="presOf" srcId="{547C4142-61DA-4317-A9A3-91AA9BE231A9}" destId="{CEDF72AE-E72D-4A74-AE6E-8287F6849628}" srcOrd="0" destOrd="0" presId="urn:microsoft.com/office/officeart/2005/8/layout/vList5"/>
    <dgm:cxn modelId="{D2A44350-8600-4992-849B-497EC062C3A9}" type="presOf" srcId="{EC2AC6E8-F7F7-4662-AD16-792C2C21A53B}" destId="{5496EEB2-6F5D-4A3A-9E18-BB805BC3E093}" srcOrd="0" destOrd="0" presId="urn:microsoft.com/office/officeart/2005/8/layout/vList5"/>
    <dgm:cxn modelId="{D1FCA1F1-1834-45E7-86A1-DD95F01B9AA3}" srcId="{62DBDA14-1165-4A87-8888-710D9D1C76CB}" destId="{446A4F22-DEC5-4E9F-B54F-BB6D9FE91578}" srcOrd="1" destOrd="0" parTransId="{965AC2BB-AA2F-472C-B7AC-C482C9CCD44A}" sibTransId="{F3AC2AD2-4C53-452B-9B65-FD5801FD5750}"/>
    <dgm:cxn modelId="{62F55F63-D399-424E-81AF-506F8B89B6EB}" type="presOf" srcId="{62DBDA14-1165-4A87-8888-710D9D1C76CB}" destId="{37EFEE24-D75D-4458-B76B-1391ACD720A8}" srcOrd="0" destOrd="0" presId="urn:microsoft.com/office/officeart/2005/8/layout/vList5"/>
    <dgm:cxn modelId="{DFCC55FC-81BE-4685-B8D4-EB5AE9B9B814}" type="presOf" srcId="{5EEB2293-D68C-454F-A031-F268B42696C5}" destId="{152037DF-C477-41AF-AE11-2CDBCD376A3B}" srcOrd="0" destOrd="0" presId="urn:microsoft.com/office/officeart/2005/8/layout/vList5"/>
    <dgm:cxn modelId="{35AEE0A1-D44B-445E-93CB-D72FF0A8DC4F}" srcId="{62DBDA14-1165-4A87-8888-710D9D1C76CB}" destId="{EC2AC6E8-F7F7-4662-AD16-792C2C21A53B}" srcOrd="3" destOrd="0" parTransId="{115CA081-F278-4EFB-AD0D-58E890E947AF}" sibTransId="{73A13076-035C-47A6-B29E-BA269B4C46A3}"/>
    <dgm:cxn modelId="{6AA64A0F-50FC-4116-98A7-7168F0CBE522}" srcId="{62DBDA14-1165-4A87-8888-710D9D1C76CB}" destId="{547C4142-61DA-4317-A9A3-91AA9BE231A9}" srcOrd="4" destOrd="0" parTransId="{D5BA857C-AAF4-4F35-B40B-ED4F9868C579}" sibTransId="{97EC2536-62C8-4049-AEAD-FA7A9DCD8EA0}"/>
    <dgm:cxn modelId="{CAD89FB1-3A13-440F-ADFD-DFA1A1227CB4}" srcId="{62DBDA14-1165-4A87-8888-710D9D1C76CB}" destId="{5EEB2293-D68C-454F-A031-F268B42696C5}" srcOrd="5" destOrd="0" parTransId="{D37EFCC7-CFD3-4114-B681-653A5C7CF571}" sibTransId="{A99A82DC-B2D3-4296-8A2C-48E53C5604FA}"/>
    <dgm:cxn modelId="{A62B85BF-69A3-4F92-AE61-6B6A6D342944}" srcId="{62DBDA14-1165-4A87-8888-710D9D1C76CB}" destId="{CE6A76D6-E388-4BD3-ACB6-6AF60652099C}" srcOrd="0" destOrd="0" parTransId="{4F9E5868-0D24-4F34-B05E-A3EA9AD3C045}" sibTransId="{71E43B40-2227-4511-BA8C-4F45A4034DF5}"/>
    <dgm:cxn modelId="{4574AC50-EBA0-4D99-B9A4-EB2146BC4FCA}" type="presOf" srcId="{CE6A76D6-E388-4BD3-ACB6-6AF60652099C}" destId="{E47498C1-E66F-47A1-8C5E-68D0CAB1F2F2}" srcOrd="0" destOrd="0" presId="urn:microsoft.com/office/officeart/2005/8/layout/vList5"/>
    <dgm:cxn modelId="{57AB88BE-F3E6-4ABE-8BDE-146259998D70}" srcId="{62DBDA14-1165-4A87-8888-710D9D1C76CB}" destId="{85E56EBE-D31D-45BC-86DC-D8912207CA6E}" srcOrd="2" destOrd="0" parTransId="{58E58E3E-DDB5-4FC0-979F-2AC6528FC9FC}" sibTransId="{89E7A621-D6B7-4296-BC8F-B796DC6821E9}"/>
    <dgm:cxn modelId="{651A4BC5-5AB7-4F8F-BD33-76F0BC918304}" type="presOf" srcId="{85E56EBE-D31D-45BC-86DC-D8912207CA6E}" destId="{BFD38C0D-5B88-4D1A-8758-63AE45423187}" srcOrd="0" destOrd="0" presId="urn:microsoft.com/office/officeart/2005/8/layout/vList5"/>
    <dgm:cxn modelId="{D0E1C1AF-0B1D-4A3B-97C7-2778B4E8AB4E}" type="presParOf" srcId="{37EFEE24-D75D-4458-B76B-1391ACD720A8}" destId="{47801FA3-D024-4CEA-90CE-7AAB2CDF90F3}" srcOrd="0" destOrd="0" presId="urn:microsoft.com/office/officeart/2005/8/layout/vList5"/>
    <dgm:cxn modelId="{F1F4BF52-2303-46B9-8ECF-D6FDAD007562}" type="presParOf" srcId="{47801FA3-D024-4CEA-90CE-7AAB2CDF90F3}" destId="{E47498C1-E66F-47A1-8C5E-68D0CAB1F2F2}" srcOrd="0" destOrd="0" presId="urn:microsoft.com/office/officeart/2005/8/layout/vList5"/>
    <dgm:cxn modelId="{C6D0657C-FBFE-457A-9173-9752EB4BC0E8}" type="presParOf" srcId="{37EFEE24-D75D-4458-B76B-1391ACD720A8}" destId="{7C56E4BD-A3C2-4C29-85B1-3EFC2FE4FB76}" srcOrd="1" destOrd="0" presId="urn:microsoft.com/office/officeart/2005/8/layout/vList5"/>
    <dgm:cxn modelId="{774F8A62-82BC-4A53-B5E2-11B1B4EA1877}" type="presParOf" srcId="{37EFEE24-D75D-4458-B76B-1391ACD720A8}" destId="{AEAD7FC8-8DFA-4641-B5F2-E746472E4DD8}" srcOrd="2" destOrd="0" presId="urn:microsoft.com/office/officeart/2005/8/layout/vList5"/>
    <dgm:cxn modelId="{228EFC1F-2983-4F7C-A1C5-68DFAB1FA95C}" type="presParOf" srcId="{AEAD7FC8-8DFA-4641-B5F2-E746472E4DD8}" destId="{6CB24963-0884-498E-81A5-9DCAB21E1B65}" srcOrd="0" destOrd="0" presId="urn:microsoft.com/office/officeart/2005/8/layout/vList5"/>
    <dgm:cxn modelId="{2A1816EE-9F12-4E7C-99D1-1CEC655194F7}" type="presParOf" srcId="{37EFEE24-D75D-4458-B76B-1391ACD720A8}" destId="{1F0FBA6E-AD35-43C5-B536-D1063FD6D0A3}" srcOrd="3" destOrd="0" presId="urn:microsoft.com/office/officeart/2005/8/layout/vList5"/>
    <dgm:cxn modelId="{7C17F17C-365F-4B27-8597-458DF5FAD75A}" type="presParOf" srcId="{37EFEE24-D75D-4458-B76B-1391ACD720A8}" destId="{8E14BC2B-0900-4FF0-9774-D8701876A18C}" srcOrd="4" destOrd="0" presId="urn:microsoft.com/office/officeart/2005/8/layout/vList5"/>
    <dgm:cxn modelId="{FFB0B991-29A3-4659-BD71-949D6BA3DB8D}" type="presParOf" srcId="{8E14BC2B-0900-4FF0-9774-D8701876A18C}" destId="{BFD38C0D-5B88-4D1A-8758-63AE45423187}" srcOrd="0" destOrd="0" presId="urn:microsoft.com/office/officeart/2005/8/layout/vList5"/>
    <dgm:cxn modelId="{CC68B005-12DA-4064-BD74-45CF082C5DB6}" type="presParOf" srcId="{37EFEE24-D75D-4458-B76B-1391ACD720A8}" destId="{A79062E2-9EC3-4ADB-9C36-EE63CF8D49F6}" srcOrd="5" destOrd="0" presId="urn:microsoft.com/office/officeart/2005/8/layout/vList5"/>
    <dgm:cxn modelId="{0914D4B4-7F99-47AE-936F-AA97DB31A07C}" type="presParOf" srcId="{37EFEE24-D75D-4458-B76B-1391ACD720A8}" destId="{7CBB4EE2-E36D-49F1-B8B7-3B66123D853C}" srcOrd="6" destOrd="0" presId="urn:microsoft.com/office/officeart/2005/8/layout/vList5"/>
    <dgm:cxn modelId="{8EA4A62B-2AAA-4196-8A3E-B1D2F84AC573}" type="presParOf" srcId="{7CBB4EE2-E36D-49F1-B8B7-3B66123D853C}" destId="{5496EEB2-6F5D-4A3A-9E18-BB805BC3E093}" srcOrd="0" destOrd="0" presId="urn:microsoft.com/office/officeart/2005/8/layout/vList5"/>
    <dgm:cxn modelId="{6A551953-9818-4551-9157-63DC8490124E}" type="presParOf" srcId="{37EFEE24-D75D-4458-B76B-1391ACD720A8}" destId="{EF9200C5-1D6B-4E48-BBA6-0376BAB64DB9}" srcOrd="7" destOrd="0" presId="urn:microsoft.com/office/officeart/2005/8/layout/vList5"/>
    <dgm:cxn modelId="{D19892CD-0CF3-41C6-BFD2-A56003693945}" type="presParOf" srcId="{37EFEE24-D75D-4458-B76B-1391ACD720A8}" destId="{B712C848-DB76-4723-AE26-53CFBE190374}" srcOrd="8" destOrd="0" presId="urn:microsoft.com/office/officeart/2005/8/layout/vList5"/>
    <dgm:cxn modelId="{7AC19614-858A-4F30-A31D-8B639A25DA48}" type="presParOf" srcId="{B712C848-DB76-4723-AE26-53CFBE190374}" destId="{CEDF72AE-E72D-4A74-AE6E-8287F6849628}" srcOrd="0" destOrd="0" presId="urn:microsoft.com/office/officeart/2005/8/layout/vList5"/>
    <dgm:cxn modelId="{A1ECD15A-CAA9-4FE0-9DBC-6A179BC8CD99}" type="presParOf" srcId="{37EFEE24-D75D-4458-B76B-1391ACD720A8}" destId="{9C540F5C-D4C5-410D-B4E3-0D6A13AFE9FD}" srcOrd="9" destOrd="0" presId="urn:microsoft.com/office/officeart/2005/8/layout/vList5"/>
    <dgm:cxn modelId="{F5FC9DE0-C91C-4A03-B1A9-9B1E50DCC849}" type="presParOf" srcId="{37EFEE24-D75D-4458-B76B-1391ACD720A8}" destId="{25560C84-FF0A-4EF7-8F88-515DC8A865D8}" srcOrd="10" destOrd="0" presId="urn:microsoft.com/office/officeart/2005/8/layout/vList5"/>
    <dgm:cxn modelId="{89F251EC-9A48-47B6-B181-1789D7BA419E}" type="presParOf" srcId="{25560C84-FF0A-4EF7-8F88-515DC8A865D8}" destId="{152037DF-C477-41AF-AE11-2CDBCD376A3B}"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BCDB94-9DDD-4007-B49B-5B11298E7A4A}" type="doc">
      <dgm:prSet loTypeId="urn:microsoft.com/office/officeart/2005/8/layout/venn1" loCatId="relationship" qsTypeId="urn:microsoft.com/office/officeart/2005/8/quickstyle/simple1" qsCatId="simple" csTypeId="urn:microsoft.com/office/officeart/2005/8/colors/colorful1#1" csCatId="colorful" phldr="1"/>
      <dgm:spPr/>
      <dgm:t>
        <a:bodyPr/>
        <a:lstStyle/>
        <a:p>
          <a:endParaRPr lang="en-US"/>
        </a:p>
      </dgm:t>
    </dgm:pt>
    <dgm:pt modelId="{1025A8E2-A50B-4AD0-B499-C491E8235DC2}">
      <dgm:prSet phldrT="[Text]"/>
      <dgm:spPr/>
      <dgm:t>
        <a:bodyPr/>
        <a:lstStyle/>
        <a:p>
          <a:r>
            <a:rPr lang="en-IN" b="1" dirty="0" smtClean="0"/>
            <a:t>DHS/NHM</a:t>
          </a:r>
          <a:endParaRPr lang="en-IN" b="1" dirty="0"/>
        </a:p>
      </dgm:t>
    </dgm:pt>
    <dgm:pt modelId="{4D165AFA-2C1C-4CDE-81B8-EEB24F2ECF87}" type="parTrans" cxnId="{63E36A84-2668-4472-BF23-140472AC5608}">
      <dgm:prSet/>
      <dgm:spPr/>
      <dgm:t>
        <a:bodyPr/>
        <a:lstStyle/>
        <a:p>
          <a:endParaRPr lang="en-IN" b="1"/>
        </a:p>
      </dgm:t>
    </dgm:pt>
    <dgm:pt modelId="{F1D9CDEA-9315-492F-9B1B-D6040D54A08F}" type="sibTrans" cxnId="{63E36A84-2668-4472-BF23-140472AC5608}">
      <dgm:prSet/>
      <dgm:spPr/>
      <dgm:t>
        <a:bodyPr/>
        <a:lstStyle/>
        <a:p>
          <a:endParaRPr lang="en-IN" b="1"/>
        </a:p>
      </dgm:t>
    </dgm:pt>
    <dgm:pt modelId="{424D8A8A-6844-4C03-B39F-26DAF4FE96CF}">
      <dgm:prSet phldrT="[Text]"/>
      <dgm:spPr/>
      <dgm:t>
        <a:bodyPr/>
        <a:lstStyle/>
        <a:p>
          <a:r>
            <a:rPr lang="en-IN" b="1" dirty="0" smtClean="0"/>
            <a:t>UNICEF</a:t>
          </a:r>
          <a:endParaRPr lang="en-IN" b="1" dirty="0"/>
        </a:p>
      </dgm:t>
    </dgm:pt>
    <dgm:pt modelId="{CE926750-C03D-48A5-9F69-A5ECF42725DF}" type="parTrans" cxnId="{4018CE20-0375-4636-8B6D-DF6633D4C67E}">
      <dgm:prSet/>
      <dgm:spPr/>
      <dgm:t>
        <a:bodyPr/>
        <a:lstStyle/>
        <a:p>
          <a:endParaRPr lang="en-IN" b="1"/>
        </a:p>
      </dgm:t>
    </dgm:pt>
    <dgm:pt modelId="{356B72EF-C413-448E-BD49-9ED23343A117}" type="sibTrans" cxnId="{4018CE20-0375-4636-8B6D-DF6633D4C67E}">
      <dgm:prSet/>
      <dgm:spPr/>
      <dgm:t>
        <a:bodyPr/>
        <a:lstStyle/>
        <a:p>
          <a:endParaRPr lang="en-IN" b="1"/>
        </a:p>
      </dgm:t>
    </dgm:pt>
    <dgm:pt modelId="{5AB347ED-2BBE-4A3E-9D57-80CE65044023}">
      <dgm:prSet phldrT="[Text]"/>
      <dgm:spPr/>
      <dgm:t>
        <a:bodyPr/>
        <a:lstStyle/>
        <a:p>
          <a:r>
            <a:rPr lang="en-IN" b="1" dirty="0" smtClean="0"/>
            <a:t>EKAM</a:t>
          </a:r>
          <a:endParaRPr lang="en-IN" b="1" dirty="0"/>
        </a:p>
      </dgm:t>
    </dgm:pt>
    <dgm:pt modelId="{98CC19CD-8BDC-49B3-8E37-491B7AAE13C2}" type="parTrans" cxnId="{5658728B-33C8-45B6-9B20-995DA63EA93B}">
      <dgm:prSet/>
      <dgm:spPr/>
      <dgm:t>
        <a:bodyPr/>
        <a:lstStyle/>
        <a:p>
          <a:endParaRPr lang="en-IN" b="1"/>
        </a:p>
      </dgm:t>
    </dgm:pt>
    <dgm:pt modelId="{1F2BB079-C9B8-4A96-B818-C7E75677B9B8}" type="sibTrans" cxnId="{5658728B-33C8-45B6-9B20-995DA63EA93B}">
      <dgm:prSet/>
      <dgm:spPr/>
      <dgm:t>
        <a:bodyPr/>
        <a:lstStyle/>
        <a:p>
          <a:endParaRPr lang="en-IN" b="1"/>
        </a:p>
      </dgm:t>
    </dgm:pt>
    <dgm:pt modelId="{7A87E3C6-6E2F-40BA-9E35-AB3EAE3F0D9B}">
      <dgm:prSet/>
      <dgm:spPr/>
      <dgm:t>
        <a:bodyPr/>
        <a:lstStyle/>
        <a:p>
          <a:r>
            <a:rPr lang="en-IN" b="1" dirty="0" smtClean="0"/>
            <a:t>AIIMS</a:t>
          </a:r>
          <a:endParaRPr lang="en-IN" b="1" dirty="0"/>
        </a:p>
      </dgm:t>
    </dgm:pt>
    <dgm:pt modelId="{81CDF2F9-92F0-4123-B38B-A68A55DAA531}" type="parTrans" cxnId="{E8B07E4C-7912-4A81-9A40-9185431422F7}">
      <dgm:prSet/>
      <dgm:spPr/>
      <dgm:t>
        <a:bodyPr/>
        <a:lstStyle/>
        <a:p>
          <a:endParaRPr lang="en-IN" b="1"/>
        </a:p>
      </dgm:t>
    </dgm:pt>
    <dgm:pt modelId="{230A7295-F467-49F0-AE92-7F35B5ACAEEE}" type="sibTrans" cxnId="{E8B07E4C-7912-4A81-9A40-9185431422F7}">
      <dgm:prSet/>
      <dgm:spPr/>
      <dgm:t>
        <a:bodyPr/>
        <a:lstStyle/>
        <a:p>
          <a:endParaRPr lang="en-IN" b="1"/>
        </a:p>
      </dgm:t>
    </dgm:pt>
    <dgm:pt modelId="{16C2C93F-DFBC-4408-A4A2-A0B82739BFA6}" type="pres">
      <dgm:prSet presAssocID="{59BCDB94-9DDD-4007-B49B-5B11298E7A4A}" presName="compositeShape" presStyleCnt="0">
        <dgm:presLayoutVars>
          <dgm:chMax val="7"/>
          <dgm:dir/>
          <dgm:resizeHandles val="exact"/>
        </dgm:presLayoutVars>
      </dgm:prSet>
      <dgm:spPr/>
      <dgm:t>
        <a:bodyPr/>
        <a:lstStyle/>
        <a:p>
          <a:endParaRPr lang="en-US"/>
        </a:p>
      </dgm:t>
    </dgm:pt>
    <dgm:pt modelId="{0AFD9E52-961C-4974-8723-0519918551D8}" type="pres">
      <dgm:prSet presAssocID="{1025A8E2-A50B-4AD0-B499-C491E8235DC2}" presName="circ1" presStyleLbl="vennNode1" presStyleIdx="0" presStyleCnt="4"/>
      <dgm:spPr/>
      <dgm:t>
        <a:bodyPr/>
        <a:lstStyle/>
        <a:p>
          <a:endParaRPr lang="en-US"/>
        </a:p>
      </dgm:t>
    </dgm:pt>
    <dgm:pt modelId="{0F942D66-4B2D-4AD3-87A7-990B4E7B37A4}" type="pres">
      <dgm:prSet presAssocID="{1025A8E2-A50B-4AD0-B499-C491E8235DC2}" presName="circ1Tx" presStyleLbl="revTx" presStyleIdx="0" presStyleCnt="0">
        <dgm:presLayoutVars>
          <dgm:chMax val="0"/>
          <dgm:chPref val="0"/>
          <dgm:bulletEnabled val="1"/>
        </dgm:presLayoutVars>
      </dgm:prSet>
      <dgm:spPr/>
      <dgm:t>
        <a:bodyPr/>
        <a:lstStyle/>
        <a:p>
          <a:endParaRPr lang="en-US"/>
        </a:p>
      </dgm:t>
    </dgm:pt>
    <dgm:pt modelId="{AD1FB0D7-E02E-4D06-A971-134FF629CF3E}" type="pres">
      <dgm:prSet presAssocID="{7A87E3C6-6E2F-40BA-9E35-AB3EAE3F0D9B}" presName="circ2" presStyleLbl="vennNode1" presStyleIdx="1" presStyleCnt="4"/>
      <dgm:spPr/>
      <dgm:t>
        <a:bodyPr/>
        <a:lstStyle/>
        <a:p>
          <a:endParaRPr lang="en-US"/>
        </a:p>
      </dgm:t>
    </dgm:pt>
    <dgm:pt modelId="{D8654C27-8D95-4E51-9698-F92747D5FA2A}" type="pres">
      <dgm:prSet presAssocID="{7A87E3C6-6E2F-40BA-9E35-AB3EAE3F0D9B}" presName="circ2Tx" presStyleLbl="revTx" presStyleIdx="0" presStyleCnt="0">
        <dgm:presLayoutVars>
          <dgm:chMax val="0"/>
          <dgm:chPref val="0"/>
          <dgm:bulletEnabled val="1"/>
        </dgm:presLayoutVars>
      </dgm:prSet>
      <dgm:spPr/>
      <dgm:t>
        <a:bodyPr/>
        <a:lstStyle/>
        <a:p>
          <a:endParaRPr lang="en-US"/>
        </a:p>
      </dgm:t>
    </dgm:pt>
    <dgm:pt modelId="{D33629C1-DF6A-4279-A5F2-92AF44506D16}" type="pres">
      <dgm:prSet presAssocID="{424D8A8A-6844-4C03-B39F-26DAF4FE96CF}" presName="circ3" presStyleLbl="vennNode1" presStyleIdx="2" presStyleCnt="4"/>
      <dgm:spPr/>
      <dgm:t>
        <a:bodyPr/>
        <a:lstStyle/>
        <a:p>
          <a:endParaRPr lang="en-US"/>
        </a:p>
      </dgm:t>
    </dgm:pt>
    <dgm:pt modelId="{BBF79AD9-A4F5-44DD-9915-A15A66B19E6D}" type="pres">
      <dgm:prSet presAssocID="{424D8A8A-6844-4C03-B39F-26DAF4FE96CF}" presName="circ3Tx" presStyleLbl="revTx" presStyleIdx="0" presStyleCnt="0">
        <dgm:presLayoutVars>
          <dgm:chMax val="0"/>
          <dgm:chPref val="0"/>
          <dgm:bulletEnabled val="1"/>
        </dgm:presLayoutVars>
      </dgm:prSet>
      <dgm:spPr/>
      <dgm:t>
        <a:bodyPr/>
        <a:lstStyle/>
        <a:p>
          <a:endParaRPr lang="en-US"/>
        </a:p>
      </dgm:t>
    </dgm:pt>
    <dgm:pt modelId="{4A499B24-C2A9-42CB-A48C-E75FE385847F}" type="pres">
      <dgm:prSet presAssocID="{5AB347ED-2BBE-4A3E-9D57-80CE65044023}" presName="circ4" presStyleLbl="vennNode1" presStyleIdx="3" presStyleCnt="4"/>
      <dgm:spPr/>
      <dgm:t>
        <a:bodyPr/>
        <a:lstStyle/>
        <a:p>
          <a:endParaRPr lang="en-US"/>
        </a:p>
      </dgm:t>
    </dgm:pt>
    <dgm:pt modelId="{26FFBF8B-32F0-402F-AB9B-BF359CBBB438}" type="pres">
      <dgm:prSet presAssocID="{5AB347ED-2BBE-4A3E-9D57-80CE65044023}" presName="circ4Tx" presStyleLbl="revTx" presStyleIdx="0" presStyleCnt="0">
        <dgm:presLayoutVars>
          <dgm:chMax val="0"/>
          <dgm:chPref val="0"/>
          <dgm:bulletEnabled val="1"/>
        </dgm:presLayoutVars>
      </dgm:prSet>
      <dgm:spPr/>
      <dgm:t>
        <a:bodyPr/>
        <a:lstStyle/>
        <a:p>
          <a:endParaRPr lang="en-US"/>
        </a:p>
      </dgm:t>
    </dgm:pt>
  </dgm:ptLst>
  <dgm:cxnLst>
    <dgm:cxn modelId="{184A8B28-41E6-4737-BAD3-F6CBECCB86A2}" type="presOf" srcId="{5AB347ED-2BBE-4A3E-9D57-80CE65044023}" destId="{4A499B24-C2A9-42CB-A48C-E75FE385847F}" srcOrd="0" destOrd="0" presId="urn:microsoft.com/office/officeart/2005/8/layout/venn1"/>
    <dgm:cxn modelId="{5070F2B7-7730-49B3-8A6D-FF29CF1D657C}" type="presOf" srcId="{1025A8E2-A50B-4AD0-B499-C491E8235DC2}" destId="{0AFD9E52-961C-4974-8723-0519918551D8}" srcOrd="0" destOrd="0" presId="urn:microsoft.com/office/officeart/2005/8/layout/venn1"/>
    <dgm:cxn modelId="{5658728B-33C8-45B6-9B20-995DA63EA93B}" srcId="{59BCDB94-9DDD-4007-B49B-5B11298E7A4A}" destId="{5AB347ED-2BBE-4A3E-9D57-80CE65044023}" srcOrd="3" destOrd="0" parTransId="{98CC19CD-8BDC-49B3-8E37-491B7AAE13C2}" sibTransId="{1F2BB079-C9B8-4A96-B818-C7E75677B9B8}"/>
    <dgm:cxn modelId="{B4422030-3D3E-4113-A615-57DBEEBED50B}" type="presOf" srcId="{424D8A8A-6844-4C03-B39F-26DAF4FE96CF}" destId="{D33629C1-DF6A-4279-A5F2-92AF44506D16}" srcOrd="0" destOrd="0" presId="urn:microsoft.com/office/officeart/2005/8/layout/venn1"/>
    <dgm:cxn modelId="{887BA336-80B0-4C34-8983-81DF656FF242}" type="presOf" srcId="{1025A8E2-A50B-4AD0-B499-C491E8235DC2}" destId="{0F942D66-4B2D-4AD3-87A7-990B4E7B37A4}" srcOrd="1" destOrd="0" presId="urn:microsoft.com/office/officeart/2005/8/layout/venn1"/>
    <dgm:cxn modelId="{0410CC59-5CDB-4A25-BE1D-C7D65D3E04D7}" type="presOf" srcId="{5AB347ED-2BBE-4A3E-9D57-80CE65044023}" destId="{26FFBF8B-32F0-402F-AB9B-BF359CBBB438}" srcOrd="1" destOrd="0" presId="urn:microsoft.com/office/officeart/2005/8/layout/venn1"/>
    <dgm:cxn modelId="{713A9C14-AA54-43AB-8BF4-BBCAA0DE742A}" type="presOf" srcId="{424D8A8A-6844-4C03-B39F-26DAF4FE96CF}" destId="{BBF79AD9-A4F5-44DD-9915-A15A66B19E6D}" srcOrd="1" destOrd="0" presId="urn:microsoft.com/office/officeart/2005/8/layout/venn1"/>
    <dgm:cxn modelId="{63E36A84-2668-4472-BF23-140472AC5608}" srcId="{59BCDB94-9DDD-4007-B49B-5B11298E7A4A}" destId="{1025A8E2-A50B-4AD0-B499-C491E8235DC2}" srcOrd="0" destOrd="0" parTransId="{4D165AFA-2C1C-4CDE-81B8-EEB24F2ECF87}" sibTransId="{F1D9CDEA-9315-492F-9B1B-D6040D54A08F}"/>
    <dgm:cxn modelId="{78EAAF20-1756-4E8C-B77C-130A66CCAB3B}" type="presOf" srcId="{7A87E3C6-6E2F-40BA-9E35-AB3EAE3F0D9B}" destId="{D8654C27-8D95-4E51-9698-F92747D5FA2A}" srcOrd="1" destOrd="0" presId="urn:microsoft.com/office/officeart/2005/8/layout/venn1"/>
    <dgm:cxn modelId="{4018CE20-0375-4636-8B6D-DF6633D4C67E}" srcId="{59BCDB94-9DDD-4007-B49B-5B11298E7A4A}" destId="{424D8A8A-6844-4C03-B39F-26DAF4FE96CF}" srcOrd="2" destOrd="0" parTransId="{CE926750-C03D-48A5-9F69-A5ECF42725DF}" sibTransId="{356B72EF-C413-448E-BD49-9ED23343A117}"/>
    <dgm:cxn modelId="{588476C2-CD60-4D18-A3CB-0B8FF2F20C43}" type="presOf" srcId="{7A87E3C6-6E2F-40BA-9E35-AB3EAE3F0D9B}" destId="{AD1FB0D7-E02E-4D06-A971-134FF629CF3E}" srcOrd="0" destOrd="0" presId="urn:microsoft.com/office/officeart/2005/8/layout/venn1"/>
    <dgm:cxn modelId="{E8B07E4C-7912-4A81-9A40-9185431422F7}" srcId="{59BCDB94-9DDD-4007-B49B-5B11298E7A4A}" destId="{7A87E3C6-6E2F-40BA-9E35-AB3EAE3F0D9B}" srcOrd="1" destOrd="0" parTransId="{81CDF2F9-92F0-4123-B38B-A68A55DAA531}" sibTransId="{230A7295-F467-49F0-AE92-7F35B5ACAEEE}"/>
    <dgm:cxn modelId="{7D3FE2A3-A96E-40F0-8B2C-09CA12B219C2}" type="presOf" srcId="{59BCDB94-9DDD-4007-B49B-5B11298E7A4A}" destId="{16C2C93F-DFBC-4408-A4A2-A0B82739BFA6}" srcOrd="0" destOrd="0" presId="urn:microsoft.com/office/officeart/2005/8/layout/venn1"/>
    <dgm:cxn modelId="{9112E355-D474-4757-BEA8-6F7115A77AA2}" type="presParOf" srcId="{16C2C93F-DFBC-4408-A4A2-A0B82739BFA6}" destId="{0AFD9E52-961C-4974-8723-0519918551D8}" srcOrd="0" destOrd="0" presId="urn:microsoft.com/office/officeart/2005/8/layout/venn1"/>
    <dgm:cxn modelId="{9C2F06E6-CEFB-4F73-A0BB-7A0B954DD100}" type="presParOf" srcId="{16C2C93F-DFBC-4408-A4A2-A0B82739BFA6}" destId="{0F942D66-4B2D-4AD3-87A7-990B4E7B37A4}" srcOrd="1" destOrd="0" presId="urn:microsoft.com/office/officeart/2005/8/layout/venn1"/>
    <dgm:cxn modelId="{55A2F589-3FCD-4DFA-8808-7161BFD90A18}" type="presParOf" srcId="{16C2C93F-DFBC-4408-A4A2-A0B82739BFA6}" destId="{AD1FB0D7-E02E-4D06-A971-134FF629CF3E}" srcOrd="2" destOrd="0" presId="urn:microsoft.com/office/officeart/2005/8/layout/venn1"/>
    <dgm:cxn modelId="{D4E1A17F-339C-46D4-8E90-4CC15EDD4931}" type="presParOf" srcId="{16C2C93F-DFBC-4408-A4A2-A0B82739BFA6}" destId="{D8654C27-8D95-4E51-9698-F92747D5FA2A}" srcOrd="3" destOrd="0" presId="urn:microsoft.com/office/officeart/2005/8/layout/venn1"/>
    <dgm:cxn modelId="{B2C20E59-8DE8-4F2E-9060-51BC0A52B005}" type="presParOf" srcId="{16C2C93F-DFBC-4408-A4A2-A0B82739BFA6}" destId="{D33629C1-DF6A-4279-A5F2-92AF44506D16}" srcOrd="4" destOrd="0" presId="urn:microsoft.com/office/officeart/2005/8/layout/venn1"/>
    <dgm:cxn modelId="{40E6665F-BF27-47A0-841B-2E909413099C}" type="presParOf" srcId="{16C2C93F-DFBC-4408-A4A2-A0B82739BFA6}" destId="{BBF79AD9-A4F5-44DD-9915-A15A66B19E6D}" srcOrd="5" destOrd="0" presId="urn:microsoft.com/office/officeart/2005/8/layout/venn1"/>
    <dgm:cxn modelId="{C7297B3C-2BDC-4920-8A5D-30BB60168CC9}" type="presParOf" srcId="{16C2C93F-DFBC-4408-A4A2-A0B82739BFA6}" destId="{4A499B24-C2A9-42CB-A48C-E75FE385847F}" srcOrd="6" destOrd="0" presId="urn:microsoft.com/office/officeart/2005/8/layout/venn1"/>
    <dgm:cxn modelId="{A2A74464-388B-4FB1-9E7A-208514CB170F}" type="presParOf" srcId="{16C2C93F-DFBC-4408-A4A2-A0B82739BFA6}" destId="{26FFBF8B-32F0-402F-AB9B-BF359CBBB438}" srcOrd="7"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71AA25-AD3B-441E-9349-4E51E0B19420}" type="doc">
      <dgm:prSet loTypeId="urn:microsoft.com/office/officeart/2005/8/layout/radial6" loCatId="cycle" qsTypeId="urn:microsoft.com/office/officeart/2005/8/quickstyle/simple4" qsCatId="simple" csTypeId="urn:microsoft.com/office/officeart/2005/8/colors/accent2_2" csCatId="accent2" phldr="1"/>
      <dgm:spPr/>
      <dgm:t>
        <a:bodyPr/>
        <a:lstStyle/>
        <a:p>
          <a:endParaRPr lang="en-IN"/>
        </a:p>
      </dgm:t>
    </dgm:pt>
    <dgm:pt modelId="{2A65288F-0C20-4828-BB7B-01C028F7AC7B}">
      <dgm:prSet phldrT="[Text]" custT="1"/>
      <dgm:spPr/>
      <dgm:t>
        <a:bodyPr/>
        <a:lstStyle/>
        <a:p>
          <a:r>
            <a:rPr lang="en-IN" sz="2000" b="1" dirty="0" smtClean="0"/>
            <a:t>Sites in Labour Room</a:t>
          </a:r>
          <a:endParaRPr lang="en-IN" sz="2000" b="1" dirty="0"/>
        </a:p>
      </dgm:t>
    </dgm:pt>
    <dgm:pt modelId="{94DBDA9A-9E58-40C7-BC05-44269F50F6D5}" type="parTrans" cxnId="{EBB25B6F-88B3-4C28-AA9F-C3C25519BFC4}">
      <dgm:prSet/>
      <dgm:spPr/>
      <dgm:t>
        <a:bodyPr/>
        <a:lstStyle/>
        <a:p>
          <a:endParaRPr lang="en-IN" sz="5400" b="1">
            <a:solidFill>
              <a:schemeClr val="bg1"/>
            </a:solidFill>
          </a:endParaRPr>
        </a:p>
      </dgm:t>
    </dgm:pt>
    <dgm:pt modelId="{E9BF7810-D037-46D5-9FFC-F212DF54B62A}" type="sibTrans" cxnId="{EBB25B6F-88B3-4C28-AA9F-C3C25519BFC4}">
      <dgm:prSet/>
      <dgm:spPr/>
      <dgm:t>
        <a:bodyPr/>
        <a:lstStyle/>
        <a:p>
          <a:endParaRPr lang="en-IN" sz="5400" b="1">
            <a:solidFill>
              <a:schemeClr val="bg1"/>
            </a:solidFill>
          </a:endParaRPr>
        </a:p>
      </dgm:t>
    </dgm:pt>
    <dgm:pt modelId="{F47E3CA5-A643-4546-9588-6CE15B14083A}">
      <dgm:prSet phldrT="[Text]" custT="1"/>
      <dgm:spPr/>
      <dgm:t>
        <a:bodyPr/>
        <a:lstStyle/>
        <a:p>
          <a:r>
            <a:rPr lang="en-US" sz="1400" b="1" smtClean="0"/>
            <a:t>IV stand</a:t>
          </a:r>
          <a:endParaRPr lang="en-IN" sz="1400" b="1" dirty="0"/>
        </a:p>
      </dgm:t>
    </dgm:pt>
    <dgm:pt modelId="{14063818-85B9-4733-B5F8-FF5795E1407F}" type="parTrans" cxnId="{34B83278-70F3-47B2-AE17-D94B0B162BE9}">
      <dgm:prSet custT="1"/>
      <dgm:spPr/>
      <dgm:t>
        <a:bodyPr/>
        <a:lstStyle/>
        <a:p>
          <a:endParaRPr lang="en-IN" sz="5400" b="1">
            <a:solidFill>
              <a:schemeClr val="bg1"/>
            </a:solidFill>
          </a:endParaRPr>
        </a:p>
      </dgm:t>
    </dgm:pt>
    <dgm:pt modelId="{53C7A7A3-8365-451A-BF52-8A03FDEBBA72}" type="sibTrans" cxnId="{34B83278-70F3-47B2-AE17-D94B0B162BE9}">
      <dgm:prSet/>
      <dgm:spPr/>
      <dgm:t>
        <a:bodyPr/>
        <a:lstStyle/>
        <a:p>
          <a:endParaRPr lang="en-IN" sz="5400" b="1">
            <a:solidFill>
              <a:schemeClr val="bg1"/>
            </a:solidFill>
          </a:endParaRPr>
        </a:p>
      </dgm:t>
    </dgm:pt>
    <dgm:pt modelId="{B0440420-C78F-4DE3-B471-F1AB4C8D4221}">
      <dgm:prSet phldrT="[Text]" custT="1"/>
      <dgm:spPr/>
      <dgm:t>
        <a:bodyPr/>
        <a:lstStyle/>
        <a:p>
          <a:r>
            <a:rPr lang="en-US" sz="1400" b="1" smtClean="0"/>
            <a:t>Oxygen bag and mask </a:t>
          </a:r>
          <a:endParaRPr lang="en-IN" sz="1400" b="1" dirty="0"/>
        </a:p>
      </dgm:t>
    </dgm:pt>
    <dgm:pt modelId="{A116459F-CE38-42D5-B714-E0BA69F6A282}" type="parTrans" cxnId="{A86E83BB-99A2-49D9-B67B-DECBD1FA9F79}">
      <dgm:prSet custT="1"/>
      <dgm:spPr/>
      <dgm:t>
        <a:bodyPr/>
        <a:lstStyle/>
        <a:p>
          <a:endParaRPr lang="en-IN" sz="5400" b="1">
            <a:solidFill>
              <a:schemeClr val="bg1"/>
            </a:solidFill>
          </a:endParaRPr>
        </a:p>
      </dgm:t>
    </dgm:pt>
    <dgm:pt modelId="{DCD965FF-6795-4CA4-B760-65F68010E2C7}" type="sibTrans" cxnId="{A86E83BB-99A2-49D9-B67B-DECBD1FA9F79}">
      <dgm:prSet/>
      <dgm:spPr/>
      <dgm:t>
        <a:bodyPr/>
        <a:lstStyle/>
        <a:p>
          <a:endParaRPr lang="en-IN" sz="5400" b="1">
            <a:solidFill>
              <a:schemeClr val="bg1"/>
            </a:solidFill>
          </a:endParaRPr>
        </a:p>
      </dgm:t>
    </dgm:pt>
    <dgm:pt modelId="{35C94B67-5898-4EA5-8496-5F1DFF8058B0}">
      <dgm:prSet phldrT="[Text]" custT="1"/>
      <dgm:spPr/>
      <dgm:t>
        <a:bodyPr/>
        <a:lstStyle/>
        <a:p>
          <a:r>
            <a:rPr lang="en-US" sz="1600" b="1" smtClean="0"/>
            <a:t>Door handle</a:t>
          </a:r>
          <a:endParaRPr lang="en-IN" sz="1600" b="1" dirty="0"/>
        </a:p>
      </dgm:t>
    </dgm:pt>
    <dgm:pt modelId="{71F0A84E-27E7-4EF8-B489-92C1F5B7B8EA}" type="parTrans" cxnId="{59019E5B-25D0-4DBC-B79D-B3BE351AE81E}">
      <dgm:prSet custT="1"/>
      <dgm:spPr/>
      <dgm:t>
        <a:bodyPr/>
        <a:lstStyle/>
        <a:p>
          <a:endParaRPr lang="en-IN" sz="5400" b="1">
            <a:solidFill>
              <a:schemeClr val="bg1"/>
            </a:solidFill>
          </a:endParaRPr>
        </a:p>
      </dgm:t>
    </dgm:pt>
    <dgm:pt modelId="{E36C6230-6E7D-474F-863F-6E7B28489646}" type="sibTrans" cxnId="{59019E5B-25D0-4DBC-B79D-B3BE351AE81E}">
      <dgm:prSet/>
      <dgm:spPr/>
      <dgm:t>
        <a:bodyPr/>
        <a:lstStyle/>
        <a:p>
          <a:endParaRPr lang="en-IN" sz="5400" b="1">
            <a:solidFill>
              <a:schemeClr val="bg1"/>
            </a:solidFill>
          </a:endParaRPr>
        </a:p>
      </dgm:t>
    </dgm:pt>
    <dgm:pt modelId="{29B33E96-1260-45F9-BD35-7B76B0F79A6A}">
      <dgm:prSet custT="1"/>
      <dgm:spPr/>
      <dgm:t>
        <a:bodyPr/>
        <a:lstStyle/>
        <a:p>
          <a:r>
            <a:rPr lang="en-US" sz="1200" b="1" dirty="0" smtClean="0"/>
            <a:t>Delivery trolley</a:t>
          </a:r>
          <a:endParaRPr lang="en-IN" sz="1200" b="1" dirty="0"/>
        </a:p>
      </dgm:t>
    </dgm:pt>
    <dgm:pt modelId="{D3136402-5D40-4208-94CC-AC4FC6DF3A94}" type="parTrans" cxnId="{35AE1DCF-7B83-40DA-9C52-75A2A978C6AA}">
      <dgm:prSet custT="1"/>
      <dgm:spPr/>
      <dgm:t>
        <a:bodyPr/>
        <a:lstStyle/>
        <a:p>
          <a:endParaRPr lang="en-IN" sz="5400" b="1">
            <a:solidFill>
              <a:schemeClr val="bg1"/>
            </a:solidFill>
          </a:endParaRPr>
        </a:p>
      </dgm:t>
    </dgm:pt>
    <dgm:pt modelId="{C4891646-3D7C-4D98-92A5-F1C8CE78ABE6}" type="sibTrans" cxnId="{35AE1DCF-7B83-40DA-9C52-75A2A978C6AA}">
      <dgm:prSet/>
      <dgm:spPr/>
      <dgm:t>
        <a:bodyPr/>
        <a:lstStyle/>
        <a:p>
          <a:endParaRPr lang="en-IN" sz="8000" b="1">
            <a:solidFill>
              <a:schemeClr val="bg1"/>
            </a:solidFill>
          </a:endParaRPr>
        </a:p>
      </dgm:t>
    </dgm:pt>
    <dgm:pt modelId="{C140B832-DAF9-425E-AE99-550BD69BB27F}">
      <dgm:prSet custT="1"/>
      <dgm:spPr/>
      <dgm:t>
        <a:bodyPr/>
        <a:lstStyle/>
        <a:p>
          <a:r>
            <a:rPr lang="en-IN" sz="1400" b="1" dirty="0" smtClean="0"/>
            <a:t>Labour Table</a:t>
          </a:r>
          <a:endParaRPr lang="en-IN" sz="1400" b="1" dirty="0"/>
        </a:p>
      </dgm:t>
    </dgm:pt>
    <dgm:pt modelId="{DE47713F-8843-49FD-AC67-2F757D8EA361}" type="parTrans" cxnId="{1FAD8A39-CCB4-4552-BE0E-4A228B05FDE0}">
      <dgm:prSet custT="1"/>
      <dgm:spPr/>
      <dgm:t>
        <a:bodyPr/>
        <a:lstStyle/>
        <a:p>
          <a:endParaRPr lang="en-IN" sz="5400" b="1">
            <a:solidFill>
              <a:schemeClr val="bg1"/>
            </a:solidFill>
          </a:endParaRPr>
        </a:p>
      </dgm:t>
    </dgm:pt>
    <dgm:pt modelId="{90EC768D-ED93-4150-8066-EFD190A7558E}" type="sibTrans" cxnId="{1FAD8A39-CCB4-4552-BE0E-4A228B05FDE0}">
      <dgm:prSet/>
      <dgm:spPr/>
      <dgm:t>
        <a:bodyPr/>
        <a:lstStyle/>
        <a:p>
          <a:endParaRPr lang="en-IN" sz="5400" b="1">
            <a:solidFill>
              <a:schemeClr val="bg1"/>
            </a:solidFill>
          </a:endParaRPr>
        </a:p>
      </dgm:t>
    </dgm:pt>
    <dgm:pt modelId="{3BFF61F6-6103-4A37-8136-7205B4C35FE0}">
      <dgm:prSet custT="1"/>
      <dgm:spPr/>
      <dgm:t>
        <a:bodyPr/>
        <a:lstStyle/>
        <a:p>
          <a:r>
            <a:rPr lang="en-US" sz="1400" b="1" dirty="0" smtClean="0"/>
            <a:t>Infant weighing scale</a:t>
          </a:r>
          <a:endParaRPr lang="en-IN" sz="1400" b="1" dirty="0"/>
        </a:p>
      </dgm:t>
    </dgm:pt>
    <dgm:pt modelId="{CA4A07E1-2449-48FD-A895-77BBD9A69F16}" type="parTrans" cxnId="{39A3C350-911C-4DC2-9F7C-3D257976C9C0}">
      <dgm:prSet custT="1"/>
      <dgm:spPr/>
      <dgm:t>
        <a:bodyPr/>
        <a:lstStyle/>
        <a:p>
          <a:endParaRPr lang="en-IN" sz="5400" b="1">
            <a:solidFill>
              <a:schemeClr val="bg1"/>
            </a:solidFill>
          </a:endParaRPr>
        </a:p>
      </dgm:t>
    </dgm:pt>
    <dgm:pt modelId="{F67C8761-FD2D-4855-9914-09608F2D2C74}" type="sibTrans" cxnId="{39A3C350-911C-4DC2-9F7C-3D257976C9C0}">
      <dgm:prSet/>
      <dgm:spPr/>
      <dgm:t>
        <a:bodyPr/>
        <a:lstStyle/>
        <a:p>
          <a:endParaRPr lang="en-IN" sz="5400" b="1">
            <a:solidFill>
              <a:schemeClr val="bg1"/>
            </a:solidFill>
          </a:endParaRPr>
        </a:p>
      </dgm:t>
    </dgm:pt>
    <dgm:pt modelId="{AE9649BD-D1B7-4545-8FF4-C685EDD4819C}">
      <dgm:prSet custT="1"/>
      <dgm:spPr/>
      <dgm:t>
        <a:bodyPr/>
        <a:lstStyle/>
        <a:p>
          <a:r>
            <a:rPr lang="en-US" sz="1400" b="1" dirty="0" err="1" smtClean="0"/>
            <a:t>Labour</a:t>
          </a:r>
          <a:r>
            <a:rPr lang="en-US" sz="1400" b="1" dirty="0" smtClean="0"/>
            <a:t> Room Warmer</a:t>
          </a:r>
          <a:endParaRPr lang="en-IN" sz="1400" b="1" dirty="0"/>
        </a:p>
      </dgm:t>
    </dgm:pt>
    <dgm:pt modelId="{0CF53943-7E73-496B-ABAE-039C89E7BFBD}" type="parTrans" cxnId="{3C40EDA7-5159-4DCB-B90C-791F3E9D1DFA}">
      <dgm:prSet custT="1"/>
      <dgm:spPr/>
      <dgm:t>
        <a:bodyPr/>
        <a:lstStyle/>
        <a:p>
          <a:endParaRPr lang="en-IN" sz="5400" b="1">
            <a:solidFill>
              <a:schemeClr val="bg1"/>
            </a:solidFill>
          </a:endParaRPr>
        </a:p>
      </dgm:t>
    </dgm:pt>
    <dgm:pt modelId="{1834AC59-6DCD-44BF-8C4F-059F0D7437FE}" type="sibTrans" cxnId="{3C40EDA7-5159-4DCB-B90C-791F3E9D1DFA}">
      <dgm:prSet/>
      <dgm:spPr/>
      <dgm:t>
        <a:bodyPr/>
        <a:lstStyle/>
        <a:p>
          <a:endParaRPr lang="en-IN" sz="5400" b="1">
            <a:solidFill>
              <a:schemeClr val="bg1"/>
            </a:solidFill>
          </a:endParaRPr>
        </a:p>
      </dgm:t>
    </dgm:pt>
    <dgm:pt modelId="{3E8A3367-BF8C-413F-804E-95E74C24609D}">
      <dgm:prSet custT="1"/>
      <dgm:spPr/>
      <dgm:t>
        <a:bodyPr/>
        <a:lstStyle/>
        <a:p>
          <a:r>
            <a:rPr lang="en-US" sz="1400" b="1" dirty="0" smtClean="0"/>
            <a:t>Oxygen hood</a:t>
          </a:r>
          <a:endParaRPr lang="en-IN" sz="1400" b="1" dirty="0"/>
        </a:p>
      </dgm:t>
    </dgm:pt>
    <dgm:pt modelId="{02CB081F-F2B3-46D5-A82C-A74BB8335709}" type="parTrans" cxnId="{9F07B35A-7E39-42CC-BD4F-AE9A81033029}">
      <dgm:prSet custT="1"/>
      <dgm:spPr/>
      <dgm:t>
        <a:bodyPr/>
        <a:lstStyle/>
        <a:p>
          <a:endParaRPr lang="en-IN" sz="2400" b="1">
            <a:solidFill>
              <a:schemeClr val="bg1"/>
            </a:solidFill>
          </a:endParaRPr>
        </a:p>
      </dgm:t>
    </dgm:pt>
    <dgm:pt modelId="{1C5C0450-78E7-4D08-A444-0813588D5724}" type="sibTrans" cxnId="{9F07B35A-7E39-42CC-BD4F-AE9A81033029}">
      <dgm:prSet/>
      <dgm:spPr/>
      <dgm:t>
        <a:bodyPr/>
        <a:lstStyle/>
        <a:p>
          <a:endParaRPr lang="en-IN" sz="2400" b="1">
            <a:solidFill>
              <a:schemeClr val="bg1"/>
            </a:solidFill>
          </a:endParaRPr>
        </a:p>
      </dgm:t>
    </dgm:pt>
    <dgm:pt modelId="{89966FDB-A52D-4902-8B66-7449306B844A}">
      <dgm:prSet custT="1"/>
      <dgm:spPr/>
      <dgm:t>
        <a:bodyPr/>
        <a:lstStyle/>
        <a:p>
          <a:r>
            <a:rPr lang="en-US" sz="1100" b="1" dirty="0" smtClean="0"/>
            <a:t>Electrical Suction Machine and tubes</a:t>
          </a:r>
          <a:endParaRPr lang="en-US" sz="1100" b="1" dirty="0"/>
        </a:p>
      </dgm:t>
    </dgm:pt>
    <dgm:pt modelId="{921F4B07-CC6A-4476-A6FB-E595FA51CE26}" type="parTrans" cxnId="{34815F34-54EA-4146-A115-B97DA23CC5D8}">
      <dgm:prSet custT="1"/>
      <dgm:spPr/>
      <dgm:t>
        <a:bodyPr/>
        <a:lstStyle/>
        <a:p>
          <a:endParaRPr lang="en-US" sz="2400" b="1">
            <a:solidFill>
              <a:schemeClr val="bg1"/>
            </a:solidFill>
          </a:endParaRPr>
        </a:p>
      </dgm:t>
    </dgm:pt>
    <dgm:pt modelId="{7324DDFD-7F8B-4553-91C8-B8898FE7ED99}" type="sibTrans" cxnId="{34815F34-54EA-4146-A115-B97DA23CC5D8}">
      <dgm:prSet/>
      <dgm:spPr/>
      <dgm:t>
        <a:bodyPr/>
        <a:lstStyle/>
        <a:p>
          <a:endParaRPr lang="en-US" sz="2400" b="1">
            <a:solidFill>
              <a:schemeClr val="bg1"/>
            </a:solidFill>
          </a:endParaRPr>
        </a:p>
      </dgm:t>
    </dgm:pt>
    <dgm:pt modelId="{F46E5458-5B2C-45C3-9E1A-E758CC85DDD7}">
      <dgm:prSet custT="1"/>
      <dgm:spPr/>
      <dgm:t>
        <a:bodyPr/>
        <a:lstStyle/>
        <a:p>
          <a:r>
            <a:rPr lang="en-US" sz="1200" b="1" smtClean="0"/>
            <a:t>Nursing station</a:t>
          </a:r>
          <a:endParaRPr lang="en-US" sz="1200" b="1"/>
        </a:p>
      </dgm:t>
    </dgm:pt>
    <dgm:pt modelId="{35236C2E-DE85-4316-95B4-76506093BBC8}" type="parTrans" cxnId="{549A29B8-E92D-4CDF-819B-3F3407601D7A}">
      <dgm:prSet custT="1"/>
      <dgm:spPr/>
      <dgm:t>
        <a:bodyPr/>
        <a:lstStyle/>
        <a:p>
          <a:endParaRPr lang="en-US" sz="2400" b="1">
            <a:solidFill>
              <a:schemeClr val="bg1"/>
            </a:solidFill>
          </a:endParaRPr>
        </a:p>
      </dgm:t>
    </dgm:pt>
    <dgm:pt modelId="{ED97FA8E-8591-4245-AFE3-6D087754645D}" type="sibTrans" cxnId="{549A29B8-E92D-4CDF-819B-3F3407601D7A}">
      <dgm:prSet/>
      <dgm:spPr/>
      <dgm:t>
        <a:bodyPr/>
        <a:lstStyle/>
        <a:p>
          <a:endParaRPr lang="en-US" sz="2400" b="1">
            <a:solidFill>
              <a:schemeClr val="bg1"/>
            </a:solidFill>
          </a:endParaRPr>
        </a:p>
      </dgm:t>
    </dgm:pt>
    <dgm:pt modelId="{EE699BA0-91E9-4F30-9EED-534F1A0818F7}" type="pres">
      <dgm:prSet presAssocID="{1571AA25-AD3B-441E-9349-4E51E0B19420}" presName="Name0" presStyleCnt="0">
        <dgm:presLayoutVars>
          <dgm:chMax val="1"/>
          <dgm:dir/>
          <dgm:animLvl val="ctr"/>
          <dgm:resizeHandles val="exact"/>
        </dgm:presLayoutVars>
      </dgm:prSet>
      <dgm:spPr/>
      <dgm:t>
        <a:bodyPr/>
        <a:lstStyle/>
        <a:p>
          <a:endParaRPr lang="en-IN"/>
        </a:p>
      </dgm:t>
    </dgm:pt>
    <dgm:pt modelId="{140B0009-292D-4623-BBA9-47A0B492D1B7}" type="pres">
      <dgm:prSet presAssocID="{2A65288F-0C20-4828-BB7B-01C028F7AC7B}" presName="centerShape" presStyleLbl="node0" presStyleIdx="0" presStyleCnt="1" custScaleX="159461" custScaleY="115950"/>
      <dgm:spPr/>
      <dgm:t>
        <a:bodyPr/>
        <a:lstStyle/>
        <a:p>
          <a:endParaRPr lang="en-IN"/>
        </a:p>
      </dgm:t>
    </dgm:pt>
    <dgm:pt modelId="{F7F5E384-D9C5-4C77-B5F9-1790D0947750}" type="pres">
      <dgm:prSet presAssocID="{C140B832-DAF9-425E-AE99-550BD69BB27F}" presName="node" presStyleLbl="node1" presStyleIdx="0" presStyleCnt="10" custScaleX="134659">
        <dgm:presLayoutVars>
          <dgm:bulletEnabled val="1"/>
        </dgm:presLayoutVars>
      </dgm:prSet>
      <dgm:spPr/>
      <dgm:t>
        <a:bodyPr/>
        <a:lstStyle/>
        <a:p>
          <a:endParaRPr lang="en-IN"/>
        </a:p>
      </dgm:t>
    </dgm:pt>
    <dgm:pt modelId="{F77E4AA0-9FC0-49F6-AA50-CCC1EFA00340}" type="pres">
      <dgm:prSet presAssocID="{C140B832-DAF9-425E-AE99-550BD69BB27F}" presName="dummy" presStyleCnt="0"/>
      <dgm:spPr/>
      <dgm:t>
        <a:bodyPr/>
        <a:lstStyle/>
        <a:p>
          <a:endParaRPr lang="en-US"/>
        </a:p>
      </dgm:t>
    </dgm:pt>
    <dgm:pt modelId="{84FFDC75-746F-40F8-B5B0-8C6F02421027}" type="pres">
      <dgm:prSet presAssocID="{90EC768D-ED93-4150-8066-EFD190A7558E}" presName="sibTrans" presStyleLbl="sibTrans2D1" presStyleIdx="0" presStyleCnt="10"/>
      <dgm:spPr/>
      <dgm:t>
        <a:bodyPr/>
        <a:lstStyle/>
        <a:p>
          <a:endParaRPr lang="en-IN"/>
        </a:p>
      </dgm:t>
    </dgm:pt>
    <dgm:pt modelId="{1C98EC99-08CA-4214-AFC6-209164D93383}" type="pres">
      <dgm:prSet presAssocID="{29B33E96-1260-45F9-BD35-7B76B0F79A6A}" presName="node" presStyleLbl="node1" presStyleIdx="1" presStyleCnt="10" custScaleX="130682" custScaleY="103872">
        <dgm:presLayoutVars>
          <dgm:bulletEnabled val="1"/>
        </dgm:presLayoutVars>
      </dgm:prSet>
      <dgm:spPr/>
      <dgm:t>
        <a:bodyPr/>
        <a:lstStyle/>
        <a:p>
          <a:endParaRPr lang="en-IN"/>
        </a:p>
      </dgm:t>
    </dgm:pt>
    <dgm:pt modelId="{05A4F0CC-68D0-4B79-A9A1-2E670AA5105B}" type="pres">
      <dgm:prSet presAssocID="{29B33E96-1260-45F9-BD35-7B76B0F79A6A}" presName="dummy" presStyleCnt="0"/>
      <dgm:spPr/>
      <dgm:t>
        <a:bodyPr/>
        <a:lstStyle/>
        <a:p>
          <a:endParaRPr lang="en-US"/>
        </a:p>
      </dgm:t>
    </dgm:pt>
    <dgm:pt modelId="{E4B7CDBF-16E4-4600-8AC5-A0B8833A49D4}" type="pres">
      <dgm:prSet presAssocID="{C4891646-3D7C-4D98-92A5-F1C8CE78ABE6}" presName="sibTrans" presStyleLbl="sibTrans2D1" presStyleIdx="1" presStyleCnt="10"/>
      <dgm:spPr/>
      <dgm:t>
        <a:bodyPr/>
        <a:lstStyle/>
        <a:p>
          <a:endParaRPr lang="en-IN"/>
        </a:p>
      </dgm:t>
    </dgm:pt>
    <dgm:pt modelId="{7CACE48F-C7A3-4B05-9C46-BB905FBEEFD5}" type="pres">
      <dgm:prSet presAssocID="{F47E3CA5-A643-4546-9588-6CE15B14083A}" presName="node" presStyleLbl="node1" presStyleIdx="2" presStyleCnt="10" custScaleX="134735" custScaleY="130380">
        <dgm:presLayoutVars>
          <dgm:bulletEnabled val="1"/>
        </dgm:presLayoutVars>
      </dgm:prSet>
      <dgm:spPr/>
      <dgm:t>
        <a:bodyPr/>
        <a:lstStyle/>
        <a:p>
          <a:endParaRPr lang="en-IN"/>
        </a:p>
      </dgm:t>
    </dgm:pt>
    <dgm:pt modelId="{4938499B-B32C-47EB-A4FA-37E1C3911CA7}" type="pres">
      <dgm:prSet presAssocID="{F47E3CA5-A643-4546-9588-6CE15B14083A}" presName="dummy" presStyleCnt="0"/>
      <dgm:spPr/>
      <dgm:t>
        <a:bodyPr/>
        <a:lstStyle/>
        <a:p>
          <a:endParaRPr lang="en-US"/>
        </a:p>
      </dgm:t>
    </dgm:pt>
    <dgm:pt modelId="{1F5B589E-4DE7-4491-B865-17A52B755EC2}" type="pres">
      <dgm:prSet presAssocID="{53C7A7A3-8365-451A-BF52-8A03FDEBBA72}" presName="sibTrans" presStyleLbl="sibTrans2D1" presStyleIdx="2" presStyleCnt="10"/>
      <dgm:spPr/>
      <dgm:t>
        <a:bodyPr/>
        <a:lstStyle/>
        <a:p>
          <a:endParaRPr lang="en-IN"/>
        </a:p>
      </dgm:t>
    </dgm:pt>
    <dgm:pt modelId="{0BB3B249-0EF7-49DE-A182-108A96B96F30}" type="pres">
      <dgm:prSet presAssocID="{3E8A3367-BF8C-413F-804E-95E74C24609D}" presName="node" presStyleLbl="node1" presStyleIdx="3" presStyleCnt="10" custScaleX="130300" custScaleY="140158">
        <dgm:presLayoutVars>
          <dgm:bulletEnabled val="1"/>
        </dgm:presLayoutVars>
      </dgm:prSet>
      <dgm:spPr/>
      <dgm:t>
        <a:bodyPr/>
        <a:lstStyle/>
        <a:p>
          <a:endParaRPr lang="en-IN"/>
        </a:p>
      </dgm:t>
    </dgm:pt>
    <dgm:pt modelId="{E9CBFC88-ADFD-43C2-A90A-8CE9EB0807D2}" type="pres">
      <dgm:prSet presAssocID="{3E8A3367-BF8C-413F-804E-95E74C24609D}" presName="dummy" presStyleCnt="0"/>
      <dgm:spPr/>
      <dgm:t>
        <a:bodyPr/>
        <a:lstStyle/>
        <a:p>
          <a:endParaRPr lang="en-US"/>
        </a:p>
      </dgm:t>
    </dgm:pt>
    <dgm:pt modelId="{EB864BF2-DD65-4A39-9F43-52E696F63D0E}" type="pres">
      <dgm:prSet presAssocID="{1C5C0450-78E7-4D08-A444-0813588D5724}" presName="sibTrans" presStyleLbl="sibTrans2D1" presStyleIdx="3" presStyleCnt="10"/>
      <dgm:spPr/>
      <dgm:t>
        <a:bodyPr/>
        <a:lstStyle/>
        <a:p>
          <a:endParaRPr lang="en-IN"/>
        </a:p>
      </dgm:t>
    </dgm:pt>
    <dgm:pt modelId="{CBFA53C0-8760-4813-895F-916FA9D5D945}" type="pres">
      <dgm:prSet presAssocID="{3BFF61F6-6103-4A37-8136-7205B4C35FE0}" presName="node" presStyleLbl="node1" presStyleIdx="4" presStyleCnt="10" custScaleX="142141" custScaleY="119642" custRadScaleRad="101904" custRadScaleInc="-1601">
        <dgm:presLayoutVars>
          <dgm:bulletEnabled val="1"/>
        </dgm:presLayoutVars>
      </dgm:prSet>
      <dgm:spPr/>
      <dgm:t>
        <a:bodyPr/>
        <a:lstStyle/>
        <a:p>
          <a:endParaRPr lang="en-IN"/>
        </a:p>
      </dgm:t>
    </dgm:pt>
    <dgm:pt modelId="{3E384F36-A038-4943-AB26-FC7A84F239BE}" type="pres">
      <dgm:prSet presAssocID="{3BFF61F6-6103-4A37-8136-7205B4C35FE0}" presName="dummy" presStyleCnt="0"/>
      <dgm:spPr/>
      <dgm:t>
        <a:bodyPr/>
        <a:lstStyle/>
        <a:p>
          <a:endParaRPr lang="en-US"/>
        </a:p>
      </dgm:t>
    </dgm:pt>
    <dgm:pt modelId="{BDF8482B-7530-47B4-8C48-141275F17BB9}" type="pres">
      <dgm:prSet presAssocID="{F67C8761-FD2D-4855-9914-09608F2D2C74}" presName="sibTrans" presStyleLbl="sibTrans2D1" presStyleIdx="4" presStyleCnt="10" custLinFactNeighborX="561" custLinFactNeighborY="-1866"/>
      <dgm:spPr/>
      <dgm:t>
        <a:bodyPr/>
        <a:lstStyle/>
        <a:p>
          <a:endParaRPr lang="en-IN"/>
        </a:p>
      </dgm:t>
    </dgm:pt>
    <dgm:pt modelId="{66C8F260-5407-4E8D-BEBA-65478664BB3A}" type="pres">
      <dgm:prSet presAssocID="{89966FDB-A52D-4902-8B66-7449306B844A}" presName="node" presStyleLbl="node1" presStyleIdx="5" presStyleCnt="10" custScaleX="134660" custScaleY="141279">
        <dgm:presLayoutVars>
          <dgm:bulletEnabled val="1"/>
        </dgm:presLayoutVars>
      </dgm:prSet>
      <dgm:spPr/>
      <dgm:t>
        <a:bodyPr/>
        <a:lstStyle/>
        <a:p>
          <a:endParaRPr lang="en-US"/>
        </a:p>
      </dgm:t>
    </dgm:pt>
    <dgm:pt modelId="{8D9E1C5B-A1BE-4DA0-8632-780BC3BAA284}" type="pres">
      <dgm:prSet presAssocID="{89966FDB-A52D-4902-8B66-7449306B844A}" presName="dummy" presStyleCnt="0"/>
      <dgm:spPr/>
      <dgm:t>
        <a:bodyPr/>
        <a:lstStyle/>
        <a:p>
          <a:endParaRPr lang="en-US"/>
        </a:p>
      </dgm:t>
    </dgm:pt>
    <dgm:pt modelId="{5A1EE5D7-702A-4180-9CC1-E06F4186D7F7}" type="pres">
      <dgm:prSet presAssocID="{7324DDFD-7F8B-4553-91C8-B8898FE7ED99}" presName="sibTrans" presStyleLbl="sibTrans2D1" presStyleIdx="5" presStyleCnt="10"/>
      <dgm:spPr/>
      <dgm:t>
        <a:bodyPr/>
        <a:lstStyle/>
        <a:p>
          <a:endParaRPr lang="en-US"/>
        </a:p>
      </dgm:t>
    </dgm:pt>
    <dgm:pt modelId="{BE34CAF2-44F7-4587-B02F-55BCD27BBFC7}" type="pres">
      <dgm:prSet presAssocID="{B0440420-C78F-4DE3-B471-F1AB4C8D4221}" presName="node" presStyleLbl="node1" presStyleIdx="6" presStyleCnt="10" custScaleX="138637" custScaleY="115645">
        <dgm:presLayoutVars>
          <dgm:bulletEnabled val="1"/>
        </dgm:presLayoutVars>
      </dgm:prSet>
      <dgm:spPr/>
      <dgm:t>
        <a:bodyPr/>
        <a:lstStyle/>
        <a:p>
          <a:endParaRPr lang="en-IN"/>
        </a:p>
      </dgm:t>
    </dgm:pt>
    <dgm:pt modelId="{27E1E66F-DAC4-4930-BD8F-1FE535BA4457}" type="pres">
      <dgm:prSet presAssocID="{B0440420-C78F-4DE3-B471-F1AB4C8D4221}" presName="dummy" presStyleCnt="0"/>
      <dgm:spPr/>
      <dgm:t>
        <a:bodyPr/>
        <a:lstStyle/>
        <a:p>
          <a:endParaRPr lang="en-US"/>
        </a:p>
      </dgm:t>
    </dgm:pt>
    <dgm:pt modelId="{97412053-9DAF-4F9F-BDAC-4EACE94D89FF}" type="pres">
      <dgm:prSet presAssocID="{DCD965FF-6795-4CA4-B760-65F68010E2C7}" presName="sibTrans" presStyleLbl="sibTrans2D1" presStyleIdx="6" presStyleCnt="10"/>
      <dgm:spPr/>
      <dgm:t>
        <a:bodyPr/>
        <a:lstStyle/>
        <a:p>
          <a:endParaRPr lang="en-IN"/>
        </a:p>
      </dgm:t>
    </dgm:pt>
    <dgm:pt modelId="{4D7B291D-FA31-478E-ADF5-E6971D09E678}" type="pres">
      <dgm:prSet presAssocID="{AE9649BD-D1B7-4545-8FF4-C685EDD4819C}" presName="node" presStyleLbl="node1" presStyleIdx="7" presStyleCnt="10" custScaleX="139019">
        <dgm:presLayoutVars>
          <dgm:bulletEnabled val="1"/>
        </dgm:presLayoutVars>
      </dgm:prSet>
      <dgm:spPr/>
      <dgm:t>
        <a:bodyPr/>
        <a:lstStyle/>
        <a:p>
          <a:endParaRPr lang="en-IN"/>
        </a:p>
      </dgm:t>
    </dgm:pt>
    <dgm:pt modelId="{1CA2E75D-0D50-4CFA-95B0-D24925CC811D}" type="pres">
      <dgm:prSet presAssocID="{AE9649BD-D1B7-4545-8FF4-C685EDD4819C}" presName="dummy" presStyleCnt="0"/>
      <dgm:spPr/>
      <dgm:t>
        <a:bodyPr/>
        <a:lstStyle/>
        <a:p>
          <a:endParaRPr lang="en-US"/>
        </a:p>
      </dgm:t>
    </dgm:pt>
    <dgm:pt modelId="{F51D001E-0379-449C-8458-6A50F905B956}" type="pres">
      <dgm:prSet presAssocID="{1834AC59-6DCD-44BF-8C4F-059F0D7437FE}" presName="sibTrans" presStyleLbl="sibTrans2D1" presStyleIdx="7" presStyleCnt="10"/>
      <dgm:spPr/>
      <dgm:t>
        <a:bodyPr/>
        <a:lstStyle/>
        <a:p>
          <a:endParaRPr lang="en-IN"/>
        </a:p>
      </dgm:t>
    </dgm:pt>
    <dgm:pt modelId="{4B8EFA7F-1459-448A-A6C8-0B49ED27796F}" type="pres">
      <dgm:prSet presAssocID="{35C94B67-5898-4EA5-8496-5F1DFF8058B0}" presName="node" presStyleLbl="node1" presStyleIdx="8" presStyleCnt="10" custScaleX="144841" custScaleY="112301">
        <dgm:presLayoutVars>
          <dgm:bulletEnabled val="1"/>
        </dgm:presLayoutVars>
      </dgm:prSet>
      <dgm:spPr/>
      <dgm:t>
        <a:bodyPr/>
        <a:lstStyle/>
        <a:p>
          <a:endParaRPr lang="en-IN"/>
        </a:p>
      </dgm:t>
    </dgm:pt>
    <dgm:pt modelId="{D5E2F398-512D-45FF-B7BF-2ED9E2C36FC0}" type="pres">
      <dgm:prSet presAssocID="{35C94B67-5898-4EA5-8496-5F1DFF8058B0}" presName="dummy" presStyleCnt="0"/>
      <dgm:spPr/>
      <dgm:t>
        <a:bodyPr/>
        <a:lstStyle/>
        <a:p>
          <a:endParaRPr lang="en-US"/>
        </a:p>
      </dgm:t>
    </dgm:pt>
    <dgm:pt modelId="{0BC7B7A6-3EC1-4598-B7B1-9D686033CE23}" type="pres">
      <dgm:prSet presAssocID="{E36C6230-6E7D-474F-863F-6E7B28489646}" presName="sibTrans" presStyleLbl="sibTrans2D1" presStyleIdx="8" presStyleCnt="10"/>
      <dgm:spPr/>
      <dgm:t>
        <a:bodyPr/>
        <a:lstStyle/>
        <a:p>
          <a:endParaRPr lang="en-IN"/>
        </a:p>
      </dgm:t>
    </dgm:pt>
    <dgm:pt modelId="{2AC8297C-C9DA-4F89-91DA-07886E01018A}" type="pres">
      <dgm:prSet presAssocID="{F46E5458-5B2C-45C3-9E1A-E758CC85DDD7}" presName="node" presStyleLbl="node1" presStyleIdx="9" presStyleCnt="10" custScaleX="122159" custScaleY="124511">
        <dgm:presLayoutVars>
          <dgm:bulletEnabled val="1"/>
        </dgm:presLayoutVars>
      </dgm:prSet>
      <dgm:spPr/>
      <dgm:t>
        <a:bodyPr/>
        <a:lstStyle/>
        <a:p>
          <a:endParaRPr lang="en-US"/>
        </a:p>
      </dgm:t>
    </dgm:pt>
    <dgm:pt modelId="{A419BBE8-7666-4E3A-A7E9-2384D90EEFB6}" type="pres">
      <dgm:prSet presAssocID="{F46E5458-5B2C-45C3-9E1A-E758CC85DDD7}" presName="dummy" presStyleCnt="0"/>
      <dgm:spPr/>
      <dgm:t>
        <a:bodyPr/>
        <a:lstStyle/>
        <a:p>
          <a:endParaRPr lang="en-US"/>
        </a:p>
      </dgm:t>
    </dgm:pt>
    <dgm:pt modelId="{D6A55B0D-6ED9-4B73-9CAA-026C905A4390}" type="pres">
      <dgm:prSet presAssocID="{ED97FA8E-8591-4245-AFE3-6D087754645D}" presName="sibTrans" presStyleLbl="sibTrans2D1" presStyleIdx="9" presStyleCnt="10"/>
      <dgm:spPr/>
      <dgm:t>
        <a:bodyPr/>
        <a:lstStyle/>
        <a:p>
          <a:endParaRPr lang="en-US"/>
        </a:p>
      </dgm:t>
    </dgm:pt>
  </dgm:ptLst>
  <dgm:cxnLst>
    <dgm:cxn modelId="{9F07B35A-7E39-42CC-BD4F-AE9A81033029}" srcId="{2A65288F-0C20-4828-BB7B-01C028F7AC7B}" destId="{3E8A3367-BF8C-413F-804E-95E74C24609D}" srcOrd="3" destOrd="0" parTransId="{02CB081F-F2B3-46D5-A82C-A74BB8335709}" sibTransId="{1C5C0450-78E7-4D08-A444-0813588D5724}"/>
    <dgm:cxn modelId="{549A29B8-E92D-4CDF-819B-3F3407601D7A}" srcId="{2A65288F-0C20-4828-BB7B-01C028F7AC7B}" destId="{F46E5458-5B2C-45C3-9E1A-E758CC85DDD7}" srcOrd="9" destOrd="0" parTransId="{35236C2E-DE85-4316-95B4-76506093BBC8}" sibTransId="{ED97FA8E-8591-4245-AFE3-6D087754645D}"/>
    <dgm:cxn modelId="{71D06C30-2A95-4612-8A81-E38C9E493E84}" type="presOf" srcId="{89966FDB-A52D-4902-8B66-7449306B844A}" destId="{66C8F260-5407-4E8D-BEBA-65478664BB3A}" srcOrd="0" destOrd="0" presId="urn:microsoft.com/office/officeart/2005/8/layout/radial6"/>
    <dgm:cxn modelId="{EBB25B6F-88B3-4C28-AA9F-C3C25519BFC4}" srcId="{1571AA25-AD3B-441E-9349-4E51E0B19420}" destId="{2A65288F-0C20-4828-BB7B-01C028F7AC7B}" srcOrd="0" destOrd="0" parTransId="{94DBDA9A-9E58-40C7-BC05-44269F50F6D5}" sibTransId="{E9BF7810-D037-46D5-9FFC-F212DF54B62A}"/>
    <dgm:cxn modelId="{E2DCC971-26C0-476D-B54A-51EF86ECDE44}" type="presOf" srcId="{F67C8761-FD2D-4855-9914-09608F2D2C74}" destId="{BDF8482B-7530-47B4-8C48-141275F17BB9}" srcOrd="0" destOrd="0" presId="urn:microsoft.com/office/officeart/2005/8/layout/radial6"/>
    <dgm:cxn modelId="{DB37A995-3DB0-4812-A19E-EB66DBDAB1D8}" type="presOf" srcId="{B0440420-C78F-4DE3-B471-F1AB4C8D4221}" destId="{BE34CAF2-44F7-4587-B02F-55BCD27BBFC7}" srcOrd="0" destOrd="0" presId="urn:microsoft.com/office/officeart/2005/8/layout/radial6"/>
    <dgm:cxn modelId="{ECD87C50-D458-4C69-9628-6CF8B35ED810}" type="presOf" srcId="{3BFF61F6-6103-4A37-8136-7205B4C35FE0}" destId="{CBFA53C0-8760-4813-895F-916FA9D5D945}" srcOrd="0" destOrd="0" presId="urn:microsoft.com/office/officeart/2005/8/layout/radial6"/>
    <dgm:cxn modelId="{34B83278-70F3-47B2-AE17-D94B0B162BE9}" srcId="{2A65288F-0C20-4828-BB7B-01C028F7AC7B}" destId="{F47E3CA5-A643-4546-9588-6CE15B14083A}" srcOrd="2" destOrd="0" parTransId="{14063818-85B9-4733-B5F8-FF5795E1407F}" sibTransId="{53C7A7A3-8365-451A-BF52-8A03FDEBBA72}"/>
    <dgm:cxn modelId="{01F1609A-497A-4180-BDB9-EDAD5F520454}" type="presOf" srcId="{29B33E96-1260-45F9-BD35-7B76B0F79A6A}" destId="{1C98EC99-08CA-4214-AFC6-209164D93383}" srcOrd="0" destOrd="0" presId="urn:microsoft.com/office/officeart/2005/8/layout/radial6"/>
    <dgm:cxn modelId="{5554B6CF-750E-4D65-94B6-E2732A998BBA}" type="presOf" srcId="{2A65288F-0C20-4828-BB7B-01C028F7AC7B}" destId="{140B0009-292D-4623-BBA9-47A0B492D1B7}" srcOrd="0" destOrd="0" presId="urn:microsoft.com/office/officeart/2005/8/layout/radial6"/>
    <dgm:cxn modelId="{BAA862E4-3F34-4EDE-A14C-C35C510DF106}" type="presOf" srcId="{AE9649BD-D1B7-4545-8FF4-C685EDD4819C}" destId="{4D7B291D-FA31-478E-ADF5-E6971D09E678}" srcOrd="0" destOrd="0" presId="urn:microsoft.com/office/officeart/2005/8/layout/radial6"/>
    <dgm:cxn modelId="{05911C94-1BA5-4EF1-B3E8-83565A0412AB}" type="presOf" srcId="{1834AC59-6DCD-44BF-8C4F-059F0D7437FE}" destId="{F51D001E-0379-449C-8458-6A50F905B956}" srcOrd="0" destOrd="0" presId="urn:microsoft.com/office/officeart/2005/8/layout/radial6"/>
    <dgm:cxn modelId="{4DCD17D2-A098-42DA-9D35-508A0335A9FA}" type="presOf" srcId="{53C7A7A3-8365-451A-BF52-8A03FDEBBA72}" destId="{1F5B589E-4DE7-4491-B865-17A52B755EC2}" srcOrd="0" destOrd="0" presId="urn:microsoft.com/office/officeart/2005/8/layout/radial6"/>
    <dgm:cxn modelId="{35AE1DCF-7B83-40DA-9C52-75A2A978C6AA}" srcId="{2A65288F-0C20-4828-BB7B-01C028F7AC7B}" destId="{29B33E96-1260-45F9-BD35-7B76B0F79A6A}" srcOrd="1" destOrd="0" parTransId="{D3136402-5D40-4208-94CC-AC4FC6DF3A94}" sibTransId="{C4891646-3D7C-4D98-92A5-F1C8CE78ABE6}"/>
    <dgm:cxn modelId="{9793147F-7132-4AAA-8661-5031BDF4C61A}" type="presOf" srcId="{C140B832-DAF9-425E-AE99-550BD69BB27F}" destId="{F7F5E384-D9C5-4C77-B5F9-1790D0947750}" srcOrd="0" destOrd="0" presId="urn:microsoft.com/office/officeart/2005/8/layout/radial6"/>
    <dgm:cxn modelId="{20F86758-EA9C-446D-B6D1-53430FA2429F}" type="presOf" srcId="{90EC768D-ED93-4150-8066-EFD190A7558E}" destId="{84FFDC75-746F-40F8-B5B0-8C6F02421027}" srcOrd="0" destOrd="0" presId="urn:microsoft.com/office/officeart/2005/8/layout/radial6"/>
    <dgm:cxn modelId="{BFC81BE7-EF6F-4146-A861-D651C2AAEDCA}" type="presOf" srcId="{ED97FA8E-8591-4245-AFE3-6D087754645D}" destId="{D6A55B0D-6ED9-4B73-9CAA-026C905A4390}" srcOrd="0" destOrd="0" presId="urn:microsoft.com/office/officeart/2005/8/layout/radial6"/>
    <dgm:cxn modelId="{2B9DCFE7-AD17-47CB-B639-6236B53E5C49}" type="presOf" srcId="{7324DDFD-7F8B-4553-91C8-B8898FE7ED99}" destId="{5A1EE5D7-702A-4180-9CC1-E06F4186D7F7}" srcOrd="0" destOrd="0" presId="urn:microsoft.com/office/officeart/2005/8/layout/radial6"/>
    <dgm:cxn modelId="{92C93B88-2295-460C-81D5-FA4614C39A08}" type="presOf" srcId="{F47E3CA5-A643-4546-9588-6CE15B14083A}" destId="{7CACE48F-C7A3-4B05-9C46-BB905FBEEFD5}" srcOrd="0" destOrd="0" presId="urn:microsoft.com/office/officeart/2005/8/layout/radial6"/>
    <dgm:cxn modelId="{CC71FF50-59B2-40CD-8CBD-104942753A9E}" type="presOf" srcId="{3E8A3367-BF8C-413F-804E-95E74C24609D}" destId="{0BB3B249-0EF7-49DE-A182-108A96B96F30}" srcOrd="0" destOrd="0" presId="urn:microsoft.com/office/officeart/2005/8/layout/radial6"/>
    <dgm:cxn modelId="{39A3C350-911C-4DC2-9F7C-3D257976C9C0}" srcId="{2A65288F-0C20-4828-BB7B-01C028F7AC7B}" destId="{3BFF61F6-6103-4A37-8136-7205B4C35FE0}" srcOrd="4" destOrd="0" parTransId="{CA4A07E1-2449-48FD-A895-77BBD9A69F16}" sibTransId="{F67C8761-FD2D-4855-9914-09608F2D2C74}"/>
    <dgm:cxn modelId="{2A98F042-0CAB-444F-8038-CA2D92E7A7DD}" type="presOf" srcId="{1571AA25-AD3B-441E-9349-4E51E0B19420}" destId="{EE699BA0-91E9-4F30-9EED-534F1A0818F7}" srcOrd="0" destOrd="0" presId="urn:microsoft.com/office/officeart/2005/8/layout/radial6"/>
    <dgm:cxn modelId="{B205B055-0239-49D8-8A96-8C4DC60E9D75}" type="presOf" srcId="{35C94B67-5898-4EA5-8496-5F1DFF8058B0}" destId="{4B8EFA7F-1459-448A-A6C8-0B49ED27796F}" srcOrd="0" destOrd="0" presId="urn:microsoft.com/office/officeart/2005/8/layout/radial6"/>
    <dgm:cxn modelId="{A86E83BB-99A2-49D9-B67B-DECBD1FA9F79}" srcId="{2A65288F-0C20-4828-BB7B-01C028F7AC7B}" destId="{B0440420-C78F-4DE3-B471-F1AB4C8D4221}" srcOrd="6" destOrd="0" parTransId="{A116459F-CE38-42D5-B714-E0BA69F6A282}" sibTransId="{DCD965FF-6795-4CA4-B760-65F68010E2C7}"/>
    <dgm:cxn modelId="{069AAC89-BB19-470E-A5E8-65197BF6DC6A}" type="presOf" srcId="{DCD965FF-6795-4CA4-B760-65F68010E2C7}" destId="{97412053-9DAF-4F9F-BDAC-4EACE94D89FF}" srcOrd="0" destOrd="0" presId="urn:microsoft.com/office/officeart/2005/8/layout/radial6"/>
    <dgm:cxn modelId="{34815F34-54EA-4146-A115-B97DA23CC5D8}" srcId="{2A65288F-0C20-4828-BB7B-01C028F7AC7B}" destId="{89966FDB-A52D-4902-8B66-7449306B844A}" srcOrd="5" destOrd="0" parTransId="{921F4B07-CC6A-4476-A6FB-E595FA51CE26}" sibTransId="{7324DDFD-7F8B-4553-91C8-B8898FE7ED99}"/>
    <dgm:cxn modelId="{A5A368FD-6590-4366-A60D-7C1F4CC4ACAC}" type="presOf" srcId="{E36C6230-6E7D-474F-863F-6E7B28489646}" destId="{0BC7B7A6-3EC1-4598-B7B1-9D686033CE23}" srcOrd="0" destOrd="0" presId="urn:microsoft.com/office/officeart/2005/8/layout/radial6"/>
    <dgm:cxn modelId="{146A53F7-F1FC-4211-BE57-69FF32E1524E}" type="presOf" srcId="{F46E5458-5B2C-45C3-9E1A-E758CC85DDD7}" destId="{2AC8297C-C9DA-4F89-91DA-07886E01018A}" srcOrd="0" destOrd="0" presId="urn:microsoft.com/office/officeart/2005/8/layout/radial6"/>
    <dgm:cxn modelId="{3C40EDA7-5159-4DCB-B90C-791F3E9D1DFA}" srcId="{2A65288F-0C20-4828-BB7B-01C028F7AC7B}" destId="{AE9649BD-D1B7-4545-8FF4-C685EDD4819C}" srcOrd="7" destOrd="0" parTransId="{0CF53943-7E73-496B-ABAE-039C89E7BFBD}" sibTransId="{1834AC59-6DCD-44BF-8C4F-059F0D7437FE}"/>
    <dgm:cxn modelId="{59019E5B-25D0-4DBC-B79D-B3BE351AE81E}" srcId="{2A65288F-0C20-4828-BB7B-01C028F7AC7B}" destId="{35C94B67-5898-4EA5-8496-5F1DFF8058B0}" srcOrd="8" destOrd="0" parTransId="{71F0A84E-27E7-4EF8-B489-92C1F5B7B8EA}" sibTransId="{E36C6230-6E7D-474F-863F-6E7B28489646}"/>
    <dgm:cxn modelId="{F2B04C18-4311-4916-A857-F399CF92ED3A}" type="presOf" srcId="{C4891646-3D7C-4D98-92A5-F1C8CE78ABE6}" destId="{E4B7CDBF-16E4-4600-8AC5-A0B8833A49D4}" srcOrd="0" destOrd="0" presId="urn:microsoft.com/office/officeart/2005/8/layout/radial6"/>
    <dgm:cxn modelId="{1FAD8A39-CCB4-4552-BE0E-4A228B05FDE0}" srcId="{2A65288F-0C20-4828-BB7B-01C028F7AC7B}" destId="{C140B832-DAF9-425E-AE99-550BD69BB27F}" srcOrd="0" destOrd="0" parTransId="{DE47713F-8843-49FD-AC67-2F757D8EA361}" sibTransId="{90EC768D-ED93-4150-8066-EFD190A7558E}"/>
    <dgm:cxn modelId="{853FDB9C-9570-4650-BD1B-F7AE0AAA1134}" type="presOf" srcId="{1C5C0450-78E7-4D08-A444-0813588D5724}" destId="{EB864BF2-DD65-4A39-9F43-52E696F63D0E}" srcOrd="0" destOrd="0" presId="urn:microsoft.com/office/officeart/2005/8/layout/radial6"/>
    <dgm:cxn modelId="{E12511DB-E31D-4E1E-B624-7B427E886152}" type="presParOf" srcId="{EE699BA0-91E9-4F30-9EED-534F1A0818F7}" destId="{140B0009-292D-4623-BBA9-47A0B492D1B7}" srcOrd="0" destOrd="0" presId="urn:microsoft.com/office/officeart/2005/8/layout/radial6"/>
    <dgm:cxn modelId="{94C4D991-26A3-4984-9B43-42881E09A399}" type="presParOf" srcId="{EE699BA0-91E9-4F30-9EED-534F1A0818F7}" destId="{F7F5E384-D9C5-4C77-B5F9-1790D0947750}" srcOrd="1" destOrd="0" presId="urn:microsoft.com/office/officeart/2005/8/layout/radial6"/>
    <dgm:cxn modelId="{45E19DC3-DAE6-4069-8BDF-27AB59B162E9}" type="presParOf" srcId="{EE699BA0-91E9-4F30-9EED-534F1A0818F7}" destId="{F77E4AA0-9FC0-49F6-AA50-CCC1EFA00340}" srcOrd="2" destOrd="0" presId="urn:microsoft.com/office/officeart/2005/8/layout/radial6"/>
    <dgm:cxn modelId="{FE7BCE96-6392-4B79-BC5E-2ABDBE190EBD}" type="presParOf" srcId="{EE699BA0-91E9-4F30-9EED-534F1A0818F7}" destId="{84FFDC75-746F-40F8-B5B0-8C6F02421027}" srcOrd="3" destOrd="0" presId="urn:microsoft.com/office/officeart/2005/8/layout/radial6"/>
    <dgm:cxn modelId="{B0850A7E-7B86-486B-8F66-8030F336E701}" type="presParOf" srcId="{EE699BA0-91E9-4F30-9EED-534F1A0818F7}" destId="{1C98EC99-08CA-4214-AFC6-209164D93383}" srcOrd="4" destOrd="0" presId="urn:microsoft.com/office/officeart/2005/8/layout/radial6"/>
    <dgm:cxn modelId="{7A90E86B-D73B-4485-BAEA-BBB2074800C2}" type="presParOf" srcId="{EE699BA0-91E9-4F30-9EED-534F1A0818F7}" destId="{05A4F0CC-68D0-4B79-A9A1-2E670AA5105B}" srcOrd="5" destOrd="0" presId="urn:microsoft.com/office/officeart/2005/8/layout/radial6"/>
    <dgm:cxn modelId="{84B9A21E-745C-4202-9B0D-5877F0C681C1}" type="presParOf" srcId="{EE699BA0-91E9-4F30-9EED-534F1A0818F7}" destId="{E4B7CDBF-16E4-4600-8AC5-A0B8833A49D4}" srcOrd="6" destOrd="0" presId="urn:microsoft.com/office/officeart/2005/8/layout/radial6"/>
    <dgm:cxn modelId="{3FE6672F-E502-4913-9A45-047A242D12F5}" type="presParOf" srcId="{EE699BA0-91E9-4F30-9EED-534F1A0818F7}" destId="{7CACE48F-C7A3-4B05-9C46-BB905FBEEFD5}" srcOrd="7" destOrd="0" presId="urn:microsoft.com/office/officeart/2005/8/layout/radial6"/>
    <dgm:cxn modelId="{8525CA67-B14E-4D70-AEF2-C6A538A0B03C}" type="presParOf" srcId="{EE699BA0-91E9-4F30-9EED-534F1A0818F7}" destId="{4938499B-B32C-47EB-A4FA-37E1C3911CA7}" srcOrd="8" destOrd="0" presId="urn:microsoft.com/office/officeart/2005/8/layout/radial6"/>
    <dgm:cxn modelId="{466B707F-756C-4509-AAB1-8817087F668B}" type="presParOf" srcId="{EE699BA0-91E9-4F30-9EED-534F1A0818F7}" destId="{1F5B589E-4DE7-4491-B865-17A52B755EC2}" srcOrd="9" destOrd="0" presId="urn:microsoft.com/office/officeart/2005/8/layout/radial6"/>
    <dgm:cxn modelId="{D931F320-AFC3-4392-9B8C-EB7CD1E1083A}" type="presParOf" srcId="{EE699BA0-91E9-4F30-9EED-534F1A0818F7}" destId="{0BB3B249-0EF7-49DE-A182-108A96B96F30}" srcOrd="10" destOrd="0" presId="urn:microsoft.com/office/officeart/2005/8/layout/radial6"/>
    <dgm:cxn modelId="{03C5D40B-C15A-4583-AF6A-5C2640CDB77F}" type="presParOf" srcId="{EE699BA0-91E9-4F30-9EED-534F1A0818F7}" destId="{E9CBFC88-ADFD-43C2-A90A-8CE9EB0807D2}" srcOrd="11" destOrd="0" presId="urn:microsoft.com/office/officeart/2005/8/layout/radial6"/>
    <dgm:cxn modelId="{A3D978C4-3E25-4422-845B-0517D235F77B}" type="presParOf" srcId="{EE699BA0-91E9-4F30-9EED-534F1A0818F7}" destId="{EB864BF2-DD65-4A39-9F43-52E696F63D0E}" srcOrd="12" destOrd="0" presId="urn:microsoft.com/office/officeart/2005/8/layout/radial6"/>
    <dgm:cxn modelId="{C11DA212-BA25-48D5-883F-3063A4B7922D}" type="presParOf" srcId="{EE699BA0-91E9-4F30-9EED-534F1A0818F7}" destId="{CBFA53C0-8760-4813-895F-916FA9D5D945}" srcOrd="13" destOrd="0" presId="urn:microsoft.com/office/officeart/2005/8/layout/radial6"/>
    <dgm:cxn modelId="{9E8DBD13-7391-45D5-B073-BC0FCF250653}" type="presParOf" srcId="{EE699BA0-91E9-4F30-9EED-534F1A0818F7}" destId="{3E384F36-A038-4943-AB26-FC7A84F239BE}" srcOrd="14" destOrd="0" presId="urn:microsoft.com/office/officeart/2005/8/layout/radial6"/>
    <dgm:cxn modelId="{F8ED720B-3257-49EB-8907-9DA208884645}" type="presParOf" srcId="{EE699BA0-91E9-4F30-9EED-534F1A0818F7}" destId="{BDF8482B-7530-47B4-8C48-141275F17BB9}" srcOrd="15" destOrd="0" presId="urn:microsoft.com/office/officeart/2005/8/layout/radial6"/>
    <dgm:cxn modelId="{46634F55-AF41-41B5-BA9A-C660AB0AF269}" type="presParOf" srcId="{EE699BA0-91E9-4F30-9EED-534F1A0818F7}" destId="{66C8F260-5407-4E8D-BEBA-65478664BB3A}" srcOrd="16" destOrd="0" presId="urn:microsoft.com/office/officeart/2005/8/layout/radial6"/>
    <dgm:cxn modelId="{566DA7DA-4EFE-4A50-8185-5F0AA8C4509A}" type="presParOf" srcId="{EE699BA0-91E9-4F30-9EED-534F1A0818F7}" destId="{8D9E1C5B-A1BE-4DA0-8632-780BC3BAA284}" srcOrd="17" destOrd="0" presId="urn:microsoft.com/office/officeart/2005/8/layout/radial6"/>
    <dgm:cxn modelId="{8E0D6ADB-2CA1-41B1-A6CE-FEBC9C4EBED5}" type="presParOf" srcId="{EE699BA0-91E9-4F30-9EED-534F1A0818F7}" destId="{5A1EE5D7-702A-4180-9CC1-E06F4186D7F7}" srcOrd="18" destOrd="0" presId="urn:microsoft.com/office/officeart/2005/8/layout/radial6"/>
    <dgm:cxn modelId="{B64F36E1-2119-4241-A79A-9CC450DBC0EC}" type="presParOf" srcId="{EE699BA0-91E9-4F30-9EED-534F1A0818F7}" destId="{BE34CAF2-44F7-4587-B02F-55BCD27BBFC7}" srcOrd="19" destOrd="0" presId="urn:microsoft.com/office/officeart/2005/8/layout/radial6"/>
    <dgm:cxn modelId="{C2B54334-E7C8-49D1-A0CA-9C4E79372699}" type="presParOf" srcId="{EE699BA0-91E9-4F30-9EED-534F1A0818F7}" destId="{27E1E66F-DAC4-4930-BD8F-1FE535BA4457}" srcOrd="20" destOrd="0" presId="urn:microsoft.com/office/officeart/2005/8/layout/radial6"/>
    <dgm:cxn modelId="{48FE1B69-0327-41C7-9041-6CCE03DEA74F}" type="presParOf" srcId="{EE699BA0-91E9-4F30-9EED-534F1A0818F7}" destId="{97412053-9DAF-4F9F-BDAC-4EACE94D89FF}" srcOrd="21" destOrd="0" presId="urn:microsoft.com/office/officeart/2005/8/layout/radial6"/>
    <dgm:cxn modelId="{680DE309-151D-450A-A793-446462833DCA}" type="presParOf" srcId="{EE699BA0-91E9-4F30-9EED-534F1A0818F7}" destId="{4D7B291D-FA31-478E-ADF5-E6971D09E678}" srcOrd="22" destOrd="0" presId="urn:microsoft.com/office/officeart/2005/8/layout/radial6"/>
    <dgm:cxn modelId="{4A09EB24-43BF-4421-8E2D-C6264B79865A}" type="presParOf" srcId="{EE699BA0-91E9-4F30-9EED-534F1A0818F7}" destId="{1CA2E75D-0D50-4CFA-95B0-D24925CC811D}" srcOrd="23" destOrd="0" presId="urn:microsoft.com/office/officeart/2005/8/layout/radial6"/>
    <dgm:cxn modelId="{58472B86-80C0-4669-96EA-E74C16EDDBFD}" type="presParOf" srcId="{EE699BA0-91E9-4F30-9EED-534F1A0818F7}" destId="{F51D001E-0379-449C-8458-6A50F905B956}" srcOrd="24" destOrd="0" presId="urn:microsoft.com/office/officeart/2005/8/layout/radial6"/>
    <dgm:cxn modelId="{AD33B7F7-C5B6-4063-9C46-24784ECBEF90}" type="presParOf" srcId="{EE699BA0-91E9-4F30-9EED-534F1A0818F7}" destId="{4B8EFA7F-1459-448A-A6C8-0B49ED27796F}" srcOrd="25" destOrd="0" presId="urn:microsoft.com/office/officeart/2005/8/layout/radial6"/>
    <dgm:cxn modelId="{BCCD47B2-49C5-4E1C-855D-D3142D6DC8BE}" type="presParOf" srcId="{EE699BA0-91E9-4F30-9EED-534F1A0818F7}" destId="{D5E2F398-512D-45FF-B7BF-2ED9E2C36FC0}" srcOrd="26" destOrd="0" presId="urn:microsoft.com/office/officeart/2005/8/layout/radial6"/>
    <dgm:cxn modelId="{453F268C-3DFE-42F0-A0D6-01389DB58B14}" type="presParOf" srcId="{EE699BA0-91E9-4F30-9EED-534F1A0818F7}" destId="{0BC7B7A6-3EC1-4598-B7B1-9D686033CE23}" srcOrd="27" destOrd="0" presId="urn:microsoft.com/office/officeart/2005/8/layout/radial6"/>
    <dgm:cxn modelId="{DF96FD26-9130-44F1-98D8-1097AA58837B}" type="presParOf" srcId="{EE699BA0-91E9-4F30-9EED-534F1A0818F7}" destId="{2AC8297C-C9DA-4F89-91DA-07886E01018A}" srcOrd="28" destOrd="0" presId="urn:microsoft.com/office/officeart/2005/8/layout/radial6"/>
    <dgm:cxn modelId="{BDC52281-38D0-4512-B37C-4157F66D739B}" type="presParOf" srcId="{EE699BA0-91E9-4F30-9EED-534F1A0818F7}" destId="{A419BBE8-7666-4E3A-A7E9-2384D90EEFB6}" srcOrd="29" destOrd="0" presId="urn:microsoft.com/office/officeart/2005/8/layout/radial6"/>
    <dgm:cxn modelId="{5A1133C2-8020-4804-A60A-3B34F2FCE411}" type="presParOf" srcId="{EE699BA0-91E9-4F30-9EED-534F1A0818F7}" destId="{D6A55B0D-6ED9-4B73-9CAA-026C905A4390}" srcOrd="30" destOrd="0" presId="urn:microsoft.com/office/officeart/2005/8/layout/radial6"/>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71AA25-AD3B-441E-9349-4E51E0B1942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IN"/>
        </a:p>
      </dgm:t>
    </dgm:pt>
    <dgm:pt modelId="{2A65288F-0C20-4828-BB7B-01C028F7AC7B}">
      <dgm:prSet phldrT="[Text]" custT="1"/>
      <dgm:spPr/>
      <dgm:t>
        <a:bodyPr/>
        <a:lstStyle/>
        <a:p>
          <a:r>
            <a:rPr lang="en-IN" sz="1800" b="1" dirty="0" smtClean="0"/>
            <a:t>Sites in SNCU</a:t>
          </a:r>
          <a:endParaRPr lang="en-IN" sz="1400" b="1" dirty="0"/>
        </a:p>
      </dgm:t>
    </dgm:pt>
    <dgm:pt modelId="{94DBDA9A-9E58-40C7-BC05-44269F50F6D5}" type="parTrans" cxnId="{EBB25B6F-88B3-4C28-AA9F-C3C25519BFC4}">
      <dgm:prSet/>
      <dgm:spPr/>
      <dgm:t>
        <a:bodyPr/>
        <a:lstStyle/>
        <a:p>
          <a:endParaRPr lang="en-IN" sz="1200"/>
        </a:p>
      </dgm:t>
    </dgm:pt>
    <dgm:pt modelId="{E9BF7810-D037-46D5-9FFC-F212DF54B62A}" type="sibTrans" cxnId="{EBB25B6F-88B3-4C28-AA9F-C3C25519BFC4}">
      <dgm:prSet/>
      <dgm:spPr/>
      <dgm:t>
        <a:bodyPr/>
        <a:lstStyle/>
        <a:p>
          <a:endParaRPr lang="en-IN" sz="1200"/>
        </a:p>
      </dgm:t>
    </dgm:pt>
    <dgm:pt modelId="{F47E3CA5-A643-4546-9588-6CE15B14083A}">
      <dgm:prSet phldrT="[Text]" custT="1"/>
      <dgm:spPr/>
      <dgm:t>
        <a:bodyPr/>
        <a:lstStyle/>
        <a:p>
          <a:r>
            <a:rPr lang="en-IN" sz="1200" b="1" smtClean="0"/>
            <a:t>Nursing Station</a:t>
          </a:r>
          <a:endParaRPr lang="en-IN" sz="1200" b="1" dirty="0"/>
        </a:p>
      </dgm:t>
    </dgm:pt>
    <dgm:pt modelId="{14063818-85B9-4733-B5F8-FF5795E1407F}" type="parTrans" cxnId="{34B83278-70F3-47B2-AE17-D94B0B162BE9}">
      <dgm:prSet/>
      <dgm:spPr/>
      <dgm:t>
        <a:bodyPr/>
        <a:lstStyle/>
        <a:p>
          <a:endParaRPr lang="en-IN" sz="1200"/>
        </a:p>
      </dgm:t>
    </dgm:pt>
    <dgm:pt modelId="{53C7A7A3-8365-451A-BF52-8A03FDEBBA72}" type="sibTrans" cxnId="{34B83278-70F3-47B2-AE17-D94B0B162BE9}">
      <dgm:prSet/>
      <dgm:spPr/>
      <dgm:t>
        <a:bodyPr/>
        <a:lstStyle/>
        <a:p>
          <a:endParaRPr lang="en-IN" sz="1200" b="1">
            <a:solidFill>
              <a:schemeClr val="tx1"/>
            </a:solidFill>
          </a:endParaRPr>
        </a:p>
      </dgm:t>
    </dgm:pt>
    <dgm:pt modelId="{B0440420-C78F-4DE3-B471-F1AB4C8D4221}">
      <dgm:prSet phldrT="[Text]" custT="1"/>
      <dgm:spPr/>
      <dgm:t>
        <a:bodyPr/>
        <a:lstStyle/>
        <a:p>
          <a:r>
            <a:rPr lang="en-IN" sz="1200" b="1" dirty="0" smtClean="0"/>
            <a:t>Phototherapy Hood, Warmer Basinet</a:t>
          </a:r>
          <a:endParaRPr lang="en-IN" sz="1200" b="1" dirty="0"/>
        </a:p>
      </dgm:t>
    </dgm:pt>
    <dgm:pt modelId="{A116459F-CE38-42D5-B714-E0BA69F6A282}" type="parTrans" cxnId="{A86E83BB-99A2-49D9-B67B-DECBD1FA9F79}">
      <dgm:prSet/>
      <dgm:spPr/>
      <dgm:t>
        <a:bodyPr/>
        <a:lstStyle/>
        <a:p>
          <a:endParaRPr lang="en-IN" sz="1200"/>
        </a:p>
      </dgm:t>
    </dgm:pt>
    <dgm:pt modelId="{DCD965FF-6795-4CA4-B760-65F68010E2C7}" type="sibTrans" cxnId="{A86E83BB-99A2-49D9-B67B-DECBD1FA9F79}">
      <dgm:prSet/>
      <dgm:spPr/>
      <dgm:t>
        <a:bodyPr/>
        <a:lstStyle/>
        <a:p>
          <a:endParaRPr lang="en-IN" sz="1200" b="1">
            <a:solidFill>
              <a:schemeClr val="tx1"/>
            </a:solidFill>
          </a:endParaRPr>
        </a:p>
      </dgm:t>
    </dgm:pt>
    <dgm:pt modelId="{35C94B67-5898-4EA5-8496-5F1DFF8058B0}">
      <dgm:prSet phldrT="[Text]" custT="1"/>
      <dgm:spPr/>
      <dgm:t>
        <a:bodyPr/>
        <a:lstStyle/>
        <a:p>
          <a:r>
            <a:rPr lang="en-IN" sz="1200" b="1" smtClean="0"/>
            <a:t>Cradle Bar/Frame</a:t>
          </a:r>
          <a:endParaRPr lang="en-IN" sz="1200" b="1" dirty="0"/>
        </a:p>
      </dgm:t>
    </dgm:pt>
    <dgm:pt modelId="{71F0A84E-27E7-4EF8-B489-92C1F5B7B8EA}" type="parTrans" cxnId="{59019E5B-25D0-4DBC-B79D-B3BE351AE81E}">
      <dgm:prSet/>
      <dgm:spPr/>
      <dgm:t>
        <a:bodyPr/>
        <a:lstStyle/>
        <a:p>
          <a:endParaRPr lang="en-IN" sz="1200"/>
        </a:p>
      </dgm:t>
    </dgm:pt>
    <dgm:pt modelId="{E36C6230-6E7D-474F-863F-6E7B28489646}" type="sibTrans" cxnId="{59019E5B-25D0-4DBC-B79D-B3BE351AE81E}">
      <dgm:prSet/>
      <dgm:spPr/>
      <dgm:t>
        <a:bodyPr/>
        <a:lstStyle/>
        <a:p>
          <a:endParaRPr lang="en-IN" sz="1200" b="1">
            <a:solidFill>
              <a:schemeClr val="tx1"/>
            </a:solidFill>
          </a:endParaRPr>
        </a:p>
      </dgm:t>
    </dgm:pt>
    <dgm:pt modelId="{29B33E96-1260-45F9-BD35-7B76B0F79A6A}">
      <dgm:prSet custT="1"/>
      <dgm:spPr/>
      <dgm:t>
        <a:bodyPr/>
        <a:lstStyle/>
        <a:p>
          <a:r>
            <a:rPr lang="en-IN" sz="1200" b="1" smtClean="0"/>
            <a:t>Suction Tube, Suction Jar, </a:t>
          </a:r>
          <a:endParaRPr lang="en-IN" sz="1200" b="1"/>
        </a:p>
      </dgm:t>
    </dgm:pt>
    <dgm:pt modelId="{D3136402-5D40-4208-94CC-AC4FC6DF3A94}" type="parTrans" cxnId="{35AE1DCF-7B83-40DA-9C52-75A2A978C6AA}">
      <dgm:prSet/>
      <dgm:spPr/>
      <dgm:t>
        <a:bodyPr/>
        <a:lstStyle/>
        <a:p>
          <a:endParaRPr lang="en-IN" sz="1200"/>
        </a:p>
      </dgm:t>
    </dgm:pt>
    <dgm:pt modelId="{C4891646-3D7C-4D98-92A5-F1C8CE78ABE6}" type="sibTrans" cxnId="{35AE1DCF-7B83-40DA-9C52-75A2A978C6AA}">
      <dgm:prSet/>
      <dgm:spPr/>
      <dgm:t>
        <a:bodyPr/>
        <a:lstStyle/>
        <a:p>
          <a:endParaRPr lang="en-IN" sz="1200" b="1">
            <a:solidFill>
              <a:schemeClr val="tx1"/>
            </a:solidFill>
          </a:endParaRPr>
        </a:p>
      </dgm:t>
    </dgm:pt>
    <dgm:pt modelId="{C140B832-DAF9-425E-AE99-550BD69BB27F}">
      <dgm:prSet custT="1"/>
      <dgm:spPr/>
      <dgm:t>
        <a:bodyPr/>
        <a:lstStyle/>
        <a:p>
          <a:r>
            <a:rPr lang="en-IN" sz="1200" b="1" dirty="0" smtClean="0"/>
            <a:t>Oxygen Humidifier/Ventilator/C-Pap</a:t>
          </a:r>
          <a:endParaRPr lang="en-IN" sz="1200" b="1" dirty="0"/>
        </a:p>
      </dgm:t>
    </dgm:pt>
    <dgm:pt modelId="{DE47713F-8843-49FD-AC67-2F757D8EA361}" type="parTrans" cxnId="{1FAD8A39-CCB4-4552-BE0E-4A228B05FDE0}">
      <dgm:prSet/>
      <dgm:spPr/>
      <dgm:t>
        <a:bodyPr/>
        <a:lstStyle/>
        <a:p>
          <a:endParaRPr lang="en-IN" sz="1200"/>
        </a:p>
      </dgm:t>
    </dgm:pt>
    <dgm:pt modelId="{90EC768D-ED93-4150-8066-EFD190A7558E}" type="sibTrans" cxnId="{1FAD8A39-CCB4-4552-BE0E-4A228B05FDE0}">
      <dgm:prSet/>
      <dgm:spPr/>
      <dgm:t>
        <a:bodyPr/>
        <a:lstStyle/>
        <a:p>
          <a:endParaRPr lang="en-IN" sz="1200" b="1">
            <a:solidFill>
              <a:schemeClr val="tx1"/>
            </a:solidFill>
          </a:endParaRPr>
        </a:p>
      </dgm:t>
    </dgm:pt>
    <dgm:pt modelId="{3BFF61F6-6103-4A37-8136-7205B4C35FE0}">
      <dgm:prSet custT="1"/>
      <dgm:spPr/>
      <dgm:t>
        <a:bodyPr/>
        <a:lstStyle/>
        <a:p>
          <a:r>
            <a:rPr lang="en-IN" sz="1200" b="1" smtClean="0"/>
            <a:t>Ambubag, Nebulizer Mask</a:t>
          </a:r>
          <a:endParaRPr lang="en-IN" sz="1200" b="1"/>
        </a:p>
      </dgm:t>
    </dgm:pt>
    <dgm:pt modelId="{CA4A07E1-2449-48FD-A895-77BBD9A69F16}" type="parTrans" cxnId="{39A3C350-911C-4DC2-9F7C-3D257976C9C0}">
      <dgm:prSet/>
      <dgm:spPr/>
      <dgm:t>
        <a:bodyPr/>
        <a:lstStyle/>
        <a:p>
          <a:endParaRPr lang="en-IN" sz="1200"/>
        </a:p>
      </dgm:t>
    </dgm:pt>
    <dgm:pt modelId="{F67C8761-FD2D-4855-9914-09608F2D2C74}" type="sibTrans" cxnId="{39A3C350-911C-4DC2-9F7C-3D257976C9C0}">
      <dgm:prSet/>
      <dgm:spPr/>
      <dgm:t>
        <a:bodyPr/>
        <a:lstStyle/>
        <a:p>
          <a:endParaRPr lang="en-IN" sz="1200" b="1">
            <a:solidFill>
              <a:schemeClr val="tx1"/>
            </a:solidFill>
          </a:endParaRPr>
        </a:p>
      </dgm:t>
    </dgm:pt>
    <dgm:pt modelId="{AE9649BD-D1B7-4545-8FF4-C685EDD4819C}">
      <dgm:prSet custT="1"/>
      <dgm:spPr/>
      <dgm:t>
        <a:bodyPr/>
        <a:lstStyle/>
        <a:p>
          <a:r>
            <a:rPr lang="en-IN" sz="1200" b="1" dirty="0" smtClean="0"/>
            <a:t>Water Tap Handle, Door Handle, Medicine Trolley, </a:t>
          </a:r>
          <a:endParaRPr lang="en-IN" sz="1200" b="1" dirty="0"/>
        </a:p>
      </dgm:t>
    </dgm:pt>
    <dgm:pt modelId="{0CF53943-7E73-496B-ABAE-039C89E7BFBD}" type="parTrans" cxnId="{3C40EDA7-5159-4DCB-B90C-791F3E9D1DFA}">
      <dgm:prSet/>
      <dgm:spPr/>
      <dgm:t>
        <a:bodyPr/>
        <a:lstStyle/>
        <a:p>
          <a:endParaRPr lang="en-IN" sz="1200"/>
        </a:p>
      </dgm:t>
    </dgm:pt>
    <dgm:pt modelId="{1834AC59-6DCD-44BF-8C4F-059F0D7437FE}" type="sibTrans" cxnId="{3C40EDA7-5159-4DCB-B90C-791F3E9D1DFA}">
      <dgm:prSet/>
      <dgm:spPr/>
      <dgm:t>
        <a:bodyPr/>
        <a:lstStyle/>
        <a:p>
          <a:endParaRPr lang="en-IN" sz="1200" b="1">
            <a:solidFill>
              <a:schemeClr val="tx1"/>
            </a:solidFill>
          </a:endParaRPr>
        </a:p>
      </dgm:t>
    </dgm:pt>
    <dgm:pt modelId="{383206DD-AFA8-4285-ABD5-8E580F63C6CD}">
      <dgm:prSet custT="1"/>
      <dgm:spPr/>
      <dgm:t>
        <a:bodyPr/>
        <a:lstStyle/>
        <a:p>
          <a:r>
            <a:rPr lang="en-IN" sz="1200" b="1" smtClean="0"/>
            <a:t>Infusion Pump, IV Stand, Oxygen Concentrator, Oxygen Hood</a:t>
          </a:r>
          <a:endParaRPr lang="en-IN" sz="1200" b="1"/>
        </a:p>
      </dgm:t>
    </dgm:pt>
    <dgm:pt modelId="{ECE368AC-09A2-4CC8-B993-D5BE30C3EFAA}" type="parTrans" cxnId="{2A0CFBAA-786C-4503-A4AE-523487264B2D}">
      <dgm:prSet/>
      <dgm:spPr/>
      <dgm:t>
        <a:bodyPr/>
        <a:lstStyle/>
        <a:p>
          <a:endParaRPr lang="en-IN" sz="1200"/>
        </a:p>
      </dgm:t>
    </dgm:pt>
    <dgm:pt modelId="{E5C03B17-29C8-4880-B16F-85CE2832A14B}" type="sibTrans" cxnId="{2A0CFBAA-786C-4503-A4AE-523487264B2D}">
      <dgm:prSet/>
      <dgm:spPr/>
      <dgm:t>
        <a:bodyPr/>
        <a:lstStyle/>
        <a:p>
          <a:endParaRPr lang="en-IN" sz="1200" b="1">
            <a:solidFill>
              <a:schemeClr val="tx1"/>
            </a:solidFill>
          </a:endParaRPr>
        </a:p>
      </dgm:t>
    </dgm:pt>
    <dgm:pt modelId="{3E8A3367-BF8C-413F-804E-95E74C24609D}">
      <dgm:prSet custT="1"/>
      <dgm:spPr/>
      <dgm:t>
        <a:bodyPr/>
        <a:lstStyle/>
        <a:p>
          <a:r>
            <a:rPr lang="en-IN" sz="1200" b="1" smtClean="0"/>
            <a:t>Procedure Trolley, Key Board Computer</a:t>
          </a:r>
          <a:endParaRPr lang="en-IN" sz="1200" b="1" dirty="0"/>
        </a:p>
      </dgm:t>
    </dgm:pt>
    <dgm:pt modelId="{02CB081F-F2B3-46D5-A82C-A74BB8335709}" type="parTrans" cxnId="{9F07B35A-7E39-42CC-BD4F-AE9A81033029}">
      <dgm:prSet/>
      <dgm:spPr/>
      <dgm:t>
        <a:bodyPr/>
        <a:lstStyle/>
        <a:p>
          <a:endParaRPr lang="en-IN" sz="1200"/>
        </a:p>
      </dgm:t>
    </dgm:pt>
    <dgm:pt modelId="{1C5C0450-78E7-4D08-A444-0813588D5724}" type="sibTrans" cxnId="{9F07B35A-7E39-42CC-BD4F-AE9A81033029}">
      <dgm:prSet/>
      <dgm:spPr/>
      <dgm:t>
        <a:bodyPr/>
        <a:lstStyle/>
        <a:p>
          <a:endParaRPr lang="en-IN" sz="1200" b="1">
            <a:solidFill>
              <a:schemeClr val="tx1"/>
            </a:solidFill>
          </a:endParaRPr>
        </a:p>
      </dgm:t>
    </dgm:pt>
    <dgm:pt modelId="{EE699BA0-91E9-4F30-9EED-534F1A0818F7}" type="pres">
      <dgm:prSet presAssocID="{1571AA25-AD3B-441E-9349-4E51E0B19420}" presName="Name0" presStyleCnt="0">
        <dgm:presLayoutVars>
          <dgm:chMax val="1"/>
          <dgm:dir/>
          <dgm:animLvl val="ctr"/>
          <dgm:resizeHandles val="exact"/>
        </dgm:presLayoutVars>
      </dgm:prSet>
      <dgm:spPr/>
      <dgm:t>
        <a:bodyPr/>
        <a:lstStyle/>
        <a:p>
          <a:endParaRPr lang="en-IN"/>
        </a:p>
      </dgm:t>
    </dgm:pt>
    <dgm:pt modelId="{140B0009-292D-4623-BBA9-47A0B492D1B7}" type="pres">
      <dgm:prSet presAssocID="{2A65288F-0C20-4828-BB7B-01C028F7AC7B}" presName="centerShape" presStyleLbl="node0" presStyleIdx="0" presStyleCnt="1"/>
      <dgm:spPr/>
      <dgm:t>
        <a:bodyPr/>
        <a:lstStyle/>
        <a:p>
          <a:endParaRPr lang="en-IN"/>
        </a:p>
      </dgm:t>
    </dgm:pt>
    <dgm:pt modelId="{F7F5E384-D9C5-4C77-B5F9-1790D0947750}" type="pres">
      <dgm:prSet presAssocID="{C140B832-DAF9-425E-AE99-550BD69BB27F}" presName="node" presStyleLbl="node1" presStyleIdx="0" presStyleCnt="9" custScaleX="128041">
        <dgm:presLayoutVars>
          <dgm:bulletEnabled val="1"/>
        </dgm:presLayoutVars>
      </dgm:prSet>
      <dgm:spPr/>
      <dgm:t>
        <a:bodyPr/>
        <a:lstStyle/>
        <a:p>
          <a:endParaRPr lang="en-IN"/>
        </a:p>
      </dgm:t>
    </dgm:pt>
    <dgm:pt modelId="{F77E4AA0-9FC0-49F6-AA50-CCC1EFA00340}" type="pres">
      <dgm:prSet presAssocID="{C140B832-DAF9-425E-AE99-550BD69BB27F}" presName="dummy" presStyleCnt="0"/>
      <dgm:spPr/>
      <dgm:t>
        <a:bodyPr/>
        <a:lstStyle/>
        <a:p>
          <a:endParaRPr lang="en-IN"/>
        </a:p>
      </dgm:t>
    </dgm:pt>
    <dgm:pt modelId="{84FFDC75-746F-40F8-B5B0-8C6F02421027}" type="pres">
      <dgm:prSet presAssocID="{90EC768D-ED93-4150-8066-EFD190A7558E}" presName="sibTrans" presStyleLbl="sibTrans2D1" presStyleIdx="0" presStyleCnt="9"/>
      <dgm:spPr/>
      <dgm:t>
        <a:bodyPr/>
        <a:lstStyle/>
        <a:p>
          <a:endParaRPr lang="en-IN"/>
        </a:p>
      </dgm:t>
    </dgm:pt>
    <dgm:pt modelId="{1C98EC99-08CA-4214-AFC6-209164D93383}" type="pres">
      <dgm:prSet presAssocID="{29B33E96-1260-45F9-BD35-7B76B0F79A6A}" presName="node" presStyleLbl="node1" presStyleIdx="1" presStyleCnt="9" custScaleX="119188">
        <dgm:presLayoutVars>
          <dgm:bulletEnabled val="1"/>
        </dgm:presLayoutVars>
      </dgm:prSet>
      <dgm:spPr/>
      <dgm:t>
        <a:bodyPr/>
        <a:lstStyle/>
        <a:p>
          <a:endParaRPr lang="en-IN"/>
        </a:p>
      </dgm:t>
    </dgm:pt>
    <dgm:pt modelId="{05A4F0CC-68D0-4B79-A9A1-2E670AA5105B}" type="pres">
      <dgm:prSet presAssocID="{29B33E96-1260-45F9-BD35-7B76B0F79A6A}" presName="dummy" presStyleCnt="0"/>
      <dgm:spPr/>
      <dgm:t>
        <a:bodyPr/>
        <a:lstStyle/>
        <a:p>
          <a:endParaRPr lang="en-IN"/>
        </a:p>
      </dgm:t>
    </dgm:pt>
    <dgm:pt modelId="{E4B7CDBF-16E4-4600-8AC5-A0B8833A49D4}" type="pres">
      <dgm:prSet presAssocID="{C4891646-3D7C-4D98-92A5-F1C8CE78ABE6}" presName="sibTrans" presStyleLbl="sibTrans2D1" presStyleIdx="1" presStyleCnt="9"/>
      <dgm:spPr/>
      <dgm:t>
        <a:bodyPr/>
        <a:lstStyle/>
        <a:p>
          <a:endParaRPr lang="en-IN"/>
        </a:p>
      </dgm:t>
    </dgm:pt>
    <dgm:pt modelId="{7CACE48F-C7A3-4B05-9C46-BB905FBEEFD5}" type="pres">
      <dgm:prSet presAssocID="{F47E3CA5-A643-4546-9588-6CE15B14083A}" presName="node" presStyleLbl="node1" presStyleIdx="2" presStyleCnt="9">
        <dgm:presLayoutVars>
          <dgm:bulletEnabled val="1"/>
        </dgm:presLayoutVars>
      </dgm:prSet>
      <dgm:spPr/>
      <dgm:t>
        <a:bodyPr/>
        <a:lstStyle/>
        <a:p>
          <a:endParaRPr lang="en-IN"/>
        </a:p>
      </dgm:t>
    </dgm:pt>
    <dgm:pt modelId="{4938499B-B32C-47EB-A4FA-37E1C3911CA7}" type="pres">
      <dgm:prSet presAssocID="{F47E3CA5-A643-4546-9588-6CE15B14083A}" presName="dummy" presStyleCnt="0"/>
      <dgm:spPr/>
      <dgm:t>
        <a:bodyPr/>
        <a:lstStyle/>
        <a:p>
          <a:endParaRPr lang="en-IN"/>
        </a:p>
      </dgm:t>
    </dgm:pt>
    <dgm:pt modelId="{1F5B589E-4DE7-4491-B865-17A52B755EC2}" type="pres">
      <dgm:prSet presAssocID="{53C7A7A3-8365-451A-BF52-8A03FDEBBA72}" presName="sibTrans" presStyleLbl="sibTrans2D1" presStyleIdx="2" presStyleCnt="9"/>
      <dgm:spPr/>
      <dgm:t>
        <a:bodyPr/>
        <a:lstStyle/>
        <a:p>
          <a:endParaRPr lang="en-IN"/>
        </a:p>
      </dgm:t>
    </dgm:pt>
    <dgm:pt modelId="{0BB3B249-0EF7-49DE-A182-108A96B96F30}" type="pres">
      <dgm:prSet presAssocID="{3E8A3367-BF8C-413F-804E-95E74C24609D}" presName="node" presStyleLbl="node1" presStyleIdx="3" presStyleCnt="9">
        <dgm:presLayoutVars>
          <dgm:bulletEnabled val="1"/>
        </dgm:presLayoutVars>
      </dgm:prSet>
      <dgm:spPr/>
      <dgm:t>
        <a:bodyPr/>
        <a:lstStyle/>
        <a:p>
          <a:endParaRPr lang="en-IN"/>
        </a:p>
      </dgm:t>
    </dgm:pt>
    <dgm:pt modelId="{E9CBFC88-ADFD-43C2-A90A-8CE9EB0807D2}" type="pres">
      <dgm:prSet presAssocID="{3E8A3367-BF8C-413F-804E-95E74C24609D}" presName="dummy" presStyleCnt="0"/>
      <dgm:spPr/>
      <dgm:t>
        <a:bodyPr/>
        <a:lstStyle/>
        <a:p>
          <a:endParaRPr lang="en-IN"/>
        </a:p>
      </dgm:t>
    </dgm:pt>
    <dgm:pt modelId="{EB864BF2-DD65-4A39-9F43-52E696F63D0E}" type="pres">
      <dgm:prSet presAssocID="{1C5C0450-78E7-4D08-A444-0813588D5724}" presName="sibTrans" presStyleLbl="sibTrans2D1" presStyleIdx="3" presStyleCnt="9"/>
      <dgm:spPr/>
      <dgm:t>
        <a:bodyPr/>
        <a:lstStyle/>
        <a:p>
          <a:endParaRPr lang="en-IN"/>
        </a:p>
      </dgm:t>
    </dgm:pt>
    <dgm:pt modelId="{CBFA53C0-8760-4813-895F-916FA9D5D945}" type="pres">
      <dgm:prSet presAssocID="{3BFF61F6-6103-4A37-8136-7205B4C35FE0}" presName="node" presStyleLbl="node1" presStyleIdx="4" presStyleCnt="9">
        <dgm:presLayoutVars>
          <dgm:bulletEnabled val="1"/>
        </dgm:presLayoutVars>
      </dgm:prSet>
      <dgm:spPr/>
      <dgm:t>
        <a:bodyPr/>
        <a:lstStyle/>
        <a:p>
          <a:endParaRPr lang="en-IN"/>
        </a:p>
      </dgm:t>
    </dgm:pt>
    <dgm:pt modelId="{3E384F36-A038-4943-AB26-FC7A84F239BE}" type="pres">
      <dgm:prSet presAssocID="{3BFF61F6-6103-4A37-8136-7205B4C35FE0}" presName="dummy" presStyleCnt="0"/>
      <dgm:spPr/>
      <dgm:t>
        <a:bodyPr/>
        <a:lstStyle/>
        <a:p>
          <a:endParaRPr lang="en-IN"/>
        </a:p>
      </dgm:t>
    </dgm:pt>
    <dgm:pt modelId="{BDF8482B-7530-47B4-8C48-141275F17BB9}" type="pres">
      <dgm:prSet presAssocID="{F67C8761-FD2D-4855-9914-09608F2D2C74}" presName="sibTrans" presStyleLbl="sibTrans2D1" presStyleIdx="4" presStyleCnt="9"/>
      <dgm:spPr/>
      <dgm:t>
        <a:bodyPr/>
        <a:lstStyle/>
        <a:p>
          <a:endParaRPr lang="en-IN"/>
        </a:p>
      </dgm:t>
    </dgm:pt>
    <dgm:pt modelId="{D698C89C-2661-41C8-B9CF-D9F4CB7F9415}" type="pres">
      <dgm:prSet presAssocID="{383206DD-AFA8-4285-ABD5-8E580F63C6CD}" presName="node" presStyleLbl="node1" presStyleIdx="5" presStyleCnt="9" custScaleX="128434" custScaleY="120389">
        <dgm:presLayoutVars>
          <dgm:bulletEnabled val="1"/>
        </dgm:presLayoutVars>
      </dgm:prSet>
      <dgm:spPr/>
      <dgm:t>
        <a:bodyPr/>
        <a:lstStyle/>
        <a:p>
          <a:endParaRPr lang="en-IN"/>
        </a:p>
      </dgm:t>
    </dgm:pt>
    <dgm:pt modelId="{08DEC20A-941D-4FAA-B0A3-A291A4B29621}" type="pres">
      <dgm:prSet presAssocID="{383206DD-AFA8-4285-ABD5-8E580F63C6CD}" presName="dummy" presStyleCnt="0"/>
      <dgm:spPr/>
      <dgm:t>
        <a:bodyPr/>
        <a:lstStyle/>
        <a:p>
          <a:endParaRPr lang="en-IN"/>
        </a:p>
      </dgm:t>
    </dgm:pt>
    <dgm:pt modelId="{977B2DC5-EACB-4ADC-BFF1-F18B856B4E5F}" type="pres">
      <dgm:prSet presAssocID="{E5C03B17-29C8-4880-B16F-85CE2832A14B}" presName="sibTrans" presStyleLbl="sibTrans2D1" presStyleIdx="5" presStyleCnt="9"/>
      <dgm:spPr/>
      <dgm:t>
        <a:bodyPr/>
        <a:lstStyle/>
        <a:p>
          <a:endParaRPr lang="en-IN"/>
        </a:p>
      </dgm:t>
    </dgm:pt>
    <dgm:pt modelId="{BE34CAF2-44F7-4587-B02F-55BCD27BBFC7}" type="pres">
      <dgm:prSet presAssocID="{B0440420-C78F-4DE3-B471-F1AB4C8D4221}" presName="node" presStyleLbl="node1" presStyleIdx="6" presStyleCnt="9" custScaleX="142064">
        <dgm:presLayoutVars>
          <dgm:bulletEnabled val="1"/>
        </dgm:presLayoutVars>
      </dgm:prSet>
      <dgm:spPr/>
      <dgm:t>
        <a:bodyPr/>
        <a:lstStyle/>
        <a:p>
          <a:endParaRPr lang="en-IN"/>
        </a:p>
      </dgm:t>
    </dgm:pt>
    <dgm:pt modelId="{27E1E66F-DAC4-4930-BD8F-1FE535BA4457}" type="pres">
      <dgm:prSet presAssocID="{B0440420-C78F-4DE3-B471-F1AB4C8D4221}" presName="dummy" presStyleCnt="0"/>
      <dgm:spPr/>
      <dgm:t>
        <a:bodyPr/>
        <a:lstStyle/>
        <a:p>
          <a:endParaRPr lang="en-IN"/>
        </a:p>
      </dgm:t>
    </dgm:pt>
    <dgm:pt modelId="{97412053-9DAF-4F9F-BDAC-4EACE94D89FF}" type="pres">
      <dgm:prSet presAssocID="{DCD965FF-6795-4CA4-B760-65F68010E2C7}" presName="sibTrans" presStyleLbl="sibTrans2D1" presStyleIdx="6" presStyleCnt="9"/>
      <dgm:spPr/>
      <dgm:t>
        <a:bodyPr/>
        <a:lstStyle/>
        <a:p>
          <a:endParaRPr lang="en-IN"/>
        </a:p>
      </dgm:t>
    </dgm:pt>
    <dgm:pt modelId="{4D7B291D-FA31-478E-ADF5-E6971D09E678}" type="pres">
      <dgm:prSet presAssocID="{AE9649BD-D1B7-4545-8FF4-C685EDD4819C}" presName="node" presStyleLbl="node1" presStyleIdx="7" presStyleCnt="9" custScaleX="135844">
        <dgm:presLayoutVars>
          <dgm:bulletEnabled val="1"/>
        </dgm:presLayoutVars>
      </dgm:prSet>
      <dgm:spPr/>
      <dgm:t>
        <a:bodyPr/>
        <a:lstStyle/>
        <a:p>
          <a:endParaRPr lang="en-IN"/>
        </a:p>
      </dgm:t>
    </dgm:pt>
    <dgm:pt modelId="{1CA2E75D-0D50-4CFA-95B0-D24925CC811D}" type="pres">
      <dgm:prSet presAssocID="{AE9649BD-D1B7-4545-8FF4-C685EDD4819C}" presName="dummy" presStyleCnt="0"/>
      <dgm:spPr/>
      <dgm:t>
        <a:bodyPr/>
        <a:lstStyle/>
        <a:p>
          <a:endParaRPr lang="en-IN"/>
        </a:p>
      </dgm:t>
    </dgm:pt>
    <dgm:pt modelId="{F51D001E-0379-449C-8458-6A50F905B956}" type="pres">
      <dgm:prSet presAssocID="{1834AC59-6DCD-44BF-8C4F-059F0D7437FE}" presName="sibTrans" presStyleLbl="sibTrans2D1" presStyleIdx="7" presStyleCnt="9"/>
      <dgm:spPr/>
      <dgm:t>
        <a:bodyPr/>
        <a:lstStyle/>
        <a:p>
          <a:endParaRPr lang="en-IN"/>
        </a:p>
      </dgm:t>
    </dgm:pt>
    <dgm:pt modelId="{4B8EFA7F-1459-448A-A6C8-0B49ED27796F}" type="pres">
      <dgm:prSet presAssocID="{35C94B67-5898-4EA5-8496-5F1DFF8058B0}" presName="node" presStyleLbl="node1" presStyleIdx="8" presStyleCnt="9">
        <dgm:presLayoutVars>
          <dgm:bulletEnabled val="1"/>
        </dgm:presLayoutVars>
      </dgm:prSet>
      <dgm:spPr/>
      <dgm:t>
        <a:bodyPr/>
        <a:lstStyle/>
        <a:p>
          <a:endParaRPr lang="en-IN"/>
        </a:p>
      </dgm:t>
    </dgm:pt>
    <dgm:pt modelId="{D5E2F398-512D-45FF-B7BF-2ED9E2C36FC0}" type="pres">
      <dgm:prSet presAssocID="{35C94B67-5898-4EA5-8496-5F1DFF8058B0}" presName="dummy" presStyleCnt="0"/>
      <dgm:spPr/>
      <dgm:t>
        <a:bodyPr/>
        <a:lstStyle/>
        <a:p>
          <a:endParaRPr lang="en-IN"/>
        </a:p>
      </dgm:t>
    </dgm:pt>
    <dgm:pt modelId="{0BC7B7A6-3EC1-4598-B7B1-9D686033CE23}" type="pres">
      <dgm:prSet presAssocID="{E36C6230-6E7D-474F-863F-6E7B28489646}" presName="sibTrans" presStyleLbl="sibTrans2D1" presStyleIdx="8" presStyleCnt="9"/>
      <dgm:spPr/>
      <dgm:t>
        <a:bodyPr/>
        <a:lstStyle/>
        <a:p>
          <a:endParaRPr lang="en-IN"/>
        </a:p>
      </dgm:t>
    </dgm:pt>
  </dgm:ptLst>
  <dgm:cxnLst>
    <dgm:cxn modelId="{A86E83BB-99A2-49D9-B67B-DECBD1FA9F79}" srcId="{2A65288F-0C20-4828-BB7B-01C028F7AC7B}" destId="{B0440420-C78F-4DE3-B471-F1AB4C8D4221}" srcOrd="6" destOrd="0" parTransId="{A116459F-CE38-42D5-B714-E0BA69F6A282}" sibTransId="{DCD965FF-6795-4CA4-B760-65F68010E2C7}"/>
    <dgm:cxn modelId="{1FAD8A39-CCB4-4552-BE0E-4A228B05FDE0}" srcId="{2A65288F-0C20-4828-BB7B-01C028F7AC7B}" destId="{C140B832-DAF9-425E-AE99-550BD69BB27F}" srcOrd="0" destOrd="0" parTransId="{DE47713F-8843-49FD-AC67-2F757D8EA361}" sibTransId="{90EC768D-ED93-4150-8066-EFD190A7558E}"/>
    <dgm:cxn modelId="{6E4194E9-83B9-4367-8F80-09911774EF45}" type="presOf" srcId="{E5C03B17-29C8-4880-B16F-85CE2832A14B}" destId="{977B2DC5-EACB-4ADC-BFF1-F18B856B4E5F}" srcOrd="0" destOrd="0" presId="urn:microsoft.com/office/officeart/2005/8/layout/radial6"/>
    <dgm:cxn modelId="{AD8446A7-E8F9-4B18-8D3E-E3CA5357F38F}" type="presOf" srcId="{90EC768D-ED93-4150-8066-EFD190A7558E}" destId="{84FFDC75-746F-40F8-B5B0-8C6F02421027}" srcOrd="0" destOrd="0" presId="urn:microsoft.com/office/officeart/2005/8/layout/radial6"/>
    <dgm:cxn modelId="{E2C769FE-7148-4868-818E-CFAC9F718FD6}" type="presOf" srcId="{C4891646-3D7C-4D98-92A5-F1C8CE78ABE6}" destId="{E4B7CDBF-16E4-4600-8AC5-A0B8833A49D4}" srcOrd="0" destOrd="0" presId="urn:microsoft.com/office/officeart/2005/8/layout/radial6"/>
    <dgm:cxn modelId="{22F18150-CF52-416A-8D68-295280E804C8}" type="presOf" srcId="{3BFF61F6-6103-4A37-8136-7205B4C35FE0}" destId="{CBFA53C0-8760-4813-895F-916FA9D5D945}" srcOrd="0" destOrd="0" presId="urn:microsoft.com/office/officeart/2005/8/layout/radial6"/>
    <dgm:cxn modelId="{74B328BE-0FE3-4C32-A6E3-E75D26C1A41E}" type="presOf" srcId="{F47E3CA5-A643-4546-9588-6CE15B14083A}" destId="{7CACE48F-C7A3-4B05-9C46-BB905FBEEFD5}" srcOrd="0" destOrd="0" presId="urn:microsoft.com/office/officeart/2005/8/layout/radial6"/>
    <dgm:cxn modelId="{03002481-BDCE-4975-B6D0-1F04DD87F408}" type="presOf" srcId="{DCD965FF-6795-4CA4-B760-65F68010E2C7}" destId="{97412053-9DAF-4F9F-BDAC-4EACE94D89FF}" srcOrd="0" destOrd="0" presId="urn:microsoft.com/office/officeart/2005/8/layout/radial6"/>
    <dgm:cxn modelId="{2A0CFBAA-786C-4503-A4AE-523487264B2D}" srcId="{2A65288F-0C20-4828-BB7B-01C028F7AC7B}" destId="{383206DD-AFA8-4285-ABD5-8E580F63C6CD}" srcOrd="5" destOrd="0" parTransId="{ECE368AC-09A2-4CC8-B993-D5BE30C3EFAA}" sibTransId="{E5C03B17-29C8-4880-B16F-85CE2832A14B}"/>
    <dgm:cxn modelId="{B55278C0-BBCC-46E5-AD15-DEC99BEF1330}" type="presOf" srcId="{C140B832-DAF9-425E-AE99-550BD69BB27F}" destId="{F7F5E384-D9C5-4C77-B5F9-1790D0947750}" srcOrd="0" destOrd="0" presId="urn:microsoft.com/office/officeart/2005/8/layout/radial6"/>
    <dgm:cxn modelId="{34B83278-70F3-47B2-AE17-D94B0B162BE9}" srcId="{2A65288F-0C20-4828-BB7B-01C028F7AC7B}" destId="{F47E3CA5-A643-4546-9588-6CE15B14083A}" srcOrd="2" destOrd="0" parTransId="{14063818-85B9-4733-B5F8-FF5795E1407F}" sibTransId="{53C7A7A3-8365-451A-BF52-8A03FDEBBA72}"/>
    <dgm:cxn modelId="{39A3C350-911C-4DC2-9F7C-3D257976C9C0}" srcId="{2A65288F-0C20-4828-BB7B-01C028F7AC7B}" destId="{3BFF61F6-6103-4A37-8136-7205B4C35FE0}" srcOrd="4" destOrd="0" parTransId="{CA4A07E1-2449-48FD-A895-77BBD9A69F16}" sibTransId="{F67C8761-FD2D-4855-9914-09608F2D2C74}"/>
    <dgm:cxn modelId="{C0E38340-6E64-441C-A770-4ACE717DB079}" type="presOf" srcId="{29B33E96-1260-45F9-BD35-7B76B0F79A6A}" destId="{1C98EC99-08CA-4214-AFC6-209164D93383}" srcOrd="0" destOrd="0" presId="urn:microsoft.com/office/officeart/2005/8/layout/radial6"/>
    <dgm:cxn modelId="{1AD53660-1AB8-4C8D-8B28-8CAFF07E2A8E}" type="presOf" srcId="{B0440420-C78F-4DE3-B471-F1AB4C8D4221}" destId="{BE34CAF2-44F7-4587-B02F-55BCD27BBFC7}" srcOrd="0" destOrd="0" presId="urn:microsoft.com/office/officeart/2005/8/layout/radial6"/>
    <dgm:cxn modelId="{ECEFEEC9-1439-4360-B1BF-E24686847D20}" type="presOf" srcId="{F67C8761-FD2D-4855-9914-09608F2D2C74}" destId="{BDF8482B-7530-47B4-8C48-141275F17BB9}" srcOrd="0" destOrd="0" presId="urn:microsoft.com/office/officeart/2005/8/layout/radial6"/>
    <dgm:cxn modelId="{ECBD9CBC-9D75-46CC-B026-4C434027798C}" type="presOf" srcId="{1834AC59-6DCD-44BF-8C4F-059F0D7437FE}" destId="{F51D001E-0379-449C-8458-6A50F905B956}" srcOrd="0" destOrd="0" presId="urn:microsoft.com/office/officeart/2005/8/layout/radial6"/>
    <dgm:cxn modelId="{35AE1DCF-7B83-40DA-9C52-75A2A978C6AA}" srcId="{2A65288F-0C20-4828-BB7B-01C028F7AC7B}" destId="{29B33E96-1260-45F9-BD35-7B76B0F79A6A}" srcOrd="1" destOrd="0" parTransId="{D3136402-5D40-4208-94CC-AC4FC6DF3A94}" sibTransId="{C4891646-3D7C-4D98-92A5-F1C8CE78ABE6}"/>
    <dgm:cxn modelId="{959B729C-16CF-4707-9E8B-BE523B0E0602}" type="presOf" srcId="{2A65288F-0C20-4828-BB7B-01C028F7AC7B}" destId="{140B0009-292D-4623-BBA9-47A0B492D1B7}" srcOrd="0" destOrd="0" presId="urn:microsoft.com/office/officeart/2005/8/layout/radial6"/>
    <dgm:cxn modelId="{D088A2BD-6C68-4E13-993B-4B2B053D2B37}" type="presOf" srcId="{1571AA25-AD3B-441E-9349-4E51E0B19420}" destId="{EE699BA0-91E9-4F30-9EED-534F1A0818F7}" srcOrd="0" destOrd="0" presId="urn:microsoft.com/office/officeart/2005/8/layout/radial6"/>
    <dgm:cxn modelId="{331EB435-0B92-48BA-B6C3-63E4C909EFFD}" type="presOf" srcId="{383206DD-AFA8-4285-ABD5-8E580F63C6CD}" destId="{D698C89C-2661-41C8-B9CF-D9F4CB7F9415}" srcOrd="0" destOrd="0" presId="urn:microsoft.com/office/officeart/2005/8/layout/radial6"/>
    <dgm:cxn modelId="{19229BA3-1A32-4154-908B-886AA444EB38}" type="presOf" srcId="{53C7A7A3-8365-451A-BF52-8A03FDEBBA72}" destId="{1F5B589E-4DE7-4491-B865-17A52B755EC2}" srcOrd="0" destOrd="0" presId="urn:microsoft.com/office/officeart/2005/8/layout/radial6"/>
    <dgm:cxn modelId="{3C40EDA7-5159-4DCB-B90C-791F3E9D1DFA}" srcId="{2A65288F-0C20-4828-BB7B-01C028F7AC7B}" destId="{AE9649BD-D1B7-4545-8FF4-C685EDD4819C}" srcOrd="7" destOrd="0" parTransId="{0CF53943-7E73-496B-ABAE-039C89E7BFBD}" sibTransId="{1834AC59-6DCD-44BF-8C4F-059F0D7437FE}"/>
    <dgm:cxn modelId="{59019E5B-25D0-4DBC-B79D-B3BE351AE81E}" srcId="{2A65288F-0C20-4828-BB7B-01C028F7AC7B}" destId="{35C94B67-5898-4EA5-8496-5F1DFF8058B0}" srcOrd="8" destOrd="0" parTransId="{71F0A84E-27E7-4EF8-B489-92C1F5B7B8EA}" sibTransId="{E36C6230-6E7D-474F-863F-6E7B28489646}"/>
    <dgm:cxn modelId="{F059263E-3E82-475B-A4E7-DBA2A95C52C7}" type="presOf" srcId="{1C5C0450-78E7-4D08-A444-0813588D5724}" destId="{EB864BF2-DD65-4A39-9F43-52E696F63D0E}" srcOrd="0" destOrd="0" presId="urn:microsoft.com/office/officeart/2005/8/layout/radial6"/>
    <dgm:cxn modelId="{5DA017F5-CF8B-4EA1-A211-C730D66951B5}" type="presOf" srcId="{3E8A3367-BF8C-413F-804E-95E74C24609D}" destId="{0BB3B249-0EF7-49DE-A182-108A96B96F30}" srcOrd="0" destOrd="0" presId="urn:microsoft.com/office/officeart/2005/8/layout/radial6"/>
    <dgm:cxn modelId="{B678D545-7101-4837-9035-5B4310748C31}" type="presOf" srcId="{E36C6230-6E7D-474F-863F-6E7B28489646}" destId="{0BC7B7A6-3EC1-4598-B7B1-9D686033CE23}" srcOrd="0" destOrd="0" presId="urn:microsoft.com/office/officeart/2005/8/layout/radial6"/>
    <dgm:cxn modelId="{EBB25B6F-88B3-4C28-AA9F-C3C25519BFC4}" srcId="{1571AA25-AD3B-441E-9349-4E51E0B19420}" destId="{2A65288F-0C20-4828-BB7B-01C028F7AC7B}" srcOrd="0" destOrd="0" parTransId="{94DBDA9A-9E58-40C7-BC05-44269F50F6D5}" sibTransId="{E9BF7810-D037-46D5-9FFC-F212DF54B62A}"/>
    <dgm:cxn modelId="{4276741B-4102-4A92-86AD-9ADD0EEA654D}" type="presOf" srcId="{AE9649BD-D1B7-4545-8FF4-C685EDD4819C}" destId="{4D7B291D-FA31-478E-ADF5-E6971D09E678}" srcOrd="0" destOrd="0" presId="urn:microsoft.com/office/officeart/2005/8/layout/radial6"/>
    <dgm:cxn modelId="{90F5F51D-E329-4DD1-A142-BC4AFFE519F5}" type="presOf" srcId="{35C94B67-5898-4EA5-8496-5F1DFF8058B0}" destId="{4B8EFA7F-1459-448A-A6C8-0B49ED27796F}" srcOrd="0" destOrd="0" presId="urn:microsoft.com/office/officeart/2005/8/layout/radial6"/>
    <dgm:cxn modelId="{9F07B35A-7E39-42CC-BD4F-AE9A81033029}" srcId="{2A65288F-0C20-4828-BB7B-01C028F7AC7B}" destId="{3E8A3367-BF8C-413F-804E-95E74C24609D}" srcOrd="3" destOrd="0" parTransId="{02CB081F-F2B3-46D5-A82C-A74BB8335709}" sibTransId="{1C5C0450-78E7-4D08-A444-0813588D5724}"/>
    <dgm:cxn modelId="{C36FB831-9339-4D2C-A3C4-443570CF8239}" type="presParOf" srcId="{EE699BA0-91E9-4F30-9EED-534F1A0818F7}" destId="{140B0009-292D-4623-BBA9-47A0B492D1B7}" srcOrd="0" destOrd="0" presId="urn:microsoft.com/office/officeart/2005/8/layout/radial6"/>
    <dgm:cxn modelId="{799CDA9E-A739-4EED-AF73-8F769DE83634}" type="presParOf" srcId="{EE699BA0-91E9-4F30-9EED-534F1A0818F7}" destId="{F7F5E384-D9C5-4C77-B5F9-1790D0947750}" srcOrd="1" destOrd="0" presId="urn:microsoft.com/office/officeart/2005/8/layout/radial6"/>
    <dgm:cxn modelId="{73380A34-0A15-4DAF-9029-B379AB22F5D8}" type="presParOf" srcId="{EE699BA0-91E9-4F30-9EED-534F1A0818F7}" destId="{F77E4AA0-9FC0-49F6-AA50-CCC1EFA00340}" srcOrd="2" destOrd="0" presId="urn:microsoft.com/office/officeart/2005/8/layout/radial6"/>
    <dgm:cxn modelId="{F37DB961-B9E2-4ED6-8DED-68C5F2715C05}" type="presParOf" srcId="{EE699BA0-91E9-4F30-9EED-534F1A0818F7}" destId="{84FFDC75-746F-40F8-B5B0-8C6F02421027}" srcOrd="3" destOrd="0" presId="urn:microsoft.com/office/officeart/2005/8/layout/radial6"/>
    <dgm:cxn modelId="{1D66C767-26F5-42EE-B66C-AC182915EA3C}" type="presParOf" srcId="{EE699BA0-91E9-4F30-9EED-534F1A0818F7}" destId="{1C98EC99-08CA-4214-AFC6-209164D93383}" srcOrd="4" destOrd="0" presId="urn:microsoft.com/office/officeart/2005/8/layout/radial6"/>
    <dgm:cxn modelId="{B51E915B-A172-46E2-81FE-BD6168E48D2D}" type="presParOf" srcId="{EE699BA0-91E9-4F30-9EED-534F1A0818F7}" destId="{05A4F0CC-68D0-4B79-A9A1-2E670AA5105B}" srcOrd="5" destOrd="0" presId="urn:microsoft.com/office/officeart/2005/8/layout/radial6"/>
    <dgm:cxn modelId="{E34E3C3E-68AB-4BBC-813D-9B229F1A11A1}" type="presParOf" srcId="{EE699BA0-91E9-4F30-9EED-534F1A0818F7}" destId="{E4B7CDBF-16E4-4600-8AC5-A0B8833A49D4}" srcOrd="6" destOrd="0" presId="urn:microsoft.com/office/officeart/2005/8/layout/radial6"/>
    <dgm:cxn modelId="{ACB8067E-EFB2-47BB-AA31-79DCC432CA34}" type="presParOf" srcId="{EE699BA0-91E9-4F30-9EED-534F1A0818F7}" destId="{7CACE48F-C7A3-4B05-9C46-BB905FBEEFD5}" srcOrd="7" destOrd="0" presId="urn:microsoft.com/office/officeart/2005/8/layout/radial6"/>
    <dgm:cxn modelId="{0950FB0D-2FAE-48B9-AD08-E7C14B4F1E85}" type="presParOf" srcId="{EE699BA0-91E9-4F30-9EED-534F1A0818F7}" destId="{4938499B-B32C-47EB-A4FA-37E1C3911CA7}" srcOrd="8" destOrd="0" presId="urn:microsoft.com/office/officeart/2005/8/layout/radial6"/>
    <dgm:cxn modelId="{8ABB5924-6E17-404E-9E48-B18880B5982F}" type="presParOf" srcId="{EE699BA0-91E9-4F30-9EED-534F1A0818F7}" destId="{1F5B589E-4DE7-4491-B865-17A52B755EC2}" srcOrd="9" destOrd="0" presId="urn:microsoft.com/office/officeart/2005/8/layout/radial6"/>
    <dgm:cxn modelId="{D8239F66-3CF7-4D38-A7DD-762A7A80CDC6}" type="presParOf" srcId="{EE699BA0-91E9-4F30-9EED-534F1A0818F7}" destId="{0BB3B249-0EF7-49DE-A182-108A96B96F30}" srcOrd="10" destOrd="0" presId="urn:microsoft.com/office/officeart/2005/8/layout/radial6"/>
    <dgm:cxn modelId="{4E6E6A06-D1D9-4E38-B9C5-66DE8805A7F9}" type="presParOf" srcId="{EE699BA0-91E9-4F30-9EED-534F1A0818F7}" destId="{E9CBFC88-ADFD-43C2-A90A-8CE9EB0807D2}" srcOrd="11" destOrd="0" presId="urn:microsoft.com/office/officeart/2005/8/layout/radial6"/>
    <dgm:cxn modelId="{C8BB925E-A5A9-4ECA-88DF-EAAD5FD34D64}" type="presParOf" srcId="{EE699BA0-91E9-4F30-9EED-534F1A0818F7}" destId="{EB864BF2-DD65-4A39-9F43-52E696F63D0E}" srcOrd="12" destOrd="0" presId="urn:microsoft.com/office/officeart/2005/8/layout/radial6"/>
    <dgm:cxn modelId="{08707520-34D2-4701-B2AC-730874E88876}" type="presParOf" srcId="{EE699BA0-91E9-4F30-9EED-534F1A0818F7}" destId="{CBFA53C0-8760-4813-895F-916FA9D5D945}" srcOrd="13" destOrd="0" presId="urn:microsoft.com/office/officeart/2005/8/layout/radial6"/>
    <dgm:cxn modelId="{3480CB0F-869C-4788-A361-4AE6CAD6AF74}" type="presParOf" srcId="{EE699BA0-91E9-4F30-9EED-534F1A0818F7}" destId="{3E384F36-A038-4943-AB26-FC7A84F239BE}" srcOrd="14" destOrd="0" presId="urn:microsoft.com/office/officeart/2005/8/layout/radial6"/>
    <dgm:cxn modelId="{775B2793-C031-4779-9C75-6579A35DB1A6}" type="presParOf" srcId="{EE699BA0-91E9-4F30-9EED-534F1A0818F7}" destId="{BDF8482B-7530-47B4-8C48-141275F17BB9}" srcOrd="15" destOrd="0" presId="urn:microsoft.com/office/officeart/2005/8/layout/radial6"/>
    <dgm:cxn modelId="{1ED42623-BAD0-454D-8DB1-3A534EDD6436}" type="presParOf" srcId="{EE699BA0-91E9-4F30-9EED-534F1A0818F7}" destId="{D698C89C-2661-41C8-B9CF-D9F4CB7F9415}" srcOrd="16" destOrd="0" presId="urn:microsoft.com/office/officeart/2005/8/layout/radial6"/>
    <dgm:cxn modelId="{8714420A-4E07-4BDB-B6FB-FB913D4CE92C}" type="presParOf" srcId="{EE699BA0-91E9-4F30-9EED-534F1A0818F7}" destId="{08DEC20A-941D-4FAA-B0A3-A291A4B29621}" srcOrd="17" destOrd="0" presId="urn:microsoft.com/office/officeart/2005/8/layout/radial6"/>
    <dgm:cxn modelId="{9F22F8CC-B6A4-4159-B905-E2DA4C5F4C27}" type="presParOf" srcId="{EE699BA0-91E9-4F30-9EED-534F1A0818F7}" destId="{977B2DC5-EACB-4ADC-BFF1-F18B856B4E5F}" srcOrd="18" destOrd="0" presId="urn:microsoft.com/office/officeart/2005/8/layout/radial6"/>
    <dgm:cxn modelId="{A0A3EB21-2B63-4643-B9CC-02EF8D50A6E4}" type="presParOf" srcId="{EE699BA0-91E9-4F30-9EED-534F1A0818F7}" destId="{BE34CAF2-44F7-4587-B02F-55BCD27BBFC7}" srcOrd="19" destOrd="0" presId="urn:microsoft.com/office/officeart/2005/8/layout/radial6"/>
    <dgm:cxn modelId="{E2BE4F1C-C575-4F9C-A1EE-4F359B5E8805}" type="presParOf" srcId="{EE699BA0-91E9-4F30-9EED-534F1A0818F7}" destId="{27E1E66F-DAC4-4930-BD8F-1FE535BA4457}" srcOrd="20" destOrd="0" presId="urn:microsoft.com/office/officeart/2005/8/layout/radial6"/>
    <dgm:cxn modelId="{2FC5F636-5E78-4609-AE9F-2B451661607B}" type="presParOf" srcId="{EE699BA0-91E9-4F30-9EED-534F1A0818F7}" destId="{97412053-9DAF-4F9F-BDAC-4EACE94D89FF}" srcOrd="21" destOrd="0" presId="urn:microsoft.com/office/officeart/2005/8/layout/radial6"/>
    <dgm:cxn modelId="{B0013C4A-C031-4207-802D-42BCD178F706}" type="presParOf" srcId="{EE699BA0-91E9-4F30-9EED-534F1A0818F7}" destId="{4D7B291D-FA31-478E-ADF5-E6971D09E678}" srcOrd="22" destOrd="0" presId="urn:microsoft.com/office/officeart/2005/8/layout/radial6"/>
    <dgm:cxn modelId="{6BE2ED2A-1A4F-4220-BD5A-C1CDF9D90D5E}" type="presParOf" srcId="{EE699BA0-91E9-4F30-9EED-534F1A0818F7}" destId="{1CA2E75D-0D50-4CFA-95B0-D24925CC811D}" srcOrd="23" destOrd="0" presId="urn:microsoft.com/office/officeart/2005/8/layout/radial6"/>
    <dgm:cxn modelId="{03D39C66-1C8D-470C-AC84-2B8EC901E993}" type="presParOf" srcId="{EE699BA0-91E9-4F30-9EED-534F1A0818F7}" destId="{F51D001E-0379-449C-8458-6A50F905B956}" srcOrd="24" destOrd="0" presId="urn:microsoft.com/office/officeart/2005/8/layout/radial6"/>
    <dgm:cxn modelId="{DD45957A-BD31-4D76-8270-4BD8CFC8DFEE}" type="presParOf" srcId="{EE699BA0-91E9-4F30-9EED-534F1A0818F7}" destId="{4B8EFA7F-1459-448A-A6C8-0B49ED27796F}" srcOrd="25" destOrd="0" presId="urn:microsoft.com/office/officeart/2005/8/layout/radial6"/>
    <dgm:cxn modelId="{9F0F4279-924C-48B9-9722-B41A2E1B2C13}" type="presParOf" srcId="{EE699BA0-91E9-4F30-9EED-534F1A0818F7}" destId="{D5E2F398-512D-45FF-B7BF-2ED9E2C36FC0}" srcOrd="26" destOrd="0" presId="urn:microsoft.com/office/officeart/2005/8/layout/radial6"/>
    <dgm:cxn modelId="{ADEBDA8D-412A-411F-9CDE-98BCD7D16135}" type="presParOf" srcId="{EE699BA0-91E9-4F30-9EED-534F1A0818F7}" destId="{0BC7B7A6-3EC1-4598-B7B1-9D686033CE23}" srcOrd="27" destOrd="0" presId="urn:microsoft.com/office/officeart/2005/8/layout/radial6"/>
  </dgm:cxnLst>
  <dgm:bg>
    <a:noFill/>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BC1990-E632-4E19-B63A-7BF1C1C7C2E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E5FAD4E2-A440-4F60-813E-8CA1BF9624E8}">
      <dgm:prSet phldrT="[Text]"/>
      <dgm:spPr>
        <a:blipFill rotWithShape="0">
          <a:blip xmlns:r="http://schemas.openxmlformats.org/officeDocument/2006/relationships" r:embed="rId1"/>
          <a:stretch>
            <a:fillRect/>
          </a:stretch>
        </a:blipFill>
      </dgm:spPr>
      <dgm:t>
        <a:bodyPr/>
        <a:lstStyle/>
        <a:p>
          <a:endParaRPr lang="en-US" dirty="0" smtClean="0"/>
        </a:p>
        <a:p>
          <a:endParaRPr lang="en-US" dirty="0" smtClean="0"/>
        </a:p>
        <a:p>
          <a:endParaRPr lang="en-US" dirty="0"/>
        </a:p>
      </dgm:t>
    </dgm:pt>
    <dgm:pt modelId="{B845D31A-3825-4490-80E7-6AF74032F2AA}" type="parTrans" cxnId="{656CD76D-F3F2-4CC9-8910-5C51DA0CC16F}">
      <dgm:prSet/>
      <dgm:spPr/>
      <dgm:t>
        <a:bodyPr/>
        <a:lstStyle/>
        <a:p>
          <a:endParaRPr lang="en-US"/>
        </a:p>
      </dgm:t>
    </dgm:pt>
    <dgm:pt modelId="{C30B2D34-79F9-44F1-9985-543033CB8A01}" type="sibTrans" cxnId="{656CD76D-F3F2-4CC9-8910-5C51DA0CC16F}">
      <dgm:prSet/>
      <dgm:spPr/>
      <dgm:t>
        <a:bodyPr/>
        <a:lstStyle/>
        <a:p>
          <a:endParaRPr lang="en-US"/>
        </a:p>
      </dgm:t>
    </dgm:pt>
    <dgm:pt modelId="{8630744F-9589-4012-99A4-500DC8A21270}">
      <dgm:prSet phldrT="[Text]"/>
      <dgm:spPr>
        <a:blipFill rotWithShape="0">
          <a:blip xmlns:r="http://schemas.openxmlformats.org/officeDocument/2006/relationships" r:embed="rId2"/>
          <a:stretch>
            <a:fillRect/>
          </a:stretch>
        </a:blipFill>
      </dgm:spPr>
      <dgm:t>
        <a:bodyPr/>
        <a:lstStyle/>
        <a:p>
          <a:endParaRPr lang="en-US" dirty="0" smtClean="0"/>
        </a:p>
        <a:p>
          <a:endParaRPr lang="en-US" dirty="0" smtClean="0"/>
        </a:p>
        <a:p>
          <a:endParaRPr lang="en-US" dirty="0"/>
        </a:p>
      </dgm:t>
    </dgm:pt>
    <dgm:pt modelId="{B3FC9358-E5A3-43DE-ABA6-1FB9034AFD80}" type="parTrans" cxnId="{AB4C0BE3-563C-4967-84DD-ECFFDA31919E}">
      <dgm:prSet/>
      <dgm:spPr/>
      <dgm:t>
        <a:bodyPr/>
        <a:lstStyle/>
        <a:p>
          <a:endParaRPr lang="en-US"/>
        </a:p>
      </dgm:t>
    </dgm:pt>
    <dgm:pt modelId="{07D6DB33-5549-4CE8-934F-C4864E34D1F8}" type="sibTrans" cxnId="{AB4C0BE3-563C-4967-84DD-ECFFDA31919E}">
      <dgm:prSet/>
      <dgm:spPr/>
      <dgm:t>
        <a:bodyPr/>
        <a:lstStyle/>
        <a:p>
          <a:endParaRPr lang="en-US"/>
        </a:p>
      </dgm:t>
    </dgm:pt>
    <dgm:pt modelId="{F914AEDD-8370-4D9E-BF84-10043831E4CA}">
      <dgm:prSet phldrT="[Text]"/>
      <dgm:spPr>
        <a:blipFill rotWithShape="0">
          <a:blip xmlns:r="http://schemas.openxmlformats.org/officeDocument/2006/relationships" r:embed="rId3"/>
          <a:stretch>
            <a:fillRect/>
          </a:stretch>
        </a:blipFill>
      </dgm:spPr>
      <dgm:t>
        <a:bodyPr/>
        <a:lstStyle/>
        <a:p>
          <a:endParaRPr lang="en-US" dirty="0" smtClean="0"/>
        </a:p>
        <a:p>
          <a:endParaRPr lang="en-US" dirty="0" smtClean="0"/>
        </a:p>
        <a:p>
          <a:endParaRPr lang="en-US" dirty="0" smtClean="0"/>
        </a:p>
        <a:p>
          <a:endParaRPr lang="en-US" dirty="0" smtClean="0"/>
        </a:p>
        <a:p>
          <a:endParaRPr lang="en-US" dirty="0"/>
        </a:p>
      </dgm:t>
    </dgm:pt>
    <dgm:pt modelId="{63519CF5-8D5A-4425-A20A-5114F4A17C3B}" type="parTrans" cxnId="{FD89A348-6A07-4788-8C4D-A5AAE4227DEE}">
      <dgm:prSet/>
      <dgm:spPr/>
      <dgm:t>
        <a:bodyPr/>
        <a:lstStyle/>
        <a:p>
          <a:endParaRPr lang="en-US"/>
        </a:p>
      </dgm:t>
    </dgm:pt>
    <dgm:pt modelId="{14916BD0-108C-48DB-A4A4-6596AE0A4410}" type="sibTrans" cxnId="{FD89A348-6A07-4788-8C4D-A5AAE4227DEE}">
      <dgm:prSet/>
      <dgm:spPr/>
      <dgm:t>
        <a:bodyPr/>
        <a:lstStyle/>
        <a:p>
          <a:endParaRPr lang="en-US"/>
        </a:p>
      </dgm:t>
    </dgm:pt>
    <dgm:pt modelId="{77379CE2-7921-454E-A2ED-C72D27F9C64C}">
      <dgm:prSet phldrT="[Text]"/>
      <dgm:spPr>
        <a:blipFill rotWithShape="0">
          <a:blip xmlns:r="http://schemas.openxmlformats.org/officeDocument/2006/relationships" r:embed="rId4"/>
          <a:stretch>
            <a:fillRect/>
          </a:stretch>
        </a:blipFill>
      </dgm:spPr>
      <dgm:t>
        <a:bodyPr/>
        <a:lstStyle/>
        <a:p>
          <a:endParaRPr lang="en-US" dirty="0" smtClean="0"/>
        </a:p>
        <a:p>
          <a:endParaRPr lang="en-US" dirty="0" smtClean="0"/>
        </a:p>
        <a:p>
          <a:endParaRPr lang="en-US" dirty="0" smtClean="0"/>
        </a:p>
        <a:p>
          <a:endParaRPr lang="en-US" dirty="0" smtClean="0"/>
        </a:p>
        <a:p>
          <a:endParaRPr lang="en-US" dirty="0"/>
        </a:p>
      </dgm:t>
    </dgm:pt>
    <dgm:pt modelId="{DF00714F-C8C1-4E05-BE4C-88BDF50A9A3E}" type="parTrans" cxnId="{8FAFCFC6-F5B6-4974-832B-58AD3E46B805}">
      <dgm:prSet/>
      <dgm:spPr/>
      <dgm:t>
        <a:bodyPr/>
        <a:lstStyle/>
        <a:p>
          <a:endParaRPr lang="en-US"/>
        </a:p>
      </dgm:t>
    </dgm:pt>
    <dgm:pt modelId="{E00F8C7E-D174-4839-BC93-172C90DCD2C8}" type="sibTrans" cxnId="{8FAFCFC6-F5B6-4974-832B-58AD3E46B805}">
      <dgm:prSet/>
      <dgm:spPr/>
      <dgm:t>
        <a:bodyPr/>
        <a:lstStyle/>
        <a:p>
          <a:endParaRPr lang="en-US"/>
        </a:p>
      </dgm:t>
    </dgm:pt>
    <dgm:pt modelId="{20ACED16-5904-4488-8C88-7A80D6E004DB}">
      <dgm:prSet phldrT="[Text]" phldr="1"/>
      <dgm:spPr>
        <a:blipFill rotWithShape="0">
          <a:blip xmlns:r="http://schemas.openxmlformats.org/officeDocument/2006/relationships" r:embed="rId5"/>
          <a:stretch>
            <a:fillRect/>
          </a:stretch>
        </a:blipFill>
      </dgm:spPr>
      <dgm:t>
        <a:bodyPr/>
        <a:lstStyle/>
        <a:p>
          <a:endParaRPr lang="en-US" dirty="0"/>
        </a:p>
      </dgm:t>
    </dgm:pt>
    <dgm:pt modelId="{6B12CD05-0651-44D5-947C-6E2BA3C50F04}" type="parTrans" cxnId="{4F74F3F6-73DA-4DFE-94E1-06126AC631A0}">
      <dgm:prSet/>
      <dgm:spPr/>
      <dgm:t>
        <a:bodyPr/>
        <a:lstStyle/>
        <a:p>
          <a:endParaRPr lang="en-US"/>
        </a:p>
      </dgm:t>
    </dgm:pt>
    <dgm:pt modelId="{017F80E1-1927-4D41-A159-4757D5DE7F4C}" type="sibTrans" cxnId="{4F74F3F6-73DA-4DFE-94E1-06126AC631A0}">
      <dgm:prSet/>
      <dgm:spPr/>
      <dgm:t>
        <a:bodyPr/>
        <a:lstStyle/>
        <a:p>
          <a:endParaRPr lang="en-US"/>
        </a:p>
      </dgm:t>
    </dgm:pt>
    <dgm:pt modelId="{550B2F45-60CA-4005-94A8-51C2586AD82A}" type="pres">
      <dgm:prSet presAssocID="{5BBC1990-E632-4E19-B63A-7BF1C1C7C2E2}" presName="cycle" presStyleCnt="0">
        <dgm:presLayoutVars>
          <dgm:dir/>
          <dgm:resizeHandles val="exact"/>
        </dgm:presLayoutVars>
      </dgm:prSet>
      <dgm:spPr/>
      <dgm:t>
        <a:bodyPr/>
        <a:lstStyle/>
        <a:p>
          <a:endParaRPr lang="en-US"/>
        </a:p>
      </dgm:t>
    </dgm:pt>
    <dgm:pt modelId="{72348942-26FB-41A3-9ED2-2119570A851F}" type="pres">
      <dgm:prSet presAssocID="{E5FAD4E2-A440-4F60-813E-8CA1BF9624E8}" presName="node" presStyleLbl="node1" presStyleIdx="0" presStyleCnt="5" custScaleX="162508" custScaleY="124334" custRadScaleRad="87939" custRadScaleInc="20186">
        <dgm:presLayoutVars>
          <dgm:bulletEnabled val="1"/>
        </dgm:presLayoutVars>
      </dgm:prSet>
      <dgm:spPr/>
      <dgm:t>
        <a:bodyPr/>
        <a:lstStyle/>
        <a:p>
          <a:endParaRPr lang="en-US"/>
        </a:p>
      </dgm:t>
    </dgm:pt>
    <dgm:pt modelId="{14EFA7DD-1E07-4AA0-A79F-19D45F838134}" type="pres">
      <dgm:prSet presAssocID="{C30B2D34-79F9-44F1-9985-543033CB8A01}" presName="sibTrans" presStyleLbl="sibTrans2D1" presStyleIdx="0" presStyleCnt="5" custScaleX="195032" custLinFactY="-17593" custLinFactNeighborX="88335" custLinFactNeighborY="-100000"/>
      <dgm:spPr/>
      <dgm:t>
        <a:bodyPr/>
        <a:lstStyle/>
        <a:p>
          <a:endParaRPr lang="en-US"/>
        </a:p>
      </dgm:t>
    </dgm:pt>
    <dgm:pt modelId="{1736C361-B092-4E29-8C98-560F08EDDE76}" type="pres">
      <dgm:prSet presAssocID="{C30B2D34-79F9-44F1-9985-543033CB8A01}" presName="connectorText" presStyleLbl="sibTrans2D1" presStyleIdx="0" presStyleCnt="5"/>
      <dgm:spPr/>
      <dgm:t>
        <a:bodyPr/>
        <a:lstStyle/>
        <a:p>
          <a:endParaRPr lang="en-US"/>
        </a:p>
      </dgm:t>
    </dgm:pt>
    <dgm:pt modelId="{97FFB854-3AF2-4B7A-BC3A-AF9C18F51E91}" type="pres">
      <dgm:prSet presAssocID="{8630744F-9589-4012-99A4-500DC8A21270}" presName="node" presStyleLbl="node1" presStyleIdx="1" presStyleCnt="5" custScaleX="132271" custScaleY="152746" custRadScaleRad="118593" custRadScaleInc="51896">
        <dgm:presLayoutVars>
          <dgm:bulletEnabled val="1"/>
        </dgm:presLayoutVars>
      </dgm:prSet>
      <dgm:spPr/>
      <dgm:t>
        <a:bodyPr/>
        <a:lstStyle/>
        <a:p>
          <a:endParaRPr lang="en-US"/>
        </a:p>
      </dgm:t>
    </dgm:pt>
    <dgm:pt modelId="{20B7F415-711C-407B-9BAA-8100DA9C9C1B}" type="pres">
      <dgm:prSet presAssocID="{07D6DB33-5549-4CE8-934F-C4864E34D1F8}" presName="sibTrans" presStyleLbl="sibTrans2D1" presStyleIdx="1" presStyleCnt="5" custScaleX="343710" custLinFactX="18202" custLinFactNeighborX="100000" custLinFactNeighborY="-52784"/>
      <dgm:spPr/>
      <dgm:t>
        <a:bodyPr/>
        <a:lstStyle/>
        <a:p>
          <a:endParaRPr lang="en-US"/>
        </a:p>
      </dgm:t>
    </dgm:pt>
    <dgm:pt modelId="{40D4AB0A-C0FE-4F95-9281-C278E2312B26}" type="pres">
      <dgm:prSet presAssocID="{07D6DB33-5549-4CE8-934F-C4864E34D1F8}" presName="connectorText" presStyleLbl="sibTrans2D1" presStyleIdx="1" presStyleCnt="5"/>
      <dgm:spPr/>
      <dgm:t>
        <a:bodyPr/>
        <a:lstStyle/>
        <a:p>
          <a:endParaRPr lang="en-US"/>
        </a:p>
      </dgm:t>
    </dgm:pt>
    <dgm:pt modelId="{8C100BF6-C7FC-4231-B67A-06FE84578721}" type="pres">
      <dgm:prSet presAssocID="{F914AEDD-8370-4D9E-BF84-10043831E4CA}" presName="node" presStyleLbl="node1" presStyleIdx="2" presStyleCnt="5" custScaleY="139085" custRadScaleRad="91864" custRadScaleInc="33633">
        <dgm:presLayoutVars>
          <dgm:bulletEnabled val="1"/>
        </dgm:presLayoutVars>
      </dgm:prSet>
      <dgm:spPr/>
      <dgm:t>
        <a:bodyPr/>
        <a:lstStyle/>
        <a:p>
          <a:endParaRPr lang="en-US"/>
        </a:p>
      </dgm:t>
    </dgm:pt>
    <dgm:pt modelId="{45360B2A-9ED8-453F-A02B-463D5DEAD583}" type="pres">
      <dgm:prSet presAssocID="{14916BD0-108C-48DB-A4A4-6596AE0A4410}" presName="sibTrans" presStyleLbl="sibTrans2D1" presStyleIdx="2" presStyleCnt="5" custScaleX="155009"/>
      <dgm:spPr/>
      <dgm:t>
        <a:bodyPr/>
        <a:lstStyle/>
        <a:p>
          <a:endParaRPr lang="en-US"/>
        </a:p>
      </dgm:t>
    </dgm:pt>
    <dgm:pt modelId="{F057C6F4-5D0F-4579-A06B-E4EB74713BF2}" type="pres">
      <dgm:prSet presAssocID="{14916BD0-108C-48DB-A4A4-6596AE0A4410}" presName="connectorText" presStyleLbl="sibTrans2D1" presStyleIdx="2" presStyleCnt="5"/>
      <dgm:spPr/>
      <dgm:t>
        <a:bodyPr/>
        <a:lstStyle/>
        <a:p>
          <a:endParaRPr lang="en-US"/>
        </a:p>
      </dgm:t>
    </dgm:pt>
    <dgm:pt modelId="{4D1C8FE9-87A6-49F5-BB53-D8D96DDDC333}" type="pres">
      <dgm:prSet presAssocID="{77379CE2-7921-454E-A2ED-C72D27F9C64C}" presName="node" presStyleLbl="node1" presStyleIdx="3" presStyleCnt="5" custRadScaleRad="100799" custRadScaleInc="44134">
        <dgm:presLayoutVars>
          <dgm:bulletEnabled val="1"/>
        </dgm:presLayoutVars>
      </dgm:prSet>
      <dgm:spPr/>
      <dgm:t>
        <a:bodyPr/>
        <a:lstStyle/>
        <a:p>
          <a:endParaRPr lang="en-US"/>
        </a:p>
      </dgm:t>
    </dgm:pt>
    <dgm:pt modelId="{FFBA789F-AB0A-400C-8067-CF52C832A258}" type="pres">
      <dgm:prSet presAssocID="{E00F8C7E-D174-4839-BC93-172C90DCD2C8}" presName="sibTrans" presStyleLbl="sibTrans2D1" presStyleIdx="3" presStyleCnt="5" custScaleX="281795" custLinFactNeighborX="-55931" custLinFactNeighborY="-85512"/>
      <dgm:spPr/>
      <dgm:t>
        <a:bodyPr/>
        <a:lstStyle/>
        <a:p>
          <a:endParaRPr lang="en-US"/>
        </a:p>
      </dgm:t>
    </dgm:pt>
    <dgm:pt modelId="{F089935C-EC1E-4811-9C91-4A6522C8C4EC}" type="pres">
      <dgm:prSet presAssocID="{E00F8C7E-D174-4839-BC93-172C90DCD2C8}" presName="connectorText" presStyleLbl="sibTrans2D1" presStyleIdx="3" presStyleCnt="5"/>
      <dgm:spPr/>
      <dgm:t>
        <a:bodyPr/>
        <a:lstStyle/>
        <a:p>
          <a:endParaRPr lang="en-US"/>
        </a:p>
      </dgm:t>
    </dgm:pt>
    <dgm:pt modelId="{B4821DBE-01EA-4592-8B3C-356FAEC03970}" type="pres">
      <dgm:prSet presAssocID="{20ACED16-5904-4488-8C88-7A80D6E004DB}" presName="node" presStyleLbl="node1" presStyleIdx="4" presStyleCnt="5" custScaleX="116788" custScaleY="134607" custRadScaleRad="113352" custRadScaleInc="8520">
        <dgm:presLayoutVars>
          <dgm:bulletEnabled val="1"/>
        </dgm:presLayoutVars>
      </dgm:prSet>
      <dgm:spPr/>
      <dgm:t>
        <a:bodyPr/>
        <a:lstStyle/>
        <a:p>
          <a:endParaRPr lang="en-US"/>
        </a:p>
      </dgm:t>
    </dgm:pt>
    <dgm:pt modelId="{81FE612D-1EFF-4BDF-BC13-3A7725DB7E43}" type="pres">
      <dgm:prSet presAssocID="{017F80E1-1927-4D41-A159-4757D5DE7F4C}" presName="sibTrans" presStyleLbl="sibTrans2D1" presStyleIdx="4" presStyleCnt="5" custScaleX="285257" custLinFactNeighborX="-69641" custLinFactNeighborY="-96627"/>
      <dgm:spPr/>
      <dgm:t>
        <a:bodyPr/>
        <a:lstStyle/>
        <a:p>
          <a:endParaRPr lang="en-US"/>
        </a:p>
      </dgm:t>
    </dgm:pt>
    <dgm:pt modelId="{73F36D7D-5CA9-4F9C-8D8A-329039ED0078}" type="pres">
      <dgm:prSet presAssocID="{017F80E1-1927-4D41-A159-4757D5DE7F4C}" presName="connectorText" presStyleLbl="sibTrans2D1" presStyleIdx="4" presStyleCnt="5"/>
      <dgm:spPr/>
      <dgm:t>
        <a:bodyPr/>
        <a:lstStyle/>
        <a:p>
          <a:endParaRPr lang="en-US"/>
        </a:p>
      </dgm:t>
    </dgm:pt>
  </dgm:ptLst>
  <dgm:cxnLst>
    <dgm:cxn modelId="{4F74F3F6-73DA-4DFE-94E1-06126AC631A0}" srcId="{5BBC1990-E632-4E19-B63A-7BF1C1C7C2E2}" destId="{20ACED16-5904-4488-8C88-7A80D6E004DB}" srcOrd="4" destOrd="0" parTransId="{6B12CD05-0651-44D5-947C-6E2BA3C50F04}" sibTransId="{017F80E1-1927-4D41-A159-4757D5DE7F4C}"/>
    <dgm:cxn modelId="{486A9340-1F36-461D-BD25-F4DA8B7A23B1}" type="presOf" srcId="{E00F8C7E-D174-4839-BC93-172C90DCD2C8}" destId="{F089935C-EC1E-4811-9C91-4A6522C8C4EC}" srcOrd="1" destOrd="0" presId="urn:microsoft.com/office/officeart/2005/8/layout/cycle2"/>
    <dgm:cxn modelId="{334EC2C1-C8A9-42FB-88A6-D5E66877F3D5}" type="presOf" srcId="{017F80E1-1927-4D41-A159-4757D5DE7F4C}" destId="{81FE612D-1EFF-4BDF-BC13-3A7725DB7E43}" srcOrd="0" destOrd="0" presId="urn:microsoft.com/office/officeart/2005/8/layout/cycle2"/>
    <dgm:cxn modelId="{D478EE99-BC2E-42BA-92FA-B81CB0093524}" type="presOf" srcId="{F914AEDD-8370-4D9E-BF84-10043831E4CA}" destId="{8C100BF6-C7FC-4231-B67A-06FE84578721}" srcOrd="0" destOrd="0" presId="urn:microsoft.com/office/officeart/2005/8/layout/cycle2"/>
    <dgm:cxn modelId="{4184CF65-99DF-4434-BF67-6BB9276FA044}" type="presOf" srcId="{14916BD0-108C-48DB-A4A4-6596AE0A4410}" destId="{F057C6F4-5D0F-4579-A06B-E4EB74713BF2}" srcOrd="1" destOrd="0" presId="urn:microsoft.com/office/officeart/2005/8/layout/cycle2"/>
    <dgm:cxn modelId="{DB628495-6637-4C66-A86C-A3DED6E2C763}" type="presOf" srcId="{C30B2D34-79F9-44F1-9985-543033CB8A01}" destId="{1736C361-B092-4E29-8C98-560F08EDDE76}" srcOrd="1" destOrd="0" presId="urn:microsoft.com/office/officeart/2005/8/layout/cycle2"/>
    <dgm:cxn modelId="{AB4C0BE3-563C-4967-84DD-ECFFDA31919E}" srcId="{5BBC1990-E632-4E19-B63A-7BF1C1C7C2E2}" destId="{8630744F-9589-4012-99A4-500DC8A21270}" srcOrd="1" destOrd="0" parTransId="{B3FC9358-E5A3-43DE-ABA6-1FB9034AFD80}" sibTransId="{07D6DB33-5549-4CE8-934F-C4864E34D1F8}"/>
    <dgm:cxn modelId="{A52C7F1A-51E4-40AB-BE48-BF7386E85BA8}" type="presOf" srcId="{14916BD0-108C-48DB-A4A4-6596AE0A4410}" destId="{45360B2A-9ED8-453F-A02B-463D5DEAD583}" srcOrd="0" destOrd="0" presId="urn:microsoft.com/office/officeart/2005/8/layout/cycle2"/>
    <dgm:cxn modelId="{581FAF99-0516-486C-8B6B-163E96C8E86F}" type="presOf" srcId="{5BBC1990-E632-4E19-B63A-7BF1C1C7C2E2}" destId="{550B2F45-60CA-4005-94A8-51C2586AD82A}" srcOrd="0" destOrd="0" presId="urn:microsoft.com/office/officeart/2005/8/layout/cycle2"/>
    <dgm:cxn modelId="{FD89A348-6A07-4788-8C4D-A5AAE4227DEE}" srcId="{5BBC1990-E632-4E19-B63A-7BF1C1C7C2E2}" destId="{F914AEDD-8370-4D9E-BF84-10043831E4CA}" srcOrd="2" destOrd="0" parTransId="{63519CF5-8D5A-4425-A20A-5114F4A17C3B}" sibTransId="{14916BD0-108C-48DB-A4A4-6596AE0A4410}"/>
    <dgm:cxn modelId="{6AD6F3F3-6FBD-49AB-865B-0A4899FFFB6E}" type="presOf" srcId="{8630744F-9589-4012-99A4-500DC8A21270}" destId="{97FFB854-3AF2-4B7A-BC3A-AF9C18F51E91}" srcOrd="0" destOrd="0" presId="urn:microsoft.com/office/officeart/2005/8/layout/cycle2"/>
    <dgm:cxn modelId="{01D000EF-9FD8-434C-AEB8-CB70EF41E696}" type="presOf" srcId="{E00F8C7E-D174-4839-BC93-172C90DCD2C8}" destId="{FFBA789F-AB0A-400C-8067-CF52C832A258}" srcOrd="0" destOrd="0" presId="urn:microsoft.com/office/officeart/2005/8/layout/cycle2"/>
    <dgm:cxn modelId="{CE36174C-F895-41E1-820D-3D40A7B02460}" type="presOf" srcId="{07D6DB33-5549-4CE8-934F-C4864E34D1F8}" destId="{40D4AB0A-C0FE-4F95-9281-C278E2312B26}" srcOrd="1" destOrd="0" presId="urn:microsoft.com/office/officeart/2005/8/layout/cycle2"/>
    <dgm:cxn modelId="{5B05C6E6-F04F-4218-8420-EFBF6C70797C}" type="presOf" srcId="{E5FAD4E2-A440-4F60-813E-8CA1BF9624E8}" destId="{72348942-26FB-41A3-9ED2-2119570A851F}" srcOrd="0" destOrd="0" presId="urn:microsoft.com/office/officeart/2005/8/layout/cycle2"/>
    <dgm:cxn modelId="{07521D74-CB0C-4A2A-A178-0B66A2425AFB}" type="presOf" srcId="{07D6DB33-5549-4CE8-934F-C4864E34D1F8}" destId="{20B7F415-711C-407B-9BAA-8100DA9C9C1B}" srcOrd="0" destOrd="0" presId="urn:microsoft.com/office/officeart/2005/8/layout/cycle2"/>
    <dgm:cxn modelId="{4D59CB7F-3E75-441F-BD0B-ECEE85D03FC1}" type="presOf" srcId="{017F80E1-1927-4D41-A159-4757D5DE7F4C}" destId="{73F36D7D-5CA9-4F9C-8D8A-329039ED0078}" srcOrd="1" destOrd="0" presId="urn:microsoft.com/office/officeart/2005/8/layout/cycle2"/>
    <dgm:cxn modelId="{4253C425-53E2-41A6-BD60-079C29944289}" type="presOf" srcId="{C30B2D34-79F9-44F1-9985-543033CB8A01}" destId="{14EFA7DD-1E07-4AA0-A79F-19D45F838134}" srcOrd="0" destOrd="0" presId="urn:microsoft.com/office/officeart/2005/8/layout/cycle2"/>
    <dgm:cxn modelId="{C26DF304-FDE9-46F2-91BD-98CF90C61A57}" type="presOf" srcId="{77379CE2-7921-454E-A2ED-C72D27F9C64C}" destId="{4D1C8FE9-87A6-49F5-BB53-D8D96DDDC333}" srcOrd="0" destOrd="0" presId="urn:microsoft.com/office/officeart/2005/8/layout/cycle2"/>
    <dgm:cxn modelId="{656CD76D-F3F2-4CC9-8910-5C51DA0CC16F}" srcId="{5BBC1990-E632-4E19-B63A-7BF1C1C7C2E2}" destId="{E5FAD4E2-A440-4F60-813E-8CA1BF9624E8}" srcOrd="0" destOrd="0" parTransId="{B845D31A-3825-4490-80E7-6AF74032F2AA}" sibTransId="{C30B2D34-79F9-44F1-9985-543033CB8A01}"/>
    <dgm:cxn modelId="{8FAFCFC6-F5B6-4974-832B-58AD3E46B805}" srcId="{5BBC1990-E632-4E19-B63A-7BF1C1C7C2E2}" destId="{77379CE2-7921-454E-A2ED-C72D27F9C64C}" srcOrd="3" destOrd="0" parTransId="{DF00714F-C8C1-4E05-BE4C-88BDF50A9A3E}" sibTransId="{E00F8C7E-D174-4839-BC93-172C90DCD2C8}"/>
    <dgm:cxn modelId="{AD3A64BD-D7E7-468E-B373-13BD280DB486}" type="presOf" srcId="{20ACED16-5904-4488-8C88-7A80D6E004DB}" destId="{B4821DBE-01EA-4592-8B3C-356FAEC03970}" srcOrd="0" destOrd="0" presId="urn:microsoft.com/office/officeart/2005/8/layout/cycle2"/>
    <dgm:cxn modelId="{77EAAFC9-FDC8-40E5-A637-F653558FC691}" type="presParOf" srcId="{550B2F45-60CA-4005-94A8-51C2586AD82A}" destId="{72348942-26FB-41A3-9ED2-2119570A851F}" srcOrd="0" destOrd="0" presId="urn:microsoft.com/office/officeart/2005/8/layout/cycle2"/>
    <dgm:cxn modelId="{1866D580-1C90-4E48-A052-860716AD9271}" type="presParOf" srcId="{550B2F45-60CA-4005-94A8-51C2586AD82A}" destId="{14EFA7DD-1E07-4AA0-A79F-19D45F838134}" srcOrd="1" destOrd="0" presId="urn:microsoft.com/office/officeart/2005/8/layout/cycle2"/>
    <dgm:cxn modelId="{3C696C83-6684-4936-97C0-3931AA4BBF88}" type="presParOf" srcId="{14EFA7DD-1E07-4AA0-A79F-19D45F838134}" destId="{1736C361-B092-4E29-8C98-560F08EDDE76}" srcOrd="0" destOrd="0" presId="urn:microsoft.com/office/officeart/2005/8/layout/cycle2"/>
    <dgm:cxn modelId="{E926A6C8-8DCE-488F-8911-0AC6FC9C119B}" type="presParOf" srcId="{550B2F45-60CA-4005-94A8-51C2586AD82A}" destId="{97FFB854-3AF2-4B7A-BC3A-AF9C18F51E91}" srcOrd="2" destOrd="0" presId="urn:microsoft.com/office/officeart/2005/8/layout/cycle2"/>
    <dgm:cxn modelId="{564B0333-9836-477B-A13B-55BDA74BC706}" type="presParOf" srcId="{550B2F45-60CA-4005-94A8-51C2586AD82A}" destId="{20B7F415-711C-407B-9BAA-8100DA9C9C1B}" srcOrd="3" destOrd="0" presId="urn:microsoft.com/office/officeart/2005/8/layout/cycle2"/>
    <dgm:cxn modelId="{E679885A-4679-450A-99C4-6C20B13F50FB}" type="presParOf" srcId="{20B7F415-711C-407B-9BAA-8100DA9C9C1B}" destId="{40D4AB0A-C0FE-4F95-9281-C278E2312B26}" srcOrd="0" destOrd="0" presId="urn:microsoft.com/office/officeart/2005/8/layout/cycle2"/>
    <dgm:cxn modelId="{CDE6EF60-8E4C-4CEB-988D-F21AA1DC5D69}" type="presParOf" srcId="{550B2F45-60CA-4005-94A8-51C2586AD82A}" destId="{8C100BF6-C7FC-4231-B67A-06FE84578721}" srcOrd="4" destOrd="0" presId="urn:microsoft.com/office/officeart/2005/8/layout/cycle2"/>
    <dgm:cxn modelId="{BBBDD360-101B-44A4-B578-388BB7E9ABFB}" type="presParOf" srcId="{550B2F45-60CA-4005-94A8-51C2586AD82A}" destId="{45360B2A-9ED8-453F-A02B-463D5DEAD583}" srcOrd="5" destOrd="0" presId="urn:microsoft.com/office/officeart/2005/8/layout/cycle2"/>
    <dgm:cxn modelId="{438354B5-B32C-45F3-AB38-D3E454F9C1B8}" type="presParOf" srcId="{45360B2A-9ED8-453F-A02B-463D5DEAD583}" destId="{F057C6F4-5D0F-4579-A06B-E4EB74713BF2}" srcOrd="0" destOrd="0" presId="urn:microsoft.com/office/officeart/2005/8/layout/cycle2"/>
    <dgm:cxn modelId="{38C1D990-2E0E-4893-8CC0-AC36AF8BD1E7}" type="presParOf" srcId="{550B2F45-60CA-4005-94A8-51C2586AD82A}" destId="{4D1C8FE9-87A6-49F5-BB53-D8D96DDDC333}" srcOrd="6" destOrd="0" presId="urn:microsoft.com/office/officeart/2005/8/layout/cycle2"/>
    <dgm:cxn modelId="{F48AF606-EF0E-42C3-B9C1-8A26419A4C95}" type="presParOf" srcId="{550B2F45-60CA-4005-94A8-51C2586AD82A}" destId="{FFBA789F-AB0A-400C-8067-CF52C832A258}" srcOrd="7" destOrd="0" presId="urn:microsoft.com/office/officeart/2005/8/layout/cycle2"/>
    <dgm:cxn modelId="{E459AD05-218A-4A05-B08A-6D810322A9D2}" type="presParOf" srcId="{FFBA789F-AB0A-400C-8067-CF52C832A258}" destId="{F089935C-EC1E-4811-9C91-4A6522C8C4EC}" srcOrd="0" destOrd="0" presId="urn:microsoft.com/office/officeart/2005/8/layout/cycle2"/>
    <dgm:cxn modelId="{EFE0FE53-45F4-42AE-A88D-2C0723120087}" type="presParOf" srcId="{550B2F45-60CA-4005-94A8-51C2586AD82A}" destId="{B4821DBE-01EA-4592-8B3C-356FAEC03970}" srcOrd="8" destOrd="0" presId="urn:microsoft.com/office/officeart/2005/8/layout/cycle2"/>
    <dgm:cxn modelId="{30626A43-3BBD-4725-A954-A1ADBA9738E3}" type="presParOf" srcId="{550B2F45-60CA-4005-94A8-51C2586AD82A}" destId="{81FE612D-1EFF-4BDF-BC13-3A7725DB7E43}" srcOrd="9" destOrd="0" presId="urn:microsoft.com/office/officeart/2005/8/layout/cycle2"/>
    <dgm:cxn modelId="{22C98AA1-90BA-4B3E-A5FA-7F7C7358FAC1}" type="presParOf" srcId="{81FE612D-1EFF-4BDF-BC13-3A7725DB7E43}" destId="{73F36D7D-5CA9-4F9C-8D8A-329039ED0078}"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5D6C35-A736-44F7-92C4-637195D7375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IN"/>
        </a:p>
      </dgm:t>
    </dgm:pt>
    <dgm:pt modelId="{FAA5827D-9F86-4335-953B-35C8F0FCBBA2}">
      <dgm:prSet phldrT="[Text]"/>
      <dgm:spPr>
        <a:blipFill rotWithShape="0">
          <a:blip xmlns:r="http://schemas.openxmlformats.org/officeDocument/2006/relationships" r:embed="rId1"/>
          <a:stretch>
            <a:fillRect/>
          </a:stretch>
        </a:blipFill>
      </dgm:spPr>
      <dgm:t>
        <a:bodyPr/>
        <a:lstStyle/>
        <a:p>
          <a:endParaRPr lang="en-IN" dirty="0" smtClean="0"/>
        </a:p>
        <a:p>
          <a:endParaRPr lang="en-IN" dirty="0" smtClean="0"/>
        </a:p>
        <a:p>
          <a:endParaRPr lang="en-IN" dirty="0" smtClean="0"/>
        </a:p>
        <a:p>
          <a:endParaRPr lang="en-IN" dirty="0"/>
        </a:p>
      </dgm:t>
    </dgm:pt>
    <dgm:pt modelId="{026F0C63-8A45-44C8-BDE8-A75C4DBE0EDE}" type="parTrans" cxnId="{904A8F1D-E554-4E5E-AA34-17C9CA72EC91}">
      <dgm:prSet/>
      <dgm:spPr/>
      <dgm:t>
        <a:bodyPr/>
        <a:lstStyle/>
        <a:p>
          <a:endParaRPr lang="en-IN"/>
        </a:p>
      </dgm:t>
    </dgm:pt>
    <dgm:pt modelId="{261DFD7A-A0B6-4F5D-9515-0B3EDA347D92}" type="sibTrans" cxnId="{904A8F1D-E554-4E5E-AA34-17C9CA72EC91}">
      <dgm:prSet/>
      <dgm:spPr/>
      <dgm:t>
        <a:bodyPr/>
        <a:lstStyle/>
        <a:p>
          <a:endParaRPr lang="en-IN"/>
        </a:p>
      </dgm:t>
    </dgm:pt>
    <dgm:pt modelId="{708ED2D8-E649-45D8-A2AE-B588792ADD85}">
      <dgm:prSet phldrT="[Text]"/>
      <dgm:spPr>
        <a:blipFill rotWithShape="0">
          <a:blip xmlns:r="http://schemas.openxmlformats.org/officeDocument/2006/relationships" r:embed="rId2"/>
          <a:stretch>
            <a:fillRect/>
          </a:stretch>
        </a:blipFill>
      </dgm:spPr>
      <dgm:t>
        <a:bodyPr/>
        <a:lstStyle/>
        <a:p>
          <a:endParaRPr lang="en-IN" dirty="0" smtClean="0"/>
        </a:p>
        <a:p>
          <a:endParaRPr lang="en-IN" dirty="0" smtClean="0"/>
        </a:p>
        <a:p>
          <a:endParaRPr lang="en-IN" dirty="0" smtClean="0"/>
        </a:p>
        <a:p>
          <a:endParaRPr lang="en-IN" dirty="0"/>
        </a:p>
      </dgm:t>
    </dgm:pt>
    <dgm:pt modelId="{4D9A2F56-10C3-449E-9EB5-DA6149974A73}" type="parTrans" cxnId="{A3AD794A-DCD9-465B-A498-C75707D16691}">
      <dgm:prSet/>
      <dgm:spPr/>
      <dgm:t>
        <a:bodyPr/>
        <a:lstStyle/>
        <a:p>
          <a:endParaRPr lang="en-IN"/>
        </a:p>
      </dgm:t>
    </dgm:pt>
    <dgm:pt modelId="{A4D1EC6B-14DF-407F-A439-97B1059908B8}" type="sibTrans" cxnId="{A3AD794A-DCD9-465B-A498-C75707D16691}">
      <dgm:prSet/>
      <dgm:spPr/>
      <dgm:t>
        <a:bodyPr/>
        <a:lstStyle/>
        <a:p>
          <a:endParaRPr lang="en-IN"/>
        </a:p>
      </dgm:t>
    </dgm:pt>
    <dgm:pt modelId="{75556527-DA00-48BB-82DD-790F23248DBD}">
      <dgm:prSet phldrT="[Text]"/>
      <dgm:spPr>
        <a:blipFill rotWithShape="0">
          <a:blip xmlns:r="http://schemas.openxmlformats.org/officeDocument/2006/relationships" r:embed="rId3"/>
          <a:stretch>
            <a:fillRect/>
          </a:stretch>
        </a:blipFill>
      </dgm:spPr>
      <dgm:t>
        <a:bodyPr/>
        <a:lstStyle/>
        <a:p>
          <a:endParaRPr lang="en-IN" dirty="0" smtClean="0"/>
        </a:p>
        <a:p>
          <a:endParaRPr lang="en-IN" dirty="0" smtClean="0"/>
        </a:p>
        <a:p>
          <a:endParaRPr lang="en-IN" dirty="0" smtClean="0"/>
        </a:p>
        <a:p>
          <a:endParaRPr lang="en-IN" dirty="0"/>
        </a:p>
      </dgm:t>
    </dgm:pt>
    <dgm:pt modelId="{977DB864-B1FA-4C6A-8878-2B765696A4D4}" type="parTrans" cxnId="{607A27D5-A4D5-4E3F-ACA2-3FA01712FD42}">
      <dgm:prSet/>
      <dgm:spPr/>
      <dgm:t>
        <a:bodyPr/>
        <a:lstStyle/>
        <a:p>
          <a:endParaRPr lang="en-IN"/>
        </a:p>
      </dgm:t>
    </dgm:pt>
    <dgm:pt modelId="{6B9E88E1-8836-42D9-9377-617404B5ADBD}" type="sibTrans" cxnId="{607A27D5-A4D5-4E3F-ACA2-3FA01712FD42}">
      <dgm:prSet/>
      <dgm:spPr/>
      <dgm:t>
        <a:bodyPr/>
        <a:lstStyle/>
        <a:p>
          <a:endParaRPr lang="en-IN"/>
        </a:p>
      </dgm:t>
    </dgm:pt>
    <dgm:pt modelId="{505D9E3C-4478-458A-BCAF-9EBA5BCC1324}">
      <dgm:prSet/>
      <dgm:spPr>
        <a:blipFill rotWithShape="0">
          <a:blip xmlns:r="http://schemas.openxmlformats.org/officeDocument/2006/relationships" r:embed="rId4"/>
          <a:stretch>
            <a:fillRect/>
          </a:stretch>
        </a:blipFill>
      </dgm:spPr>
      <dgm:t>
        <a:bodyPr/>
        <a:lstStyle/>
        <a:p>
          <a:endParaRPr lang="en-IN" dirty="0"/>
        </a:p>
      </dgm:t>
    </dgm:pt>
    <dgm:pt modelId="{1DE2779F-AEA1-4304-B9BC-5869CF5EAA55}" type="sibTrans" cxnId="{6B6D3BDA-5ABE-41B2-A8B7-AA2D40E3A42D}">
      <dgm:prSet/>
      <dgm:spPr/>
      <dgm:t>
        <a:bodyPr/>
        <a:lstStyle/>
        <a:p>
          <a:endParaRPr lang="en-IN"/>
        </a:p>
      </dgm:t>
    </dgm:pt>
    <dgm:pt modelId="{DAAC1620-C4C8-4763-BAA4-CB77BA35DFBD}" type="parTrans" cxnId="{6B6D3BDA-5ABE-41B2-A8B7-AA2D40E3A42D}">
      <dgm:prSet/>
      <dgm:spPr/>
      <dgm:t>
        <a:bodyPr/>
        <a:lstStyle/>
        <a:p>
          <a:endParaRPr lang="en-IN"/>
        </a:p>
      </dgm:t>
    </dgm:pt>
    <dgm:pt modelId="{2AA8F86A-7467-4DF6-B409-8B0FCD237C89}">
      <dgm:prSet phldrT="[Text]"/>
      <dgm:spPr>
        <a:blipFill rotWithShape="0">
          <a:blip xmlns:r="http://schemas.openxmlformats.org/officeDocument/2006/relationships" r:embed="rId5"/>
          <a:stretch>
            <a:fillRect/>
          </a:stretch>
        </a:blipFill>
      </dgm:spPr>
      <dgm:t>
        <a:bodyPr/>
        <a:lstStyle/>
        <a:p>
          <a:endParaRPr lang="en-IN" dirty="0" smtClean="0"/>
        </a:p>
        <a:p>
          <a:endParaRPr lang="en-IN" dirty="0" smtClean="0"/>
        </a:p>
        <a:p>
          <a:endParaRPr lang="en-IN" dirty="0"/>
        </a:p>
      </dgm:t>
    </dgm:pt>
    <dgm:pt modelId="{D5770B93-61BC-42B7-A47E-729AB73728AD}" type="sibTrans" cxnId="{F8AF0C2C-5945-4D94-B44E-56A58CA815B0}">
      <dgm:prSet/>
      <dgm:spPr/>
      <dgm:t>
        <a:bodyPr/>
        <a:lstStyle/>
        <a:p>
          <a:endParaRPr lang="en-IN"/>
        </a:p>
      </dgm:t>
    </dgm:pt>
    <dgm:pt modelId="{2D0906A5-6842-4DD4-9A3D-AA86A5419C1B}" type="parTrans" cxnId="{F8AF0C2C-5945-4D94-B44E-56A58CA815B0}">
      <dgm:prSet/>
      <dgm:spPr/>
      <dgm:t>
        <a:bodyPr/>
        <a:lstStyle/>
        <a:p>
          <a:endParaRPr lang="en-IN"/>
        </a:p>
      </dgm:t>
    </dgm:pt>
    <dgm:pt modelId="{1288FFF2-4734-4CC5-A6A3-1B058F8793B6}" type="pres">
      <dgm:prSet presAssocID="{835D6C35-A736-44F7-92C4-637195D73752}" presName="cycle" presStyleCnt="0">
        <dgm:presLayoutVars>
          <dgm:dir/>
          <dgm:resizeHandles val="exact"/>
        </dgm:presLayoutVars>
      </dgm:prSet>
      <dgm:spPr/>
      <dgm:t>
        <a:bodyPr/>
        <a:lstStyle/>
        <a:p>
          <a:endParaRPr lang="en-US"/>
        </a:p>
      </dgm:t>
    </dgm:pt>
    <dgm:pt modelId="{9670EAE5-A7FC-4517-A03A-A2A0B4866713}" type="pres">
      <dgm:prSet presAssocID="{FAA5827D-9F86-4335-953B-35C8F0FCBBA2}" presName="node" presStyleLbl="node1" presStyleIdx="0" presStyleCnt="5" custRadScaleRad="95113" custRadScaleInc="-6799">
        <dgm:presLayoutVars>
          <dgm:bulletEnabled val="1"/>
        </dgm:presLayoutVars>
      </dgm:prSet>
      <dgm:spPr/>
      <dgm:t>
        <a:bodyPr/>
        <a:lstStyle/>
        <a:p>
          <a:endParaRPr lang="en-US"/>
        </a:p>
      </dgm:t>
    </dgm:pt>
    <dgm:pt modelId="{1AAD102D-D950-4493-9C1E-DB60A8213750}" type="pres">
      <dgm:prSet presAssocID="{261DFD7A-A0B6-4F5D-9515-0B3EDA347D92}" presName="sibTrans" presStyleLbl="sibTrans2D1" presStyleIdx="0" presStyleCnt="5"/>
      <dgm:spPr/>
      <dgm:t>
        <a:bodyPr/>
        <a:lstStyle/>
        <a:p>
          <a:endParaRPr lang="en-US"/>
        </a:p>
      </dgm:t>
    </dgm:pt>
    <dgm:pt modelId="{852400DF-AA42-476C-B1FB-CA03BB2B2E1B}" type="pres">
      <dgm:prSet presAssocID="{261DFD7A-A0B6-4F5D-9515-0B3EDA347D92}" presName="connectorText" presStyleLbl="sibTrans2D1" presStyleIdx="0" presStyleCnt="5"/>
      <dgm:spPr/>
      <dgm:t>
        <a:bodyPr/>
        <a:lstStyle/>
        <a:p>
          <a:endParaRPr lang="en-US"/>
        </a:p>
      </dgm:t>
    </dgm:pt>
    <dgm:pt modelId="{BD40BA25-E781-4DB1-96F0-04A5A55E9523}" type="pres">
      <dgm:prSet presAssocID="{2AA8F86A-7467-4DF6-B409-8B0FCD237C89}" presName="node" presStyleLbl="node1" presStyleIdx="1" presStyleCnt="5" custScaleY="118202" custRadScaleRad="108614" custRadScaleInc="11730">
        <dgm:presLayoutVars>
          <dgm:bulletEnabled val="1"/>
        </dgm:presLayoutVars>
      </dgm:prSet>
      <dgm:spPr/>
      <dgm:t>
        <a:bodyPr/>
        <a:lstStyle/>
        <a:p>
          <a:endParaRPr lang="en-IN"/>
        </a:p>
      </dgm:t>
    </dgm:pt>
    <dgm:pt modelId="{8FC365E3-246F-49B6-8A05-1AFAF22E3050}" type="pres">
      <dgm:prSet presAssocID="{D5770B93-61BC-42B7-A47E-729AB73728AD}" presName="sibTrans" presStyleLbl="sibTrans2D1" presStyleIdx="1" presStyleCnt="5"/>
      <dgm:spPr/>
      <dgm:t>
        <a:bodyPr/>
        <a:lstStyle/>
        <a:p>
          <a:endParaRPr lang="en-US"/>
        </a:p>
      </dgm:t>
    </dgm:pt>
    <dgm:pt modelId="{3BECA08B-32DE-4F92-888A-B389987953A8}" type="pres">
      <dgm:prSet presAssocID="{D5770B93-61BC-42B7-A47E-729AB73728AD}" presName="connectorText" presStyleLbl="sibTrans2D1" presStyleIdx="1" presStyleCnt="5"/>
      <dgm:spPr/>
      <dgm:t>
        <a:bodyPr/>
        <a:lstStyle/>
        <a:p>
          <a:endParaRPr lang="en-US"/>
        </a:p>
      </dgm:t>
    </dgm:pt>
    <dgm:pt modelId="{BCD64785-CD9F-4A8C-8A83-1093949D8BC3}" type="pres">
      <dgm:prSet presAssocID="{708ED2D8-E649-45D8-A2AE-B588792ADD85}" presName="node" presStyleLbl="node1" presStyleIdx="2" presStyleCnt="5" custRadScaleRad="100853" custRadScaleInc="10857">
        <dgm:presLayoutVars>
          <dgm:bulletEnabled val="1"/>
        </dgm:presLayoutVars>
      </dgm:prSet>
      <dgm:spPr/>
      <dgm:t>
        <a:bodyPr/>
        <a:lstStyle/>
        <a:p>
          <a:endParaRPr lang="en-US"/>
        </a:p>
      </dgm:t>
    </dgm:pt>
    <dgm:pt modelId="{50EE7E61-78C4-484E-A3E0-CB2227B82EC3}" type="pres">
      <dgm:prSet presAssocID="{A4D1EC6B-14DF-407F-A439-97B1059908B8}" presName="sibTrans" presStyleLbl="sibTrans2D1" presStyleIdx="2" presStyleCnt="5"/>
      <dgm:spPr/>
      <dgm:t>
        <a:bodyPr/>
        <a:lstStyle/>
        <a:p>
          <a:endParaRPr lang="en-US"/>
        </a:p>
      </dgm:t>
    </dgm:pt>
    <dgm:pt modelId="{D4D544AA-E596-4270-8E37-8F9B6C3DD1D7}" type="pres">
      <dgm:prSet presAssocID="{A4D1EC6B-14DF-407F-A439-97B1059908B8}" presName="connectorText" presStyleLbl="sibTrans2D1" presStyleIdx="2" presStyleCnt="5"/>
      <dgm:spPr/>
      <dgm:t>
        <a:bodyPr/>
        <a:lstStyle/>
        <a:p>
          <a:endParaRPr lang="en-US"/>
        </a:p>
      </dgm:t>
    </dgm:pt>
    <dgm:pt modelId="{977926F7-A0A9-4131-A768-EA2F086398FF}" type="pres">
      <dgm:prSet presAssocID="{75556527-DA00-48BB-82DD-790F23248DBD}" presName="node" presStyleLbl="node1" presStyleIdx="3" presStyleCnt="5">
        <dgm:presLayoutVars>
          <dgm:bulletEnabled val="1"/>
        </dgm:presLayoutVars>
      </dgm:prSet>
      <dgm:spPr/>
      <dgm:t>
        <a:bodyPr/>
        <a:lstStyle/>
        <a:p>
          <a:endParaRPr lang="en-US"/>
        </a:p>
      </dgm:t>
    </dgm:pt>
    <dgm:pt modelId="{C42B410B-EC57-4673-9109-E4B3C986A955}" type="pres">
      <dgm:prSet presAssocID="{6B9E88E1-8836-42D9-9377-617404B5ADBD}" presName="sibTrans" presStyleLbl="sibTrans2D1" presStyleIdx="3" presStyleCnt="5"/>
      <dgm:spPr/>
      <dgm:t>
        <a:bodyPr/>
        <a:lstStyle/>
        <a:p>
          <a:endParaRPr lang="en-US"/>
        </a:p>
      </dgm:t>
    </dgm:pt>
    <dgm:pt modelId="{C4008974-FC52-4002-9B42-2B67990F0214}" type="pres">
      <dgm:prSet presAssocID="{6B9E88E1-8836-42D9-9377-617404B5ADBD}" presName="connectorText" presStyleLbl="sibTrans2D1" presStyleIdx="3" presStyleCnt="5"/>
      <dgm:spPr/>
      <dgm:t>
        <a:bodyPr/>
        <a:lstStyle/>
        <a:p>
          <a:endParaRPr lang="en-US"/>
        </a:p>
      </dgm:t>
    </dgm:pt>
    <dgm:pt modelId="{D85121A5-B9B2-4667-9E82-A286FE3D12B0}" type="pres">
      <dgm:prSet presAssocID="{505D9E3C-4478-458A-BCAF-9EBA5BCC1324}" presName="node" presStyleLbl="node1" presStyleIdx="4" presStyleCnt="5">
        <dgm:presLayoutVars>
          <dgm:bulletEnabled val="1"/>
        </dgm:presLayoutVars>
      </dgm:prSet>
      <dgm:spPr/>
      <dgm:t>
        <a:bodyPr/>
        <a:lstStyle/>
        <a:p>
          <a:endParaRPr lang="en-IN"/>
        </a:p>
      </dgm:t>
    </dgm:pt>
    <dgm:pt modelId="{912AD136-AF39-4FF4-909F-EF590F024640}" type="pres">
      <dgm:prSet presAssocID="{1DE2779F-AEA1-4304-B9BC-5869CF5EAA55}" presName="sibTrans" presStyleLbl="sibTrans2D1" presStyleIdx="4" presStyleCnt="5"/>
      <dgm:spPr/>
      <dgm:t>
        <a:bodyPr/>
        <a:lstStyle/>
        <a:p>
          <a:endParaRPr lang="en-US"/>
        </a:p>
      </dgm:t>
    </dgm:pt>
    <dgm:pt modelId="{C51222F5-E65D-4985-BC17-33AFCF17157D}" type="pres">
      <dgm:prSet presAssocID="{1DE2779F-AEA1-4304-B9BC-5869CF5EAA55}" presName="connectorText" presStyleLbl="sibTrans2D1" presStyleIdx="4" presStyleCnt="5"/>
      <dgm:spPr/>
      <dgm:t>
        <a:bodyPr/>
        <a:lstStyle/>
        <a:p>
          <a:endParaRPr lang="en-US"/>
        </a:p>
      </dgm:t>
    </dgm:pt>
  </dgm:ptLst>
  <dgm:cxnLst>
    <dgm:cxn modelId="{77C50E1B-0082-4AF5-B363-EF6FA9B2B43A}" type="presOf" srcId="{261DFD7A-A0B6-4F5D-9515-0B3EDA347D92}" destId="{852400DF-AA42-476C-B1FB-CA03BB2B2E1B}" srcOrd="1" destOrd="0" presId="urn:microsoft.com/office/officeart/2005/8/layout/cycle2"/>
    <dgm:cxn modelId="{8B3E5F8C-6BEE-4FCA-92F6-727A59B9E50E}" type="presOf" srcId="{D5770B93-61BC-42B7-A47E-729AB73728AD}" destId="{8FC365E3-246F-49B6-8A05-1AFAF22E3050}" srcOrd="0" destOrd="0" presId="urn:microsoft.com/office/officeart/2005/8/layout/cycle2"/>
    <dgm:cxn modelId="{07E2224B-BF1A-448C-B3B5-889AF4BC5735}" type="presOf" srcId="{A4D1EC6B-14DF-407F-A439-97B1059908B8}" destId="{D4D544AA-E596-4270-8E37-8F9B6C3DD1D7}" srcOrd="1" destOrd="0" presId="urn:microsoft.com/office/officeart/2005/8/layout/cycle2"/>
    <dgm:cxn modelId="{1BE423CA-B916-4B7C-A4AC-ACF85DB6D19F}" type="presOf" srcId="{708ED2D8-E649-45D8-A2AE-B588792ADD85}" destId="{BCD64785-CD9F-4A8C-8A83-1093949D8BC3}" srcOrd="0" destOrd="0" presId="urn:microsoft.com/office/officeart/2005/8/layout/cycle2"/>
    <dgm:cxn modelId="{D5185829-90CA-41B7-9109-F7FC57936F21}" type="presOf" srcId="{505D9E3C-4478-458A-BCAF-9EBA5BCC1324}" destId="{D85121A5-B9B2-4667-9E82-A286FE3D12B0}" srcOrd="0" destOrd="0" presId="urn:microsoft.com/office/officeart/2005/8/layout/cycle2"/>
    <dgm:cxn modelId="{B2090193-5414-414C-BF0A-E3C9F0C0AC95}" type="presOf" srcId="{261DFD7A-A0B6-4F5D-9515-0B3EDA347D92}" destId="{1AAD102D-D950-4493-9C1E-DB60A8213750}" srcOrd="0" destOrd="0" presId="urn:microsoft.com/office/officeart/2005/8/layout/cycle2"/>
    <dgm:cxn modelId="{1CA4E870-3575-440F-8621-BE25A0230DE8}" type="presOf" srcId="{835D6C35-A736-44F7-92C4-637195D73752}" destId="{1288FFF2-4734-4CC5-A6A3-1B058F8793B6}" srcOrd="0" destOrd="0" presId="urn:microsoft.com/office/officeart/2005/8/layout/cycle2"/>
    <dgm:cxn modelId="{904A8F1D-E554-4E5E-AA34-17C9CA72EC91}" srcId="{835D6C35-A736-44F7-92C4-637195D73752}" destId="{FAA5827D-9F86-4335-953B-35C8F0FCBBA2}" srcOrd="0" destOrd="0" parTransId="{026F0C63-8A45-44C8-BDE8-A75C4DBE0EDE}" sibTransId="{261DFD7A-A0B6-4F5D-9515-0B3EDA347D92}"/>
    <dgm:cxn modelId="{6B6D3BDA-5ABE-41B2-A8B7-AA2D40E3A42D}" srcId="{835D6C35-A736-44F7-92C4-637195D73752}" destId="{505D9E3C-4478-458A-BCAF-9EBA5BCC1324}" srcOrd="4" destOrd="0" parTransId="{DAAC1620-C4C8-4763-BAA4-CB77BA35DFBD}" sibTransId="{1DE2779F-AEA1-4304-B9BC-5869CF5EAA55}"/>
    <dgm:cxn modelId="{7DEAF3E7-4DFA-4E8C-86F6-0CBF82727A70}" type="presOf" srcId="{A4D1EC6B-14DF-407F-A439-97B1059908B8}" destId="{50EE7E61-78C4-484E-A3E0-CB2227B82EC3}" srcOrd="0" destOrd="0" presId="urn:microsoft.com/office/officeart/2005/8/layout/cycle2"/>
    <dgm:cxn modelId="{3BAB7EE8-4538-40F3-80C1-96EDDFC5887B}" type="presOf" srcId="{2AA8F86A-7467-4DF6-B409-8B0FCD237C89}" destId="{BD40BA25-E781-4DB1-96F0-04A5A55E9523}" srcOrd="0" destOrd="0" presId="urn:microsoft.com/office/officeart/2005/8/layout/cycle2"/>
    <dgm:cxn modelId="{1A807CF3-5013-4247-9BCA-A4E7535CD579}" type="presOf" srcId="{1DE2779F-AEA1-4304-B9BC-5869CF5EAA55}" destId="{912AD136-AF39-4FF4-909F-EF590F024640}" srcOrd="0" destOrd="0" presId="urn:microsoft.com/office/officeart/2005/8/layout/cycle2"/>
    <dgm:cxn modelId="{08D36811-7F6C-442D-B7B0-1ACC26FA5E13}" type="presOf" srcId="{D5770B93-61BC-42B7-A47E-729AB73728AD}" destId="{3BECA08B-32DE-4F92-888A-B389987953A8}" srcOrd="1" destOrd="0" presId="urn:microsoft.com/office/officeart/2005/8/layout/cycle2"/>
    <dgm:cxn modelId="{063B95CB-D5B5-436E-8107-7F973B398738}" type="presOf" srcId="{6B9E88E1-8836-42D9-9377-617404B5ADBD}" destId="{C4008974-FC52-4002-9B42-2B67990F0214}" srcOrd="1" destOrd="0" presId="urn:microsoft.com/office/officeart/2005/8/layout/cycle2"/>
    <dgm:cxn modelId="{86712FFE-A86C-4C7F-8199-539CD85407C2}" type="presOf" srcId="{6B9E88E1-8836-42D9-9377-617404B5ADBD}" destId="{C42B410B-EC57-4673-9109-E4B3C986A955}" srcOrd="0" destOrd="0" presId="urn:microsoft.com/office/officeart/2005/8/layout/cycle2"/>
    <dgm:cxn modelId="{F8AF0C2C-5945-4D94-B44E-56A58CA815B0}" srcId="{835D6C35-A736-44F7-92C4-637195D73752}" destId="{2AA8F86A-7467-4DF6-B409-8B0FCD237C89}" srcOrd="1" destOrd="0" parTransId="{2D0906A5-6842-4DD4-9A3D-AA86A5419C1B}" sibTransId="{D5770B93-61BC-42B7-A47E-729AB73728AD}"/>
    <dgm:cxn modelId="{607A27D5-A4D5-4E3F-ACA2-3FA01712FD42}" srcId="{835D6C35-A736-44F7-92C4-637195D73752}" destId="{75556527-DA00-48BB-82DD-790F23248DBD}" srcOrd="3" destOrd="0" parTransId="{977DB864-B1FA-4C6A-8878-2B765696A4D4}" sibTransId="{6B9E88E1-8836-42D9-9377-617404B5ADBD}"/>
    <dgm:cxn modelId="{A3AD794A-DCD9-465B-A498-C75707D16691}" srcId="{835D6C35-A736-44F7-92C4-637195D73752}" destId="{708ED2D8-E649-45D8-A2AE-B588792ADD85}" srcOrd="2" destOrd="0" parTransId="{4D9A2F56-10C3-449E-9EB5-DA6149974A73}" sibTransId="{A4D1EC6B-14DF-407F-A439-97B1059908B8}"/>
    <dgm:cxn modelId="{01F86A71-AA45-4D9F-9B9A-55D1721453F7}" type="presOf" srcId="{75556527-DA00-48BB-82DD-790F23248DBD}" destId="{977926F7-A0A9-4131-A768-EA2F086398FF}" srcOrd="0" destOrd="0" presId="urn:microsoft.com/office/officeart/2005/8/layout/cycle2"/>
    <dgm:cxn modelId="{F87BBA1E-CA51-46B1-AF67-6A3BECB7D2DA}" type="presOf" srcId="{1DE2779F-AEA1-4304-B9BC-5869CF5EAA55}" destId="{C51222F5-E65D-4985-BC17-33AFCF17157D}" srcOrd="1" destOrd="0" presId="urn:microsoft.com/office/officeart/2005/8/layout/cycle2"/>
    <dgm:cxn modelId="{D575F570-6AD6-43BA-B9AB-5ECCBCC51486}" type="presOf" srcId="{FAA5827D-9F86-4335-953B-35C8F0FCBBA2}" destId="{9670EAE5-A7FC-4517-A03A-A2A0B4866713}" srcOrd="0" destOrd="0" presId="urn:microsoft.com/office/officeart/2005/8/layout/cycle2"/>
    <dgm:cxn modelId="{C751F5BA-2154-4915-985F-9F400E8FA004}" type="presParOf" srcId="{1288FFF2-4734-4CC5-A6A3-1B058F8793B6}" destId="{9670EAE5-A7FC-4517-A03A-A2A0B4866713}" srcOrd="0" destOrd="0" presId="urn:microsoft.com/office/officeart/2005/8/layout/cycle2"/>
    <dgm:cxn modelId="{CC0D0F86-63A9-4987-853D-69BBD37BDF4E}" type="presParOf" srcId="{1288FFF2-4734-4CC5-A6A3-1B058F8793B6}" destId="{1AAD102D-D950-4493-9C1E-DB60A8213750}" srcOrd="1" destOrd="0" presId="urn:microsoft.com/office/officeart/2005/8/layout/cycle2"/>
    <dgm:cxn modelId="{692C78BA-7F1F-4BC4-93BE-93446327B7A7}" type="presParOf" srcId="{1AAD102D-D950-4493-9C1E-DB60A8213750}" destId="{852400DF-AA42-476C-B1FB-CA03BB2B2E1B}" srcOrd="0" destOrd="0" presId="urn:microsoft.com/office/officeart/2005/8/layout/cycle2"/>
    <dgm:cxn modelId="{9CDF871F-CA49-41DD-B20B-738262D931C5}" type="presParOf" srcId="{1288FFF2-4734-4CC5-A6A3-1B058F8793B6}" destId="{BD40BA25-E781-4DB1-96F0-04A5A55E9523}" srcOrd="2" destOrd="0" presId="urn:microsoft.com/office/officeart/2005/8/layout/cycle2"/>
    <dgm:cxn modelId="{F5EA4127-C454-42BD-B87B-28F4C217A992}" type="presParOf" srcId="{1288FFF2-4734-4CC5-A6A3-1B058F8793B6}" destId="{8FC365E3-246F-49B6-8A05-1AFAF22E3050}" srcOrd="3" destOrd="0" presId="urn:microsoft.com/office/officeart/2005/8/layout/cycle2"/>
    <dgm:cxn modelId="{E79D44A0-1DF8-4A67-82F8-487A7EDED13A}" type="presParOf" srcId="{8FC365E3-246F-49B6-8A05-1AFAF22E3050}" destId="{3BECA08B-32DE-4F92-888A-B389987953A8}" srcOrd="0" destOrd="0" presId="urn:microsoft.com/office/officeart/2005/8/layout/cycle2"/>
    <dgm:cxn modelId="{F5F6444D-FF97-4690-A507-9FBEC2D85841}" type="presParOf" srcId="{1288FFF2-4734-4CC5-A6A3-1B058F8793B6}" destId="{BCD64785-CD9F-4A8C-8A83-1093949D8BC3}" srcOrd="4" destOrd="0" presId="urn:microsoft.com/office/officeart/2005/8/layout/cycle2"/>
    <dgm:cxn modelId="{36D7CCE1-69BB-4BDC-B5A5-5813B0A7827B}" type="presParOf" srcId="{1288FFF2-4734-4CC5-A6A3-1B058F8793B6}" destId="{50EE7E61-78C4-484E-A3E0-CB2227B82EC3}" srcOrd="5" destOrd="0" presId="urn:microsoft.com/office/officeart/2005/8/layout/cycle2"/>
    <dgm:cxn modelId="{E55EF18E-907A-4305-AA9C-DDBDA75EB449}" type="presParOf" srcId="{50EE7E61-78C4-484E-A3E0-CB2227B82EC3}" destId="{D4D544AA-E596-4270-8E37-8F9B6C3DD1D7}" srcOrd="0" destOrd="0" presId="urn:microsoft.com/office/officeart/2005/8/layout/cycle2"/>
    <dgm:cxn modelId="{FEBE5B4F-9EB6-4F44-8A4F-41A731B48E00}" type="presParOf" srcId="{1288FFF2-4734-4CC5-A6A3-1B058F8793B6}" destId="{977926F7-A0A9-4131-A768-EA2F086398FF}" srcOrd="6" destOrd="0" presId="urn:microsoft.com/office/officeart/2005/8/layout/cycle2"/>
    <dgm:cxn modelId="{E1727744-D3D7-4F5E-A45E-87E0FA739904}" type="presParOf" srcId="{1288FFF2-4734-4CC5-A6A3-1B058F8793B6}" destId="{C42B410B-EC57-4673-9109-E4B3C986A955}" srcOrd="7" destOrd="0" presId="urn:microsoft.com/office/officeart/2005/8/layout/cycle2"/>
    <dgm:cxn modelId="{B0D46878-38AA-4E76-8C61-2753CA990C8F}" type="presParOf" srcId="{C42B410B-EC57-4673-9109-E4B3C986A955}" destId="{C4008974-FC52-4002-9B42-2B67990F0214}" srcOrd="0" destOrd="0" presId="urn:microsoft.com/office/officeart/2005/8/layout/cycle2"/>
    <dgm:cxn modelId="{2CF9B0D2-B5E9-4D9A-9455-52543697480B}" type="presParOf" srcId="{1288FFF2-4734-4CC5-A6A3-1B058F8793B6}" destId="{D85121A5-B9B2-4667-9E82-A286FE3D12B0}" srcOrd="8" destOrd="0" presId="urn:microsoft.com/office/officeart/2005/8/layout/cycle2"/>
    <dgm:cxn modelId="{3CACFEA4-87DF-4B0B-83D4-84DEACCE7391}" type="presParOf" srcId="{1288FFF2-4734-4CC5-A6A3-1B058F8793B6}" destId="{912AD136-AF39-4FF4-909F-EF590F024640}" srcOrd="9" destOrd="0" presId="urn:microsoft.com/office/officeart/2005/8/layout/cycle2"/>
    <dgm:cxn modelId="{F9D50992-10C7-4C71-8F54-1E30DDA90484}" type="presParOf" srcId="{912AD136-AF39-4FF4-909F-EF590F024640}" destId="{C51222F5-E65D-4985-BC17-33AFCF17157D}"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F022C6-F9B0-46B1-8567-451032C94865}" type="doc">
      <dgm:prSet loTypeId="urn:microsoft.com/office/officeart/2005/8/layout/cycle2" loCatId="cycle" qsTypeId="urn:microsoft.com/office/officeart/2005/8/quickstyle/simple1" qsCatId="simple" csTypeId="urn:microsoft.com/office/officeart/2005/8/colors/colorful4" csCatId="colorful" phldr="1"/>
      <dgm:spPr/>
      <dgm:t>
        <a:bodyPr/>
        <a:lstStyle/>
        <a:p>
          <a:endParaRPr lang="en-US"/>
        </a:p>
      </dgm:t>
    </dgm:pt>
    <dgm:pt modelId="{66770103-07AC-4C5E-80CE-65578EEF4D91}">
      <dgm:prSet custT="1"/>
      <dgm:spPr/>
      <dgm:t>
        <a:bodyPr/>
        <a:lstStyle/>
        <a:p>
          <a:pPr rtl="0"/>
          <a:r>
            <a:rPr lang="en-US" sz="1800" dirty="0" smtClean="0"/>
            <a:t>Analysis of findings           </a:t>
          </a:r>
          <a:endParaRPr lang="en-US" sz="1800" dirty="0"/>
        </a:p>
      </dgm:t>
    </dgm:pt>
    <dgm:pt modelId="{D5C3EDA7-DC86-4837-81AB-4C87739B167C}" type="parTrans" cxnId="{BE34ABEA-9423-4E99-8BEE-3529A1E2F5FE}">
      <dgm:prSet/>
      <dgm:spPr/>
      <dgm:t>
        <a:bodyPr/>
        <a:lstStyle/>
        <a:p>
          <a:endParaRPr lang="en-US" sz="1800"/>
        </a:p>
      </dgm:t>
    </dgm:pt>
    <dgm:pt modelId="{86D2B5CA-1B2C-48C9-A1DD-76250CA89E2B}" type="sibTrans" cxnId="{BE34ABEA-9423-4E99-8BEE-3529A1E2F5FE}">
      <dgm:prSet custT="1"/>
      <dgm:spPr/>
      <dgm:t>
        <a:bodyPr/>
        <a:lstStyle/>
        <a:p>
          <a:endParaRPr lang="en-US" sz="1400"/>
        </a:p>
      </dgm:t>
    </dgm:pt>
    <dgm:pt modelId="{30373D7A-F367-4130-96F1-5779D6E23092}">
      <dgm:prSet custT="1"/>
      <dgm:spPr/>
      <dgm:t>
        <a:bodyPr/>
        <a:lstStyle/>
        <a:p>
          <a:pPr rtl="0"/>
          <a:r>
            <a:rPr lang="en-US" sz="1800" dirty="0" smtClean="0"/>
            <a:t>Intervention planned accordingly         </a:t>
          </a:r>
          <a:endParaRPr lang="en-US" sz="1800" dirty="0"/>
        </a:p>
      </dgm:t>
    </dgm:pt>
    <dgm:pt modelId="{2E2EA420-5CD1-480C-84B4-3ED357002EB0}" type="parTrans" cxnId="{7EDACF97-3746-445F-8374-2E282AC7BDD6}">
      <dgm:prSet/>
      <dgm:spPr/>
      <dgm:t>
        <a:bodyPr/>
        <a:lstStyle/>
        <a:p>
          <a:endParaRPr lang="en-US" sz="1800"/>
        </a:p>
      </dgm:t>
    </dgm:pt>
    <dgm:pt modelId="{A20C0CA5-E4FB-4C4E-8AB8-6AF666FEE402}" type="sibTrans" cxnId="{7EDACF97-3746-445F-8374-2E282AC7BDD6}">
      <dgm:prSet custT="1"/>
      <dgm:spPr/>
      <dgm:t>
        <a:bodyPr/>
        <a:lstStyle/>
        <a:p>
          <a:endParaRPr lang="en-US" sz="1400"/>
        </a:p>
      </dgm:t>
    </dgm:pt>
    <dgm:pt modelId="{9B577CC8-D402-4BB5-A014-C7A9AF4B88F8}">
      <dgm:prSet custT="1"/>
      <dgm:spPr/>
      <dgm:t>
        <a:bodyPr/>
        <a:lstStyle/>
        <a:p>
          <a:pPr rtl="0"/>
          <a:r>
            <a:rPr lang="en-US" sz="1800" dirty="0" smtClean="0"/>
            <a:t>Post intervention impact assessment </a:t>
          </a:r>
          <a:endParaRPr lang="en-US" sz="1800" dirty="0"/>
        </a:p>
      </dgm:t>
    </dgm:pt>
    <dgm:pt modelId="{028AEA38-3FDF-4082-8F76-B772A17A81AB}" type="parTrans" cxnId="{80C2C964-6AFF-4DCC-A826-6E66EEECE89F}">
      <dgm:prSet/>
      <dgm:spPr/>
      <dgm:t>
        <a:bodyPr/>
        <a:lstStyle/>
        <a:p>
          <a:endParaRPr lang="en-US" sz="1800"/>
        </a:p>
      </dgm:t>
    </dgm:pt>
    <dgm:pt modelId="{23F2146B-3500-402E-84D3-94100D01021B}" type="sibTrans" cxnId="{80C2C964-6AFF-4DCC-A826-6E66EEECE89F}">
      <dgm:prSet custT="1"/>
      <dgm:spPr/>
      <dgm:t>
        <a:bodyPr/>
        <a:lstStyle/>
        <a:p>
          <a:endParaRPr lang="en-US" sz="1400"/>
        </a:p>
      </dgm:t>
    </dgm:pt>
    <dgm:pt modelId="{D2712D05-1338-4B8D-AACC-82C2E0B546BC}" type="pres">
      <dgm:prSet presAssocID="{2FF022C6-F9B0-46B1-8567-451032C94865}" presName="cycle" presStyleCnt="0">
        <dgm:presLayoutVars>
          <dgm:dir/>
          <dgm:resizeHandles val="exact"/>
        </dgm:presLayoutVars>
      </dgm:prSet>
      <dgm:spPr/>
      <dgm:t>
        <a:bodyPr/>
        <a:lstStyle/>
        <a:p>
          <a:endParaRPr lang="en-US"/>
        </a:p>
      </dgm:t>
    </dgm:pt>
    <dgm:pt modelId="{73C2EB1C-FDEA-456A-8168-EA408719A93A}" type="pres">
      <dgm:prSet presAssocID="{66770103-07AC-4C5E-80CE-65578EEF4D91}" presName="node" presStyleLbl="node1" presStyleIdx="0" presStyleCnt="3" custScaleX="122653">
        <dgm:presLayoutVars>
          <dgm:bulletEnabled val="1"/>
        </dgm:presLayoutVars>
      </dgm:prSet>
      <dgm:spPr/>
      <dgm:t>
        <a:bodyPr/>
        <a:lstStyle/>
        <a:p>
          <a:endParaRPr lang="en-US"/>
        </a:p>
      </dgm:t>
    </dgm:pt>
    <dgm:pt modelId="{C7D8F301-C78A-4B80-9F6B-7A585DA6BC1B}" type="pres">
      <dgm:prSet presAssocID="{86D2B5CA-1B2C-48C9-A1DD-76250CA89E2B}" presName="sibTrans" presStyleLbl="sibTrans2D1" presStyleIdx="0" presStyleCnt="3"/>
      <dgm:spPr/>
      <dgm:t>
        <a:bodyPr/>
        <a:lstStyle/>
        <a:p>
          <a:endParaRPr lang="en-US"/>
        </a:p>
      </dgm:t>
    </dgm:pt>
    <dgm:pt modelId="{56AB9545-273A-4222-A956-708FB2D459D7}" type="pres">
      <dgm:prSet presAssocID="{86D2B5CA-1B2C-48C9-A1DD-76250CA89E2B}" presName="connectorText" presStyleLbl="sibTrans2D1" presStyleIdx="0" presStyleCnt="3"/>
      <dgm:spPr/>
      <dgm:t>
        <a:bodyPr/>
        <a:lstStyle/>
        <a:p>
          <a:endParaRPr lang="en-US"/>
        </a:p>
      </dgm:t>
    </dgm:pt>
    <dgm:pt modelId="{3E6044D1-6060-40A8-B4DA-E0ED524C82BE}" type="pres">
      <dgm:prSet presAssocID="{30373D7A-F367-4130-96F1-5779D6E23092}" presName="node" presStyleLbl="node1" presStyleIdx="1" presStyleCnt="3" custScaleX="126591">
        <dgm:presLayoutVars>
          <dgm:bulletEnabled val="1"/>
        </dgm:presLayoutVars>
      </dgm:prSet>
      <dgm:spPr/>
      <dgm:t>
        <a:bodyPr/>
        <a:lstStyle/>
        <a:p>
          <a:endParaRPr lang="en-US"/>
        </a:p>
      </dgm:t>
    </dgm:pt>
    <dgm:pt modelId="{67F50C39-C625-4488-85CC-43E90D95D832}" type="pres">
      <dgm:prSet presAssocID="{A20C0CA5-E4FB-4C4E-8AB8-6AF666FEE402}" presName="sibTrans" presStyleLbl="sibTrans2D1" presStyleIdx="1" presStyleCnt="3"/>
      <dgm:spPr/>
      <dgm:t>
        <a:bodyPr/>
        <a:lstStyle/>
        <a:p>
          <a:endParaRPr lang="en-US"/>
        </a:p>
      </dgm:t>
    </dgm:pt>
    <dgm:pt modelId="{21AD8857-8492-4592-88E1-C4E546F3966D}" type="pres">
      <dgm:prSet presAssocID="{A20C0CA5-E4FB-4C4E-8AB8-6AF666FEE402}" presName="connectorText" presStyleLbl="sibTrans2D1" presStyleIdx="1" presStyleCnt="3"/>
      <dgm:spPr/>
      <dgm:t>
        <a:bodyPr/>
        <a:lstStyle/>
        <a:p>
          <a:endParaRPr lang="en-US"/>
        </a:p>
      </dgm:t>
    </dgm:pt>
    <dgm:pt modelId="{848861D9-38E2-471B-B996-01BDCAB9AE2A}" type="pres">
      <dgm:prSet presAssocID="{9B577CC8-D402-4BB5-A014-C7A9AF4B88F8}" presName="node" presStyleLbl="node1" presStyleIdx="2" presStyleCnt="3" custScaleX="111351">
        <dgm:presLayoutVars>
          <dgm:bulletEnabled val="1"/>
        </dgm:presLayoutVars>
      </dgm:prSet>
      <dgm:spPr/>
      <dgm:t>
        <a:bodyPr/>
        <a:lstStyle/>
        <a:p>
          <a:endParaRPr lang="en-US"/>
        </a:p>
      </dgm:t>
    </dgm:pt>
    <dgm:pt modelId="{090D5EE4-2B64-448D-95F8-614E76F62314}" type="pres">
      <dgm:prSet presAssocID="{23F2146B-3500-402E-84D3-94100D01021B}" presName="sibTrans" presStyleLbl="sibTrans2D1" presStyleIdx="2" presStyleCnt="3"/>
      <dgm:spPr/>
      <dgm:t>
        <a:bodyPr/>
        <a:lstStyle/>
        <a:p>
          <a:endParaRPr lang="en-US"/>
        </a:p>
      </dgm:t>
    </dgm:pt>
    <dgm:pt modelId="{E99503E6-9EDD-4C28-8209-6CF15931E455}" type="pres">
      <dgm:prSet presAssocID="{23F2146B-3500-402E-84D3-94100D01021B}" presName="connectorText" presStyleLbl="sibTrans2D1" presStyleIdx="2" presStyleCnt="3"/>
      <dgm:spPr/>
      <dgm:t>
        <a:bodyPr/>
        <a:lstStyle/>
        <a:p>
          <a:endParaRPr lang="en-US"/>
        </a:p>
      </dgm:t>
    </dgm:pt>
  </dgm:ptLst>
  <dgm:cxnLst>
    <dgm:cxn modelId="{20D69C1F-EAB8-4710-BC7B-7CD010B9A975}" type="presOf" srcId="{9B577CC8-D402-4BB5-A014-C7A9AF4B88F8}" destId="{848861D9-38E2-471B-B996-01BDCAB9AE2A}" srcOrd="0" destOrd="0" presId="urn:microsoft.com/office/officeart/2005/8/layout/cycle2"/>
    <dgm:cxn modelId="{47FE8671-CD9E-4127-B415-B4EBA76F20DF}" type="presOf" srcId="{2FF022C6-F9B0-46B1-8567-451032C94865}" destId="{D2712D05-1338-4B8D-AACC-82C2E0B546BC}" srcOrd="0" destOrd="0" presId="urn:microsoft.com/office/officeart/2005/8/layout/cycle2"/>
    <dgm:cxn modelId="{5F21B9DD-1165-496A-9E14-A74999C772EE}" type="presOf" srcId="{30373D7A-F367-4130-96F1-5779D6E23092}" destId="{3E6044D1-6060-40A8-B4DA-E0ED524C82BE}" srcOrd="0" destOrd="0" presId="urn:microsoft.com/office/officeart/2005/8/layout/cycle2"/>
    <dgm:cxn modelId="{7F985A59-2501-4B30-B484-CF1FB7CF8997}" type="presOf" srcId="{66770103-07AC-4C5E-80CE-65578EEF4D91}" destId="{73C2EB1C-FDEA-456A-8168-EA408719A93A}" srcOrd="0" destOrd="0" presId="urn:microsoft.com/office/officeart/2005/8/layout/cycle2"/>
    <dgm:cxn modelId="{A4D732E7-082D-4F3D-81C4-7F777B3FFF33}" type="presOf" srcId="{86D2B5CA-1B2C-48C9-A1DD-76250CA89E2B}" destId="{56AB9545-273A-4222-A956-708FB2D459D7}" srcOrd="1" destOrd="0" presId="urn:microsoft.com/office/officeart/2005/8/layout/cycle2"/>
    <dgm:cxn modelId="{1A40AFE4-717A-42A0-8257-13385172CBD5}" type="presOf" srcId="{86D2B5CA-1B2C-48C9-A1DD-76250CA89E2B}" destId="{C7D8F301-C78A-4B80-9F6B-7A585DA6BC1B}" srcOrd="0" destOrd="0" presId="urn:microsoft.com/office/officeart/2005/8/layout/cycle2"/>
    <dgm:cxn modelId="{595573C5-CA21-41EE-A242-3ACA12019402}" type="presOf" srcId="{A20C0CA5-E4FB-4C4E-8AB8-6AF666FEE402}" destId="{67F50C39-C625-4488-85CC-43E90D95D832}" srcOrd="0" destOrd="0" presId="urn:microsoft.com/office/officeart/2005/8/layout/cycle2"/>
    <dgm:cxn modelId="{9C75B868-7EA5-48CE-B2F1-6FE8655A98F7}" type="presOf" srcId="{23F2146B-3500-402E-84D3-94100D01021B}" destId="{E99503E6-9EDD-4C28-8209-6CF15931E455}" srcOrd="1" destOrd="0" presId="urn:microsoft.com/office/officeart/2005/8/layout/cycle2"/>
    <dgm:cxn modelId="{AA297F68-B09B-4A01-B799-5A2AF8E3AC2B}" type="presOf" srcId="{23F2146B-3500-402E-84D3-94100D01021B}" destId="{090D5EE4-2B64-448D-95F8-614E76F62314}" srcOrd="0" destOrd="0" presId="urn:microsoft.com/office/officeart/2005/8/layout/cycle2"/>
    <dgm:cxn modelId="{B1593F5A-D0D1-42EE-8069-D8AB6A570D2D}" type="presOf" srcId="{A20C0CA5-E4FB-4C4E-8AB8-6AF666FEE402}" destId="{21AD8857-8492-4592-88E1-C4E546F3966D}" srcOrd="1" destOrd="0" presId="urn:microsoft.com/office/officeart/2005/8/layout/cycle2"/>
    <dgm:cxn modelId="{80C2C964-6AFF-4DCC-A826-6E66EEECE89F}" srcId="{2FF022C6-F9B0-46B1-8567-451032C94865}" destId="{9B577CC8-D402-4BB5-A014-C7A9AF4B88F8}" srcOrd="2" destOrd="0" parTransId="{028AEA38-3FDF-4082-8F76-B772A17A81AB}" sibTransId="{23F2146B-3500-402E-84D3-94100D01021B}"/>
    <dgm:cxn modelId="{7EDACF97-3746-445F-8374-2E282AC7BDD6}" srcId="{2FF022C6-F9B0-46B1-8567-451032C94865}" destId="{30373D7A-F367-4130-96F1-5779D6E23092}" srcOrd="1" destOrd="0" parTransId="{2E2EA420-5CD1-480C-84B4-3ED357002EB0}" sibTransId="{A20C0CA5-E4FB-4C4E-8AB8-6AF666FEE402}"/>
    <dgm:cxn modelId="{BE34ABEA-9423-4E99-8BEE-3529A1E2F5FE}" srcId="{2FF022C6-F9B0-46B1-8567-451032C94865}" destId="{66770103-07AC-4C5E-80CE-65578EEF4D91}" srcOrd="0" destOrd="0" parTransId="{D5C3EDA7-DC86-4837-81AB-4C87739B167C}" sibTransId="{86D2B5CA-1B2C-48C9-A1DD-76250CA89E2B}"/>
    <dgm:cxn modelId="{A27FC78C-354B-49EF-830C-9B4659F72994}" type="presParOf" srcId="{D2712D05-1338-4B8D-AACC-82C2E0B546BC}" destId="{73C2EB1C-FDEA-456A-8168-EA408719A93A}" srcOrd="0" destOrd="0" presId="urn:microsoft.com/office/officeart/2005/8/layout/cycle2"/>
    <dgm:cxn modelId="{683DDD55-19D0-4BB4-A826-038ABB6B237F}" type="presParOf" srcId="{D2712D05-1338-4B8D-AACC-82C2E0B546BC}" destId="{C7D8F301-C78A-4B80-9F6B-7A585DA6BC1B}" srcOrd="1" destOrd="0" presId="urn:microsoft.com/office/officeart/2005/8/layout/cycle2"/>
    <dgm:cxn modelId="{BA4A7BFC-B92C-433C-B250-D08F82CD7497}" type="presParOf" srcId="{C7D8F301-C78A-4B80-9F6B-7A585DA6BC1B}" destId="{56AB9545-273A-4222-A956-708FB2D459D7}" srcOrd="0" destOrd="0" presId="urn:microsoft.com/office/officeart/2005/8/layout/cycle2"/>
    <dgm:cxn modelId="{B45E0480-21D6-4165-995D-04762DBA47C8}" type="presParOf" srcId="{D2712D05-1338-4B8D-AACC-82C2E0B546BC}" destId="{3E6044D1-6060-40A8-B4DA-E0ED524C82BE}" srcOrd="2" destOrd="0" presId="urn:microsoft.com/office/officeart/2005/8/layout/cycle2"/>
    <dgm:cxn modelId="{7F6D20DA-BD83-46EF-A798-330255569A59}" type="presParOf" srcId="{D2712D05-1338-4B8D-AACC-82C2E0B546BC}" destId="{67F50C39-C625-4488-85CC-43E90D95D832}" srcOrd="3" destOrd="0" presId="urn:microsoft.com/office/officeart/2005/8/layout/cycle2"/>
    <dgm:cxn modelId="{9C5D5714-3697-43FD-A575-CA0B7926FBBC}" type="presParOf" srcId="{67F50C39-C625-4488-85CC-43E90D95D832}" destId="{21AD8857-8492-4592-88E1-C4E546F3966D}" srcOrd="0" destOrd="0" presId="urn:microsoft.com/office/officeart/2005/8/layout/cycle2"/>
    <dgm:cxn modelId="{5E3DA628-0E6E-4D1F-A2D0-15F0F3BA9DB9}" type="presParOf" srcId="{D2712D05-1338-4B8D-AACC-82C2E0B546BC}" destId="{848861D9-38E2-471B-B996-01BDCAB9AE2A}" srcOrd="4" destOrd="0" presId="urn:microsoft.com/office/officeart/2005/8/layout/cycle2"/>
    <dgm:cxn modelId="{BC20216C-E66D-4236-A006-72EC79E248D6}" type="presParOf" srcId="{D2712D05-1338-4B8D-AACC-82C2E0B546BC}" destId="{090D5EE4-2B64-448D-95F8-614E76F62314}" srcOrd="5" destOrd="0" presId="urn:microsoft.com/office/officeart/2005/8/layout/cycle2"/>
    <dgm:cxn modelId="{FA1F91EB-8543-4BA4-AD2A-A3EB82F492DC}" type="presParOf" srcId="{090D5EE4-2B64-448D-95F8-614E76F62314}" destId="{E99503E6-9EDD-4C28-8209-6CF15931E455}" srcOrd="0" destOrd="0" presId="urn:microsoft.com/office/officeart/2005/8/layout/cycle2"/>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498C1-E66F-47A1-8C5E-68D0CAB1F2F2}">
      <dsp:nvSpPr>
        <dsp:cNvPr id="0" name=""/>
        <dsp:cNvSpPr/>
      </dsp:nvSpPr>
      <dsp:spPr>
        <a:xfrm>
          <a:off x="9740" y="0"/>
          <a:ext cx="9972459" cy="8895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l" defTabSz="1111250" rtl="0">
            <a:lnSpc>
              <a:spcPct val="90000"/>
            </a:lnSpc>
            <a:spcBef>
              <a:spcPct val="0"/>
            </a:spcBef>
            <a:spcAft>
              <a:spcPct val="35000"/>
            </a:spcAft>
          </a:pPr>
          <a:r>
            <a:rPr lang="en-IN" sz="2500" b="1" kern="1200" dirty="0" smtClean="0"/>
            <a:t>Environmental Microbial surveillance of  SNCU &amp; Maternity Units </a:t>
          </a:r>
          <a:endParaRPr lang="en-US" sz="2500" b="1" kern="1200" dirty="0"/>
        </a:p>
      </dsp:txBody>
      <dsp:txXfrm>
        <a:off x="53163" y="43423"/>
        <a:ext cx="9885613" cy="802681"/>
      </dsp:txXfrm>
    </dsp:sp>
    <dsp:sp modelId="{6CB24963-0884-498E-81A5-9DCAB21E1B65}">
      <dsp:nvSpPr>
        <dsp:cNvPr id="0" name=""/>
        <dsp:cNvSpPr/>
      </dsp:nvSpPr>
      <dsp:spPr>
        <a:xfrm>
          <a:off x="4870" y="935531"/>
          <a:ext cx="9972459" cy="8895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l" defTabSz="1111250" rtl="0">
            <a:lnSpc>
              <a:spcPct val="90000"/>
            </a:lnSpc>
            <a:spcBef>
              <a:spcPct val="0"/>
            </a:spcBef>
            <a:spcAft>
              <a:spcPct val="35000"/>
            </a:spcAft>
          </a:pPr>
          <a:r>
            <a:rPr lang="en-IN" sz="2500" b="1" kern="1200" smtClean="0"/>
            <a:t>Profiling of various Nosocomial Infections (NIs) in SNCUs</a:t>
          </a:r>
          <a:endParaRPr lang="en-US" sz="2500" b="1" kern="1200"/>
        </a:p>
      </dsp:txBody>
      <dsp:txXfrm>
        <a:off x="48293" y="978954"/>
        <a:ext cx="9885613" cy="802681"/>
      </dsp:txXfrm>
    </dsp:sp>
    <dsp:sp modelId="{BFD38C0D-5B88-4D1A-8758-63AE45423187}">
      <dsp:nvSpPr>
        <dsp:cNvPr id="0" name=""/>
        <dsp:cNvSpPr/>
      </dsp:nvSpPr>
      <dsp:spPr>
        <a:xfrm>
          <a:off x="4870" y="1869534"/>
          <a:ext cx="9972459" cy="8895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l" defTabSz="1111250" rtl="0">
            <a:lnSpc>
              <a:spcPct val="90000"/>
            </a:lnSpc>
            <a:spcBef>
              <a:spcPct val="0"/>
            </a:spcBef>
            <a:spcAft>
              <a:spcPct val="35000"/>
            </a:spcAft>
          </a:pPr>
          <a:r>
            <a:rPr lang="en-IN" sz="2500" b="1" kern="1200" smtClean="0"/>
            <a:t>Profiling of causative pathogens &amp; their Antibiogram.</a:t>
          </a:r>
          <a:endParaRPr lang="en-US" sz="2500" b="1" kern="1200"/>
        </a:p>
      </dsp:txBody>
      <dsp:txXfrm>
        <a:off x="48293" y="1912957"/>
        <a:ext cx="9885613" cy="802681"/>
      </dsp:txXfrm>
    </dsp:sp>
    <dsp:sp modelId="{5496EEB2-6F5D-4A3A-9E18-BB805BC3E093}">
      <dsp:nvSpPr>
        <dsp:cNvPr id="0" name=""/>
        <dsp:cNvSpPr/>
      </dsp:nvSpPr>
      <dsp:spPr>
        <a:xfrm>
          <a:off x="4870" y="2803538"/>
          <a:ext cx="9972459" cy="8895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l" defTabSz="1111250" rtl="0">
            <a:lnSpc>
              <a:spcPct val="90000"/>
            </a:lnSpc>
            <a:spcBef>
              <a:spcPct val="0"/>
            </a:spcBef>
            <a:spcAft>
              <a:spcPct val="35000"/>
            </a:spcAft>
          </a:pPr>
          <a:r>
            <a:rPr lang="en-IN" sz="2500" b="1" kern="1200" smtClean="0"/>
            <a:t>Prevailing Antibiotic Use Surveillance</a:t>
          </a:r>
          <a:endParaRPr lang="en-US" sz="2500" b="1" kern="1200"/>
        </a:p>
      </dsp:txBody>
      <dsp:txXfrm>
        <a:off x="48293" y="2846961"/>
        <a:ext cx="9885613" cy="802681"/>
      </dsp:txXfrm>
    </dsp:sp>
    <dsp:sp modelId="{CEDF72AE-E72D-4A74-AE6E-8287F6849628}">
      <dsp:nvSpPr>
        <dsp:cNvPr id="0" name=""/>
        <dsp:cNvSpPr/>
      </dsp:nvSpPr>
      <dsp:spPr>
        <a:xfrm>
          <a:off x="4870" y="3737541"/>
          <a:ext cx="9972459" cy="8895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l" defTabSz="1111250" rtl="0">
            <a:lnSpc>
              <a:spcPct val="90000"/>
            </a:lnSpc>
            <a:spcBef>
              <a:spcPct val="0"/>
            </a:spcBef>
            <a:spcAft>
              <a:spcPct val="35000"/>
            </a:spcAft>
          </a:pPr>
          <a:r>
            <a:rPr lang="en-IN" sz="2500" b="1" kern="1200" smtClean="0"/>
            <a:t>Training of Staff posted in unit as per Infection Control protocols</a:t>
          </a:r>
          <a:endParaRPr lang="en-US" sz="2500" b="1" kern="1200"/>
        </a:p>
      </dsp:txBody>
      <dsp:txXfrm>
        <a:off x="48293" y="3780964"/>
        <a:ext cx="9885613" cy="802681"/>
      </dsp:txXfrm>
    </dsp:sp>
    <dsp:sp modelId="{152037DF-C477-41AF-AE11-2CDBCD376A3B}">
      <dsp:nvSpPr>
        <dsp:cNvPr id="0" name=""/>
        <dsp:cNvSpPr/>
      </dsp:nvSpPr>
      <dsp:spPr>
        <a:xfrm>
          <a:off x="4870" y="4671545"/>
          <a:ext cx="9972459" cy="8895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l" defTabSz="1111250" rtl="0">
            <a:lnSpc>
              <a:spcPct val="90000"/>
            </a:lnSpc>
            <a:spcBef>
              <a:spcPct val="0"/>
            </a:spcBef>
            <a:spcAft>
              <a:spcPct val="35000"/>
            </a:spcAft>
          </a:pPr>
          <a:r>
            <a:rPr lang="en-IN" sz="2500" b="1" kern="1200" smtClean="0"/>
            <a:t>Future Interventions to be planned &amp; Executed accordingly to minimize morbidity &amp; mortality</a:t>
          </a:r>
          <a:endParaRPr lang="en-US" sz="2500" b="1" kern="1200"/>
        </a:p>
      </dsp:txBody>
      <dsp:txXfrm>
        <a:off x="48293" y="4714968"/>
        <a:ext cx="9885613" cy="8026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D9E52-961C-4974-8723-0519918551D8}">
      <dsp:nvSpPr>
        <dsp:cNvPr id="0" name=""/>
        <dsp:cNvSpPr/>
      </dsp:nvSpPr>
      <dsp:spPr>
        <a:xfrm>
          <a:off x="1359867" y="26184"/>
          <a:ext cx="1361590" cy="136159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IN" sz="1600" b="1" kern="1200" dirty="0" smtClean="0"/>
            <a:t>DHS/NHM</a:t>
          </a:r>
          <a:endParaRPr lang="en-IN" sz="1600" b="1" kern="1200" dirty="0"/>
        </a:p>
      </dsp:txBody>
      <dsp:txXfrm>
        <a:off x="1516973" y="209475"/>
        <a:ext cx="1047377" cy="432043"/>
      </dsp:txXfrm>
    </dsp:sp>
    <dsp:sp modelId="{AD1FB0D7-E02E-4D06-A971-134FF629CF3E}">
      <dsp:nvSpPr>
        <dsp:cNvPr id="0" name=""/>
        <dsp:cNvSpPr/>
      </dsp:nvSpPr>
      <dsp:spPr>
        <a:xfrm>
          <a:off x="1962109" y="628426"/>
          <a:ext cx="1361590" cy="1361590"/>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IN" sz="1600" b="1" kern="1200" dirty="0" smtClean="0"/>
            <a:t>AIIMS</a:t>
          </a:r>
          <a:endParaRPr lang="en-IN" sz="1600" b="1" kern="1200" dirty="0"/>
        </a:p>
      </dsp:txBody>
      <dsp:txXfrm>
        <a:off x="2695273" y="785533"/>
        <a:ext cx="523688" cy="1047377"/>
      </dsp:txXfrm>
    </dsp:sp>
    <dsp:sp modelId="{D33629C1-DF6A-4279-A5F2-92AF44506D16}">
      <dsp:nvSpPr>
        <dsp:cNvPr id="0" name=""/>
        <dsp:cNvSpPr/>
      </dsp:nvSpPr>
      <dsp:spPr>
        <a:xfrm>
          <a:off x="1359867" y="1230668"/>
          <a:ext cx="1361590" cy="136159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IN" sz="1600" b="1" kern="1200" dirty="0" smtClean="0"/>
            <a:t>UNICEF</a:t>
          </a:r>
          <a:endParaRPr lang="en-IN" sz="1600" b="1" kern="1200" dirty="0"/>
        </a:p>
      </dsp:txBody>
      <dsp:txXfrm>
        <a:off x="1516973" y="1976925"/>
        <a:ext cx="1047377" cy="432043"/>
      </dsp:txXfrm>
    </dsp:sp>
    <dsp:sp modelId="{4A499B24-C2A9-42CB-A48C-E75FE385847F}">
      <dsp:nvSpPr>
        <dsp:cNvPr id="0" name=""/>
        <dsp:cNvSpPr/>
      </dsp:nvSpPr>
      <dsp:spPr>
        <a:xfrm>
          <a:off x="757624" y="628426"/>
          <a:ext cx="1361590" cy="1361590"/>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IN" sz="1600" b="1" kern="1200" dirty="0" smtClean="0"/>
            <a:t>EKAM</a:t>
          </a:r>
          <a:endParaRPr lang="en-IN" sz="1600" b="1" kern="1200" dirty="0"/>
        </a:p>
      </dsp:txBody>
      <dsp:txXfrm>
        <a:off x="862362" y="785533"/>
        <a:ext cx="523688" cy="10473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55B0D-6ED9-4B73-9CAA-026C905A4390}">
      <dsp:nvSpPr>
        <dsp:cNvPr id="0" name=""/>
        <dsp:cNvSpPr/>
      </dsp:nvSpPr>
      <dsp:spPr>
        <a:xfrm>
          <a:off x="915089" y="341050"/>
          <a:ext cx="4907831" cy="4907831"/>
        </a:xfrm>
        <a:prstGeom prst="blockArc">
          <a:avLst>
            <a:gd name="adj1" fmla="val 14040000"/>
            <a:gd name="adj2" fmla="val 16200000"/>
            <a:gd name="adj3" fmla="val 2758"/>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BC7B7A6-3EC1-4598-B7B1-9D686033CE23}">
      <dsp:nvSpPr>
        <dsp:cNvPr id="0" name=""/>
        <dsp:cNvSpPr/>
      </dsp:nvSpPr>
      <dsp:spPr>
        <a:xfrm>
          <a:off x="915089" y="341050"/>
          <a:ext cx="4907831" cy="4907831"/>
        </a:xfrm>
        <a:prstGeom prst="blockArc">
          <a:avLst>
            <a:gd name="adj1" fmla="val 11880000"/>
            <a:gd name="adj2" fmla="val 14040000"/>
            <a:gd name="adj3" fmla="val 2758"/>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51D001E-0379-449C-8458-6A50F905B956}">
      <dsp:nvSpPr>
        <dsp:cNvPr id="0" name=""/>
        <dsp:cNvSpPr/>
      </dsp:nvSpPr>
      <dsp:spPr>
        <a:xfrm>
          <a:off x="915089" y="341050"/>
          <a:ext cx="4907831" cy="4907831"/>
        </a:xfrm>
        <a:prstGeom prst="blockArc">
          <a:avLst>
            <a:gd name="adj1" fmla="val 9720000"/>
            <a:gd name="adj2" fmla="val 11880000"/>
            <a:gd name="adj3" fmla="val 2758"/>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7412053-9DAF-4F9F-BDAC-4EACE94D89FF}">
      <dsp:nvSpPr>
        <dsp:cNvPr id="0" name=""/>
        <dsp:cNvSpPr/>
      </dsp:nvSpPr>
      <dsp:spPr>
        <a:xfrm>
          <a:off x="915089" y="341050"/>
          <a:ext cx="4907831" cy="4907831"/>
        </a:xfrm>
        <a:prstGeom prst="blockArc">
          <a:avLst>
            <a:gd name="adj1" fmla="val 7560000"/>
            <a:gd name="adj2" fmla="val 9720000"/>
            <a:gd name="adj3" fmla="val 2758"/>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A1EE5D7-702A-4180-9CC1-E06F4186D7F7}">
      <dsp:nvSpPr>
        <dsp:cNvPr id="0" name=""/>
        <dsp:cNvSpPr/>
      </dsp:nvSpPr>
      <dsp:spPr>
        <a:xfrm>
          <a:off x="915089" y="341050"/>
          <a:ext cx="4907831" cy="4907831"/>
        </a:xfrm>
        <a:prstGeom prst="blockArc">
          <a:avLst>
            <a:gd name="adj1" fmla="val 5400000"/>
            <a:gd name="adj2" fmla="val 7560000"/>
            <a:gd name="adj3" fmla="val 2758"/>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DF8482B-7530-47B4-8C48-141275F17BB9}">
      <dsp:nvSpPr>
        <dsp:cNvPr id="0" name=""/>
        <dsp:cNvSpPr/>
      </dsp:nvSpPr>
      <dsp:spPr>
        <a:xfrm>
          <a:off x="1020295" y="250717"/>
          <a:ext cx="4907831" cy="4907831"/>
        </a:xfrm>
        <a:prstGeom prst="blockArc">
          <a:avLst>
            <a:gd name="adj1" fmla="val 3316481"/>
            <a:gd name="adj2" fmla="val 5510353"/>
            <a:gd name="adj3" fmla="val 2758"/>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B864BF2-DD65-4A39-9F43-52E696F63D0E}">
      <dsp:nvSpPr>
        <dsp:cNvPr id="0" name=""/>
        <dsp:cNvSpPr/>
      </dsp:nvSpPr>
      <dsp:spPr>
        <a:xfrm>
          <a:off x="892073" y="415997"/>
          <a:ext cx="4907831" cy="4907831"/>
        </a:xfrm>
        <a:prstGeom prst="blockArc">
          <a:avLst>
            <a:gd name="adj1" fmla="val 968625"/>
            <a:gd name="adj2" fmla="val 3139211"/>
            <a:gd name="adj3" fmla="val 2758"/>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F5B589E-4DE7-4491-B865-17A52B755EC2}">
      <dsp:nvSpPr>
        <dsp:cNvPr id="0" name=""/>
        <dsp:cNvSpPr/>
      </dsp:nvSpPr>
      <dsp:spPr>
        <a:xfrm>
          <a:off x="915089" y="341050"/>
          <a:ext cx="4907831" cy="4907831"/>
        </a:xfrm>
        <a:prstGeom prst="blockArc">
          <a:avLst>
            <a:gd name="adj1" fmla="val 20520000"/>
            <a:gd name="adj2" fmla="val 1080000"/>
            <a:gd name="adj3" fmla="val 2758"/>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4B7CDBF-16E4-4600-8AC5-A0B8833A49D4}">
      <dsp:nvSpPr>
        <dsp:cNvPr id="0" name=""/>
        <dsp:cNvSpPr/>
      </dsp:nvSpPr>
      <dsp:spPr>
        <a:xfrm>
          <a:off x="915089" y="341050"/>
          <a:ext cx="4907831" cy="4907831"/>
        </a:xfrm>
        <a:prstGeom prst="blockArc">
          <a:avLst>
            <a:gd name="adj1" fmla="val 18360000"/>
            <a:gd name="adj2" fmla="val 20520000"/>
            <a:gd name="adj3" fmla="val 2758"/>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4FFDC75-746F-40F8-B5B0-8C6F02421027}">
      <dsp:nvSpPr>
        <dsp:cNvPr id="0" name=""/>
        <dsp:cNvSpPr/>
      </dsp:nvSpPr>
      <dsp:spPr>
        <a:xfrm>
          <a:off x="915089" y="341050"/>
          <a:ext cx="4907831" cy="4907831"/>
        </a:xfrm>
        <a:prstGeom prst="blockArc">
          <a:avLst>
            <a:gd name="adj1" fmla="val 16200000"/>
            <a:gd name="adj2" fmla="val 18360000"/>
            <a:gd name="adj3" fmla="val 2758"/>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40B0009-292D-4623-BBA9-47A0B492D1B7}">
      <dsp:nvSpPr>
        <dsp:cNvPr id="0" name=""/>
        <dsp:cNvSpPr/>
      </dsp:nvSpPr>
      <dsp:spPr>
        <a:xfrm>
          <a:off x="2298482" y="2016549"/>
          <a:ext cx="2141047" cy="155683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IN" sz="2000" b="1" kern="1200" dirty="0" smtClean="0"/>
            <a:t>Sites in Labour Room</a:t>
          </a:r>
          <a:endParaRPr lang="en-IN" sz="2000" b="1" kern="1200" dirty="0"/>
        </a:p>
      </dsp:txBody>
      <dsp:txXfrm>
        <a:off x="2612031" y="2244542"/>
        <a:ext cx="1513949" cy="1100848"/>
      </dsp:txXfrm>
    </dsp:sp>
    <dsp:sp modelId="{F7F5E384-D9C5-4C77-B5F9-1790D0947750}">
      <dsp:nvSpPr>
        <dsp:cNvPr id="0" name=""/>
        <dsp:cNvSpPr/>
      </dsp:nvSpPr>
      <dsp:spPr>
        <a:xfrm>
          <a:off x="2736193" y="-95050"/>
          <a:ext cx="1265625" cy="93987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IN" sz="1400" b="1" kern="1200" dirty="0" smtClean="0"/>
            <a:t>Labour Table</a:t>
          </a:r>
          <a:endParaRPr lang="en-IN" sz="1400" b="1" kern="1200" dirty="0"/>
        </a:p>
      </dsp:txBody>
      <dsp:txXfrm>
        <a:off x="2921539" y="42591"/>
        <a:ext cx="894933" cy="664592"/>
      </dsp:txXfrm>
    </dsp:sp>
    <dsp:sp modelId="{1C98EC99-08CA-4214-AFC6-209164D93383}">
      <dsp:nvSpPr>
        <dsp:cNvPr id="0" name=""/>
        <dsp:cNvSpPr/>
      </dsp:nvSpPr>
      <dsp:spPr>
        <a:xfrm>
          <a:off x="4177370" y="348947"/>
          <a:ext cx="1228246" cy="97626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Delivery trolley</a:t>
          </a:r>
          <a:endParaRPr lang="en-IN" sz="1200" b="1" kern="1200" dirty="0"/>
        </a:p>
      </dsp:txBody>
      <dsp:txXfrm>
        <a:off x="4357242" y="491918"/>
        <a:ext cx="868502" cy="690324"/>
      </dsp:txXfrm>
    </dsp:sp>
    <dsp:sp modelId="{7CACE48F-C7A3-4B05-9C46-BB905FBEEFD5}">
      <dsp:nvSpPr>
        <dsp:cNvPr id="0" name=""/>
        <dsp:cNvSpPr/>
      </dsp:nvSpPr>
      <dsp:spPr>
        <a:xfrm>
          <a:off x="5037469" y="1434416"/>
          <a:ext cx="1266339" cy="122540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smtClean="0"/>
            <a:t>IV stand</a:t>
          </a:r>
          <a:endParaRPr lang="en-IN" sz="1400" b="1" kern="1200" dirty="0"/>
        </a:p>
      </dsp:txBody>
      <dsp:txXfrm>
        <a:off x="5222920" y="1613873"/>
        <a:ext cx="895437" cy="866494"/>
      </dsp:txXfrm>
    </dsp:sp>
    <dsp:sp modelId="{0BB3B249-0EF7-49DE-A182-108A96B96F30}">
      <dsp:nvSpPr>
        <dsp:cNvPr id="0" name=""/>
        <dsp:cNvSpPr/>
      </dsp:nvSpPr>
      <dsp:spPr>
        <a:xfrm>
          <a:off x="5058311" y="2884158"/>
          <a:ext cx="1224656" cy="131730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Oxygen hood</a:t>
          </a:r>
          <a:endParaRPr lang="en-IN" sz="1400" b="1" kern="1200" dirty="0"/>
        </a:p>
      </dsp:txBody>
      <dsp:txXfrm>
        <a:off x="5237658" y="3077073"/>
        <a:ext cx="865962" cy="931479"/>
      </dsp:txXfrm>
    </dsp:sp>
    <dsp:sp modelId="{CBFA53C0-8760-4813-895F-916FA9D5D945}">
      <dsp:nvSpPr>
        <dsp:cNvPr id="0" name=""/>
        <dsp:cNvSpPr/>
      </dsp:nvSpPr>
      <dsp:spPr>
        <a:xfrm>
          <a:off x="4157286" y="4223017"/>
          <a:ext cx="1335946" cy="112448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Infant weighing scale</a:t>
          </a:r>
          <a:endParaRPr lang="en-IN" sz="1400" b="1" kern="1200" dirty="0"/>
        </a:p>
      </dsp:txBody>
      <dsp:txXfrm>
        <a:off x="4352931" y="4387694"/>
        <a:ext cx="944656" cy="795130"/>
      </dsp:txXfrm>
    </dsp:sp>
    <dsp:sp modelId="{66C8F260-5407-4E8D-BEBA-65478664BB3A}">
      <dsp:nvSpPr>
        <dsp:cNvPr id="0" name=""/>
        <dsp:cNvSpPr/>
      </dsp:nvSpPr>
      <dsp:spPr>
        <a:xfrm>
          <a:off x="2736188" y="4551124"/>
          <a:ext cx="1265634" cy="132784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t>Electrical Suction Machine and tubes</a:t>
          </a:r>
          <a:endParaRPr lang="en-US" sz="1100" b="1" kern="1200" dirty="0"/>
        </a:p>
      </dsp:txBody>
      <dsp:txXfrm>
        <a:off x="2921536" y="4745582"/>
        <a:ext cx="894938" cy="938929"/>
      </dsp:txXfrm>
    </dsp:sp>
    <dsp:sp modelId="{BE34CAF2-44F7-4587-B02F-55BCD27BBFC7}">
      <dsp:nvSpPr>
        <dsp:cNvPr id="0" name=""/>
        <dsp:cNvSpPr/>
      </dsp:nvSpPr>
      <dsp:spPr>
        <a:xfrm>
          <a:off x="1295011" y="4209394"/>
          <a:ext cx="1303013" cy="108691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smtClean="0"/>
            <a:t>Oxygen bag and mask </a:t>
          </a:r>
          <a:endParaRPr lang="en-IN" sz="1400" b="1" kern="1200" dirty="0"/>
        </a:p>
      </dsp:txBody>
      <dsp:txXfrm>
        <a:off x="1485833" y="4368569"/>
        <a:ext cx="921369" cy="768567"/>
      </dsp:txXfrm>
    </dsp:sp>
    <dsp:sp modelId="{4D7B291D-FA31-478E-ADF5-E6971D09E678}">
      <dsp:nvSpPr>
        <dsp:cNvPr id="0" name=""/>
        <dsp:cNvSpPr/>
      </dsp:nvSpPr>
      <dsp:spPr>
        <a:xfrm>
          <a:off x="414070" y="3072875"/>
          <a:ext cx="1306603" cy="93987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err="1" smtClean="0"/>
            <a:t>Labour</a:t>
          </a:r>
          <a:r>
            <a:rPr lang="en-US" sz="1400" b="1" kern="1200" dirty="0" smtClean="0"/>
            <a:t> Room Warmer</a:t>
          </a:r>
          <a:endParaRPr lang="en-IN" sz="1400" b="1" kern="1200" dirty="0"/>
        </a:p>
      </dsp:txBody>
      <dsp:txXfrm>
        <a:off x="605418" y="3210516"/>
        <a:ext cx="923907" cy="664592"/>
      </dsp:txXfrm>
    </dsp:sp>
    <dsp:sp modelId="{4B8EFA7F-1459-448A-A6C8-0B49ED27796F}">
      <dsp:nvSpPr>
        <dsp:cNvPr id="0" name=""/>
        <dsp:cNvSpPr/>
      </dsp:nvSpPr>
      <dsp:spPr>
        <a:xfrm>
          <a:off x="386710" y="1519376"/>
          <a:ext cx="1361323" cy="105548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smtClean="0"/>
            <a:t>Door handle</a:t>
          </a:r>
          <a:endParaRPr lang="en-IN" sz="1600" b="1" kern="1200" dirty="0"/>
        </a:p>
      </dsp:txBody>
      <dsp:txXfrm>
        <a:off x="586071" y="1673949"/>
        <a:ext cx="962601" cy="746342"/>
      </dsp:txXfrm>
    </dsp:sp>
    <dsp:sp modelId="{2AC8297C-C9DA-4F89-91DA-07886E01018A}">
      <dsp:nvSpPr>
        <dsp:cNvPr id="0" name=""/>
        <dsp:cNvSpPr/>
      </dsp:nvSpPr>
      <dsp:spPr>
        <a:xfrm>
          <a:off x="1372447" y="251957"/>
          <a:ext cx="1148141" cy="117024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smtClean="0"/>
            <a:t>Nursing station</a:t>
          </a:r>
          <a:endParaRPr lang="en-US" sz="1200" b="1" kern="1200"/>
        </a:p>
      </dsp:txBody>
      <dsp:txXfrm>
        <a:off x="1540588" y="423336"/>
        <a:ext cx="811859" cy="8274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7B7A6-3EC1-4598-B7B1-9D686033CE23}">
      <dsp:nvSpPr>
        <dsp:cNvPr id="0" name=""/>
        <dsp:cNvSpPr/>
      </dsp:nvSpPr>
      <dsp:spPr>
        <a:xfrm>
          <a:off x="783357" y="441621"/>
          <a:ext cx="5025034" cy="5025034"/>
        </a:xfrm>
        <a:prstGeom prst="blockArc">
          <a:avLst>
            <a:gd name="adj1" fmla="val 13800000"/>
            <a:gd name="adj2" fmla="val 16200000"/>
            <a:gd name="adj3" fmla="val 30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1D001E-0379-449C-8458-6A50F905B956}">
      <dsp:nvSpPr>
        <dsp:cNvPr id="0" name=""/>
        <dsp:cNvSpPr/>
      </dsp:nvSpPr>
      <dsp:spPr>
        <a:xfrm>
          <a:off x="783357" y="441621"/>
          <a:ext cx="5025034" cy="5025034"/>
        </a:xfrm>
        <a:prstGeom prst="blockArc">
          <a:avLst>
            <a:gd name="adj1" fmla="val 11400000"/>
            <a:gd name="adj2" fmla="val 13800000"/>
            <a:gd name="adj3" fmla="val 30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412053-9DAF-4F9F-BDAC-4EACE94D89FF}">
      <dsp:nvSpPr>
        <dsp:cNvPr id="0" name=""/>
        <dsp:cNvSpPr/>
      </dsp:nvSpPr>
      <dsp:spPr>
        <a:xfrm>
          <a:off x="783357" y="441621"/>
          <a:ext cx="5025034" cy="5025034"/>
        </a:xfrm>
        <a:prstGeom prst="blockArc">
          <a:avLst>
            <a:gd name="adj1" fmla="val 9000000"/>
            <a:gd name="adj2" fmla="val 11400000"/>
            <a:gd name="adj3" fmla="val 30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7B2DC5-EACB-4ADC-BFF1-F18B856B4E5F}">
      <dsp:nvSpPr>
        <dsp:cNvPr id="0" name=""/>
        <dsp:cNvSpPr/>
      </dsp:nvSpPr>
      <dsp:spPr>
        <a:xfrm>
          <a:off x="783357" y="441621"/>
          <a:ext cx="5025034" cy="5025034"/>
        </a:xfrm>
        <a:prstGeom prst="blockArc">
          <a:avLst>
            <a:gd name="adj1" fmla="val 6600000"/>
            <a:gd name="adj2" fmla="val 9000000"/>
            <a:gd name="adj3" fmla="val 30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F8482B-7530-47B4-8C48-141275F17BB9}">
      <dsp:nvSpPr>
        <dsp:cNvPr id="0" name=""/>
        <dsp:cNvSpPr/>
      </dsp:nvSpPr>
      <dsp:spPr>
        <a:xfrm>
          <a:off x="783357" y="441621"/>
          <a:ext cx="5025034" cy="5025034"/>
        </a:xfrm>
        <a:prstGeom prst="blockArc">
          <a:avLst>
            <a:gd name="adj1" fmla="val 4200000"/>
            <a:gd name="adj2" fmla="val 6600000"/>
            <a:gd name="adj3" fmla="val 30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864BF2-DD65-4A39-9F43-52E696F63D0E}">
      <dsp:nvSpPr>
        <dsp:cNvPr id="0" name=""/>
        <dsp:cNvSpPr/>
      </dsp:nvSpPr>
      <dsp:spPr>
        <a:xfrm>
          <a:off x="783357" y="441621"/>
          <a:ext cx="5025034" cy="5025034"/>
        </a:xfrm>
        <a:prstGeom prst="blockArc">
          <a:avLst>
            <a:gd name="adj1" fmla="val 1800000"/>
            <a:gd name="adj2" fmla="val 4200000"/>
            <a:gd name="adj3" fmla="val 30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5B589E-4DE7-4491-B865-17A52B755EC2}">
      <dsp:nvSpPr>
        <dsp:cNvPr id="0" name=""/>
        <dsp:cNvSpPr/>
      </dsp:nvSpPr>
      <dsp:spPr>
        <a:xfrm>
          <a:off x="783357" y="441621"/>
          <a:ext cx="5025034" cy="5025034"/>
        </a:xfrm>
        <a:prstGeom prst="blockArc">
          <a:avLst>
            <a:gd name="adj1" fmla="val 21000000"/>
            <a:gd name="adj2" fmla="val 1800000"/>
            <a:gd name="adj3" fmla="val 30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B7CDBF-16E4-4600-8AC5-A0B8833A49D4}">
      <dsp:nvSpPr>
        <dsp:cNvPr id="0" name=""/>
        <dsp:cNvSpPr/>
      </dsp:nvSpPr>
      <dsp:spPr>
        <a:xfrm>
          <a:off x="783357" y="441621"/>
          <a:ext cx="5025034" cy="5025034"/>
        </a:xfrm>
        <a:prstGeom prst="blockArc">
          <a:avLst>
            <a:gd name="adj1" fmla="val 18600000"/>
            <a:gd name="adj2" fmla="val 21000000"/>
            <a:gd name="adj3" fmla="val 30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FFDC75-746F-40F8-B5B0-8C6F02421027}">
      <dsp:nvSpPr>
        <dsp:cNvPr id="0" name=""/>
        <dsp:cNvSpPr/>
      </dsp:nvSpPr>
      <dsp:spPr>
        <a:xfrm>
          <a:off x="783357" y="441621"/>
          <a:ext cx="5025034" cy="5025034"/>
        </a:xfrm>
        <a:prstGeom prst="blockArc">
          <a:avLst>
            <a:gd name="adj1" fmla="val 16200000"/>
            <a:gd name="adj2" fmla="val 18600000"/>
            <a:gd name="adj3" fmla="val 30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0B0009-292D-4623-BBA9-47A0B492D1B7}">
      <dsp:nvSpPr>
        <dsp:cNvPr id="0" name=""/>
        <dsp:cNvSpPr/>
      </dsp:nvSpPr>
      <dsp:spPr>
        <a:xfrm>
          <a:off x="2534841" y="2193106"/>
          <a:ext cx="1522065" cy="15220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b="1" kern="1200" dirty="0" smtClean="0"/>
            <a:t>Sites in SNCU</a:t>
          </a:r>
          <a:endParaRPr lang="en-IN" sz="1400" b="1" kern="1200" dirty="0"/>
        </a:p>
      </dsp:txBody>
      <dsp:txXfrm>
        <a:off x="2757742" y="2416007"/>
        <a:ext cx="1076263" cy="1076263"/>
      </dsp:txXfrm>
    </dsp:sp>
    <dsp:sp modelId="{F7F5E384-D9C5-4C77-B5F9-1790D0947750}">
      <dsp:nvSpPr>
        <dsp:cNvPr id="0" name=""/>
        <dsp:cNvSpPr/>
      </dsp:nvSpPr>
      <dsp:spPr>
        <a:xfrm>
          <a:off x="2613770" y="-52745"/>
          <a:ext cx="1364207" cy="10654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b="1" kern="1200" dirty="0" smtClean="0"/>
            <a:t>Oxygen Humidifier/Ventilator/C-Pap</a:t>
          </a:r>
          <a:endParaRPr lang="en-IN" sz="1200" b="1" kern="1200" dirty="0"/>
        </a:p>
      </dsp:txBody>
      <dsp:txXfrm>
        <a:off x="2813553" y="103286"/>
        <a:ext cx="964641" cy="753383"/>
      </dsp:txXfrm>
    </dsp:sp>
    <dsp:sp modelId="{1C98EC99-08CA-4214-AFC6-209164D93383}">
      <dsp:nvSpPr>
        <dsp:cNvPr id="0" name=""/>
        <dsp:cNvSpPr/>
      </dsp:nvSpPr>
      <dsp:spPr>
        <a:xfrm>
          <a:off x="4251293" y="526098"/>
          <a:ext cx="1269883" cy="10654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b="1" kern="1200" smtClean="0"/>
            <a:t>Suction Tube, Suction Jar, </a:t>
          </a:r>
          <a:endParaRPr lang="en-IN" sz="1200" b="1" kern="1200"/>
        </a:p>
      </dsp:txBody>
      <dsp:txXfrm>
        <a:off x="4437263" y="682129"/>
        <a:ext cx="897943" cy="753383"/>
      </dsp:txXfrm>
    </dsp:sp>
    <dsp:sp modelId="{7CACE48F-C7A3-4B05-9C46-BB905FBEEFD5}">
      <dsp:nvSpPr>
        <dsp:cNvPr id="0" name=""/>
        <dsp:cNvSpPr/>
      </dsp:nvSpPr>
      <dsp:spPr>
        <a:xfrm>
          <a:off x="5199725" y="1991782"/>
          <a:ext cx="1065445" cy="10654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b="1" kern="1200" smtClean="0"/>
            <a:t>Nursing Station</a:t>
          </a:r>
          <a:endParaRPr lang="en-IN" sz="1200" b="1" kern="1200" dirty="0"/>
        </a:p>
      </dsp:txBody>
      <dsp:txXfrm>
        <a:off x="5355756" y="2147813"/>
        <a:ext cx="753383" cy="753383"/>
      </dsp:txXfrm>
    </dsp:sp>
    <dsp:sp modelId="{0BB3B249-0EF7-49DE-A182-108A96B96F30}">
      <dsp:nvSpPr>
        <dsp:cNvPr id="0" name=""/>
        <dsp:cNvSpPr/>
      </dsp:nvSpPr>
      <dsp:spPr>
        <a:xfrm>
          <a:off x="4905838" y="3658497"/>
          <a:ext cx="1065445" cy="10654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b="1" kern="1200" smtClean="0"/>
            <a:t>Procedure Trolley, Key Board Computer</a:t>
          </a:r>
          <a:endParaRPr lang="en-IN" sz="1200" b="1" kern="1200" dirty="0"/>
        </a:p>
      </dsp:txBody>
      <dsp:txXfrm>
        <a:off x="5061869" y="3814528"/>
        <a:ext cx="753383" cy="753383"/>
      </dsp:txXfrm>
    </dsp:sp>
    <dsp:sp modelId="{CBFA53C0-8760-4813-895F-916FA9D5D945}">
      <dsp:nvSpPr>
        <dsp:cNvPr id="0" name=""/>
        <dsp:cNvSpPr/>
      </dsp:nvSpPr>
      <dsp:spPr>
        <a:xfrm>
          <a:off x="3609364" y="4746367"/>
          <a:ext cx="1065445" cy="10654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b="1" kern="1200" smtClean="0"/>
            <a:t>Ambubag, Nebulizer Mask</a:t>
          </a:r>
          <a:endParaRPr lang="en-IN" sz="1200" b="1" kern="1200"/>
        </a:p>
      </dsp:txBody>
      <dsp:txXfrm>
        <a:off x="3765395" y="4902398"/>
        <a:ext cx="753383" cy="753383"/>
      </dsp:txXfrm>
    </dsp:sp>
    <dsp:sp modelId="{D698C89C-2661-41C8-B9CF-D9F4CB7F9415}">
      <dsp:nvSpPr>
        <dsp:cNvPr id="0" name=""/>
        <dsp:cNvSpPr/>
      </dsp:nvSpPr>
      <dsp:spPr>
        <a:xfrm>
          <a:off x="1765464" y="4637750"/>
          <a:ext cx="1368394" cy="128267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b="1" kern="1200" smtClean="0"/>
            <a:t>Infusion Pump, IV Stand, Oxygen Concentrator, Oxygen Hood</a:t>
          </a:r>
          <a:endParaRPr lang="en-IN" sz="1200" b="1" kern="1200"/>
        </a:p>
      </dsp:txBody>
      <dsp:txXfrm>
        <a:off x="1965861" y="4825594"/>
        <a:ext cx="967600" cy="906991"/>
      </dsp:txXfrm>
    </dsp:sp>
    <dsp:sp modelId="{BE34CAF2-44F7-4587-B02F-55BCD27BBFC7}">
      <dsp:nvSpPr>
        <dsp:cNvPr id="0" name=""/>
        <dsp:cNvSpPr/>
      </dsp:nvSpPr>
      <dsp:spPr>
        <a:xfrm>
          <a:off x="396380" y="3658497"/>
          <a:ext cx="1513614" cy="10654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b="1" kern="1200" dirty="0" smtClean="0"/>
            <a:t>Phototherapy Hood, Warmer Basinet</a:t>
          </a:r>
          <a:endParaRPr lang="en-IN" sz="1200" b="1" kern="1200" dirty="0"/>
        </a:p>
      </dsp:txBody>
      <dsp:txXfrm>
        <a:off x="618044" y="3814528"/>
        <a:ext cx="1070286" cy="753383"/>
      </dsp:txXfrm>
    </dsp:sp>
    <dsp:sp modelId="{4D7B291D-FA31-478E-ADF5-E6971D09E678}">
      <dsp:nvSpPr>
        <dsp:cNvPr id="0" name=""/>
        <dsp:cNvSpPr/>
      </dsp:nvSpPr>
      <dsp:spPr>
        <a:xfrm>
          <a:off x="135629" y="1991782"/>
          <a:ext cx="1447344" cy="10654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b="1" kern="1200" dirty="0" smtClean="0"/>
            <a:t>Water Tap Handle, Door Handle, Medicine Trolley, </a:t>
          </a:r>
          <a:endParaRPr lang="en-IN" sz="1200" b="1" kern="1200" dirty="0"/>
        </a:p>
      </dsp:txBody>
      <dsp:txXfrm>
        <a:off x="347588" y="2147813"/>
        <a:ext cx="1023426" cy="753383"/>
      </dsp:txXfrm>
    </dsp:sp>
    <dsp:sp modelId="{4B8EFA7F-1459-448A-A6C8-0B49ED27796F}">
      <dsp:nvSpPr>
        <dsp:cNvPr id="0" name=""/>
        <dsp:cNvSpPr/>
      </dsp:nvSpPr>
      <dsp:spPr>
        <a:xfrm>
          <a:off x="1172791" y="526098"/>
          <a:ext cx="1065445" cy="10654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b="1" kern="1200" smtClean="0"/>
            <a:t>Cradle Bar/Frame</a:t>
          </a:r>
          <a:endParaRPr lang="en-IN" sz="1200" b="1" kern="1200" dirty="0"/>
        </a:p>
      </dsp:txBody>
      <dsp:txXfrm>
        <a:off x="1328822" y="682129"/>
        <a:ext cx="753383" cy="7533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48942-26FB-41A3-9ED2-2119570A851F}">
      <dsp:nvSpPr>
        <dsp:cNvPr id="0" name=""/>
        <dsp:cNvSpPr/>
      </dsp:nvSpPr>
      <dsp:spPr>
        <a:xfrm>
          <a:off x="2742483" y="9592"/>
          <a:ext cx="2937924" cy="2247789"/>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endParaRPr lang="en-US" sz="1300" kern="1200" dirty="0"/>
        </a:p>
      </dsp:txBody>
      <dsp:txXfrm>
        <a:off x="3172732" y="338773"/>
        <a:ext cx="2077426" cy="1589427"/>
      </dsp:txXfrm>
    </dsp:sp>
    <dsp:sp modelId="{14EFA7DD-1E07-4AA0-A79F-19D45F838134}">
      <dsp:nvSpPr>
        <dsp:cNvPr id="0" name=""/>
        <dsp:cNvSpPr/>
      </dsp:nvSpPr>
      <dsp:spPr>
        <a:xfrm rot="2371170">
          <a:off x="5425790" y="1139199"/>
          <a:ext cx="684127" cy="6101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5446711" y="1202990"/>
        <a:ext cx="501081" cy="366092"/>
      </dsp:txXfrm>
    </dsp:sp>
    <dsp:sp modelId="{97FFB854-3AF2-4B7A-BC3A-AF9C18F51E91}">
      <dsp:nvSpPr>
        <dsp:cNvPr id="0" name=""/>
        <dsp:cNvSpPr/>
      </dsp:nvSpPr>
      <dsp:spPr>
        <a:xfrm>
          <a:off x="5498199" y="1800513"/>
          <a:ext cx="2391280" cy="2761440"/>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endParaRPr lang="en-US" sz="1300" kern="1200" dirty="0"/>
        </a:p>
      </dsp:txBody>
      <dsp:txXfrm>
        <a:off x="5848394" y="2204917"/>
        <a:ext cx="1690890" cy="1952632"/>
      </dsp:txXfrm>
    </dsp:sp>
    <dsp:sp modelId="{20B7F415-711C-407B-9BAA-8100DA9C9C1B}">
      <dsp:nvSpPr>
        <dsp:cNvPr id="0" name=""/>
        <dsp:cNvSpPr/>
      </dsp:nvSpPr>
      <dsp:spPr>
        <a:xfrm rot="8140372">
          <a:off x="5580403" y="3553437"/>
          <a:ext cx="578734" cy="6101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5729314" y="3614809"/>
        <a:ext cx="405114" cy="366092"/>
      </dsp:txXfrm>
    </dsp:sp>
    <dsp:sp modelId="{8C100BF6-C7FC-4231-B67A-06FE84578721}">
      <dsp:nvSpPr>
        <dsp:cNvPr id="0" name=""/>
        <dsp:cNvSpPr/>
      </dsp:nvSpPr>
      <dsp:spPr>
        <a:xfrm>
          <a:off x="3910036" y="3760228"/>
          <a:ext cx="1807864" cy="2514467"/>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endParaRPr lang="en-US" sz="1300" kern="1200" dirty="0"/>
        </a:p>
      </dsp:txBody>
      <dsp:txXfrm>
        <a:off x="4174792" y="4128463"/>
        <a:ext cx="1278352" cy="1777997"/>
      </dsp:txXfrm>
    </dsp:sp>
    <dsp:sp modelId="{45360B2A-9ED8-453F-A02B-463D5DEAD583}">
      <dsp:nvSpPr>
        <dsp:cNvPr id="0" name=""/>
        <dsp:cNvSpPr/>
      </dsp:nvSpPr>
      <dsp:spPr>
        <a:xfrm rot="11346748">
          <a:off x="3104108" y="4498255"/>
          <a:ext cx="749727" cy="6101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3285999" y="4634781"/>
        <a:ext cx="566681" cy="366092"/>
      </dsp:txXfrm>
    </dsp:sp>
    <dsp:sp modelId="{4D1C8FE9-87A6-49F5-BB53-D8D96DDDC333}">
      <dsp:nvSpPr>
        <dsp:cNvPr id="0" name=""/>
        <dsp:cNvSpPr/>
      </dsp:nvSpPr>
      <dsp:spPr>
        <a:xfrm>
          <a:off x="1218469" y="3681810"/>
          <a:ext cx="1807864" cy="1807864"/>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endParaRPr lang="en-US" sz="1300" kern="1200" dirty="0"/>
        </a:p>
      </dsp:txBody>
      <dsp:txXfrm>
        <a:off x="1483225" y="3946566"/>
        <a:ext cx="1278352" cy="1278352"/>
      </dsp:txXfrm>
    </dsp:sp>
    <dsp:sp modelId="{FFBA789F-AB0A-400C-8067-CF52C832A258}">
      <dsp:nvSpPr>
        <dsp:cNvPr id="0" name=""/>
        <dsp:cNvSpPr/>
      </dsp:nvSpPr>
      <dsp:spPr>
        <a:xfrm rot="15335038">
          <a:off x="1493213" y="2720339"/>
          <a:ext cx="518580" cy="6101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1590366" y="2917708"/>
        <a:ext cx="363006" cy="366092"/>
      </dsp:txXfrm>
    </dsp:sp>
    <dsp:sp modelId="{B4821DBE-01EA-4592-8B3C-356FAEC03970}">
      <dsp:nvSpPr>
        <dsp:cNvPr id="0" name=""/>
        <dsp:cNvSpPr/>
      </dsp:nvSpPr>
      <dsp:spPr>
        <a:xfrm>
          <a:off x="455341" y="990596"/>
          <a:ext cx="2111368" cy="2433511"/>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n-US" sz="1300" kern="1200" dirty="0"/>
        </a:p>
      </dsp:txBody>
      <dsp:txXfrm>
        <a:off x="764544" y="1346975"/>
        <a:ext cx="1492962" cy="1720753"/>
      </dsp:txXfrm>
    </dsp:sp>
    <dsp:sp modelId="{81FE612D-1EFF-4BDF-BC13-3A7725DB7E43}">
      <dsp:nvSpPr>
        <dsp:cNvPr id="0" name=""/>
        <dsp:cNvSpPr/>
      </dsp:nvSpPr>
      <dsp:spPr>
        <a:xfrm rot="20298838">
          <a:off x="2219382" y="838885"/>
          <a:ext cx="649260" cy="6101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225860" y="994736"/>
        <a:ext cx="466214" cy="3660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0EAE5-A7FC-4517-A03A-A2A0B4866713}">
      <dsp:nvSpPr>
        <dsp:cNvPr id="0" name=""/>
        <dsp:cNvSpPr/>
      </dsp:nvSpPr>
      <dsp:spPr>
        <a:xfrm>
          <a:off x="3800290" y="120386"/>
          <a:ext cx="1862421" cy="186242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IN" sz="1700" kern="1200" dirty="0" smtClean="0"/>
        </a:p>
        <a:p>
          <a:pPr lvl="0" algn="ctr" defTabSz="755650">
            <a:lnSpc>
              <a:spcPct val="90000"/>
            </a:lnSpc>
            <a:spcBef>
              <a:spcPct val="0"/>
            </a:spcBef>
            <a:spcAft>
              <a:spcPct val="35000"/>
            </a:spcAft>
          </a:pPr>
          <a:endParaRPr lang="en-IN" sz="1700" kern="1200" dirty="0" smtClean="0"/>
        </a:p>
        <a:p>
          <a:pPr lvl="0" algn="ctr" defTabSz="755650">
            <a:lnSpc>
              <a:spcPct val="90000"/>
            </a:lnSpc>
            <a:spcBef>
              <a:spcPct val="0"/>
            </a:spcBef>
            <a:spcAft>
              <a:spcPct val="35000"/>
            </a:spcAft>
          </a:pPr>
          <a:endParaRPr lang="en-IN" sz="1700" kern="1200" dirty="0" smtClean="0"/>
        </a:p>
        <a:p>
          <a:pPr lvl="0" algn="ctr" defTabSz="755650">
            <a:lnSpc>
              <a:spcPct val="90000"/>
            </a:lnSpc>
            <a:spcBef>
              <a:spcPct val="0"/>
            </a:spcBef>
            <a:spcAft>
              <a:spcPct val="35000"/>
            </a:spcAft>
          </a:pPr>
          <a:endParaRPr lang="en-IN" sz="1700" kern="1200" dirty="0"/>
        </a:p>
      </dsp:txBody>
      <dsp:txXfrm>
        <a:off x="4073035" y="393131"/>
        <a:ext cx="1316931" cy="1316931"/>
      </dsp:txXfrm>
    </dsp:sp>
    <dsp:sp modelId="{1AAD102D-D950-4493-9C1E-DB60A8213750}">
      <dsp:nvSpPr>
        <dsp:cNvPr id="0" name=""/>
        <dsp:cNvSpPr/>
      </dsp:nvSpPr>
      <dsp:spPr>
        <a:xfrm rot="1935866">
          <a:off x="5690169" y="1539946"/>
          <a:ext cx="625435" cy="6285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IN" sz="1400" kern="1200"/>
        </a:p>
      </dsp:txBody>
      <dsp:txXfrm>
        <a:off x="5704655" y="1615578"/>
        <a:ext cx="437805" cy="377141"/>
      </dsp:txXfrm>
    </dsp:sp>
    <dsp:sp modelId="{BD40BA25-E781-4DB1-96F0-04A5A55E9523}">
      <dsp:nvSpPr>
        <dsp:cNvPr id="0" name=""/>
        <dsp:cNvSpPr/>
      </dsp:nvSpPr>
      <dsp:spPr>
        <a:xfrm>
          <a:off x="6406971" y="1596499"/>
          <a:ext cx="1862421" cy="2201419"/>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IN" sz="1700" kern="1200" dirty="0" smtClean="0"/>
        </a:p>
        <a:p>
          <a:pPr lvl="0" algn="ctr" defTabSz="755650">
            <a:lnSpc>
              <a:spcPct val="90000"/>
            </a:lnSpc>
            <a:spcBef>
              <a:spcPct val="0"/>
            </a:spcBef>
            <a:spcAft>
              <a:spcPct val="35000"/>
            </a:spcAft>
          </a:pPr>
          <a:endParaRPr lang="en-IN" sz="1700" kern="1200" dirty="0" smtClean="0"/>
        </a:p>
        <a:p>
          <a:pPr lvl="0" algn="ctr" defTabSz="755650">
            <a:lnSpc>
              <a:spcPct val="90000"/>
            </a:lnSpc>
            <a:spcBef>
              <a:spcPct val="0"/>
            </a:spcBef>
            <a:spcAft>
              <a:spcPct val="35000"/>
            </a:spcAft>
          </a:pPr>
          <a:endParaRPr lang="en-IN" sz="1700" kern="1200" dirty="0"/>
        </a:p>
      </dsp:txBody>
      <dsp:txXfrm>
        <a:off x="6679716" y="1918889"/>
        <a:ext cx="1316931" cy="1556639"/>
      </dsp:txXfrm>
    </dsp:sp>
    <dsp:sp modelId="{8FC365E3-246F-49B6-8A05-1AFAF22E3050}">
      <dsp:nvSpPr>
        <dsp:cNvPr id="0" name=""/>
        <dsp:cNvSpPr/>
      </dsp:nvSpPr>
      <dsp:spPr>
        <a:xfrm rot="6954608">
          <a:off x="6476620" y="3701382"/>
          <a:ext cx="442130" cy="6285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IN" sz="1400" kern="1200"/>
        </a:p>
      </dsp:txBody>
      <dsp:txXfrm rot="10800000">
        <a:off x="6571919" y="3767442"/>
        <a:ext cx="309491" cy="377141"/>
      </dsp:txXfrm>
    </dsp:sp>
    <dsp:sp modelId="{BCD64785-CD9F-4A8C-8A83-1093949D8BC3}">
      <dsp:nvSpPr>
        <dsp:cNvPr id="0" name=""/>
        <dsp:cNvSpPr/>
      </dsp:nvSpPr>
      <dsp:spPr>
        <a:xfrm>
          <a:off x="5171845" y="4308494"/>
          <a:ext cx="1862421" cy="1862421"/>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IN" sz="1700" kern="1200" dirty="0" smtClean="0"/>
        </a:p>
        <a:p>
          <a:pPr lvl="0" algn="ctr" defTabSz="755650">
            <a:lnSpc>
              <a:spcPct val="90000"/>
            </a:lnSpc>
            <a:spcBef>
              <a:spcPct val="0"/>
            </a:spcBef>
            <a:spcAft>
              <a:spcPct val="35000"/>
            </a:spcAft>
          </a:pPr>
          <a:endParaRPr lang="en-IN" sz="1700" kern="1200" dirty="0" smtClean="0"/>
        </a:p>
        <a:p>
          <a:pPr lvl="0" algn="ctr" defTabSz="755650">
            <a:lnSpc>
              <a:spcPct val="90000"/>
            </a:lnSpc>
            <a:spcBef>
              <a:spcPct val="0"/>
            </a:spcBef>
            <a:spcAft>
              <a:spcPct val="35000"/>
            </a:spcAft>
          </a:pPr>
          <a:endParaRPr lang="en-IN" sz="1700" kern="1200" dirty="0" smtClean="0"/>
        </a:p>
        <a:p>
          <a:pPr lvl="0" algn="ctr" defTabSz="755650">
            <a:lnSpc>
              <a:spcPct val="90000"/>
            </a:lnSpc>
            <a:spcBef>
              <a:spcPct val="0"/>
            </a:spcBef>
            <a:spcAft>
              <a:spcPct val="35000"/>
            </a:spcAft>
          </a:pPr>
          <a:endParaRPr lang="en-IN" sz="1700" kern="1200" dirty="0"/>
        </a:p>
      </dsp:txBody>
      <dsp:txXfrm>
        <a:off x="5444590" y="4581239"/>
        <a:ext cx="1316931" cy="1316931"/>
      </dsp:txXfrm>
    </dsp:sp>
    <dsp:sp modelId="{50EE7E61-78C4-484E-A3E0-CB2227B82EC3}">
      <dsp:nvSpPr>
        <dsp:cNvPr id="0" name=""/>
        <dsp:cNvSpPr/>
      </dsp:nvSpPr>
      <dsp:spPr>
        <a:xfrm rot="10802622">
          <a:off x="4563540" y="4924411"/>
          <a:ext cx="429869" cy="6285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IN" sz="1400" kern="1200"/>
        </a:p>
      </dsp:txBody>
      <dsp:txXfrm rot="10800000">
        <a:off x="4692501" y="5050173"/>
        <a:ext cx="300908" cy="377141"/>
      </dsp:txXfrm>
    </dsp:sp>
    <dsp:sp modelId="{977926F7-A0A9-4131-A768-EA2F086398FF}">
      <dsp:nvSpPr>
        <dsp:cNvPr id="0" name=""/>
        <dsp:cNvSpPr/>
      </dsp:nvSpPr>
      <dsp:spPr>
        <a:xfrm>
          <a:off x="2498351" y="4306455"/>
          <a:ext cx="1862421" cy="1862421"/>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IN" sz="1700" kern="1200" dirty="0" smtClean="0"/>
        </a:p>
        <a:p>
          <a:pPr lvl="0" algn="ctr" defTabSz="755650">
            <a:lnSpc>
              <a:spcPct val="90000"/>
            </a:lnSpc>
            <a:spcBef>
              <a:spcPct val="0"/>
            </a:spcBef>
            <a:spcAft>
              <a:spcPct val="35000"/>
            </a:spcAft>
          </a:pPr>
          <a:endParaRPr lang="en-IN" sz="1700" kern="1200" dirty="0" smtClean="0"/>
        </a:p>
        <a:p>
          <a:pPr lvl="0" algn="ctr" defTabSz="755650">
            <a:lnSpc>
              <a:spcPct val="90000"/>
            </a:lnSpc>
            <a:spcBef>
              <a:spcPct val="0"/>
            </a:spcBef>
            <a:spcAft>
              <a:spcPct val="35000"/>
            </a:spcAft>
          </a:pPr>
          <a:endParaRPr lang="en-IN" sz="1700" kern="1200" dirty="0" smtClean="0"/>
        </a:p>
        <a:p>
          <a:pPr lvl="0" algn="ctr" defTabSz="755650">
            <a:lnSpc>
              <a:spcPct val="90000"/>
            </a:lnSpc>
            <a:spcBef>
              <a:spcPct val="0"/>
            </a:spcBef>
            <a:spcAft>
              <a:spcPct val="35000"/>
            </a:spcAft>
          </a:pPr>
          <a:endParaRPr lang="en-IN" sz="1700" kern="1200" dirty="0"/>
        </a:p>
      </dsp:txBody>
      <dsp:txXfrm>
        <a:off x="2771096" y="4579200"/>
        <a:ext cx="1316931" cy="1316931"/>
      </dsp:txXfrm>
    </dsp:sp>
    <dsp:sp modelId="{C42B410B-EC57-4673-9109-E4B3C986A955}">
      <dsp:nvSpPr>
        <dsp:cNvPr id="0" name=""/>
        <dsp:cNvSpPr/>
      </dsp:nvSpPr>
      <dsp:spPr>
        <a:xfrm rot="15120000">
          <a:off x="2753996" y="3606579"/>
          <a:ext cx="495421" cy="6285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IN" sz="1400" kern="1200"/>
        </a:p>
      </dsp:txBody>
      <dsp:txXfrm rot="10800000">
        <a:off x="2851273" y="3802968"/>
        <a:ext cx="346795" cy="377141"/>
      </dsp:txXfrm>
    </dsp:sp>
    <dsp:sp modelId="{D85121A5-B9B2-4667-9E82-A286FE3D12B0}">
      <dsp:nvSpPr>
        <dsp:cNvPr id="0" name=""/>
        <dsp:cNvSpPr/>
      </dsp:nvSpPr>
      <dsp:spPr>
        <a:xfrm>
          <a:off x="1633975" y="1646179"/>
          <a:ext cx="1862421" cy="1862421"/>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IN" sz="1700" kern="1200" dirty="0"/>
        </a:p>
      </dsp:txBody>
      <dsp:txXfrm>
        <a:off x="1906720" y="1918924"/>
        <a:ext cx="1316931" cy="1316931"/>
      </dsp:txXfrm>
    </dsp:sp>
    <dsp:sp modelId="{912AD136-AF39-4FF4-909F-EF590F024640}">
      <dsp:nvSpPr>
        <dsp:cNvPr id="0" name=""/>
        <dsp:cNvSpPr/>
      </dsp:nvSpPr>
      <dsp:spPr>
        <a:xfrm rot="19490516">
          <a:off x="3430057" y="1507010"/>
          <a:ext cx="417263" cy="6285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IN" sz="1400" kern="1200"/>
        </a:p>
      </dsp:txBody>
      <dsp:txXfrm>
        <a:off x="3441475" y="1668764"/>
        <a:ext cx="292084" cy="3771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2EB1C-FDEA-456A-8168-EA408719A93A}">
      <dsp:nvSpPr>
        <dsp:cNvPr id="0" name=""/>
        <dsp:cNvSpPr/>
      </dsp:nvSpPr>
      <dsp:spPr>
        <a:xfrm>
          <a:off x="1793949" y="628"/>
          <a:ext cx="1787452" cy="145732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t>Analysis of findings           </a:t>
          </a:r>
          <a:endParaRPr lang="en-US" sz="1800" kern="1200" dirty="0"/>
        </a:p>
      </dsp:txBody>
      <dsp:txXfrm>
        <a:off x="2055715" y="214048"/>
        <a:ext cx="1263920" cy="1030485"/>
      </dsp:txXfrm>
    </dsp:sp>
    <dsp:sp modelId="{C7D8F301-C78A-4B80-9F6B-7A585DA6BC1B}">
      <dsp:nvSpPr>
        <dsp:cNvPr id="0" name=""/>
        <dsp:cNvSpPr/>
      </dsp:nvSpPr>
      <dsp:spPr>
        <a:xfrm rot="3600000">
          <a:off x="3053447" y="1420050"/>
          <a:ext cx="350044" cy="49184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079700" y="1472947"/>
        <a:ext cx="245031" cy="295109"/>
      </dsp:txXfrm>
    </dsp:sp>
    <dsp:sp modelId="{3E6044D1-6060-40A8-B4DA-E0ED524C82BE}">
      <dsp:nvSpPr>
        <dsp:cNvPr id="0" name=""/>
        <dsp:cNvSpPr/>
      </dsp:nvSpPr>
      <dsp:spPr>
        <a:xfrm>
          <a:off x="2858882" y="1894846"/>
          <a:ext cx="1844842" cy="1457324"/>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t>Intervention planned accordingly         </a:t>
          </a:r>
          <a:endParaRPr lang="en-US" sz="1800" kern="1200" dirty="0"/>
        </a:p>
      </dsp:txBody>
      <dsp:txXfrm>
        <a:off x="3129053" y="2108266"/>
        <a:ext cx="1304500" cy="1030484"/>
      </dsp:txXfrm>
    </dsp:sp>
    <dsp:sp modelId="{67F50C39-C625-4488-85CC-43E90D95D832}">
      <dsp:nvSpPr>
        <dsp:cNvPr id="0" name=""/>
        <dsp:cNvSpPr/>
      </dsp:nvSpPr>
      <dsp:spPr>
        <a:xfrm rot="10800000">
          <a:off x="2518786" y="2377585"/>
          <a:ext cx="240334" cy="491847"/>
        </a:xfrm>
        <a:prstGeom prst="rightArrow">
          <a:avLst>
            <a:gd name="adj1" fmla="val 60000"/>
            <a:gd name="adj2" fmla="val 50000"/>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2590886" y="2475954"/>
        <a:ext cx="168234" cy="295109"/>
      </dsp:txXfrm>
    </dsp:sp>
    <dsp:sp modelId="{848861D9-38E2-471B-B996-01BDCAB9AE2A}">
      <dsp:nvSpPr>
        <dsp:cNvPr id="0" name=""/>
        <dsp:cNvSpPr/>
      </dsp:nvSpPr>
      <dsp:spPr>
        <a:xfrm>
          <a:off x="782675" y="1894846"/>
          <a:ext cx="1622745" cy="1457324"/>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t>Post intervention impact assessment </a:t>
          </a:r>
          <a:endParaRPr lang="en-US" sz="1800" kern="1200" dirty="0"/>
        </a:p>
      </dsp:txBody>
      <dsp:txXfrm>
        <a:off x="1020321" y="2108266"/>
        <a:ext cx="1147453" cy="1030484"/>
      </dsp:txXfrm>
    </dsp:sp>
    <dsp:sp modelId="{090D5EE4-2B64-448D-95F8-614E76F62314}">
      <dsp:nvSpPr>
        <dsp:cNvPr id="0" name=""/>
        <dsp:cNvSpPr/>
      </dsp:nvSpPr>
      <dsp:spPr>
        <a:xfrm rot="18000000">
          <a:off x="1952245" y="1445494"/>
          <a:ext cx="359890" cy="491847"/>
        </a:xfrm>
        <a:prstGeom prst="righ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979237" y="1590614"/>
        <a:ext cx="251923" cy="29510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0.53317</cdr:x>
      <cdr:y>0.59528</cdr:y>
    </cdr:from>
    <cdr:to>
      <cdr:x>0.73707</cdr:x>
      <cdr:y>0.80247</cdr:y>
    </cdr:to>
    <cdr:sp macro="" textlink="">
      <cdr:nvSpPr>
        <cdr:cNvPr id="3" name="Oval 2"/>
        <cdr:cNvSpPr/>
      </cdr:nvSpPr>
      <cdr:spPr>
        <a:xfrm xmlns:a="http://schemas.openxmlformats.org/drawingml/2006/main">
          <a:off x="3039853" y="3004996"/>
          <a:ext cx="1162523" cy="1045908"/>
        </a:xfrm>
        <a:prstGeom xmlns:a="http://schemas.openxmlformats.org/drawingml/2006/main" prst="ellipse">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0.27073</cdr:x>
      <cdr:y>0.5892</cdr:y>
    </cdr:from>
    <cdr:to>
      <cdr:x>0.38466</cdr:x>
      <cdr:y>0.77439</cdr:y>
    </cdr:to>
    <cdr:sp macro="" textlink="">
      <cdr:nvSpPr>
        <cdr:cNvPr id="2" name="Oval 1"/>
        <cdr:cNvSpPr/>
      </cdr:nvSpPr>
      <cdr:spPr>
        <a:xfrm xmlns:a="http://schemas.openxmlformats.org/drawingml/2006/main">
          <a:off x="1939159" y="2882696"/>
          <a:ext cx="816058" cy="906054"/>
        </a:xfrm>
        <a:prstGeom xmlns:a="http://schemas.openxmlformats.org/drawingml/2006/main" prst="ellipse">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0.74667</cdr:x>
      <cdr:y>0.38961</cdr:y>
    </cdr:from>
    <cdr:to>
      <cdr:x>0.93699</cdr:x>
      <cdr:y>0.87745</cdr:y>
    </cdr:to>
    <cdr:sp macro="" textlink="">
      <cdr:nvSpPr>
        <cdr:cNvPr id="2" name="TextBox 1">
          <a:extLst xmlns:a="http://schemas.openxmlformats.org/drawingml/2006/main">
            <a:ext uri="{FF2B5EF4-FFF2-40B4-BE49-F238E27FC236}">
              <a16:creationId xmlns="" xmlns:a16="http://schemas.microsoft.com/office/drawing/2014/main" id="{507AE6C4-D5C6-43DE-BF94-93C24B4F5D52}"/>
            </a:ext>
          </a:extLst>
        </cdr:cNvPr>
        <cdr:cNvSpPr txBox="1"/>
      </cdr:nvSpPr>
      <cdr:spPr>
        <a:xfrm xmlns:a="http://schemas.openxmlformats.org/drawingml/2006/main">
          <a:off x="4267200" y="2286000"/>
          <a:ext cx="1087679" cy="286232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IN" sz="1200" dirty="0" smtClean="0">
              <a:solidFill>
                <a:schemeClr val="tx1">
                  <a:lumMod val="65000"/>
                  <a:lumOff val="35000"/>
                </a:schemeClr>
              </a:solidFill>
            </a:rPr>
            <a:t>  Others </a:t>
          </a:r>
        </a:p>
        <a:p xmlns:a="http://schemas.openxmlformats.org/drawingml/2006/main">
          <a:r>
            <a:rPr lang="en-IN" sz="1200" dirty="0" err="1" smtClean="0">
              <a:solidFill>
                <a:schemeClr val="tx1">
                  <a:lumMod val="65000"/>
                  <a:lumOff val="35000"/>
                </a:schemeClr>
              </a:solidFill>
            </a:rPr>
            <a:t>Enterobacter</a:t>
          </a:r>
          <a:r>
            <a:rPr lang="en-IN" sz="1200" dirty="0" smtClean="0">
              <a:solidFill>
                <a:schemeClr val="tx1">
                  <a:lumMod val="65000"/>
                  <a:lumOff val="35000"/>
                </a:schemeClr>
              </a:solidFill>
            </a:rPr>
            <a:t> </a:t>
          </a:r>
          <a:r>
            <a:rPr lang="en-IN" sz="1200" dirty="0" err="1">
              <a:solidFill>
                <a:schemeClr val="tx1">
                  <a:lumMod val="65000"/>
                  <a:lumOff val="35000"/>
                </a:schemeClr>
              </a:solidFill>
            </a:rPr>
            <a:t>arogens</a:t>
          </a:r>
          <a:r>
            <a:rPr lang="en-IN" sz="1200" dirty="0">
              <a:solidFill>
                <a:schemeClr val="tx1">
                  <a:lumMod val="65000"/>
                  <a:lumOff val="35000"/>
                </a:schemeClr>
              </a:solidFill>
            </a:rPr>
            <a:t>, </a:t>
          </a:r>
        </a:p>
        <a:p xmlns:a="http://schemas.openxmlformats.org/drawingml/2006/main">
          <a:r>
            <a:rPr lang="en-IN" sz="1200" dirty="0" err="1">
              <a:solidFill>
                <a:schemeClr val="tx1">
                  <a:lumMod val="65000"/>
                  <a:lumOff val="35000"/>
                </a:schemeClr>
              </a:solidFill>
            </a:rPr>
            <a:t>Ochrobactrum</a:t>
          </a:r>
          <a:r>
            <a:rPr lang="en-IN" sz="1200" dirty="0">
              <a:solidFill>
                <a:schemeClr val="tx1">
                  <a:lumMod val="65000"/>
                  <a:lumOff val="35000"/>
                </a:schemeClr>
              </a:solidFill>
            </a:rPr>
            <a:t> anthropic</a:t>
          </a:r>
        </a:p>
        <a:p xmlns:a="http://schemas.openxmlformats.org/drawingml/2006/main">
          <a:r>
            <a:rPr lang="en-IN" sz="1200" dirty="0">
              <a:solidFill>
                <a:schemeClr val="tx1">
                  <a:lumMod val="65000"/>
                  <a:lumOff val="35000"/>
                </a:schemeClr>
              </a:solidFill>
            </a:rPr>
            <a:t>Serratia spp.</a:t>
          </a:r>
        </a:p>
        <a:p xmlns:a="http://schemas.openxmlformats.org/drawingml/2006/main">
          <a:r>
            <a:rPr lang="en-IN" sz="1200" dirty="0">
              <a:solidFill>
                <a:schemeClr val="tx1">
                  <a:lumMod val="65000"/>
                  <a:lumOff val="35000"/>
                </a:schemeClr>
              </a:solidFill>
            </a:rPr>
            <a:t>Citrobacter spp.</a:t>
          </a:r>
        </a:p>
        <a:p xmlns:a="http://schemas.openxmlformats.org/drawingml/2006/main">
          <a:r>
            <a:rPr lang="en-IN" sz="1200" dirty="0">
              <a:solidFill>
                <a:schemeClr val="tx1">
                  <a:lumMod val="65000"/>
                  <a:lumOff val="35000"/>
                </a:schemeClr>
              </a:solidFill>
            </a:rPr>
            <a:t>GNG</a:t>
          </a:r>
        </a:p>
        <a:p xmlns:a="http://schemas.openxmlformats.org/drawingml/2006/main">
          <a:r>
            <a:rPr lang="en-IN" sz="1200" dirty="0">
              <a:solidFill>
                <a:schemeClr val="tx1">
                  <a:lumMod val="65000"/>
                  <a:lumOff val="35000"/>
                </a:schemeClr>
              </a:solidFill>
            </a:rPr>
            <a:t>Klebsiella </a:t>
          </a:r>
          <a:r>
            <a:rPr lang="en-IN" sz="1200" dirty="0" err="1">
              <a:solidFill>
                <a:schemeClr val="tx1">
                  <a:lumMod val="65000"/>
                  <a:lumOff val="35000"/>
                </a:schemeClr>
              </a:solidFill>
            </a:rPr>
            <a:t>oxytoca</a:t>
          </a:r>
          <a:endParaRPr lang="en-IN" sz="1200" dirty="0">
            <a:solidFill>
              <a:schemeClr val="tx1">
                <a:lumMod val="65000"/>
                <a:lumOff val="35000"/>
              </a:schemeClr>
            </a:solidFill>
          </a:endParaRPr>
        </a:p>
        <a:p xmlns:a="http://schemas.openxmlformats.org/drawingml/2006/main">
          <a:r>
            <a:rPr lang="en-IN" sz="1200" dirty="0" err="1">
              <a:solidFill>
                <a:schemeClr val="tx1">
                  <a:lumMod val="65000"/>
                  <a:lumOff val="35000"/>
                </a:schemeClr>
              </a:solidFill>
            </a:rPr>
            <a:t>Morganella</a:t>
          </a:r>
          <a:r>
            <a:rPr lang="en-IN" sz="1200" dirty="0">
              <a:solidFill>
                <a:schemeClr val="tx1">
                  <a:lumMod val="65000"/>
                  <a:lumOff val="35000"/>
                </a:schemeClr>
              </a:solidFill>
            </a:rPr>
            <a:t> </a:t>
          </a:r>
          <a:r>
            <a:rPr lang="en-IN" sz="1200" dirty="0" err="1">
              <a:solidFill>
                <a:schemeClr val="tx1">
                  <a:lumMod val="65000"/>
                  <a:lumOff val="35000"/>
                </a:schemeClr>
              </a:solidFill>
            </a:rPr>
            <a:t>morganni</a:t>
          </a:r>
          <a:endParaRPr lang="en-IN" sz="1200" dirty="0">
            <a:solidFill>
              <a:schemeClr val="tx1">
                <a:lumMod val="65000"/>
                <a:lumOff val="35000"/>
              </a:schemeClr>
            </a:solidFill>
          </a:endParaRPr>
        </a:p>
        <a:p xmlns:a="http://schemas.openxmlformats.org/drawingml/2006/main">
          <a:r>
            <a:rPr lang="en-IN" sz="1200" dirty="0">
              <a:solidFill>
                <a:schemeClr val="tx1">
                  <a:lumMod val="65000"/>
                  <a:lumOff val="35000"/>
                </a:schemeClr>
              </a:solidFill>
            </a:rPr>
            <a:t>Pseudomonas </a:t>
          </a:r>
          <a:r>
            <a:rPr lang="en-IN" sz="1200" dirty="0" err="1">
              <a:solidFill>
                <a:schemeClr val="tx1">
                  <a:lumMod val="65000"/>
                  <a:lumOff val="35000"/>
                </a:schemeClr>
              </a:solidFill>
            </a:rPr>
            <a:t>aeroginosa</a:t>
          </a:r>
          <a:r>
            <a:rPr lang="en-IN" sz="1200" dirty="0">
              <a:solidFill>
                <a:schemeClr val="tx1">
                  <a:lumMod val="65000"/>
                  <a:lumOff val="35000"/>
                </a:schemeClr>
              </a:solidFill>
            </a:rPr>
            <a:t>)</a:t>
          </a:r>
        </a:p>
      </cdr:txBody>
    </cdr:sp>
  </cdr:relSizeAnchor>
  <cdr:relSizeAnchor xmlns:cdr="http://schemas.openxmlformats.org/drawingml/2006/chartDrawing">
    <cdr:from>
      <cdr:x>0.74667</cdr:x>
      <cdr:y>0.4026</cdr:y>
    </cdr:from>
    <cdr:to>
      <cdr:x>0.77333</cdr:x>
      <cdr:y>0.41558</cdr:y>
    </cdr:to>
    <cdr:sp macro="" textlink="">
      <cdr:nvSpPr>
        <cdr:cNvPr id="3" name="Rectangle 2"/>
        <cdr:cNvSpPr/>
      </cdr:nvSpPr>
      <cdr:spPr>
        <a:xfrm xmlns:a="http://schemas.openxmlformats.org/drawingml/2006/main">
          <a:off x="4267200" y="2362215"/>
          <a:ext cx="152400" cy="76185"/>
        </a:xfrm>
        <a:prstGeom xmlns:a="http://schemas.openxmlformats.org/drawingml/2006/main" prst="rect">
          <a:avLst/>
        </a:prstGeom>
        <a:ln xmlns:a="http://schemas.openxmlformats.org/drawingml/2006/main">
          <a:noFill/>
        </a:ln>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0.41611</cdr:x>
      <cdr:y>0.32857</cdr:y>
    </cdr:from>
    <cdr:to>
      <cdr:x>0.49664</cdr:x>
      <cdr:y>0.51429</cdr:y>
    </cdr:to>
    <cdr:sp macro="" textlink="">
      <cdr:nvSpPr>
        <cdr:cNvPr id="2" name="Down Arrow 1"/>
        <cdr:cNvSpPr/>
      </cdr:nvSpPr>
      <cdr:spPr>
        <a:xfrm xmlns:a="http://schemas.openxmlformats.org/drawingml/2006/main">
          <a:off x="4724400" y="1752600"/>
          <a:ext cx="914400" cy="990600"/>
        </a:xfrm>
        <a:prstGeom xmlns:a="http://schemas.openxmlformats.org/drawingml/2006/main" prst="downArrow">
          <a:avLst/>
        </a:prstGeom>
        <a:solidFill xmlns:a="http://schemas.openxmlformats.org/drawingml/2006/main">
          <a:schemeClr val="bg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84717" rtl="0" eaLnBrk="1" latinLnBrk="0" hangingPunct="1">
            <a:defRPr sz="1900" kern="1200">
              <a:solidFill>
                <a:schemeClr val="lt1"/>
              </a:solidFill>
              <a:latin typeface="+mn-lt"/>
              <a:ea typeface="+mn-ea"/>
              <a:cs typeface="+mn-cs"/>
            </a:defRPr>
          </a:lvl1pPr>
          <a:lvl2pPr marL="492359" algn="l" defTabSz="984717" rtl="0" eaLnBrk="1" latinLnBrk="0" hangingPunct="1">
            <a:defRPr sz="1900" kern="1200">
              <a:solidFill>
                <a:schemeClr val="lt1"/>
              </a:solidFill>
              <a:latin typeface="+mn-lt"/>
              <a:ea typeface="+mn-ea"/>
              <a:cs typeface="+mn-cs"/>
            </a:defRPr>
          </a:lvl2pPr>
          <a:lvl3pPr marL="984717" algn="l" defTabSz="984717" rtl="0" eaLnBrk="1" latinLnBrk="0" hangingPunct="1">
            <a:defRPr sz="1900" kern="1200">
              <a:solidFill>
                <a:schemeClr val="lt1"/>
              </a:solidFill>
              <a:latin typeface="+mn-lt"/>
              <a:ea typeface="+mn-ea"/>
              <a:cs typeface="+mn-cs"/>
            </a:defRPr>
          </a:lvl3pPr>
          <a:lvl4pPr marL="1477076" algn="l" defTabSz="984717" rtl="0" eaLnBrk="1" latinLnBrk="0" hangingPunct="1">
            <a:defRPr sz="1900" kern="1200">
              <a:solidFill>
                <a:schemeClr val="lt1"/>
              </a:solidFill>
              <a:latin typeface="+mn-lt"/>
              <a:ea typeface="+mn-ea"/>
              <a:cs typeface="+mn-cs"/>
            </a:defRPr>
          </a:lvl4pPr>
          <a:lvl5pPr marL="1969435" algn="l" defTabSz="984717" rtl="0" eaLnBrk="1" latinLnBrk="0" hangingPunct="1">
            <a:defRPr sz="1900" kern="1200">
              <a:solidFill>
                <a:schemeClr val="lt1"/>
              </a:solidFill>
              <a:latin typeface="+mn-lt"/>
              <a:ea typeface="+mn-ea"/>
              <a:cs typeface="+mn-cs"/>
            </a:defRPr>
          </a:lvl5pPr>
          <a:lvl6pPr marL="2461793" algn="l" defTabSz="984717" rtl="0" eaLnBrk="1" latinLnBrk="0" hangingPunct="1">
            <a:defRPr sz="1900" kern="1200">
              <a:solidFill>
                <a:schemeClr val="lt1"/>
              </a:solidFill>
              <a:latin typeface="+mn-lt"/>
              <a:ea typeface="+mn-ea"/>
              <a:cs typeface="+mn-cs"/>
            </a:defRPr>
          </a:lvl6pPr>
          <a:lvl7pPr marL="2954152" algn="l" defTabSz="984717" rtl="0" eaLnBrk="1" latinLnBrk="0" hangingPunct="1">
            <a:defRPr sz="1900" kern="1200">
              <a:solidFill>
                <a:schemeClr val="lt1"/>
              </a:solidFill>
              <a:latin typeface="+mn-lt"/>
              <a:ea typeface="+mn-ea"/>
              <a:cs typeface="+mn-cs"/>
            </a:defRPr>
          </a:lvl7pPr>
          <a:lvl8pPr marL="3446511" algn="l" defTabSz="984717" rtl="0" eaLnBrk="1" latinLnBrk="0" hangingPunct="1">
            <a:defRPr sz="1900" kern="1200">
              <a:solidFill>
                <a:schemeClr val="lt1"/>
              </a:solidFill>
              <a:latin typeface="+mn-lt"/>
              <a:ea typeface="+mn-ea"/>
              <a:cs typeface="+mn-cs"/>
            </a:defRPr>
          </a:lvl8pPr>
          <a:lvl9pPr marL="3938869" algn="l" defTabSz="984717" rtl="0" eaLnBrk="1" latinLnBrk="0" hangingPunct="1">
            <a:defRPr sz="1900" kern="1200">
              <a:solidFill>
                <a:schemeClr val="lt1"/>
              </a:solidFill>
              <a:latin typeface="+mn-lt"/>
              <a:ea typeface="+mn-ea"/>
              <a:cs typeface="+mn-cs"/>
            </a:defRPr>
          </a:lvl9pPr>
        </a:lstStyle>
        <a:p xmlns:a="http://schemas.openxmlformats.org/drawingml/2006/main">
          <a:pPr algn="ctr"/>
          <a:r>
            <a:rPr lang="en-US" sz="1400" dirty="0" smtClean="0">
              <a:solidFill>
                <a:schemeClr val="tx1"/>
              </a:solidFill>
            </a:rPr>
            <a:t>23 PT</a:t>
          </a:r>
          <a:endParaRPr lang="en-US" sz="1400" dirty="0">
            <a:solidFill>
              <a:schemeClr val="tx1"/>
            </a:solidFill>
          </a:endParaRPr>
        </a:p>
      </cdr:txBody>
    </cdr:sp>
  </cdr:relSizeAnchor>
  <cdr:relSizeAnchor xmlns:cdr="http://schemas.openxmlformats.org/drawingml/2006/chartDrawing">
    <cdr:from>
      <cdr:x>0.66443</cdr:x>
      <cdr:y>0.4</cdr:y>
    </cdr:from>
    <cdr:to>
      <cdr:x>0.74497</cdr:x>
      <cdr:y>0.58571</cdr:y>
    </cdr:to>
    <cdr:sp macro="" textlink="">
      <cdr:nvSpPr>
        <cdr:cNvPr id="3" name="Down Arrow 2"/>
        <cdr:cNvSpPr/>
      </cdr:nvSpPr>
      <cdr:spPr>
        <a:xfrm xmlns:a="http://schemas.openxmlformats.org/drawingml/2006/main">
          <a:off x="7543800" y="2133600"/>
          <a:ext cx="914400" cy="990600"/>
        </a:xfrm>
        <a:prstGeom xmlns:a="http://schemas.openxmlformats.org/drawingml/2006/main" prst="downArrow">
          <a:avLst/>
        </a:prstGeom>
        <a:solidFill xmlns:a="http://schemas.openxmlformats.org/drawingml/2006/main">
          <a:srgbClr val="00B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dirty="0" smtClean="0"/>
            <a:t>14 PT</a:t>
          </a:r>
          <a:endParaRPr lang="en-US"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96802A-2B33-4191-A7F1-09DE86D55CFA}" type="datetimeFigureOut">
              <a:rPr lang="en-US" smtClean="0"/>
              <a:pPr/>
              <a:t>11/16/2019</a:t>
            </a:fld>
            <a:endParaRPr lang="en-US"/>
          </a:p>
        </p:txBody>
      </p:sp>
      <p:sp>
        <p:nvSpPr>
          <p:cNvPr id="4" name="Slide Image Placeholder 3"/>
          <p:cNvSpPr>
            <a:spLocks noGrp="1" noRot="1" noChangeAspect="1"/>
          </p:cNvSpPr>
          <p:nvPr>
            <p:ph type="sldImg" idx="2"/>
          </p:nvPr>
        </p:nvSpPr>
        <p:spPr>
          <a:xfrm>
            <a:off x="401638" y="685800"/>
            <a:ext cx="60547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B9C3-0282-4367-A8E0-1492E781ABF6}" type="slidenum">
              <a:rPr lang="en-US" smtClean="0"/>
              <a:pPr/>
              <a:t>‹#›</a:t>
            </a:fld>
            <a:endParaRPr lang="en-US"/>
          </a:p>
        </p:txBody>
      </p:sp>
    </p:spTree>
    <p:extLst>
      <p:ext uri="{BB962C8B-B14F-4D97-AF65-F5344CB8AC3E}">
        <p14:creationId xmlns:p14="http://schemas.microsoft.com/office/powerpoint/2010/main" xmlns="" val="938134020"/>
      </p:ext>
    </p:extLst>
  </p:cSld>
  <p:clrMap bg1="lt1" tx1="dk1" bg2="lt2" tx2="dk2" accent1="accent1" accent2="accent2" accent3="accent3" accent4="accent4" accent5="accent5" accent6="accent6" hlink="hlink" folHlink="folHlink"/>
  <p:notesStyle>
    <a:lvl1pPr marL="0" algn="l" defTabSz="984717" rtl="0" eaLnBrk="1" latinLnBrk="0" hangingPunct="1">
      <a:defRPr sz="1300" kern="1200">
        <a:solidFill>
          <a:schemeClr val="tx1"/>
        </a:solidFill>
        <a:latin typeface="+mn-lt"/>
        <a:ea typeface="+mn-ea"/>
        <a:cs typeface="+mn-cs"/>
      </a:defRPr>
    </a:lvl1pPr>
    <a:lvl2pPr marL="492359" algn="l" defTabSz="984717" rtl="0" eaLnBrk="1" latinLnBrk="0" hangingPunct="1">
      <a:defRPr sz="1300" kern="1200">
        <a:solidFill>
          <a:schemeClr val="tx1"/>
        </a:solidFill>
        <a:latin typeface="+mn-lt"/>
        <a:ea typeface="+mn-ea"/>
        <a:cs typeface="+mn-cs"/>
      </a:defRPr>
    </a:lvl2pPr>
    <a:lvl3pPr marL="984717" algn="l" defTabSz="984717" rtl="0" eaLnBrk="1" latinLnBrk="0" hangingPunct="1">
      <a:defRPr sz="1300" kern="1200">
        <a:solidFill>
          <a:schemeClr val="tx1"/>
        </a:solidFill>
        <a:latin typeface="+mn-lt"/>
        <a:ea typeface="+mn-ea"/>
        <a:cs typeface="+mn-cs"/>
      </a:defRPr>
    </a:lvl3pPr>
    <a:lvl4pPr marL="1477076" algn="l" defTabSz="984717" rtl="0" eaLnBrk="1" latinLnBrk="0" hangingPunct="1">
      <a:defRPr sz="1300" kern="1200">
        <a:solidFill>
          <a:schemeClr val="tx1"/>
        </a:solidFill>
        <a:latin typeface="+mn-lt"/>
        <a:ea typeface="+mn-ea"/>
        <a:cs typeface="+mn-cs"/>
      </a:defRPr>
    </a:lvl4pPr>
    <a:lvl5pPr marL="1969435" algn="l" defTabSz="984717" rtl="0" eaLnBrk="1" latinLnBrk="0" hangingPunct="1">
      <a:defRPr sz="1300" kern="1200">
        <a:solidFill>
          <a:schemeClr val="tx1"/>
        </a:solidFill>
        <a:latin typeface="+mn-lt"/>
        <a:ea typeface="+mn-ea"/>
        <a:cs typeface="+mn-cs"/>
      </a:defRPr>
    </a:lvl5pPr>
    <a:lvl6pPr marL="2461793" algn="l" defTabSz="984717" rtl="0" eaLnBrk="1" latinLnBrk="0" hangingPunct="1">
      <a:defRPr sz="1300" kern="1200">
        <a:solidFill>
          <a:schemeClr val="tx1"/>
        </a:solidFill>
        <a:latin typeface="+mn-lt"/>
        <a:ea typeface="+mn-ea"/>
        <a:cs typeface="+mn-cs"/>
      </a:defRPr>
    </a:lvl6pPr>
    <a:lvl7pPr marL="2954152" algn="l" defTabSz="984717" rtl="0" eaLnBrk="1" latinLnBrk="0" hangingPunct="1">
      <a:defRPr sz="1300" kern="1200">
        <a:solidFill>
          <a:schemeClr val="tx1"/>
        </a:solidFill>
        <a:latin typeface="+mn-lt"/>
        <a:ea typeface="+mn-ea"/>
        <a:cs typeface="+mn-cs"/>
      </a:defRPr>
    </a:lvl7pPr>
    <a:lvl8pPr marL="3446511" algn="l" defTabSz="984717" rtl="0" eaLnBrk="1" latinLnBrk="0" hangingPunct="1">
      <a:defRPr sz="1300" kern="1200">
        <a:solidFill>
          <a:schemeClr val="tx1"/>
        </a:solidFill>
        <a:latin typeface="+mn-lt"/>
        <a:ea typeface="+mn-ea"/>
        <a:cs typeface="+mn-cs"/>
      </a:defRPr>
    </a:lvl8pPr>
    <a:lvl9pPr marL="3938869" algn="l" defTabSz="98471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B9C3-0282-4367-A8E0-1492E781ABF6}" type="slidenum">
              <a:rPr lang="en-US" smtClean="0"/>
              <a:pPr/>
              <a:t>1</a:t>
            </a:fld>
            <a:endParaRPr lang="en-US"/>
          </a:p>
        </p:txBody>
      </p:sp>
    </p:spTree>
    <p:extLst>
      <p:ext uri="{BB962C8B-B14F-4D97-AF65-F5344CB8AC3E}">
        <p14:creationId xmlns:p14="http://schemas.microsoft.com/office/powerpoint/2010/main" xmlns="" val="3060023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85800"/>
            <a:ext cx="60547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xmlns="" val="2801418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xmlns="" val="2801418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85800"/>
            <a:ext cx="6054725"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cs typeface="Tahoma" pitchFamily="34" charset="0"/>
              </a:rPr>
              <a:t>Inspection:</a:t>
            </a:r>
            <a:r>
              <a:rPr lang="en-GB" sz="1200" b="1" baseline="0" dirty="0">
                <a:cs typeface="Tahoma" pitchFamily="34" charset="0"/>
              </a:rPr>
              <a:t> </a:t>
            </a:r>
            <a:r>
              <a:rPr lang="en-GB" sz="1200" dirty="0">
                <a:cs typeface="Tahoma" pitchFamily="34" charset="0"/>
              </a:rPr>
              <a:t>A place approved under rule 5 may be inspected by the CMO, </a:t>
            </a:r>
            <a:r>
              <a:rPr lang="en-GB" sz="1200" b="1" dirty="0">
                <a:cs typeface="Tahoma" pitchFamily="34" charset="0"/>
              </a:rPr>
              <a:t>as often as may be necessary</a:t>
            </a:r>
            <a:r>
              <a:rPr lang="en-GB" sz="1200" dirty="0">
                <a:cs typeface="Tahoma" pitchFamily="34" charset="0"/>
              </a:rPr>
              <a:t> with a view to verify whether termination of pregnancies is being done under safe and hygienic conditions.</a:t>
            </a:r>
          </a:p>
          <a:p>
            <a:r>
              <a:rPr lang="en-IN" dirty="0"/>
              <a:t> If</a:t>
            </a:r>
            <a:r>
              <a:rPr lang="en-IN" baseline="0" dirty="0"/>
              <a:t> the CMO has the reason to believe  that there has been a death/ injury, of a pregnant woman in the place or that the termination of pregnancies is not being done </a:t>
            </a:r>
            <a:r>
              <a:rPr lang="en-GB" sz="1200" dirty="0">
                <a:cs typeface="Tahoma" pitchFamily="34" charset="0"/>
              </a:rPr>
              <a:t>done under safe and hygienic conditions,</a:t>
            </a:r>
            <a:r>
              <a:rPr lang="en-GB" sz="1200" baseline="0" dirty="0">
                <a:cs typeface="Tahoma" pitchFamily="34" charset="0"/>
              </a:rPr>
              <a:t> he can call for any information or may seize any article. </a:t>
            </a:r>
          </a:p>
          <a:p>
            <a:r>
              <a:rPr lang="en-GB" sz="1200" baseline="0" dirty="0">
                <a:cs typeface="Tahoma" pitchFamily="34" charset="0"/>
              </a:rPr>
              <a:t>DLC members cannot conduct independent inspection, the inspection has to be conducted by CMO or authorized representative. </a:t>
            </a:r>
          </a:p>
          <a:p>
            <a:endParaRPr lang="en-GB" sz="1200" baseline="0" dirty="0">
              <a:cs typeface="Tahoma" pitchFamily="34" charset="0"/>
            </a:endParaRPr>
          </a:p>
          <a:p>
            <a:r>
              <a:rPr lang="en-GB" sz="1200" b="1" baseline="0" dirty="0">
                <a:cs typeface="Tahoma" pitchFamily="34" charset="0"/>
              </a:rPr>
              <a:t>Suspension or cancellation of certificate of approval</a:t>
            </a:r>
            <a:r>
              <a:rPr lang="en-GB" sz="1200" baseline="0" dirty="0">
                <a:cs typeface="Tahoma" pitchFamily="34" charset="0"/>
              </a:rPr>
              <a:t>: </a:t>
            </a:r>
            <a:r>
              <a:rPr lang="en-GB" sz="1200" b="1" dirty="0">
                <a:ea typeface="Arial Unicode MS" pitchFamily="34" charset="-128"/>
                <a:cs typeface="Tahoma" pitchFamily="34" charset="0"/>
              </a:rPr>
              <a:t>: </a:t>
            </a:r>
            <a:r>
              <a:rPr lang="en-GB" sz="1200" dirty="0">
                <a:ea typeface="Arial Unicode MS" pitchFamily="34" charset="-128"/>
                <a:cs typeface="Tahoma" pitchFamily="34" charset="0"/>
              </a:rPr>
              <a:t>If the CMO after the inspection is satisfied that the facility is not being maintained properly and termination is not being conducted in safe and hygienic conditions, he/she shall report the same to the DLC</a:t>
            </a:r>
            <a:r>
              <a:rPr lang="en-GB" sz="1200" baseline="0" dirty="0">
                <a:ea typeface="Arial Unicode MS" pitchFamily="34" charset="-128"/>
                <a:cs typeface="Tahoma" pitchFamily="34" charset="0"/>
              </a:rPr>
              <a:t> giving detail of deficiencies and the DLC if satisfied, suspend or cancel the approval provided. However, DLC shall give an opportunity of making representation to the owner of the place before the certificate of cancellation is issued. </a:t>
            </a:r>
          </a:p>
          <a:p>
            <a:endParaRPr lang="en-GB" sz="1200" baseline="0" dirty="0">
              <a:ea typeface="Arial Unicode MS" pitchFamily="34" charset="-128"/>
              <a:cs typeface="Tahoma" pitchFamily="34" charset="0"/>
            </a:endParaRPr>
          </a:p>
          <a:p>
            <a:pPr marL="0" indent="0">
              <a:buFont typeface="Arial" panose="020B0604020202020204" pitchFamily="34" charset="0"/>
              <a:buNone/>
            </a:pPr>
            <a:r>
              <a:rPr lang="en-GB" sz="1200" baseline="0" dirty="0">
                <a:cs typeface="Tahoma" pitchFamily="34" charset="0"/>
              </a:rPr>
              <a:t>Where a certificate issued under rule 5 is cancelled, the owner of the place may improvements in the place  and thereafter, he may make an application to the DLC for grant of approval under rule 5. </a:t>
            </a:r>
          </a:p>
          <a:p>
            <a:pPr marL="0" indent="0">
              <a:buFont typeface="Arial" panose="020B0604020202020204" pitchFamily="34" charset="0"/>
              <a:buNone/>
            </a:pPr>
            <a:endParaRPr lang="en-GB" sz="1200" baseline="0" dirty="0">
              <a:cs typeface="Tahoma" pitchFamily="34" charset="0"/>
            </a:endParaRPr>
          </a:p>
          <a:p>
            <a:pPr marL="0" indent="0">
              <a:buFont typeface="Arial" panose="020B0604020202020204" pitchFamily="34" charset="0"/>
              <a:buNone/>
            </a:pPr>
            <a:r>
              <a:rPr lang="en-GB" sz="1200" baseline="0" dirty="0">
                <a:cs typeface="Tahoma" pitchFamily="34" charset="0"/>
              </a:rPr>
              <a:t>In the event of suspension of a certificate , of approval,  the place shall not be deemed to be an approved place during the suspension for the purposes of termination of pregnancy from the date of communication of the order of such suspension.</a:t>
            </a:r>
          </a:p>
          <a:p>
            <a:pPr marL="0" indent="0">
              <a:buFont typeface="Arial" panose="020B0604020202020204" pitchFamily="34" charset="0"/>
              <a:buNone/>
            </a:pPr>
            <a:endParaRPr lang="en-GB" sz="1200" baseline="0" dirty="0">
              <a:cs typeface="Tahoma" pitchFamily="34" charset="0"/>
            </a:endParaRPr>
          </a:p>
          <a:p>
            <a:r>
              <a:rPr lang="en-GB" sz="1200" b="1" baseline="0" dirty="0">
                <a:cs typeface="Tahoma" pitchFamily="34" charset="0"/>
              </a:rPr>
              <a:t>Review:</a:t>
            </a:r>
          </a:p>
          <a:p>
            <a:endParaRPr lang="en-GB" sz="1200" baseline="0" dirty="0">
              <a:cs typeface="Tahoma" pitchFamily="34" charset="0"/>
            </a:endParaRPr>
          </a:p>
          <a:p>
            <a:pPr marL="228600" indent="-228600">
              <a:buAutoNum type="arabicPeriod"/>
            </a:pPr>
            <a:r>
              <a:rPr lang="en-GB" sz="1200" baseline="0" dirty="0">
                <a:cs typeface="Tahoma" pitchFamily="34" charset="0"/>
              </a:rPr>
              <a:t>The owner of a place, who is aggrieved by an order made under rule 7, may make an application for review of order to the Government within 60 days from the date of such order. Provided that Government may condone any delay in case it is satisfied that applicant was prevented by sufficient cause to make application within time.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ea typeface="Arial Unicode MS" pitchFamily="34" charset="-128"/>
                <a:cs typeface="Tahoma" pitchFamily="34" charset="0"/>
              </a:rPr>
              <a:t>The DLC, after giving the owner an opportunity of being heard, would confirm, modify or reserve the order for approval.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ea typeface="Arial Unicode MS" pitchFamily="34" charset="-128"/>
                <a:cs typeface="Tahoma" pitchFamily="34" charset="0"/>
              </a:rPr>
              <a:t>Form of consent: The consent referred to in sub-section</a:t>
            </a:r>
            <a:r>
              <a:rPr lang="en-GB" sz="1200" baseline="0" dirty="0">
                <a:ea typeface="Arial Unicode MS" pitchFamily="34" charset="-128"/>
                <a:cs typeface="Tahoma" pitchFamily="34" charset="0"/>
              </a:rPr>
              <a:t> (4) of section 3 shall be given in Form C.</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aseline="0" dirty="0">
                <a:ea typeface="Arial Unicode MS" pitchFamily="34" charset="-128"/>
                <a:cs typeface="Tahoma" pitchFamily="34" charset="0"/>
              </a:rPr>
              <a:t>Repeal and saving: The MTP Rules 1975, are hereby repealed except as respects  things done  or omitted to be done before such repeal. </a:t>
            </a:r>
            <a:endParaRPr lang="en-GB" sz="1200" dirty="0">
              <a:ea typeface="Arial Unicode MS" pitchFamily="34" charset="-128"/>
              <a:cs typeface="Tahom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a typeface="Arial Unicode MS" pitchFamily="34" charset="-128"/>
              <a:cs typeface="Arial Unicode MS" pitchFamily="34" charset="-128"/>
            </a:endParaRPr>
          </a:p>
          <a:p>
            <a:pPr marL="228600" indent="-228600">
              <a:buAutoNum type="arabicPeriod"/>
            </a:pPr>
            <a:endParaRPr lang="en-GB" sz="1200" baseline="0" dirty="0">
              <a:cs typeface="Tahoma" pitchFamily="34" charset="0"/>
            </a:endParaRPr>
          </a:p>
          <a:p>
            <a:pPr marL="228600" indent="-228600">
              <a:buAutoNum type="arabicPeriod"/>
            </a:pPr>
            <a:endParaRPr lang="en-GB" sz="1200" baseline="0" dirty="0">
              <a:cs typeface="Tahoma" pitchFamily="34" charset="0"/>
            </a:endParaRPr>
          </a:p>
          <a:p>
            <a:endParaRPr lang="en-IN" dirty="0"/>
          </a:p>
        </p:txBody>
      </p:sp>
      <p:sp>
        <p:nvSpPr>
          <p:cNvPr id="4" name="Slide Number Placeholder 3"/>
          <p:cNvSpPr>
            <a:spLocks noGrp="1"/>
          </p:cNvSpPr>
          <p:nvPr>
            <p:ph type="sldNum" sz="quarter" idx="10"/>
          </p:nvPr>
        </p:nvSpPr>
        <p:spPr/>
        <p:txBody>
          <a:bodyPr/>
          <a:lstStyle/>
          <a:p>
            <a:fld id="{89C632F7-74E5-4216-9547-55CADF69B163}" type="slidenum">
              <a:rPr lang="en-IN" smtClean="0"/>
              <a:pPr/>
              <a:t>27</a:t>
            </a:fld>
            <a:endParaRPr lang="en-IN" dirty="0"/>
          </a:p>
        </p:txBody>
      </p:sp>
    </p:spTree>
    <p:extLst>
      <p:ext uri="{BB962C8B-B14F-4D97-AF65-F5344CB8AC3E}">
        <p14:creationId xmlns:p14="http://schemas.microsoft.com/office/powerpoint/2010/main" xmlns="" val="197713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80718" y="2301058"/>
            <a:ext cx="11114802" cy="1587763"/>
          </a:xfrm>
        </p:spPr>
        <p:txBody>
          <a:bodyPr/>
          <a:lstStyle/>
          <a:p>
            <a:r>
              <a:rPr lang="en-US" smtClean="0"/>
              <a:t>Click to edit Master title style</a:t>
            </a:r>
            <a:endParaRPr lang="en-US"/>
          </a:p>
        </p:txBody>
      </p:sp>
      <p:sp>
        <p:nvSpPr>
          <p:cNvPr id="3" name="Subtitle 2"/>
          <p:cNvSpPr>
            <a:spLocks noGrp="1"/>
          </p:cNvSpPr>
          <p:nvPr>
            <p:ph type="subTitle" idx="1"/>
          </p:nvPr>
        </p:nvSpPr>
        <p:spPr>
          <a:xfrm>
            <a:off x="1961437" y="4197456"/>
            <a:ext cx="9153367" cy="1892970"/>
          </a:xfrm>
        </p:spPr>
        <p:txBody>
          <a:bodyPr/>
          <a:lstStyle>
            <a:lvl1pPr marL="0" indent="0" algn="ctr">
              <a:buNone/>
              <a:defRPr>
                <a:solidFill>
                  <a:schemeClr val="tx1">
                    <a:tint val="75000"/>
                  </a:schemeClr>
                </a:solidFill>
              </a:defRPr>
            </a:lvl1pPr>
            <a:lvl2pPr marL="492359" indent="0" algn="ctr">
              <a:buNone/>
              <a:defRPr>
                <a:solidFill>
                  <a:schemeClr val="tx1">
                    <a:tint val="75000"/>
                  </a:schemeClr>
                </a:solidFill>
              </a:defRPr>
            </a:lvl2pPr>
            <a:lvl3pPr marL="984717" indent="0" algn="ctr">
              <a:buNone/>
              <a:defRPr>
                <a:solidFill>
                  <a:schemeClr val="tx1">
                    <a:tint val="75000"/>
                  </a:schemeClr>
                </a:solidFill>
              </a:defRPr>
            </a:lvl3pPr>
            <a:lvl4pPr marL="1477076" indent="0" algn="ctr">
              <a:buNone/>
              <a:defRPr>
                <a:solidFill>
                  <a:schemeClr val="tx1">
                    <a:tint val="75000"/>
                  </a:schemeClr>
                </a:solidFill>
              </a:defRPr>
            </a:lvl4pPr>
            <a:lvl5pPr marL="1969435" indent="0" algn="ctr">
              <a:buNone/>
              <a:defRPr>
                <a:solidFill>
                  <a:schemeClr val="tx1">
                    <a:tint val="75000"/>
                  </a:schemeClr>
                </a:solidFill>
              </a:defRPr>
            </a:lvl5pPr>
            <a:lvl6pPr marL="2461793" indent="0" algn="ctr">
              <a:buNone/>
              <a:defRPr>
                <a:solidFill>
                  <a:schemeClr val="tx1">
                    <a:tint val="75000"/>
                  </a:schemeClr>
                </a:solidFill>
              </a:defRPr>
            </a:lvl6pPr>
            <a:lvl7pPr marL="2954152" indent="0" algn="ctr">
              <a:buNone/>
              <a:defRPr>
                <a:solidFill>
                  <a:schemeClr val="tx1">
                    <a:tint val="75000"/>
                  </a:schemeClr>
                </a:solidFill>
              </a:defRPr>
            </a:lvl7pPr>
            <a:lvl8pPr marL="3446511" indent="0" algn="ctr">
              <a:buNone/>
              <a:defRPr>
                <a:solidFill>
                  <a:schemeClr val="tx1">
                    <a:tint val="75000"/>
                  </a:schemeClr>
                </a:solidFill>
              </a:defRPr>
            </a:lvl8pPr>
            <a:lvl9pPr marL="393886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80272" y="296636"/>
            <a:ext cx="2942154" cy="632018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3813" y="296636"/>
            <a:ext cx="8608523" cy="63201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2933" y="4759862"/>
            <a:ext cx="11114802" cy="1471167"/>
          </a:xfrm>
        </p:spPr>
        <p:txBody>
          <a:bodyPr anchor="t"/>
          <a:lstStyle>
            <a:lvl1pPr algn="l">
              <a:defRPr sz="4300" b="1" cap="all"/>
            </a:lvl1pPr>
          </a:lstStyle>
          <a:p>
            <a:r>
              <a:rPr lang="en-US" smtClean="0"/>
              <a:t>Click to edit Master title style</a:t>
            </a:r>
            <a:endParaRPr lang="en-US"/>
          </a:p>
        </p:txBody>
      </p:sp>
      <p:sp>
        <p:nvSpPr>
          <p:cNvPr id="3" name="Text Placeholder 2"/>
          <p:cNvSpPr>
            <a:spLocks noGrp="1"/>
          </p:cNvSpPr>
          <p:nvPr>
            <p:ph type="body" idx="1"/>
          </p:nvPr>
        </p:nvSpPr>
        <p:spPr>
          <a:xfrm>
            <a:off x="1032933" y="3139520"/>
            <a:ext cx="11114802" cy="1620341"/>
          </a:xfrm>
        </p:spPr>
        <p:txBody>
          <a:bodyPr anchor="b"/>
          <a:lstStyle>
            <a:lvl1pPr marL="0" indent="0">
              <a:buNone/>
              <a:defRPr sz="2200">
                <a:solidFill>
                  <a:schemeClr val="tx1">
                    <a:tint val="75000"/>
                  </a:schemeClr>
                </a:solidFill>
              </a:defRPr>
            </a:lvl1pPr>
            <a:lvl2pPr marL="492359" indent="0">
              <a:buNone/>
              <a:defRPr sz="1900">
                <a:solidFill>
                  <a:schemeClr val="tx1">
                    <a:tint val="75000"/>
                  </a:schemeClr>
                </a:solidFill>
              </a:defRPr>
            </a:lvl2pPr>
            <a:lvl3pPr marL="984717" indent="0">
              <a:buNone/>
              <a:defRPr sz="1700">
                <a:solidFill>
                  <a:schemeClr val="tx1">
                    <a:tint val="75000"/>
                  </a:schemeClr>
                </a:solidFill>
              </a:defRPr>
            </a:lvl3pPr>
            <a:lvl4pPr marL="1477076" indent="0">
              <a:buNone/>
              <a:defRPr sz="1500">
                <a:solidFill>
                  <a:schemeClr val="tx1">
                    <a:tint val="75000"/>
                  </a:schemeClr>
                </a:solidFill>
              </a:defRPr>
            </a:lvl4pPr>
            <a:lvl5pPr marL="1969435" indent="0">
              <a:buNone/>
              <a:defRPr sz="1500">
                <a:solidFill>
                  <a:schemeClr val="tx1">
                    <a:tint val="75000"/>
                  </a:schemeClr>
                </a:solidFill>
              </a:defRPr>
            </a:lvl5pPr>
            <a:lvl6pPr marL="2461793" indent="0">
              <a:buNone/>
              <a:defRPr sz="1500">
                <a:solidFill>
                  <a:schemeClr val="tx1">
                    <a:tint val="75000"/>
                  </a:schemeClr>
                </a:solidFill>
              </a:defRPr>
            </a:lvl6pPr>
            <a:lvl7pPr marL="2954152" indent="0">
              <a:buNone/>
              <a:defRPr sz="1500">
                <a:solidFill>
                  <a:schemeClr val="tx1">
                    <a:tint val="75000"/>
                  </a:schemeClr>
                </a:solidFill>
              </a:defRPr>
            </a:lvl7pPr>
            <a:lvl8pPr marL="3446511" indent="0">
              <a:buNone/>
              <a:defRPr sz="1500">
                <a:solidFill>
                  <a:schemeClr val="tx1">
                    <a:tint val="75000"/>
                  </a:schemeClr>
                </a:solidFill>
              </a:defRPr>
            </a:lvl8pPr>
            <a:lvl9pPr marL="3938869"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3812" y="1728366"/>
            <a:ext cx="5775338" cy="4888459"/>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47088" y="1728366"/>
            <a:ext cx="5775338" cy="4888459"/>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3812" y="1658064"/>
            <a:ext cx="5777610" cy="691002"/>
          </a:xfrm>
        </p:spPr>
        <p:txBody>
          <a:bodyPr anchor="b"/>
          <a:lstStyle>
            <a:lvl1pPr marL="0" indent="0">
              <a:buNone/>
              <a:defRPr sz="2600" b="1"/>
            </a:lvl1pPr>
            <a:lvl2pPr marL="492359" indent="0">
              <a:buNone/>
              <a:defRPr sz="2200" b="1"/>
            </a:lvl2pPr>
            <a:lvl3pPr marL="984717" indent="0">
              <a:buNone/>
              <a:defRPr sz="1900" b="1"/>
            </a:lvl3pPr>
            <a:lvl4pPr marL="1477076" indent="0">
              <a:buNone/>
              <a:defRPr sz="1700" b="1"/>
            </a:lvl4pPr>
            <a:lvl5pPr marL="1969435" indent="0">
              <a:buNone/>
              <a:defRPr sz="1700" b="1"/>
            </a:lvl5pPr>
            <a:lvl6pPr marL="2461793" indent="0">
              <a:buNone/>
              <a:defRPr sz="1700" b="1"/>
            </a:lvl6pPr>
            <a:lvl7pPr marL="2954152" indent="0">
              <a:buNone/>
              <a:defRPr sz="1700" b="1"/>
            </a:lvl7pPr>
            <a:lvl8pPr marL="3446511" indent="0">
              <a:buNone/>
              <a:defRPr sz="1700" b="1"/>
            </a:lvl8pPr>
            <a:lvl9pPr marL="3938869"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653812" y="2349066"/>
            <a:ext cx="5777610" cy="4267757"/>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42549" y="1658064"/>
            <a:ext cx="5779878" cy="691002"/>
          </a:xfrm>
        </p:spPr>
        <p:txBody>
          <a:bodyPr anchor="b"/>
          <a:lstStyle>
            <a:lvl1pPr marL="0" indent="0">
              <a:buNone/>
              <a:defRPr sz="2600" b="1"/>
            </a:lvl1pPr>
            <a:lvl2pPr marL="492359" indent="0">
              <a:buNone/>
              <a:defRPr sz="2200" b="1"/>
            </a:lvl2pPr>
            <a:lvl3pPr marL="984717" indent="0">
              <a:buNone/>
              <a:defRPr sz="1900" b="1"/>
            </a:lvl3pPr>
            <a:lvl4pPr marL="1477076" indent="0">
              <a:buNone/>
              <a:defRPr sz="1700" b="1"/>
            </a:lvl4pPr>
            <a:lvl5pPr marL="1969435" indent="0">
              <a:buNone/>
              <a:defRPr sz="1700" b="1"/>
            </a:lvl5pPr>
            <a:lvl6pPr marL="2461793" indent="0">
              <a:buNone/>
              <a:defRPr sz="1700" b="1"/>
            </a:lvl6pPr>
            <a:lvl7pPr marL="2954152" indent="0">
              <a:buNone/>
              <a:defRPr sz="1700" b="1"/>
            </a:lvl7pPr>
            <a:lvl8pPr marL="3446511" indent="0">
              <a:buNone/>
              <a:defRPr sz="1700" b="1"/>
            </a:lvl8pPr>
            <a:lvl9pPr marL="3938869"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6642549" y="2349066"/>
            <a:ext cx="5779878" cy="4267757"/>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3814" y="294919"/>
            <a:ext cx="4301992" cy="1255122"/>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5112447" y="294921"/>
            <a:ext cx="7309980" cy="6321904"/>
          </a:xfrm>
        </p:spPr>
        <p:txBody>
          <a:bodyPr/>
          <a:lstStyle>
            <a:lvl1pPr>
              <a:defRPr sz="34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3814" y="1550043"/>
            <a:ext cx="4301992" cy="5066782"/>
          </a:xfrm>
        </p:spPr>
        <p:txBody>
          <a:bodyPr/>
          <a:lstStyle>
            <a:lvl1pPr marL="0" indent="0">
              <a:buNone/>
              <a:defRPr sz="1500"/>
            </a:lvl1pPr>
            <a:lvl2pPr marL="492359" indent="0">
              <a:buNone/>
              <a:defRPr sz="1300"/>
            </a:lvl2pPr>
            <a:lvl3pPr marL="984717" indent="0">
              <a:buNone/>
              <a:defRPr sz="1100"/>
            </a:lvl3pPr>
            <a:lvl4pPr marL="1477076" indent="0">
              <a:buNone/>
              <a:defRPr sz="1000"/>
            </a:lvl4pPr>
            <a:lvl5pPr marL="1969435" indent="0">
              <a:buNone/>
              <a:defRPr sz="1000"/>
            </a:lvl5pPr>
            <a:lvl6pPr marL="2461793" indent="0">
              <a:buNone/>
              <a:defRPr sz="1000"/>
            </a:lvl6pPr>
            <a:lvl7pPr marL="2954152" indent="0">
              <a:buNone/>
              <a:defRPr sz="1000"/>
            </a:lvl7pPr>
            <a:lvl8pPr marL="3446511" indent="0">
              <a:buNone/>
              <a:defRPr sz="1000"/>
            </a:lvl8pPr>
            <a:lvl9pPr marL="393886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3034" y="5185092"/>
            <a:ext cx="7845743" cy="612130"/>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2563034" y="661854"/>
            <a:ext cx="7845743" cy="4444365"/>
          </a:xfrm>
        </p:spPr>
        <p:txBody>
          <a:bodyPr/>
          <a:lstStyle>
            <a:lvl1pPr marL="0" indent="0">
              <a:buNone/>
              <a:defRPr sz="3400"/>
            </a:lvl1pPr>
            <a:lvl2pPr marL="492359" indent="0">
              <a:buNone/>
              <a:defRPr sz="3000"/>
            </a:lvl2pPr>
            <a:lvl3pPr marL="984717" indent="0">
              <a:buNone/>
              <a:defRPr sz="2600"/>
            </a:lvl3pPr>
            <a:lvl4pPr marL="1477076" indent="0">
              <a:buNone/>
              <a:defRPr sz="2200"/>
            </a:lvl4pPr>
            <a:lvl5pPr marL="1969435" indent="0">
              <a:buNone/>
              <a:defRPr sz="2200"/>
            </a:lvl5pPr>
            <a:lvl6pPr marL="2461793" indent="0">
              <a:buNone/>
              <a:defRPr sz="2200"/>
            </a:lvl6pPr>
            <a:lvl7pPr marL="2954152" indent="0">
              <a:buNone/>
              <a:defRPr sz="2200"/>
            </a:lvl7pPr>
            <a:lvl8pPr marL="3446511" indent="0">
              <a:buNone/>
              <a:defRPr sz="2200"/>
            </a:lvl8pPr>
            <a:lvl9pPr marL="3938869" indent="0">
              <a:buNone/>
              <a:defRPr sz="2200"/>
            </a:lvl9pPr>
          </a:lstStyle>
          <a:p>
            <a:endParaRPr lang="en-US"/>
          </a:p>
        </p:txBody>
      </p:sp>
      <p:sp>
        <p:nvSpPr>
          <p:cNvPr id="4" name="Text Placeholder 3"/>
          <p:cNvSpPr>
            <a:spLocks noGrp="1"/>
          </p:cNvSpPr>
          <p:nvPr>
            <p:ph type="body" sz="half" idx="2"/>
          </p:nvPr>
        </p:nvSpPr>
        <p:spPr>
          <a:xfrm>
            <a:off x="2563034" y="5797222"/>
            <a:ext cx="7845743" cy="869325"/>
          </a:xfrm>
        </p:spPr>
        <p:txBody>
          <a:bodyPr/>
          <a:lstStyle>
            <a:lvl1pPr marL="0" indent="0">
              <a:buNone/>
              <a:defRPr sz="1500"/>
            </a:lvl1pPr>
            <a:lvl2pPr marL="492359" indent="0">
              <a:buNone/>
              <a:defRPr sz="1300"/>
            </a:lvl2pPr>
            <a:lvl3pPr marL="984717" indent="0">
              <a:buNone/>
              <a:defRPr sz="1100"/>
            </a:lvl3pPr>
            <a:lvl4pPr marL="1477076" indent="0">
              <a:buNone/>
              <a:defRPr sz="1000"/>
            </a:lvl4pPr>
            <a:lvl5pPr marL="1969435" indent="0">
              <a:buNone/>
              <a:defRPr sz="1000"/>
            </a:lvl5pPr>
            <a:lvl6pPr marL="2461793" indent="0">
              <a:buNone/>
              <a:defRPr sz="1000"/>
            </a:lvl6pPr>
            <a:lvl7pPr marL="2954152" indent="0">
              <a:buNone/>
              <a:defRPr sz="1000"/>
            </a:lvl7pPr>
            <a:lvl8pPr marL="3446511" indent="0">
              <a:buNone/>
              <a:defRPr sz="1000"/>
            </a:lvl8pPr>
            <a:lvl9pPr marL="393886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3812" y="296634"/>
            <a:ext cx="11768614" cy="1234546"/>
          </a:xfrm>
          <a:prstGeom prst="rect">
            <a:avLst/>
          </a:prstGeom>
        </p:spPr>
        <p:txBody>
          <a:bodyPr vert="horz" lIns="98472" tIns="49236" rIns="98472" bIns="4923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3812" y="1728366"/>
            <a:ext cx="11768614" cy="4888459"/>
          </a:xfrm>
          <a:prstGeom prst="rect">
            <a:avLst/>
          </a:prstGeom>
        </p:spPr>
        <p:txBody>
          <a:bodyPr vert="horz" lIns="98472" tIns="49236" rIns="98472" bIns="4923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3812" y="6865448"/>
            <a:ext cx="3051122" cy="394369"/>
          </a:xfrm>
          <a:prstGeom prst="rect">
            <a:avLst/>
          </a:prstGeom>
        </p:spPr>
        <p:txBody>
          <a:bodyPr vert="horz" lIns="98472" tIns="49236" rIns="98472" bIns="49236" rtlCol="0" anchor="ctr"/>
          <a:lstStyle>
            <a:lvl1pPr algn="l">
              <a:defRPr sz="1300">
                <a:solidFill>
                  <a:schemeClr val="tx1">
                    <a:tint val="75000"/>
                  </a:schemeClr>
                </a:solidFill>
              </a:defRPr>
            </a:lvl1pPr>
          </a:lstStyle>
          <a:p>
            <a:fld id="{1D8BD707-D9CF-40AE-B4C6-C98DA3205C09}" type="datetimeFigureOut">
              <a:rPr lang="en-US" smtClean="0"/>
              <a:pPr/>
              <a:t>11/16/2019</a:t>
            </a:fld>
            <a:endParaRPr lang="en-US"/>
          </a:p>
        </p:txBody>
      </p:sp>
      <p:sp>
        <p:nvSpPr>
          <p:cNvPr id="5" name="Footer Placeholder 4"/>
          <p:cNvSpPr>
            <a:spLocks noGrp="1"/>
          </p:cNvSpPr>
          <p:nvPr>
            <p:ph type="ftr" sz="quarter" idx="3"/>
          </p:nvPr>
        </p:nvSpPr>
        <p:spPr>
          <a:xfrm>
            <a:off x="4467716" y="6865448"/>
            <a:ext cx="4140809" cy="394369"/>
          </a:xfrm>
          <a:prstGeom prst="rect">
            <a:avLst/>
          </a:prstGeom>
        </p:spPr>
        <p:txBody>
          <a:bodyPr vert="horz" lIns="98472" tIns="49236" rIns="98472" bIns="49236"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71304" y="6865448"/>
            <a:ext cx="3051122" cy="394369"/>
          </a:xfrm>
          <a:prstGeom prst="rect">
            <a:avLst/>
          </a:prstGeom>
        </p:spPr>
        <p:txBody>
          <a:bodyPr vert="horz" lIns="98472" tIns="49236" rIns="98472" bIns="49236"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84717" rtl="0" eaLnBrk="1" latinLnBrk="0" hangingPunct="1">
        <a:spcBef>
          <a:spcPct val="0"/>
        </a:spcBef>
        <a:buNone/>
        <a:defRPr sz="4700" kern="1200">
          <a:solidFill>
            <a:schemeClr val="tx1"/>
          </a:solidFill>
          <a:latin typeface="+mj-lt"/>
          <a:ea typeface="+mj-ea"/>
          <a:cs typeface="+mj-cs"/>
        </a:defRPr>
      </a:lvl1pPr>
    </p:titleStyle>
    <p:bodyStyle>
      <a:lvl1pPr marL="369269" indent="-369269" algn="l" defTabSz="984717"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800083" indent="-307724" algn="l" defTabSz="984717"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30897" indent="-246179" algn="l" defTabSz="984717"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23255" indent="-246179" algn="l" defTabSz="984717"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15614" indent="-246179" algn="l" defTabSz="984717"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07973" indent="-246179" algn="l" defTabSz="984717"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00331" indent="-246179" algn="l" defTabSz="984717"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2690" indent="-246179" algn="l" defTabSz="984717"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5049" indent="-246179" algn="l" defTabSz="984717"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984717" rtl="0" eaLnBrk="1" latinLnBrk="0" hangingPunct="1">
        <a:defRPr sz="1900" kern="1200">
          <a:solidFill>
            <a:schemeClr val="tx1"/>
          </a:solidFill>
          <a:latin typeface="+mn-lt"/>
          <a:ea typeface="+mn-ea"/>
          <a:cs typeface="+mn-cs"/>
        </a:defRPr>
      </a:lvl1pPr>
      <a:lvl2pPr marL="492359" algn="l" defTabSz="984717" rtl="0" eaLnBrk="1" latinLnBrk="0" hangingPunct="1">
        <a:defRPr sz="1900" kern="1200">
          <a:solidFill>
            <a:schemeClr val="tx1"/>
          </a:solidFill>
          <a:latin typeface="+mn-lt"/>
          <a:ea typeface="+mn-ea"/>
          <a:cs typeface="+mn-cs"/>
        </a:defRPr>
      </a:lvl2pPr>
      <a:lvl3pPr marL="984717" algn="l" defTabSz="984717" rtl="0" eaLnBrk="1" latinLnBrk="0" hangingPunct="1">
        <a:defRPr sz="1900" kern="1200">
          <a:solidFill>
            <a:schemeClr val="tx1"/>
          </a:solidFill>
          <a:latin typeface="+mn-lt"/>
          <a:ea typeface="+mn-ea"/>
          <a:cs typeface="+mn-cs"/>
        </a:defRPr>
      </a:lvl3pPr>
      <a:lvl4pPr marL="1477076" algn="l" defTabSz="984717" rtl="0" eaLnBrk="1" latinLnBrk="0" hangingPunct="1">
        <a:defRPr sz="1900" kern="1200">
          <a:solidFill>
            <a:schemeClr val="tx1"/>
          </a:solidFill>
          <a:latin typeface="+mn-lt"/>
          <a:ea typeface="+mn-ea"/>
          <a:cs typeface="+mn-cs"/>
        </a:defRPr>
      </a:lvl4pPr>
      <a:lvl5pPr marL="1969435" algn="l" defTabSz="984717" rtl="0" eaLnBrk="1" latinLnBrk="0" hangingPunct="1">
        <a:defRPr sz="1900" kern="1200">
          <a:solidFill>
            <a:schemeClr val="tx1"/>
          </a:solidFill>
          <a:latin typeface="+mn-lt"/>
          <a:ea typeface="+mn-ea"/>
          <a:cs typeface="+mn-cs"/>
        </a:defRPr>
      </a:lvl5pPr>
      <a:lvl6pPr marL="2461793" algn="l" defTabSz="984717" rtl="0" eaLnBrk="1" latinLnBrk="0" hangingPunct="1">
        <a:defRPr sz="1900" kern="1200">
          <a:solidFill>
            <a:schemeClr val="tx1"/>
          </a:solidFill>
          <a:latin typeface="+mn-lt"/>
          <a:ea typeface="+mn-ea"/>
          <a:cs typeface="+mn-cs"/>
        </a:defRPr>
      </a:lvl6pPr>
      <a:lvl7pPr marL="2954152" algn="l" defTabSz="984717" rtl="0" eaLnBrk="1" latinLnBrk="0" hangingPunct="1">
        <a:defRPr sz="1900" kern="1200">
          <a:solidFill>
            <a:schemeClr val="tx1"/>
          </a:solidFill>
          <a:latin typeface="+mn-lt"/>
          <a:ea typeface="+mn-ea"/>
          <a:cs typeface="+mn-cs"/>
        </a:defRPr>
      </a:lvl7pPr>
      <a:lvl8pPr marL="3446511" algn="l" defTabSz="984717" rtl="0" eaLnBrk="1" latinLnBrk="0" hangingPunct="1">
        <a:defRPr sz="1900" kern="1200">
          <a:solidFill>
            <a:schemeClr val="tx1"/>
          </a:solidFill>
          <a:latin typeface="+mn-lt"/>
          <a:ea typeface="+mn-ea"/>
          <a:cs typeface="+mn-cs"/>
        </a:defRPr>
      </a:lvl8pPr>
      <a:lvl9pPr marL="3938869" algn="l" defTabSz="98471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Layout" Target="../diagrams/layout7.xml"/><Relationship Id="rId7" Type="http://schemas.openxmlformats.org/officeDocument/2006/relationships/image" Target="../media/image22.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microsoft.com/office/2007/relationships/diagramDrawing" Target="../diagrams/drawing7.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29.png"/><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diagramLayout" Target="../diagrams/layout3.xml"/><Relationship Id="rId7" Type="http://schemas.openxmlformats.org/officeDocument/2006/relationships/diagramLayout" Target="../diagrams/layout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diagramData" Target="../diagrams/data4.xml"/><Relationship Id="rId11" Type="http://schemas.microsoft.com/office/2007/relationships/diagramDrawing" Target="../diagrams/drawing4.xml"/><Relationship Id="rId5" Type="http://schemas.openxmlformats.org/officeDocument/2006/relationships/diagramColors" Target="../diagrams/colors3.xml"/><Relationship Id="rId10" Type="http://schemas.microsoft.com/office/2007/relationships/diagramDrawing" Target="../diagrams/drawing3.xml"/><Relationship Id="rId4" Type="http://schemas.openxmlformats.org/officeDocument/2006/relationships/diagramQuickStyle" Target="../diagrams/quickStyle3.xml"/><Relationship Id="rId9" Type="http://schemas.openxmlformats.org/officeDocument/2006/relationships/diagramColors" Target="../diagrams/colors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238750" y="82303"/>
            <a:ext cx="4731297" cy="32921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229573" y="2824315"/>
            <a:ext cx="7619413" cy="1296466"/>
          </a:xfrm>
          <a:prstGeom prst="rect">
            <a:avLst/>
          </a:prstGeom>
          <a:solidFill>
            <a:schemeClr val="tx2">
              <a:lumMod val="75000"/>
            </a:schemeClr>
          </a:solidFill>
        </p:spPr>
        <p:txBody>
          <a:bodyPr wrap="square" lIns="98472" tIns="49236" rIns="98472" bIns="49236">
            <a:spAutoFit/>
          </a:bodyPr>
          <a:lstStyle/>
          <a:p>
            <a:pPr algn="ctr"/>
            <a:r>
              <a:rPr lang="en-US" sz="3900" b="1" dirty="0">
                <a:solidFill>
                  <a:schemeClr val="bg1"/>
                </a:solidFill>
              </a:rPr>
              <a:t>Innovations in Maternal and Child Health Care Services in Chhattisgarh </a:t>
            </a:r>
          </a:p>
        </p:txBody>
      </p:sp>
      <p:sp>
        <p:nvSpPr>
          <p:cNvPr id="6" name="Rectangle 5"/>
          <p:cNvSpPr/>
          <p:nvPr/>
        </p:nvSpPr>
        <p:spPr>
          <a:xfrm>
            <a:off x="-7739" y="5925820"/>
            <a:ext cx="8348300" cy="1030524"/>
          </a:xfrm>
          <a:prstGeom prst="rect">
            <a:avLst/>
          </a:prstGeom>
          <a:solidFill>
            <a:schemeClr val="tx2">
              <a:lumMod val="75000"/>
            </a:schemeClr>
          </a:solidFill>
        </p:spPr>
        <p:txBody>
          <a:bodyPr wrap="square" lIns="98472" tIns="49236" rIns="98472" bIns="49236">
            <a:spAutoFit/>
          </a:bodyPr>
          <a:lstStyle/>
          <a:p>
            <a:pPr algn="ctr"/>
            <a:r>
              <a:rPr lang="en-US" sz="3000" b="1" dirty="0">
                <a:solidFill>
                  <a:schemeClr val="bg1"/>
                </a:solidFill>
              </a:rPr>
              <a:t>Department of Health &amp; Family Welfare, Govt. of Chhattisgarh</a:t>
            </a: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289654" y="3744305"/>
            <a:ext cx="4629486" cy="34879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9" name="Picture 5" descr="C:\Users\Rohit\Desktop\images (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4261" y="-13865"/>
            <a:ext cx="1820640" cy="1812502"/>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2" name="Picture 11">
            <a:extLst>
              <a:ext uri="{FF2B5EF4-FFF2-40B4-BE49-F238E27FC236}">
                <a16:creationId xmlns:a16="http://schemas.microsoft.com/office/drawing/2014/main" xmlns="" id="{5C05FE3B-CA84-4DBC-B6EF-0AF74236C3FD}"/>
              </a:ext>
            </a:extLst>
          </p:cNvPr>
          <p:cNvPicPr>
            <a:picLocks noChangeAspect="1"/>
          </p:cNvPicPr>
          <p:nvPr/>
        </p:nvPicPr>
        <p:blipFill>
          <a:blip r:embed="rId6" cstate="print"/>
          <a:stretch>
            <a:fillRect/>
          </a:stretch>
        </p:blipFill>
        <p:spPr>
          <a:xfrm>
            <a:off x="5309182" y="164607"/>
            <a:ext cx="1533202" cy="1563757"/>
          </a:xfrm>
          <a:prstGeom prst="rect">
            <a:avLst/>
          </a:prstGeom>
        </p:spPr>
      </p:pic>
      <p:pic>
        <p:nvPicPr>
          <p:cNvPr id="1032" name="Picture 8" descr="C:\Users\Rohit\Desktop\cghealthlogoFinal.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015164" y="99566"/>
            <a:ext cx="1720513" cy="1628798"/>
          </a:xfrm>
          <a:prstGeom prst="rect">
            <a:avLst/>
          </a:prstGeom>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34016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812" y="296634"/>
            <a:ext cx="11768614" cy="663803"/>
          </a:xfrm>
          <a:solidFill>
            <a:schemeClr val="accent2"/>
          </a:solidFill>
        </p:spPr>
        <p:txBody>
          <a:bodyPr>
            <a:noAutofit/>
          </a:bodyPr>
          <a:lstStyle/>
          <a:p>
            <a:pPr lvl="0"/>
            <a:r>
              <a:rPr lang="en-IN" sz="4400" b="1" dirty="0" smtClean="0">
                <a:solidFill>
                  <a:schemeClr val="bg1"/>
                </a:solidFill>
              </a:rPr>
              <a:t/>
            </a:r>
            <a:br>
              <a:rPr lang="en-IN" sz="4400" b="1" dirty="0" smtClean="0">
                <a:solidFill>
                  <a:schemeClr val="bg1"/>
                </a:solidFill>
              </a:rPr>
            </a:br>
            <a:r>
              <a:rPr lang="en-IN" sz="4400" b="1" dirty="0" smtClean="0">
                <a:solidFill>
                  <a:schemeClr val="bg1"/>
                </a:solidFill>
              </a:rPr>
              <a:t>Interventions after phase -I</a:t>
            </a:r>
            <a:r>
              <a:rPr lang="en-US" sz="4400" b="1" dirty="0">
                <a:solidFill>
                  <a:schemeClr val="bg1"/>
                </a:solidFill>
              </a:rPr>
              <a:t/>
            </a:r>
            <a:br>
              <a:rPr lang="en-US" sz="4400" b="1" dirty="0">
                <a:solidFill>
                  <a:schemeClr val="bg1"/>
                </a:solidFill>
              </a:rPr>
            </a:br>
            <a:endParaRPr lang="en-US" sz="4400" b="1" dirty="0">
              <a:solidFill>
                <a:schemeClr val="bg1"/>
              </a:solidFill>
            </a:endParaRPr>
          </a:p>
        </p:txBody>
      </p:sp>
      <p:sp>
        <p:nvSpPr>
          <p:cNvPr id="3" name="Content Placeholder 2"/>
          <p:cNvSpPr>
            <a:spLocks noGrp="1"/>
          </p:cNvSpPr>
          <p:nvPr>
            <p:ph idx="1"/>
          </p:nvPr>
        </p:nvSpPr>
        <p:spPr>
          <a:xfrm>
            <a:off x="594519" y="1131886"/>
            <a:ext cx="6477000" cy="5619751"/>
          </a:xfrm>
        </p:spPr>
        <p:txBody>
          <a:bodyPr>
            <a:normAutofit fontScale="92500" lnSpcReduction="20000"/>
          </a:bodyPr>
          <a:lstStyle/>
          <a:p>
            <a:pPr lvl="1">
              <a:buFont typeface="Arial" pitchFamily="34" charset="0"/>
              <a:buChar char="•"/>
            </a:pPr>
            <a:r>
              <a:rPr lang="en-IN" sz="3200" b="1" dirty="0" smtClean="0"/>
              <a:t>Customised Infection Control Guidelines developed for each SNCU based on lab results&amp; available resource  </a:t>
            </a:r>
          </a:p>
          <a:p>
            <a:pPr lvl="1">
              <a:buFont typeface="Arial" pitchFamily="34" charset="0"/>
              <a:buChar char="•"/>
            </a:pPr>
            <a:r>
              <a:rPr lang="en-IN" sz="3200" b="1" dirty="0" smtClean="0"/>
              <a:t>Development </a:t>
            </a:r>
            <a:r>
              <a:rPr lang="en-IN" sz="3200" b="1" dirty="0"/>
              <a:t>of SOPs for cleaning </a:t>
            </a:r>
            <a:r>
              <a:rPr lang="en-IN" sz="3200" b="1" dirty="0" smtClean="0"/>
              <a:t>&amp; disinfection </a:t>
            </a:r>
          </a:p>
          <a:p>
            <a:pPr lvl="1">
              <a:buFont typeface="Arial" pitchFamily="34" charset="0"/>
              <a:buChar char="•"/>
            </a:pPr>
            <a:r>
              <a:rPr lang="en-IN" sz="3200" b="1" dirty="0" smtClean="0"/>
              <a:t>Training </a:t>
            </a:r>
            <a:r>
              <a:rPr lang="en-IN" sz="3200" b="1" dirty="0"/>
              <a:t>of all SNCU Staffs on cleaning process</a:t>
            </a:r>
            <a:endParaRPr lang="en-US" sz="2400" b="1" dirty="0"/>
          </a:p>
          <a:p>
            <a:pPr lvl="1">
              <a:buFont typeface="Arial" pitchFamily="34" charset="0"/>
              <a:buChar char="•"/>
            </a:pPr>
            <a:r>
              <a:rPr lang="en-US" sz="3200" b="1" dirty="0" smtClean="0">
                <a:ea typeface="Times New Roman"/>
                <a:cs typeface="Times New Roman"/>
              </a:rPr>
              <a:t>SOP </a:t>
            </a:r>
            <a:r>
              <a:rPr lang="en-US" sz="3200" b="1" dirty="0">
                <a:ea typeface="Times New Roman"/>
                <a:cs typeface="Times New Roman"/>
              </a:rPr>
              <a:t>for Use of disinfectant were </a:t>
            </a:r>
            <a:r>
              <a:rPr lang="en-US" sz="3200" b="1" dirty="0" smtClean="0">
                <a:ea typeface="Times New Roman"/>
                <a:cs typeface="Times New Roman"/>
              </a:rPr>
              <a:t>provided</a:t>
            </a:r>
          </a:p>
          <a:p>
            <a:pPr lvl="1">
              <a:buFont typeface="Arial" pitchFamily="34" charset="0"/>
              <a:buChar char="•"/>
            </a:pPr>
            <a:r>
              <a:rPr lang="en-IN" sz="3200" b="1" dirty="0"/>
              <a:t>Expansion of phase in blood </a:t>
            </a:r>
            <a:r>
              <a:rPr lang="en-IN" sz="3200" b="1" dirty="0" smtClean="0"/>
              <a:t>surveillance</a:t>
            </a:r>
          </a:p>
          <a:p>
            <a:pPr lvl="1">
              <a:buFont typeface="Arial" pitchFamily="34" charset="0"/>
              <a:buChar char="•"/>
            </a:pPr>
            <a:r>
              <a:rPr lang="en-IN" sz="3200" b="1" dirty="0" smtClean="0"/>
              <a:t>Rational use of Antibiotics</a:t>
            </a:r>
          </a:p>
          <a:p>
            <a:endParaRPr lang="en-US" dirty="0"/>
          </a:p>
        </p:txBody>
      </p:sp>
      <p:pic>
        <p:nvPicPr>
          <p:cNvPr id="3074" name="Picture 2" descr="C:\Users\Rohit\Desktop\highlights-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00118" y="1112837"/>
            <a:ext cx="5496791" cy="5257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86635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812" y="296634"/>
            <a:ext cx="11768614" cy="663803"/>
          </a:xfrm>
          <a:solidFill>
            <a:schemeClr val="accent2"/>
          </a:solidFill>
        </p:spPr>
        <p:txBody>
          <a:bodyPr>
            <a:normAutofit fontScale="90000"/>
          </a:bodyPr>
          <a:lstStyle/>
          <a:p>
            <a:r>
              <a:rPr lang="en-US" sz="4800" b="1" dirty="0">
                <a:solidFill>
                  <a:schemeClr val="bg1"/>
                </a:solidFill>
              </a:rPr>
              <a:t> Phase-II </a:t>
            </a:r>
            <a:r>
              <a:rPr lang="en-US" sz="4800" b="1" dirty="0" smtClean="0">
                <a:solidFill>
                  <a:schemeClr val="bg1"/>
                </a:solidFill>
              </a:rPr>
              <a:t>Blood Surveillance</a:t>
            </a:r>
            <a:endParaRPr lang="en-US" dirty="0"/>
          </a:p>
        </p:txBody>
      </p:sp>
      <p:pic>
        <p:nvPicPr>
          <p:cNvPr id="4" name="Picture 2" descr="D:\Rohit HDD Backup data 19-20 12.09.2019\Microbial Surveillance\Maternal Health  Innovation\Two Pager for Innovation in Maternal and Child Health\Child Health\IMG-20171207-WA000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04919" y="1112837"/>
            <a:ext cx="5029200" cy="541725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359406" y="1199180"/>
            <a:ext cx="6934200" cy="4616648"/>
          </a:xfrm>
          <a:prstGeom prst="rect">
            <a:avLst/>
          </a:prstGeom>
        </p:spPr>
        <p:txBody>
          <a:bodyPr wrap="square">
            <a:spAutoFit/>
          </a:bodyPr>
          <a:lstStyle/>
          <a:p>
            <a:pPr marL="457200" lvl="0" indent="-457200">
              <a:lnSpc>
                <a:spcPct val="150000"/>
              </a:lnSpc>
              <a:buFont typeface="Arial" pitchFamily="34" charset="0"/>
              <a:buChar char="•"/>
            </a:pPr>
            <a:r>
              <a:rPr lang="en-IN" sz="2800" b="1" dirty="0"/>
              <a:t>Blood sample surveillance started </a:t>
            </a:r>
            <a:r>
              <a:rPr lang="en-IN" sz="2800" b="1" dirty="0" smtClean="0"/>
              <a:t>in  October 2017 </a:t>
            </a:r>
            <a:r>
              <a:rPr lang="en-IN" sz="2800" b="1" dirty="0"/>
              <a:t>and is </a:t>
            </a:r>
            <a:r>
              <a:rPr lang="en-IN" sz="2800" b="1" dirty="0" smtClean="0"/>
              <a:t>on-going </a:t>
            </a:r>
            <a:r>
              <a:rPr lang="en-IN" sz="2800" b="1" dirty="0"/>
              <a:t>since than</a:t>
            </a:r>
            <a:endParaRPr lang="en-US" sz="2800" b="1" dirty="0"/>
          </a:p>
          <a:p>
            <a:pPr marL="342900" lvl="0" indent="-342900">
              <a:lnSpc>
                <a:spcPct val="150000"/>
              </a:lnSpc>
              <a:buFont typeface="Arial" pitchFamily="34" charset="0"/>
              <a:buChar char="•"/>
            </a:pPr>
            <a:r>
              <a:rPr lang="en-IN" sz="2800" b="1" dirty="0" smtClean="0"/>
              <a:t>Blood </a:t>
            </a:r>
            <a:r>
              <a:rPr lang="en-IN" sz="2800" b="1" dirty="0"/>
              <a:t>samples of neonates suspected of sepsis </a:t>
            </a:r>
            <a:r>
              <a:rPr lang="en-IN" sz="2800" b="1" dirty="0" smtClean="0"/>
              <a:t> has been taken </a:t>
            </a:r>
          </a:p>
          <a:p>
            <a:pPr marL="342900" lvl="0" indent="-342900">
              <a:lnSpc>
                <a:spcPct val="150000"/>
              </a:lnSpc>
              <a:buFont typeface="Arial" pitchFamily="34" charset="0"/>
              <a:buChar char="•"/>
            </a:pPr>
            <a:r>
              <a:rPr lang="en-IN" sz="2800" b="1" dirty="0"/>
              <a:t> </a:t>
            </a:r>
            <a:r>
              <a:rPr lang="en-IN" sz="2800" b="1" dirty="0" smtClean="0"/>
              <a:t>Samples were transported through private </a:t>
            </a:r>
            <a:r>
              <a:rPr lang="en-IN" sz="2800" b="1" dirty="0"/>
              <a:t>bus free of cost </a:t>
            </a:r>
            <a:r>
              <a:rPr lang="en-IN" sz="2800" b="1" dirty="0" smtClean="0"/>
              <a:t>by  runners to collection centre at AIIMS, Raipur</a:t>
            </a:r>
            <a:endParaRPr lang="en-US" sz="2800" b="1" dirty="0"/>
          </a:p>
        </p:txBody>
      </p:sp>
    </p:spTree>
    <p:extLst>
      <p:ext uri="{BB962C8B-B14F-4D97-AF65-F5344CB8AC3E}">
        <p14:creationId xmlns:p14="http://schemas.microsoft.com/office/powerpoint/2010/main" xmlns="" val="2376496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 17"/>
          <p:cNvGraphicFramePr/>
          <p:nvPr>
            <p:extLst>
              <p:ext uri="{D42A27DB-BD31-4B8C-83A1-F6EECF244321}">
                <p14:modId xmlns:p14="http://schemas.microsoft.com/office/powerpoint/2010/main" xmlns="" val="194250146"/>
              </p:ext>
            </p:extLst>
          </p:nvPr>
        </p:nvGraphicFramePr>
        <p:xfrm>
          <a:off x="1713605" y="1236359"/>
          <a:ext cx="9656303" cy="6170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Rectangle 18"/>
          <p:cNvSpPr/>
          <p:nvPr/>
        </p:nvSpPr>
        <p:spPr>
          <a:xfrm>
            <a:off x="7376319" y="1356754"/>
            <a:ext cx="2278436" cy="57861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17043" tIns="58522" rIns="117043" bIns="58522" rtlCol="0" anchor="ctr"/>
          <a:lstStyle/>
          <a:p>
            <a:pPr algn="ctr"/>
            <a:r>
              <a:rPr lang="en-US" b="1" dirty="0" smtClean="0"/>
              <a:t>Drawing of Blood sample</a:t>
            </a:r>
            <a:endParaRPr lang="en-IN" b="1" dirty="0"/>
          </a:p>
        </p:txBody>
      </p:sp>
      <p:sp>
        <p:nvSpPr>
          <p:cNvPr id="23" name="Rectangle 22"/>
          <p:cNvSpPr/>
          <p:nvPr/>
        </p:nvSpPr>
        <p:spPr>
          <a:xfrm>
            <a:off x="10198474" y="3107562"/>
            <a:ext cx="2278436" cy="57362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17043" tIns="58522" rIns="117043" bIns="58522" rtlCol="0" anchor="ctr"/>
          <a:lstStyle/>
          <a:p>
            <a:pPr algn="ctr"/>
            <a:r>
              <a:rPr lang="en-US" b="1" dirty="0" smtClean="0"/>
              <a:t>Blood sample in bar coded bottle</a:t>
            </a:r>
            <a:endParaRPr lang="en-IN" b="1" dirty="0"/>
          </a:p>
        </p:txBody>
      </p:sp>
      <p:sp>
        <p:nvSpPr>
          <p:cNvPr id="24" name="Rectangle 23"/>
          <p:cNvSpPr/>
          <p:nvPr/>
        </p:nvSpPr>
        <p:spPr>
          <a:xfrm>
            <a:off x="8736870" y="5925819"/>
            <a:ext cx="2625155" cy="67837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17043" tIns="58522" rIns="117043" bIns="58522" rtlCol="0" anchor="ctr"/>
          <a:lstStyle/>
          <a:p>
            <a:pPr algn="ctr"/>
            <a:r>
              <a:rPr lang="en-US" b="1" dirty="0" smtClean="0"/>
              <a:t>Free Sample transportation by bus</a:t>
            </a:r>
            <a:endParaRPr lang="en-IN" b="1" dirty="0"/>
          </a:p>
        </p:txBody>
      </p:sp>
      <p:sp>
        <p:nvSpPr>
          <p:cNvPr id="25" name="Rectangle 24"/>
          <p:cNvSpPr/>
          <p:nvPr/>
        </p:nvSpPr>
        <p:spPr>
          <a:xfrm>
            <a:off x="1889919" y="5890401"/>
            <a:ext cx="2278436" cy="67837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17043" tIns="58522" rIns="117043" bIns="58522" rtlCol="0" anchor="ctr"/>
          <a:lstStyle/>
          <a:p>
            <a:pPr algn="ctr"/>
            <a:r>
              <a:rPr lang="en-US" b="1" dirty="0" smtClean="0"/>
              <a:t>Sample testing at AIIMS Raipur</a:t>
            </a:r>
            <a:endParaRPr lang="en-IN" b="1" dirty="0"/>
          </a:p>
        </p:txBody>
      </p:sp>
      <p:sp>
        <p:nvSpPr>
          <p:cNvPr id="26" name="Rectangle 25"/>
          <p:cNvSpPr/>
          <p:nvPr/>
        </p:nvSpPr>
        <p:spPr>
          <a:xfrm>
            <a:off x="1889919" y="2209711"/>
            <a:ext cx="2278436" cy="67837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17043" tIns="58522" rIns="117043" bIns="58522" rtlCol="0" anchor="ctr"/>
          <a:lstStyle/>
          <a:p>
            <a:pPr algn="ctr"/>
            <a:r>
              <a:rPr lang="en-US" b="1" dirty="0" smtClean="0"/>
              <a:t>Sharing of reports with the units</a:t>
            </a:r>
            <a:endParaRPr lang="en-IN" b="1" dirty="0"/>
          </a:p>
        </p:txBody>
      </p:sp>
      <p:sp>
        <p:nvSpPr>
          <p:cNvPr id="9" name="Title 4"/>
          <p:cNvSpPr txBox="1">
            <a:spLocks/>
          </p:cNvSpPr>
          <p:nvPr/>
        </p:nvSpPr>
        <p:spPr>
          <a:xfrm>
            <a:off x="653812" y="164606"/>
            <a:ext cx="11768614" cy="658424"/>
          </a:xfrm>
          <a:prstGeom prst="rect">
            <a:avLst/>
          </a:prstGeom>
          <a:solidFill>
            <a:schemeClr val="accent2"/>
          </a:solidFill>
        </p:spPr>
        <p:txBody>
          <a:bodyPr vert="horz" lIns="98472" tIns="49236" rIns="98472" bIns="49236" rtlCol="0" anchor="ctr">
            <a:normAutofit fontScale="67500" lnSpcReduction="20000"/>
          </a:bodyPr>
          <a:lstStyle>
            <a:lvl1pPr algn="ctr" defTabSz="984717" rtl="0" eaLnBrk="1" latinLnBrk="0" hangingPunct="1">
              <a:spcBef>
                <a:spcPct val="0"/>
              </a:spcBef>
              <a:buNone/>
              <a:defRPr sz="4700" kern="1200">
                <a:solidFill>
                  <a:schemeClr val="tx1"/>
                </a:solidFill>
                <a:latin typeface="+mj-lt"/>
                <a:ea typeface="+mj-ea"/>
                <a:cs typeface="+mj-cs"/>
              </a:defRPr>
            </a:lvl1pPr>
          </a:lstStyle>
          <a:p>
            <a:r>
              <a:rPr lang="en-US" b="1" dirty="0" smtClean="0">
                <a:solidFill>
                  <a:schemeClr val="bg1"/>
                </a:solidFill>
              </a:rPr>
              <a:t>Process For </a:t>
            </a:r>
            <a:r>
              <a:rPr lang="en-IN" sz="4800" b="1" dirty="0" smtClean="0">
                <a:solidFill>
                  <a:schemeClr val="bg1"/>
                </a:solidFill>
              </a:rPr>
              <a:t>Sample Collection &amp; Report Generation of Blood Culture </a:t>
            </a:r>
            <a:endParaRPr lang="en-US" b="1" dirty="0">
              <a:solidFill>
                <a:schemeClr val="bg1"/>
              </a:solidFill>
            </a:endParaRPr>
          </a:p>
        </p:txBody>
      </p:sp>
    </p:spTree>
    <p:extLst>
      <p:ext uri="{BB962C8B-B14F-4D97-AF65-F5344CB8AC3E}">
        <p14:creationId xmlns:p14="http://schemas.microsoft.com/office/powerpoint/2010/main" xmlns="" val="303235231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652087099"/>
              </p:ext>
            </p:extLst>
          </p:nvPr>
        </p:nvGraphicFramePr>
        <p:xfrm>
          <a:off x="670719" y="1300211"/>
          <a:ext cx="7162800" cy="5299026"/>
        </p:xfrm>
        <a:graphic>
          <a:graphicData uri="http://schemas.openxmlformats.org/drawingml/2006/table">
            <a:tbl>
              <a:tblPr/>
              <a:tblGrid>
                <a:gridCol w="2315529">
                  <a:extLst>
                    <a:ext uri="{9D8B030D-6E8A-4147-A177-3AD203B41FA5}">
                      <a16:colId xmlns:a16="http://schemas.microsoft.com/office/drawing/2014/main" xmlns="" val="20000"/>
                    </a:ext>
                  </a:extLst>
                </a:gridCol>
                <a:gridCol w="1135566">
                  <a:extLst>
                    <a:ext uri="{9D8B030D-6E8A-4147-A177-3AD203B41FA5}">
                      <a16:colId xmlns:a16="http://schemas.microsoft.com/office/drawing/2014/main" xmlns="" val="20001"/>
                    </a:ext>
                  </a:extLst>
                </a:gridCol>
                <a:gridCol w="1048214">
                  <a:extLst>
                    <a:ext uri="{9D8B030D-6E8A-4147-A177-3AD203B41FA5}">
                      <a16:colId xmlns:a16="http://schemas.microsoft.com/office/drawing/2014/main" xmlns="" val="20002"/>
                    </a:ext>
                  </a:extLst>
                </a:gridCol>
                <a:gridCol w="1214836">
                  <a:extLst>
                    <a:ext uri="{9D8B030D-6E8A-4147-A177-3AD203B41FA5}">
                      <a16:colId xmlns:a16="http://schemas.microsoft.com/office/drawing/2014/main" xmlns="" val="20003"/>
                    </a:ext>
                  </a:extLst>
                </a:gridCol>
                <a:gridCol w="1448655">
                  <a:extLst>
                    <a:ext uri="{9D8B030D-6E8A-4147-A177-3AD203B41FA5}">
                      <a16:colId xmlns:a16="http://schemas.microsoft.com/office/drawing/2014/main" xmlns="" val="20004"/>
                    </a:ext>
                  </a:extLst>
                </a:gridCol>
              </a:tblGrid>
              <a:tr h="948170">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a:solidFill>
                            <a:schemeClr val="tx1"/>
                          </a:solidFill>
                          <a:latin typeface="Calibri" charset="0"/>
                        </a:defRPr>
                      </a:lvl4pPr>
                      <a:lvl5pPr marL="2057400" indent="-228600">
                        <a:lnSpc>
                          <a:spcPct val="90000"/>
                        </a:lnSpc>
                        <a:spcBef>
                          <a:spcPts val="500"/>
                        </a:spcBef>
                        <a:buFont typeface="Arial" charset="0"/>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altLang="en-US" sz="1600" b="1" i="0" u="none" strike="noStrike" cap="none" normalizeH="0" baseline="0" dirty="0">
                          <a:ln>
                            <a:noFill/>
                          </a:ln>
                          <a:solidFill>
                            <a:srgbClr val="FFFFFF"/>
                          </a:solidFill>
                          <a:effectLst/>
                          <a:latin typeface="Calibri" charset="0"/>
                          <a:ea typeface="Arial" charset="0"/>
                          <a:cs typeface="Arial" charset="0"/>
                        </a:rPr>
                        <a:t>Indicator</a:t>
                      </a:r>
                    </a:p>
                  </a:txBody>
                  <a:tcPr marL="91432" marR="9143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a:solidFill>
                            <a:schemeClr val="tx1"/>
                          </a:solidFill>
                          <a:latin typeface="Calibri" charset="0"/>
                        </a:defRPr>
                      </a:lvl4pPr>
                      <a:lvl5pPr marL="2057400" indent="-228600">
                        <a:lnSpc>
                          <a:spcPct val="90000"/>
                        </a:lnSpc>
                        <a:spcBef>
                          <a:spcPts val="500"/>
                        </a:spcBef>
                        <a:buFont typeface="Arial" charset="0"/>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altLang="en-US" sz="1600" b="1" i="0" u="none" strike="noStrike" cap="none" normalizeH="0" baseline="0" dirty="0">
                          <a:ln>
                            <a:noFill/>
                          </a:ln>
                          <a:solidFill>
                            <a:srgbClr val="FFFFFF"/>
                          </a:solidFill>
                          <a:effectLst/>
                          <a:latin typeface="Calibri" charset="0"/>
                          <a:ea typeface="Arial" charset="0"/>
                          <a:cs typeface="Arial" charset="0"/>
                        </a:rPr>
                        <a:t>2017 (Oct to Dec)</a:t>
                      </a:r>
                    </a:p>
                  </a:txBody>
                  <a:tcPr marL="91432" marR="9143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a:solidFill>
                            <a:schemeClr val="tx1"/>
                          </a:solidFill>
                          <a:latin typeface="Calibri" charset="0"/>
                        </a:defRPr>
                      </a:lvl4pPr>
                      <a:lvl5pPr marL="2057400" indent="-228600">
                        <a:lnSpc>
                          <a:spcPct val="90000"/>
                        </a:lnSpc>
                        <a:spcBef>
                          <a:spcPts val="500"/>
                        </a:spcBef>
                        <a:buFont typeface="Arial" charset="0"/>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altLang="en-US" sz="1600" b="1" i="0" u="none" strike="noStrike" cap="none" normalizeH="0" baseline="0" dirty="0">
                          <a:ln>
                            <a:noFill/>
                          </a:ln>
                          <a:solidFill>
                            <a:srgbClr val="FFFFFF"/>
                          </a:solidFill>
                          <a:effectLst/>
                          <a:latin typeface="Calibri" charset="0"/>
                          <a:ea typeface="Arial" charset="0"/>
                          <a:cs typeface="Arial" charset="0"/>
                        </a:rPr>
                        <a:t>2018 (Jan to Dec)</a:t>
                      </a:r>
                    </a:p>
                  </a:txBody>
                  <a:tcPr marL="91432" marR="9143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a:solidFill>
                            <a:schemeClr val="tx1"/>
                          </a:solidFill>
                          <a:latin typeface="Calibri" charset="0"/>
                        </a:defRPr>
                      </a:lvl4pPr>
                      <a:lvl5pPr marL="2057400" indent="-228600">
                        <a:lnSpc>
                          <a:spcPct val="90000"/>
                        </a:lnSpc>
                        <a:spcBef>
                          <a:spcPts val="500"/>
                        </a:spcBef>
                        <a:buFont typeface="Arial" charset="0"/>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altLang="en-US" sz="1600" b="1" i="0" u="none" strike="noStrike" cap="none" normalizeH="0" baseline="0" dirty="0">
                          <a:ln>
                            <a:noFill/>
                          </a:ln>
                          <a:solidFill>
                            <a:srgbClr val="FFFFFF"/>
                          </a:solidFill>
                          <a:effectLst/>
                          <a:latin typeface="Calibri" charset="0"/>
                          <a:ea typeface="Arial" charset="0"/>
                          <a:cs typeface="Arial" charset="0"/>
                        </a:rPr>
                        <a:t>2019 (Jan to </a:t>
                      </a:r>
                      <a:r>
                        <a:rPr kumimoji="0" lang="en-IN" altLang="en-US" sz="1600" b="1" i="0" u="none" strike="noStrike" cap="none" normalizeH="0" baseline="0" dirty="0" smtClean="0">
                          <a:ln>
                            <a:noFill/>
                          </a:ln>
                          <a:solidFill>
                            <a:srgbClr val="FFFFFF"/>
                          </a:solidFill>
                          <a:effectLst/>
                          <a:latin typeface="Calibri" charset="0"/>
                          <a:ea typeface="Arial" charset="0"/>
                          <a:cs typeface="Arial" charset="0"/>
                        </a:rPr>
                        <a:t>Sept)</a:t>
                      </a:r>
                      <a:endParaRPr kumimoji="0" lang="en-IN" altLang="en-US" sz="1600" b="1" i="0" u="none" strike="noStrike" cap="none" normalizeH="0" baseline="0" dirty="0">
                        <a:ln>
                          <a:noFill/>
                        </a:ln>
                        <a:solidFill>
                          <a:srgbClr val="FFFFFF"/>
                        </a:solidFill>
                        <a:effectLst/>
                        <a:latin typeface="Calibri" charset="0"/>
                        <a:ea typeface="Arial" charset="0"/>
                        <a:cs typeface="Arial" charset="0"/>
                      </a:endParaRPr>
                    </a:p>
                  </a:txBody>
                  <a:tcPr marL="91432" marR="9143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a:solidFill>
                            <a:schemeClr val="tx1"/>
                          </a:solidFill>
                          <a:latin typeface="Calibri" charset="0"/>
                        </a:defRPr>
                      </a:lvl4pPr>
                      <a:lvl5pPr marL="2057400" indent="-228600">
                        <a:lnSpc>
                          <a:spcPct val="90000"/>
                        </a:lnSpc>
                        <a:spcBef>
                          <a:spcPts val="500"/>
                        </a:spcBef>
                        <a:buFont typeface="Arial" charset="0"/>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altLang="en-US" sz="1600" b="1" i="0" u="none" strike="noStrike" cap="none" normalizeH="0" baseline="0" dirty="0">
                          <a:ln>
                            <a:noFill/>
                          </a:ln>
                          <a:solidFill>
                            <a:srgbClr val="FFFFFF"/>
                          </a:solidFill>
                          <a:effectLst/>
                          <a:latin typeface="Calibri" charset="0"/>
                          <a:ea typeface="Arial" charset="0"/>
                          <a:cs typeface="Arial" charset="0"/>
                        </a:rPr>
                        <a:t>Total</a:t>
                      </a:r>
                    </a:p>
                  </a:txBody>
                  <a:tcPr marL="91432" marR="9143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785307">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a:solidFill>
                            <a:schemeClr val="tx1"/>
                          </a:solidFill>
                          <a:latin typeface="Calibri" charset="0"/>
                        </a:defRPr>
                      </a:lvl4pPr>
                      <a:lvl5pPr marL="2057400" indent="-228600">
                        <a:lnSpc>
                          <a:spcPct val="90000"/>
                        </a:lnSpc>
                        <a:spcBef>
                          <a:spcPts val="500"/>
                        </a:spcBef>
                        <a:buFont typeface="Arial" charset="0"/>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altLang="en-US" sz="2400" b="0" i="0" u="none" strike="noStrike" cap="none" normalizeH="0" baseline="0" dirty="0">
                          <a:ln>
                            <a:noFill/>
                          </a:ln>
                          <a:solidFill>
                            <a:srgbClr val="FFFFFF"/>
                          </a:solidFill>
                          <a:effectLst/>
                          <a:latin typeface="Calibri" charset="0"/>
                          <a:ea typeface="Arial" charset="0"/>
                          <a:cs typeface="Arial" charset="0"/>
                        </a:rPr>
                        <a:t>Total No of SNCU</a:t>
                      </a:r>
                    </a:p>
                  </a:txBody>
                  <a:tcPr marL="91432" marR="9143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77BA9"/>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a:solidFill>
                            <a:schemeClr val="tx1"/>
                          </a:solidFill>
                          <a:latin typeface="Calibri" charset="0"/>
                        </a:defRPr>
                      </a:lvl4pPr>
                      <a:lvl5pPr marL="2057400" indent="-228600">
                        <a:lnSpc>
                          <a:spcPct val="90000"/>
                        </a:lnSpc>
                        <a:spcBef>
                          <a:spcPts val="500"/>
                        </a:spcBef>
                        <a:buFont typeface="Arial" charset="0"/>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altLang="en-US" sz="2400" b="0" i="0" u="none" strike="noStrike" cap="none" normalizeH="0" baseline="0" dirty="0">
                          <a:ln>
                            <a:noFill/>
                          </a:ln>
                          <a:solidFill>
                            <a:srgbClr val="FFFFFF"/>
                          </a:solidFill>
                          <a:effectLst/>
                          <a:latin typeface="Calibri" charset="0"/>
                          <a:ea typeface="Arial" charset="0"/>
                          <a:cs typeface="Arial" charset="0"/>
                        </a:rPr>
                        <a:t>13</a:t>
                      </a:r>
                    </a:p>
                  </a:txBody>
                  <a:tcPr marL="91432" marR="9143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77BA9"/>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a:solidFill>
                            <a:schemeClr val="tx1"/>
                          </a:solidFill>
                          <a:latin typeface="Calibri" charset="0"/>
                        </a:defRPr>
                      </a:lvl4pPr>
                      <a:lvl5pPr marL="2057400" indent="-228600">
                        <a:lnSpc>
                          <a:spcPct val="90000"/>
                        </a:lnSpc>
                        <a:spcBef>
                          <a:spcPts val="500"/>
                        </a:spcBef>
                        <a:buFont typeface="Arial" charset="0"/>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altLang="en-US" sz="2400" b="0" i="0" u="none" strike="noStrike" cap="none" normalizeH="0" baseline="0" dirty="0">
                          <a:ln>
                            <a:noFill/>
                          </a:ln>
                          <a:solidFill>
                            <a:srgbClr val="FFFFFF"/>
                          </a:solidFill>
                          <a:effectLst/>
                          <a:latin typeface="Calibri" charset="0"/>
                          <a:ea typeface="Arial" charset="0"/>
                          <a:cs typeface="Arial" charset="0"/>
                        </a:rPr>
                        <a:t>17</a:t>
                      </a:r>
                    </a:p>
                  </a:txBody>
                  <a:tcPr marL="91432" marR="9143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77BA9"/>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a:solidFill>
                            <a:schemeClr val="tx1"/>
                          </a:solidFill>
                          <a:latin typeface="Calibri" charset="0"/>
                        </a:defRPr>
                      </a:lvl4pPr>
                      <a:lvl5pPr marL="2057400" indent="-228600">
                        <a:lnSpc>
                          <a:spcPct val="90000"/>
                        </a:lnSpc>
                        <a:spcBef>
                          <a:spcPts val="500"/>
                        </a:spcBef>
                        <a:buFont typeface="Arial" charset="0"/>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altLang="en-US" sz="2400" b="0" i="0" u="none" strike="noStrike" cap="none" normalizeH="0" baseline="0" dirty="0" smtClean="0">
                          <a:ln>
                            <a:noFill/>
                          </a:ln>
                          <a:solidFill>
                            <a:srgbClr val="FFFFFF"/>
                          </a:solidFill>
                          <a:effectLst/>
                          <a:latin typeface="Calibri" charset="0"/>
                          <a:ea typeface="Arial" charset="0"/>
                          <a:cs typeface="Arial" charset="0"/>
                        </a:rPr>
                        <a:t>23</a:t>
                      </a:r>
                      <a:endParaRPr kumimoji="0" lang="en-IN" altLang="en-US" sz="2400" b="0" i="0" u="none" strike="noStrike" cap="none" normalizeH="0" baseline="0" dirty="0">
                        <a:ln>
                          <a:noFill/>
                        </a:ln>
                        <a:solidFill>
                          <a:srgbClr val="FFFFFF"/>
                        </a:solidFill>
                        <a:effectLst/>
                        <a:latin typeface="Calibri" charset="0"/>
                        <a:ea typeface="Arial" charset="0"/>
                        <a:cs typeface="Arial" charset="0"/>
                      </a:endParaRPr>
                    </a:p>
                  </a:txBody>
                  <a:tcPr marL="91432" marR="9143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77BA9"/>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a:solidFill>
                            <a:schemeClr val="tx1"/>
                          </a:solidFill>
                          <a:latin typeface="Calibri" charset="0"/>
                        </a:defRPr>
                      </a:lvl4pPr>
                      <a:lvl5pPr marL="2057400" indent="-228600">
                        <a:lnSpc>
                          <a:spcPct val="90000"/>
                        </a:lnSpc>
                        <a:spcBef>
                          <a:spcPts val="500"/>
                        </a:spcBef>
                        <a:buFont typeface="Arial" charset="0"/>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IN" altLang="en-US" sz="2400" b="0" i="0" u="none" strike="noStrike" cap="none" normalizeH="0" baseline="0" dirty="0">
                        <a:ln>
                          <a:noFill/>
                        </a:ln>
                        <a:solidFill>
                          <a:srgbClr val="FFFFFF"/>
                        </a:solidFill>
                        <a:effectLst/>
                        <a:latin typeface="Calibri" charset="0"/>
                        <a:ea typeface="Arial" charset="0"/>
                        <a:cs typeface="Arial" charset="0"/>
                      </a:endParaRPr>
                    </a:p>
                  </a:txBody>
                  <a:tcPr marL="91432" marR="9143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77BA9"/>
                    </a:solidFill>
                  </a:tcPr>
                </a:tc>
                <a:extLst>
                  <a:ext uri="{0D108BD9-81ED-4DB2-BD59-A6C34878D82A}">
                    <a16:rowId xmlns:a16="http://schemas.microsoft.com/office/drawing/2014/main" xmlns="" val="10001"/>
                  </a:ext>
                </a:extLst>
              </a:tr>
              <a:tr h="785307">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a:solidFill>
                            <a:schemeClr val="tx1"/>
                          </a:solidFill>
                          <a:latin typeface="Calibri" charset="0"/>
                        </a:defRPr>
                      </a:lvl4pPr>
                      <a:lvl5pPr marL="2057400" indent="-228600">
                        <a:lnSpc>
                          <a:spcPct val="90000"/>
                        </a:lnSpc>
                        <a:spcBef>
                          <a:spcPts val="500"/>
                        </a:spcBef>
                        <a:buFont typeface="Arial" charset="0"/>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altLang="en-US" sz="2400" b="0" i="0" u="none" strike="noStrike" cap="none" normalizeH="0" baseline="0" dirty="0">
                          <a:ln>
                            <a:noFill/>
                          </a:ln>
                          <a:solidFill>
                            <a:srgbClr val="FFFFFF"/>
                          </a:solidFill>
                          <a:effectLst/>
                          <a:latin typeface="Calibri" charset="0"/>
                          <a:ea typeface="Arial" charset="0"/>
                          <a:cs typeface="Arial" charset="0"/>
                        </a:rPr>
                        <a:t>Total no Samples</a:t>
                      </a:r>
                    </a:p>
                  </a:txBody>
                  <a:tcPr marL="91432" marR="9143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a:solidFill>
                            <a:schemeClr val="tx1"/>
                          </a:solidFill>
                          <a:latin typeface="Calibri" charset="0"/>
                        </a:defRPr>
                      </a:lvl4pPr>
                      <a:lvl5pPr marL="2057400" indent="-228600">
                        <a:lnSpc>
                          <a:spcPct val="90000"/>
                        </a:lnSpc>
                        <a:spcBef>
                          <a:spcPts val="500"/>
                        </a:spcBef>
                        <a:buFont typeface="Arial" charset="0"/>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altLang="en-US" sz="2400" b="0" i="0" u="none" strike="noStrike" cap="none" normalizeH="0" baseline="0" dirty="0">
                          <a:ln>
                            <a:noFill/>
                          </a:ln>
                          <a:solidFill>
                            <a:srgbClr val="FFFFFF"/>
                          </a:solidFill>
                          <a:effectLst/>
                          <a:latin typeface="Calibri" charset="0"/>
                          <a:ea typeface="Arial" charset="0"/>
                          <a:cs typeface="Arial" charset="0"/>
                        </a:rPr>
                        <a:t>73</a:t>
                      </a:r>
                    </a:p>
                  </a:txBody>
                  <a:tcPr marL="91432" marR="9143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a:solidFill>
                            <a:schemeClr val="tx1"/>
                          </a:solidFill>
                          <a:latin typeface="Calibri" charset="0"/>
                        </a:defRPr>
                      </a:lvl4pPr>
                      <a:lvl5pPr marL="2057400" indent="-228600">
                        <a:lnSpc>
                          <a:spcPct val="90000"/>
                        </a:lnSpc>
                        <a:spcBef>
                          <a:spcPts val="500"/>
                        </a:spcBef>
                        <a:buFont typeface="Arial" charset="0"/>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altLang="en-US" sz="2400" b="0" i="0" u="none" strike="noStrike" cap="none" normalizeH="0" baseline="0" dirty="0">
                          <a:ln>
                            <a:noFill/>
                          </a:ln>
                          <a:solidFill>
                            <a:srgbClr val="FFFFFF"/>
                          </a:solidFill>
                          <a:effectLst/>
                          <a:latin typeface="Calibri" charset="0"/>
                          <a:ea typeface="Arial" charset="0"/>
                          <a:cs typeface="Arial" charset="0"/>
                        </a:rPr>
                        <a:t>1375</a:t>
                      </a:r>
                    </a:p>
                  </a:txBody>
                  <a:tcPr marL="91432" marR="9143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a:solidFill>
                            <a:schemeClr val="tx1"/>
                          </a:solidFill>
                          <a:latin typeface="Calibri" charset="0"/>
                        </a:defRPr>
                      </a:lvl4pPr>
                      <a:lvl5pPr marL="2057400" indent="-228600">
                        <a:lnSpc>
                          <a:spcPct val="90000"/>
                        </a:lnSpc>
                        <a:spcBef>
                          <a:spcPts val="500"/>
                        </a:spcBef>
                        <a:buFont typeface="Arial" charset="0"/>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altLang="en-US" sz="2400" b="0" i="0" u="none" strike="noStrike" cap="none" normalizeH="0" baseline="0" dirty="0" smtClean="0">
                          <a:ln>
                            <a:noFill/>
                          </a:ln>
                          <a:solidFill>
                            <a:srgbClr val="FFFFFF"/>
                          </a:solidFill>
                          <a:effectLst/>
                          <a:latin typeface="Calibri" charset="0"/>
                          <a:ea typeface="Arial" charset="0"/>
                          <a:cs typeface="Arial" charset="0"/>
                        </a:rPr>
                        <a:t>2595</a:t>
                      </a:r>
                      <a:endParaRPr kumimoji="0" lang="en-IN" altLang="en-US" sz="2400" b="0" i="0" u="none" strike="noStrike" cap="none" normalizeH="0" baseline="0" dirty="0">
                        <a:ln>
                          <a:noFill/>
                        </a:ln>
                        <a:solidFill>
                          <a:srgbClr val="FFFFFF"/>
                        </a:solidFill>
                        <a:effectLst/>
                        <a:latin typeface="Calibri" charset="0"/>
                        <a:ea typeface="Arial" charset="0"/>
                        <a:cs typeface="Arial" charset="0"/>
                      </a:endParaRPr>
                    </a:p>
                  </a:txBody>
                  <a:tcPr marL="91432" marR="9143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a:solidFill>
                            <a:schemeClr val="tx1"/>
                          </a:solidFill>
                          <a:latin typeface="Calibri" charset="0"/>
                        </a:defRPr>
                      </a:lvl4pPr>
                      <a:lvl5pPr marL="2057400" indent="-228600">
                        <a:lnSpc>
                          <a:spcPct val="90000"/>
                        </a:lnSpc>
                        <a:spcBef>
                          <a:spcPts val="500"/>
                        </a:spcBef>
                        <a:buFont typeface="Arial" charset="0"/>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altLang="en-US" sz="2400" b="0" i="0" u="none" strike="noStrike" cap="none" normalizeH="0" baseline="0" dirty="0" smtClean="0">
                          <a:ln>
                            <a:noFill/>
                          </a:ln>
                          <a:solidFill>
                            <a:srgbClr val="FFFFFF"/>
                          </a:solidFill>
                          <a:effectLst/>
                          <a:latin typeface="Calibri" charset="0"/>
                          <a:ea typeface="Arial" charset="0"/>
                          <a:cs typeface="Arial" charset="0"/>
                        </a:rPr>
                        <a:t>4043</a:t>
                      </a:r>
                      <a:endParaRPr kumimoji="0" lang="en-IN" altLang="en-US" sz="2400" b="0" i="0" u="none" strike="noStrike" cap="none" normalizeH="0" baseline="0" dirty="0">
                        <a:ln>
                          <a:noFill/>
                        </a:ln>
                        <a:solidFill>
                          <a:srgbClr val="FFFFFF"/>
                        </a:solidFill>
                        <a:effectLst/>
                        <a:latin typeface="Calibri" charset="0"/>
                        <a:ea typeface="Arial" charset="0"/>
                        <a:cs typeface="Arial" charset="0"/>
                      </a:endParaRPr>
                    </a:p>
                  </a:txBody>
                  <a:tcPr marL="91432" marR="9143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2"/>
                  </a:ext>
                </a:extLst>
              </a:tr>
              <a:tr h="1134334">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a:solidFill>
                            <a:schemeClr val="tx1"/>
                          </a:solidFill>
                          <a:latin typeface="Calibri" charset="0"/>
                        </a:defRPr>
                      </a:lvl4pPr>
                      <a:lvl5pPr marL="2057400" indent="-228600">
                        <a:lnSpc>
                          <a:spcPct val="90000"/>
                        </a:lnSpc>
                        <a:spcBef>
                          <a:spcPts val="500"/>
                        </a:spcBef>
                        <a:buFont typeface="Arial" charset="0"/>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altLang="en-US" sz="2400" b="0" i="0" u="none" strike="noStrike" cap="none" normalizeH="0" baseline="0" dirty="0">
                          <a:ln>
                            <a:noFill/>
                          </a:ln>
                          <a:solidFill>
                            <a:srgbClr val="FFFFFF"/>
                          </a:solidFill>
                          <a:effectLst/>
                          <a:latin typeface="Calibri" charset="0"/>
                          <a:ea typeface="Arial" charset="0"/>
                          <a:cs typeface="Arial" charset="0"/>
                        </a:rPr>
                        <a:t>Total no of positive samples</a:t>
                      </a:r>
                    </a:p>
                  </a:txBody>
                  <a:tcPr marL="91432" marR="9143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77BA9"/>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a:solidFill>
                            <a:schemeClr val="tx1"/>
                          </a:solidFill>
                          <a:latin typeface="Calibri" charset="0"/>
                        </a:defRPr>
                      </a:lvl4pPr>
                      <a:lvl5pPr marL="2057400" indent="-228600">
                        <a:lnSpc>
                          <a:spcPct val="90000"/>
                        </a:lnSpc>
                        <a:spcBef>
                          <a:spcPts val="500"/>
                        </a:spcBef>
                        <a:buFont typeface="Arial" charset="0"/>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altLang="en-US" sz="2400" b="0" i="0" u="none" strike="noStrike" cap="none" normalizeH="0" baseline="0" dirty="0">
                          <a:ln>
                            <a:noFill/>
                          </a:ln>
                          <a:solidFill>
                            <a:srgbClr val="FFFFFF"/>
                          </a:solidFill>
                          <a:effectLst/>
                          <a:latin typeface="Calibri" charset="0"/>
                          <a:ea typeface="Arial" charset="0"/>
                          <a:cs typeface="Arial" charset="0"/>
                        </a:rPr>
                        <a:t>47</a:t>
                      </a:r>
                    </a:p>
                  </a:txBody>
                  <a:tcPr marL="91432" marR="9143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77BA9"/>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a:solidFill>
                            <a:schemeClr val="tx1"/>
                          </a:solidFill>
                          <a:latin typeface="Calibri" charset="0"/>
                        </a:defRPr>
                      </a:lvl4pPr>
                      <a:lvl5pPr marL="2057400" indent="-228600">
                        <a:lnSpc>
                          <a:spcPct val="90000"/>
                        </a:lnSpc>
                        <a:spcBef>
                          <a:spcPts val="500"/>
                        </a:spcBef>
                        <a:buFont typeface="Arial" charset="0"/>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altLang="en-US" sz="2400" b="0" i="0" u="none" strike="noStrike" cap="none" normalizeH="0" baseline="0" dirty="0">
                          <a:ln>
                            <a:noFill/>
                          </a:ln>
                          <a:solidFill>
                            <a:srgbClr val="FFFFFF"/>
                          </a:solidFill>
                          <a:effectLst/>
                          <a:latin typeface="Calibri" charset="0"/>
                          <a:ea typeface="Arial" charset="0"/>
                          <a:cs typeface="Arial" charset="0"/>
                        </a:rPr>
                        <a:t>618</a:t>
                      </a:r>
                    </a:p>
                  </a:txBody>
                  <a:tcPr marL="91432" marR="9143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77BA9"/>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a:solidFill>
                            <a:schemeClr val="tx1"/>
                          </a:solidFill>
                          <a:latin typeface="Calibri" charset="0"/>
                        </a:defRPr>
                      </a:lvl4pPr>
                      <a:lvl5pPr marL="2057400" indent="-228600">
                        <a:lnSpc>
                          <a:spcPct val="90000"/>
                        </a:lnSpc>
                        <a:spcBef>
                          <a:spcPts val="500"/>
                        </a:spcBef>
                        <a:buFont typeface="Arial" charset="0"/>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altLang="en-US" sz="2400" b="0" i="0" u="none" strike="noStrike" cap="none" normalizeH="0" baseline="0" dirty="0" smtClean="0">
                          <a:ln>
                            <a:noFill/>
                          </a:ln>
                          <a:solidFill>
                            <a:srgbClr val="FFFFFF"/>
                          </a:solidFill>
                          <a:effectLst/>
                          <a:latin typeface="Calibri" charset="0"/>
                          <a:ea typeface="Arial" charset="0"/>
                          <a:cs typeface="Arial" charset="0"/>
                        </a:rPr>
                        <a:t>881</a:t>
                      </a:r>
                      <a:endParaRPr kumimoji="0" lang="en-IN" altLang="en-US" sz="2400" b="0" i="0" u="none" strike="noStrike" cap="none" normalizeH="0" baseline="0" dirty="0">
                        <a:ln>
                          <a:noFill/>
                        </a:ln>
                        <a:solidFill>
                          <a:srgbClr val="FFFFFF"/>
                        </a:solidFill>
                        <a:effectLst/>
                        <a:latin typeface="Calibri" charset="0"/>
                        <a:ea typeface="Arial" charset="0"/>
                        <a:cs typeface="Arial" charset="0"/>
                      </a:endParaRPr>
                    </a:p>
                  </a:txBody>
                  <a:tcPr marL="91432" marR="9143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77BA9"/>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a:solidFill>
                            <a:schemeClr val="tx1"/>
                          </a:solidFill>
                          <a:latin typeface="Calibri" charset="0"/>
                        </a:defRPr>
                      </a:lvl4pPr>
                      <a:lvl5pPr marL="2057400" indent="-228600">
                        <a:lnSpc>
                          <a:spcPct val="90000"/>
                        </a:lnSpc>
                        <a:spcBef>
                          <a:spcPts val="500"/>
                        </a:spcBef>
                        <a:buFont typeface="Arial" charset="0"/>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altLang="en-US" sz="2400" b="0" i="0" u="none" strike="noStrike" cap="none" normalizeH="0" baseline="0" dirty="0" smtClean="0">
                          <a:ln>
                            <a:noFill/>
                          </a:ln>
                          <a:solidFill>
                            <a:srgbClr val="FFFFFF"/>
                          </a:solidFill>
                          <a:effectLst/>
                          <a:latin typeface="Calibri" charset="0"/>
                          <a:ea typeface="Arial" charset="0"/>
                          <a:cs typeface="Arial" charset="0"/>
                        </a:rPr>
                        <a:t>1546</a:t>
                      </a:r>
                      <a:endParaRPr kumimoji="0" lang="en-IN" altLang="en-US" sz="2400" b="0" i="0" u="none" strike="noStrike" cap="none" normalizeH="0" baseline="0" dirty="0">
                        <a:ln>
                          <a:noFill/>
                        </a:ln>
                        <a:solidFill>
                          <a:srgbClr val="FFFFFF"/>
                        </a:solidFill>
                        <a:effectLst/>
                        <a:latin typeface="Calibri" charset="0"/>
                        <a:ea typeface="Arial" charset="0"/>
                        <a:cs typeface="Arial" charset="0"/>
                      </a:endParaRPr>
                    </a:p>
                  </a:txBody>
                  <a:tcPr marL="91432" marR="9143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77BA9"/>
                    </a:solidFill>
                  </a:tcPr>
                </a:tc>
                <a:extLst>
                  <a:ext uri="{0D108BD9-81ED-4DB2-BD59-A6C34878D82A}">
                    <a16:rowId xmlns:a16="http://schemas.microsoft.com/office/drawing/2014/main" xmlns="" val="10003"/>
                  </a:ext>
                </a:extLst>
              </a:tr>
              <a:tr h="819375">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a:solidFill>
                            <a:schemeClr val="tx1"/>
                          </a:solidFill>
                          <a:latin typeface="Calibri" charset="0"/>
                        </a:defRPr>
                      </a:lvl4pPr>
                      <a:lvl5pPr marL="2057400" indent="-228600">
                        <a:lnSpc>
                          <a:spcPct val="90000"/>
                        </a:lnSpc>
                        <a:spcBef>
                          <a:spcPts val="500"/>
                        </a:spcBef>
                        <a:buFont typeface="Arial" charset="0"/>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altLang="en-US" sz="2400" b="0" i="0" u="none" strike="noStrike" cap="none" normalizeH="0" baseline="0" dirty="0">
                          <a:ln>
                            <a:noFill/>
                          </a:ln>
                          <a:solidFill>
                            <a:srgbClr val="FFFFFF"/>
                          </a:solidFill>
                          <a:effectLst/>
                          <a:latin typeface="Calibri" charset="0"/>
                          <a:ea typeface="Arial" charset="0"/>
                          <a:cs typeface="Arial" charset="0"/>
                        </a:rPr>
                        <a:t>% of samples positive</a:t>
                      </a:r>
                    </a:p>
                  </a:txBody>
                  <a:tcPr marL="91432" marR="9143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a:solidFill>
                            <a:schemeClr val="tx1"/>
                          </a:solidFill>
                          <a:latin typeface="Calibri" charset="0"/>
                        </a:defRPr>
                      </a:lvl4pPr>
                      <a:lvl5pPr marL="2057400" indent="-228600">
                        <a:lnSpc>
                          <a:spcPct val="90000"/>
                        </a:lnSpc>
                        <a:spcBef>
                          <a:spcPts val="500"/>
                        </a:spcBef>
                        <a:buFont typeface="Arial" charset="0"/>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altLang="en-US" sz="2400" b="0" i="0" u="none" strike="noStrike" cap="none" normalizeH="0" baseline="0" dirty="0">
                          <a:ln>
                            <a:noFill/>
                          </a:ln>
                          <a:solidFill>
                            <a:srgbClr val="FFFFFF"/>
                          </a:solidFill>
                          <a:effectLst/>
                          <a:latin typeface="Calibri" charset="0"/>
                          <a:ea typeface="Arial" charset="0"/>
                          <a:cs typeface="Arial" charset="0"/>
                        </a:rPr>
                        <a:t>64</a:t>
                      </a:r>
                    </a:p>
                  </a:txBody>
                  <a:tcPr marL="91432" marR="9143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a:solidFill>
                            <a:schemeClr val="tx1"/>
                          </a:solidFill>
                          <a:latin typeface="Calibri" charset="0"/>
                        </a:defRPr>
                      </a:lvl4pPr>
                      <a:lvl5pPr marL="2057400" indent="-228600">
                        <a:lnSpc>
                          <a:spcPct val="90000"/>
                        </a:lnSpc>
                        <a:spcBef>
                          <a:spcPts val="500"/>
                        </a:spcBef>
                        <a:buFont typeface="Arial" charset="0"/>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altLang="en-US" sz="2400" b="0" i="0" u="none" strike="noStrike" cap="none" normalizeH="0" baseline="0" dirty="0">
                          <a:ln>
                            <a:noFill/>
                          </a:ln>
                          <a:solidFill>
                            <a:srgbClr val="FFFFFF"/>
                          </a:solidFill>
                          <a:effectLst/>
                          <a:latin typeface="Calibri" charset="0"/>
                          <a:ea typeface="Arial" charset="0"/>
                          <a:cs typeface="Arial" charset="0"/>
                        </a:rPr>
                        <a:t>45</a:t>
                      </a:r>
                    </a:p>
                  </a:txBody>
                  <a:tcPr marL="91432" marR="9143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a:solidFill>
                            <a:schemeClr val="tx1"/>
                          </a:solidFill>
                          <a:latin typeface="Calibri" charset="0"/>
                        </a:defRPr>
                      </a:lvl4pPr>
                      <a:lvl5pPr marL="2057400" indent="-228600">
                        <a:lnSpc>
                          <a:spcPct val="90000"/>
                        </a:lnSpc>
                        <a:spcBef>
                          <a:spcPts val="500"/>
                        </a:spcBef>
                        <a:buFont typeface="Arial" charset="0"/>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altLang="en-US" sz="2400" b="0" i="0" u="none" strike="noStrike" cap="none" normalizeH="0" baseline="0" dirty="0">
                          <a:ln>
                            <a:noFill/>
                          </a:ln>
                          <a:solidFill>
                            <a:srgbClr val="FFFFFF"/>
                          </a:solidFill>
                          <a:effectLst/>
                          <a:latin typeface="Calibri" charset="0"/>
                          <a:ea typeface="Arial" charset="0"/>
                          <a:cs typeface="Arial" charset="0"/>
                        </a:rPr>
                        <a:t>34</a:t>
                      </a:r>
                    </a:p>
                  </a:txBody>
                  <a:tcPr marL="91432" marR="9143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a:solidFill>
                            <a:schemeClr val="tx1"/>
                          </a:solidFill>
                          <a:latin typeface="Calibri" charset="0"/>
                        </a:defRPr>
                      </a:lvl4pPr>
                      <a:lvl5pPr marL="2057400" indent="-228600">
                        <a:lnSpc>
                          <a:spcPct val="90000"/>
                        </a:lnSpc>
                        <a:spcBef>
                          <a:spcPts val="500"/>
                        </a:spcBef>
                        <a:buFont typeface="Arial" charset="0"/>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altLang="en-US" sz="2400" b="0" i="0" u="none" strike="noStrike" cap="none" normalizeH="0" baseline="0" dirty="0">
                          <a:ln>
                            <a:noFill/>
                          </a:ln>
                          <a:solidFill>
                            <a:srgbClr val="FFFFFF"/>
                          </a:solidFill>
                          <a:effectLst/>
                          <a:latin typeface="Calibri" charset="0"/>
                          <a:ea typeface="Arial" charset="0"/>
                          <a:cs typeface="Arial" charset="0"/>
                        </a:rPr>
                        <a:t>47.6</a:t>
                      </a:r>
                    </a:p>
                  </a:txBody>
                  <a:tcPr marL="91432" marR="9143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4"/>
                  </a:ext>
                </a:extLst>
              </a:tr>
              <a:tr h="785307">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a:solidFill>
                            <a:schemeClr val="tx1"/>
                          </a:solidFill>
                          <a:latin typeface="Calibri" charset="0"/>
                        </a:defRPr>
                      </a:lvl4pPr>
                      <a:lvl5pPr marL="2057400" indent="-228600">
                        <a:lnSpc>
                          <a:spcPct val="90000"/>
                        </a:lnSpc>
                        <a:spcBef>
                          <a:spcPts val="500"/>
                        </a:spcBef>
                        <a:buFont typeface="Arial" charset="0"/>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altLang="en-US" sz="2400" b="0" i="0" u="none" strike="noStrike" cap="none" normalizeH="0" baseline="0" dirty="0">
                          <a:ln>
                            <a:noFill/>
                          </a:ln>
                          <a:solidFill>
                            <a:srgbClr val="FFFFFF"/>
                          </a:solidFill>
                          <a:effectLst/>
                          <a:latin typeface="Calibri" charset="0"/>
                          <a:ea typeface="Arial" charset="0"/>
                          <a:cs typeface="Arial" charset="0"/>
                        </a:rPr>
                        <a:t>Antibiotic use rate</a:t>
                      </a:r>
                    </a:p>
                  </a:txBody>
                  <a:tcPr marL="91432" marR="9143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77BA9"/>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a:solidFill>
                            <a:schemeClr val="tx1"/>
                          </a:solidFill>
                          <a:latin typeface="Calibri" charset="0"/>
                        </a:defRPr>
                      </a:lvl4pPr>
                      <a:lvl5pPr marL="2057400" indent="-228600">
                        <a:lnSpc>
                          <a:spcPct val="90000"/>
                        </a:lnSpc>
                        <a:spcBef>
                          <a:spcPts val="500"/>
                        </a:spcBef>
                        <a:buFont typeface="Arial" charset="0"/>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altLang="en-US" sz="2400" b="0" i="0" u="none" strike="noStrike" cap="none" normalizeH="0" baseline="0" dirty="0">
                          <a:ln>
                            <a:noFill/>
                          </a:ln>
                          <a:solidFill>
                            <a:srgbClr val="FFFFFF"/>
                          </a:solidFill>
                          <a:effectLst/>
                          <a:latin typeface="Calibri" charset="0"/>
                          <a:ea typeface="Arial" charset="0"/>
                          <a:cs typeface="Arial" charset="0"/>
                        </a:rPr>
                        <a:t>59.2</a:t>
                      </a:r>
                    </a:p>
                  </a:txBody>
                  <a:tcPr marL="91432" marR="9143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77BA9"/>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a:solidFill>
                            <a:schemeClr val="tx1"/>
                          </a:solidFill>
                          <a:latin typeface="Calibri" charset="0"/>
                        </a:defRPr>
                      </a:lvl4pPr>
                      <a:lvl5pPr marL="2057400" indent="-228600">
                        <a:lnSpc>
                          <a:spcPct val="90000"/>
                        </a:lnSpc>
                        <a:spcBef>
                          <a:spcPts val="500"/>
                        </a:spcBef>
                        <a:buFont typeface="Arial" charset="0"/>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altLang="en-US" sz="2400" b="0" i="0" u="none" strike="noStrike" cap="none" normalizeH="0" baseline="0" dirty="0">
                          <a:ln>
                            <a:noFill/>
                          </a:ln>
                          <a:solidFill>
                            <a:srgbClr val="FFFFFF"/>
                          </a:solidFill>
                          <a:effectLst/>
                          <a:latin typeface="Calibri" charset="0"/>
                          <a:ea typeface="Arial" charset="0"/>
                          <a:cs typeface="Arial" charset="0"/>
                        </a:rPr>
                        <a:t>59.2</a:t>
                      </a:r>
                    </a:p>
                  </a:txBody>
                  <a:tcPr marL="91432" marR="9143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77BA9"/>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a:solidFill>
                            <a:schemeClr val="tx1"/>
                          </a:solidFill>
                          <a:latin typeface="Calibri" charset="0"/>
                        </a:defRPr>
                      </a:lvl4pPr>
                      <a:lvl5pPr marL="2057400" indent="-228600">
                        <a:lnSpc>
                          <a:spcPct val="90000"/>
                        </a:lnSpc>
                        <a:spcBef>
                          <a:spcPts val="500"/>
                        </a:spcBef>
                        <a:buFont typeface="Arial" charset="0"/>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altLang="en-US" sz="2400" b="0" i="0" u="none" strike="noStrike" cap="none" normalizeH="0" baseline="0" dirty="0" smtClean="0">
                          <a:ln>
                            <a:noFill/>
                          </a:ln>
                          <a:solidFill>
                            <a:srgbClr val="FFFFFF"/>
                          </a:solidFill>
                          <a:effectLst/>
                          <a:latin typeface="Calibri" charset="0"/>
                          <a:ea typeface="Arial" charset="0"/>
                          <a:cs typeface="Arial" charset="0"/>
                        </a:rPr>
                        <a:t>49.3</a:t>
                      </a:r>
                      <a:endParaRPr kumimoji="0" lang="en-IN" altLang="en-US" sz="2400" b="0" i="0" u="none" strike="noStrike" cap="none" normalizeH="0" baseline="0" dirty="0">
                        <a:ln>
                          <a:noFill/>
                        </a:ln>
                        <a:solidFill>
                          <a:srgbClr val="FFFFFF"/>
                        </a:solidFill>
                        <a:effectLst/>
                        <a:latin typeface="Calibri" charset="0"/>
                        <a:ea typeface="Arial" charset="0"/>
                        <a:cs typeface="Arial" charset="0"/>
                      </a:endParaRPr>
                    </a:p>
                  </a:txBody>
                  <a:tcPr marL="91432" marR="9143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77BA9"/>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a:solidFill>
                            <a:schemeClr val="tx1"/>
                          </a:solidFill>
                          <a:latin typeface="Calibri" charset="0"/>
                        </a:defRPr>
                      </a:lvl4pPr>
                      <a:lvl5pPr marL="2057400" indent="-228600">
                        <a:lnSpc>
                          <a:spcPct val="90000"/>
                        </a:lnSpc>
                        <a:spcBef>
                          <a:spcPts val="500"/>
                        </a:spcBef>
                        <a:buFont typeface="Arial" charset="0"/>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IN" altLang="en-US" sz="2400" b="0" i="0" u="none" strike="noStrike" cap="none" normalizeH="0" baseline="0" dirty="0">
                        <a:ln>
                          <a:noFill/>
                        </a:ln>
                        <a:solidFill>
                          <a:srgbClr val="FFFFFF"/>
                        </a:solidFill>
                        <a:effectLst/>
                        <a:latin typeface="Calibri" charset="0"/>
                        <a:ea typeface="Arial" charset="0"/>
                        <a:cs typeface="Arial" charset="0"/>
                      </a:endParaRPr>
                    </a:p>
                  </a:txBody>
                  <a:tcPr marL="91432" marR="9143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77BA9"/>
                    </a:solidFill>
                  </a:tcPr>
                </a:tc>
                <a:extLst>
                  <a:ext uri="{0D108BD9-81ED-4DB2-BD59-A6C34878D82A}">
                    <a16:rowId xmlns:a16="http://schemas.microsoft.com/office/drawing/2014/main" xmlns="" val="10005"/>
                  </a:ext>
                </a:extLst>
              </a:tr>
            </a:tbl>
          </a:graphicData>
        </a:graphic>
      </p:graphicFrame>
      <p:sp>
        <p:nvSpPr>
          <p:cNvPr id="5" name="Title 1"/>
          <p:cNvSpPr>
            <a:spLocks noGrp="1"/>
          </p:cNvSpPr>
          <p:nvPr>
            <p:ph type="title"/>
          </p:nvPr>
        </p:nvSpPr>
        <p:spPr>
          <a:xfrm>
            <a:off x="670719" y="122237"/>
            <a:ext cx="11768614" cy="968603"/>
          </a:xfrm>
          <a:solidFill>
            <a:schemeClr val="accent2"/>
          </a:solidFill>
        </p:spPr>
        <p:txBody>
          <a:bodyPr vert="horz" lIns="98472" tIns="49236" rIns="98472" bIns="49236" rtlCol="0" anchor="ctr">
            <a:normAutofit/>
          </a:bodyPr>
          <a:lstStyle/>
          <a:p>
            <a:r>
              <a:rPr lang="en-US" sz="3900" b="1" dirty="0" smtClean="0">
                <a:solidFill>
                  <a:schemeClr val="bg1"/>
                </a:solidFill>
              </a:rPr>
              <a:t>                Phase-II Findings Blood Surveillance N=4043</a:t>
            </a:r>
            <a:endParaRPr lang="en-IN" sz="3900" b="1" dirty="0">
              <a:solidFill>
                <a:schemeClr val="bg1"/>
              </a:solidFill>
            </a:endParaRPr>
          </a:p>
        </p:txBody>
      </p:sp>
      <p:pic>
        <p:nvPicPr>
          <p:cNvPr id="1027" name="Picture 3" descr="D:\Rohit HDD Backup data 19-20 12.09.2019\Microbial Surveillance\Maternal Health  Innovation\Two Pager for Innovation in Maternal and Child Health\Child Health\Aiims.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062119" y="1182522"/>
            <a:ext cx="4800600" cy="54929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2817630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466F0D-A8A7-48D1-90CB-C1AC282C0303}"/>
              </a:ext>
            </a:extLst>
          </p:cNvPr>
          <p:cNvSpPr>
            <a:spLocks noGrp="1"/>
          </p:cNvSpPr>
          <p:nvPr>
            <p:ph type="title"/>
          </p:nvPr>
        </p:nvSpPr>
        <p:spPr>
          <a:xfrm>
            <a:off x="653812" y="46037"/>
            <a:ext cx="11768614" cy="816203"/>
          </a:xfrm>
          <a:solidFill>
            <a:schemeClr val="accent2"/>
          </a:solidFill>
        </p:spPr>
        <p:txBody>
          <a:bodyPr>
            <a:normAutofit/>
          </a:bodyPr>
          <a:lstStyle/>
          <a:p>
            <a:pPr algn="ctr"/>
            <a:r>
              <a:rPr lang="en-IN" sz="2800" b="1" dirty="0" smtClean="0">
                <a:solidFill>
                  <a:schemeClr val="bg1"/>
                </a:solidFill>
              </a:rPr>
              <a:t>Pathogens found in blood culture                 Multi </a:t>
            </a:r>
            <a:r>
              <a:rPr lang="en-IN" sz="2800" b="1" dirty="0">
                <a:solidFill>
                  <a:schemeClr val="bg1"/>
                </a:solidFill>
              </a:rPr>
              <a:t>Drug </a:t>
            </a:r>
            <a:r>
              <a:rPr lang="en-IN" sz="2800" b="1" dirty="0" smtClean="0">
                <a:solidFill>
                  <a:schemeClr val="bg1"/>
                </a:solidFill>
              </a:rPr>
              <a:t>Resistant pathogens</a:t>
            </a:r>
            <a:endParaRPr lang="en-IN" sz="2800" b="1" dirty="0">
              <a:solidFill>
                <a:schemeClr val="bg1"/>
              </a:solidFill>
            </a:endParaRPr>
          </a:p>
        </p:txBody>
      </p:sp>
      <p:graphicFrame>
        <p:nvGraphicFramePr>
          <p:cNvPr id="5" name="Content Placeholder 5">
            <a:extLst>
              <a:ext uri="{FF2B5EF4-FFF2-40B4-BE49-F238E27FC236}">
                <a16:creationId xmlns="" xmlns:a16="http://schemas.microsoft.com/office/drawing/2014/main" id="{A25262A9-0766-4682-9B68-71A95D3B11A0}"/>
              </a:ext>
            </a:extLst>
          </p:cNvPr>
          <p:cNvGraphicFramePr>
            <a:graphicFrameLocks noGrp="1"/>
          </p:cNvGraphicFramePr>
          <p:nvPr>
            <p:ph idx="1"/>
            <p:extLst>
              <p:ext uri="{D42A27DB-BD31-4B8C-83A1-F6EECF244321}">
                <p14:modId xmlns:p14="http://schemas.microsoft.com/office/powerpoint/2010/main" xmlns="" val="2464273464"/>
              </p:ext>
            </p:extLst>
          </p:nvPr>
        </p:nvGraphicFramePr>
        <p:xfrm>
          <a:off x="6995319" y="1112837"/>
          <a:ext cx="5715001" cy="5867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5">
            <a:extLst>
              <a:ext uri="{FF2B5EF4-FFF2-40B4-BE49-F238E27FC236}">
                <a16:creationId xmlns="" xmlns:a16="http://schemas.microsoft.com/office/drawing/2014/main" id="{79AC215E-C27B-40BE-986A-A67C4EE99582}"/>
              </a:ext>
            </a:extLst>
          </p:cNvPr>
          <p:cNvGraphicFramePr>
            <a:graphicFrameLocks/>
          </p:cNvGraphicFramePr>
          <p:nvPr>
            <p:extLst>
              <p:ext uri="{D42A27DB-BD31-4B8C-83A1-F6EECF244321}">
                <p14:modId xmlns:p14="http://schemas.microsoft.com/office/powerpoint/2010/main" xmlns="" val="992473539"/>
              </p:ext>
            </p:extLst>
          </p:nvPr>
        </p:nvGraphicFramePr>
        <p:xfrm>
          <a:off x="442119" y="1112837"/>
          <a:ext cx="6096000" cy="57912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437080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812" y="296634"/>
            <a:ext cx="11768614" cy="740003"/>
          </a:xfrm>
          <a:solidFill>
            <a:schemeClr val="accent2"/>
          </a:solidFill>
        </p:spPr>
        <p:txBody>
          <a:bodyPr>
            <a:noAutofit/>
          </a:bodyPr>
          <a:lstStyle/>
          <a:p>
            <a:r>
              <a:rPr lang="en-IN" sz="3600" b="1" dirty="0">
                <a:solidFill>
                  <a:schemeClr val="bg1"/>
                </a:solidFill>
              </a:rPr>
              <a:t>Interventions after </a:t>
            </a:r>
            <a:r>
              <a:rPr lang="en-IN" sz="3600" b="1" dirty="0" smtClean="0">
                <a:solidFill>
                  <a:schemeClr val="bg1"/>
                </a:solidFill>
              </a:rPr>
              <a:t>Phase </a:t>
            </a:r>
            <a:r>
              <a:rPr lang="en-IN" sz="3600" b="1" dirty="0">
                <a:solidFill>
                  <a:schemeClr val="bg1"/>
                </a:solidFill>
              </a:rPr>
              <a:t>II </a:t>
            </a:r>
            <a:r>
              <a:rPr lang="en-IN" sz="3600" b="1" dirty="0" smtClean="0">
                <a:solidFill>
                  <a:schemeClr val="bg1"/>
                </a:solidFill>
              </a:rPr>
              <a:t> </a:t>
            </a:r>
            <a:endParaRPr lang="en-US" sz="3600" dirty="0">
              <a:solidFill>
                <a:schemeClr val="bg1"/>
              </a:solidFill>
            </a:endParaRPr>
          </a:p>
        </p:txBody>
      </p:sp>
      <p:sp>
        <p:nvSpPr>
          <p:cNvPr id="3" name="Content Placeholder 2"/>
          <p:cNvSpPr>
            <a:spLocks noGrp="1"/>
          </p:cNvSpPr>
          <p:nvPr>
            <p:ph idx="1"/>
          </p:nvPr>
        </p:nvSpPr>
        <p:spPr>
          <a:xfrm>
            <a:off x="746919" y="1112837"/>
            <a:ext cx="11353800" cy="5556671"/>
          </a:xfrm>
        </p:spPr>
        <p:txBody>
          <a:bodyPr>
            <a:noAutofit/>
          </a:bodyPr>
          <a:lstStyle/>
          <a:p>
            <a:pPr lvl="1">
              <a:buFont typeface="Arial" pitchFamily="34" charset="0"/>
              <a:buChar char="•"/>
            </a:pPr>
            <a:r>
              <a:rPr lang="en-IN" sz="3200" b="1" dirty="0"/>
              <a:t>Prescription of Antibiotics as per the sensitiveness as per the report provided by </a:t>
            </a:r>
            <a:r>
              <a:rPr lang="en-IN" sz="3200" b="1" dirty="0" smtClean="0"/>
              <a:t>AIIMS</a:t>
            </a:r>
            <a:endParaRPr lang="en-US" sz="2400" b="1" dirty="0"/>
          </a:p>
          <a:p>
            <a:pPr lvl="1">
              <a:buFont typeface="Arial" pitchFamily="34" charset="0"/>
              <a:buChar char="•"/>
            </a:pPr>
            <a:r>
              <a:rPr lang="en-IN" sz="3200" b="1" dirty="0" smtClean="0"/>
              <a:t>Decrease </a:t>
            </a:r>
            <a:r>
              <a:rPr lang="en-IN" sz="3200" b="1" dirty="0"/>
              <a:t>in prescription of antibiotics for each and every </a:t>
            </a:r>
            <a:r>
              <a:rPr lang="en-IN" sz="3200" b="1" dirty="0" smtClean="0"/>
              <a:t>cases.</a:t>
            </a:r>
            <a:endParaRPr lang="en-US" sz="3200" b="1" dirty="0"/>
          </a:p>
          <a:p>
            <a:pPr lvl="1">
              <a:buFont typeface="Arial" pitchFamily="34" charset="0"/>
              <a:buChar char="•"/>
            </a:pPr>
            <a:r>
              <a:rPr lang="en-IN" sz="3200" b="1" dirty="0" smtClean="0"/>
              <a:t>Profiling </a:t>
            </a:r>
            <a:r>
              <a:rPr lang="en-IN" sz="3200" b="1" dirty="0"/>
              <a:t>of the Nosocomial </a:t>
            </a:r>
            <a:r>
              <a:rPr lang="en-IN" sz="3200" b="1" dirty="0" smtClean="0"/>
              <a:t>infections</a:t>
            </a:r>
            <a:endParaRPr lang="en-US" sz="3200" b="1" dirty="0"/>
          </a:p>
          <a:p>
            <a:pPr lvl="1">
              <a:buFont typeface="Arial" pitchFamily="34" charset="0"/>
              <a:buChar char="•"/>
            </a:pPr>
            <a:r>
              <a:rPr lang="en-IN" sz="3200" b="1" dirty="0" smtClean="0"/>
              <a:t>Tele consultation</a:t>
            </a:r>
            <a:endParaRPr lang="en-US" sz="3200" b="1" dirty="0"/>
          </a:p>
          <a:p>
            <a:pPr lvl="1">
              <a:buFont typeface="Arial" pitchFamily="34" charset="0"/>
              <a:buChar char="•"/>
            </a:pPr>
            <a:r>
              <a:rPr lang="en-IN" sz="3200" b="1" dirty="0" smtClean="0"/>
              <a:t>Supportive </a:t>
            </a:r>
            <a:r>
              <a:rPr lang="en-IN" sz="3200" b="1" dirty="0"/>
              <a:t>supervision by AIIMS </a:t>
            </a:r>
            <a:r>
              <a:rPr lang="en-IN" sz="3200" b="1" dirty="0" smtClean="0"/>
              <a:t>faculty</a:t>
            </a:r>
            <a:endParaRPr lang="en-US" sz="3200" b="1" dirty="0"/>
          </a:p>
          <a:p>
            <a:pPr lvl="1">
              <a:buFont typeface="Arial" pitchFamily="34" charset="0"/>
              <a:buChar char="•"/>
            </a:pPr>
            <a:r>
              <a:rPr lang="en-IN" sz="3200" b="1" dirty="0" smtClean="0"/>
              <a:t>Quality Improvement </a:t>
            </a:r>
            <a:r>
              <a:rPr lang="en-IN" sz="3200" b="1" dirty="0"/>
              <a:t>cycle initiated</a:t>
            </a:r>
            <a:endParaRPr lang="en-US" sz="3200" b="1" dirty="0"/>
          </a:p>
          <a:p>
            <a:pPr lvl="1">
              <a:buFont typeface="Arial" pitchFamily="34" charset="0"/>
              <a:buChar char="•"/>
            </a:pPr>
            <a:r>
              <a:rPr lang="en-IN" sz="3200" b="1" dirty="0"/>
              <a:t>Development of database for formation of antibiotic policy</a:t>
            </a:r>
            <a:endParaRPr lang="en-US" sz="2400" b="1" dirty="0"/>
          </a:p>
        </p:txBody>
      </p:sp>
    </p:spTree>
    <p:extLst>
      <p:ext uri="{BB962C8B-B14F-4D97-AF65-F5344CB8AC3E}">
        <p14:creationId xmlns:p14="http://schemas.microsoft.com/office/powerpoint/2010/main" xmlns="" val="3949505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221" y="122237"/>
            <a:ext cx="12005898" cy="1121003"/>
          </a:xfrm>
          <a:solidFill>
            <a:schemeClr val="accent2"/>
          </a:solidFill>
        </p:spPr>
        <p:txBody>
          <a:bodyPr>
            <a:noAutofit/>
          </a:bodyPr>
          <a:lstStyle/>
          <a:p>
            <a:r>
              <a:rPr lang="en-US" sz="3200" b="1" dirty="0" smtClean="0">
                <a:solidFill>
                  <a:schemeClr val="bg1"/>
                </a:solidFill>
              </a:rPr>
              <a:t>Phase-III  Post Intervention Assessment &amp; Expansion</a:t>
            </a:r>
            <a:br>
              <a:rPr lang="en-US" sz="3200" b="1" dirty="0" smtClean="0">
                <a:solidFill>
                  <a:schemeClr val="bg1"/>
                </a:solidFill>
              </a:rPr>
            </a:br>
            <a:r>
              <a:rPr lang="en-US" sz="3200" b="1" dirty="0" smtClean="0">
                <a:solidFill>
                  <a:schemeClr val="bg1"/>
                </a:solidFill>
              </a:rPr>
              <a:t>to Maternal Care Service  </a:t>
            </a:r>
            <a:endParaRPr lang="en-US" sz="3200" b="1" dirty="0">
              <a:solidFill>
                <a:schemeClr val="bg1"/>
              </a:solidFill>
            </a:endParaRPr>
          </a:p>
        </p:txBody>
      </p:sp>
      <p:sp>
        <p:nvSpPr>
          <p:cNvPr id="3" name="Content Placeholder 2"/>
          <p:cNvSpPr>
            <a:spLocks noGrp="1"/>
          </p:cNvSpPr>
          <p:nvPr>
            <p:ph idx="1"/>
          </p:nvPr>
        </p:nvSpPr>
        <p:spPr>
          <a:xfrm>
            <a:off x="670719" y="1722437"/>
            <a:ext cx="6400800" cy="5410200"/>
          </a:xfrm>
        </p:spPr>
        <p:txBody>
          <a:bodyPr>
            <a:normAutofit fontScale="85000" lnSpcReduction="10000"/>
          </a:bodyPr>
          <a:lstStyle/>
          <a:p>
            <a:pPr lvl="0" algn="just"/>
            <a:r>
              <a:rPr lang="en-US" sz="3200" b="1" dirty="0" smtClean="0">
                <a:latin typeface="+mj-lt"/>
                <a:ea typeface="Times New Roman"/>
                <a:cs typeface="Times New Roman" pitchFamily="18" charset="0"/>
              </a:rPr>
              <a:t>After successful completion of phase-II</a:t>
            </a:r>
            <a:endParaRPr lang="en-US" sz="3200" b="1" dirty="0">
              <a:latin typeface="+mj-lt"/>
              <a:ea typeface="Times New Roman"/>
              <a:cs typeface="Times New Roman" pitchFamily="18" charset="0"/>
            </a:endParaRPr>
          </a:p>
          <a:p>
            <a:pPr lvl="0" algn="just"/>
            <a:r>
              <a:rPr lang="en-IN" sz="3100" b="1" dirty="0" smtClean="0">
                <a:latin typeface="+mj-lt"/>
                <a:ea typeface="Times New Roman"/>
                <a:cs typeface="Times New Roman" pitchFamily="18" charset="0"/>
              </a:rPr>
              <a:t>Phase-III Environmental </a:t>
            </a:r>
            <a:r>
              <a:rPr lang="en-IN" sz="3100" b="1" dirty="0">
                <a:latin typeface="+mj-lt"/>
                <a:ea typeface="Times New Roman"/>
                <a:cs typeface="Times New Roman" pitchFamily="18" charset="0"/>
              </a:rPr>
              <a:t>surveillance of SNCUs and Maternity units started in April 2019 in 23 district hospital starting with training of maternity units </a:t>
            </a:r>
            <a:r>
              <a:rPr lang="en-IN" sz="3100" b="1" dirty="0" smtClean="0">
                <a:latin typeface="+mj-lt"/>
                <a:ea typeface="Times New Roman"/>
                <a:cs typeface="Times New Roman" pitchFamily="18" charset="0"/>
              </a:rPr>
              <a:t>staff</a:t>
            </a:r>
          </a:p>
          <a:p>
            <a:pPr marL="0" lvl="0" indent="0" algn="just">
              <a:buNone/>
            </a:pPr>
            <a:endParaRPr lang="en-US" sz="3100" b="1" dirty="0">
              <a:latin typeface="+mj-lt"/>
              <a:ea typeface="Times New Roman"/>
              <a:cs typeface="Times New Roman" pitchFamily="18" charset="0"/>
            </a:endParaRPr>
          </a:p>
          <a:p>
            <a:pPr lvl="0" algn="just"/>
            <a:r>
              <a:rPr lang="en-IN" sz="3100" b="1" dirty="0">
                <a:latin typeface="+mj-lt"/>
                <a:ea typeface="Times New Roman"/>
                <a:cs typeface="Times New Roman" pitchFamily="18" charset="0"/>
              </a:rPr>
              <a:t>First round of environmental surveillance completed in 23 districts.</a:t>
            </a:r>
            <a:endParaRPr lang="en-US" sz="3100" b="1" dirty="0">
              <a:latin typeface="+mj-lt"/>
              <a:ea typeface="Times New Roman"/>
              <a:cs typeface="Times New Roman" pitchFamily="18" charset="0"/>
            </a:endParaRPr>
          </a:p>
          <a:p>
            <a:pPr lvl="0" algn="just"/>
            <a:endParaRPr lang="en-US" sz="3200" b="1" dirty="0" smtClean="0">
              <a:latin typeface="+mj-lt"/>
              <a:ea typeface="Times New Roman"/>
              <a:cs typeface="Times New Roman" pitchFamily="18" charset="0"/>
            </a:endParaRPr>
          </a:p>
          <a:p>
            <a:pPr lvl="0" algn="just"/>
            <a:r>
              <a:rPr lang="en-US" sz="3200" b="1" dirty="0" smtClean="0">
                <a:latin typeface="+mj-lt"/>
                <a:ea typeface="Times New Roman"/>
                <a:cs typeface="Times New Roman" pitchFamily="18" charset="0"/>
              </a:rPr>
              <a:t>Pre Intervention Environmental Surveillance of Labor </a:t>
            </a:r>
            <a:r>
              <a:rPr lang="en-US" sz="3200" b="1" dirty="0">
                <a:latin typeface="+mj-lt"/>
                <a:ea typeface="Times New Roman"/>
                <a:cs typeface="Times New Roman" pitchFamily="18" charset="0"/>
              </a:rPr>
              <a:t>room, OT &amp; PNC Ward </a:t>
            </a:r>
            <a:r>
              <a:rPr lang="en-US" sz="3200" b="1" dirty="0" smtClean="0">
                <a:latin typeface="+mj-lt"/>
                <a:ea typeface="Times New Roman"/>
                <a:cs typeface="Times New Roman" pitchFamily="18" charset="0"/>
              </a:rPr>
              <a:t> </a:t>
            </a:r>
          </a:p>
          <a:p>
            <a:pPr marL="0" lvl="0" indent="0">
              <a:buNone/>
            </a:pPr>
            <a:r>
              <a:rPr lang="en-US" sz="3200" b="1" dirty="0" smtClean="0">
                <a:latin typeface="+mj-lt"/>
                <a:ea typeface="Times New Roman"/>
                <a:cs typeface="Times New Roman" pitchFamily="18" charset="0"/>
              </a:rPr>
              <a:t>        </a:t>
            </a:r>
          </a:p>
          <a:p>
            <a:pPr lvl="0"/>
            <a:endParaRPr lang="en-US" sz="3200" b="1" dirty="0" smtClean="0">
              <a:latin typeface="+mj-lt"/>
              <a:ea typeface="Times New Roman"/>
              <a:cs typeface="Times New Roman" pitchFamily="18" charset="0"/>
            </a:endParaRPr>
          </a:p>
          <a:p>
            <a:pPr lvl="0"/>
            <a:endParaRPr lang="en-IN" sz="3200" b="1" dirty="0">
              <a:latin typeface="+mj-lt"/>
              <a:cs typeface="Times New Roman" pitchFamily="18" charset="0"/>
            </a:endParaRPr>
          </a:p>
          <a:p>
            <a:endParaRPr lang="en-US" sz="2800" b="1" dirty="0">
              <a:latin typeface="+mj-lt"/>
              <a:cs typeface="Times New Roman" pitchFamily="18" charset="0"/>
            </a:endParaRPr>
          </a:p>
        </p:txBody>
      </p:sp>
      <p:graphicFrame>
        <p:nvGraphicFramePr>
          <p:cNvPr id="8" name="Diagram 7"/>
          <p:cNvGraphicFramePr/>
          <p:nvPr>
            <p:extLst>
              <p:ext uri="{D42A27DB-BD31-4B8C-83A1-F6EECF244321}">
                <p14:modId xmlns:p14="http://schemas.microsoft.com/office/powerpoint/2010/main" xmlns="" val="2779324361"/>
              </p:ext>
            </p:extLst>
          </p:nvPr>
        </p:nvGraphicFramePr>
        <p:xfrm>
          <a:off x="7376319" y="3932237"/>
          <a:ext cx="5486400" cy="335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ight Arrow 8"/>
          <p:cNvSpPr/>
          <p:nvPr/>
        </p:nvSpPr>
        <p:spPr>
          <a:xfrm>
            <a:off x="7071519" y="5684837"/>
            <a:ext cx="838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Rohit\Desktop\LR.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507029" y="1265238"/>
            <a:ext cx="1679291" cy="2545309"/>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Rohit\Desktop\OT.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258499" y="1271861"/>
            <a:ext cx="2248529" cy="2538686"/>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Users\Rohit\Desktop\pnc wARD.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1186319" y="1265238"/>
            <a:ext cx="1752599" cy="25507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33731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811" y="296635"/>
            <a:ext cx="11904107" cy="1044802"/>
          </a:xfrm>
          <a:solidFill>
            <a:schemeClr val="accent2"/>
          </a:solidFill>
        </p:spPr>
        <p:txBody>
          <a:bodyPr>
            <a:noAutofit/>
          </a:bodyPr>
          <a:lstStyle/>
          <a:p>
            <a:r>
              <a:rPr lang="en-US" sz="3200" b="1" dirty="0">
                <a:solidFill>
                  <a:schemeClr val="bg1"/>
                </a:solidFill>
              </a:rPr>
              <a:t>Findings – Environmental Surveillance Phase </a:t>
            </a:r>
            <a:r>
              <a:rPr lang="en-US" sz="3200" b="1" dirty="0" smtClean="0">
                <a:solidFill>
                  <a:schemeClr val="bg1"/>
                </a:solidFill>
              </a:rPr>
              <a:t>III (2019 ongoing)</a:t>
            </a:r>
            <a:br>
              <a:rPr lang="en-US" sz="3200" b="1" dirty="0" smtClean="0">
                <a:solidFill>
                  <a:schemeClr val="bg1"/>
                </a:solidFill>
              </a:rPr>
            </a:br>
            <a:r>
              <a:rPr lang="en-US" sz="3200" b="1" dirty="0" smtClean="0">
                <a:solidFill>
                  <a:schemeClr val="bg1"/>
                </a:solidFill>
              </a:rPr>
              <a:t>N=2080 </a:t>
            </a:r>
            <a:endParaRPr lang="en-US" sz="3200" b="1" dirty="0">
              <a:solidFill>
                <a:schemeClr val="bg1"/>
              </a:solidFill>
            </a:endParaRPr>
          </a:p>
        </p:txBody>
      </p:sp>
      <p:graphicFrame>
        <p:nvGraphicFramePr>
          <p:cNvPr id="6" name="Chart 5"/>
          <p:cNvGraphicFramePr>
            <a:graphicFrameLocks/>
          </p:cNvGraphicFramePr>
          <p:nvPr>
            <p:extLst>
              <p:ext uri="{D42A27DB-BD31-4B8C-83A1-F6EECF244321}">
                <p14:modId xmlns:p14="http://schemas.microsoft.com/office/powerpoint/2010/main" xmlns="" val="707146137"/>
              </p:ext>
            </p:extLst>
          </p:nvPr>
        </p:nvGraphicFramePr>
        <p:xfrm>
          <a:off x="3947318" y="4160837"/>
          <a:ext cx="3733801" cy="31294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xmlns="" val="1029426357"/>
              </p:ext>
            </p:extLst>
          </p:nvPr>
        </p:nvGraphicFramePr>
        <p:xfrm>
          <a:off x="289718" y="1417637"/>
          <a:ext cx="4267201" cy="31275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xmlns="" val="671777607"/>
              </p:ext>
            </p:extLst>
          </p:nvPr>
        </p:nvGraphicFramePr>
        <p:xfrm>
          <a:off x="137319" y="4347666"/>
          <a:ext cx="4610950" cy="28611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xmlns="" val="586148449"/>
              </p:ext>
            </p:extLst>
          </p:nvPr>
        </p:nvGraphicFramePr>
        <p:xfrm>
          <a:off x="3642519" y="1417637"/>
          <a:ext cx="4038600" cy="2962910"/>
        </p:xfrm>
        <a:graphic>
          <a:graphicData uri="http://schemas.openxmlformats.org/drawingml/2006/chart">
            <c:chart xmlns:c="http://schemas.openxmlformats.org/drawingml/2006/chart" xmlns:r="http://schemas.openxmlformats.org/officeDocument/2006/relationships" r:id="rId5"/>
          </a:graphicData>
        </a:graphic>
      </p:graphicFrame>
      <p:sp>
        <p:nvSpPr>
          <p:cNvPr id="4" name="Rectangle 3"/>
          <p:cNvSpPr/>
          <p:nvPr/>
        </p:nvSpPr>
        <p:spPr>
          <a:xfrm>
            <a:off x="7458459" y="1646237"/>
            <a:ext cx="5105400" cy="495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t>Common organisms observed </a:t>
            </a:r>
            <a:r>
              <a:rPr lang="en-US" sz="3200" b="1" dirty="0" smtClean="0"/>
              <a:t>are</a:t>
            </a:r>
          </a:p>
          <a:p>
            <a:pPr marL="457200" indent="-457200">
              <a:buFont typeface="Arial" pitchFamily="34" charset="0"/>
              <a:buChar char="•"/>
            </a:pPr>
            <a:r>
              <a:rPr lang="en-US" sz="3200" b="1" dirty="0" smtClean="0"/>
              <a:t> </a:t>
            </a:r>
            <a:r>
              <a:rPr lang="en-US" sz="3200" b="1" dirty="0"/>
              <a:t>Staphylococcus </a:t>
            </a:r>
            <a:r>
              <a:rPr lang="en-US" sz="3200" b="1" dirty="0" err="1" smtClean="0"/>
              <a:t>aureus</a:t>
            </a:r>
            <a:r>
              <a:rPr lang="en-US" sz="3200" b="1" dirty="0" smtClean="0"/>
              <a:t>,</a:t>
            </a:r>
          </a:p>
          <a:p>
            <a:pPr marL="457200" indent="-457200">
              <a:buFont typeface="Arial" pitchFamily="34" charset="0"/>
              <a:buChar char="•"/>
            </a:pPr>
            <a:r>
              <a:rPr lang="en-US" sz="3200" b="1" dirty="0" smtClean="0"/>
              <a:t>Methicillin Sensitive</a:t>
            </a:r>
          </a:p>
          <a:p>
            <a:pPr marL="457200" indent="-457200">
              <a:buFont typeface="Arial" pitchFamily="34" charset="0"/>
              <a:buChar char="•"/>
            </a:pPr>
            <a:r>
              <a:rPr lang="en-US" sz="3200" b="1" dirty="0" smtClean="0"/>
              <a:t>Coagulase Negative</a:t>
            </a:r>
          </a:p>
          <a:p>
            <a:pPr marL="457200" indent="-457200">
              <a:buFont typeface="Arial" pitchFamily="34" charset="0"/>
              <a:buChar char="•"/>
            </a:pPr>
            <a:r>
              <a:rPr lang="en-US" sz="3200" b="1" dirty="0" smtClean="0"/>
              <a:t>Staphylococcus</a:t>
            </a:r>
          </a:p>
          <a:p>
            <a:pPr marL="457200" indent="-457200">
              <a:buFont typeface="Arial" pitchFamily="34" charset="0"/>
              <a:buChar char="•"/>
            </a:pPr>
            <a:r>
              <a:rPr lang="en-US" sz="3200" b="1" dirty="0" err="1" smtClean="0"/>
              <a:t>Klebsiella</a:t>
            </a:r>
            <a:r>
              <a:rPr lang="en-US" sz="3200" b="1" dirty="0" smtClean="0"/>
              <a:t> </a:t>
            </a:r>
            <a:r>
              <a:rPr lang="en-US" sz="3200" b="1" dirty="0"/>
              <a:t>pneumonia.</a:t>
            </a:r>
          </a:p>
        </p:txBody>
      </p:sp>
    </p:spTree>
    <p:extLst>
      <p:ext uri="{BB962C8B-B14F-4D97-AF65-F5344CB8AC3E}">
        <p14:creationId xmlns:p14="http://schemas.microsoft.com/office/powerpoint/2010/main" xmlns="" val="14198452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219" y="164606"/>
            <a:ext cx="11768614" cy="855608"/>
          </a:xfrm>
          <a:solidFill>
            <a:schemeClr val="accent2"/>
          </a:solidFill>
        </p:spPr>
        <p:txBody>
          <a:bodyPr>
            <a:normAutofit/>
          </a:bodyPr>
          <a:lstStyle/>
          <a:p>
            <a:r>
              <a:rPr lang="en-IN" sz="4000" b="1" dirty="0">
                <a:solidFill>
                  <a:schemeClr val="bg1"/>
                </a:solidFill>
              </a:rPr>
              <a:t>Interventions after phase </a:t>
            </a:r>
            <a:r>
              <a:rPr lang="en-IN" sz="4000" b="1" dirty="0" smtClean="0">
                <a:solidFill>
                  <a:schemeClr val="bg1"/>
                </a:solidFill>
              </a:rPr>
              <a:t>-III</a:t>
            </a:r>
            <a:endParaRPr lang="en-US" sz="4300" b="1" dirty="0">
              <a:solidFill>
                <a:schemeClr val="bg1"/>
              </a:solidFill>
            </a:endParaRPr>
          </a:p>
        </p:txBody>
      </p:sp>
      <p:sp>
        <p:nvSpPr>
          <p:cNvPr id="3" name="Content Placeholder 2"/>
          <p:cNvSpPr>
            <a:spLocks noGrp="1"/>
          </p:cNvSpPr>
          <p:nvPr>
            <p:ph idx="1"/>
          </p:nvPr>
        </p:nvSpPr>
        <p:spPr>
          <a:xfrm>
            <a:off x="365919" y="1262866"/>
            <a:ext cx="6900525" cy="5988122"/>
          </a:xfrm>
        </p:spPr>
        <p:txBody>
          <a:bodyPr>
            <a:noAutofit/>
          </a:bodyPr>
          <a:lstStyle/>
          <a:p>
            <a:r>
              <a:rPr lang="en-IN" sz="2400" b="1" dirty="0" smtClean="0">
                <a:latin typeface="Times New Roman" panose="02020603050405020304" pitchFamily="18" charset="0"/>
                <a:cs typeface="Times New Roman" panose="02020603050405020304" pitchFamily="18" charset="0"/>
              </a:rPr>
              <a:t>Microbial </a:t>
            </a:r>
            <a:r>
              <a:rPr lang="en-IN" sz="2400" b="1" dirty="0">
                <a:latin typeface="Times New Roman" panose="02020603050405020304" pitchFamily="18" charset="0"/>
                <a:cs typeface="Times New Roman" panose="02020603050405020304" pitchFamily="18" charset="0"/>
              </a:rPr>
              <a:t>consortium committee formed at state level for review, intervention planning &amp; regular </a:t>
            </a:r>
            <a:r>
              <a:rPr lang="en-IN" sz="2400" b="1" dirty="0" smtClean="0">
                <a:latin typeface="Times New Roman" panose="02020603050405020304" pitchFamily="18" charset="0"/>
                <a:cs typeface="Times New Roman" panose="02020603050405020304" pitchFamily="18" charset="0"/>
              </a:rPr>
              <a:t>follow-up</a:t>
            </a:r>
          </a:p>
          <a:p>
            <a:r>
              <a:rPr lang="en-IN" sz="2400" b="1" dirty="0" smtClean="0">
                <a:latin typeface="Times New Roman" panose="02020603050405020304" pitchFamily="18" charset="0"/>
                <a:cs typeface="Times New Roman" panose="02020603050405020304" pitchFamily="18" charset="0"/>
              </a:rPr>
              <a:t>Development </a:t>
            </a:r>
            <a:r>
              <a:rPr lang="en-IN" sz="2400" b="1" dirty="0">
                <a:latin typeface="Times New Roman" panose="02020603050405020304" pitchFamily="18" charset="0"/>
                <a:cs typeface="Times New Roman" panose="02020603050405020304" pitchFamily="18" charset="0"/>
              </a:rPr>
              <a:t>of SOPs for cleaning in Maternity Units in addition to SNCUs</a:t>
            </a:r>
            <a:endParaRPr lang="en-US" sz="2400" b="1"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Nurse </a:t>
            </a:r>
            <a:r>
              <a:rPr lang="en-US" sz="2400" b="1" dirty="0">
                <a:latin typeface="Times New Roman" panose="02020603050405020304" pitchFamily="18" charset="0"/>
                <a:cs typeface="Times New Roman" panose="02020603050405020304" pitchFamily="18" charset="0"/>
              </a:rPr>
              <a:t>mentoring program initiated</a:t>
            </a:r>
          </a:p>
          <a:p>
            <a:pPr lvl="0"/>
            <a:r>
              <a:rPr lang="en-US" sz="2400" b="1" dirty="0" smtClean="0">
                <a:latin typeface="Times New Roman" panose="02020603050405020304" pitchFamily="18" charset="0"/>
                <a:cs typeface="Times New Roman" panose="02020603050405020304" pitchFamily="18" charset="0"/>
              </a:rPr>
              <a:t>Handholding </a:t>
            </a:r>
            <a:r>
              <a:rPr lang="en-US" sz="2400" b="1" dirty="0">
                <a:latin typeface="Times New Roman" panose="02020603050405020304" pitchFamily="18" charset="0"/>
                <a:cs typeface="Times New Roman" panose="02020603050405020304" pitchFamily="18" charset="0"/>
              </a:rPr>
              <a:t>support to the facilities through quality circle team </a:t>
            </a:r>
          </a:p>
          <a:p>
            <a:pPr lvl="0"/>
            <a:r>
              <a:rPr lang="en-US" sz="2400" b="1" dirty="0">
                <a:latin typeface="Times New Roman" panose="02020603050405020304" pitchFamily="18" charset="0"/>
                <a:cs typeface="Times New Roman" panose="02020603050405020304" pitchFamily="18" charset="0"/>
              </a:rPr>
              <a:t>Quality improvement cycle </a:t>
            </a:r>
            <a:r>
              <a:rPr lang="en-US" sz="2400" b="1" dirty="0" smtClean="0">
                <a:latin typeface="Times New Roman" panose="02020603050405020304" pitchFamily="18" charset="0"/>
                <a:cs typeface="Times New Roman" panose="02020603050405020304" pitchFamily="18" charset="0"/>
              </a:rPr>
              <a:t>initiated in Maternity Units</a:t>
            </a:r>
            <a:endParaRPr lang="en-US" sz="2400" b="1" dirty="0">
              <a:latin typeface="Times New Roman" panose="02020603050405020304" pitchFamily="18" charset="0"/>
              <a:cs typeface="Times New Roman" panose="02020603050405020304" pitchFamily="18" charset="0"/>
            </a:endParaRPr>
          </a:p>
          <a:p>
            <a:pPr lvl="0"/>
            <a:r>
              <a:rPr lang="en-US" sz="2400" b="1" dirty="0">
                <a:latin typeface="Times New Roman" panose="02020603050405020304" pitchFamily="18" charset="0"/>
                <a:cs typeface="Times New Roman" panose="02020603050405020304" pitchFamily="18" charset="0"/>
              </a:rPr>
              <a:t>Supportive supervision visit by AIIMS </a:t>
            </a:r>
            <a:r>
              <a:rPr lang="en-US" sz="2400" b="1" dirty="0" smtClean="0">
                <a:latin typeface="Times New Roman" panose="02020603050405020304" pitchFamily="18" charset="0"/>
                <a:cs typeface="Times New Roman" panose="02020603050405020304" pitchFamily="18" charset="0"/>
              </a:rPr>
              <a:t>experts &amp; lab strengthening  in medical colleges</a:t>
            </a:r>
            <a:endParaRPr lang="en-US" sz="2400" b="1" dirty="0">
              <a:latin typeface="Times New Roman" panose="02020603050405020304" pitchFamily="18" charset="0"/>
              <a:cs typeface="Times New Roman" panose="02020603050405020304" pitchFamily="18" charset="0"/>
            </a:endParaRPr>
          </a:p>
          <a:p>
            <a:pPr lvl="0"/>
            <a:r>
              <a:rPr lang="en-US" sz="2400" b="1" dirty="0">
                <a:latin typeface="Times New Roman" panose="02020603050405020304" pitchFamily="18" charset="0"/>
                <a:cs typeface="Times New Roman" panose="02020603050405020304" pitchFamily="18" charset="0"/>
              </a:rPr>
              <a:t>Special Focus on  microbial Surveillance- Point of care quality improvement  (POCQI)</a:t>
            </a:r>
          </a:p>
          <a:p>
            <a:endParaRPr lang="en-US" sz="2400" b="1" dirty="0">
              <a:latin typeface="Times New Roman" panose="02020603050405020304" pitchFamily="18" charset="0"/>
              <a:cs typeface="Times New Roman" panose="02020603050405020304" pitchFamily="18" charset="0"/>
            </a:endParaRPr>
          </a:p>
          <a:p>
            <a:pPr lvl="0"/>
            <a:endParaRPr lang="en-US" sz="2000" b="1"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66444" y="1265237"/>
            <a:ext cx="2700675" cy="259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descr="C:\Users\Rohit\Desktop\fe0fd9b5-efbd-476b-8cad-42fba6f3b8b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67119" y="1341437"/>
            <a:ext cx="2881502" cy="25146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1">
            <a:extLst>
              <a:ext uri="{FF2B5EF4-FFF2-40B4-BE49-F238E27FC236}">
                <a16:creationId xmlns:a16="http://schemas.microsoft.com/office/drawing/2014/main" xmlns="" id="{5CB17FE0-685F-4381-B98B-61D947565DC4}"/>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300119" y="3856037"/>
            <a:ext cx="2853075"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153194" y="3888936"/>
            <a:ext cx="2728119" cy="2253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564270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89" y="0"/>
            <a:ext cx="11768614" cy="773305"/>
          </a:xfrm>
          <a:solidFill>
            <a:schemeClr val="accent2"/>
          </a:solidFill>
        </p:spPr>
        <p:txBody>
          <a:bodyPr>
            <a:normAutofit fontScale="90000"/>
          </a:bodyPr>
          <a:lstStyle/>
          <a:p>
            <a:r>
              <a:rPr lang="en-US" b="1" dirty="0" smtClean="0">
                <a:solidFill>
                  <a:schemeClr val="bg1"/>
                </a:solidFill>
              </a:rPr>
              <a:t>Key Outcomes</a:t>
            </a:r>
            <a:endParaRPr lang="en-US" b="1" dirty="0">
              <a:solidFill>
                <a:schemeClr val="bg1"/>
              </a:solidFill>
            </a:endParaRPr>
          </a:p>
        </p:txBody>
      </p:sp>
      <p:sp>
        <p:nvSpPr>
          <p:cNvPr id="3" name="Content Placeholder 2"/>
          <p:cNvSpPr>
            <a:spLocks noGrp="1"/>
          </p:cNvSpPr>
          <p:nvPr>
            <p:ph idx="1"/>
          </p:nvPr>
        </p:nvSpPr>
        <p:spPr>
          <a:xfrm>
            <a:off x="204082" y="868439"/>
            <a:ext cx="6334037" cy="6209624"/>
          </a:xfrm>
        </p:spPr>
        <p:txBody>
          <a:bodyPr>
            <a:normAutofit/>
          </a:bodyPr>
          <a:lstStyle/>
          <a:p>
            <a:pPr marL="800083" indent="-800083">
              <a:lnSpc>
                <a:spcPct val="150000"/>
              </a:lnSpc>
              <a:buFont typeface="+mj-lt"/>
              <a:buAutoNum type="arabicPeriod"/>
            </a:pPr>
            <a:r>
              <a:rPr lang="en-IN" sz="2600" dirty="0">
                <a:latin typeface="Times New Roman" panose="02020603050405020304" pitchFamily="18" charset="0"/>
                <a:cs typeface="Times New Roman" panose="02020603050405020304" pitchFamily="18" charset="0"/>
              </a:rPr>
              <a:t>Post  intervention results have shown improvement.</a:t>
            </a:r>
          </a:p>
          <a:p>
            <a:pPr marL="800083" indent="-800083">
              <a:lnSpc>
                <a:spcPct val="150000"/>
              </a:lnSpc>
              <a:buFont typeface="+mj-lt"/>
              <a:buAutoNum type="arabicPeriod"/>
            </a:pPr>
            <a:r>
              <a:rPr lang="en-IN" sz="2600" dirty="0" smtClean="0">
                <a:latin typeface="Times New Roman" panose="02020603050405020304" pitchFamily="18" charset="0"/>
                <a:cs typeface="Times New Roman" panose="02020603050405020304" pitchFamily="18" charset="0"/>
              </a:rPr>
              <a:t>Positive </a:t>
            </a:r>
            <a:r>
              <a:rPr lang="en-IN" sz="2600" dirty="0">
                <a:latin typeface="Times New Roman" panose="02020603050405020304" pitchFamily="18" charset="0"/>
                <a:cs typeface="Times New Roman" panose="02020603050405020304" pitchFamily="18" charset="0"/>
              </a:rPr>
              <a:t>growths in the blood surveillance reducing from 2017 to 2019.</a:t>
            </a:r>
          </a:p>
          <a:p>
            <a:pPr marL="800083" indent="-800083">
              <a:lnSpc>
                <a:spcPct val="150000"/>
              </a:lnSpc>
              <a:buFont typeface="+mj-lt"/>
              <a:buAutoNum type="arabicPeriod"/>
            </a:pPr>
            <a:r>
              <a:rPr lang="en-IN" sz="2600" dirty="0">
                <a:latin typeface="Times New Roman" panose="02020603050405020304" pitchFamily="18" charset="0"/>
                <a:cs typeface="Times New Roman" panose="02020603050405020304" pitchFamily="18" charset="0"/>
              </a:rPr>
              <a:t>Antibiotic prescription rate has declined from 67% in 2016-17 to 57% in 2018-19 and Jan to September 49%.</a:t>
            </a:r>
          </a:p>
        </p:txBody>
      </p:sp>
      <p:graphicFrame>
        <p:nvGraphicFramePr>
          <p:cNvPr id="6" name="Chart 5"/>
          <p:cNvGraphicFramePr>
            <a:graphicFrameLocks/>
          </p:cNvGraphicFramePr>
          <p:nvPr>
            <p:extLst>
              <p:ext uri="{D42A27DB-BD31-4B8C-83A1-F6EECF244321}">
                <p14:modId xmlns:p14="http://schemas.microsoft.com/office/powerpoint/2010/main" xmlns="" val="3559534225"/>
              </p:ext>
            </p:extLst>
          </p:nvPr>
        </p:nvGraphicFramePr>
        <p:xfrm>
          <a:off x="6766719" y="1036637"/>
          <a:ext cx="5943600" cy="2667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xmlns="" val="3303817232"/>
              </p:ext>
            </p:extLst>
          </p:nvPr>
        </p:nvGraphicFramePr>
        <p:xfrm>
          <a:off x="6766719" y="3932237"/>
          <a:ext cx="60960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4" name="Right Arrow 3"/>
          <p:cNvSpPr/>
          <p:nvPr/>
        </p:nvSpPr>
        <p:spPr>
          <a:xfrm>
            <a:off x="5623719" y="2560637"/>
            <a:ext cx="990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0351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5200" b="1" dirty="0"/>
              <a:t>A. Microbial Surveillance of </a:t>
            </a:r>
            <a:br>
              <a:rPr lang="en-US" sz="5200" b="1" dirty="0"/>
            </a:br>
            <a:r>
              <a:rPr lang="en-US" sz="5200" b="1" dirty="0" smtClean="0"/>
              <a:t>SNCU &amp; Maternal Care Service </a:t>
            </a:r>
            <a:endParaRPr lang="en-US" sz="5200" b="1" dirty="0"/>
          </a:p>
        </p:txBody>
      </p:sp>
    </p:spTree>
    <p:extLst>
      <p:ext uri="{BB962C8B-B14F-4D97-AF65-F5344CB8AC3E}">
        <p14:creationId xmlns:p14="http://schemas.microsoft.com/office/powerpoint/2010/main" xmlns="" val="2799709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812" y="296634"/>
            <a:ext cx="11768614" cy="968603"/>
          </a:xfrm>
          <a:solidFill>
            <a:schemeClr val="accent2"/>
          </a:solidFill>
        </p:spPr>
        <p:txBody>
          <a:bodyPr>
            <a:normAutofit/>
          </a:bodyPr>
          <a:lstStyle/>
          <a:p>
            <a:r>
              <a:rPr lang="en-US" sz="4800" dirty="0" smtClean="0">
                <a:solidFill>
                  <a:schemeClr val="bg1"/>
                </a:solidFill>
              </a:rPr>
              <a:t>Reduction in Pre &amp; Post Cleaning growth</a:t>
            </a:r>
            <a:endParaRPr lang="en-US" sz="4800" dirty="0">
              <a:solidFill>
                <a:schemeClr val="bg1"/>
              </a:solidFill>
            </a:endParaRPr>
          </a:p>
        </p:txBody>
      </p:sp>
      <p:graphicFrame>
        <p:nvGraphicFramePr>
          <p:cNvPr id="4" name="Chart 3"/>
          <p:cNvGraphicFramePr>
            <a:graphicFrameLocks/>
          </p:cNvGraphicFramePr>
          <p:nvPr>
            <p:extLst>
              <p:ext uri="{D42A27DB-BD31-4B8C-83A1-F6EECF244321}">
                <p14:modId xmlns:p14="http://schemas.microsoft.com/office/powerpoint/2010/main" xmlns="" val="4023112180"/>
              </p:ext>
            </p:extLst>
          </p:nvPr>
        </p:nvGraphicFramePr>
        <p:xfrm>
          <a:off x="1127919" y="1493837"/>
          <a:ext cx="113538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Down Arrow 9"/>
          <p:cNvSpPr/>
          <p:nvPr/>
        </p:nvSpPr>
        <p:spPr>
          <a:xfrm>
            <a:off x="3337719" y="2636837"/>
            <a:ext cx="914400" cy="99060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26 PT</a:t>
            </a:r>
            <a:endParaRPr lang="en-US" sz="1400" dirty="0"/>
          </a:p>
        </p:txBody>
      </p:sp>
    </p:spTree>
    <p:extLst>
      <p:ext uri="{BB962C8B-B14F-4D97-AF65-F5344CB8AC3E}">
        <p14:creationId xmlns:p14="http://schemas.microsoft.com/office/powerpoint/2010/main" xmlns="" val="1430677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812" y="296635"/>
            <a:ext cx="11768614" cy="526396"/>
          </a:xfrm>
          <a:solidFill>
            <a:schemeClr val="accent2"/>
          </a:solidFill>
        </p:spPr>
        <p:txBody>
          <a:bodyPr>
            <a:normAutofit fontScale="90000"/>
          </a:bodyPr>
          <a:lstStyle/>
          <a:p>
            <a:r>
              <a:rPr lang="en-US" b="1" dirty="0" smtClean="0">
                <a:solidFill>
                  <a:schemeClr val="bg1"/>
                </a:solidFill>
              </a:rPr>
              <a:t>Way Forward</a:t>
            </a:r>
            <a:endParaRPr lang="en-US" b="1" dirty="0">
              <a:solidFill>
                <a:schemeClr val="bg1"/>
              </a:solidFill>
            </a:endParaRPr>
          </a:p>
        </p:txBody>
      </p:sp>
      <p:sp>
        <p:nvSpPr>
          <p:cNvPr id="3" name="Rectangle 2"/>
          <p:cNvSpPr/>
          <p:nvPr/>
        </p:nvSpPr>
        <p:spPr>
          <a:xfrm>
            <a:off x="365919" y="884237"/>
            <a:ext cx="8153400" cy="6701241"/>
          </a:xfrm>
          <a:prstGeom prst="rect">
            <a:avLst/>
          </a:prstGeom>
        </p:spPr>
        <p:txBody>
          <a:bodyPr wrap="square" lIns="98472" tIns="49236" rIns="98472" bIns="49236">
            <a:spAutoFit/>
          </a:bodyPr>
          <a:lstStyle/>
          <a:p>
            <a:pPr marL="1006709" lvl="1" indent="-514350">
              <a:lnSpc>
                <a:spcPct val="150000"/>
              </a:lnSpc>
              <a:buFont typeface="+mj-lt"/>
              <a:buAutoNum type="arabicPeriod"/>
            </a:pPr>
            <a:r>
              <a:rPr lang="en-IN" sz="2600" dirty="0">
                <a:latin typeface="Times New Roman" panose="02020603050405020304" pitchFamily="18" charset="0"/>
                <a:cs typeface="Times New Roman" panose="02020603050405020304" pitchFamily="18" charset="0"/>
              </a:rPr>
              <a:t>Preparation of customised antibiotic policy for the SNCUs</a:t>
            </a:r>
            <a:endParaRPr lang="en-US" sz="2600" dirty="0">
              <a:latin typeface="Times New Roman" panose="02020603050405020304" pitchFamily="18" charset="0"/>
              <a:cs typeface="Times New Roman" panose="02020603050405020304" pitchFamily="18" charset="0"/>
            </a:endParaRPr>
          </a:p>
          <a:p>
            <a:pPr marL="1006709" lvl="1" indent="-514350">
              <a:lnSpc>
                <a:spcPct val="150000"/>
              </a:lnSpc>
              <a:buFont typeface="+mj-lt"/>
              <a:buAutoNum type="arabicPeriod"/>
            </a:pPr>
            <a:r>
              <a:rPr lang="en-IN" sz="2600" dirty="0">
                <a:latin typeface="Times New Roman" panose="02020603050405020304" pitchFamily="18" charset="0"/>
                <a:cs typeface="Times New Roman" panose="02020603050405020304" pitchFamily="18" charset="0"/>
              </a:rPr>
              <a:t>Strengthening of Microbiology labs in the Medical colleges for handholding to nearby district &amp; decreasing load in </a:t>
            </a:r>
            <a:r>
              <a:rPr lang="en-IN" sz="2600" dirty="0" smtClean="0">
                <a:latin typeface="Times New Roman" panose="02020603050405020304" pitchFamily="18" charset="0"/>
                <a:cs typeface="Times New Roman" panose="02020603050405020304" pitchFamily="18" charset="0"/>
              </a:rPr>
              <a:t>AIIMS</a:t>
            </a:r>
          </a:p>
          <a:p>
            <a:pPr marL="1006709" lvl="1" indent="-514350">
              <a:lnSpc>
                <a:spcPct val="150000"/>
              </a:lnSpc>
              <a:buFont typeface="+mj-lt"/>
              <a:buAutoNum type="arabicPeriod"/>
            </a:pPr>
            <a:r>
              <a:rPr lang="en-IN" sz="2600" dirty="0">
                <a:latin typeface="Times New Roman" panose="02020603050405020304" pitchFamily="18" charset="0"/>
                <a:cs typeface="Times New Roman" panose="02020603050405020304" pitchFamily="18" charset="0"/>
              </a:rPr>
              <a:t>Monitoring &amp; Mentoring (M&amp;M) units are being formed at state &amp; district level for peripatetic </a:t>
            </a:r>
            <a:r>
              <a:rPr lang="en-IN" sz="2600" dirty="0" smtClean="0">
                <a:latin typeface="Times New Roman" panose="02020603050405020304" pitchFamily="18" charset="0"/>
                <a:cs typeface="Times New Roman" panose="02020603050405020304" pitchFamily="18" charset="0"/>
              </a:rPr>
              <a:t>training</a:t>
            </a:r>
            <a:endParaRPr lang="en-US" sz="2600" dirty="0">
              <a:latin typeface="Times New Roman" panose="02020603050405020304" pitchFamily="18" charset="0"/>
              <a:cs typeface="Times New Roman" panose="02020603050405020304" pitchFamily="18" charset="0"/>
            </a:endParaRPr>
          </a:p>
          <a:p>
            <a:pPr marL="1006709" lvl="1" indent="-514350">
              <a:lnSpc>
                <a:spcPct val="150000"/>
              </a:lnSpc>
              <a:buFont typeface="+mj-lt"/>
              <a:buAutoNum type="arabicPeriod"/>
            </a:pPr>
            <a:r>
              <a:rPr lang="en-IN" sz="2600" dirty="0" smtClean="0">
                <a:latin typeface="Times New Roman" panose="02020603050405020304" pitchFamily="18" charset="0"/>
                <a:cs typeface="Times New Roman" panose="02020603050405020304" pitchFamily="18" charset="0"/>
              </a:rPr>
              <a:t>Incorporating  </a:t>
            </a:r>
            <a:r>
              <a:rPr lang="en-IN" sz="2600" dirty="0">
                <a:latin typeface="Times New Roman" panose="02020603050405020304" pitchFamily="18" charset="0"/>
                <a:cs typeface="Times New Roman" panose="02020603050405020304" pitchFamily="18" charset="0"/>
              </a:rPr>
              <a:t>infection control protocol training like </a:t>
            </a:r>
            <a:r>
              <a:rPr lang="en-IN" sz="2600" dirty="0" err="1">
                <a:latin typeface="Times New Roman" panose="02020603050405020304" pitchFamily="18" charset="0"/>
                <a:cs typeface="Times New Roman" panose="02020603050405020304" pitchFamily="18" charset="0"/>
              </a:rPr>
              <a:t>Dakshata</a:t>
            </a:r>
            <a:r>
              <a:rPr lang="en-IN" sz="2600" dirty="0">
                <a:latin typeface="Times New Roman" panose="02020603050405020304" pitchFamily="18" charset="0"/>
                <a:cs typeface="Times New Roman" panose="02020603050405020304" pitchFamily="18" charset="0"/>
              </a:rPr>
              <a:t>, </a:t>
            </a:r>
            <a:r>
              <a:rPr lang="en-IN" sz="2600" dirty="0" err="1">
                <a:latin typeface="Times New Roman" panose="02020603050405020304" pitchFamily="18" charset="0"/>
                <a:cs typeface="Times New Roman" panose="02020603050405020304" pitchFamily="18" charset="0"/>
              </a:rPr>
              <a:t>LaQshya</a:t>
            </a:r>
            <a:r>
              <a:rPr lang="en-IN" sz="2600" dirty="0">
                <a:latin typeface="Times New Roman" panose="02020603050405020304" pitchFamily="18" charset="0"/>
                <a:cs typeface="Times New Roman" panose="02020603050405020304" pitchFamily="18" charset="0"/>
              </a:rPr>
              <a:t> and </a:t>
            </a:r>
            <a:r>
              <a:rPr lang="en-IN" sz="2600" dirty="0" err="1">
                <a:latin typeface="Times New Roman" panose="02020603050405020304" pitchFamily="18" charset="0"/>
                <a:cs typeface="Times New Roman" panose="02020603050405020304" pitchFamily="18" charset="0"/>
              </a:rPr>
              <a:t>Bemoc</a:t>
            </a:r>
            <a:r>
              <a:rPr lang="en-IN" sz="2600" dirty="0">
                <a:latin typeface="Times New Roman" panose="02020603050405020304" pitchFamily="18" charset="0"/>
                <a:cs typeface="Times New Roman" panose="02020603050405020304" pitchFamily="18" charset="0"/>
              </a:rPr>
              <a:t> , FBNC training etc.</a:t>
            </a:r>
          </a:p>
        </p:txBody>
      </p:sp>
      <p:pic>
        <p:nvPicPr>
          <p:cNvPr id="6" name="Picture 5" descr="preventing-antibiotic-resistance.jpg">
            <a:extLst>
              <a:ext uri="{FF2B5EF4-FFF2-40B4-BE49-F238E27FC236}">
                <a16:creationId xmlns:a16="http://schemas.microsoft.com/office/drawing/2014/main" xmlns="" id="{B0378377-78F9-46BF-9912-B87B2D73ECE8}"/>
              </a:ext>
            </a:extLst>
          </p:cNvPr>
          <p:cNvPicPr>
            <a:picLocks noChangeAspect="1"/>
          </p:cNvPicPr>
          <p:nvPr/>
        </p:nvPicPr>
        <p:blipFill>
          <a:blip r:embed="rId2"/>
          <a:stretch>
            <a:fillRect/>
          </a:stretch>
        </p:blipFill>
        <p:spPr>
          <a:xfrm>
            <a:off x="8638245" y="1009625"/>
            <a:ext cx="4255579" cy="6123011"/>
          </a:xfrm>
          <a:prstGeom prst="rect">
            <a:avLst/>
          </a:prstGeom>
        </p:spPr>
      </p:pic>
    </p:spTree>
    <p:extLst>
      <p:ext uri="{BB962C8B-B14F-4D97-AF65-F5344CB8AC3E}">
        <p14:creationId xmlns:p14="http://schemas.microsoft.com/office/powerpoint/2010/main" xmlns="" val="12870288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9219" y="2880607"/>
            <a:ext cx="11768614" cy="2913187"/>
          </a:xfrm>
        </p:spPr>
        <p:txBody>
          <a:bodyPr>
            <a:noAutofit/>
          </a:bodyPr>
          <a:lstStyle/>
          <a:p>
            <a:pPr marL="0" indent="0" algn="ctr">
              <a:buNone/>
            </a:pPr>
            <a:r>
              <a:rPr lang="en-US" sz="9500" dirty="0"/>
              <a:t>B.</a:t>
            </a:r>
            <a:r>
              <a:rPr lang="en-IN" sz="9500" b="1" dirty="0"/>
              <a:t> e- </a:t>
            </a:r>
            <a:r>
              <a:rPr lang="en-IN" sz="9500" b="1" dirty="0" err="1"/>
              <a:t>Kalyani</a:t>
            </a:r>
            <a:r>
              <a:rPr lang="en-IN" sz="9500" b="1" dirty="0"/>
              <a:t/>
            </a:r>
            <a:br>
              <a:rPr lang="en-IN" sz="9500" b="1" dirty="0"/>
            </a:br>
            <a:endParaRPr lang="en-US" sz="9500" dirty="0"/>
          </a:p>
        </p:txBody>
      </p:sp>
    </p:spTree>
    <p:extLst>
      <p:ext uri="{BB962C8B-B14F-4D97-AF65-F5344CB8AC3E}">
        <p14:creationId xmlns:p14="http://schemas.microsoft.com/office/powerpoint/2010/main" xmlns="" val="1467885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510" y="2118222"/>
            <a:ext cx="7548947" cy="2923923"/>
          </a:xfrm>
        </p:spPr>
        <p:txBody>
          <a:bodyPr>
            <a:noAutofit/>
          </a:bodyPr>
          <a:lstStyle/>
          <a:p>
            <a:pPr algn="ctr"/>
            <a:r>
              <a:rPr lang="en-IN" sz="3900" b="1" dirty="0">
                <a:solidFill>
                  <a:srgbClr val="002060"/>
                </a:solidFill>
              </a:rPr>
              <a:t>E- </a:t>
            </a:r>
            <a:r>
              <a:rPr lang="en-IN" sz="3900" b="1" dirty="0" err="1">
                <a:solidFill>
                  <a:srgbClr val="002060"/>
                </a:solidFill>
              </a:rPr>
              <a:t>Kalyani</a:t>
            </a:r>
            <a:r>
              <a:rPr lang="en-IN" sz="3900" b="1" dirty="0">
                <a:solidFill>
                  <a:srgbClr val="002060"/>
                </a:solidFill>
              </a:rPr>
              <a:t/>
            </a:r>
            <a:br>
              <a:rPr lang="en-IN" sz="3900" b="1" dirty="0">
                <a:solidFill>
                  <a:srgbClr val="002060"/>
                </a:solidFill>
              </a:rPr>
            </a:br>
            <a:r>
              <a:rPr lang="en-IN" sz="3900" b="1" dirty="0">
                <a:solidFill>
                  <a:srgbClr val="002060"/>
                </a:solidFill>
              </a:rPr>
              <a:t>A Technology Based Solution to Strengthen Registration &amp; Reporting of MTP Services in Private Sector in Chhattisgarh</a:t>
            </a:r>
          </a:p>
        </p:txBody>
      </p:sp>
      <p:sp>
        <p:nvSpPr>
          <p:cNvPr id="3" name="Subtitle 2"/>
          <p:cNvSpPr>
            <a:spLocks noGrp="1"/>
          </p:cNvSpPr>
          <p:nvPr>
            <p:ph idx="1"/>
          </p:nvPr>
        </p:nvSpPr>
        <p:spPr>
          <a:xfrm>
            <a:off x="541976" y="6133377"/>
            <a:ext cx="6206912" cy="532804"/>
          </a:xfrm>
        </p:spPr>
        <p:txBody>
          <a:bodyPr>
            <a:normAutofit fontScale="70000" lnSpcReduction="20000"/>
          </a:bodyPr>
          <a:lstStyle/>
          <a:p>
            <a:pPr marL="49236" indent="0">
              <a:buNone/>
            </a:pPr>
            <a:r>
              <a:rPr lang="en-IN" sz="4700" b="1" dirty="0">
                <a:solidFill>
                  <a:srgbClr val="002060"/>
                </a:solidFill>
              </a:rPr>
              <a:t>http://cg.nic.in/ekalyani</a:t>
            </a:r>
          </a:p>
          <a:p>
            <a:endParaRPr lang="en-IN" sz="4700" b="1" dirty="0"/>
          </a:p>
        </p:txBody>
      </p:sp>
      <p:pic>
        <p:nvPicPr>
          <p:cNvPr id="4" name="Picture 3">
            <a:extLst>
              <a:ext uri="{FF2B5EF4-FFF2-40B4-BE49-F238E27FC236}">
                <a16:creationId xmlns:a16="http://schemas.microsoft.com/office/drawing/2014/main" xmlns="" id="{3AF9CF1F-159E-4A2D-AE7E-B56697F7B2E8}"/>
              </a:ext>
            </a:extLst>
          </p:cNvPr>
          <p:cNvPicPr>
            <a:picLocks noChangeAspect="1"/>
          </p:cNvPicPr>
          <p:nvPr/>
        </p:nvPicPr>
        <p:blipFill>
          <a:blip r:embed="rId2"/>
          <a:stretch>
            <a:fillRect/>
          </a:stretch>
        </p:blipFill>
        <p:spPr>
          <a:xfrm>
            <a:off x="4629745" y="338063"/>
            <a:ext cx="3064056" cy="1400857"/>
          </a:xfrm>
          <a:prstGeom prst="rect">
            <a:avLst/>
          </a:prstGeom>
        </p:spPr>
      </p:pic>
      <p:pic>
        <p:nvPicPr>
          <p:cNvPr id="5" name="Picture 4">
            <a:extLst>
              <a:ext uri="{FF2B5EF4-FFF2-40B4-BE49-F238E27FC236}">
                <a16:creationId xmlns:a16="http://schemas.microsoft.com/office/drawing/2014/main" xmlns="" id="{BBEEA8FD-3EBF-4940-B46D-BE69DB7177AB}"/>
              </a:ext>
            </a:extLst>
          </p:cNvPr>
          <p:cNvPicPr>
            <a:picLocks noChangeAspect="1"/>
          </p:cNvPicPr>
          <p:nvPr/>
        </p:nvPicPr>
        <p:blipFill>
          <a:blip r:embed="rId3"/>
          <a:stretch>
            <a:fillRect/>
          </a:stretch>
        </p:blipFill>
        <p:spPr>
          <a:xfrm>
            <a:off x="7600563" y="2460739"/>
            <a:ext cx="5475675" cy="4005887"/>
          </a:xfrm>
          <a:prstGeom prst="rect">
            <a:avLst/>
          </a:prstGeom>
        </p:spPr>
      </p:pic>
      <p:pic>
        <p:nvPicPr>
          <p:cNvPr id="6" name="Picture 5">
            <a:extLst>
              <a:ext uri="{FF2B5EF4-FFF2-40B4-BE49-F238E27FC236}">
                <a16:creationId xmlns:a16="http://schemas.microsoft.com/office/drawing/2014/main" xmlns="" id="{5C05FE3B-CA84-4DBC-B6EF-0AF74236C3FD}"/>
              </a:ext>
            </a:extLst>
          </p:cNvPr>
          <p:cNvPicPr>
            <a:picLocks noChangeAspect="1"/>
          </p:cNvPicPr>
          <p:nvPr/>
        </p:nvPicPr>
        <p:blipFill>
          <a:blip r:embed="rId4" cstate="print"/>
          <a:stretch>
            <a:fillRect/>
          </a:stretch>
        </p:blipFill>
        <p:spPr>
          <a:xfrm>
            <a:off x="10569095" y="338062"/>
            <a:ext cx="1362974" cy="1231506"/>
          </a:xfrm>
          <a:prstGeom prst="rect">
            <a:avLst/>
          </a:prstGeom>
        </p:spPr>
      </p:pic>
      <p:pic>
        <p:nvPicPr>
          <p:cNvPr id="7" name="Picture 6" descr="download.png">
            <a:extLst>
              <a:ext uri="{FF2B5EF4-FFF2-40B4-BE49-F238E27FC236}">
                <a16:creationId xmlns:a16="http://schemas.microsoft.com/office/drawing/2014/main" xmlns="" id="{C6E7F7D4-D869-4006-A9EA-CC394625C3A4}"/>
              </a:ext>
            </a:extLst>
          </p:cNvPr>
          <p:cNvPicPr>
            <a:picLocks noChangeAspect="1"/>
          </p:cNvPicPr>
          <p:nvPr/>
        </p:nvPicPr>
        <p:blipFill>
          <a:blip r:embed="rId5" cstate="print"/>
          <a:stretch>
            <a:fillRect/>
          </a:stretch>
        </p:blipFill>
        <p:spPr>
          <a:xfrm>
            <a:off x="690299" y="366634"/>
            <a:ext cx="1291570" cy="961370"/>
          </a:xfrm>
          <a:prstGeom prst="rect">
            <a:avLst/>
          </a:prstGeom>
        </p:spPr>
      </p:pic>
    </p:spTree>
    <p:extLst>
      <p:ext uri="{BB962C8B-B14F-4D97-AF65-F5344CB8AC3E}">
        <p14:creationId xmlns:p14="http://schemas.microsoft.com/office/powerpoint/2010/main" xmlns="" val="2612549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812" y="296634"/>
            <a:ext cx="11768614" cy="816203"/>
          </a:xfrm>
          <a:solidFill>
            <a:schemeClr val="accent2"/>
          </a:solidFill>
        </p:spPr>
        <p:txBody>
          <a:bodyPr/>
          <a:lstStyle/>
          <a:p>
            <a:r>
              <a:rPr lang="en-US" dirty="0" smtClean="0">
                <a:solidFill>
                  <a:schemeClr val="bg1"/>
                </a:solidFill>
              </a:rPr>
              <a:t>Problem Statement </a:t>
            </a:r>
            <a:endParaRPr lang="en-US" dirty="0">
              <a:solidFill>
                <a:schemeClr val="bg1"/>
              </a:solidFill>
            </a:endParaRPr>
          </a:p>
        </p:txBody>
      </p:sp>
      <p:sp>
        <p:nvSpPr>
          <p:cNvPr id="4" name="Content Placeholder 2"/>
          <p:cNvSpPr>
            <a:spLocks noGrp="1"/>
          </p:cNvSpPr>
          <p:nvPr>
            <p:ph idx="1"/>
          </p:nvPr>
        </p:nvSpPr>
        <p:spPr>
          <a:xfrm>
            <a:off x="243922" y="1341437"/>
            <a:ext cx="8122997" cy="5257800"/>
          </a:xfrm>
        </p:spPr>
        <p:txBody>
          <a:bodyPr>
            <a:normAutofit/>
          </a:bodyPr>
          <a:lstStyle/>
          <a:p>
            <a:r>
              <a:rPr lang="en-US" dirty="0"/>
              <a:t>In India </a:t>
            </a:r>
            <a:r>
              <a:rPr lang="en-US" dirty="0" smtClean="0"/>
              <a:t>(8%) </a:t>
            </a:r>
            <a:r>
              <a:rPr lang="en-US" dirty="0"/>
              <a:t>&amp; Chhattisgarh </a:t>
            </a:r>
            <a:r>
              <a:rPr lang="en-US" dirty="0" smtClean="0"/>
              <a:t>(2%)unsafe </a:t>
            </a:r>
            <a:r>
              <a:rPr lang="en-US" dirty="0"/>
              <a:t>abortion contributes </a:t>
            </a:r>
            <a:r>
              <a:rPr lang="en-US" dirty="0" smtClean="0"/>
              <a:t>to maternal </a:t>
            </a:r>
            <a:r>
              <a:rPr lang="en-US" dirty="0"/>
              <a:t>deaths. </a:t>
            </a:r>
            <a:endParaRPr lang="en-US" dirty="0" smtClean="0"/>
          </a:p>
          <a:p>
            <a:r>
              <a:rPr lang="en-US" dirty="0"/>
              <a:t>More than half of abortion services are offered by private </a:t>
            </a:r>
            <a:r>
              <a:rPr lang="en-US" dirty="0" smtClean="0"/>
              <a:t>sector</a:t>
            </a:r>
          </a:p>
          <a:p>
            <a:r>
              <a:rPr lang="en-IN" dirty="0"/>
              <a:t>High pendency of  </a:t>
            </a:r>
            <a:r>
              <a:rPr lang="en-IN" dirty="0" smtClean="0"/>
              <a:t>applications for CAC </a:t>
            </a:r>
            <a:endParaRPr lang="en-US" dirty="0" smtClean="0"/>
          </a:p>
          <a:p>
            <a:r>
              <a:rPr lang="en-US" dirty="0" smtClean="0"/>
              <a:t>Problem </a:t>
            </a:r>
            <a:r>
              <a:rPr lang="en-US" dirty="0"/>
              <a:t>on MTP reporting from private nursing home/hospitals. </a:t>
            </a:r>
            <a:endParaRPr lang="en-US" dirty="0" smtClean="0"/>
          </a:p>
          <a:p>
            <a:r>
              <a:rPr lang="en-US" dirty="0" smtClean="0"/>
              <a:t>Delay in approval of </a:t>
            </a:r>
            <a:r>
              <a:rPr lang="en-US" dirty="0" err="1" smtClean="0"/>
              <a:t>pvt.</a:t>
            </a:r>
            <a:r>
              <a:rPr lang="en-US" dirty="0" smtClean="0"/>
              <a:t> facilities by DLC </a:t>
            </a:r>
          </a:p>
          <a:p>
            <a:endParaRPr lang="en-IN" dirty="0"/>
          </a:p>
        </p:txBody>
      </p:sp>
      <p:sp>
        <p:nvSpPr>
          <p:cNvPr id="5" name="Content Placeholder 2"/>
          <p:cNvSpPr txBox="1">
            <a:spLocks/>
          </p:cNvSpPr>
          <p:nvPr/>
        </p:nvSpPr>
        <p:spPr>
          <a:xfrm>
            <a:off x="426726" y="1941881"/>
            <a:ext cx="8244993" cy="4362062"/>
          </a:xfrm>
          <a:prstGeom prst="rect">
            <a:avLst/>
          </a:prstGeom>
        </p:spPr>
        <p:txBody>
          <a:bodyPr vert="horz" lIns="98472" tIns="49236" rIns="98472" bIns="49236" rtlCol="0">
            <a:normAutofit/>
          </a:bodyPr>
          <a:lstStyle>
            <a:lvl1pPr marL="369269" indent="-369269" algn="l" defTabSz="984717"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800083" indent="-307724" algn="l" defTabSz="984717"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30897" indent="-246179" algn="l" defTabSz="984717"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23255" indent="-246179" algn="l" defTabSz="984717"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15614" indent="-246179" algn="l" defTabSz="984717"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07973" indent="-246179" algn="l" defTabSz="984717"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00331" indent="-246179" algn="l" defTabSz="984717"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2690" indent="-246179" algn="l" defTabSz="984717"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5049" indent="-246179" algn="l" defTabSz="984717"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a:endParaRPr lang="en-IN" dirty="0" smtClean="0"/>
          </a:p>
          <a:p>
            <a:pPr algn="just"/>
            <a:endParaRPr lang="en-IN" dirty="0"/>
          </a:p>
        </p:txBody>
      </p:sp>
      <p:pic>
        <p:nvPicPr>
          <p:cNvPr id="6" name="Picture 2" descr="C:\Users\ANAND\Desktop\Chhatisgarh1.png"/>
          <p:cNvPicPr>
            <a:picLocks noChangeAspect="1" noChangeArrowheads="1"/>
          </p:cNvPicPr>
          <p:nvPr/>
        </p:nvPicPr>
        <p:blipFill>
          <a:blip r:embed="rId2" cstate="print"/>
          <a:srcRect/>
          <a:stretch>
            <a:fillRect/>
          </a:stretch>
        </p:blipFill>
        <p:spPr bwMode="auto">
          <a:xfrm>
            <a:off x="8214519" y="1265237"/>
            <a:ext cx="4343400" cy="5491841"/>
          </a:xfrm>
          <a:prstGeom prst="rect">
            <a:avLst/>
          </a:prstGeom>
          <a:noFill/>
        </p:spPr>
      </p:pic>
    </p:spTree>
    <p:extLst>
      <p:ext uri="{BB962C8B-B14F-4D97-AF65-F5344CB8AC3E}">
        <p14:creationId xmlns:p14="http://schemas.microsoft.com/office/powerpoint/2010/main" xmlns="" val="641931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319" y="427037"/>
            <a:ext cx="10591753" cy="978973"/>
          </a:xfrm>
          <a:solidFill>
            <a:schemeClr val="accent2"/>
          </a:solidFill>
        </p:spPr>
        <p:txBody>
          <a:bodyPr>
            <a:normAutofit/>
          </a:bodyPr>
          <a:lstStyle/>
          <a:p>
            <a:r>
              <a:rPr lang="en-IN" sz="3600" b="1" dirty="0" smtClean="0">
                <a:solidFill>
                  <a:schemeClr val="bg1"/>
                </a:solidFill>
                <a:latin typeface="+mn-lt"/>
              </a:rPr>
              <a:t>Need  of Technology</a:t>
            </a:r>
            <a:endParaRPr lang="en-IN" sz="3600" b="1" dirty="0">
              <a:solidFill>
                <a:schemeClr val="bg1"/>
              </a:solidFill>
              <a:latin typeface="+mn-lt"/>
            </a:endParaRPr>
          </a:p>
        </p:txBody>
      </p:sp>
      <p:sp>
        <p:nvSpPr>
          <p:cNvPr id="3" name="Content Placeholder 2"/>
          <p:cNvSpPr>
            <a:spLocks noGrp="1"/>
          </p:cNvSpPr>
          <p:nvPr>
            <p:ph idx="1"/>
          </p:nvPr>
        </p:nvSpPr>
        <p:spPr>
          <a:xfrm>
            <a:off x="274326" y="1789481"/>
            <a:ext cx="8244993" cy="4362062"/>
          </a:xfrm>
        </p:spPr>
        <p:txBody>
          <a:bodyPr>
            <a:normAutofit fontScale="92500" lnSpcReduction="20000"/>
          </a:bodyPr>
          <a:lstStyle/>
          <a:p>
            <a:pPr algn="just"/>
            <a:r>
              <a:rPr lang="en-IN" dirty="0">
                <a:solidFill>
                  <a:schemeClr val="tx1"/>
                </a:solidFill>
              </a:rPr>
              <a:t>Smooth and faster process required for application </a:t>
            </a:r>
            <a:r>
              <a:rPr lang="en-IN" dirty="0" smtClean="0">
                <a:solidFill>
                  <a:schemeClr val="tx1"/>
                </a:solidFill>
              </a:rPr>
              <a:t>&amp;  </a:t>
            </a:r>
            <a:r>
              <a:rPr lang="en-IN" dirty="0">
                <a:solidFill>
                  <a:schemeClr val="tx1"/>
                </a:solidFill>
              </a:rPr>
              <a:t>approval</a:t>
            </a:r>
          </a:p>
          <a:p>
            <a:pPr algn="just"/>
            <a:r>
              <a:rPr lang="en-IN" dirty="0">
                <a:solidFill>
                  <a:schemeClr val="tx1"/>
                </a:solidFill>
              </a:rPr>
              <a:t>No centralised data of </a:t>
            </a:r>
            <a:r>
              <a:rPr lang="en-IN" dirty="0" smtClean="0">
                <a:solidFill>
                  <a:schemeClr val="tx1"/>
                </a:solidFill>
              </a:rPr>
              <a:t>District Level Committee (DLC)approved </a:t>
            </a:r>
            <a:r>
              <a:rPr lang="en-IN" dirty="0">
                <a:solidFill>
                  <a:schemeClr val="tx1"/>
                </a:solidFill>
              </a:rPr>
              <a:t>private facilities</a:t>
            </a:r>
          </a:p>
          <a:p>
            <a:pPr algn="just"/>
            <a:r>
              <a:rPr lang="en-IN" dirty="0" smtClean="0">
                <a:solidFill>
                  <a:schemeClr val="tx1"/>
                </a:solidFill>
              </a:rPr>
              <a:t>No </a:t>
            </a:r>
            <a:r>
              <a:rPr lang="en-IN" dirty="0">
                <a:solidFill>
                  <a:schemeClr val="tx1"/>
                </a:solidFill>
              </a:rPr>
              <a:t>centralised monitoring system  </a:t>
            </a:r>
            <a:r>
              <a:rPr lang="en-IN" dirty="0" smtClean="0">
                <a:solidFill>
                  <a:schemeClr val="tx1"/>
                </a:solidFill>
              </a:rPr>
              <a:t>for approval</a:t>
            </a:r>
            <a:endParaRPr lang="en-IN" dirty="0">
              <a:solidFill>
                <a:schemeClr val="tx1"/>
              </a:solidFill>
            </a:endParaRPr>
          </a:p>
          <a:p>
            <a:pPr algn="just"/>
            <a:r>
              <a:rPr lang="en-IN" dirty="0">
                <a:solidFill>
                  <a:schemeClr val="tx1"/>
                </a:solidFill>
              </a:rPr>
              <a:t>Lack of reporting of MTP services </a:t>
            </a:r>
            <a:r>
              <a:rPr lang="en-IN" dirty="0" smtClean="0">
                <a:solidFill>
                  <a:schemeClr val="tx1"/>
                </a:solidFill>
              </a:rPr>
              <a:t>by </a:t>
            </a:r>
            <a:r>
              <a:rPr lang="en-IN" dirty="0">
                <a:solidFill>
                  <a:schemeClr val="tx1"/>
                </a:solidFill>
              </a:rPr>
              <a:t>approved private facilities.</a:t>
            </a:r>
          </a:p>
          <a:p>
            <a:pPr algn="just"/>
            <a:r>
              <a:rPr lang="en-IN" dirty="0" smtClean="0">
                <a:solidFill>
                  <a:schemeClr val="tx1"/>
                </a:solidFill>
              </a:rPr>
              <a:t>Limited access to information </a:t>
            </a:r>
            <a:r>
              <a:rPr lang="en-IN" dirty="0">
                <a:solidFill>
                  <a:schemeClr val="tx1"/>
                </a:solidFill>
              </a:rPr>
              <a:t>for private health facilities about process of application &amp;</a:t>
            </a:r>
            <a:r>
              <a:rPr lang="en-IN" dirty="0" smtClean="0">
                <a:solidFill>
                  <a:schemeClr val="tx1"/>
                </a:solidFill>
              </a:rPr>
              <a:t> </a:t>
            </a:r>
            <a:r>
              <a:rPr lang="en-IN" dirty="0">
                <a:solidFill>
                  <a:schemeClr val="tx1"/>
                </a:solidFill>
              </a:rPr>
              <a:t>approval</a:t>
            </a:r>
          </a:p>
          <a:p>
            <a:pPr algn="just"/>
            <a:endParaRPr lang="en-IN" dirty="0"/>
          </a:p>
          <a:p>
            <a:pPr algn="just"/>
            <a:endParaRPr lang="en-IN" dirty="0"/>
          </a:p>
        </p:txBody>
      </p:sp>
      <p:pic>
        <p:nvPicPr>
          <p:cNvPr id="4" name="Picture 3"/>
          <p:cNvPicPr>
            <a:picLocks noChangeAspect="1"/>
          </p:cNvPicPr>
          <p:nvPr/>
        </p:nvPicPr>
        <p:blipFill>
          <a:blip r:embed="rId2"/>
          <a:stretch>
            <a:fillRect/>
          </a:stretch>
        </p:blipFill>
        <p:spPr>
          <a:xfrm>
            <a:off x="9128919" y="1974672"/>
            <a:ext cx="3626264" cy="4319821"/>
          </a:xfrm>
          <a:prstGeom prst="rect">
            <a:avLst/>
          </a:prstGeom>
        </p:spPr>
      </p:pic>
    </p:spTree>
    <p:extLst>
      <p:ext uri="{BB962C8B-B14F-4D97-AF65-F5344CB8AC3E}">
        <p14:creationId xmlns:p14="http://schemas.microsoft.com/office/powerpoint/2010/main" xmlns="" val="36858865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5B789AA-A7B3-4F22-92B4-EAE7D8538BE4}"/>
              </a:ext>
            </a:extLst>
          </p:cNvPr>
          <p:cNvSpPr>
            <a:spLocks noGrp="1"/>
          </p:cNvSpPr>
          <p:nvPr>
            <p:ph idx="1"/>
          </p:nvPr>
        </p:nvSpPr>
        <p:spPr>
          <a:xfrm>
            <a:off x="313431" y="1351008"/>
            <a:ext cx="7553944" cy="5777153"/>
          </a:xfrm>
        </p:spPr>
        <p:txBody>
          <a:bodyPr>
            <a:noAutofit/>
          </a:bodyPr>
          <a:lstStyle/>
          <a:p>
            <a:pPr marL="49236" indent="0">
              <a:buNone/>
            </a:pPr>
            <a:r>
              <a:rPr lang="en-IN" sz="2200" b="1" dirty="0"/>
              <a:t>Web based online system with following modules</a:t>
            </a:r>
          </a:p>
          <a:p>
            <a:pPr marL="49236" indent="0">
              <a:buNone/>
            </a:pPr>
            <a:r>
              <a:rPr lang="en-IN" sz="2200" b="1" dirty="0"/>
              <a:t>For private facilities</a:t>
            </a:r>
          </a:p>
          <a:p>
            <a:pPr lvl="2">
              <a:buFont typeface="Courier New" panose="02070309020205020404" pitchFamily="49" charset="0"/>
              <a:buChar char="o"/>
            </a:pPr>
            <a:r>
              <a:rPr lang="en-IN" sz="2200" dirty="0"/>
              <a:t>Application</a:t>
            </a:r>
          </a:p>
          <a:p>
            <a:pPr lvl="2">
              <a:buFont typeface="Courier New" panose="02070309020205020404" pitchFamily="49" charset="0"/>
              <a:buChar char="o"/>
            </a:pPr>
            <a:r>
              <a:rPr lang="en-IN" sz="2200" dirty="0"/>
              <a:t>Reporting</a:t>
            </a:r>
          </a:p>
          <a:p>
            <a:pPr marL="49236" indent="0">
              <a:buNone/>
            </a:pPr>
            <a:r>
              <a:rPr lang="en-IN" sz="2200" b="1" dirty="0"/>
              <a:t>For DLC</a:t>
            </a:r>
          </a:p>
          <a:p>
            <a:pPr lvl="2">
              <a:buFont typeface="Courier New" panose="02070309020205020404" pitchFamily="49" charset="0"/>
              <a:buChar char="o"/>
            </a:pPr>
            <a:r>
              <a:rPr lang="en-IN" sz="2200" dirty="0"/>
              <a:t>Review of application</a:t>
            </a:r>
          </a:p>
          <a:p>
            <a:pPr lvl="2">
              <a:buFont typeface="Courier New" panose="02070309020205020404" pitchFamily="49" charset="0"/>
              <a:buChar char="o"/>
            </a:pPr>
            <a:r>
              <a:rPr lang="en-IN" sz="2200" dirty="0"/>
              <a:t>Approval</a:t>
            </a:r>
          </a:p>
          <a:p>
            <a:pPr marL="49236" indent="0">
              <a:buNone/>
            </a:pPr>
            <a:r>
              <a:rPr lang="en-IN" sz="2200" b="1" dirty="0"/>
              <a:t>Admin</a:t>
            </a:r>
          </a:p>
          <a:p>
            <a:pPr marL="49236" indent="0">
              <a:buNone/>
            </a:pPr>
            <a:r>
              <a:rPr lang="en-IN" sz="2200" dirty="0"/>
              <a:t>	Centralised review and reporting</a:t>
            </a:r>
            <a:endParaRPr lang="en-IN" sz="1900" dirty="0"/>
          </a:p>
          <a:p>
            <a:pPr marL="49236" indent="0">
              <a:buNone/>
            </a:pPr>
            <a:r>
              <a:rPr lang="en-IN" sz="2200" b="1" dirty="0"/>
              <a:t>Public view</a:t>
            </a:r>
          </a:p>
          <a:p>
            <a:pPr lvl="2">
              <a:buFont typeface="Courier New" panose="02070309020205020404" pitchFamily="49" charset="0"/>
              <a:buChar char="o"/>
            </a:pPr>
            <a:r>
              <a:rPr lang="en-IN" sz="2200" dirty="0"/>
              <a:t>Information about MTP Act</a:t>
            </a:r>
          </a:p>
          <a:p>
            <a:pPr lvl="2">
              <a:buFont typeface="Courier New" panose="02070309020205020404" pitchFamily="49" charset="0"/>
              <a:buChar char="o"/>
            </a:pPr>
            <a:r>
              <a:rPr lang="en-IN" sz="2200" dirty="0"/>
              <a:t>District-wise information of public and private health facilities offering safe and legal abortion services </a:t>
            </a:r>
          </a:p>
          <a:p>
            <a:pPr>
              <a:buFont typeface="Courier New" panose="02070309020205020404" pitchFamily="49" charset="0"/>
              <a:buChar char="o"/>
            </a:pPr>
            <a:endParaRPr lang="en-IN" dirty="0"/>
          </a:p>
          <a:p>
            <a:pPr marL="49236" indent="0">
              <a:buNone/>
            </a:pPr>
            <a:endParaRPr lang="en-IN" sz="1900" dirty="0"/>
          </a:p>
          <a:p>
            <a:pPr marL="49236" indent="0">
              <a:buNone/>
            </a:pPr>
            <a:endParaRPr lang="en-IN" sz="1900" dirty="0"/>
          </a:p>
          <a:p>
            <a:pPr marL="49236" indent="0">
              <a:buNone/>
            </a:pPr>
            <a:r>
              <a:rPr lang="en-IN" sz="1900" dirty="0"/>
              <a:t> </a:t>
            </a:r>
          </a:p>
          <a:p>
            <a:pPr marL="49236" indent="0">
              <a:buNone/>
            </a:pPr>
            <a:r>
              <a:rPr lang="en-IN" sz="1900" dirty="0"/>
              <a:t>c</a:t>
            </a:r>
          </a:p>
        </p:txBody>
      </p:sp>
      <p:pic>
        <p:nvPicPr>
          <p:cNvPr id="6" name="Picture 5">
            <a:extLst>
              <a:ext uri="{FF2B5EF4-FFF2-40B4-BE49-F238E27FC236}">
                <a16:creationId xmlns:a16="http://schemas.microsoft.com/office/drawing/2014/main" xmlns="" id="{9F73F055-D5BE-4927-A84C-D522EDBE22A2}"/>
              </a:ext>
            </a:extLst>
          </p:cNvPr>
          <p:cNvPicPr>
            <a:picLocks noChangeAspect="1"/>
          </p:cNvPicPr>
          <p:nvPr/>
        </p:nvPicPr>
        <p:blipFill>
          <a:blip r:embed="rId2"/>
          <a:stretch>
            <a:fillRect/>
          </a:stretch>
        </p:blipFill>
        <p:spPr>
          <a:xfrm>
            <a:off x="365919" y="215699"/>
            <a:ext cx="2362200" cy="795707"/>
          </a:xfrm>
          <a:prstGeom prst="rect">
            <a:avLst/>
          </a:prstGeom>
        </p:spPr>
      </p:pic>
      <p:pic>
        <p:nvPicPr>
          <p:cNvPr id="7" name="Picture 6" descr="C:\Users\saratkark-in\Desktop\E-kalyani s\Login.PNG">
            <a:extLst>
              <a:ext uri="{FF2B5EF4-FFF2-40B4-BE49-F238E27FC236}">
                <a16:creationId xmlns:a16="http://schemas.microsoft.com/office/drawing/2014/main" xmlns="" id="{AAB2A92F-1002-4C2C-86A5-CC97D06CC61B}"/>
              </a:ext>
            </a:extLst>
          </p:cNvPr>
          <p:cNvPicPr/>
          <p:nvPr/>
        </p:nvPicPr>
        <p:blipFill rotWithShape="1">
          <a:blip r:embed="rId3">
            <a:extLst>
              <a:ext uri="{28A0092B-C50C-407E-A947-70E740481C1C}">
                <a14:useLocalDpi xmlns:a14="http://schemas.microsoft.com/office/drawing/2010/main" xmlns="" val="0"/>
              </a:ext>
            </a:extLst>
          </a:blip>
          <a:srcRect l="3422"/>
          <a:stretch/>
        </p:blipFill>
        <p:spPr bwMode="auto">
          <a:xfrm>
            <a:off x="7867375" y="999768"/>
            <a:ext cx="4943668" cy="5980469"/>
          </a:xfrm>
          <a:prstGeom prst="rect">
            <a:avLst/>
          </a:prstGeom>
          <a:noFill/>
          <a:ln>
            <a:noFill/>
          </a:ln>
        </p:spPr>
      </p:pic>
      <p:sp>
        <p:nvSpPr>
          <p:cNvPr id="5" name="Title 1"/>
          <p:cNvSpPr>
            <a:spLocks noGrp="1"/>
          </p:cNvSpPr>
          <p:nvPr>
            <p:ph type="title"/>
          </p:nvPr>
        </p:nvSpPr>
        <p:spPr>
          <a:xfrm>
            <a:off x="3261852" y="215699"/>
            <a:ext cx="7543467" cy="784069"/>
          </a:xfrm>
          <a:solidFill>
            <a:schemeClr val="accent2"/>
          </a:solidFill>
        </p:spPr>
        <p:txBody>
          <a:bodyPr>
            <a:normAutofit/>
          </a:bodyPr>
          <a:lstStyle/>
          <a:p>
            <a:r>
              <a:rPr lang="en-IN" sz="3600" b="1" dirty="0" smtClean="0">
                <a:solidFill>
                  <a:schemeClr val="bg1"/>
                </a:solidFill>
                <a:latin typeface="+mn-lt"/>
              </a:rPr>
              <a:t>Module of Software</a:t>
            </a:r>
            <a:endParaRPr lang="en-IN" sz="3600" b="1" dirty="0">
              <a:solidFill>
                <a:schemeClr val="bg1"/>
              </a:solidFill>
              <a:latin typeface="+mn-lt"/>
            </a:endParaRPr>
          </a:p>
        </p:txBody>
      </p:sp>
    </p:spTree>
    <p:extLst>
      <p:ext uri="{BB962C8B-B14F-4D97-AF65-F5344CB8AC3E}">
        <p14:creationId xmlns:p14="http://schemas.microsoft.com/office/powerpoint/2010/main" xmlns="" val="39280977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069579" y="123847"/>
            <a:ext cx="11278255" cy="1068403"/>
          </a:xfrm>
          <a:solidFill>
            <a:schemeClr val="accent2"/>
          </a:solidFill>
        </p:spPr>
        <p:txBody>
          <a:bodyPr>
            <a:normAutofit/>
          </a:bodyPr>
          <a:lstStyle/>
          <a:p>
            <a:pPr algn="ctr"/>
            <a:r>
              <a:rPr lang="en-IN" dirty="0" smtClean="0">
                <a:solidFill>
                  <a:schemeClr val="bg1"/>
                </a:solidFill>
              </a:rPr>
              <a:t>Application </a:t>
            </a:r>
            <a:r>
              <a:rPr lang="en-IN" dirty="0">
                <a:solidFill>
                  <a:schemeClr val="bg1"/>
                </a:solidFill>
              </a:rPr>
              <a:t>Process</a:t>
            </a:r>
            <a:endParaRPr lang="en-US" dirty="0">
              <a:solidFill>
                <a:schemeClr val="bg1"/>
              </a:solidFill>
              <a:latin typeface="+mn-lt"/>
            </a:endParaRP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0164" y="1798107"/>
            <a:ext cx="1250812" cy="143958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AutoShape 6" descr="Image result for hospital sign"/>
          <p:cNvSpPr>
            <a:spLocks noChangeAspect="1" noChangeArrowheads="1"/>
          </p:cNvSpPr>
          <p:nvPr/>
        </p:nvSpPr>
        <p:spPr bwMode="auto">
          <a:xfrm>
            <a:off x="166858" y="-156033"/>
            <a:ext cx="326906" cy="329213"/>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8472" tIns="49236" rIns="98472" bIns="49236" numCol="1" anchor="t" anchorCtr="0" compatLnSpc="1">
            <a:prstTxWarp prst="textNoShape">
              <a:avLst/>
            </a:prstTxWarp>
          </a:bodyPr>
          <a:lstStyle/>
          <a:p>
            <a:endParaRPr lang="en-IN" dirty="0"/>
          </a:p>
        </p:txBody>
      </p:sp>
      <p:cxnSp>
        <p:nvCxnSpPr>
          <p:cNvPr id="11" name="Straight Arrow Connector 10"/>
          <p:cNvCxnSpPr/>
          <p:nvPr/>
        </p:nvCxnSpPr>
        <p:spPr>
          <a:xfrm>
            <a:off x="1292181" y="2525255"/>
            <a:ext cx="1240909"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561684" y="2525255"/>
            <a:ext cx="1952871"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endCxn id="24" idx="0"/>
          </p:cNvCxnSpPr>
          <p:nvPr/>
        </p:nvCxnSpPr>
        <p:spPr>
          <a:xfrm>
            <a:off x="9809448" y="2462812"/>
            <a:ext cx="1208618" cy="816280"/>
          </a:xfrm>
          <a:prstGeom prst="bentConnector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727120" y="3279093"/>
            <a:ext cx="2581890" cy="698097"/>
          </a:xfrm>
          <a:prstGeom prst="rect">
            <a:avLst/>
          </a:prstGeom>
          <a:solidFill>
            <a:schemeClr val="accent1">
              <a:lumMod val="60000"/>
              <a:lumOff val="40000"/>
            </a:schemeClr>
          </a:solidFill>
        </p:spPr>
        <p:txBody>
          <a:bodyPr wrap="square" lIns="98472" tIns="49236" rIns="98472" bIns="49236" rtlCol="0">
            <a:spAutoFit/>
          </a:bodyPr>
          <a:lstStyle/>
          <a:p>
            <a:pPr algn="ctr"/>
            <a:r>
              <a:rPr lang="en-GB" dirty="0">
                <a:ea typeface="Arial Unicode MS" pitchFamily="34" charset="-128"/>
                <a:cs typeface="Tahoma" pitchFamily="34" charset="0"/>
              </a:rPr>
              <a:t>Submit printout of form A to CMHO’s office</a:t>
            </a:r>
          </a:p>
        </p:txBody>
      </p:sp>
      <p:sp>
        <p:nvSpPr>
          <p:cNvPr id="29" name="TextBox 28"/>
          <p:cNvSpPr txBox="1"/>
          <p:nvPr/>
        </p:nvSpPr>
        <p:spPr>
          <a:xfrm>
            <a:off x="10344223" y="5171729"/>
            <a:ext cx="2285007" cy="1595651"/>
          </a:xfrm>
          <a:prstGeom prst="rect">
            <a:avLst/>
          </a:prstGeom>
          <a:solidFill>
            <a:srgbClr val="FFFF00"/>
          </a:solidFill>
        </p:spPr>
        <p:txBody>
          <a:bodyPr wrap="square" lIns="98472" tIns="49236" rIns="98472" bIns="49236" rtlCol="0">
            <a:spAutoFit/>
          </a:bodyPr>
          <a:lstStyle/>
          <a:p>
            <a:r>
              <a:rPr lang="en-GB" dirty="0">
                <a:ea typeface="Arial Unicode MS" pitchFamily="34" charset="-128"/>
                <a:cs typeface="Tahoma" pitchFamily="34" charset="0"/>
              </a:rPr>
              <a:t>Facility owner will get SMS on registered mobile no. &amp; password on registered Email ID</a:t>
            </a:r>
          </a:p>
        </p:txBody>
      </p:sp>
      <p:sp>
        <p:nvSpPr>
          <p:cNvPr id="31" name="TextBox 30"/>
          <p:cNvSpPr txBox="1"/>
          <p:nvPr/>
        </p:nvSpPr>
        <p:spPr>
          <a:xfrm>
            <a:off x="7647867" y="4969850"/>
            <a:ext cx="2285007" cy="1678327"/>
          </a:xfrm>
          <a:prstGeom prst="rect">
            <a:avLst/>
          </a:prstGeom>
          <a:solidFill>
            <a:schemeClr val="tx2">
              <a:lumMod val="25000"/>
              <a:lumOff val="75000"/>
            </a:schemeClr>
          </a:solidFill>
        </p:spPr>
        <p:txBody>
          <a:bodyPr wrap="square" lIns="98472" tIns="49236" rIns="98472" bIns="49236" rtlCol="0">
            <a:spAutoFit/>
          </a:bodyPr>
          <a:lstStyle/>
          <a:p>
            <a:pPr>
              <a:lnSpc>
                <a:spcPct val="90000"/>
              </a:lnSpc>
              <a:spcAft>
                <a:spcPts val="1292"/>
              </a:spcAft>
              <a:buClr>
                <a:srgbClr val="009999"/>
              </a:buClr>
              <a:defRPr/>
            </a:pPr>
            <a:r>
              <a:rPr lang="en-US" dirty="0"/>
              <a:t>DLC will review application, conduct site verification and approve or reject the application as per the MTP ACT 1971.</a:t>
            </a:r>
          </a:p>
        </p:txBody>
      </p:sp>
      <p:cxnSp>
        <p:nvCxnSpPr>
          <p:cNvPr id="27" name="Straight Arrow Connector 26"/>
          <p:cNvCxnSpPr>
            <a:stCxn id="29" idx="1"/>
          </p:cNvCxnSpPr>
          <p:nvPr/>
        </p:nvCxnSpPr>
        <p:spPr>
          <a:xfrm flipH="1">
            <a:off x="9718854" y="5969556"/>
            <a:ext cx="625369" cy="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3467" y="68115"/>
            <a:ext cx="12957875" cy="7271048"/>
          </a:xfrm>
          <a:prstGeom prst="rect">
            <a:avLst/>
          </a:prstGeom>
          <a:noFill/>
          <a:ln w="152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8472" tIns="49236" rIns="98472" bIns="49236" rtlCol="0" anchor="ctr"/>
          <a:lstStyle/>
          <a:p>
            <a:pPr algn="ctr"/>
            <a:endParaRPr lang="en-IN" dirty="0"/>
          </a:p>
        </p:txBody>
      </p:sp>
      <p:cxnSp>
        <p:nvCxnSpPr>
          <p:cNvPr id="28" name="Straight Arrow Connector 27"/>
          <p:cNvCxnSpPr/>
          <p:nvPr/>
        </p:nvCxnSpPr>
        <p:spPr>
          <a:xfrm>
            <a:off x="11039653" y="4297534"/>
            <a:ext cx="0" cy="827511"/>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48084" y="5059605"/>
            <a:ext cx="2159733" cy="1894835"/>
          </a:xfrm>
          <a:prstGeom prst="rect">
            <a:avLst/>
          </a:prstGeom>
          <a:solidFill>
            <a:schemeClr val="accent4">
              <a:lumMod val="40000"/>
              <a:lumOff val="60000"/>
            </a:schemeClr>
          </a:solidFill>
        </p:spPr>
        <p:txBody>
          <a:bodyPr wrap="square" lIns="98472" tIns="49236" rIns="98472" bIns="49236" rtlCol="0">
            <a:spAutoFit/>
          </a:bodyPr>
          <a:lstStyle/>
          <a:p>
            <a:r>
              <a:rPr lang="en-GB" dirty="0">
                <a:ea typeface="Arial Unicode MS" pitchFamily="34" charset="-128"/>
                <a:cs typeface="Tahoma" pitchFamily="34" charset="0"/>
              </a:rPr>
              <a:t>Through registered mail ID &amp; Password  facility will report monthly MTP services data in form II.</a:t>
            </a:r>
          </a:p>
        </p:txBody>
      </p:sp>
      <p:cxnSp>
        <p:nvCxnSpPr>
          <p:cNvPr id="33" name="Straight Arrow Connector 32"/>
          <p:cNvCxnSpPr/>
          <p:nvPr/>
        </p:nvCxnSpPr>
        <p:spPr>
          <a:xfrm flipH="1">
            <a:off x="7103105" y="5845330"/>
            <a:ext cx="625370"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656515" y="5358791"/>
            <a:ext cx="2161582" cy="1296466"/>
          </a:xfrm>
          <a:prstGeom prst="rect">
            <a:avLst/>
          </a:prstGeom>
          <a:solidFill>
            <a:schemeClr val="accent5">
              <a:lumMod val="40000"/>
              <a:lumOff val="60000"/>
            </a:schemeClr>
          </a:solidFill>
        </p:spPr>
        <p:txBody>
          <a:bodyPr wrap="square" lIns="98472" tIns="49236" rIns="98472" bIns="49236" rtlCol="0">
            <a:spAutoFit/>
          </a:bodyPr>
          <a:lstStyle/>
          <a:p>
            <a:r>
              <a:rPr lang="en-IN" dirty="0"/>
              <a:t>After approval you can get SMS &amp; mail for your site approval.</a:t>
            </a:r>
          </a:p>
        </p:txBody>
      </p:sp>
      <p:cxnSp>
        <p:nvCxnSpPr>
          <p:cNvPr id="35" name="Straight Arrow Connector 34"/>
          <p:cNvCxnSpPr/>
          <p:nvPr/>
        </p:nvCxnSpPr>
        <p:spPr>
          <a:xfrm flipH="1">
            <a:off x="2068778" y="5909621"/>
            <a:ext cx="625370"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486284" y="5051649"/>
            <a:ext cx="1616821" cy="1894835"/>
          </a:xfrm>
          <a:prstGeom prst="rect">
            <a:avLst/>
          </a:prstGeom>
          <a:solidFill>
            <a:schemeClr val="accent3">
              <a:lumMod val="40000"/>
              <a:lumOff val="60000"/>
            </a:schemeClr>
          </a:solidFill>
        </p:spPr>
        <p:txBody>
          <a:bodyPr wrap="square" lIns="98472" tIns="49236" rIns="98472" bIns="49236" rtlCol="0">
            <a:spAutoFit/>
          </a:bodyPr>
          <a:lstStyle/>
          <a:p>
            <a:r>
              <a:rPr lang="en-IN" dirty="0"/>
              <a:t>Facility approved and Form B issued &amp; upload form B by DLC. </a:t>
            </a:r>
          </a:p>
        </p:txBody>
      </p:sp>
      <p:cxnSp>
        <p:nvCxnSpPr>
          <p:cNvPr id="40" name="Straight Arrow Connector 39"/>
          <p:cNvCxnSpPr/>
          <p:nvPr/>
        </p:nvCxnSpPr>
        <p:spPr>
          <a:xfrm flipH="1">
            <a:off x="4818098" y="5909621"/>
            <a:ext cx="625370"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709625" y="1432891"/>
            <a:ext cx="2755663" cy="2123073"/>
          </a:xfrm>
          <a:prstGeom prst="rect">
            <a:avLst/>
          </a:prstGeom>
        </p:spPr>
      </p:pic>
      <p:pic>
        <p:nvPicPr>
          <p:cNvPr id="23" name="Picture 22">
            <a:extLst>
              <a:ext uri="{FF2B5EF4-FFF2-40B4-BE49-F238E27FC236}">
                <a16:creationId xmlns:a16="http://schemas.microsoft.com/office/drawing/2014/main" xmlns="" id="{9F73F055-D5BE-4927-A84C-D522EDBE22A2}"/>
              </a:ext>
            </a:extLst>
          </p:cNvPr>
          <p:cNvPicPr>
            <a:picLocks noChangeAspect="1"/>
          </p:cNvPicPr>
          <p:nvPr/>
        </p:nvPicPr>
        <p:blipFill>
          <a:blip r:embed="rId5"/>
          <a:stretch>
            <a:fillRect/>
          </a:stretch>
        </p:blipFill>
        <p:spPr>
          <a:xfrm>
            <a:off x="330312" y="330260"/>
            <a:ext cx="2012718" cy="920196"/>
          </a:xfrm>
          <a:prstGeom prst="rect">
            <a:avLst/>
          </a:prstGeom>
        </p:spPr>
      </p:pic>
      <p:pic>
        <p:nvPicPr>
          <p:cNvPr id="26" name="Picture 12" descr="application, approved, contract icon">
            <a:extLst>
              <a:ext uri="{FF2B5EF4-FFF2-40B4-BE49-F238E27FC236}">
                <a16:creationId xmlns:a16="http://schemas.microsoft.com/office/drawing/2014/main" xmlns="" id="{2A54C305-2890-48B2-9D8E-443DF9E76DCC}"/>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744556" y="1432891"/>
            <a:ext cx="1307624" cy="1316849"/>
          </a:xfrm>
          <a:prstGeom prst="rect">
            <a:avLst/>
          </a:prstGeom>
          <a:solidFill>
            <a:schemeClr val="accent1"/>
          </a:solidFill>
        </p:spPr>
      </p:pic>
      <p:sp>
        <p:nvSpPr>
          <p:cNvPr id="32" name="TextBox 31"/>
          <p:cNvSpPr txBox="1"/>
          <p:nvPr/>
        </p:nvSpPr>
        <p:spPr>
          <a:xfrm>
            <a:off x="7437712" y="2669748"/>
            <a:ext cx="2161582" cy="398913"/>
          </a:xfrm>
          <a:prstGeom prst="rect">
            <a:avLst/>
          </a:prstGeom>
          <a:solidFill>
            <a:schemeClr val="accent1"/>
          </a:solidFill>
          <a:ln>
            <a:solidFill>
              <a:schemeClr val="bg1"/>
            </a:solidFill>
          </a:ln>
        </p:spPr>
        <p:txBody>
          <a:bodyPr wrap="square" lIns="98472" tIns="49236" rIns="98472" bIns="49236" rtlCol="0">
            <a:spAutoFit/>
          </a:bodyPr>
          <a:lstStyle/>
          <a:p>
            <a:r>
              <a:rPr lang="en-US" dirty="0"/>
              <a:t>Fill form A online</a:t>
            </a:r>
            <a:endParaRPr lang="en-IN" dirty="0"/>
          </a:p>
        </p:txBody>
      </p:sp>
    </p:spTree>
    <p:extLst>
      <p:ext uri="{BB962C8B-B14F-4D97-AF65-F5344CB8AC3E}">
        <p14:creationId xmlns:p14="http://schemas.microsoft.com/office/powerpoint/2010/main" xmlns="" val="36825771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6261D4-9933-4D77-87D5-CFBD472CAD18}"/>
              </a:ext>
            </a:extLst>
          </p:cNvPr>
          <p:cNvSpPr>
            <a:spLocks noGrp="1"/>
          </p:cNvSpPr>
          <p:nvPr>
            <p:ph type="title"/>
          </p:nvPr>
        </p:nvSpPr>
        <p:spPr>
          <a:xfrm>
            <a:off x="980070" y="143138"/>
            <a:ext cx="11104679" cy="1045899"/>
          </a:xfrm>
          <a:solidFill>
            <a:schemeClr val="accent2"/>
          </a:solidFill>
        </p:spPr>
        <p:txBody>
          <a:bodyPr/>
          <a:lstStyle/>
          <a:p>
            <a:pPr algn="ctr"/>
            <a:r>
              <a:rPr lang="en-IN" dirty="0">
                <a:solidFill>
                  <a:schemeClr val="bg1"/>
                </a:solidFill>
              </a:rPr>
              <a:t>District Login (DLC)</a:t>
            </a:r>
          </a:p>
        </p:txBody>
      </p:sp>
      <p:sp>
        <p:nvSpPr>
          <p:cNvPr id="3" name="Content Placeholder 2">
            <a:extLst>
              <a:ext uri="{FF2B5EF4-FFF2-40B4-BE49-F238E27FC236}">
                <a16:creationId xmlns:a16="http://schemas.microsoft.com/office/drawing/2014/main" xmlns="" id="{158D678D-E90A-45F4-A90B-F8193F8A9A64}"/>
              </a:ext>
            </a:extLst>
          </p:cNvPr>
          <p:cNvSpPr>
            <a:spLocks noGrp="1"/>
          </p:cNvSpPr>
          <p:nvPr>
            <p:ph idx="1"/>
          </p:nvPr>
        </p:nvSpPr>
        <p:spPr>
          <a:xfrm>
            <a:off x="399926" y="1933543"/>
            <a:ext cx="3149996" cy="4251939"/>
          </a:xfrm>
        </p:spPr>
        <p:txBody>
          <a:bodyPr>
            <a:normAutofit fontScale="77500" lnSpcReduction="20000"/>
          </a:bodyPr>
          <a:lstStyle/>
          <a:p>
            <a:r>
              <a:rPr lang="en-IN" dirty="0">
                <a:solidFill>
                  <a:schemeClr val="tx1"/>
                </a:solidFill>
              </a:rPr>
              <a:t>Review pending applications</a:t>
            </a:r>
          </a:p>
          <a:p>
            <a:r>
              <a:rPr lang="en-US" dirty="0">
                <a:solidFill>
                  <a:schemeClr val="tx1"/>
                </a:solidFill>
              </a:rPr>
              <a:t>Review application, conduct site verification and approve or reject the application.</a:t>
            </a:r>
          </a:p>
          <a:p>
            <a:r>
              <a:rPr lang="en-IN" dirty="0">
                <a:solidFill>
                  <a:schemeClr val="tx1"/>
                </a:solidFill>
              </a:rPr>
              <a:t>Upload form B.</a:t>
            </a:r>
          </a:p>
          <a:p>
            <a:r>
              <a:rPr lang="en-IN" dirty="0">
                <a:solidFill>
                  <a:schemeClr val="tx1"/>
                </a:solidFill>
              </a:rPr>
              <a:t>Review facility wise reporting.</a:t>
            </a:r>
          </a:p>
          <a:p>
            <a:r>
              <a:rPr lang="en-IN" dirty="0">
                <a:solidFill>
                  <a:schemeClr val="tx1"/>
                </a:solidFill>
              </a:rPr>
              <a:t>Alert defaulters.</a:t>
            </a:r>
          </a:p>
          <a:p>
            <a:endParaRPr lang="en-IN" dirty="0"/>
          </a:p>
        </p:txBody>
      </p:sp>
      <p:pic>
        <p:nvPicPr>
          <p:cNvPr id="5" name="Picture 4">
            <a:extLst>
              <a:ext uri="{FF2B5EF4-FFF2-40B4-BE49-F238E27FC236}">
                <a16:creationId xmlns:a16="http://schemas.microsoft.com/office/drawing/2014/main" xmlns="" id="{9F73F055-D5BE-4927-A84C-D522EDBE22A2}"/>
              </a:ext>
            </a:extLst>
          </p:cNvPr>
          <p:cNvPicPr>
            <a:picLocks noChangeAspect="1"/>
          </p:cNvPicPr>
          <p:nvPr/>
        </p:nvPicPr>
        <p:blipFill>
          <a:blip r:embed="rId2"/>
          <a:stretch>
            <a:fillRect/>
          </a:stretch>
        </p:blipFill>
        <p:spPr>
          <a:xfrm>
            <a:off x="207194" y="263647"/>
            <a:ext cx="1740428" cy="79570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912186" y="1460590"/>
            <a:ext cx="1928671" cy="558512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840857" y="1460590"/>
            <a:ext cx="6971818" cy="4242664"/>
          </a:xfrm>
          <a:prstGeom prst="rect">
            <a:avLst/>
          </a:prstGeom>
        </p:spPr>
      </p:pic>
    </p:spTree>
    <p:extLst>
      <p:ext uri="{BB962C8B-B14F-4D97-AF65-F5344CB8AC3E}">
        <p14:creationId xmlns:p14="http://schemas.microsoft.com/office/powerpoint/2010/main" xmlns="" val="19956099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0A3881-FDAA-4FB5-9659-70153F165E14}"/>
              </a:ext>
            </a:extLst>
          </p:cNvPr>
          <p:cNvSpPr>
            <a:spLocks noGrp="1"/>
          </p:cNvSpPr>
          <p:nvPr>
            <p:ph type="title"/>
          </p:nvPr>
        </p:nvSpPr>
        <p:spPr>
          <a:xfrm>
            <a:off x="499218" y="72700"/>
            <a:ext cx="12261147" cy="920242"/>
          </a:xfrm>
          <a:solidFill>
            <a:schemeClr val="accent2"/>
          </a:solidFill>
        </p:spPr>
        <p:txBody>
          <a:bodyPr/>
          <a:lstStyle/>
          <a:p>
            <a:r>
              <a:rPr lang="en-IN" dirty="0">
                <a:solidFill>
                  <a:schemeClr val="bg1"/>
                </a:solidFill>
              </a:rPr>
              <a:t>Approval by DLC</a:t>
            </a:r>
          </a:p>
        </p:txBody>
      </p:sp>
      <p:sp>
        <p:nvSpPr>
          <p:cNvPr id="4" name="TextBox 3">
            <a:extLst>
              <a:ext uri="{FF2B5EF4-FFF2-40B4-BE49-F238E27FC236}">
                <a16:creationId xmlns:a16="http://schemas.microsoft.com/office/drawing/2014/main" xmlns="" id="{BB5036B5-FCA8-40B3-B842-A12D3A6D2984}"/>
              </a:ext>
            </a:extLst>
          </p:cNvPr>
          <p:cNvSpPr txBox="1"/>
          <p:nvPr/>
        </p:nvSpPr>
        <p:spPr>
          <a:xfrm>
            <a:off x="313649" y="2008691"/>
            <a:ext cx="1992666" cy="1296466"/>
          </a:xfrm>
          <a:prstGeom prst="rect">
            <a:avLst/>
          </a:prstGeom>
          <a:solidFill>
            <a:schemeClr val="accent2"/>
          </a:solidFill>
        </p:spPr>
        <p:txBody>
          <a:bodyPr wrap="square" lIns="98472" tIns="49236" rIns="98472" bIns="49236" rtlCol="0">
            <a:spAutoFit/>
          </a:bodyPr>
          <a:lstStyle/>
          <a:p>
            <a:pPr algn="ctr"/>
            <a:r>
              <a:rPr lang="en-IN" dirty="0">
                <a:solidFill>
                  <a:schemeClr val="bg1"/>
                </a:solidFill>
              </a:rPr>
              <a:t>Login with DLC credentials</a:t>
            </a:r>
          </a:p>
          <a:p>
            <a:pPr algn="ctr"/>
            <a:endParaRPr lang="en-IN" dirty="0">
              <a:solidFill>
                <a:schemeClr val="bg1"/>
              </a:solidFill>
            </a:endParaRPr>
          </a:p>
          <a:p>
            <a:pPr algn="ctr"/>
            <a:r>
              <a:rPr lang="en-IN" dirty="0">
                <a:solidFill>
                  <a:schemeClr val="bg1"/>
                </a:solidFill>
              </a:rPr>
              <a:t> </a:t>
            </a:r>
          </a:p>
        </p:txBody>
      </p:sp>
      <p:sp>
        <p:nvSpPr>
          <p:cNvPr id="5" name="TextBox 4">
            <a:extLst>
              <a:ext uri="{FF2B5EF4-FFF2-40B4-BE49-F238E27FC236}">
                <a16:creationId xmlns:a16="http://schemas.microsoft.com/office/drawing/2014/main" xmlns="" id="{9B5FE057-9C18-46AE-859A-DFDF003A51E8}"/>
              </a:ext>
            </a:extLst>
          </p:cNvPr>
          <p:cNvSpPr txBox="1"/>
          <p:nvPr/>
        </p:nvSpPr>
        <p:spPr>
          <a:xfrm>
            <a:off x="2502504" y="2002166"/>
            <a:ext cx="2161582" cy="1296466"/>
          </a:xfrm>
          <a:prstGeom prst="rect">
            <a:avLst/>
          </a:prstGeom>
          <a:solidFill>
            <a:srgbClr val="0070C0"/>
          </a:solidFill>
        </p:spPr>
        <p:txBody>
          <a:bodyPr wrap="square" lIns="98472" tIns="49236" rIns="98472" bIns="49236" rtlCol="0">
            <a:spAutoFit/>
          </a:bodyPr>
          <a:lstStyle/>
          <a:p>
            <a:endParaRPr lang="en-IN" dirty="0">
              <a:solidFill>
                <a:schemeClr val="bg1"/>
              </a:solidFill>
            </a:endParaRPr>
          </a:p>
          <a:p>
            <a:r>
              <a:rPr lang="en-IN" dirty="0">
                <a:solidFill>
                  <a:schemeClr val="bg1"/>
                </a:solidFill>
              </a:rPr>
              <a:t>Review form A</a:t>
            </a:r>
          </a:p>
          <a:p>
            <a:endParaRPr lang="en-IN" dirty="0">
              <a:solidFill>
                <a:schemeClr val="bg1"/>
              </a:solidFill>
            </a:endParaRPr>
          </a:p>
          <a:p>
            <a:r>
              <a:rPr lang="en-IN" dirty="0">
                <a:solidFill>
                  <a:schemeClr val="bg1"/>
                </a:solidFill>
              </a:rPr>
              <a:t> </a:t>
            </a:r>
          </a:p>
        </p:txBody>
      </p:sp>
      <p:sp>
        <p:nvSpPr>
          <p:cNvPr id="6" name="TextBox 5">
            <a:extLst>
              <a:ext uri="{FF2B5EF4-FFF2-40B4-BE49-F238E27FC236}">
                <a16:creationId xmlns:a16="http://schemas.microsoft.com/office/drawing/2014/main" xmlns="" id="{24669101-34DF-43A1-9F0D-BB4902FA3663}"/>
              </a:ext>
            </a:extLst>
          </p:cNvPr>
          <p:cNvSpPr txBox="1"/>
          <p:nvPr/>
        </p:nvSpPr>
        <p:spPr>
          <a:xfrm>
            <a:off x="5241636" y="2002164"/>
            <a:ext cx="2161582" cy="1296466"/>
          </a:xfrm>
          <a:prstGeom prst="rect">
            <a:avLst/>
          </a:prstGeom>
          <a:solidFill>
            <a:schemeClr val="accent1">
              <a:lumMod val="75000"/>
            </a:schemeClr>
          </a:solidFill>
        </p:spPr>
        <p:txBody>
          <a:bodyPr wrap="square" lIns="98472" tIns="49236" rIns="98472" bIns="49236" rtlCol="0">
            <a:spAutoFit/>
          </a:bodyPr>
          <a:lstStyle/>
          <a:p>
            <a:pPr algn="ctr"/>
            <a:endParaRPr lang="en-IN" dirty="0">
              <a:solidFill>
                <a:schemeClr val="bg1"/>
              </a:solidFill>
            </a:endParaRPr>
          </a:p>
          <a:p>
            <a:pPr algn="ctr"/>
            <a:r>
              <a:rPr lang="en-IN" dirty="0">
                <a:solidFill>
                  <a:schemeClr val="bg1"/>
                </a:solidFill>
              </a:rPr>
              <a:t>Conduct facility visit</a:t>
            </a:r>
          </a:p>
          <a:p>
            <a:pPr algn="ctr"/>
            <a:r>
              <a:rPr lang="en-IN" dirty="0">
                <a:solidFill>
                  <a:schemeClr val="bg1"/>
                </a:solidFill>
              </a:rPr>
              <a:t> </a:t>
            </a:r>
          </a:p>
        </p:txBody>
      </p:sp>
      <p:sp>
        <p:nvSpPr>
          <p:cNvPr id="7" name="TextBox 6">
            <a:extLst>
              <a:ext uri="{FF2B5EF4-FFF2-40B4-BE49-F238E27FC236}">
                <a16:creationId xmlns:a16="http://schemas.microsoft.com/office/drawing/2014/main" xmlns="" id="{1820CE7B-EE79-4314-AE71-83D45A9AD460}"/>
              </a:ext>
            </a:extLst>
          </p:cNvPr>
          <p:cNvSpPr txBox="1"/>
          <p:nvPr/>
        </p:nvSpPr>
        <p:spPr>
          <a:xfrm>
            <a:off x="7724099" y="2002164"/>
            <a:ext cx="2332005" cy="1296466"/>
          </a:xfrm>
          <a:prstGeom prst="rect">
            <a:avLst/>
          </a:prstGeom>
          <a:solidFill>
            <a:schemeClr val="accent5"/>
          </a:solidFill>
        </p:spPr>
        <p:txBody>
          <a:bodyPr wrap="square" lIns="98472" tIns="49236" rIns="98472" bIns="49236" rtlCol="0">
            <a:spAutoFit/>
          </a:bodyPr>
          <a:lstStyle/>
          <a:p>
            <a:endParaRPr lang="en-IN" dirty="0">
              <a:solidFill>
                <a:schemeClr val="bg1"/>
              </a:solidFill>
            </a:endParaRPr>
          </a:p>
          <a:p>
            <a:r>
              <a:rPr lang="en-IN" dirty="0">
                <a:solidFill>
                  <a:schemeClr val="bg1"/>
                </a:solidFill>
              </a:rPr>
              <a:t>Recommend for approval/rejection</a:t>
            </a:r>
          </a:p>
          <a:p>
            <a:r>
              <a:rPr lang="en-IN" dirty="0">
                <a:solidFill>
                  <a:schemeClr val="bg1"/>
                </a:solidFill>
              </a:rPr>
              <a:t> </a:t>
            </a:r>
          </a:p>
        </p:txBody>
      </p:sp>
      <p:sp>
        <p:nvSpPr>
          <p:cNvPr id="8" name="TextBox 7">
            <a:extLst>
              <a:ext uri="{FF2B5EF4-FFF2-40B4-BE49-F238E27FC236}">
                <a16:creationId xmlns:a16="http://schemas.microsoft.com/office/drawing/2014/main" xmlns="" id="{8E0AEB8C-1D8A-493F-9E8A-F26D6B22AE8C}"/>
              </a:ext>
            </a:extLst>
          </p:cNvPr>
          <p:cNvSpPr txBox="1"/>
          <p:nvPr/>
        </p:nvSpPr>
        <p:spPr>
          <a:xfrm>
            <a:off x="10428361" y="2002164"/>
            <a:ext cx="2332005" cy="1296466"/>
          </a:xfrm>
          <a:prstGeom prst="rect">
            <a:avLst/>
          </a:prstGeom>
          <a:solidFill>
            <a:srgbClr val="00B050"/>
          </a:solidFill>
        </p:spPr>
        <p:txBody>
          <a:bodyPr wrap="square" lIns="98472" tIns="49236" rIns="98472" bIns="49236" rtlCol="0">
            <a:spAutoFit/>
          </a:bodyPr>
          <a:lstStyle/>
          <a:p>
            <a:r>
              <a:rPr lang="en-IN" dirty="0">
                <a:solidFill>
                  <a:schemeClr val="bg1"/>
                </a:solidFill>
              </a:rPr>
              <a:t>Approved then upload form B and inform applicant</a:t>
            </a:r>
          </a:p>
          <a:p>
            <a:endParaRPr lang="en-IN" dirty="0">
              <a:solidFill>
                <a:schemeClr val="bg1"/>
              </a:solidFill>
            </a:endParaRPr>
          </a:p>
        </p:txBody>
      </p:sp>
      <p:sp>
        <p:nvSpPr>
          <p:cNvPr id="9" name="Title 1">
            <a:extLst>
              <a:ext uri="{FF2B5EF4-FFF2-40B4-BE49-F238E27FC236}">
                <a16:creationId xmlns:a16="http://schemas.microsoft.com/office/drawing/2014/main" xmlns="" id="{AC453AB6-C084-4D38-8970-DF76AC004333}"/>
              </a:ext>
            </a:extLst>
          </p:cNvPr>
          <p:cNvSpPr txBox="1">
            <a:spLocks/>
          </p:cNvSpPr>
          <p:nvPr/>
        </p:nvSpPr>
        <p:spPr>
          <a:xfrm>
            <a:off x="244099" y="992941"/>
            <a:ext cx="12588042" cy="425829"/>
          </a:xfrm>
          <a:prstGeom prst="rect">
            <a:avLst/>
          </a:prstGeom>
          <a:solidFill>
            <a:schemeClr val="accent1"/>
          </a:solidFill>
        </p:spPr>
        <p:txBody>
          <a:bodyPr vert="horz" lIns="98472" tIns="49236" rIns="98472" bIns="49236"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lgn="l"/>
            <a:r>
              <a:rPr lang="en-IN" sz="1900" dirty="0">
                <a:solidFill>
                  <a:schemeClr val="bg1"/>
                </a:solidFill>
              </a:rPr>
              <a:t>New applications</a:t>
            </a:r>
          </a:p>
        </p:txBody>
      </p:sp>
      <p:pic>
        <p:nvPicPr>
          <p:cNvPr id="10" name="Picture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3650" y="3735185"/>
            <a:ext cx="12446717" cy="2580125"/>
          </a:xfrm>
          <a:prstGeom prst="rect">
            <a:avLst/>
          </a:prstGeom>
        </p:spPr>
      </p:pic>
    </p:spTree>
    <p:extLst>
      <p:ext uri="{BB962C8B-B14F-4D97-AF65-F5344CB8AC3E}">
        <p14:creationId xmlns:p14="http://schemas.microsoft.com/office/powerpoint/2010/main" xmlns="" val="104435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741" y="164606"/>
            <a:ext cx="11768614" cy="493818"/>
          </a:xfrm>
          <a:solidFill>
            <a:schemeClr val="accent2"/>
          </a:solidFill>
        </p:spPr>
        <p:txBody>
          <a:bodyPr>
            <a:normAutofit fontScale="90000"/>
          </a:bodyPr>
          <a:lstStyle/>
          <a:p>
            <a:r>
              <a:rPr lang="en-US" sz="4300" dirty="0">
                <a:solidFill>
                  <a:schemeClr val="bg1"/>
                </a:solidFill>
              </a:rPr>
              <a:t>Problem Statement</a:t>
            </a:r>
          </a:p>
        </p:txBody>
      </p:sp>
      <p:graphicFrame>
        <p:nvGraphicFramePr>
          <p:cNvPr id="5" name="Chart 4"/>
          <p:cNvGraphicFramePr/>
          <p:nvPr>
            <p:extLst>
              <p:ext uri="{D42A27DB-BD31-4B8C-83A1-F6EECF244321}">
                <p14:modId xmlns:p14="http://schemas.microsoft.com/office/powerpoint/2010/main" xmlns="" val="4194051929"/>
              </p:ext>
            </p:extLst>
          </p:nvPr>
        </p:nvGraphicFramePr>
        <p:xfrm>
          <a:off x="6538118" y="1280995"/>
          <a:ext cx="6130101" cy="545237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9525531" y="6345597"/>
            <a:ext cx="3269713" cy="792064"/>
          </a:xfrm>
          <a:prstGeom prst="rect">
            <a:avLst/>
          </a:prstGeom>
          <a:solidFill>
            <a:srgbClr val="C00000"/>
          </a:solidFill>
        </p:spPr>
        <p:style>
          <a:lnRef idx="2">
            <a:schemeClr val="accent5">
              <a:shade val="50000"/>
            </a:schemeClr>
          </a:lnRef>
          <a:fillRef idx="1">
            <a:schemeClr val="accent5"/>
          </a:fillRef>
          <a:effectRef idx="0">
            <a:schemeClr val="accent5"/>
          </a:effectRef>
          <a:fontRef idx="minor">
            <a:schemeClr val="lt1"/>
          </a:fontRef>
        </p:style>
        <p:txBody>
          <a:bodyPr lIns="98472" tIns="49236" rIns="98472" bIns="49236" rtlCol="0" anchor="ctr"/>
          <a:lstStyle/>
          <a:p>
            <a:pPr algn="ctr"/>
            <a:r>
              <a:rPr lang="en-IN" sz="2200" dirty="0"/>
              <a:t>Sepsis 3</a:t>
            </a:r>
            <a:r>
              <a:rPr lang="en-IN" sz="2200" baseline="30000" dirty="0"/>
              <a:t>rd</a:t>
            </a:r>
            <a:r>
              <a:rPr lang="en-IN" sz="2200" dirty="0"/>
              <a:t> leading cause of death in Neonates </a:t>
            </a:r>
          </a:p>
        </p:txBody>
      </p:sp>
      <p:sp>
        <p:nvSpPr>
          <p:cNvPr id="8" name="Rectangle 7"/>
          <p:cNvSpPr/>
          <p:nvPr/>
        </p:nvSpPr>
        <p:spPr>
          <a:xfrm>
            <a:off x="413943" y="6345597"/>
            <a:ext cx="2785592" cy="792064"/>
          </a:xfrm>
          <a:prstGeom prst="rect">
            <a:avLst/>
          </a:prstGeom>
          <a:solidFill>
            <a:srgbClr val="C00000"/>
          </a:solidFill>
        </p:spPr>
        <p:style>
          <a:lnRef idx="2">
            <a:schemeClr val="accent5">
              <a:shade val="50000"/>
            </a:schemeClr>
          </a:lnRef>
          <a:fillRef idx="1">
            <a:schemeClr val="accent5"/>
          </a:fillRef>
          <a:effectRef idx="0">
            <a:schemeClr val="accent5"/>
          </a:effectRef>
          <a:fontRef idx="minor">
            <a:schemeClr val="lt1"/>
          </a:fontRef>
        </p:style>
        <p:txBody>
          <a:bodyPr lIns="98472" tIns="49236" rIns="98472" bIns="49236" rtlCol="0" anchor="ctr"/>
          <a:lstStyle/>
          <a:p>
            <a:pPr algn="ctr"/>
            <a:r>
              <a:rPr lang="en-IN" dirty="0" smtClean="0"/>
              <a:t>Sepsis 4</a:t>
            </a:r>
            <a:r>
              <a:rPr lang="en-IN" baseline="30000" dirty="0" smtClean="0"/>
              <a:t>th</a:t>
            </a:r>
            <a:r>
              <a:rPr lang="en-IN" dirty="0" smtClean="0"/>
              <a:t>  leading cause of Maternal  death </a:t>
            </a:r>
            <a:endParaRPr lang="en-IN" dirty="0"/>
          </a:p>
        </p:txBody>
      </p:sp>
      <p:graphicFrame>
        <p:nvGraphicFramePr>
          <p:cNvPr id="9" name="Chart 8"/>
          <p:cNvGraphicFramePr>
            <a:graphicFrameLocks/>
          </p:cNvGraphicFramePr>
          <p:nvPr>
            <p:extLst>
              <p:ext uri="{D42A27DB-BD31-4B8C-83A1-F6EECF244321}">
                <p14:modId xmlns:p14="http://schemas.microsoft.com/office/powerpoint/2010/main" xmlns="" val="4200366034"/>
              </p:ext>
            </p:extLst>
          </p:nvPr>
        </p:nvGraphicFramePr>
        <p:xfrm>
          <a:off x="28987" y="1330787"/>
          <a:ext cx="7701342" cy="5284424"/>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596543" y="768771"/>
            <a:ext cx="5605989" cy="376433"/>
          </a:xfrm>
          <a:prstGeom prst="rect">
            <a:avLst/>
          </a:prstGeom>
        </p:spPr>
        <p:txBody>
          <a:bodyPr wrap="none" lIns="98472" tIns="49236" rIns="98472" bIns="49236">
            <a:spAutoFit/>
          </a:bodyPr>
          <a:lstStyle/>
          <a:p>
            <a:pPr algn="ctr">
              <a:defRPr sz="1800" b="1" i="0" u="none" strike="noStrike" kern="1200" baseline="0">
                <a:solidFill>
                  <a:prstClr val="black"/>
                </a:solidFill>
                <a:latin typeface="+mn-lt"/>
                <a:ea typeface="+mn-ea"/>
                <a:cs typeface="+mn-cs"/>
              </a:defRPr>
            </a:pPr>
            <a:r>
              <a:rPr lang="en-US" dirty="0"/>
              <a:t>% of Causes of Maternal Deaths in Chhattisgarh 2018-19 </a:t>
            </a:r>
          </a:p>
        </p:txBody>
      </p:sp>
      <p:sp>
        <p:nvSpPr>
          <p:cNvPr id="10" name="Rectangle 9"/>
          <p:cNvSpPr/>
          <p:nvPr/>
        </p:nvSpPr>
        <p:spPr>
          <a:xfrm>
            <a:off x="6980801" y="733128"/>
            <a:ext cx="5651450" cy="376433"/>
          </a:xfrm>
          <a:prstGeom prst="rect">
            <a:avLst/>
          </a:prstGeom>
        </p:spPr>
        <p:txBody>
          <a:bodyPr wrap="none" lIns="98472" tIns="49236" rIns="98472" bIns="49236">
            <a:spAutoFit/>
          </a:bodyPr>
          <a:lstStyle/>
          <a:p>
            <a:pPr algn="ctr">
              <a:defRPr sz="1800" b="1" i="0" u="none" strike="noStrike" kern="1200" baseline="0">
                <a:solidFill>
                  <a:prstClr val="black"/>
                </a:solidFill>
                <a:latin typeface="+mn-lt"/>
                <a:ea typeface="+mn-ea"/>
                <a:cs typeface="+mn-cs"/>
              </a:defRPr>
            </a:pPr>
            <a:r>
              <a:rPr lang="en-US" dirty="0"/>
              <a:t>% of Causes of  </a:t>
            </a:r>
            <a:r>
              <a:rPr lang="en-US" dirty="0" smtClean="0"/>
              <a:t>Neonatal Deaths </a:t>
            </a:r>
            <a:r>
              <a:rPr lang="en-US" dirty="0"/>
              <a:t>in Chhattisgarh 2018-19 </a:t>
            </a:r>
          </a:p>
        </p:txBody>
      </p:sp>
    </p:spTree>
    <p:extLst>
      <p:ext uri="{BB962C8B-B14F-4D97-AF65-F5344CB8AC3E}">
        <p14:creationId xmlns:p14="http://schemas.microsoft.com/office/powerpoint/2010/main" xmlns="" val="1038244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6261D4-9933-4D77-87D5-CFBD472CAD18}"/>
              </a:ext>
            </a:extLst>
          </p:cNvPr>
          <p:cNvSpPr>
            <a:spLocks noGrp="1"/>
          </p:cNvSpPr>
          <p:nvPr>
            <p:ph type="title"/>
          </p:nvPr>
        </p:nvSpPr>
        <p:spPr>
          <a:xfrm>
            <a:off x="980070" y="143137"/>
            <a:ext cx="11104679" cy="886232"/>
          </a:xfrm>
          <a:solidFill>
            <a:schemeClr val="accent2"/>
          </a:solidFill>
        </p:spPr>
        <p:txBody>
          <a:bodyPr/>
          <a:lstStyle/>
          <a:p>
            <a:pPr algn="ctr"/>
            <a:r>
              <a:rPr lang="en-IN" dirty="0">
                <a:solidFill>
                  <a:schemeClr val="bg1"/>
                </a:solidFill>
              </a:rPr>
              <a:t>Admin</a:t>
            </a:r>
          </a:p>
        </p:txBody>
      </p:sp>
      <p:sp>
        <p:nvSpPr>
          <p:cNvPr id="3" name="Content Placeholder 2">
            <a:extLst>
              <a:ext uri="{FF2B5EF4-FFF2-40B4-BE49-F238E27FC236}">
                <a16:creationId xmlns:a16="http://schemas.microsoft.com/office/drawing/2014/main" xmlns="" id="{158D678D-E90A-45F4-A90B-F8193F8A9A64}"/>
              </a:ext>
            </a:extLst>
          </p:cNvPr>
          <p:cNvSpPr>
            <a:spLocks noGrp="1"/>
          </p:cNvSpPr>
          <p:nvPr>
            <p:ph idx="1"/>
          </p:nvPr>
        </p:nvSpPr>
        <p:spPr>
          <a:xfrm>
            <a:off x="648559" y="1029368"/>
            <a:ext cx="10842560" cy="2256929"/>
          </a:xfrm>
        </p:spPr>
        <p:txBody>
          <a:bodyPr>
            <a:normAutofit fontScale="85000" lnSpcReduction="20000"/>
          </a:bodyPr>
          <a:lstStyle/>
          <a:p>
            <a:r>
              <a:rPr lang="en-IN" b="1" dirty="0">
                <a:solidFill>
                  <a:schemeClr val="tx1"/>
                </a:solidFill>
              </a:rPr>
              <a:t>Review district-wise pending applications</a:t>
            </a:r>
          </a:p>
          <a:p>
            <a:r>
              <a:rPr lang="en-IN" b="1" dirty="0">
                <a:solidFill>
                  <a:schemeClr val="tx1"/>
                </a:solidFill>
              </a:rPr>
              <a:t>Approval status and form B upload</a:t>
            </a:r>
          </a:p>
          <a:p>
            <a:r>
              <a:rPr lang="en-IN" b="1" dirty="0">
                <a:solidFill>
                  <a:schemeClr val="tx1"/>
                </a:solidFill>
              </a:rPr>
              <a:t>MTP reporting status</a:t>
            </a:r>
          </a:p>
          <a:p>
            <a:r>
              <a:rPr lang="en-IN" b="1" dirty="0">
                <a:solidFill>
                  <a:schemeClr val="tx1"/>
                </a:solidFill>
              </a:rPr>
              <a:t>Alert defaulters and uncovered districts</a:t>
            </a:r>
          </a:p>
          <a:p>
            <a:r>
              <a:rPr lang="en-IN" b="1" dirty="0">
                <a:solidFill>
                  <a:schemeClr val="tx1"/>
                </a:solidFill>
              </a:rPr>
              <a:t>Update important information resources about MTP</a:t>
            </a:r>
          </a:p>
          <a:p>
            <a:endParaRPr lang="en-IN" b="1" dirty="0"/>
          </a:p>
          <a:p>
            <a:endParaRPr lang="en-IN" b="1"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2804" y="3288633"/>
            <a:ext cx="12159209" cy="176779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2804" y="4986873"/>
            <a:ext cx="12159209" cy="1690107"/>
          </a:xfrm>
          <a:prstGeom prst="rect">
            <a:avLst/>
          </a:prstGeom>
        </p:spPr>
      </p:pic>
    </p:spTree>
    <p:extLst>
      <p:ext uri="{BB962C8B-B14F-4D97-AF65-F5344CB8AC3E}">
        <p14:creationId xmlns:p14="http://schemas.microsoft.com/office/powerpoint/2010/main" xmlns="" val="5346509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9A6742-F2C4-452E-BC90-DBA99A482D4F}"/>
              </a:ext>
            </a:extLst>
          </p:cNvPr>
          <p:cNvSpPr>
            <a:spLocks noGrp="1"/>
          </p:cNvSpPr>
          <p:nvPr>
            <p:ph type="title"/>
          </p:nvPr>
        </p:nvSpPr>
        <p:spPr>
          <a:xfrm>
            <a:off x="738444" y="298891"/>
            <a:ext cx="11104679" cy="649761"/>
          </a:xfrm>
          <a:solidFill>
            <a:schemeClr val="accent2"/>
          </a:solidFill>
        </p:spPr>
        <p:txBody>
          <a:bodyPr>
            <a:normAutofit fontScale="90000"/>
          </a:bodyPr>
          <a:lstStyle/>
          <a:p>
            <a:pPr algn="ctr"/>
            <a:r>
              <a:rPr lang="en-IN" dirty="0">
                <a:solidFill>
                  <a:schemeClr val="bg1"/>
                </a:solidFill>
              </a:rPr>
              <a:t>Public view</a:t>
            </a:r>
          </a:p>
        </p:txBody>
      </p:sp>
      <p:sp>
        <p:nvSpPr>
          <p:cNvPr id="3" name="Content Placeholder 2">
            <a:extLst>
              <a:ext uri="{FF2B5EF4-FFF2-40B4-BE49-F238E27FC236}">
                <a16:creationId xmlns:a16="http://schemas.microsoft.com/office/drawing/2014/main" xmlns="" id="{05DF2FD4-928E-47FB-AEFC-EDC02B162136}"/>
              </a:ext>
            </a:extLst>
          </p:cNvPr>
          <p:cNvSpPr>
            <a:spLocks noGrp="1"/>
          </p:cNvSpPr>
          <p:nvPr>
            <p:ph idx="1"/>
          </p:nvPr>
        </p:nvSpPr>
        <p:spPr>
          <a:xfrm>
            <a:off x="738445" y="1016296"/>
            <a:ext cx="4634786" cy="2001541"/>
          </a:xfrm>
        </p:spPr>
        <p:txBody>
          <a:bodyPr>
            <a:noAutofit/>
          </a:bodyPr>
          <a:lstStyle/>
          <a:p>
            <a:r>
              <a:rPr lang="en-IN" sz="2200" dirty="0"/>
              <a:t>Free access login not required</a:t>
            </a:r>
          </a:p>
          <a:p>
            <a:r>
              <a:rPr lang="en-IN" sz="2200" dirty="0"/>
              <a:t>Information about MTP Act</a:t>
            </a:r>
          </a:p>
          <a:p>
            <a:r>
              <a:rPr lang="en-IN" sz="2200" dirty="0"/>
              <a:t>Resources and policy guidelines on CAC.</a:t>
            </a:r>
          </a:p>
        </p:txBody>
      </p:sp>
      <p:pic>
        <p:nvPicPr>
          <p:cNvPr id="8" name="Picture 7">
            <a:extLst>
              <a:ext uri="{FF2B5EF4-FFF2-40B4-BE49-F238E27FC236}">
                <a16:creationId xmlns:a16="http://schemas.microsoft.com/office/drawing/2014/main" xmlns="" id="{B4E587C0-9F74-48D2-813E-BCF09F6BF18D}"/>
              </a:ext>
            </a:extLst>
          </p:cNvPr>
          <p:cNvPicPr>
            <a:picLocks noChangeAspect="1"/>
          </p:cNvPicPr>
          <p:nvPr/>
        </p:nvPicPr>
        <p:blipFill>
          <a:blip r:embed="rId2"/>
          <a:stretch>
            <a:fillRect/>
          </a:stretch>
        </p:blipFill>
        <p:spPr>
          <a:xfrm>
            <a:off x="6690519" y="1068761"/>
            <a:ext cx="6019800" cy="240627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85516" y="2936920"/>
            <a:ext cx="6024003" cy="363866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376319" y="3510564"/>
            <a:ext cx="5029200" cy="3945921"/>
          </a:xfrm>
          <a:prstGeom prst="rect">
            <a:avLst/>
          </a:prstGeom>
        </p:spPr>
      </p:pic>
    </p:spTree>
    <p:extLst>
      <p:ext uri="{BB962C8B-B14F-4D97-AF65-F5344CB8AC3E}">
        <p14:creationId xmlns:p14="http://schemas.microsoft.com/office/powerpoint/2010/main" xmlns="" val="3905513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085" y="268933"/>
            <a:ext cx="11269634" cy="692713"/>
          </a:xfrm>
          <a:solidFill>
            <a:schemeClr val="accent2"/>
          </a:solidFill>
        </p:spPr>
        <p:txBody>
          <a:bodyPr>
            <a:normAutofit fontScale="90000"/>
          </a:bodyPr>
          <a:lstStyle/>
          <a:p>
            <a:pPr algn="l"/>
            <a:r>
              <a:rPr lang="en-IN" dirty="0" smtClean="0"/>
              <a:t/>
            </a:r>
            <a:br>
              <a:rPr lang="en-IN" dirty="0" smtClean="0"/>
            </a:br>
            <a:r>
              <a:rPr lang="en-IN" b="1" dirty="0" smtClean="0">
                <a:solidFill>
                  <a:schemeClr val="bg1"/>
                </a:solidFill>
              </a:rPr>
              <a:t>Feedback </a:t>
            </a:r>
            <a:r>
              <a:rPr lang="en-IN" b="1" dirty="0">
                <a:solidFill>
                  <a:schemeClr val="bg1"/>
                </a:solidFill>
              </a:rPr>
              <a:t>&amp; Grievances   </a:t>
            </a:r>
            <a:r>
              <a:rPr lang="en-IN" b="1" dirty="0" smtClean="0">
                <a:solidFill>
                  <a:schemeClr val="bg1"/>
                </a:solidFill>
              </a:rPr>
              <a:t>      </a:t>
            </a:r>
            <a:r>
              <a:rPr lang="en-IN" b="1" dirty="0">
                <a:solidFill>
                  <a:schemeClr val="bg1"/>
                </a:solidFill>
              </a:rPr>
              <a:t>Benefits of  E-</a:t>
            </a:r>
            <a:r>
              <a:rPr lang="en-IN" b="1" dirty="0" err="1">
                <a:solidFill>
                  <a:schemeClr val="bg1"/>
                </a:solidFill>
              </a:rPr>
              <a:t>Kalyani</a:t>
            </a:r>
            <a:r>
              <a:rPr lang="en-IN" b="1" dirty="0">
                <a:solidFill>
                  <a:schemeClr val="bg1"/>
                </a:solidFill>
              </a:rPr>
              <a:t>           </a:t>
            </a:r>
            <a:r>
              <a:rPr lang="en-IN" dirty="0"/>
              <a:t/>
            </a:r>
            <a:br>
              <a:rPr lang="en-IN" dirty="0"/>
            </a:br>
            <a:endParaRPr lang="en-IN" dirty="0"/>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79135" y="3322637"/>
            <a:ext cx="2895600" cy="3790828"/>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xmlns="" val="0"/>
              </a:ext>
            </a:extLst>
          </a:blip>
          <a:srcRect b="30334"/>
          <a:stretch/>
        </p:blipFill>
        <p:spPr>
          <a:xfrm>
            <a:off x="745291" y="1036637"/>
            <a:ext cx="4345028" cy="2380698"/>
          </a:xfrm>
          <a:prstGeom prst="rect">
            <a:avLst/>
          </a:prstGeom>
        </p:spPr>
      </p:pic>
      <p:sp>
        <p:nvSpPr>
          <p:cNvPr id="7" name="TextBox 6"/>
          <p:cNvSpPr txBox="1"/>
          <p:nvPr/>
        </p:nvSpPr>
        <p:spPr>
          <a:xfrm>
            <a:off x="2194719" y="2570280"/>
            <a:ext cx="2382222" cy="361044"/>
          </a:xfrm>
          <a:prstGeom prst="rect">
            <a:avLst/>
          </a:prstGeom>
          <a:noFill/>
        </p:spPr>
        <p:txBody>
          <a:bodyPr wrap="square" lIns="98472" tIns="49236" rIns="98472" bIns="49236" rtlCol="0">
            <a:spAutoFit/>
          </a:bodyPr>
          <a:lstStyle/>
          <a:p>
            <a:r>
              <a:rPr lang="en-IN" sz="1700" dirty="0"/>
              <a:t>/ </a:t>
            </a:r>
            <a:r>
              <a:rPr lang="en-IN" sz="1700" dirty="0" smtClean="0"/>
              <a:t>104 health helpline </a:t>
            </a:r>
            <a:endParaRPr lang="en-IN" dirty="0"/>
          </a:p>
        </p:txBody>
      </p:sp>
      <p:sp>
        <p:nvSpPr>
          <p:cNvPr id="8" name="Content Placeholder 2"/>
          <p:cNvSpPr>
            <a:spLocks noGrp="1"/>
          </p:cNvSpPr>
          <p:nvPr>
            <p:ph idx="1"/>
          </p:nvPr>
        </p:nvSpPr>
        <p:spPr>
          <a:xfrm>
            <a:off x="6233319" y="1341437"/>
            <a:ext cx="6477000" cy="3733800"/>
          </a:xfrm>
        </p:spPr>
        <p:txBody>
          <a:bodyPr>
            <a:normAutofit/>
          </a:bodyPr>
          <a:lstStyle/>
          <a:p>
            <a:r>
              <a:rPr lang="en-IN" sz="2400" b="1" dirty="0">
                <a:solidFill>
                  <a:schemeClr val="tx1"/>
                </a:solidFill>
              </a:rPr>
              <a:t>Monitoring system </a:t>
            </a:r>
            <a:r>
              <a:rPr lang="en-IN" sz="2400" b="1" dirty="0" smtClean="0">
                <a:solidFill>
                  <a:schemeClr val="tx1"/>
                </a:solidFill>
              </a:rPr>
              <a:t> will improved</a:t>
            </a:r>
            <a:r>
              <a:rPr lang="en-IN" sz="2400" b="1" dirty="0">
                <a:solidFill>
                  <a:schemeClr val="tx1"/>
                </a:solidFill>
              </a:rPr>
              <a:t>.</a:t>
            </a:r>
          </a:p>
          <a:p>
            <a:r>
              <a:rPr lang="en-IN" sz="2400" b="1" dirty="0">
                <a:solidFill>
                  <a:schemeClr val="tx1"/>
                </a:solidFill>
              </a:rPr>
              <a:t>Email &amp; SMS system every level- form A submission, Form B uploaded, reminders for reporting each month.</a:t>
            </a:r>
          </a:p>
          <a:p>
            <a:r>
              <a:rPr lang="en-IN" sz="2400" b="1" dirty="0">
                <a:solidFill>
                  <a:schemeClr val="tx1"/>
                </a:solidFill>
              </a:rPr>
              <a:t>Less paper work- online reporting. </a:t>
            </a:r>
          </a:p>
          <a:p>
            <a:r>
              <a:rPr lang="en-IN" sz="2400" b="1" dirty="0">
                <a:solidFill>
                  <a:schemeClr val="tx1"/>
                </a:solidFill>
              </a:rPr>
              <a:t>Monitoring of form A submission date and time taken in approval process.</a:t>
            </a:r>
          </a:p>
          <a:p>
            <a:r>
              <a:rPr lang="en-IN" sz="2400" b="1" dirty="0">
                <a:solidFill>
                  <a:schemeClr val="tx1"/>
                </a:solidFill>
              </a:rPr>
              <a:t>All information related to CAC available at webpage.</a:t>
            </a:r>
          </a:p>
          <a:p>
            <a:endParaRPr lang="en-IN" sz="2400" b="1" dirty="0">
              <a:solidFill>
                <a:schemeClr val="tx1"/>
              </a:solidFill>
            </a:endParaRPr>
          </a:p>
          <a:p>
            <a:endParaRPr lang="en-IN" sz="2400" b="1" dirty="0"/>
          </a:p>
          <a:p>
            <a:endParaRPr lang="en-IN" sz="2400" b="1" dirty="0"/>
          </a:p>
        </p:txBody>
      </p:sp>
    </p:spTree>
    <p:extLst>
      <p:ext uri="{BB962C8B-B14F-4D97-AF65-F5344CB8AC3E}">
        <p14:creationId xmlns:p14="http://schemas.microsoft.com/office/powerpoint/2010/main" xmlns="" val="20470832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697424-959F-4A4C-935D-2E9D9B4DBF4C}"/>
              </a:ext>
            </a:extLst>
          </p:cNvPr>
          <p:cNvSpPr>
            <a:spLocks noGrp="1"/>
          </p:cNvSpPr>
          <p:nvPr>
            <p:ph type="title"/>
          </p:nvPr>
        </p:nvSpPr>
        <p:spPr>
          <a:xfrm>
            <a:off x="1225898" y="658424"/>
            <a:ext cx="10591753" cy="823031"/>
          </a:xfrm>
          <a:solidFill>
            <a:schemeClr val="accent2"/>
          </a:solidFill>
        </p:spPr>
        <p:txBody>
          <a:bodyPr>
            <a:normAutofit/>
          </a:bodyPr>
          <a:lstStyle/>
          <a:p>
            <a:r>
              <a:rPr lang="en-US" dirty="0">
                <a:solidFill>
                  <a:schemeClr val="bg1"/>
                </a:solidFill>
              </a:rPr>
              <a:t>Current Status</a:t>
            </a:r>
            <a:endParaRPr lang="en-IN" dirty="0">
              <a:solidFill>
                <a:schemeClr val="bg1"/>
              </a:solidFill>
            </a:endParaRPr>
          </a:p>
        </p:txBody>
      </p:sp>
      <p:graphicFrame>
        <p:nvGraphicFramePr>
          <p:cNvPr id="4" name="Table 4">
            <a:extLst>
              <a:ext uri="{FF2B5EF4-FFF2-40B4-BE49-F238E27FC236}">
                <a16:creationId xmlns:a16="http://schemas.microsoft.com/office/drawing/2014/main" xmlns="" id="{AF2A0E0F-8A59-44F1-BAAE-BD105B77CB26}"/>
              </a:ext>
            </a:extLst>
          </p:cNvPr>
          <p:cNvGraphicFramePr>
            <a:graphicFrameLocks noGrp="1"/>
          </p:cNvGraphicFramePr>
          <p:nvPr>
            <p:ph idx="1"/>
            <p:extLst>
              <p:ext uri="{D42A27DB-BD31-4B8C-83A1-F6EECF244321}">
                <p14:modId xmlns:p14="http://schemas.microsoft.com/office/powerpoint/2010/main" xmlns="" val="3268793346"/>
              </p:ext>
            </p:extLst>
          </p:nvPr>
        </p:nvGraphicFramePr>
        <p:xfrm>
          <a:off x="383150" y="2797994"/>
          <a:ext cx="12277252" cy="1091888"/>
        </p:xfrm>
        <a:graphic>
          <a:graphicData uri="http://schemas.openxmlformats.org/drawingml/2006/table">
            <a:tbl>
              <a:tblPr firstRow="1" bandRow="1">
                <a:tableStyleId>{5C22544A-7EE6-4342-B048-85BDC9FD1C3A}</a:tableStyleId>
              </a:tblPr>
              <a:tblGrid>
                <a:gridCol w="4684018">
                  <a:extLst>
                    <a:ext uri="{9D8B030D-6E8A-4147-A177-3AD203B41FA5}">
                      <a16:colId xmlns:a16="http://schemas.microsoft.com/office/drawing/2014/main" xmlns="" val="2379107267"/>
                    </a:ext>
                  </a:extLst>
                </a:gridCol>
                <a:gridCol w="4063671">
                  <a:extLst>
                    <a:ext uri="{9D8B030D-6E8A-4147-A177-3AD203B41FA5}">
                      <a16:colId xmlns:a16="http://schemas.microsoft.com/office/drawing/2014/main" xmlns="" val="941842878"/>
                    </a:ext>
                  </a:extLst>
                </a:gridCol>
                <a:gridCol w="3529563">
                  <a:extLst>
                    <a:ext uri="{9D8B030D-6E8A-4147-A177-3AD203B41FA5}">
                      <a16:colId xmlns:a16="http://schemas.microsoft.com/office/drawing/2014/main" xmlns="" val="2127895826"/>
                    </a:ext>
                  </a:extLst>
                </a:gridCol>
              </a:tblGrid>
              <a:tr h="691346">
                <a:tc>
                  <a:txBody>
                    <a:bodyPr/>
                    <a:lstStyle/>
                    <a:p>
                      <a:r>
                        <a:rPr lang="en-US" sz="1900" dirty="0"/>
                        <a:t>Application received for CAC accreditation</a:t>
                      </a:r>
                      <a:endParaRPr lang="en-IN" sz="1900" dirty="0"/>
                    </a:p>
                  </a:txBody>
                  <a:tcPr marL="98072" marR="98072" marT="49382" marB="49382"/>
                </a:tc>
                <a:tc>
                  <a:txBody>
                    <a:bodyPr/>
                    <a:lstStyle/>
                    <a:p>
                      <a:r>
                        <a:rPr lang="en-US" sz="1900" dirty="0"/>
                        <a:t>Application review and issued certificates</a:t>
                      </a:r>
                      <a:endParaRPr lang="en-IN" sz="1900" dirty="0"/>
                    </a:p>
                  </a:txBody>
                  <a:tcPr marL="98072" marR="98072" marT="49382" marB="49382"/>
                </a:tc>
                <a:tc>
                  <a:txBody>
                    <a:bodyPr/>
                    <a:lstStyle/>
                    <a:p>
                      <a:r>
                        <a:rPr lang="en-US" sz="1900" dirty="0"/>
                        <a:t>Reporting started</a:t>
                      </a:r>
                      <a:endParaRPr lang="en-IN" sz="1900" dirty="0"/>
                    </a:p>
                  </a:txBody>
                  <a:tcPr marL="98072" marR="98072" marT="49382" marB="49382"/>
                </a:tc>
                <a:extLst>
                  <a:ext uri="{0D108BD9-81ED-4DB2-BD59-A6C34878D82A}">
                    <a16:rowId xmlns:a16="http://schemas.microsoft.com/office/drawing/2014/main" xmlns="" val="924681018"/>
                  </a:ext>
                </a:extLst>
              </a:tr>
              <a:tr h="400542">
                <a:tc>
                  <a:txBody>
                    <a:bodyPr/>
                    <a:lstStyle/>
                    <a:p>
                      <a:r>
                        <a:rPr lang="en-US" sz="1900" dirty="0"/>
                        <a:t>121</a:t>
                      </a:r>
                      <a:endParaRPr lang="en-IN" sz="1900" dirty="0"/>
                    </a:p>
                  </a:txBody>
                  <a:tcPr marL="98072" marR="98072" marT="49382" marB="49382"/>
                </a:tc>
                <a:tc>
                  <a:txBody>
                    <a:bodyPr/>
                    <a:lstStyle/>
                    <a:p>
                      <a:r>
                        <a:rPr lang="en-US" sz="1900" dirty="0"/>
                        <a:t>72</a:t>
                      </a:r>
                      <a:endParaRPr lang="en-IN" sz="1900" dirty="0"/>
                    </a:p>
                  </a:txBody>
                  <a:tcPr marL="98072" marR="98072" marT="49382" marB="49382"/>
                </a:tc>
                <a:tc>
                  <a:txBody>
                    <a:bodyPr/>
                    <a:lstStyle/>
                    <a:p>
                      <a:r>
                        <a:rPr lang="en-US" sz="1900" dirty="0"/>
                        <a:t>From 42 Pvt. centers</a:t>
                      </a:r>
                      <a:endParaRPr lang="en-IN" sz="1900" dirty="0"/>
                    </a:p>
                  </a:txBody>
                  <a:tcPr marL="98072" marR="98072" marT="49382" marB="49382"/>
                </a:tc>
                <a:extLst>
                  <a:ext uri="{0D108BD9-81ED-4DB2-BD59-A6C34878D82A}">
                    <a16:rowId xmlns:a16="http://schemas.microsoft.com/office/drawing/2014/main" xmlns="" val="2552907751"/>
                  </a:ext>
                </a:extLst>
              </a:tr>
            </a:tbl>
          </a:graphicData>
        </a:graphic>
      </p:graphicFrame>
      <p:sp>
        <p:nvSpPr>
          <p:cNvPr id="6" name="TextBox 5">
            <a:extLst>
              <a:ext uri="{FF2B5EF4-FFF2-40B4-BE49-F238E27FC236}">
                <a16:creationId xmlns:a16="http://schemas.microsoft.com/office/drawing/2014/main" xmlns="" id="{7B6EB8C6-2D7A-4CCC-9207-55A42E7B4B7F}"/>
              </a:ext>
            </a:extLst>
          </p:cNvPr>
          <p:cNvSpPr txBox="1"/>
          <p:nvPr/>
        </p:nvSpPr>
        <p:spPr>
          <a:xfrm>
            <a:off x="708234" y="1827924"/>
            <a:ext cx="8410722" cy="731339"/>
          </a:xfrm>
          <a:prstGeom prst="rect">
            <a:avLst/>
          </a:prstGeom>
          <a:noFill/>
        </p:spPr>
        <p:txBody>
          <a:bodyPr wrap="square" lIns="98472" tIns="49236" rIns="98472" bIns="49236" rtlCol="0">
            <a:spAutoFit/>
          </a:bodyPr>
          <a:lstStyle/>
          <a:p>
            <a:r>
              <a:rPr lang="en-US" sz="2200" b="1" dirty="0"/>
              <a:t>Active District level committees- 27</a:t>
            </a:r>
          </a:p>
          <a:p>
            <a:endParaRPr lang="en-US" dirty="0"/>
          </a:p>
        </p:txBody>
      </p:sp>
    </p:spTree>
    <p:extLst>
      <p:ext uri="{BB962C8B-B14F-4D97-AF65-F5344CB8AC3E}">
        <p14:creationId xmlns:p14="http://schemas.microsoft.com/office/powerpoint/2010/main" xmlns="" val="27267658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812" y="296635"/>
            <a:ext cx="11768614" cy="526396"/>
          </a:xfrm>
          <a:solidFill>
            <a:schemeClr val="accent2"/>
          </a:solidFill>
        </p:spPr>
        <p:txBody>
          <a:bodyPr>
            <a:normAutofit fontScale="90000"/>
          </a:bodyPr>
          <a:lstStyle/>
          <a:p>
            <a:r>
              <a:rPr lang="en-US" b="1" dirty="0" smtClean="0">
                <a:solidFill>
                  <a:schemeClr val="bg1"/>
                </a:solidFill>
              </a:rPr>
              <a:t>Way Forward</a:t>
            </a:r>
            <a:endParaRPr lang="en-US" b="1" dirty="0">
              <a:solidFill>
                <a:schemeClr val="bg1"/>
              </a:solidFill>
            </a:endParaRPr>
          </a:p>
        </p:txBody>
      </p:sp>
      <p:sp>
        <p:nvSpPr>
          <p:cNvPr id="3" name="Rectangle 2"/>
          <p:cNvSpPr/>
          <p:nvPr/>
        </p:nvSpPr>
        <p:spPr>
          <a:xfrm>
            <a:off x="229573" y="905334"/>
            <a:ext cx="7222946" cy="4900748"/>
          </a:xfrm>
          <a:prstGeom prst="rect">
            <a:avLst/>
          </a:prstGeom>
        </p:spPr>
        <p:txBody>
          <a:bodyPr wrap="square" lIns="98472" tIns="49236" rIns="98472" bIns="49236">
            <a:spAutoFit/>
          </a:bodyPr>
          <a:lstStyle/>
          <a:p>
            <a:pPr marL="800083" indent="-800083" algn="just">
              <a:lnSpc>
                <a:spcPct val="150000"/>
              </a:lnSpc>
              <a:buFont typeface="+mj-lt"/>
              <a:buAutoNum type="arabicPeriod"/>
            </a:pPr>
            <a:r>
              <a:rPr lang="en-IN" sz="2600" dirty="0" smtClean="0">
                <a:latin typeface="Times New Roman" panose="02020603050405020304" pitchFamily="18" charset="0"/>
                <a:cs typeface="Times New Roman" panose="02020603050405020304" pitchFamily="18" charset="0"/>
              </a:rPr>
              <a:t>Incorporating reporting of reasons of MTP services </a:t>
            </a:r>
          </a:p>
          <a:p>
            <a:pPr marL="800083" indent="-800083" algn="just">
              <a:lnSpc>
                <a:spcPct val="150000"/>
              </a:lnSpc>
              <a:buFont typeface="+mj-lt"/>
              <a:buAutoNum type="arabicPeriod"/>
            </a:pPr>
            <a:r>
              <a:rPr lang="en-IN" sz="2600" dirty="0" smtClean="0">
                <a:latin typeface="Times New Roman" panose="02020603050405020304" pitchFamily="18" charset="0"/>
                <a:cs typeface="Times New Roman" panose="02020603050405020304" pitchFamily="18" charset="0"/>
              </a:rPr>
              <a:t>Linkage of  private USG centre and MTP centre</a:t>
            </a:r>
          </a:p>
          <a:p>
            <a:pPr marL="800083" indent="-800083" algn="just">
              <a:lnSpc>
                <a:spcPct val="150000"/>
              </a:lnSpc>
              <a:buFont typeface="+mj-lt"/>
              <a:buAutoNum type="arabicPeriod"/>
            </a:pPr>
            <a:r>
              <a:rPr lang="en-IN" sz="2600" dirty="0">
                <a:latin typeface="Times New Roman" panose="02020603050405020304" pitchFamily="18" charset="0"/>
                <a:cs typeface="Times New Roman" panose="02020603050405020304" pitchFamily="18" charset="0"/>
              </a:rPr>
              <a:t>Interactive Voice Response System </a:t>
            </a:r>
            <a:r>
              <a:rPr lang="en-IN" sz="2600" dirty="0" smtClean="0">
                <a:latin typeface="Times New Roman" panose="02020603050405020304" pitchFamily="18" charset="0"/>
                <a:cs typeface="Times New Roman" panose="02020603050405020304" pitchFamily="18" charset="0"/>
              </a:rPr>
              <a:t>to </a:t>
            </a:r>
            <a:r>
              <a:rPr lang="en-IN" sz="2600" dirty="0">
                <a:latin typeface="Times New Roman" panose="02020603050405020304" pitchFamily="18" charset="0"/>
                <a:cs typeface="Times New Roman" panose="02020603050405020304" pitchFamily="18" charset="0"/>
              </a:rPr>
              <a:t>record women’s perception of quality of services </a:t>
            </a:r>
            <a:r>
              <a:rPr lang="en-IN" sz="2600" dirty="0" smtClean="0">
                <a:latin typeface="Times New Roman" panose="02020603050405020304" pitchFamily="18" charset="0"/>
                <a:cs typeface="Times New Roman" panose="02020603050405020304" pitchFamily="18" charset="0"/>
              </a:rPr>
              <a:t>received.</a:t>
            </a:r>
            <a:endParaRPr lang="en-IN" sz="2600" dirty="0">
              <a:latin typeface="Times New Roman" panose="02020603050405020304" pitchFamily="18" charset="0"/>
              <a:cs typeface="Times New Roman" panose="02020603050405020304" pitchFamily="18" charset="0"/>
            </a:endParaRPr>
          </a:p>
          <a:p>
            <a:pPr marL="800083" indent="-800083" algn="just">
              <a:lnSpc>
                <a:spcPct val="150000"/>
              </a:lnSpc>
              <a:buFont typeface="+mj-lt"/>
              <a:buAutoNum type="arabicPeriod"/>
            </a:pPr>
            <a:endParaRPr lang="en-IN" sz="2600" dirty="0" smtClean="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33518" y="808037"/>
            <a:ext cx="4953001" cy="413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65919" y="5227637"/>
            <a:ext cx="12573000" cy="2165241"/>
          </a:xfrm>
          <a:prstGeom prst="rect">
            <a:avLst/>
          </a:prstGeom>
        </p:spPr>
      </p:pic>
    </p:spTree>
    <p:extLst>
      <p:ext uri="{BB962C8B-B14F-4D97-AF65-F5344CB8AC3E}">
        <p14:creationId xmlns:p14="http://schemas.microsoft.com/office/powerpoint/2010/main" xmlns="" val="39915759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1121" y="0"/>
            <a:ext cx="5395118" cy="7407275"/>
          </a:xfrm>
          <a:solidFill>
            <a:schemeClr val="tx2">
              <a:lumMod val="75000"/>
            </a:schemeClr>
          </a:solidFill>
        </p:spPr>
        <p:txBody>
          <a:bodyPr/>
          <a:lstStyle/>
          <a:p>
            <a:pPr marL="0" indent="0" algn="ctr">
              <a:buNone/>
            </a:pPr>
            <a:endParaRPr lang="en-US" b="1" dirty="0" smtClean="0">
              <a:solidFill>
                <a:schemeClr val="tx2"/>
              </a:solidFill>
            </a:endParaRPr>
          </a:p>
          <a:p>
            <a:pPr marL="0" indent="0" algn="ctr">
              <a:buNone/>
            </a:pPr>
            <a:endParaRPr lang="en-US" b="1" dirty="0">
              <a:solidFill>
                <a:schemeClr val="tx2"/>
              </a:solidFill>
            </a:endParaRPr>
          </a:p>
          <a:p>
            <a:pPr marL="0" indent="0" algn="ctr">
              <a:buNone/>
            </a:pPr>
            <a:endParaRPr lang="en-US" b="1" dirty="0" smtClean="0">
              <a:solidFill>
                <a:schemeClr val="tx2"/>
              </a:solidFill>
            </a:endParaRPr>
          </a:p>
          <a:p>
            <a:pPr marL="0" indent="0" algn="ctr">
              <a:buNone/>
            </a:pPr>
            <a:endParaRPr lang="en-US" b="1" dirty="0">
              <a:solidFill>
                <a:schemeClr val="tx2"/>
              </a:solidFill>
            </a:endParaRPr>
          </a:p>
          <a:p>
            <a:pPr marL="0" indent="0" algn="ctr">
              <a:buNone/>
            </a:pPr>
            <a:endParaRPr lang="en-US" b="1" dirty="0" smtClean="0">
              <a:solidFill>
                <a:schemeClr val="tx2"/>
              </a:solidFill>
            </a:endParaRPr>
          </a:p>
          <a:p>
            <a:pPr marL="0" indent="0" algn="ctr">
              <a:buNone/>
            </a:pPr>
            <a:endParaRPr lang="en-US" b="1" dirty="0">
              <a:solidFill>
                <a:schemeClr val="tx2"/>
              </a:solidFill>
            </a:endParaRPr>
          </a:p>
          <a:p>
            <a:pPr marL="0" indent="0" algn="ctr">
              <a:buNone/>
            </a:pPr>
            <a:r>
              <a:rPr lang="en-US" b="1" dirty="0" smtClean="0">
                <a:solidFill>
                  <a:schemeClr val="bg1"/>
                </a:solidFill>
              </a:rPr>
              <a:t>Thanks !</a:t>
            </a:r>
            <a:endParaRPr lang="en-US" b="1" dirty="0">
              <a:solidFill>
                <a:schemeClr val="bg1"/>
              </a:solidFill>
            </a:endParaRPr>
          </a:p>
        </p:txBody>
      </p:sp>
      <p:pic>
        <p:nvPicPr>
          <p:cNvPr id="5122" name="Picture 2" descr="D:\Rohit HDD Backup data 19-20 12.09.2019\Microbial Surveillance\Letters\Tribal Moth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 y="-28568"/>
            <a:ext cx="7681118" cy="74358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08428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3077" y="164606"/>
            <a:ext cx="11552013" cy="987637"/>
          </a:xfrm>
          <a:solidFill>
            <a:schemeClr val="accent2"/>
          </a:solidFill>
        </p:spPr>
        <p:txBody>
          <a:bodyPr>
            <a:normAutofit/>
          </a:bodyPr>
          <a:lstStyle/>
          <a:p>
            <a:r>
              <a:rPr lang="en-US" dirty="0" smtClean="0">
                <a:solidFill>
                  <a:schemeClr val="bg1"/>
                </a:solidFill>
              </a:rPr>
              <a:t>Objectives</a:t>
            </a:r>
            <a:endParaRPr lang="en-IN" dirty="0">
              <a:solidFill>
                <a:schemeClr val="bg1"/>
              </a:solidFill>
            </a:endParaRPr>
          </a:p>
        </p:txBody>
      </p:sp>
      <p:graphicFrame>
        <p:nvGraphicFramePr>
          <p:cNvPr id="6" name="Diagram 5"/>
          <p:cNvGraphicFramePr/>
          <p:nvPr>
            <p:extLst>
              <p:ext uri="{D42A27DB-BD31-4B8C-83A1-F6EECF244321}">
                <p14:modId xmlns:p14="http://schemas.microsoft.com/office/powerpoint/2010/main" xmlns="" val="2368148518"/>
              </p:ext>
            </p:extLst>
          </p:nvPr>
        </p:nvGraphicFramePr>
        <p:xfrm>
          <a:off x="1280319" y="1265237"/>
          <a:ext cx="9982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935044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103" y="223170"/>
            <a:ext cx="11980307" cy="816203"/>
          </a:xfrm>
          <a:solidFill>
            <a:schemeClr val="accent2"/>
          </a:solidFill>
        </p:spPr>
        <p:txBody>
          <a:bodyPr>
            <a:noAutofit/>
          </a:bodyPr>
          <a:lstStyle/>
          <a:p>
            <a:r>
              <a:rPr lang="en-IN" sz="4000" b="1" dirty="0">
                <a:solidFill>
                  <a:schemeClr val="bg1"/>
                </a:solidFill>
              </a:rPr>
              <a:t>Phase I</a:t>
            </a:r>
            <a:r>
              <a:rPr lang="en-IN" sz="4000" dirty="0">
                <a:solidFill>
                  <a:schemeClr val="bg1"/>
                </a:solidFill>
              </a:rPr>
              <a:t> </a:t>
            </a:r>
            <a:r>
              <a:rPr lang="en-IN" sz="4000" dirty="0" smtClean="0">
                <a:solidFill>
                  <a:schemeClr val="bg1"/>
                </a:solidFill>
              </a:rPr>
              <a:t>-</a:t>
            </a:r>
            <a:r>
              <a:rPr lang="en-IN" sz="4000" b="1" dirty="0" smtClean="0">
                <a:solidFill>
                  <a:schemeClr val="bg1"/>
                </a:solidFill>
              </a:rPr>
              <a:t>Environmental </a:t>
            </a:r>
            <a:r>
              <a:rPr lang="en-IN" sz="4000" b="1" dirty="0">
                <a:solidFill>
                  <a:schemeClr val="bg1"/>
                </a:solidFill>
              </a:rPr>
              <a:t>microbial </a:t>
            </a:r>
            <a:r>
              <a:rPr lang="en-IN" sz="4000" b="1" dirty="0" smtClean="0">
                <a:solidFill>
                  <a:schemeClr val="bg1"/>
                </a:solidFill>
              </a:rPr>
              <a:t>surveillance of SNCUs</a:t>
            </a:r>
            <a:endParaRPr lang="en-US" sz="4000" dirty="0">
              <a:solidFill>
                <a:schemeClr val="bg1"/>
              </a:solidFill>
            </a:endParaRPr>
          </a:p>
        </p:txBody>
      </p:sp>
      <p:sp>
        <p:nvSpPr>
          <p:cNvPr id="4" name="Rectangle 3"/>
          <p:cNvSpPr/>
          <p:nvPr/>
        </p:nvSpPr>
        <p:spPr>
          <a:xfrm>
            <a:off x="442119" y="941863"/>
            <a:ext cx="8005328" cy="5847755"/>
          </a:xfrm>
          <a:prstGeom prst="rect">
            <a:avLst/>
          </a:prstGeom>
        </p:spPr>
        <p:txBody>
          <a:bodyPr wrap="square">
            <a:spAutoFit/>
          </a:bodyPr>
          <a:lstStyle/>
          <a:p>
            <a:pPr marL="571500" lvl="0" indent="-571500" algn="just">
              <a:buFont typeface="Arial" pitchFamily="34" charset="0"/>
              <a:buChar char="•"/>
            </a:pPr>
            <a:r>
              <a:rPr lang="en-IN" sz="2400" b="1" dirty="0"/>
              <a:t>Environmental microbial surveillance</a:t>
            </a:r>
            <a:r>
              <a:rPr lang="en-IN" sz="2400" dirty="0"/>
              <a:t> </a:t>
            </a:r>
            <a:r>
              <a:rPr lang="en-IN" sz="2400" b="1" dirty="0"/>
              <a:t>of </a:t>
            </a:r>
            <a:r>
              <a:rPr lang="en-IN" sz="2400" b="1" dirty="0" smtClean="0"/>
              <a:t>SNCUs </a:t>
            </a:r>
            <a:r>
              <a:rPr lang="en-IN" sz="2400" b="1" dirty="0"/>
              <a:t>started in </a:t>
            </a:r>
            <a:r>
              <a:rPr lang="en-IN" sz="2400" b="1" dirty="0" smtClean="0"/>
              <a:t>Feb 2017</a:t>
            </a:r>
          </a:p>
          <a:p>
            <a:pPr marL="571500" lvl="0" indent="-571500" algn="just">
              <a:buFont typeface="Arial" pitchFamily="34" charset="0"/>
              <a:buChar char="•"/>
            </a:pPr>
            <a:endParaRPr lang="en-IN" sz="1000" b="1" dirty="0" smtClean="0"/>
          </a:p>
          <a:p>
            <a:pPr marL="571500" indent="-571500" algn="just">
              <a:buFont typeface="Arial" pitchFamily="34" charset="0"/>
              <a:buChar char="•"/>
            </a:pPr>
            <a:r>
              <a:rPr lang="en-US" sz="2400" b="1" dirty="0">
                <a:ea typeface="Times New Roman"/>
                <a:cs typeface="Times New Roman"/>
              </a:rPr>
              <a:t>Sensitization of staff regarding magnitude of Hospital Acquired infections (HAIs) in </a:t>
            </a:r>
            <a:r>
              <a:rPr lang="en-US" sz="2400" b="1" dirty="0" smtClean="0">
                <a:ea typeface="Times New Roman"/>
                <a:cs typeface="Times New Roman"/>
              </a:rPr>
              <a:t>SNCUs &amp; Training in ICP</a:t>
            </a:r>
          </a:p>
          <a:p>
            <a:pPr marL="571500" indent="-571500" algn="just">
              <a:buFont typeface="Arial" pitchFamily="34" charset="0"/>
              <a:buChar char="•"/>
            </a:pPr>
            <a:endParaRPr lang="en-US" sz="1050" b="1" dirty="0">
              <a:ea typeface="Times New Roman"/>
              <a:cs typeface="Times New Roman"/>
            </a:endParaRPr>
          </a:p>
          <a:p>
            <a:pPr marL="571500" lvl="0" indent="-571500" algn="just">
              <a:buFont typeface="Arial" pitchFamily="34" charset="0"/>
              <a:buChar char="•"/>
            </a:pPr>
            <a:r>
              <a:rPr lang="en-IN" sz="2400" b="1" dirty="0" smtClean="0">
                <a:ea typeface="Times New Roman"/>
                <a:cs typeface="Times New Roman"/>
              </a:rPr>
              <a:t>Started in 13 </a:t>
            </a:r>
            <a:r>
              <a:rPr lang="en-IN" sz="2400" b="1" dirty="0">
                <a:ea typeface="Times New Roman"/>
                <a:cs typeface="Times New Roman"/>
              </a:rPr>
              <a:t>SNCU with pre-defined collection </a:t>
            </a:r>
            <a:r>
              <a:rPr lang="en-IN" sz="2400" b="1" dirty="0" smtClean="0">
                <a:ea typeface="Times New Roman"/>
                <a:cs typeface="Times New Roman"/>
              </a:rPr>
              <a:t>sites</a:t>
            </a:r>
          </a:p>
          <a:p>
            <a:pPr marL="571500" lvl="0" indent="-571500" algn="just">
              <a:buFont typeface="Arial" pitchFamily="34" charset="0"/>
              <a:buChar char="•"/>
            </a:pPr>
            <a:endParaRPr lang="en-IN" sz="1000" b="1" dirty="0">
              <a:ea typeface="Times New Roman"/>
              <a:cs typeface="Times New Roman"/>
            </a:endParaRPr>
          </a:p>
          <a:p>
            <a:pPr marL="571500" lvl="0" indent="-571500" algn="just">
              <a:buFont typeface="Arial" pitchFamily="34" charset="0"/>
              <a:buChar char="•"/>
            </a:pPr>
            <a:r>
              <a:rPr lang="en-US" sz="2400" b="1" dirty="0" smtClean="0">
                <a:ea typeface="Times New Roman"/>
                <a:cs typeface="Times New Roman"/>
              </a:rPr>
              <a:t>Training </a:t>
            </a:r>
            <a:r>
              <a:rPr lang="en-US" sz="2400" b="1" dirty="0">
                <a:ea typeface="Times New Roman"/>
                <a:cs typeface="Times New Roman"/>
              </a:rPr>
              <a:t>of Staff  in Collection &amp; transportation of sample </a:t>
            </a:r>
            <a:endParaRPr lang="en-US" sz="2400" b="1" dirty="0" smtClean="0">
              <a:ea typeface="Times New Roman"/>
              <a:cs typeface="Times New Roman"/>
            </a:endParaRPr>
          </a:p>
          <a:p>
            <a:pPr marL="571500" lvl="0" indent="-571500" algn="just">
              <a:buFont typeface="Arial" pitchFamily="34" charset="0"/>
              <a:buChar char="•"/>
            </a:pPr>
            <a:endParaRPr lang="en-US" sz="900" b="1" dirty="0">
              <a:ea typeface="Times New Roman"/>
              <a:cs typeface="Times New Roman"/>
            </a:endParaRPr>
          </a:p>
          <a:p>
            <a:pPr marL="571500" lvl="0" indent="-571500" algn="just">
              <a:buFont typeface="Arial" pitchFamily="34" charset="0"/>
              <a:buChar char="•"/>
            </a:pPr>
            <a:r>
              <a:rPr lang="en-US" sz="2400" b="1" dirty="0">
                <a:ea typeface="Times New Roman"/>
                <a:cs typeface="Times New Roman"/>
              </a:rPr>
              <a:t>Empanelment of Runner </a:t>
            </a:r>
            <a:endParaRPr lang="en-US" sz="2400" b="1" dirty="0" smtClean="0">
              <a:ea typeface="Times New Roman"/>
              <a:cs typeface="Times New Roman"/>
            </a:endParaRPr>
          </a:p>
          <a:p>
            <a:pPr marL="571500" lvl="0" indent="-571500" algn="just">
              <a:buFont typeface="Arial" pitchFamily="34" charset="0"/>
              <a:buChar char="•"/>
            </a:pPr>
            <a:endParaRPr lang="en-US" sz="1050" b="1" dirty="0">
              <a:ea typeface="Times New Roman"/>
              <a:cs typeface="Times New Roman"/>
            </a:endParaRPr>
          </a:p>
          <a:p>
            <a:pPr marL="571500" indent="-571500" algn="just">
              <a:buFont typeface="Arial" pitchFamily="34" charset="0"/>
              <a:buChar char="•"/>
            </a:pPr>
            <a:r>
              <a:rPr lang="en-IN" sz="2400" b="1" dirty="0" smtClean="0">
                <a:ea typeface="Times New Roman"/>
                <a:cs typeface="Times New Roman"/>
              </a:rPr>
              <a:t>Samples </a:t>
            </a:r>
            <a:r>
              <a:rPr lang="en-IN" sz="2400" b="1" dirty="0">
                <a:ea typeface="Times New Roman"/>
                <a:cs typeface="Times New Roman"/>
              </a:rPr>
              <a:t>were collected in pairs from the sites- pre and post cleaning to find out the efficacy of cleaning </a:t>
            </a:r>
            <a:r>
              <a:rPr lang="en-IN" sz="2400" b="1" dirty="0" smtClean="0">
                <a:ea typeface="Times New Roman"/>
                <a:cs typeface="Times New Roman"/>
              </a:rPr>
              <a:t>process</a:t>
            </a:r>
          </a:p>
          <a:p>
            <a:pPr marL="571500" indent="-571500" algn="just">
              <a:buFont typeface="Arial" pitchFamily="34" charset="0"/>
              <a:buChar char="•"/>
            </a:pPr>
            <a:endParaRPr lang="en-IN" sz="1200" b="1" dirty="0" smtClean="0">
              <a:ea typeface="Times New Roman"/>
              <a:cs typeface="Times New Roman"/>
            </a:endParaRPr>
          </a:p>
          <a:p>
            <a:pPr marL="571500" indent="-571500" algn="just">
              <a:buFont typeface="Arial" pitchFamily="34" charset="0"/>
              <a:buChar char="•"/>
            </a:pPr>
            <a:r>
              <a:rPr lang="en-IN" sz="2400" b="1" dirty="0" smtClean="0">
                <a:ea typeface="Times New Roman"/>
                <a:cs typeface="Times New Roman"/>
              </a:rPr>
              <a:t>03 </a:t>
            </a:r>
            <a:r>
              <a:rPr lang="en-IN" sz="2400" b="1" dirty="0">
                <a:ea typeface="Times New Roman"/>
                <a:cs typeface="Times New Roman"/>
              </a:rPr>
              <a:t>rounds of environmental surveillance were completed in 13 SNCUs</a:t>
            </a:r>
            <a:endParaRPr lang="en-US" sz="2400" b="1" dirty="0">
              <a:ea typeface="Times New Roman"/>
              <a:cs typeface="Times New Roman"/>
            </a:endParaRPr>
          </a:p>
          <a:p>
            <a:pPr marL="571500" indent="-571500" algn="just">
              <a:buFont typeface="Arial" pitchFamily="34" charset="0"/>
              <a:buChar char="•"/>
            </a:pPr>
            <a:r>
              <a:rPr lang="en-IN" sz="2400" b="1" dirty="0">
                <a:ea typeface="Times New Roman"/>
                <a:cs typeface="Times New Roman"/>
              </a:rPr>
              <a:t>Results were shared immediately with the units to do the corrective </a:t>
            </a:r>
            <a:r>
              <a:rPr lang="en-IN" sz="2400" b="1" dirty="0" smtClean="0">
                <a:ea typeface="Times New Roman"/>
                <a:cs typeface="Times New Roman"/>
              </a:rPr>
              <a:t>measures</a:t>
            </a:r>
            <a:endParaRPr lang="en-US" sz="2400" b="1" dirty="0">
              <a:ea typeface="Times New Roman"/>
              <a:cs typeface="Times New Roman"/>
            </a:endParaRPr>
          </a:p>
        </p:txBody>
      </p:sp>
      <p:pic>
        <p:nvPicPr>
          <p:cNvPr id="5" name="Picture 2" descr="D:\Rohit HDD Backup data 19-20 12.09.2019\Microbial Surveillance\MS training\3cd90557-e61c-41e4-b7d5-25eb92a985c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356213" y="1112837"/>
            <a:ext cx="3430305" cy="2514601"/>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7" name="Content Placeholder 12"/>
          <p:cNvGraphicFramePr>
            <a:graphicFrameLocks noGrp="1"/>
          </p:cNvGraphicFramePr>
          <p:nvPr>
            <p:ph idx="1"/>
            <p:extLst>
              <p:ext uri="{D42A27DB-BD31-4B8C-83A1-F6EECF244321}">
                <p14:modId xmlns:p14="http://schemas.microsoft.com/office/powerpoint/2010/main" xmlns="" val="3390361522"/>
              </p:ext>
            </p:extLst>
          </p:nvPr>
        </p:nvGraphicFramePr>
        <p:xfrm>
          <a:off x="8824119" y="4008437"/>
          <a:ext cx="4081325" cy="2618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9890919" y="6768533"/>
            <a:ext cx="2057400" cy="384721"/>
          </a:xfrm>
          <a:prstGeom prst="rect">
            <a:avLst/>
          </a:prstGeom>
        </p:spPr>
        <p:txBody>
          <a:bodyPr wrap="square">
            <a:spAutoFit/>
          </a:bodyPr>
          <a:lstStyle/>
          <a:p>
            <a:pPr algn="ctr"/>
            <a:r>
              <a:rPr lang="en-IN" b="1" dirty="0"/>
              <a:t>Stakeholders </a:t>
            </a:r>
            <a:endParaRPr lang="en-US" b="1" dirty="0"/>
          </a:p>
        </p:txBody>
      </p:sp>
    </p:spTree>
    <p:extLst>
      <p:ext uri="{BB962C8B-B14F-4D97-AF65-F5344CB8AC3E}">
        <p14:creationId xmlns:p14="http://schemas.microsoft.com/office/powerpoint/2010/main" xmlns="" val="2656633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3812" y="296635"/>
            <a:ext cx="11768614" cy="691002"/>
          </a:xfrm>
          <a:solidFill>
            <a:schemeClr val="accent2"/>
          </a:solidFill>
        </p:spPr>
        <p:txBody>
          <a:bodyPr>
            <a:normAutofit fontScale="90000"/>
          </a:bodyPr>
          <a:lstStyle/>
          <a:p>
            <a:r>
              <a:rPr lang="en-US" dirty="0" smtClean="0">
                <a:solidFill>
                  <a:schemeClr val="bg1"/>
                </a:solidFill>
              </a:rPr>
              <a:t>Environmental </a:t>
            </a:r>
            <a:r>
              <a:rPr lang="en-US" dirty="0">
                <a:solidFill>
                  <a:schemeClr val="bg1"/>
                </a:solidFill>
              </a:rPr>
              <a:t>Sample Collection </a:t>
            </a:r>
            <a:r>
              <a:rPr lang="en-US" dirty="0" smtClean="0">
                <a:solidFill>
                  <a:schemeClr val="bg1"/>
                </a:solidFill>
              </a:rPr>
              <a:t>Sites</a:t>
            </a:r>
            <a:endParaRPr lang="en-IN" dirty="0">
              <a:solidFill>
                <a:schemeClr val="bg1"/>
              </a:solidFill>
            </a:endParaRPr>
          </a:p>
        </p:txBody>
      </p:sp>
      <p:graphicFrame>
        <p:nvGraphicFramePr>
          <p:cNvPr id="5" name="Diagram 4"/>
          <p:cNvGraphicFramePr/>
          <p:nvPr>
            <p:extLst>
              <p:ext uri="{D42A27DB-BD31-4B8C-83A1-F6EECF244321}">
                <p14:modId xmlns:p14="http://schemas.microsoft.com/office/powerpoint/2010/main" xmlns="" val="4073326170"/>
              </p:ext>
            </p:extLst>
          </p:nvPr>
        </p:nvGraphicFramePr>
        <p:xfrm>
          <a:off x="0" y="1316849"/>
          <a:ext cx="6690520" cy="5783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xmlns="" val="4136729674"/>
              </p:ext>
            </p:extLst>
          </p:nvPr>
        </p:nvGraphicFramePr>
        <p:xfrm>
          <a:off x="6538119" y="1152243"/>
          <a:ext cx="6400800" cy="586768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2391235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3812" y="296635"/>
            <a:ext cx="11768614" cy="608699"/>
          </a:xfrm>
          <a:solidFill>
            <a:schemeClr val="accent2"/>
          </a:solidFill>
        </p:spPr>
        <p:txBody>
          <a:bodyPr>
            <a:noAutofit/>
          </a:bodyPr>
          <a:lstStyle/>
          <a:p>
            <a:r>
              <a:rPr lang="en-US" sz="2800" dirty="0">
                <a:solidFill>
                  <a:schemeClr val="bg1"/>
                </a:solidFill>
              </a:rPr>
              <a:t>Process for </a:t>
            </a:r>
            <a:r>
              <a:rPr lang="en-IN" sz="2800" dirty="0">
                <a:solidFill>
                  <a:schemeClr val="bg1"/>
                </a:solidFill>
              </a:rPr>
              <a:t>Sample Collection, Report Generation of </a:t>
            </a:r>
            <a:r>
              <a:rPr lang="en-US" sz="2800" dirty="0">
                <a:solidFill>
                  <a:schemeClr val="bg1"/>
                </a:solidFill>
              </a:rPr>
              <a:t>Environmental Surveillance</a:t>
            </a:r>
            <a:endParaRPr lang="en-IN" sz="2800" dirty="0">
              <a:solidFill>
                <a:schemeClr val="bg1"/>
              </a:solidFill>
            </a:endParaRPr>
          </a:p>
        </p:txBody>
      </p:sp>
      <p:sp>
        <p:nvSpPr>
          <p:cNvPr id="7" name="Rectangle 6"/>
          <p:cNvSpPr/>
          <p:nvPr/>
        </p:nvSpPr>
        <p:spPr>
          <a:xfrm>
            <a:off x="844824" y="2478671"/>
            <a:ext cx="2057400" cy="62912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8472" tIns="49236" rIns="98472" bIns="49236" spcCol="0" rtlCol="0" anchor="ctr"/>
          <a:lstStyle/>
          <a:p>
            <a:pPr algn="ctr"/>
            <a:r>
              <a:rPr lang="en-US" b="1" dirty="0" smtClean="0">
                <a:solidFill>
                  <a:schemeClr val="bg1"/>
                </a:solidFill>
              </a:rPr>
              <a:t>Report to facilities</a:t>
            </a:r>
            <a:endParaRPr lang="en-US" b="1" dirty="0"/>
          </a:p>
        </p:txBody>
      </p:sp>
      <p:sp>
        <p:nvSpPr>
          <p:cNvPr id="16" name="Rectangle 15"/>
          <p:cNvSpPr/>
          <p:nvPr/>
        </p:nvSpPr>
        <p:spPr>
          <a:xfrm>
            <a:off x="844824" y="5608637"/>
            <a:ext cx="2460767" cy="51809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8472" tIns="49236" rIns="98472" bIns="49236" spcCol="0" rtlCol="0" anchor="ctr"/>
          <a:lstStyle/>
          <a:p>
            <a:pPr algn="ctr"/>
            <a:r>
              <a:rPr lang="en-US" b="1" dirty="0" smtClean="0"/>
              <a:t>Sample processing in AIIMS</a:t>
            </a:r>
            <a:endParaRPr lang="en-US" b="1" dirty="0"/>
          </a:p>
        </p:txBody>
      </p:sp>
      <p:sp>
        <p:nvSpPr>
          <p:cNvPr id="18" name="Rectangle 17"/>
          <p:cNvSpPr/>
          <p:nvPr/>
        </p:nvSpPr>
        <p:spPr>
          <a:xfrm>
            <a:off x="6614319" y="6700521"/>
            <a:ext cx="1450170" cy="49381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8472" tIns="49236" rIns="98472" bIns="49236" spcCol="0" rtlCol="0" anchor="ctr"/>
          <a:lstStyle/>
          <a:p>
            <a:pPr algn="ctr"/>
            <a:r>
              <a:rPr lang="en-US" b="1" dirty="0" smtClean="0"/>
              <a:t>Runner</a:t>
            </a:r>
            <a:endParaRPr lang="en-US" b="1" dirty="0"/>
          </a:p>
        </p:txBody>
      </p:sp>
      <p:sp>
        <p:nvSpPr>
          <p:cNvPr id="19" name="Rectangle 18"/>
          <p:cNvSpPr/>
          <p:nvPr/>
        </p:nvSpPr>
        <p:spPr>
          <a:xfrm>
            <a:off x="10304226" y="3627436"/>
            <a:ext cx="1971949" cy="55947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8472" tIns="49236" rIns="98472" bIns="49236" spcCol="0" rtlCol="0" anchor="ctr"/>
          <a:lstStyle/>
          <a:p>
            <a:pPr algn="ctr"/>
            <a:r>
              <a:rPr lang="en-US" b="1" dirty="0" smtClean="0"/>
              <a:t>Sample transport in cold box</a:t>
            </a:r>
            <a:endParaRPr lang="en-US" b="1" dirty="0"/>
          </a:p>
        </p:txBody>
      </p:sp>
      <p:sp>
        <p:nvSpPr>
          <p:cNvPr id="20" name="Rectangle 19"/>
          <p:cNvSpPr/>
          <p:nvPr/>
        </p:nvSpPr>
        <p:spPr>
          <a:xfrm>
            <a:off x="8293089" y="960437"/>
            <a:ext cx="2580381" cy="71380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8472" tIns="49236" rIns="98472" bIns="49236" spcCol="0" rtlCol="0" anchor="ctr"/>
          <a:lstStyle/>
          <a:p>
            <a:pPr algn="ctr"/>
            <a:r>
              <a:rPr lang="en-US" b="1" dirty="0" smtClean="0"/>
              <a:t>Sample Collection in swab</a:t>
            </a:r>
            <a:endParaRPr lang="en-US" b="1" dirty="0"/>
          </a:p>
        </p:txBody>
      </p:sp>
      <p:graphicFrame>
        <p:nvGraphicFramePr>
          <p:cNvPr id="37" name="Diagram 36"/>
          <p:cNvGraphicFramePr/>
          <p:nvPr>
            <p:extLst>
              <p:ext uri="{D42A27DB-BD31-4B8C-83A1-F6EECF244321}">
                <p14:modId xmlns:p14="http://schemas.microsoft.com/office/powerpoint/2010/main" xmlns="" val="1697574477"/>
              </p:ext>
            </p:extLst>
          </p:nvPr>
        </p:nvGraphicFramePr>
        <p:xfrm>
          <a:off x="2423319" y="912492"/>
          <a:ext cx="8048926" cy="5989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383456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ide 8.PNG"/>
          <p:cNvPicPr>
            <a:picLocks noGrp="1" noChangeAspect="1"/>
          </p:cNvPicPr>
          <p:nvPr>
            <p:ph idx="1"/>
          </p:nvPr>
        </p:nvPicPr>
        <p:blipFill>
          <a:blip r:embed="rId2"/>
          <a:stretch>
            <a:fillRect/>
          </a:stretch>
        </p:blipFill>
        <p:spPr>
          <a:xfrm>
            <a:off x="0" y="-1"/>
            <a:ext cx="13201670" cy="740727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14770F-808D-4025-A19D-A4CBE19C40D4}"/>
              </a:ext>
            </a:extLst>
          </p:cNvPr>
          <p:cNvSpPr>
            <a:spLocks noGrp="1"/>
          </p:cNvSpPr>
          <p:nvPr>
            <p:ph type="title"/>
          </p:nvPr>
        </p:nvSpPr>
        <p:spPr>
          <a:xfrm>
            <a:off x="653812" y="296634"/>
            <a:ext cx="11768614" cy="816203"/>
          </a:xfrm>
          <a:solidFill>
            <a:schemeClr val="accent2"/>
          </a:solidFill>
        </p:spPr>
        <p:txBody>
          <a:bodyPr>
            <a:normAutofit fontScale="90000"/>
          </a:bodyPr>
          <a:lstStyle/>
          <a:p>
            <a:pPr algn="ctr"/>
            <a:r>
              <a:rPr lang="en-IN" b="1" dirty="0">
                <a:solidFill>
                  <a:schemeClr val="bg1"/>
                </a:solidFill>
              </a:rPr>
              <a:t>Common pathogens in environmental sample (%)</a:t>
            </a:r>
          </a:p>
        </p:txBody>
      </p:sp>
      <p:graphicFrame>
        <p:nvGraphicFramePr>
          <p:cNvPr id="6" name="Content Placeholder 5">
            <a:extLst>
              <a:ext uri="{FF2B5EF4-FFF2-40B4-BE49-F238E27FC236}">
                <a16:creationId xmlns="" xmlns:a16="http://schemas.microsoft.com/office/drawing/2014/main" id="{EBF652A9-2ADC-4AF6-BD4E-9855130C3722}"/>
              </a:ext>
            </a:extLst>
          </p:cNvPr>
          <p:cNvGraphicFramePr>
            <a:graphicFrameLocks noGrp="1"/>
          </p:cNvGraphicFramePr>
          <p:nvPr>
            <p:ph idx="1"/>
            <p:extLst>
              <p:ext uri="{D42A27DB-BD31-4B8C-83A1-F6EECF244321}">
                <p14:modId xmlns:p14="http://schemas.microsoft.com/office/powerpoint/2010/main" xmlns="" val="906380946"/>
              </p:ext>
            </p:extLst>
          </p:nvPr>
        </p:nvGraphicFramePr>
        <p:xfrm>
          <a:off x="898992" y="1417637"/>
          <a:ext cx="11278255" cy="52540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3340110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3958</TotalTime>
  <Words>1805</Words>
  <Application>Microsoft Office PowerPoint</Application>
  <PresentationFormat>Custom</PresentationFormat>
  <Paragraphs>317</Paragraphs>
  <Slides>35</Slides>
  <Notes>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Slide 1</vt:lpstr>
      <vt:lpstr>A. Microbial Surveillance of  SNCU &amp; Maternal Care Service </vt:lpstr>
      <vt:lpstr>Problem Statement</vt:lpstr>
      <vt:lpstr>Objectives</vt:lpstr>
      <vt:lpstr>Phase I -Environmental microbial surveillance of SNCUs</vt:lpstr>
      <vt:lpstr>Environmental Sample Collection Sites</vt:lpstr>
      <vt:lpstr>Process for Sample Collection, Report Generation of Environmental Surveillance</vt:lpstr>
      <vt:lpstr>Slide 8</vt:lpstr>
      <vt:lpstr>Common pathogens in environmental sample (%)</vt:lpstr>
      <vt:lpstr> Interventions after phase -I </vt:lpstr>
      <vt:lpstr> Phase-II Blood Surveillance</vt:lpstr>
      <vt:lpstr>Slide 12</vt:lpstr>
      <vt:lpstr>                Phase-II Findings Blood Surveillance N=4043</vt:lpstr>
      <vt:lpstr>Pathogens found in blood culture                 Multi Drug Resistant pathogens</vt:lpstr>
      <vt:lpstr>Interventions after Phase II  </vt:lpstr>
      <vt:lpstr>Phase-III  Post Intervention Assessment &amp; Expansion to Maternal Care Service  </vt:lpstr>
      <vt:lpstr>Findings – Environmental Surveillance Phase III (2019 ongoing) N=2080 </vt:lpstr>
      <vt:lpstr>Interventions after phase -III</vt:lpstr>
      <vt:lpstr>Key Outcomes</vt:lpstr>
      <vt:lpstr>Reduction in Pre &amp; Post Cleaning growth</vt:lpstr>
      <vt:lpstr>Way Forward</vt:lpstr>
      <vt:lpstr>Slide 22</vt:lpstr>
      <vt:lpstr>E- Kalyani A Technology Based Solution to Strengthen Registration &amp; Reporting of MTP Services in Private Sector in Chhattisgarh</vt:lpstr>
      <vt:lpstr>Problem Statement </vt:lpstr>
      <vt:lpstr>Need  of Technology</vt:lpstr>
      <vt:lpstr>Module of Software</vt:lpstr>
      <vt:lpstr>Application Process</vt:lpstr>
      <vt:lpstr>District Login (DLC)</vt:lpstr>
      <vt:lpstr>Approval by DLC</vt:lpstr>
      <vt:lpstr>Admin</vt:lpstr>
      <vt:lpstr>Public view</vt:lpstr>
      <vt:lpstr> Feedback &amp; Grievances         Benefits of  E-Kalyani            </vt:lpstr>
      <vt:lpstr>Current Status</vt:lpstr>
      <vt:lpstr>Way Forward</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Rohit</dc:creator>
  <cp:lastModifiedBy>IT CELL ECHO</cp:lastModifiedBy>
  <cp:revision>193</cp:revision>
  <dcterms:created xsi:type="dcterms:W3CDTF">2006-08-16T00:00:00Z</dcterms:created>
  <dcterms:modified xsi:type="dcterms:W3CDTF">2019-11-16T06:41:22Z</dcterms:modified>
</cp:coreProperties>
</file>